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notesSlides/notesSlide2.xml" ContentType="application/vnd.openxmlformats-officedocument.presentationml.notesSlide+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notesSlides/notesSlide3.xml" ContentType="application/vnd.openxmlformats-officedocument.presentationml.notesSlide+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notesSlides/notesSlide4.xml" ContentType="application/vnd.openxmlformats-officedocument.presentationml.notesSlide+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tags/tag148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496.xml" ContentType="application/vnd.openxmlformats-officedocument.presentationml.tags+xml"/>
  <Override PartName="/ppt/tags/tag1497.xml" ContentType="application/vnd.openxmlformats-officedocument.presentationml.tags+xml"/>
  <Override PartName="/ppt/tags/tag1498.xml" ContentType="application/vnd.openxmlformats-officedocument.presentationml.tags+xml"/>
  <Override PartName="/ppt/tags/tag1499.xml" ContentType="application/vnd.openxmlformats-officedocument.presentationml.tags+xml"/>
  <Override PartName="/ppt/tags/tag1500.xml" ContentType="application/vnd.openxmlformats-officedocument.presentationml.tags+xml"/>
  <Override PartName="/ppt/tags/tag1501.xml" ContentType="application/vnd.openxmlformats-officedocument.presentationml.tags+xml"/>
  <Override PartName="/ppt/tags/tag1502.xml" ContentType="application/vnd.openxmlformats-officedocument.presentationml.tags+xml"/>
  <Override PartName="/ppt/tags/tag1503.xml" ContentType="application/vnd.openxmlformats-officedocument.presentationml.tags+xml"/>
  <Override PartName="/ppt/tags/tag1504.xml" ContentType="application/vnd.openxmlformats-officedocument.presentationml.tags+xml"/>
  <Override PartName="/ppt/tags/tag1505.xml" ContentType="application/vnd.openxmlformats-officedocument.presentationml.tags+xml"/>
  <Override PartName="/ppt/tags/tag1506.xml" ContentType="application/vnd.openxmlformats-officedocument.presentationml.tags+xml"/>
  <Override PartName="/ppt/tags/tag1507.xml" ContentType="application/vnd.openxmlformats-officedocument.presentationml.tags+xml"/>
  <Override PartName="/ppt/tags/tag1508.xml" ContentType="application/vnd.openxmlformats-officedocument.presentationml.tags+xml"/>
  <Override PartName="/ppt/tags/tag1509.xml" ContentType="application/vnd.openxmlformats-officedocument.presentationml.tags+xml"/>
  <Override PartName="/ppt/tags/tag1510.xml" ContentType="application/vnd.openxmlformats-officedocument.presentationml.tags+xml"/>
  <Override PartName="/ppt/tags/tag1511.xml" ContentType="application/vnd.openxmlformats-officedocument.presentationml.tags+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tags/tag1515.xml" ContentType="application/vnd.openxmlformats-officedocument.presentationml.tags+xml"/>
  <Override PartName="/ppt/tags/tag1516.xml" ContentType="application/vnd.openxmlformats-officedocument.presentationml.tags+xml"/>
  <Override PartName="/ppt/tags/tag1517.xml" ContentType="application/vnd.openxmlformats-officedocument.presentationml.tags+xml"/>
  <Override PartName="/ppt/tags/tag1518.xml" ContentType="application/vnd.openxmlformats-officedocument.presentationml.tags+xml"/>
  <Override PartName="/ppt/tags/tag1519.xml" ContentType="application/vnd.openxmlformats-officedocument.presentationml.tags+xml"/>
  <Override PartName="/ppt/tags/tag1520.xml" ContentType="application/vnd.openxmlformats-officedocument.presentationml.tags+xml"/>
  <Override PartName="/ppt/tags/tag1521.xml" ContentType="application/vnd.openxmlformats-officedocument.presentationml.tags+xml"/>
  <Override PartName="/ppt/tags/tag1522.xml" ContentType="application/vnd.openxmlformats-officedocument.presentationml.tags+xml"/>
  <Override PartName="/ppt/tags/tag1523.xml" ContentType="application/vnd.openxmlformats-officedocument.presentationml.tags+xml"/>
  <Override PartName="/ppt/tags/tag1524.xml" ContentType="application/vnd.openxmlformats-officedocument.presentationml.tags+xml"/>
  <Override PartName="/ppt/tags/tag1525.xml" ContentType="application/vnd.openxmlformats-officedocument.presentationml.tags+xml"/>
  <Override PartName="/ppt/tags/tag1526.xml" ContentType="application/vnd.openxmlformats-officedocument.presentationml.tags+xml"/>
  <Override PartName="/ppt/tags/tag1527.xml" ContentType="application/vnd.openxmlformats-officedocument.presentationml.tags+xml"/>
  <Override PartName="/ppt/tags/tag1528.xml" ContentType="application/vnd.openxmlformats-officedocument.presentationml.tags+xml"/>
  <Override PartName="/ppt/tags/tag1529.xml" ContentType="application/vnd.openxmlformats-officedocument.presentationml.tags+xml"/>
  <Override PartName="/ppt/tags/tag1530.xml" ContentType="application/vnd.openxmlformats-officedocument.presentationml.tags+xml"/>
  <Override PartName="/ppt/tags/tag1531.xml" ContentType="application/vnd.openxmlformats-officedocument.presentationml.tags+xml"/>
  <Override PartName="/ppt/tags/tag1532.xml" ContentType="application/vnd.openxmlformats-officedocument.presentationml.tags+xml"/>
  <Override PartName="/ppt/tags/tag1533.xml" ContentType="application/vnd.openxmlformats-officedocument.presentationml.tags+xml"/>
  <Override PartName="/ppt/tags/tag1534.xml" ContentType="application/vnd.openxmlformats-officedocument.presentationml.tags+xml"/>
  <Override PartName="/ppt/tags/tag1535.xml" ContentType="application/vnd.openxmlformats-officedocument.presentationml.tags+xml"/>
  <Override PartName="/ppt/tags/tag1536.xml" ContentType="application/vnd.openxmlformats-officedocument.presentationml.tags+xml"/>
  <Override PartName="/ppt/tags/tag1537.xml" ContentType="application/vnd.openxmlformats-officedocument.presentationml.tags+xml"/>
  <Override PartName="/ppt/tags/tag1538.xml" ContentType="application/vnd.openxmlformats-officedocument.presentationml.tags+xml"/>
  <Override PartName="/ppt/tags/tag1539.xml" ContentType="application/vnd.openxmlformats-officedocument.presentationml.tags+xml"/>
  <Override PartName="/ppt/tags/tag1540.xml" ContentType="application/vnd.openxmlformats-officedocument.presentationml.tags+xml"/>
  <Override PartName="/ppt/tags/tag1541.xml" ContentType="application/vnd.openxmlformats-officedocument.presentationml.tags+xml"/>
  <Override PartName="/ppt/tags/tag1542.xml" ContentType="application/vnd.openxmlformats-officedocument.presentationml.tags+xml"/>
  <Override PartName="/ppt/tags/tag1543.xml" ContentType="application/vnd.openxmlformats-officedocument.presentationml.tags+xml"/>
  <Override PartName="/ppt/tags/tag1544.xml" ContentType="application/vnd.openxmlformats-officedocument.presentationml.tags+xml"/>
  <Override PartName="/ppt/tags/tag1545.xml" ContentType="application/vnd.openxmlformats-officedocument.presentationml.tags+xml"/>
  <Override PartName="/ppt/tags/tag1546.xml" ContentType="application/vnd.openxmlformats-officedocument.presentationml.tags+xml"/>
  <Override PartName="/ppt/tags/tag1547.xml" ContentType="application/vnd.openxmlformats-officedocument.presentationml.tags+xml"/>
  <Override PartName="/ppt/tags/tag1548.xml" ContentType="application/vnd.openxmlformats-officedocument.presentationml.tags+xml"/>
  <Override PartName="/ppt/tags/tag1549.xml" ContentType="application/vnd.openxmlformats-officedocument.presentationml.tags+xml"/>
  <Override PartName="/ppt/tags/tag1550.xml" ContentType="application/vnd.openxmlformats-officedocument.presentationml.tags+xml"/>
  <Override PartName="/ppt/tags/tag1551.xml" ContentType="application/vnd.openxmlformats-officedocument.presentationml.tags+xml"/>
  <Override PartName="/ppt/tags/tag1552.xml" ContentType="application/vnd.openxmlformats-officedocument.presentationml.tags+xml"/>
  <Override PartName="/ppt/tags/tag1553.xml" ContentType="application/vnd.openxmlformats-officedocument.presentationml.tags+xml"/>
  <Override PartName="/ppt/tags/tag1554.xml" ContentType="application/vnd.openxmlformats-officedocument.presentationml.tags+xml"/>
  <Override PartName="/ppt/tags/tag1555.xml" ContentType="application/vnd.openxmlformats-officedocument.presentationml.tags+xml"/>
  <Override PartName="/ppt/tags/tag1556.xml" ContentType="application/vnd.openxmlformats-officedocument.presentationml.tags+xml"/>
  <Override PartName="/ppt/tags/tag1557.xml" ContentType="application/vnd.openxmlformats-officedocument.presentationml.tags+xml"/>
  <Override PartName="/ppt/tags/tag1558.xml" ContentType="application/vnd.openxmlformats-officedocument.presentationml.tags+xml"/>
  <Override PartName="/ppt/tags/tag1559.xml" ContentType="application/vnd.openxmlformats-officedocument.presentationml.tags+xml"/>
  <Override PartName="/ppt/tags/tag1560.xml" ContentType="application/vnd.openxmlformats-officedocument.presentationml.tags+xml"/>
  <Override PartName="/ppt/tags/tag1561.xml" ContentType="application/vnd.openxmlformats-officedocument.presentationml.tags+xml"/>
  <Override PartName="/ppt/tags/tag1562.xml" ContentType="application/vnd.openxmlformats-officedocument.presentationml.tags+xml"/>
  <Override PartName="/ppt/tags/tag1563.xml" ContentType="application/vnd.openxmlformats-officedocument.presentationml.tags+xml"/>
  <Override PartName="/ppt/tags/tag1564.xml" ContentType="application/vnd.openxmlformats-officedocument.presentationml.tags+xml"/>
  <Override PartName="/ppt/tags/tag1565.xml" ContentType="application/vnd.openxmlformats-officedocument.presentationml.tags+xml"/>
  <Override PartName="/ppt/tags/tag1566.xml" ContentType="application/vnd.openxmlformats-officedocument.presentationml.tags+xml"/>
  <Override PartName="/ppt/tags/tag1567.xml" ContentType="application/vnd.openxmlformats-officedocument.presentationml.tags+xml"/>
  <Override PartName="/ppt/tags/tag1568.xml" ContentType="application/vnd.openxmlformats-officedocument.presentationml.tags+xml"/>
  <Override PartName="/ppt/tags/tag1569.xml" ContentType="application/vnd.openxmlformats-officedocument.presentationml.tags+xml"/>
  <Override PartName="/ppt/tags/tag1570.xml" ContentType="application/vnd.openxmlformats-officedocument.presentationml.tags+xml"/>
  <Override PartName="/ppt/tags/tag1571.xml" ContentType="application/vnd.openxmlformats-officedocument.presentationml.tags+xml"/>
  <Override PartName="/ppt/tags/tag1572.xml" ContentType="application/vnd.openxmlformats-officedocument.presentationml.tags+xml"/>
  <Override PartName="/ppt/tags/tag1573.xml" ContentType="application/vnd.openxmlformats-officedocument.presentationml.tags+xml"/>
  <Override PartName="/ppt/tags/tag1574.xml" ContentType="application/vnd.openxmlformats-officedocument.presentationml.tags+xml"/>
  <Override PartName="/ppt/tags/tag1575.xml" ContentType="application/vnd.openxmlformats-officedocument.presentationml.tags+xml"/>
  <Override PartName="/ppt/tags/tag1576.xml" ContentType="application/vnd.openxmlformats-officedocument.presentationml.tags+xml"/>
  <Override PartName="/ppt/tags/tag1577.xml" ContentType="application/vnd.openxmlformats-officedocument.presentationml.tags+xml"/>
  <Override PartName="/ppt/tags/tag1578.xml" ContentType="application/vnd.openxmlformats-officedocument.presentationml.tags+xml"/>
  <Override PartName="/ppt/tags/tag1579.xml" ContentType="application/vnd.openxmlformats-officedocument.presentationml.tags+xml"/>
  <Override PartName="/ppt/tags/tag1580.xml" ContentType="application/vnd.openxmlformats-officedocument.presentationml.tags+xml"/>
  <Override PartName="/ppt/tags/tag1581.xml" ContentType="application/vnd.openxmlformats-officedocument.presentationml.tags+xml"/>
  <Override PartName="/ppt/tags/tag1582.xml" ContentType="application/vnd.openxmlformats-officedocument.presentationml.tags+xml"/>
  <Override PartName="/ppt/tags/tag1583.xml" ContentType="application/vnd.openxmlformats-officedocument.presentationml.tags+xml"/>
  <Override PartName="/ppt/tags/tag1584.xml" ContentType="application/vnd.openxmlformats-officedocument.presentationml.tags+xml"/>
  <Override PartName="/ppt/tags/tag1585.xml" ContentType="application/vnd.openxmlformats-officedocument.presentationml.tags+xml"/>
  <Override PartName="/ppt/tags/tag1586.xml" ContentType="application/vnd.openxmlformats-officedocument.presentationml.tags+xml"/>
  <Override PartName="/ppt/tags/tag1587.xml" ContentType="application/vnd.openxmlformats-officedocument.presentationml.tags+xml"/>
  <Override PartName="/ppt/tags/tag1588.xml" ContentType="application/vnd.openxmlformats-officedocument.presentationml.tags+xml"/>
  <Override PartName="/ppt/tags/tag1589.xml" ContentType="application/vnd.openxmlformats-officedocument.presentationml.tags+xml"/>
  <Override PartName="/ppt/tags/tag1590.xml" ContentType="application/vnd.openxmlformats-officedocument.presentationml.tags+xml"/>
  <Override PartName="/ppt/tags/tag1591.xml" ContentType="application/vnd.openxmlformats-officedocument.presentationml.tags+xml"/>
  <Override PartName="/ppt/tags/tag1592.xml" ContentType="application/vnd.openxmlformats-officedocument.presentationml.tags+xml"/>
  <Override PartName="/ppt/tags/tag1593.xml" ContentType="application/vnd.openxmlformats-officedocument.presentationml.tags+xml"/>
  <Override PartName="/ppt/tags/tag1594.xml" ContentType="application/vnd.openxmlformats-officedocument.presentationml.tags+xml"/>
  <Override PartName="/ppt/tags/tag1595.xml" ContentType="application/vnd.openxmlformats-officedocument.presentationml.tags+xml"/>
  <Override PartName="/ppt/tags/tag1596.xml" ContentType="application/vnd.openxmlformats-officedocument.presentationml.tags+xml"/>
  <Override PartName="/ppt/tags/tag1597.xml" ContentType="application/vnd.openxmlformats-officedocument.presentationml.tags+xml"/>
  <Override PartName="/ppt/tags/tag1598.xml" ContentType="application/vnd.openxmlformats-officedocument.presentationml.tags+xml"/>
  <Override PartName="/ppt/tags/tag1599.xml" ContentType="application/vnd.openxmlformats-officedocument.presentationml.tags+xml"/>
  <Override PartName="/ppt/tags/tag1600.xml" ContentType="application/vnd.openxmlformats-officedocument.presentationml.tags+xml"/>
  <Override PartName="/ppt/tags/tag1601.xml" ContentType="application/vnd.openxmlformats-officedocument.presentationml.tags+xml"/>
  <Override PartName="/ppt/tags/tag1602.xml" ContentType="application/vnd.openxmlformats-officedocument.presentationml.tags+xml"/>
  <Override PartName="/ppt/tags/tag1603.xml" ContentType="application/vnd.openxmlformats-officedocument.presentationml.tags+xml"/>
  <Override PartName="/ppt/tags/tag1604.xml" ContentType="application/vnd.openxmlformats-officedocument.presentationml.tags+xml"/>
  <Override PartName="/ppt/tags/tag1605.xml" ContentType="application/vnd.openxmlformats-officedocument.presentationml.tags+xml"/>
  <Override PartName="/ppt/tags/tag1606.xml" ContentType="application/vnd.openxmlformats-officedocument.presentationml.tags+xml"/>
  <Override PartName="/ppt/tags/tag160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38"/>
  </p:notesMasterIdLst>
  <p:handoutMasterIdLst>
    <p:handoutMasterId r:id="rId39"/>
  </p:handoutMasterIdLst>
  <p:sldIdLst>
    <p:sldId id="256" r:id="rId2"/>
    <p:sldId id="259" r:id="rId3"/>
    <p:sldId id="268" r:id="rId4"/>
    <p:sldId id="269" r:id="rId5"/>
    <p:sldId id="270" r:id="rId6"/>
    <p:sldId id="271" r:id="rId7"/>
    <p:sldId id="288" r:id="rId8"/>
    <p:sldId id="264" r:id="rId9"/>
    <p:sldId id="286" r:id="rId10"/>
    <p:sldId id="287" r:id="rId11"/>
    <p:sldId id="289" r:id="rId12"/>
    <p:sldId id="261" r:id="rId13"/>
    <p:sldId id="273" r:id="rId14"/>
    <p:sldId id="272" r:id="rId15"/>
    <p:sldId id="274" r:id="rId16"/>
    <p:sldId id="260" r:id="rId17"/>
    <p:sldId id="275" r:id="rId18"/>
    <p:sldId id="276" r:id="rId19"/>
    <p:sldId id="290" r:id="rId20"/>
    <p:sldId id="277" r:id="rId21"/>
    <p:sldId id="265" r:id="rId22"/>
    <p:sldId id="262" r:id="rId23"/>
    <p:sldId id="278" r:id="rId24"/>
    <p:sldId id="279" r:id="rId25"/>
    <p:sldId id="292" r:id="rId26"/>
    <p:sldId id="291" r:id="rId27"/>
    <p:sldId id="266" r:id="rId28"/>
    <p:sldId id="263" r:id="rId29"/>
    <p:sldId id="280" r:id="rId30"/>
    <p:sldId id="281" r:id="rId31"/>
    <p:sldId id="283" r:id="rId32"/>
    <p:sldId id="282" r:id="rId33"/>
    <p:sldId id="284" r:id="rId34"/>
    <p:sldId id="285" r:id="rId35"/>
    <p:sldId id="258" r:id="rId36"/>
    <p:sldId id="257" r:id="rId37"/>
  </p:sldIdLst>
  <p:sldSz cx="12192000" cy="6858000"/>
  <p:notesSz cx="6858000" cy="9144000"/>
  <p:embeddedFontLst>
    <p:embeddedFont>
      <p:font typeface="Book Antiqua" panose="02040602050305030304" pitchFamily="18" charset="0"/>
      <p:regular r:id="rId40"/>
      <p:bold r:id="rId41"/>
      <p:italic r:id="rId42"/>
      <p:boldItalic r:id="rId43"/>
    </p:embeddedFont>
    <p:embeddedFont>
      <p:font typeface="Cambria Math" panose="02040503050406030204" pitchFamily="18" charset="0"/>
      <p:regular r:id="rId44"/>
    </p:embeddedFont>
    <p:embeddedFont>
      <p:font typeface="LM Roman 10" panose="00000500000000000000" pitchFamily="50" charset="0"/>
      <p:regular r:id="rId45"/>
      <p:bold r:id="rId46"/>
      <p:italic r:id="rId47"/>
      <p:boldItalic r:id="rId48"/>
    </p:embeddedFont>
    <p:embeddedFont>
      <p:font typeface="LM Sans 10" panose="00000500000000000000" pitchFamily="50" charset="0"/>
      <p:regular r:id="rId49"/>
      <p:bold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1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2" d="100"/>
          <a:sy n="62" d="100"/>
        </p:scale>
        <p:origin x="3226"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8CDEED9-07B4-9EC0-7652-67C66E069B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CD8FF1C-EC05-E4C6-6B03-9DF9078892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8AAD38-399E-4401-8D48-3386ACFEF908}" type="datetimeFigureOut">
              <a:rPr lang="en-IN" smtClean="0"/>
              <a:t>14-05-2025</a:t>
            </a:fld>
            <a:endParaRPr lang="en-IN"/>
          </a:p>
        </p:txBody>
      </p:sp>
      <p:sp>
        <p:nvSpPr>
          <p:cNvPr id="4" name="Footer Placeholder 3">
            <a:extLst>
              <a:ext uri="{FF2B5EF4-FFF2-40B4-BE49-F238E27FC236}">
                <a16:creationId xmlns:a16="http://schemas.microsoft.com/office/drawing/2014/main" id="{F4FDA689-CC25-6388-9692-3F23D31BE35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1EB89FDA-4B65-8331-A009-3571E78463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B6DA08-E948-444F-9985-ED3761C08C32}" type="slidenum">
              <a:rPr lang="en-IN" smtClean="0"/>
              <a:t>‹#›</a:t>
            </a:fld>
            <a:endParaRPr lang="en-IN"/>
          </a:p>
        </p:txBody>
      </p:sp>
    </p:spTree>
    <p:extLst>
      <p:ext uri="{BB962C8B-B14F-4D97-AF65-F5344CB8AC3E}">
        <p14:creationId xmlns:p14="http://schemas.microsoft.com/office/powerpoint/2010/main" val="12713002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DF7170-D75A-4CE1-8644-003EF1B83ADD}" type="datetimeFigureOut">
              <a:rPr lang="en-IN" smtClean="0"/>
              <a:t>14-05-2025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FA5090-3DFE-4FB6-BDD8-CEF713C750EA}" type="slidenum">
              <a:rPr lang="en-IN" smtClean="0"/>
              <a:t>‹#›</a:t>
            </a:fld>
            <a:endParaRPr lang="en-IN"/>
          </a:p>
        </p:txBody>
      </p:sp>
    </p:spTree>
    <p:extLst>
      <p:ext uri="{BB962C8B-B14F-4D97-AF65-F5344CB8AC3E}">
        <p14:creationId xmlns:p14="http://schemas.microsoft.com/office/powerpoint/2010/main" val="3683026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9CFA5090-3DFE-4FB6-BDD8-CEF713C750EA}" type="slidenum">
              <a:rPr lang="en-IN" smtClean="0"/>
              <a:t>1</a:t>
            </a:fld>
            <a:endParaRPr lang="en-IN"/>
          </a:p>
        </p:txBody>
      </p:sp>
    </p:spTree>
    <p:extLst>
      <p:ext uri="{BB962C8B-B14F-4D97-AF65-F5344CB8AC3E}">
        <p14:creationId xmlns:p14="http://schemas.microsoft.com/office/powerpoint/2010/main" val="837304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CFA5090-3DFE-4FB6-BDD8-CEF713C750EA}" type="slidenum">
              <a:rPr lang="en-IN" smtClean="0"/>
              <a:t>12</a:t>
            </a:fld>
            <a:endParaRPr lang="en-IN"/>
          </a:p>
        </p:txBody>
      </p:sp>
    </p:spTree>
    <p:extLst>
      <p:ext uri="{BB962C8B-B14F-4D97-AF65-F5344CB8AC3E}">
        <p14:creationId xmlns:p14="http://schemas.microsoft.com/office/powerpoint/2010/main" val="2083436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Now we will exploit a different degree of freedom. That is the number of servers in a queue. With people banking on parallelism for efficiency gains, these kinds of queues are of paramount importance. All the servers, workstations, mainframes depend on multiple processors. </a:t>
            </a:r>
          </a:p>
          <a:p>
            <a:r>
              <a:rPr lang="en-IN" dirty="0"/>
              <a:t>Besides, even in human queues it is unlikely that a bank or even a branch of it has only one employee to serve all customers. Thus, this model is very important. </a:t>
            </a:r>
          </a:p>
          <a:p>
            <a:r>
              <a:rPr lang="en-IN" dirty="0"/>
              <a:t>We first begin with a dream scenario where there is a server for every customer. So there is now no need to wait. Any arriving customer will directly go into service. Additionally, we will relax the finite queue size limit that was imposed in the previous model.</a:t>
            </a:r>
          </a:p>
        </p:txBody>
      </p:sp>
      <p:sp>
        <p:nvSpPr>
          <p:cNvPr id="4" name="Slide Number Placeholder 3"/>
          <p:cNvSpPr>
            <a:spLocks noGrp="1"/>
          </p:cNvSpPr>
          <p:nvPr>
            <p:ph type="sldNum" sz="quarter" idx="5"/>
          </p:nvPr>
        </p:nvSpPr>
        <p:spPr/>
        <p:txBody>
          <a:bodyPr/>
          <a:lstStyle/>
          <a:p>
            <a:fld id="{9CFA5090-3DFE-4FB6-BDD8-CEF713C750EA}" type="slidenum">
              <a:rPr lang="en-IN" smtClean="0"/>
              <a:t>21</a:t>
            </a:fld>
            <a:endParaRPr lang="en-IN"/>
          </a:p>
        </p:txBody>
      </p:sp>
    </p:spTree>
    <p:extLst>
      <p:ext uri="{BB962C8B-B14F-4D97-AF65-F5344CB8AC3E}">
        <p14:creationId xmlns:p14="http://schemas.microsoft.com/office/powerpoint/2010/main" val="2524707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CFA5090-3DFE-4FB6-BDD8-CEF713C750EA}" type="slidenum">
              <a:rPr lang="en-IN" smtClean="0"/>
              <a:t>22</a:t>
            </a:fld>
            <a:endParaRPr lang="en-IN"/>
          </a:p>
        </p:txBody>
      </p:sp>
    </p:spTree>
    <p:extLst>
      <p:ext uri="{BB962C8B-B14F-4D97-AF65-F5344CB8AC3E}">
        <p14:creationId xmlns:p14="http://schemas.microsoft.com/office/powerpoint/2010/main" val="3757962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93D1C-19AB-4AD8-CDDC-38DF53AD3494}"/>
              </a:ext>
            </a:extLst>
          </p:cNvPr>
          <p:cNvSpPr>
            <a:spLocks noGrp="1"/>
          </p:cNvSpPr>
          <p:nvPr>
            <p:ph type="ctrTitle"/>
          </p:nvPr>
        </p:nvSpPr>
        <p:spPr>
          <a:xfrm>
            <a:off x="1524000" y="1122363"/>
            <a:ext cx="9144000" cy="2387600"/>
          </a:xfrm>
        </p:spPr>
        <p:txBody>
          <a:bodyPr anchor="ctr">
            <a:normAutofit/>
          </a:bodyPr>
          <a:lstStyle>
            <a:lvl1pPr algn="ctr">
              <a:defRPr sz="4800"/>
            </a:lvl1pPr>
          </a:lstStyle>
          <a:p>
            <a:r>
              <a:rPr lang="en-US"/>
              <a:t>Click to edit Master title style</a:t>
            </a:r>
            <a:endParaRPr lang="en-IN"/>
          </a:p>
        </p:txBody>
      </p:sp>
      <p:sp>
        <p:nvSpPr>
          <p:cNvPr id="3" name="Subtitle 2">
            <a:extLst>
              <a:ext uri="{FF2B5EF4-FFF2-40B4-BE49-F238E27FC236}">
                <a16:creationId xmlns:a16="http://schemas.microsoft.com/office/drawing/2014/main" id="{A2C4F0C9-7646-E78C-6798-EAB71B7EA8B3}"/>
              </a:ext>
            </a:extLst>
          </p:cNvPr>
          <p:cNvSpPr>
            <a:spLocks noGrp="1"/>
          </p:cNvSpPr>
          <p:nvPr>
            <p:ph type="subTitle" idx="1"/>
          </p:nvPr>
        </p:nvSpPr>
        <p:spPr>
          <a:xfrm>
            <a:off x="1524000" y="3602038"/>
            <a:ext cx="9144000" cy="1655762"/>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E8882A4-65EB-AD8C-6D34-A859CF7207E9}"/>
              </a:ext>
            </a:extLst>
          </p:cNvPr>
          <p:cNvSpPr>
            <a:spLocks noGrp="1"/>
          </p:cNvSpPr>
          <p:nvPr>
            <p:ph type="dt" sz="half" idx="10"/>
          </p:nvPr>
        </p:nvSpPr>
        <p:spPr/>
        <p:txBody>
          <a:bodyPr/>
          <a:lstStyle>
            <a:lvl1pPr>
              <a:defRPr>
                <a:solidFill>
                  <a:srgbClr val="002147"/>
                </a:solidFill>
              </a:defRPr>
            </a:lvl1pPr>
          </a:lstStyle>
          <a:p>
            <a:r>
              <a:rPr lang="en-IN"/>
              <a:t>11-11-2024</a:t>
            </a:r>
          </a:p>
        </p:txBody>
      </p:sp>
      <p:sp>
        <p:nvSpPr>
          <p:cNvPr id="5" name="Footer Placeholder 4">
            <a:extLst>
              <a:ext uri="{FF2B5EF4-FFF2-40B4-BE49-F238E27FC236}">
                <a16:creationId xmlns:a16="http://schemas.microsoft.com/office/drawing/2014/main" id="{737E43E3-4D3F-196F-0F2C-F22CBE43BC8C}"/>
              </a:ext>
            </a:extLst>
          </p:cNvPr>
          <p:cNvSpPr>
            <a:spLocks noGrp="1"/>
          </p:cNvSpPr>
          <p:nvPr>
            <p:ph type="ftr" sz="quarter" idx="11"/>
          </p:nvPr>
        </p:nvSpPr>
        <p:spPr/>
        <p:txBody>
          <a:bodyPr/>
          <a:lstStyle>
            <a:lvl1pPr>
              <a:defRPr>
                <a:solidFill>
                  <a:srgbClr val="002147"/>
                </a:solidFill>
              </a:defRPr>
            </a:lvl1pPr>
          </a:lstStyle>
          <a:p>
            <a:r>
              <a:rPr lang="en-GB"/>
              <a:t>EE 699 Next Generation Wireless Networks</a:t>
            </a:r>
            <a:endParaRPr lang="en-IN"/>
          </a:p>
        </p:txBody>
      </p:sp>
      <p:sp>
        <p:nvSpPr>
          <p:cNvPr id="6" name="Slide Number Placeholder 5">
            <a:extLst>
              <a:ext uri="{FF2B5EF4-FFF2-40B4-BE49-F238E27FC236}">
                <a16:creationId xmlns:a16="http://schemas.microsoft.com/office/drawing/2014/main" id="{7D88D010-20F0-AAB5-B4DE-608B0E29D86B}"/>
              </a:ext>
            </a:extLst>
          </p:cNvPr>
          <p:cNvSpPr>
            <a:spLocks noGrp="1"/>
          </p:cNvSpPr>
          <p:nvPr>
            <p:ph type="sldNum" sz="quarter" idx="12"/>
          </p:nvPr>
        </p:nvSpPr>
        <p:spPr/>
        <p:txBody>
          <a:bodyPr/>
          <a:lstStyle>
            <a:lvl1pPr>
              <a:defRPr>
                <a:solidFill>
                  <a:srgbClr val="002147"/>
                </a:solidFill>
              </a:defRPr>
            </a:lvl1pPr>
          </a:lstStyle>
          <a:p>
            <a:fld id="{50AA789A-47A0-452A-AC36-A3ADBAC401EF}" type="slidenum">
              <a:rPr lang="en-IN" smtClean="0"/>
              <a:pPr/>
              <a:t>‹#›</a:t>
            </a:fld>
            <a:endParaRPr lang="en-IN"/>
          </a:p>
        </p:txBody>
      </p:sp>
    </p:spTree>
    <p:extLst>
      <p:ext uri="{BB962C8B-B14F-4D97-AF65-F5344CB8AC3E}">
        <p14:creationId xmlns:p14="http://schemas.microsoft.com/office/powerpoint/2010/main" val="2537707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A8471-121B-8BB0-8D8A-5AAC0414274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235522B-0815-C4DC-B90E-98F47D4439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32B092-44CE-8FE5-0A7C-A17D07A22273}"/>
              </a:ext>
            </a:extLst>
          </p:cNvPr>
          <p:cNvSpPr>
            <a:spLocks noGrp="1"/>
          </p:cNvSpPr>
          <p:nvPr>
            <p:ph type="dt" sz="half" idx="10"/>
          </p:nvPr>
        </p:nvSpPr>
        <p:spPr/>
        <p:txBody>
          <a:bodyPr/>
          <a:lstStyle/>
          <a:p>
            <a:r>
              <a:rPr lang="en-IN"/>
              <a:t>11-11-2024</a:t>
            </a:r>
          </a:p>
        </p:txBody>
      </p:sp>
      <p:sp>
        <p:nvSpPr>
          <p:cNvPr id="5" name="Footer Placeholder 4">
            <a:extLst>
              <a:ext uri="{FF2B5EF4-FFF2-40B4-BE49-F238E27FC236}">
                <a16:creationId xmlns:a16="http://schemas.microsoft.com/office/drawing/2014/main" id="{FEAF62AA-FB66-9475-6F23-59F471937EA4}"/>
              </a:ext>
            </a:extLst>
          </p:cNvPr>
          <p:cNvSpPr>
            <a:spLocks noGrp="1"/>
          </p:cNvSpPr>
          <p:nvPr>
            <p:ph type="ftr" sz="quarter" idx="11"/>
          </p:nvPr>
        </p:nvSpPr>
        <p:spPr/>
        <p:txBody>
          <a:bodyPr/>
          <a:lstStyle/>
          <a:p>
            <a:r>
              <a:rPr lang="en-GB"/>
              <a:t>EE 699 Next Generation Wireless Networks</a:t>
            </a:r>
            <a:endParaRPr lang="en-IN"/>
          </a:p>
        </p:txBody>
      </p:sp>
      <p:sp>
        <p:nvSpPr>
          <p:cNvPr id="6" name="Slide Number Placeholder 5">
            <a:extLst>
              <a:ext uri="{FF2B5EF4-FFF2-40B4-BE49-F238E27FC236}">
                <a16:creationId xmlns:a16="http://schemas.microsoft.com/office/drawing/2014/main" id="{E3095805-E3AB-A9C4-EE7E-46BBE49FA476}"/>
              </a:ext>
            </a:extLst>
          </p:cNvPr>
          <p:cNvSpPr>
            <a:spLocks noGrp="1"/>
          </p:cNvSpPr>
          <p:nvPr>
            <p:ph type="sldNum" sz="quarter" idx="12"/>
          </p:nvPr>
        </p:nvSpPr>
        <p:spPr/>
        <p:txBody>
          <a:bodyPr/>
          <a:lstStyle/>
          <a:p>
            <a:fld id="{50AA789A-47A0-452A-AC36-A3ADBAC401EF}" type="slidenum">
              <a:rPr lang="en-IN" smtClean="0"/>
              <a:t>‹#›</a:t>
            </a:fld>
            <a:endParaRPr lang="en-IN"/>
          </a:p>
        </p:txBody>
      </p:sp>
    </p:spTree>
    <p:extLst>
      <p:ext uri="{BB962C8B-B14F-4D97-AF65-F5344CB8AC3E}">
        <p14:creationId xmlns:p14="http://schemas.microsoft.com/office/powerpoint/2010/main" val="700897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6D1221-4C3A-57DB-4916-41325E3516E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2644868-0813-C5B3-0B9A-A1CC212A7E0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BE02259-2EC2-60CF-068A-9B5BCB206716}"/>
              </a:ext>
            </a:extLst>
          </p:cNvPr>
          <p:cNvSpPr>
            <a:spLocks noGrp="1"/>
          </p:cNvSpPr>
          <p:nvPr>
            <p:ph type="dt" sz="half" idx="10"/>
          </p:nvPr>
        </p:nvSpPr>
        <p:spPr/>
        <p:txBody>
          <a:bodyPr/>
          <a:lstStyle/>
          <a:p>
            <a:r>
              <a:rPr lang="en-IN"/>
              <a:t>11-11-2024</a:t>
            </a:r>
          </a:p>
        </p:txBody>
      </p:sp>
      <p:sp>
        <p:nvSpPr>
          <p:cNvPr id="5" name="Footer Placeholder 4">
            <a:extLst>
              <a:ext uri="{FF2B5EF4-FFF2-40B4-BE49-F238E27FC236}">
                <a16:creationId xmlns:a16="http://schemas.microsoft.com/office/drawing/2014/main" id="{682093F9-E5DA-A268-DDB5-CCCB56C4EBAB}"/>
              </a:ext>
            </a:extLst>
          </p:cNvPr>
          <p:cNvSpPr>
            <a:spLocks noGrp="1"/>
          </p:cNvSpPr>
          <p:nvPr>
            <p:ph type="ftr" sz="quarter" idx="11"/>
          </p:nvPr>
        </p:nvSpPr>
        <p:spPr/>
        <p:txBody>
          <a:bodyPr/>
          <a:lstStyle/>
          <a:p>
            <a:r>
              <a:rPr lang="en-GB"/>
              <a:t>EE 699 Next Generation Wireless Networks</a:t>
            </a:r>
            <a:endParaRPr lang="en-IN"/>
          </a:p>
        </p:txBody>
      </p:sp>
      <p:sp>
        <p:nvSpPr>
          <p:cNvPr id="6" name="Slide Number Placeholder 5">
            <a:extLst>
              <a:ext uri="{FF2B5EF4-FFF2-40B4-BE49-F238E27FC236}">
                <a16:creationId xmlns:a16="http://schemas.microsoft.com/office/drawing/2014/main" id="{B997445F-2C58-6284-D489-E3D3606C71DF}"/>
              </a:ext>
            </a:extLst>
          </p:cNvPr>
          <p:cNvSpPr>
            <a:spLocks noGrp="1"/>
          </p:cNvSpPr>
          <p:nvPr>
            <p:ph type="sldNum" sz="quarter" idx="12"/>
          </p:nvPr>
        </p:nvSpPr>
        <p:spPr/>
        <p:txBody>
          <a:bodyPr/>
          <a:lstStyle/>
          <a:p>
            <a:fld id="{50AA789A-47A0-452A-AC36-A3ADBAC401EF}" type="slidenum">
              <a:rPr lang="en-IN" smtClean="0"/>
              <a:t>‹#›</a:t>
            </a:fld>
            <a:endParaRPr lang="en-IN"/>
          </a:p>
        </p:txBody>
      </p:sp>
    </p:spTree>
    <p:extLst>
      <p:ext uri="{BB962C8B-B14F-4D97-AF65-F5344CB8AC3E}">
        <p14:creationId xmlns:p14="http://schemas.microsoft.com/office/powerpoint/2010/main" val="4192350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73FC3-1AD7-6CA9-11C0-C204B5E324D9}"/>
              </a:ext>
            </a:extLst>
          </p:cNvPr>
          <p:cNvSpPr>
            <a:spLocks noGrp="1"/>
          </p:cNvSpPr>
          <p:nvPr>
            <p:ph type="title"/>
          </p:nvPr>
        </p:nvSpPr>
        <p:spPr/>
        <p:txBody>
          <a:bodyPr/>
          <a:lstStyle>
            <a:lvl1pPr>
              <a:defRPr>
                <a:latin typeface="Book Antiqua" panose="02040602050305030304" pitchFamily="18" charset="0"/>
              </a:defRPr>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93511E8-4F37-D824-066E-841CF64D934A}"/>
              </a:ext>
            </a:extLst>
          </p:cNvPr>
          <p:cNvSpPr>
            <a:spLocks noGrp="1"/>
          </p:cNvSpPr>
          <p:nvPr>
            <p:ph idx="1"/>
          </p:nvPr>
        </p:nvSpPr>
        <p:spPr/>
        <p:txBody>
          <a:bodyPr>
            <a:normAutofit/>
          </a:bodyPr>
          <a:lstStyle>
            <a:lvl1pPr>
              <a:defRPr sz="2400">
                <a:latin typeface="Book Antiqua" panose="02040602050305030304" pitchFamily="18" charset="0"/>
              </a:defRPr>
            </a:lvl1pPr>
            <a:lvl2pPr>
              <a:defRPr sz="2400">
                <a:latin typeface="Book Antiqua" panose="02040602050305030304" pitchFamily="18" charset="0"/>
              </a:defRPr>
            </a:lvl2pPr>
            <a:lvl3pPr>
              <a:defRPr sz="2000">
                <a:latin typeface="Book Antiqua" panose="02040602050305030304" pitchFamily="18" charset="0"/>
              </a:defRPr>
            </a:lvl3pPr>
            <a:lvl4pPr>
              <a:defRPr sz="2000">
                <a:latin typeface="Book Antiqua" panose="02040602050305030304" pitchFamily="18" charset="0"/>
              </a:defRPr>
            </a:lvl4pPr>
            <a:lvl5pPr>
              <a:defRPr sz="1800">
                <a:latin typeface="Book Antiqua" panose="0204060205030503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55CD5E5-C702-B50B-5C5F-921996162E5B}"/>
              </a:ext>
            </a:extLst>
          </p:cNvPr>
          <p:cNvSpPr>
            <a:spLocks noGrp="1"/>
          </p:cNvSpPr>
          <p:nvPr>
            <p:ph type="dt" sz="half" idx="10"/>
          </p:nvPr>
        </p:nvSpPr>
        <p:spPr/>
        <p:txBody>
          <a:bodyPr/>
          <a:lstStyle/>
          <a:p>
            <a:r>
              <a:rPr lang="en-IN"/>
              <a:t>11-11-2024</a:t>
            </a:r>
          </a:p>
        </p:txBody>
      </p:sp>
      <p:sp>
        <p:nvSpPr>
          <p:cNvPr id="5" name="Footer Placeholder 4">
            <a:extLst>
              <a:ext uri="{FF2B5EF4-FFF2-40B4-BE49-F238E27FC236}">
                <a16:creationId xmlns:a16="http://schemas.microsoft.com/office/drawing/2014/main" id="{4A5EAE07-425F-B515-523B-384DC20F103D}"/>
              </a:ext>
            </a:extLst>
          </p:cNvPr>
          <p:cNvSpPr>
            <a:spLocks noGrp="1"/>
          </p:cNvSpPr>
          <p:nvPr>
            <p:ph type="ftr" sz="quarter" idx="11"/>
          </p:nvPr>
        </p:nvSpPr>
        <p:spPr/>
        <p:txBody>
          <a:bodyPr/>
          <a:lstStyle/>
          <a:p>
            <a:r>
              <a:rPr lang="en-GB"/>
              <a:t>EE 699 Next Generation Wireless Networks</a:t>
            </a:r>
            <a:endParaRPr lang="en-IN"/>
          </a:p>
        </p:txBody>
      </p:sp>
      <p:sp>
        <p:nvSpPr>
          <p:cNvPr id="6" name="Slide Number Placeholder 5">
            <a:extLst>
              <a:ext uri="{FF2B5EF4-FFF2-40B4-BE49-F238E27FC236}">
                <a16:creationId xmlns:a16="http://schemas.microsoft.com/office/drawing/2014/main" id="{EE0AC167-9A70-3D11-C69D-BE2B2C3D54E8}"/>
              </a:ext>
            </a:extLst>
          </p:cNvPr>
          <p:cNvSpPr>
            <a:spLocks noGrp="1"/>
          </p:cNvSpPr>
          <p:nvPr>
            <p:ph type="sldNum" sz="quarter" idx="12"/>
          </p:nvPr>
        </p:nvSpPr>
        <p:spPr/>
        <p:txBody>
          <a:bodyPr/>
          <a:lstStyle/>
          <a:p>
            <a:fld id="{50AA789A-47A0-452A-AC36-A3ADBAC401EF}" type="slidenum">
              <a:rPr lang="en-IN" smtClean="0"/>
              <a:t>‹#›</a:t>
            </a:fld>
            <a:endParaRPr lang="en-IN"/>
          </a:p>
        </p:txBody>
      </p:sp>
    </p:spTree>
    <p:extLst>
      <p:ext uri="{BB962C8B-B14F-4D97-AF65-F5344CB8AC3E}">
        <p14:creationId xmlns:p14="http://schemas.microsoft.com/office/powerpoint/2010/main" val="1333907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147D9-5EB4-7E86-E66B-A728295918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29D8D9E-3C23-C0E7-4294-E03589AFEB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2DDF8A1-6DC0-C50C-99C2-CF38D935DCB3}"/>
              </a:ext>
            </a:extLst>
          </p:cNvPr>
          <p:cNvSpPr>
            <a:spLocks noGrp="1"/>
          </p:cNvSpPr>
          <p:nvPr>
            <p:ph type="dt" sz="half" idx="10"/>
          </p:nvPr>
        </p:nvSpPr>
        <p:spPr/>
        <p:txBody>
          <a:bodyPr/>
          <a:lstStyle/>
          <a:p>
            <a:r>
              <a:rPr lang="en-IN"/>
              <a:t>11-11-2024</a:t>
            </a:r>
          </a:p>
        </p:txBody>
      </p:sp>
      <p:sp>
        <p:nvSpPr>
          <p:cNvPr id="5" name="Footer Placeholder 4">
            <a:extLst>
              <a:ext uri="{FF2B5EF4-FFF2-40B4-BE49-F238E27FC236}">
                <a16:creationId xmlns:a16="http://schemas.microsoft.com/office/drawing/2014/main" id="{2F89E756-87DD-F7E3-287E-0C57731B30AF}"/>
              </a:ext>
            </a:extLst>
          </p:cNvPr>
          <p:cNvSpPr>
            <a:spLocks noGrp="1"/>
          </p:cNvSpPr>
          <p:nvPr>
            <p:ph type="ftr" sz="quarter" idx="11"/>
          </p:nvPr>
        </p:nvSpPr>
        <p:spPr/>
        <p:txBody>
          <a:bodyPr/>
          <a:lstStyle/>
          <a:p>
            <a:r>
              <a:rPr lang="en-GB"/>
              <a:t>EE 699 Next Generation Wireless Networks</a:t>
            </a:r>
            <a:endParaRPr lang="en-IN"/>
          </a:p>
        </p:txBody>
      </p:sp>
      <p:sp>
        <p:nvSpPr>
          <p:cNvPr id="6" name="Slide Number Placeholder 5">
            <a:extLst>
              <a:ext uri="{FF2B5EF4-FFF2-40B4-BE49-F238E27FC236}">
                <a16:creationId xmlns:a16="http://schemas.microsoft.com/office/drawing/2014/main" id="{2F5DD751-3E09-68BF-03FE-274B6E63BB2B}"/>
              </a:ext>
            </a:extLst>
          </p:cNvPr>
          <p:cNvSpPr>
            <a:spLocks noGrp="1"/>
          </p:cNvSpPr>
          <p:nvPr>
            <p:ph type="sldNum" sz="quarter" idx="12"/>
          </p:nvPr>
        </p:nvSpPr>
        <p:spPr/>
        <p:txBody>
          <a:bodyPr/>
          <a:lstStyle/>
          <a:p>
            <a:fld id="{50AA789A-47A0-452A-AC36-A3ADBAC401EF}" type="slidenum">
              <a:rPr lang="en-IN" smtClean="0"/>
              <a:t>‹#›</a:t>
            </a:fld>
            <a:endParaRPr lang="en-IN"/>
          </a:p>
        </p:txBody>
      </p:sp>
    </p:spTree>
    <p:extLst>
      <p:ext uri="{BB962C8B-B14F-4D97-AF65-F5344CB8AC3E}">
        <p14:creationId xmlns:p14="http://schemas.microsoft.com/office/powerpoint/2010/main" val="2987775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9411D-9FC9-C5E9-04C0-D4275654BB6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9F0149C-604B-C43B-06C9-EF12B4DC57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FCA485C-20F4-0C0C-51F1-185D237DB1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E2149FC-4C83-AB5A-2BB4-C9F0BE592E3D}"/>
              </a:ext>
            </a:extLst>
          </p:cNvPr>
          <p:cNvSpPr>
            <a:spLocks noGrp="1"/>
          </p:cNvSpPr>
          <p:nvPr>
            <p:ph type="dt" sz="half" idx="10"/>
          </p:nvPr>
        </p:nvSpPr>
        <p:spPr/>
        <p:txBody>
          <a:bodyPr/>
          <a:lstStyle/>
          <a:p>
            <a:r>
              <a:rPr lang="en-IN"/>
              <a:t>11-11-2024</a:t>
            </a:r>
          </a:p>
        </p:txBody>
      </p:sp>
      <p:sp>
        <p:nvSpPr>
          <p:cNvPr id="6" name="Footer Placeholder 5">
            <a:extLst>
              <a:ext uri="{FF2B5EF4-FFF2-40B4-BE49-F238E27FC236}">
                <a16:creationId xmlns:a16="http://schemas.microsoft.com/office/drawing/2014/main" id="{8E4D53A1-A711-1236-0026-892F430E4468}"/>
              </a:ext>
            </a:extLst>
          </p:cNvPr>
          <p:cNvSpPr>
            <a:spLocks noGrp="1"/>
          </p:cNvSpPr>
          <p:nvPr>
            <p:ph type="ftr" sz="quarter" idx="11"/>
          </p:nvPr>
        </p:nvSpPr>
        <p:spPr/>
        <p:txBody>
          <a:bodyPr/>
          <a:lstStyle/>
          <a:p>
            <a:r>
              <a:rPr lang="en-GB"/>
              <a:t>EE 699 Next Generation Wireless Networks</a:t>
            </a:r>
            <a:endParaRPr lang="en-IN"/>
          </a:p>
        </p:txBody>
      </p:sp>
      <p:sp>
        <p:nvSpPr>
          <p:cNvPr id="7" name="Slide Number Placeholder 6">
            <a:extLst>
              <a:ext uri="{FF2B5EF4-FFF2-40B4-BE49-F238E27FC236}">
                <a16:creationId xmlns:a16="http://schemas.microsoft.com/office/drawing/2014/main" id="{AD0B9D9F-B8AA-80FA-A994-009E7B40734F}"/>
              </a:ext>
            </a:extLst>
          </p:cNvPr>
          <p:cNvSpPr>
            <a:spLocks noGrp="1"/>
          </p:cNvSpPr>
          <p:nvPr>
            <p:ph type="sldNum" sz="quarter" idx="12"/>
          </p:nvPr>
        </p:nvSpPr>
        <p:spPr/>
        <p:txBody>
          <a:bodyPr/>
          <a:lstStyle/>
          <a:p>
            <a:fld id="{50AA789A-47A0-452A-AC36-A3ADBAC401EF}" type="slidenum">
              <a:rPr lang="en-IN" smtClean="0"/>
              <a:t>‹#›</a:t>
            </a:fld>
            <a:endParaRPr lang="en-IN"/>
          </a:p>
        </p:txBody>
      </p:sp>
    </p:spTree>
    <p:extLst>
      <p:ext uri="{BB962C8B-B14F-4D97-AF65-F5344CB8AC3E}">
        <p14:creationId xmlns:p14="http://schemas.microsoft.com/office/powerpoint/2010/main" val="3716317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9D0C8-575D-973E-548A-536DB83C086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DE4B678-BC33-40BF-F810-E13910D744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05CA72-94A2-B9B0-94C3-08CB827694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FCD728D-BFA8-3D85-9B28-DD6E6C52FA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0B3AF5B-2640-7250-64DD-1FE1A4CAEEE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A6A32BD-E4C2-52D8-B5F6-1C35047DA778}"/>
              </a:ext>
            </a:extLst>
          </p:cNvPr>
          <p:cNvSpPr>
            <a:spLocks noGrp="1"/>
          </p:cNvSpPr>
          <p:nvPr>
            <p:ph type="dt" sz="half" idx="10"/>
          </p:nvPr>
        </p:nvSpPr>
        <p:spPr/>
        <p:txBody>
          <a:bodyPr/>
          <a:lstStyle/>
          <a:p>
            <a:r>
              <a:rPr lang="en-IN"/>
              <a:t>11-11-2024</a:t>
            </a:r>
          </a:p>
        </p:txBody>
      </p:sp>
      <p:sp>
        <p:nvSpPr>
          <p:cNvPr id="8" name="Footer Placeholder 7">
            <a:extLst>
              <a:ext uri="{FF2B5EF4-FFF2-40B4-BE49-F238E27FC236}">
                <a16:creationId xmlns:a16="http://schemas.microsoft.com/office/drawing/2014/main" id="{9BA9BCC5-C029-F960-9F62-E4A018A94498}"/>
              </a:ext>
            </a:extLst>
          </p:cNvPr>
          <p:cNvSpPr>
            <a:spLocks noGrp="1"/>
          </p:cNvSpPr>
          <p:nvPr>
            <p:ph type="ftr" sz="quarter" idx="11"/>
          </p:nvPr>
        </p:nvSpPr>
        <p:spPr/>
        <p:txBody>
          <a:bodyPr/>
          <a:lstStyle/>
          <a:p>
            <a:r>
              <a:rPr lang="en-GB"/>
              <a:t>EE 699 Next Generation Wireless Networks</a:t>
            </a:r>
            <a:endParaRPr lang="en-IN"/>
          </a:p>
        </p:txBody>
      </p:sp>
      <p:sp>
        <p:nvSpPr>
          <p:cNvPr id="9" name="Slide Number Placeholder 8">
            <a:extLst>
              <a:ext uri="{FF2B5EF4-FFF2-40B4-BE49-F238E27FC236}">
                <a16:creationId xmlns:a16="http://schemas.microsoft.com/office/drawing/2014/main" id="{E2575CE3-1D90-0C17-95EB-F9166280AA4D}"/>
              </a:ext>
            </a:extLst>
          </p:cNvPr>
          <p:cNvSpPr>
            <a:spLocks noGrp="1"/>
          </p:cNvSpPr>
          <p:nvPr>
            <p:ph type="sldNum" sz="quarter" idx="12"/>
          </p:nvPr>
        </p:nvSpPr>
        <p:spPr/>
        <p:txBody>
          <a:bodyPr/>
          <a:lstStyle/>
          <a:p>
            <a:fld id="{50AA789A-47A0-452A-AC36-A3ADBAC401EF}" type="slidenum">
              <a:rPr lang="en-IN" smtClean="0"/>
              <a:t>‹#›</a:t>
            </a:fld>
            <a:endParaRPr lang="en-IN"/>
          </a:p>
        </p:txBody>
      </p:sp>
    </p:spTree>
    <p:extLst>
      <p:ext uri="{BB962C8B-B14F-4D97-AF65-F5344CB8AC3E}">
        <p14:creationId xmlns:p14="http://schemas.microsoft.com/office/powerpoint/2010/main" val="2334400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052C2-1351-13FF-0619-8B819508DFB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F1521D9-5E0F-44D0-D95C-747FFEA585A1}"/>
              </a:ext>
            </a:extLst>
          </p:cNvPr>
          <p:cNvSpPr>
            <a:spLocks noGrp="1"/>
          </p:cNvSpPr>
          <p:nvPr>
            <p:ph type="dt" sz="half" idx="10"/>
          </p:nvPr>
        </p:nvSpPr>
        <p:spPr/>
        <p:txBody>
          <a:bodyPr/>
          <a:lstStyle/>
          <a:p>
            <a:r>
              <a:rPr lang="en-IN"/>
              <a:t>11-11-2024</a:t>
            </a:r>
          </a:p>
        </p:txBody>
      </p:sp>
      <p:sp>
        <p:nvSpPr>
          <p:cNvPr id="4" name="Footer Placeholder 3">
            <a:extLst>
              <a:ext uri="{FF2B5EF4-FFF2-40B4-BE49-F238E27FC236}">
                <a16:creationId xmlns:a16="http://schemas.microsoft.com/office/drawing/2014/main" id="{77C12AE8-D089-2885-F4E7-8FABA4D61DCC}"/>
              </a:ext>
            </a:extLst>
          </p:cNvPr>
          <p:cNvSpPr>
            <a:spLocks noGrp="1"/>
          </p:cNvSpPr>
          <p:nvPr>
            <p:ph type="ftr" sz="quarter" idx="11"/>
          </p:nvPr>
        </p:nvSpPr>
        <p:spPr/>
        <p:txBody>
          <a:bodyPr/>
          <a:lstStyle/>
          <a:p>
            <a:r>
              <a:rPr lang="en-GB"/>
              <a:t>EE 699 Next Generation Wireless Networks</a:t>
            </a:r>
            <a:endParaRPr lang="en-IN"/>
          </a:p>
        </p:txBody>
      </p:sp>
      <p:sp>
        <p:nvSpPr>
          <p:cNvPr id="5" name="Slide Number Placeholder 4">
            <a:extLst>
              <a:ext uri="{FF2B5EF4-FFF2-40B4-BE49-F238E27FC236}">
                <a16:creationId xmlns:a16="http://schemas.microsoft.com/office/drawing/2014/main" id="{B0F54BAA-7451-2923-18B2-2E3BFDC0C232}"/>
              </a:ext>
            </a:extLst>
          </p:cNvPr>
          <p:cNvSpPr>
            <a:spLocks noGrp="1"/>
          </p:cNvSpPr>
          <p:nvPr>
            <p:ph type="sldNum" sz="quarter" idx="12"/>
          </p:nvPr>
        </p:nvSpPr>
        <p:spPr/>
        <p:txBody>
          <a:bodyPr/>
          <a:lstStyle/>
          <a:p>
            <a:fld id="{50AA789A-47A0-452A-AC36-A3ADBAC401EF}" type="slidenum">
              <a:rPr lang="en-IN" smtClean="0"/>
              <a:t>‹#›</a:t>
            </a:fld>
            <a:endParaRPr lang="en-IN"/>
          </a:p>
        </p:txBody>
      </p:sp>
    </p:spTree>
    <p:extLst>
      <p:ext uri="{BB962C8B-B14F-4D97-AF65-F5344CB8AC3E}">
        <p14:creationId xmlns:p14="http://schemas.microsoft.com/office/powerpoint/2010/main" val="10310115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CEA0DF-7E0C-BFA9-E6BE-08CF57CE3B8C}"/>
              </a:ext>
            </a:extLst>
          </p:cNvPr>
          <p:cNvSpPr>
            <a:spLocks noGrp="1"/>
          </p:cNvSpPr>
          <p:nvPr>
            <p:ph type="dt" sz="half" idx="10"/>
          </p:nvPr>
        </p:nvSpPr>
        <p:spPr/>
        <p:txBody>
          <a:bodyPr/>
          <a:lstStyle/>
          <a:p>
            <a:r>
              <a:rPr lang="en-IN"/>
              <a:t>11-11-2024</a:t>
            </a:r>
          </a:p>
        </p:txBody>
      </p:sp>
      <p:sp>
        <p:nvSpPr>
          <p:cNvPr id="3" name="Footer Placeholder 2">
            <a:extLst>
              <a:ext uri="{FF2B5EF4-FFF2-40B4-BE49-F238E27FC236}">
                <a16:creationId xmlns:a16="http://schemas.microsoft.com/office/drawing/2014/main" id="{5D0F55E7-9902-784F-FA46-88F18F63A9A1}"/>
              </a:ext>
            </a:extLst>
          </p:cNvPr>
          <p:cNvSpPr>
            <a:spLocks noGrp="1"/>
          </p:cNvSpPr>
          <p:nvPr>
            <p:ph type="ftr" sz="quarter" idx="11"/>
          </p:nvPr>
        </p:nvSpPr>
        <p:spPr/>
        <p:txBody>
          <a:bodyPr/>
          <a:lstStyle/>
          <a:p>
            <a:r>
              <a:rPr lang="en-GB"/>
              <a:t>EE 699 Next Generation Wireless Networks</a:t>
            </a:r>
            <a:endParaRPr lang="en-IN"/>
          </a:p>
        </p:txBody>
      </p:sp>
      <p:sp>
        <p:nvSpPr>
          <p:cNvPr id="4" name="Slide Number Placeholder 3">
            <a:extLst>
              <a:ext uri="{FF2B5EF4-FFF2-40B4-BE49-F238E27FC236}">
                <a16:creationId xmlns:a16="http://schemas.microsoft.com/office/drawing/2014/main" id="{F535757C-2E5D-A3D6-ECD1-4F5A37DAE151}"/>
              </a:ext>
            </a:extLst>
          </p:cNvPr>
          <p:cNvSpPr>
            <a:spLocks noGrp="1"/>
          </p:cNvSpPr>
          <p:nvPr>
            <p:ph type="sldNum" sz="quarter" idx="12"/>
          </p:nvPr>
        </p:nvSpPr>
        <p:spPr/>
        <p:txBody>
          <a:bodyPr/>
          <a:lstStyle/>
          <a:p>
            <a:fld id="{50AA789A-47A0-452A-AC36-A3ADBAC401EF}" type="slidenum">
              <a:rPr lang="en-IN" smtClean="0"/>
              <a:t>‹#›</a:t>
            </a:fld>
            <a:endParaRPr lang="en-IN"/>
          </a:p>
        </p:txBody>
      </p:sp>
    </p:spTree>
    <p:extLst>
      <p:ext uri="{BB962C8B-B14F-4D97-AF65-F5344CB8AC3E}">
        <p14:creationId xmlns:p14="http://schemas.microsoft.com/office/powerpoint/2010/main" val="32023035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EF1B-D03E-BF65-DEA7-D0EF0A63C1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6D2674A-9D62-7269-BF5A-54083D5D13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2DC8BAD-BD6A-8A5D-868E-7E9E521FCE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2DFA1C-F1BA-8D31-2D3A-C15689EB4708}"/>
              </a:ext>
            </a:extLst>
          </p:cNvPr>
          <p:cNvSpPr>
            <a:spLocks noGrp="1"/>
          </p:cNvSpPr>
          <p:nvPr>
            <p:ph type="dt" sz="half" idx="10"/>
          </p:nvPr>
        </p:nvSpPr>
        <p:spPr/>
        <p:txBody>
          <a:bodyPr/>
          <a:lstStyle/>
          <a:p>
            <a:r>
              <a:rPr lang="en-IN"/>
              <a:t>11-11-2024</a:t>
            </a:r>
          </a:p>
        </p:txBody>
      </p:sp>
      <p:sp>
        <p:nvSpPr>
          <p:cNvPr id="6" name="Footer Placeholder 5">
            <a:extLst>
              <a:ext uri="{FF2B5EF4-FFF2-40B4-BE49-F238E27FC236}">
                <a16:creationId xmlns:a16="http://schemas.microsoft.com/office/drawing/2014/main" id="{1F1D9EBC-67EA-4DDE-DDFC-C025CD2088B2}"/>
              </a:ext>
            </a:extLst>
          </p:cNvPr>
          <p:cNvSpPr>
            <a:spLocks noGrp="1"/>
          </p:cNvSpPr>
          <p:nvPr>
            <p:ph type="ftr" sz="quarter" idx="11"/>
          </p:nvPr>
        </p:nvSpPr>
        <p:spPr/>
        <p:txBody>
          <a:bodyPr/>
          <a:lstStyle/>
          <a:p>
            <a:r>
              <a:rPr lang="en-GB"/>
              <a:t>EE 699 Next Generation Wireless Networks</a:t>
            </a:r>
            <a:endParaRPr lang="en-IN"/>
          </a:p>
        </p:txBody>
      </p:sp>
      <p:sp>
        <p:nvSpPr>
          <p:cNvPr id="7" name="Slide Number Placeholder 6">
            <a:extLst>
              <a:ext uri="{FF2B5EF4-FFF2-40B4-BE49-F238E27FC236}">
                <a16:creationId xmlns:a16="http://schemas.microsoft.com/office/drawing/2014/main" id="{7DDFBD9B-A2B7-A692-7793-46D7DD853669}"/>
              </a:ext>
            </a:extLst>
          </p:cNvPr>
          <p:cNvSpPr>
            <a:spLocks noGrp="1"/>
          </p:cNvSpPr>
          <p:nvPr>
            <p:ph type="sldNum" sz="quarter" idx="12"/>
          </p:nvPr>
        </p:nvSpPr>
        <p:spPr/>
        <p:txBody>
          <a:bodyPr/>
          <a:lstStyle/>
          <a:p>
            <a:fld id="{50AA789A-47A0-452A-AC36-A3ADBAC401EF}" type="slidenum">
              <a:rPr lang="en-IN" smtClean="0"/>
              <a:t>‹#›</a:t>
            </a:fld>
            <a:endParaRPr lang="en-IN"/>
          </a:p>
        </p:txBody>
      </p:sp>
    </p:spTree>
    <p:extLst>
      <p:ext uri="{BB962C8B-B14F-4D97-AF65-F5344CB8AC3E}">
        <p14:creationId xmlns:p14="http://schemas.microsoft.com/office/powerpoint/2010/main" val="4030451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9037B-7CEE-7617-BC6F-0AE119E4B5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E4771DA-DA24-1E81-CC46-43638F8724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8E446A3-2097-4AEF-8936-2788C8A9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BAC35E-2C91-DB49-FFB1-BFBBC19585CB}"/>
              </a:ext>
            </a:extLst>
          </p:cNvPr>
          <p:cNvSpPr>
            <a:spLocks noGrp="1"/>
          </p:cNvSpPr>
          <p:nvPr>
            <p:ph type="dt" sz="half" idx="10"/>
          </p:nvPr>
        </p:nvSpPr>
        <p:spPr/>
        <p:txBody>
          <a:bodyPr/>
          <a:lstStyle/>
          <a:p>
            <a:r>
              <a:rPr lang="en-IN"/>
              <a:t>11-11-2024</a:t>
            </a:r>
          </a:p>
        </p:txBody>
      </p:sp>
      <p:sp>
        <p:nvSpPr>
          <p:cNvPr id="6" name="Footer Placeholder 5">
            <a:extLst>
              <a:ext uri="{FF2B5EF4-FFF2-40B4-BE49-F238E27FC236}">
                <a16:creationId xmlns:a16="http://schemas.microsoft.com/office/drawing/2014/main" id="{9C4928BA-7CDA-5B17-7B56-39E3FDEAE5EA}"/>
              </a:ext>
            </a:extLst>
          </p:cNvPr>
          <p:cNvSpPr>
            <a:spLocks noGrp="1"/>
          </p:cNvSpPr>
          <p:nvPr>
            <p:ph type="ftr" sz="quarter" idx="11"/>
          </p:nvPr>
        </p:nvSpPr>
        <p:spPr/>
        <p:txBody>
          <a:bodyPr/>
          <a:lstStyle/>
          <a:p>
            <a:r>
              <a:rPr lang="en-GB"/>
              <a:t>EE 699 Next Generation Wireless Networks</a:t>
            </a:r>
            <a:endParaRPr lang="en-IN"/>
          </a:p>
        </p:txBody>
      </p:sp>
      <p:sp>
        <p:nvSpPr>
          <p:cNvPr id="7" name="Slide Number Placeholder 6">
            <a:extLst>
              <a:ext uri="{FF2B5EF4-FFF2-40B4-BE49-F238E27FC236}">
                <a16:creationId xmlns:a16="http://schemas.microsoft.com/office/drawing/2014/main" id="{1D2E80B1-AAD1-1033-F6FE-158CF9369A4C}"/>
              </a:ext>
            </a:extLst>
          </p:cNvPr>
          <p:cNvSpPr>
            <a:spLocks noGrp="1"/>
          </p:cNvSpPr>
          <p:nvPr>
            <p:ph type="sldNum" sz="quarter" idx="12"/>
          </p:nvPr>
        </p:nvSpPr>
        <p:spPr/>
        <p:txBody>
          <a:bodyPr/>
          <a:lstStyle/>
          <a:p>
            <a:fld id="{50AA789A-47A0-452A-AC36-A3ADBAC401EF}" type="slidenum">
              <a:rPr lang="en-IN" smtClean="0"/>
              <a:t>‹#›</a:t>
            </a:fld>
            <a:endParaRPr lang="en-IN"/>
          </a:p>
        </p:txBody>
      </p:sp>
    </p:spTree>
    <p:extLst>
      <p:ext uri="{BB962C8B-B14F-4D97-AF65-F5344CB8AC3E}">
        <p14:creationId xmlns:p14="http://schemas.microsoft.com/office/powerpoint/2010/main" val="812947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598FA4-43C3-3E17-C3F8-464C88D0811C}"/>
              </a:ext>
            </a:extLst>
          </p:cNvPr>
          <p:cNvSpPr>
            <a:spLocks noGrp="1"/>
          </p:cNvSpPr>
          <p:nvPr>
            <p:ph type="title"/>
          </p:nvPr>
        </p:nvSpPr>
        <p:spPr>
          <a:xfrm>
            <a:off x="526473" y="-7792"/>
            <a:ext cx="11665527" cy="936769"/>
          </a:xfrm>
          <a:prstGeom prst="rect">
            <a:avLst/>
          </a:prstGeom>
          <a:solidFill>
            <a:srgbClr val="002147"/>
          </a:solidFill>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77906C9-B373-652C-6B69-ADAB8505B058}"/>
              </a:ext>
            </a:extLst>
          </p:cNvPr>
          <p:cNvSpPr>
            <a:spLocks noGrp="1"/>
          </p:cNvSpPr>
          <p:nvPr>
            <p:ph type="body" idx="1"/>
          </p:nvPr>
        </p:nvSpPr>
        <p:spPr>
          <a:xfrm>
            <a:off x="674255" y="1062182"/>
            <a:ext cx="11203709" cy="511478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3196CC78-6E3F-5F1E-8352-A1487D2672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a:solidFill>
                  <a:srgbClr val="002147"/>
                </a:solidFill>
                <a:latin typeface="LM Sans 10" panose="00000500000000000000" pitchFamily="50" charset="0"/>
              </a:defRPr>
            </a:lvl1pPr>
          </a:lstStyle>
          <a:p>
            <a:r>
              <a:rPr lang="en-IN"/>
              <a:t>11-11-2024</a:t>
            </a:r>
          </a:p>
        </p:txBody>
      </p:sp>
      <p:sp>
        <p:nvSpPr>
          <p:cNvPr id="5" name="Footer Placeholder 4">
            <a:extLst>
              <a:ext uri="{FF2B5EF4-FFF2-40B4-BE49-F238E27FC236}">
                <a16:creationId xmlns:a16="http://schemas.microsoft.com/office/drawing/2014/main" id="{71006EBF-37E9-1AFC-5F4D-49F4E3A363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a:solidFill>
                  <a:srgbClr val="002147"/>
                </a:solidFill>
                <a:latin typeface="LM Sans 10" panose="00000500000000000000" pitchFamily="50" charset="0"/>
              </a:defRPr>
            </a:lvl1pPr>
          </a:lstStyle>
          <a:p>
            <a:r>
              <a:rPr lang="en-GB"/>
              <a:t>EE 699 Next Generation Wireless Networks</a:t>
            </a:r>
            <a:endParaRPr lang="en-IN"/>
          </a:p>
        </p:txBody>
      </p:sp>
      <p:sp>
        <p:nvSpPr>
          <p:cNvPr id="6" name="Slide Number Placeholder 5">
            <a:extLst>
              <a:ext uri="{FF2B5EF4-FFF2-40B4-BE49-F238E27FC236}">
                <a16:creationId xmlns:a16="http://schemas.microsoft.com/office/drawing/2014/main" id="{AF0BF80E-646E-6047-C795-05810B0F59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rgbClr val="C00000"/>
                </a:solidFill>
                <a:latin typeface="LM Sans 10" panose="00000500000000000000" pitchFamily="50" charset="0"/>
              </a:defRPr>
            </a:lvl1pPr>
          </a:lstStyle>
          <a:p>
            <a:fld id="{50AA789A-47A0-452A-AC36-A3ADBAC401EF}" type="slidenum">
              <a:rPr lang="en-IN" smtClean="0"/>
              <a:pPr/>
              <a:t>‹#›</a:t>
            </a:fld>
            <a:endParaRPr lang="en-IN"/>
          </a:p>
        </p:txBody>
      </p:sp>
      <p:sp>
        <p:nvSpPr>
          <p:cNvPr id="7" name="Rectangle 6">
            <a:extLst>
              <a:ext uri="{FF2B5EF4-FFF2-40B4-BE49-F238E27FC236}">
                <a16:creationId xmlns:a16="http://schemas.microsoft.com/office/drawing/2014/main" id="{949930F0-FB81-F5AC-2216-5B4416DEE26E}"/>
              </a:ext>
            </a:extLst>
          </p:cNvPr>
          <p:cNvSpPr/>
          <p:nvPr userDrawn="1"/>
        </p:nvSpPr>
        <p:spPr>
          <a:xfrm>
            <a:off x="0" y="-7792"/>
            <a:ext cx="526473" cy="6865791"/>
          </a:xfrm>
          <a:prstGeom prst="rect">
            <a:avLst/>
          </a:prstGeom>
          <a:solidFill>
            <a:srgbClr val="00214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096809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b="1" kern="1200">
          <a:solidFill>
            <a:schemeClr val="accent1">
              <a:lumMod val="20000"/>
              <a:lumOff val="80000"/>
            </a:schemeClr>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6" Type="http://schemas.openxmlformats.org/officeDocument/2006/relationships/tags" Target="../tags/tag249.xml"/><Relationship Id="rId21" Type="http://schemas.openxmlformats.org/officeDocument/2006/relationships/tags" Target="../tags/tag244.xml"/><Relationship Id="rId42" Type="http://schemas.openxmlformats.org/officeDocument/2006/relationships/tags" Target="../tags/tag265.xml"/><Relationship Id="rId47" Type="http://schemas.openxmlformats.org/officeDocument/2006/relationships/tags" Target="../tags/tag270.xml"/><Relationship Id="rId63" Type="http://schemas.openxmlformats.org/officeDocument/2006/relationships/tags" Target="../tags/tag286.xml"/><Relationship Id="rId68" Type="http://schemas.openxmlformats.org/officeDocument/2006/relationships/tags" Target="../tags/tag291.xml"/><Relationship Id="rId84" Type="http://schemas.openxmlformats.org/officeDocument/2006/relationships/tags" Target="../tags/tag307.xml"/><Relationship Id="rId89" Type="http://schemas.openxmlformats.org/officeDocument/2006/relationships/image" Target="../media/image5.png"/><Relationship Id="rId16" Type="http://schemas.openxmlformats.org/officeDocument/2006/relationships/tags" Target="../tags/tag239.xml"/><Relationship Id="rId11" Type="http://schemas.openxmlformats.org/officeDocument/2006/relationships/tags" Target="../tags/tag234.xml"/><Relationship Id="rId32" Type="http://schemas.openxmlformats.org/officeDocument/2006/relationships/tags" Target="../tags/tag255.xml"/><Relationship Id="rId37" Type="http://schemas.openxmlformats.org/officeDocument/2006/relationships/tags" Target="../tags/tag260.xml"/><Relationship Id="rId53" Type="http://schemas.openxmlformats.org/officeDocument/2006/relationships/tags" Target="../tags/tag276.xml"/><Relationship Id="rId58" Type="http://schemas.openxmlformats.org/officeDocument/2006/relationships/tags" Target="../tags/tag281.xml"/><Relationship Id="rId74" Type="http://schemas.openxmlformats.org/officeDocument/2006/relationships/tags" Target="../tags/tag297.xml"/><Relationship Id="rId79" Type="http://schemas.openxmlformats.org/officeDocument/2006/relationships/tags" Target="../tags/tag302.xml"/><Relationship Id="rId5" Type="http://schemas.openxmlformats.org/officeDocument/2006/relationships/tags" Target="../tags/tag228.xml"/><Relationship Id="rId14" Type="http://schemas.openxmlformats.org/officeDocument/2006/relationships/tags" Target="../tags/tag237.xml"/><Relationship Id="rId22" Type="http://schemas.openxmlformats.org/officeDocument/2006/relationships/tags" Target="../tags/tag245.xml"/><Relationship Id="rId27" Type="http://schemas.openxmlformats.org/officeDocument/2006/relationships/tags" Target="../tags/tag250.xml"/><Relationship Id="rId30" Type="http://schemas.openxmlformats.org/officeDocument/2006/relationships/tags" Target="../tags/tag253.xml"/><Relationship Id="rId35" Type="http://schemas.openxmlformats.org/officeDocument/2006/relationships/tags" Target="../tags/tag258.xml"/><Relationship Id="rId43" Type="http://schemas.openxmlformats.org/officeDocument/2006/relationships/tags" Target="../tags/tag266.xml"/><Relationship Id="rId48" Type="http://schemas.openxmlformats.org/officeDocument/2006/relationships/tags" Target="../tags/tag271.xml"/><Relationship Id="rId56" Type="http://schemas.openxmlformats.org/officeDocument/2006/relationships/tags" Target="../tags/tag279.xml"/><Relationship Id="rId64" Type="http://schemas.openxmlformats.org/officeDocument/2006/relationships/tags" Target="../tags/tag287.xml"/><Relationship Id="rId69" Type="http://schemas.openxmlformats.org/officeDocument/2006/relationships/tags" Target="../tags/tag292.xml"/><Relationship Id="rId77" Type="http://schemas.openxmlformats.org/officeDocument/2006/relationships/tags" Target="../tags/tag300.xml"/><Relationship Id="rId8" Type="http://schemas.openxmlformats.org/officeDocument/2006/relationships/tags" Target="../tags/tag231.xml"/><Relationship Id="rId51" Type="http://schemas.openxmlformats.org/officeDocument/2006/relationships/tags" Target="../tags/tag274.xml"/><Relationship Id="rId72" Type="http://schemas.openxmlformats.org/officeDocument/2006/relationships/tags" Target="../tags/tag295.xml"/><Relationship Id="rId80" Type="http://schemas.openxmlformats.org/officeDocument/2006/relationships/tags" Target="../tags/tag303.xml"/><Relationship Id="rId85" Type="http://schemas.openxmlformats.org/officeDocument/2006/relationships/tags" Target="../tags/tag308.xml"/><Relationship Id="rId3" Type="http://schemas.openxmlformats.org/officeDocument/2006/relationships/tags" Target="../tags/tag226.xml"/><Relationship Id="rId12" Type="http://schemas.openxmlformats.org/officeDocument/2006/relationships/tags" Target="../tags/tag235.xml"/><Relationship Id="rId17" Type="http://schemas.openxmlformats.org/officeDocument/2006/relationships/tags" Target="../tags/tag240.xml"/><Relationship Id="rId25" Type="http://schemas.openxmlformats.org/officeDocument/2006/relationships/tags" Target="../tags/tag248.xml"/><Relationship Id="rId33" Type="http://schemas.openxmlformats.org/officeDocument/2006/relationships/tags" Target="../tags/tag256.xml"/><Relationship Id="rId38" Type="http://schemas.openxmlformats.org/officeDocument/2006/relationships/tags" Target="../tags/tag261.xml"/><Relationship Id="rId46" Type="http://schemas.openxmlformats.org/officeDocument/2006/relationships/tags" Target="../tags/tag269.xml"/><Relationship Id="rId59" Type="http://schemas.openxmlformats.org/officeDocument/2006/relationships/tags" Target="../tags/tag282.xml"/><Relationship Id="rId67" Type="http://schemas.openxmlformats.org/officeDocument/2006/relationships/tags" Target="../tags/tag290.xml"/><Relationship Id="rId20" Type="http://schemas.openxmlformats.org/officeDocument/2006/relationships/tags" Target="../tags/tag243.xml"/><Relationship Id="rId41" Type="http://schemas.openxmlformats.org/officeDocument/2006/relationships/tags" Target="../tags/tag264.xml"/><Relationship Id="rId54" Type="http://schemas.openxmlformats.org/officeDocument/2006/relationships/tags" Target="../tags/tag277.xml"/><Relationship Id="rId62" Type="http://schemas.openxmlformats.org/officeDocument/2006/relationships/tags" Target="../tags/tag285.xml"/><Relationship Id="rId70" Type="http://schemas.openxmlformats.org/officeDocument/2006/relationships/tags" Target="../tags/tag293.xml"/><Relationship Id="rId75" Type="http://schemas.openxmlformats.org/officeDocument/2006/relationships/tags" Target="../tags/tag298.xml"/><Relationship Id="rId83" Type="http://schemas.openxmlformats.org/officeDocument/2006/relationships/tags" Target="../tags/tag306.xml"/><Relationship Id="rId88" Type="http://schemas.openxmlformats.org/officeDocument/2006/relationships/slideLayout" Target="../slideLayouts/slideLayout2.xml"/><Relationship Id="rId1" Type="http://schemas.openxmlformats.org/officeDocument/2006/relationships/tags" Target="../tags/tag224.xml"/><Relationship Id="rId6" Type="http://schemas.openxmlformats.org/officeDocument/2006/relationships/tags" Target="../tags/tag229.xml"/><Relationship Id="rId15" Type="http://schemas.openxmlformats.org/officeDocument/2006/relationships/tags" Target="../tags/tag238.xml"/><Relationship Id="rId23" Type="http://schemas.openxmlformats.org/officeDocument/2006/relationships/tags" Target="../tags/tag246.xml"/><Relationship Id="rId28" Type="http://schemas.openxmlformats.org/officeDocument/2006/relationships/tags" Target="../tags/tag251.xml"/><Relationship Id="rId36" Type="http://schemas.openxmlformats.org/officeDocument/2006/relationships/tags" Target="../tags/tag259.xml"/><Relationship Id="rId49" Type="http://schemas.openxmlformats.org/officeDocument/2006/relationships/tags" Target="../tags/tag272.xml"/><Relationship Id="rId57" Type="http://schemas.openxmlformats.org/officeDocument/2006/relationships/tags" Target="../tags/tag280.xml"/><Relationship Id="rId10" Type="http://schemas.openxmlformats.org/officeDocument/2006/relationships/tags" Target="../tags/tag233.xml"/><Relationship Id="rId31" Type="http://schemas.openxmlformats.org/officeDocument/2006/relationships/tags" Target="../tags/tag254.xml"/><Relationship Id="rId44" Type="http://schemas.openxmlformats.org/officeDocument/2006/relationships/tags" Target="../tags/tag267.xml"/><Relationship Id="rId52" Type="http://schemas.openxmlformats.org/officeDocument/2006/relationships/tags" Target="../tags/tag275.xml"/><Relationship Id="rId60" Type="http://schemas.openxmlformats.org/officeDocument/2006/relationships/tags" Target="../tags/tag283.xml"/><Relationship Id="rId65" Type="http://schemas.openxmlformats.org/officeDocument/2006/relationships/tags" Target="../tags/tag288.xml"/><Relationship Id="rId73" Type="http://schemas.openxmlformats.org/officeDocument/2006/relationships/tags" Target="../tags/tag296.xml"/><Relationship Id="rId78" Type="http://schemas.openxmlformats.org/officeDocument/2006/relationships/tags" Target="../tags/tag301.xml"/><Relationship Id="rId81" Type="http://schemas.openxmlformats.org/officeDocument/2006/relationships/tags" Target="../tags/tag304.xml"/><Relationship Id="rId86" Type="http://schemas.openxmlformats.org/officeDocument/2006/relationships/tags" Target="../tags/tag309.xml"/><Relationship Id="rId4" Type="http://schemas.openxmlformats.org/officeDocument/2006/relationships/tags" Target="../tags/tag227.xml"/><Relationship Id="rId9" Type="http://schemas.openxmlformats.org/officeDocument/2006/relationships/tags" Target="../tags/tag232.xml"/><Relationship Id="rId13" Type="http://schemas.openxmlformats.org/officeDocument/2006/relationships/tags" Target="../tags/tag236.xml"/><Relationship Id="rId18" Type="http://schemas.openxmlformats.org/officeDocument/2006/relationships/tags" Target="../tags/tag241.xml"/><Relationship Id="rId39" Type="http://schemas.openxmlformats.org/officeDocument/2006/relationships/tags" Target="../tags/tag262.xml"/><Relationship Id="rId34" Type="http://schemas.openxmlformats.org/officeDocument/2006/relationships/tags" Target="../tags/tag257.xml"/><Relationship Id="rId50" Type="http://schemas.openxmlformats.org/officeDocument/2006/relationships/tags" Target="../tags/tag273.xml"/><Relationship Id="rId55" Type="http://schemas.openxmlformats.org/officeDocument/2006/relationships/tags" Target="../tags/tag278.xml"/><Relationship Id="rId76" Type="http://schemas.openxmlformats.org/officeDocument/2006/relationships/tags" Target="../tags/tag299.xml"/><Relationship Id="rId7" Type="http://schemas.openxmlformats.org/officeDocument/2006/relationships/tags" Target="../tags/tag230.xml"/><Relationship Id="rId71" Type="http://schemas.openxmlformats.org/officeDocument/2006/relationships/tags" Target="../tags/tag294.xml"/><Relationship Id="rId2" Type="http://schemas.openxmlformats.org/officeDocument/2006/relationships/tags" Target="../tags/tag225.xml"/><Relationship Id="rId29" Type="http://schemas.openxmlformats.org/officeDocument/2006/relationships/tags" Target="../tags/tag252.xml"/><Relationship Id="rId24" Type="http://schemas.openxmlformats.org/officeDocument/2006/relationships/tags" Target="../tags/tag247.xml"/><Relationship Id="rId40" Type="http://schemas.openxmlformats.org/officeDocument/2006/relationships/tags" Target="../tags/tag263.xml"/><Relationship Id="rId45" Type="http://schemas.openxmlformats.org/officeDocument/2006/relationships/tags" Target="../tags/tag268.xml"/><Relationship Id="rId66" Type="http://schemas.openxmlformats.org/officeDocument/2006/relationships/tags" Target="../tags/tag289.xml"/><Relationship Id="rId87" Type="http://schemas.openxmlformats.org/officeDocument/2006/relationships/tags" Target="../tags/tag310.xml"/><Relationship Id="rId61" Type="http://schemas.openxmlformats.org/officeDocument/2006/relationships/tags" Target="../tags/tag284.xml"/><Relationship Id="rId82" Type="http://schemas.openxmlformats.org/officeDocument/2006/relationships/tags" Target="../tags/tag305.xml"/><Relationship Id="rId19" Type="http://schemas.openxmlformats.org/officeDocument/2006/relationships/tags" Target="../tags/tag242.xml"/></Relationships>
</file>

<file path=ppt/slides/_rels/slide11.xml.rels><?xml version="1.0" encoding="UTF-8" standalone="yes"?>
<Relationships xmlns="http://schemas.openxmlformats.org/package/2006/relationships"><Relationship Id="rId117" Type="http://schemas.openxmlformats.org/officeDocument/2006/relationships/tags" Target="../tags/tag427.xml"/><Relationship Id="rId21" Type="http://schemas.openxmlformats.org/officeDocument/2006/relationships/tags" Target="../tags/tag331.xml"/><Relationship Id="rId42" Type="http://schemas.openxmlformats.org/officeDocument/2006/relationships/tags" Target="../tags/tag352.xml"/><Relationship Id="rId63" Type="http://schemas.openxmlformats.org/officeDocument/2006/relationships/tags" Target="../tags/tag373.xml"/><Relationship Id="rId84" Type="http://schemas.openxmlformats.org/officeDocument/2006/relationships/tags" Target="../tags/tag394.xml"/><Relationship Id="rId138" Type="http://schemas.openxmlformats.org/officeDocument/2006/relationships/tags" Target="../tags/tag448.xml"/><Relationship Id="rId107" Type="http://schemas.openxmlformats.org/officeDocument/2006/relationships/tags" Target="../tags/tag417.xml"/><Relationship Id="rId11" Type="http://schemas.openxmlformats.org/officeDocument/2006/relationships/tags" Target="../tags/tag321.xml"/><Relationship Id="rId32" Type="http://schemas.openxmlformats.org/officeDocument/2006/relationships/tags" Target="../tags/tag342.xml"/><Relationship Id="rId53" Type="http://schemas.openxmlformats.org/officeDocument/2006/relationships/tags" Target="../tags/tag363.xml"/><Relationship Id="rId74" Type="http://schemas.openxmlformats.org/officeDocument/2006/relationships/tags" Target="../tags/tag384.xml"/><Relationship Id="rId128" Type="http://schemas.openxmlformats.org/officeDocument/2006/relationships/tags" Target="../tags/tag438.xml"/><Relationship Id="rId5" Type="http://schemas.openxmlformats.org/officeDocument/2006/relationships/tags" Target="../tags/tag315.xml"/><Relationship Id="rId90" Type="http://schemas.openxmlformats.org/officeDocument/2006/relationships/tags" Target="../tags/tag400.xml"/><Relationship Id="rId95" Type="http://schemas.openxmlformats.org/officeDocument/2006/relationships/tags" Target="../tags/tag405.xml"/><Relationship Id="rId22" Type="http://schemas.openxmlformats.org/officeDocument/2006/relationships/tags" Target="../tags/tag332.xml"/><Relationship Id="rId27" Type="http://schemas.openxmlformats.org/officeDocument/2006/relationships/tags" Target="../tags/tag337.xml"/><Relationship Id="rId43" Type="http://schemas.openxmlformats.org/officeDocument/2006/relationships/tags" Target="../tags/tag353.xml"/><Relationship Id="rId48" Type="http://schemas.openxmlformats.org/officeDocument/2006/relationships/tags" Target="../tags/tag358.xml"/><Relationship Id="rId64" Type="http://schemas.openxmlformats.org/officeDocument/2006/relationships/tags" Target="../tags/tag374.xml"/><Relationship Id="rId69" Type="http://schemas.openxmlformats.org/officeDocument/2006/relationships/tags" Target="../tags/tag379.xml"/><Relationship Id="rId113" Type="http://schemas.openxmlformats.org/officeDocument/2006/relationships/tags" Target="../tags/tag423.xml"/><Relationship Id="rId118" Type="http://schemas.openxmlformats.org/officeDocument/2006/relationships/tags" Target="../tags/tag428.xml"/><Relationship Id="rId134" Type="http://schemas.openxmlformats.org/officeDocument/2006/relationships/tags" Target="../tags/tag444.xml"/><Relationship Id="rId139" Type="http://schemas.openxmlformats.org/officeDocument/2006/relationships/tags" Target="../tags/tag449.xml"/><Relationship Id="rId80" Type="http://schemas.openxmlformats.org/officeDocument/2006/relationships/tags" Target="../tags/tag390.xml"/><Relationship Id="rId85" Type="http://schemas.openxmlformats.org/officeDocument/2006/relationships/tags" Target="../tags/tag395.xml"/><Relationship Id="rId12" Type="http://schemas.openxmlformats.org/officeDocument/2006/relationships/tags" Target="../tags/tag322.xml"/><Relationship Id="rId17" Type="http://schemas.openxmlformats.org/officeDocument/2006/relationships/tags" Target="../tags/tag327.xml"/><Relationship Id="rId33" Type="http://schemas.openxmlformats.org/officeDocument/2006/relationships/tags" Target="../tags/tag343.xml"/><Relationship Id="rId38" Type="http://schemas.openxmlformats.org/officeDocument/2006/relationships/tags" Target="../tags/tag348.xml"/><Relationship Id="rId59" Type="http://schemas.openxmlformats.org/officeDocument/2006/relationships/tags" Target="../tags/tag369.xml"/><Relationship Id="rId103" Type="http://schemas.openxmlformats.org/officeDocument/2006/relationships/tags" Target="../tags/tag413.xml"/><Relationship Id="rId108" Type="http://schemas.openxmlformats.org/officeDocument/2006/relationships/tags" Target="../tags/tag418.xml"/><Relationship Id="rId124" Type="http://schemas.openxmlformats.org/officeDocument/2006/relationships/tags" Target="../tags/tag434.xml"/><Relationship Id="rId129" Type="http://schemas.openxmlformats.org/officeDocument/2006/relationships/tags" Target="../tags/tag439.xml"/><Relationship Id="rId54" Type="http://schemas.openxmlformats.org/officeDocument/2006/relationships/tags" Target="../tags/tag364.xml"/><Relationship Id="rId70" Type="http://schemas.openxmlformats.org/officeDocument/2006/relationships/tags" Target="../tags/tag380.xml"/><Relationship Id="rId75" Type="http://schemas.openxmlformats.org/officeDocument/2006/relationships/tags" Target="../tags/tag385.xml"/><Relationship Id="rId91" Type="http://schemas.openxmlformats.org/officeDocument/2006/relationships/tags" Target="../tags/tag401.xml"/><Relationship Id="rId96" Type="http://schemas.openxmlformats.org/officeDocument/2006/relationships/tags" Target="../tags/tag406.xml"/><Relationship Id="rId140" Type="http://schemas.openxmlformats.org/officeDocument/2006/relationships/tags" Target="../tags/tag450.xml"/><Relationship Id="rId145" Type="http://schemas.openxmlformats.org/officeDocument/2006/relationships/slideLayout" Target="../slideLayouts/slideLayout4.xml"/><Relationship Id="rId1" Type="http://schemas.openxmlformats.org/officeDocument/2006/relationships/tags" Target="../tags/tag311.xml"/><Relationship Id="rId6" Type="http://schemas.openxmlformats.org/officeDocument/2006/relationships/tags" Target="../tags/tag316.xml"/><Relationship Id="rId23" Type="http://schemas.openxmlformats.org/officeDocument/2006/relationships/tags" Target="../tags/tag333.xml"/><Relationship Id="rId28" Type="http://schemas.openxmlformats.org/officeDocument/2006/relationships/tags" Target="../tags/tag338.xml"/><Relationship Id="rId49" Type="http://schemas.openxmlformats.org/officeDocument/2006/relationships/tags" Target="../tags/tag359.xml"/><Relationship Id="rId114" Type="http://schemas.openxmlformats.org/officeDocument/2006/relationships/tags" Target="../tags/tag424.xml"/><Relationship Id="rId119" Type="http://schemas.openxmlformats.org/officeDocument/2006/relationships/tags" Target="../tags/tag429.xml"/><Relationship Id="rId44" Type="http://schemas.openxmlformats.org/officeDocument/2006/relationships/tags" Target="../tags/tag354.xml"/><Relationship Id="rId60" Type="http://schemas.openxmlformats.org/officeDocument/2006/relationships/tags" Target="../tags/tag370.xml"/><Relationship Id="rId65" Type="http://schemas.openxmlformats.org/officeDocument/2006/relationships/tags" Target="../tags/tag375.xml"/><Relationship Id="rId81" Type="http://schemas.openxmlformats.org/officeDocument/2006/relationships/tags" Target="../tags/tag391.xml"/><Relationship Id="rId86" Type="http://schemas.openxmlformats.org/officeDocument/2006/relationships/tags" Target="../tags/tag396.xml"/><Relationship Id="rId130" Type="http://schemas.openxmlformats.org/officeDocument/2006/relationships/tags" Target="../tags/tag440.xml"/><Relationship Id="rId135" Type="http://schemas.openxmlformats.org/officeDocument/2006/relationships/tags" Target="../tags/tag445.xml"/><Relationship Id="rId13" Type="http://schemas.openxmlformats.org/officeDocument/2006/relationships/tags" Target="../tags/tag323.xml"/><Relationship Id="rId18" Type="http://schemas.openxmlformats.org/officeDocument/2006/relationships/tags" Target="../tags/tag328.xml"/><Relationship Id="rId39" Type="http://schemas.openxmlformats.org/officeDocument/2006/relationships/tags" Target="../tags/tag349.xml"/><Relationship Id="rId109" Type="http://schemas.openxmlformats.org/officeDocument/2006/relationships/tags" Target="../tags/tag419.xml"/><Relationship Id="rId34" Type="http://schemas.openxmlformats.org/officeDocument/2006/relationships/tags" Target="../tags/tag344.xml"/><Relationship Id="rId50" Type="http://schemas.openxmlformats.org/officeDocument/2006/relationships/tags" Target="../tags/tag360.xml"/><Relationship Id="rId55" Type="http://schemas.openxmlformats.org/officeDocument/2006/relationships/tags" Target="../tags/tag365.xml"/><Relationship Id="rId76" Type="http://schemas.openxmlformats.org/officeDocument/2006/relationships/tags" Target="../tags/tag386.xml"/><Relationship Id="rId97" Type="http://schemas.openxmlformats.org/officeDocument/2006/relationships/tags" Target="../tags/tag407.xml"/><Relationship Id="rId104" Type="http://schemas.openxmlformats.org/officeDocument/2006/relationships/tags" Target="../tags/tag414.xml"/><Relationship Id="rId120" Type="http://schemas.openxmlformats.org/officeDocument/2006/relationships/tags" Target="../tags/tag430.xml"/><Relationship Id="rId125" Type="http://schemas.openxmlformats.org/officeDocument/2006/relationships/tags" Target="../tags/tag435.xml"/><Relationship Id="rId141" Type="http://schemas.openxmlformats.org/officeDocument/2006/relationships/tags" Target="../tags/tag451.xml"/><Relationship Id="rId7" Type="http://schemas.openxmlformats.org/officeDocument/2006/relationships/tags" Target="../tags/tag317.xml"/><Relationship Id="rId71" Type="http://schemas.openxmlformats.org/officeDocument/2006/relationships/tags" Target="../tags/tag381.xml"/><Relationship Id="rId92" Type="http://schemas.openxmlformats.org/officeDocument/2006/relationships/tags" Target="../tags/tag402.xml"/><Relationship Id="rId2" Type="http://schemas.openxmlformats.org/officeDocument/2006/relationships/tags" Target="../tags/tag312.xml"/><Relationship Id="rId29" Type="http://schemas.openxmlformats.org/officeDocument/2006/relationships/tags" Target="../tags/tag339.xml"/><Relationship Id="rId24" Type="http://schemas.openxmlformats.org/officeDocument/2006/relationships/tags" Target="../tags/tag334.xml"/><Relationship Id="rId40" Type="http://schemas.openxmlformats.org/officeDocument/2006/relationships/tags" Target="../tags/tag350.xml"/><Relationship Id="rId45" Type="http://schemas.openxmlformats.org/officeDocument/2006/relationships/tags" Target="../tags/tag355.xml"/><Relationship Id="rId66" Type="http://schemas.openxmlformats.org/officeDocument/2006/relationships/tags" Target="../tags/tag376.xml"/><Relationship Id="rId87" Type="http://schemas.openxmlformats.org/officeDocument/2006/relationships/tags" Target="../tags/tag397.xml"/><Relationship Id="rId110" Type="http://schemas.openxmlformats.org/officeDocument/2006/relationships/tags" Target="../tags/tag420.xml"/><Relationship Id="rId115" Type="http://schemas.openxmlformats.org/officeDocument/2006/relationships/tags" Target="../tags/tag425.xml"/><Relationship Id="rId131" Type="http://schemas.openxmlformats.org/officeDocument/2006/relationships/tags" Target="../tags/tag441.xml"/><Relationship Id="rId136" Type="http://schemas.openxmlformats.org/officeDocument/2006/relationships/tags" Target="../tags/tag446.xml"/><Relationship Id="rId61" Type="http://schemas.openxmlformats.org/officeDocument/2006/relationships/tags" Target="../tags/tag371.xml"/><Relationship Id="rId82" Type="http://schemas.openxmlformats.org/officeDocument/2006/relationships/tags" Target="../tags/tag392.xml"/><Relationship Id="rId19" Type="http://schemas.openxmlformats.org/officeDocument/2006/relationships/tags" Target="../tags/tag329.xml"/><Relationship Id="rId14" Type="http://schemas.openxmlformats.org/officeDocument/2006/relationships/tags" Target="../tags/tag324.xml"/><Relationship Id="rId30" Type="http://schemas.openxmlformats.org/officeDocument/2006/relationships/tags" Target="../tags/tag340.xml"/><Relationship Id="rId35" Type="http://schemas.openxmlformats.org/officeDocument/2006/relationships/tags" Target="../tags/tag345.xml"/><Relationship Id="rId56" Type="http://schemas.openxmlformats.org/officeDocument/2006/relationships/tags" Target="../tags/tag366.xml"/><Relationship Id="rId77" Type="http://schemas.openxmlformats.org/officeDocument/2006/relationships/tags" Target="../tags/tag387.xml"/><Relationship Id="rId100" Type="http://schemas.openxmlformats.org/officeDocument/2006/relationships/tags" Target="../tags/tag410.xml"/><Relationship Id="rId105" Type="http://schemas.openxmlformats.org/officeDocument/2006/relationships/tags" Target="../tags/tag415.xml"/><Relationship Id="rId126" Type="http://schemas.openxmlformats.org/officeDocument/2006/relationships/tags" Target="../tags/tag436.xml"/><Relationship Id="rId8" Type="http://schemas.openxmlformats.org/officeDocument/2006/relationships/tags" Target="../tags/tag318.xml"/><Relationship Id="rId51" Type="http://schemas.openxmlformats.org/officeDocument/2006/relationships/tags" Target="../tags/tag361.xml"/><Relationship Id="rId72" Type="http://schemas.openxmlformats.org/officeDocument/2006/relationships/tags" Target="../tags/tag382.xml"/><Relationship Id="rId93" Type="http://schemas.openxmlformats.org/officeDocument/2006/relationships/tags" Target="../tags/tag403.xml"/><Relationship Id="rId98" Type="http://schemas.openxmlformats.org/officeDocument/2006/relationships/tags" Target="../tags/tag408.xml"/><Relationship Id="rId121" Type="http://schemas.openxmlformats.org/officeDocument/2006/relationships/tags" Target="../tags/tag431.xml"/><Relationship Id="rId142" Type="http://schemas.openxmlformats.org/officeDocument/2006/relationships/tags" Target="../tags/tag452.xml"/><Relationship Id="rId3" Type="http://schemas.openxmlformats.org/officeDocument/2006/relationships/tags" Target="../tags/tag313.xml"/><Relationship Id="rId25" Type="http://schemas.openxmlformats.org/officeDocument/2006/relationships/tags" Target="../tags/tag335.xml"/><Relationship Id="rId46" Type="http://schemas.openxmlformats.org/officeDocument/2006/relationships/tags" Target="../tags/tag356.xml"/><Relationship Id="rId67" Type="http://schemas.openxmlformats.org/officeDocument/2006/relationships/tags" Target="../tags/tag377.xml"/><Relationship Id="rId116" Type="http://schemas.openxmlformats.org/officeDocument/2006/relationships/tags" Target="../tags/tag426.xml"/><Relationship Id="rId137" Type="http://schemas.openxmlformats.org/officeDocument/2006/relationships/tags" Target="../tags/tag447.xml"/><Relationship Id="rId20" Type="http://schemas.openxmlformats.org/officeDocument/2006/relationships/tags" Target="../tags/tag330.xml"/><Relationship Id="rId41" Type="http://schemas.openxmlformats.org/officeDocument/2006/relationships/tags" Target="../tags/tag351.xml"/><Relationship Id="rId62" Type="http://schemas.openxmlformats.org/officeDocument/2006/relationships/tags" Target="../tags/tag372.xml"/><Relationship Id="rId83" Type="http://schemas.openxmlformats.org/officeDocument/2006/relationships/tags" Target="../tags/tag393.xml"/><Relationship Id="rId88" Type="http://schemas.openxmlformats.org/officeDocument/2006/relationships/tags" Target="../tags/tag398.xml"/><Relationship Id="rId111" Type="http://schemas.openxmlformats.org/officeDocument/2006/relationships/tags" Target="../tags/tag421.xml"/><Relationship Id="rId132" Type="http://schemas.openxmlformats.org/officeDocument/2006/relationships/tags" Target="../tags/tag442.xml"/><Relationship Id="rId15" Type="http://schemas.openxmlformats.org/officeDocument/2006/relationships/tags" Target="../tags/tag325.xml"/><Relationship Id="rId36" Type="http://schemas.openxmlformats.org/officeDocument/2006/relationships/tags" Target="../tags/tag346.xml"/><Relationship Id="rId57" Type="http://schemas.openxmlformats.org/officeDocument/2006/relationships/tags" Target="../tags/tag367.xml"/><Relationship Id="rId106" Type="http://schemas.openxmlformats.org/officeDocument/2006/relationships/tags" Target="../tags/tag416.xml"/><Relationship Id="rId127" Type="http://schemas.openxmlformats.org/officeDocument/2006/relationships/tags" Target="../tags/tag437.xml"/><Relationship Id="rId10" Type="http://schemas.openxmlformats.org/officeDocument/2006/relationships/tags" Target="../tags/tag320.xml"/><Relationship Id="rId31" Type="http://schemas.openxmlformats.org/officeDocument/2006/relationships/tags" Target="../tags/tag341.xml"/><Relationship Id="rId52" Type="http://schemas.openxmlformats.org/officeDocument/2006/relationships/tags" Target="../tags/tag362.xml"/><Relationship Id="rId73" Type="http://schemas.openxmlformats.org/officeDocument/2006/relationships/tags" Target="../tags/tag383.xml"/><Relationship Id="rId78" Type="http://schemas.openxmlformats.org/officeDocument/2006/relationships/tags" Target="../tags/tag388.xml"/><Relationship Id="rId94" Type="http://schemas.openxmlformats.org/officeDocument/2006/relationships/tags" Target="../tags/tag404.xml"/><Relationship Id="rId99" Type="http://schemas.openxmlformats.org/officeDocument/2006/relationships/tags" Target="../tags/tag409.xml"/><Relationship Id="rId101" Type="http://schemas.openxmlformats.org/officeDocument/2006/relationships/tags" Target="../tags/tag411.xml"/><Relationship Id="rId122" Type="http://schemas.openxmlformats.org/officeDocument/2006/relationships/tags" Target="../tags/tag432.xml"/><Relationship Id="rId143" Type="http://schemas.openxmlformats.org/officeDocument/2006/relationships/tags" Target="../tags/tag453.xml"/><Relationship Id="rId4" Type="http://schemas.openxmlformats.org/officeDocument/2006/relationships/tags" Target="../tags/tag314.xml"/><Relationship Id="rId9" Type="http://schemas.openxmlformats.org/officeDocument/2006/relationships/tags" Target="../tags/tag319.xml"/><Relationship Id="rId26" Type="http://schemas.openxmlformats.org/officeDocument/2006/relationships/tags" Target="../tags/tag336.xml"/><Relationship Id="rId47" Type="http://schemas.openxmlformats.org/officeDocument/2006/relationships/tags" Target="../tags/tag357.xml"/><Relationship Id="rId68" Type="http://schemas.openxmlformats.org/officeDocument/2006/relationships/tags" Target="../tags/tag378.xml"/><Relationship Id="rId89" Type="http://schemas.openxmlformats.org/officeDocument/2006/relationships/tags" Target="../tags/tag399.xml"/><Relationship Id="rId112" Type="http://schemas.openxmlformats.org/officeDocument/2006/relationships/tags" Target="../tags/tag422.xml"/><Relationship Id="rId133" Type="http://schemas.openxmlformats.org/officeDocument/2006/relationships/tags" Target="../tags/tag443.xml"/><Relationship Id="rId16" Type="http://schemas.openxmlformats.org/officeDocument/2006/relationships/tags" Target="../tags/tag326.xml"/><Relationship Id="rId37" Type="http://schemas.openxmlformats.org/officeDocument/2006/relationships/tags" Target="../tags/tag347.xml"/><Relationship Id="rId58" Type="http://schemas.openxmlformats.org/officeDocument/2006/relationships/tags" Target="../tags/tag368.xml"/><Relationship Id="rId79" Type="http://schemas.openxmlformats.org/officeDocument/2006/relationships/tags" Target="../tags/tag389.xml"/><Relationship Id="rId102" Type="http://schemas.openxmlformats.org/officeDocument/2006/relationships/tags" Target="../tags/tag412.xml"/><Relationship Id="rId123" Type="http://schemas.openxmlformats.org/officeDocument/2006/relationships/tags" Target="../tags/tag433.xml"/><Relationship Id="rId144" Type="http://schemas.openxmlformats.org/officeDocument/2006/relationships/tags" Target="../tags/tag454.xml"/></Relationships>
</file>

<file path=ppt/slides/_rels/slide12.xml.rels><?xml version="1.0" encoding="UTF-8" standalone="yes"?>
<Relationships xmlns="http://schemas.openxmlformats.org/package/2006/relationships"><Relationship Id="rId117" Type="http://schemas.openxmlformats.org/officeDocument/2006/relationships/tags" Target="../tags/tag571.xml"/><Relationship Id="rId299" Type="http://schemas.openxmlformats.org/officeDocument/2006/relationships/tags" Target="../tags/tag753.xml"/><Relationship Id="rId21" Type="http://schemas.openxmlformats.org/officeDocument/2006/relationships/tags" Target="../tags/tag475.xml"/><Relationship Id="rId63" Type="http://schemas.openxmlformats.org/officeDocument/2006/relationships/tags" Target="../tags/tag517.xml"/><Relationship Id="rId159" Type="http://schemas.openxmlformats.org/officeDocument/2006/relationships/tags" Target="../tags/tag613.xml"/><Relationship Id="rId324" Type="http://schemas.openxmlformats.org/officeDocument/2006/relationships/tags" Target="../tags/tag778.xml"/><Relationship Id="rId366" Type="http://schemas.openxmlformats.org/officeDocument/2006/relationships/tags" Target="../tags/tag820.xml"/><Relationship Id="rId170" Type="http://schemas.openxmlformats.org/officeDocument/2006/relationships/tags" Target="../tags/tag624.xml"/><Relationship Id="rId226" Type="http://schemas.openxmlformats.org/officeDocument/2006/relationships/tags" Target="../tags/tag680.xml"/><Relationship Id="rId268" Type="http://schemas.openxmlformats.org/officeDocument/2006/relationships/tags" Target="../tags/tag722.xml"/><Relationship Id="rId32" Type="http://schemas.openxmlformats.org/officeDocument/2006/relationships/tags" Target="../tags/tag486.xml"/><Relationship Id="rId74" Type="http://schemas.openxmlformats.org/officeDocument/2006/relationships/tags" Target="../tags/tag528.xml"/><Relationship Id="rId128" Type="http://schemas.openxmlformats.org/officeDocument/2006/relationships/tags" Target="../tags/tag582.xml"/><Relationship Id="rId335" Type="http://schemas.openxmlformats.org/officeDocument/2006/relationships/tags" Target="../tags/tag789.xml"/><Relationship Id="rId377" Type="http://schemas.openxmlformats.org/officeDocument/2006/relationships/tags" Target="../tags/tag831.xml"/><Relationship Id="rId5" Type="http://schemas.openxmlformats.org/officeDocument/2006/relationships/tags" Target="../tags/tag459.xml"/><Relationship Id="rId181" Type="http://schemas.openxmlformats.org/officeDocument/2006/relationships/tags" Target="../tags/tag635.xml"/><Relationship Id="rId237" Type="http://schemas.openxmlformats.org/officeDocument/2006/relationships/tags" Target="../tags/tag691.xml"/><Relationship Id="rId279" Type="http://schemas.openxmlformats.org/officeDocument/2006/relationships/tags" Target="../tags/tag733.xml"/><Relationship Id="rId43" Type="http://schemas.openxmlformats.org/officeDocument/2006/relationships/tags" Target="../tags/tag497.xml"/><Relationship Id="rId139" Type="http://schemas.openxmlformats.org/officeDocument/2006/relationships/tags" Target="../tags/tag593.xml"/><Relationship Id="rId290" Type="http://schemas.openxmlformats.org/officeDocument/2006/relationships/tags" Target="../tags/tag744.xml"/><Relationship Id="rId304" Type="http://schemas.openxmlformats.org/officeDocument/2006/relationships/tags" Target="../tags/tag758.xml"/><Relationship Id="rId346" Type="http://schemas.openxmlformats.org/officeDocument/2006/relationships/tags" Target="../tags/tag800.xml"/><Relationship Id="rId388" Type="http://schemas.openxmlformats.org/officeDocument/2006/relationships/notesSlide" Target="../notesSlides/notesSlide2.xml"/><Relationship Id="rId85" Type="http://schemas.openxmlformats.org/officeDocument/2006/relationships/tags" Target="../tags/tag539.xml"/><Relationship Id="rId150" Type="http://schemas.openxmlformats.org/officeDocument/2006/relationships/tags" Target="../tags/tag604.xml"/><Relationship Id="rId192" Type="http://schemas.openxmlformats.org/officeDocument/2006/relationships/tags" Target="../tags/tag646.xml"/><Relationship Id="rId206" Type="http://schemas.openxmlformats.org/officeDocument/2006/relationships/tags" Target="../tags/tag660.xml"/><Relationship Id="rId248" Type="http://schemas.openxmlformats.org/officeDocument/2006/relationships/tags" Target="../tags/tag702.xml"/><Relationship Id="rId12" Type="http://schemas.openxmlformats.org/officeDocument/2006/relationships/tags" Target="../tags/tag466.xml"/><Relationship Id="rId108" Type="http://schemas.openxmlformats.org/officeDocument/2006/relationships/tags" Target="../tags/tag562.xml"/><Relationship Id="rId315" Type="http://schemas.openxmlformats.org/officeDocument/2006/relationships/tags" Target="../tags/tag769.xml"/><Relationship Id="rId357" Type="http://schemas.openxmlformats.org/officeDocument/2006/relationships/tags" Target="../tags/tag811.xml"/><Relationship Id="rId54" Type="http://schemas.openxmlformats.org/officeDocument/2006/relationships/tags" Target="../tags/tag508.xml"/><Relationship Id="rId96" Type="http://schemas.openxmlformats.org/officeDocument/2006/relationships/tags" Target="../tags/tag550.xml"/><Relationship Id="rId161" Type="http://schemas.openxmlformats.org/officeDocument/2006/relationships/tags" Target="../tags/tag615.xml"/><Relationship Id="rId217" Type="http://schemas.openxmlformats.org/officeDocument/2006/relationships/tags" Target="../tags/tag671.xml"/><Relationship Id="rId259" Type="http://schemas.openxmlformats.org/officeDocument/2006/relationships/tags" Target="../tags/tag713.xml"/><Relationship Id="rId23" Type="http://schemas.openxmlformats.org/officeDocument/2006/relationships/tags" Target="../tags/tag477.xml"/><Relationship Id="rId119" Type="http://schemas.openxmlformats.org/officeDocument/2006/relationships/tags" Target="../tags/tag573.xml"/><Relationship Id="rId270" Type="http://schemas.openxmlformats.org/officeDocument/2006/relationships/tags" Target="../tags/tag724.xml"/><Relationship Id="rId326" Type="http://schemas.openxmlformats.org/officeDocument/2006/relationships/tags" Target="../tags/tag780.xml"/><Relationship Id="rId65" Type="http://schemas.openxmlformats.org/officeDocument/2006/relationships/tags" Target="../tags/tag519.xml"/><Relationship Id="rId130" Type="http://schemas.openxmlformats.org/officeDocument/2006/relationships/tags" Target="../tags/tag584.xml"/><Relationship Id="rId368" Type="http://schemas.openxmlformats.org/officeDocument/2006/relationships/tags" Target="../tags/tag822.xml"/><Relationship Id="rId172" Type="http://schemas.openxmlformats.org/officeDocument/2006/relationships/tags" Target="../tags/tag626.xml"/><Relationship Id="rId228" Type="http://schemas.openxmlformats.org/officeDocument/2006/relationships/tags" Target="../tags/tag682.xml"/><Relationship Id="rId281" Type="http://schemas.openxmlformats.org/officeDocument/2006/relationships/tags" Target="../tags/tag735.xml"/><Relationship Id="rId337" Type="http://schemas.openxmlformats.org/officeDocument/2006/relationships/tags" Target="../tags/tag791.xml"/><Relationship Id="rId34" Type="http://schemas.openxmlformats.org/officeDocument/2006/relationships/tags" Target="../tags/tag488.xml"/><Relationship Id="rId76" Type="http://schemas.openxmlformats.org/officeDocument/2006/relationships/tags" Target="../tags/tag530.xml"/><Relationship Id="rId141" Type="http://schemas.openxmlformats.org/officeDocument/2006/relationships/tags" Target="../tags/tag595.xml"/><Relationship Id="rId379" Type="http://schemas.openxmlformats.org/officeDocument/2006/relationships/tags" Target="../tags/tag833.xml"/><Relationship Id="rId7" Type="http://schemas.openxmlformats.org/officeDocument/2006/relationships/tags" Target="../tags/tag461.xml"/><Relationship Id="rId183" Type="http://schemas.openxmlformats.org/officeDocument/2006/relationships/tags" Target="../tags/tag637.xml"/><Relationship Id="rId239" Type="http://schemas.openxmlformats.org/officeDocument/2006/relationships/tags" Target="../tags/tag693.xml"/><Relationship Id="rId250" Type="http://schemas.openxmlformats.org/officeDocument/2006/relationships/tags" Target="../tags/tag704.xml"/><Relationship Id="rId292" Type="http://schemas.openxmlformats.org/officeDocument/2006/relationships/tags" Target="../tags/tag746.xml"/><Relationship Id="rId306" Type="http://schemas.openxmlformats.org/officeDocument/2006/relationships/tags" Target="../tags/tag760.xml"/><Relationship Id="rId45" Type="http://schemas.openxmlformats.org/officeDocument/2006/relationships/tags" Target="../tags/tag499.xml"/><Relationship Id="rId87" Type="http://schemas.openxmlformats.org/officeDocument/2006/relationships/tags" Target="../tags/tag541.xml"/><Relationship Id="rId110" Type="http://schemas.openxmlformats.org/officeDocument/2006/relationships/tags" Target="../tags/tag564.xml"/><Relationship Id="rId348" Type="http://schemas.openxmlformats.org/officeDocument/2006/relationships/tags" Target="../tags/tag802.xml"/><Relationship Id="rId152" Type="http://schemas.openxmlformats.org/officeDocument/2006/relationships/tags" Target="../tags/tag606.xml"/><Relationship Id="rId194" Type="http://schemas.openxmlformats.org/officeDocument/2006/relationships/tags" Target="../tags/tag648.xml"/><Relationship Id="rId208" Type="http://schemas.openxmlformats.org/officeDocument/2006/relationships/tags" Target="../tags/tag662.xml"/><Relationship Id="rId261" Type="http://schemas.openxmlformats.org/officeDocument/2006/relationships/tags" Target="../tags/tag715.xml"/><Relationship Id="rId14" Type="http://schemas.openxmlformats.org/officeDocument/2006/relationships/tags" Target="../tags/tag468.xml"/><Relationship Id="rId56" Type="http://schemas.openxmlformats.org/officeDocument/2006/relationships/tags" Target="../tags/tag510.xml"/><Relationship Id="rId317" Type="http://schemas.openxmlformats.org/officeDocument/2006/relationships/tags" Target="../tags/tag771.xml"/><Relationship Id="rId359" Type="http://schemas.openxmlformats.org/officeDocument/2006/relationships/tags" Target="../tags/tag813.xml"/><Relationship Id="rId98" Type="http://schemas.openxmlformats.org/officeDocument/2006/relationships/tags" Target="../tags/tag552.xml"/><Relationship Id="rId121" Type="http://schemas.openxmlformats.org/officeDocument/2006/relationships/tags" Target="../tags/tag575.xml"/><Relationship Id="rId163" Type="http://schemas.openxmlformats.org/officeDocument/2006/relationships/tags" Target="../tags/tag617.xml"/><Relationship Id="rId219" Type="http://schemas.openxmlformats.org/officeDocument/2006/relationships/tags" Target="../tags/tag673.xml"/><Relationship Id="rId370" Type="http://schemas.openxmlformats.org/officeDocument/2006/relationships/tags" Target="../tags/tag824.xml"/><Relationship Id="rId230" Type="http://schemas.openxmlformats.org/officeDocument/2006/relationships/tags" Target="../tags/tag684.xml"/><Relationship Id="rId25" Type="http://schemas.openxmlformats.org/officeDocument/2006/relationships/tags" Target="../tags/tag479.xml"/><Relationship Id="rId67" Type="http://schemas.openxmlformats.org/officeDocument/2006/relationships/tags" Target="../tags/tag521.xml"/><Relationship Id="rId272" Type="http://schemas.openxmlformats.org/officeDocument/2006/relationships/tags" Target="../tags/tag726.xml"/><Relationship Id="rId328" Type="http://schemas.openxmlformats.org/officeDocument/2006/relationships/tags" Target="../tags/tag782.xml"/><Relationship Id="rId132" Type="http://schemas.openxmlformats.org/officeDocument/2006/relationships/tags" Target="../tags/tag586.xml"/><Relationship Id="rId174" Type="http://schemas.openxmlformats.org/officeDocument/2006/relationships/tags" Target="../tags/tag628.xml"/><Relationship Id="rId381" Type="http://schemas.openxmlformats.org/officeDocument/2006/relationships/tags" Target="../tags/tag835.xml"/><Relationship Id="rId241" Type="http://schemas.openxmlformats.org/officeDocument/2006/relationships/tags" Target="../tags/tag695.xml"/><Relationship Id="rId36" Type="http://schemas.openxmlformats.org/officeDocument/2006/relationships/tags" Target="../tags/tag490.xml"/><Relationship Id="rId283" Type="http://schemas.openxmlformats.org/officeDocument/2006/relationships/tags" Target="../tags/tag737.xml"/><Relationship Id="rId339" Type="http://schemas.openxmlformats.org/officeDocument/2006/relationships/tags" Target="../tags/tag793.xml"/><Relationship Id="rId78" Type="http://schemas.openxmlformats.org/officeDocument/2006/relationships/tags" Target="../tags/tag532.xml"/><Relationship Id="rId101" Type="http://schemas.openxmlformats.org/officeDocument/2006/relationships/tags" Target="../tags/tag555.xml"/><Relationship Id="rId143" Type="http://schemas.openxmlformats.org/officeDocument/2006/relationships/tags" Target="../tags/tag597.xml"/><Relationship Id="rId185" Type="http://schemas.openxmlformats.org/officeDocument/2006/relationships/tags" Target="../tags/tag639.xml"/><Relationship Id="rId350" Type="http://schemas.openxmlformats.org/officeDocument/2006/relationships/tags" Target="../tags/tag804.xml"/><Relationship Id="rId9" Type="http://schemas.openxmlformats.org/officeDocument/2006/relationships/tags" Target="../tags/tag463.xml"/><Relationship Id="rId210" Type="http://schemas.openxmlformats.org/officeDocument/2006/relationships/tags" Target="../tags/tag664.xml"/><Relationship Id="rId252" Type="http://schemas.openxmlformats.org/officeDocument/2006/relationships/tags" Target="../tags/tag706.xml"/><Relationship Id="rId294" Type="http://schemas.openxmlformats.org/officeDocument/2006/relationships/tags" Target="../tags/tag748.xml"/><Relationship Id="rId308" Type="http://schemas.openxmlformats.org/officeDocument/2006/relationships/tags" Target="../tags/tag762.xml"/><Relationship Id="rId47" Type="http://schemas.openxmlformats.org/officeDocument/2006/relationships/tags" Target="../tags/tag501.xml"/><Relationship Id="rId68" Type="http://schemas.openxmlformats.org/officeDocument/2006/relationships/tags" Target="../tags/tag522.xml"/><Relationship Id="rId89" Type="http://schemas.openxmlformats.org/officeDocument/2006/relationships/tags" Target="../tags/tag543.xml"/><Relationship Id="rId112" Type="http://schemas.openxmlformats.org/officeDocument/2006/relationships/tags" Target="../tags/tag566.xml"/><Relationship Id="rId133" Type="http://schemas.openxmlformats.org/officeDocument/2006/relationships/tags" Target="../tags/tag587.xml"/><Relationship Id="rId154" Type="http://schemas.openxmlformats.org/officeDocument/2006/relationships/tags" Target="../tags/tag608.xml"/><Relationship Id="rId175" Type="http://schemas.openxmlformats.org/officeDocument/2006/relationships/tags" Target="../tags/tag629.xml"/><Relationship Id="rId340" Type="http://schemas.openxmlformats.org/officeDocument/2006/relationships/tags" Target="../tags/tag794.xml"/><Relationship Id="rId361" Type="http://schemas.openxmlformats.org/officeDocument/2006/relationships/tags" Target="../tags/tag815.xml"/><Relationship Id="rId196" Type="http://schemas.openxmlformats.org/officeDocument/2006/relationships/tags" Target="../tags/tag650.xml"/><Relationship Id="rId200" Type="http://schemas.openxmlformats.org/officeDocument/2006/relationships/tags" Target="../tags/tag654.xml"/><Relationship Id="rId382" Type="http://schemas.openxmlformats.org/officeDocument/2006/relationships/tags" Target="../tags/tag836.xml"/><Relationship Id="rId16" Type="http://schemas.openxmlformats.org/officeDocument/2006/relationships/tags" Target="../tags/tag470.xml"/><Relationship Id="rId221" Type="http://schemas.openxmlformats.org/officeDocument/2006/relationships/tags" Target="../tags/tag675.xml"/><Relationship Id="rId242" Type="http://schemas.openxmlformats.org/officeDocument/2006/relationships/tags" Target="../tags/tag696.xml"/><Relationship Id="rId263" Type="http://schemas.openxmlformats.org/officeDocument/2006/relationships/tags" Target="../tags/tag717.xml"/><Relationship Id="rId284" Type="http://schemas.openxmlformats.org/officeDocument/2006/relationships/tags" Target="../tags/tag738.xml"/><Relationship Id="rId319" Type="http://schemas.openxmlformats.org/officeDocument/2006/relationships/tags" Target="../tags/tag773.xml"/><Relationship Id="rId37" Type="http://schemas.openxmlformats.org/officeDocument/2006/relationships/tags" Target="../tags/tag491.xml"/><Relationship Id="rId58" Type="http://schemas.openxmlformats.org/officeDocument/2006/relationships/tags" Target="../tags/tag512.xml"/><Relationship Id="rId79" Type="http://schemas.openxmlformats.org/officeDocument/2006/relationships/tags" Target="../tags/tag533.xml"/><Relationship Id="rId102" Type="http://schemas.openxmlformats.org/officeDocument/2006/relationships/tags" Target="../tags/tag556.xml"/><Relationship Id="rId123" Type="http://schemas.openxmlformats.org/officeDocument/2006/relationships/tags" Target="../tags/tag577.xml"/><Relationship Id="rId144" Type="http://schemas.openxmlformats.org/officeDocument/2006/relationships/tags" Target="../tags/tag598.xml"/><Relationship Id="rId330" Type="http://schemas.openxmlformats.org/officeDocument/2006/relationships/tags" Target="../tags/tag784.xml"/><Relationship Id="rId90" Type="http://schemas.openxmlformats.org/officeDocument/2006/relationships/tags" Target="../tags/tag544.xml"/><Relationship Id="rId165" Type="http://schemas.openxmlformats.org/officeDocument/2006/relationships/tags" Target="../tags/tag619.xml"/><Relationship Id="rId186" Type="http://schemas.openxmlformats.org/officeDocument/2006/relationships/tags" Target="../tags/tag640.xml"/><Relationship Id="rId351" Type="http://schemas.openxmlformats.org/officeDocument/2006/relationships/tags" Target="../tags/tag805.xml"/><Relationship Id="rId372" Type="http://schemas.openxmlformats.org/officeDocument/2006/relationships/tags" Target="../tags/tag826.xml"/><Relationship Id="rId211" Type="http://schemas.openxmlformats.org/officeDocument/2006/relationships/tags" Target="../tags/tag665.xml"/><Relationship Id="rId232" Type="http://schemas.openxmlformats.org/officeDocument/2006/relationships/tags" Target="../tags/tag686.xml"/><Relationship Id="rId253" Type="http://schemas.openxmlformats.org/officeDocument/2006/relationships/tags" Target="../tags/tag707.xml"/><Relationship Id="rId274" Type="http://schemas.openxmlformats.org/officeDocument/2006/relationships/tags" Target="../tags/tag728.xml"/><Relationship Id="rId295" Type="http://schemas.openxmlformats.org/officeDocument/2006/relationships/tags" Target="../tags/tag749.xml"/><Relationship Id="rId309" Type="http://schemas.openxmlformats.org/officeDocument/2006/relationships/tags" Target="../tags/tag763.xml"/><Relationship Id="rId27" Type="http://schemas.openxmlformats.org/officeDocument/2006/relationships/tags" Target="../tags/tag481.xml"/><Relationship Id="rId48" Type="http://schemas.openxmlformats.org/officeDocument/2006/relationships/tags" Target="../tags/tag502.xml"/><Relationship Id="rId69" Type="http://schemas.openxmlformats.org/officeDocument/2006/relationships/tags" Target="../tags/tag523.xml"/><Relationship Id="rId113" Type="http://schemas.openxmlformats.org/officeDocument/2006/relationships/tags" Target="../tags/tag567.xml"/><Relationship Id="rId134" Type="http://schemas.openxmlformats.org/officeDocument/2006/relationships/tags" Target="../tags/tag588.xml"/><Relationship Id="rId320" Type="http://schemas.openxmlformats.org/officeDocument/2006/relationships/tags" Target="../tags/tag774.xml"/><Relationship Id="rId80" Type="http://schemas.openxmlformats.org/officeDocument/2006/relationships/tags" Target="../tags/tag534.xml"/><Relationship Id="rId155" Type="http://schemas.openxmlformats.org/officeDocument/2006/relationships/tags" Target="../tags/tag609.xml"/><Relationship Id="rId176" Type="http://schemas.openxmlformats.org/officeDocument/2006/relationships/tags" Target="../tags/tag630.xml"/><Relationship Id="rId197" Type="http://schemas.openxmlformats.org/officeDocument/2006/relationships/tags" Target="../tags/tag651.xml"/><Relationship Id="rId341" Type="http://schemas.openxmlformats.org/officeDocument/2006/relationships/tags" Target="../tags/tag795.xml"/><Relationship Id="rId362" Type="http://schemas.openxmlformats.org/officeDocument/2006/relationships/tags" Target="../tags/tag816.xml"/><Relationship Id="rId383" Type="http://schemas.openxmlformats.org/officeDocument/2006/relationships/tags" Target="../tags/tag837.xml"/><Relationship Id="rId201" Type="http://schemas.openxmlformats.org/officeDocument/2006/relationships/tags" Target="../tags/tag655.xml"/><Relationship Id="rId222" Type="http://schemas.openxmlformats.org/officeDocument/2006/relationships/tags" Target="../tags/tag676.xml"/><Relationship Id="rId243" Type="http://schemas.openxmlformats.org/officeDocument/2006/relationships/tags" Target="../tags/tag697.xml"/><Relationship Id="rId264" Type="http://schemas.openxmlformats.org/officeDocument/2006/relationships/tags" Target="../tags/tag718.xml"/><Relationship Id="rId285" Type="http://schemas.openxmlformats.org/officeDocument/2006/relationships/tags" Target="../tags/tag739.xml"/><Relationship Id="rId17" Type="http://schemas.openxmlformats.org/officeDocument/2006/relationships/tags" Target="../tags/tag471.xml"/><Relationship Id="rId38" Type="http://schemas.openxmlformats.org/officeDocument/2006/relationships/tags" Target="../tags/tag492.xml"/><Relationship Id="rId59" Type="http://schemas.openxmlformats.org/officeDocument/2006/relationships/tags" Target="../tags/tag513.xml"/><Relationship Id="rId103" Type="http://schemas.openxmlformats.org/officeDocument/2006/relationships/tags" Target="../tags/tag557.xml"/><Relationship Id="rId124" Type="http://schemas.openxmlformats.org/officeDocument/2006/relationships/tags" Target="../tags/tag578.xml"/><Relationship Id="rId310" Type="http://schemas.openxmlformats.org/officeDocument/2006/relationships/tags" Target="../tags/tag764.xml"/><Relationship Id="rId70" Type="http://schemas.openxmlformats.org/officeDocument/2006/relationships/tags" Target="../tags/tag524.xml"/><Relationship Id="rId91" Type="http://schemas.openxmlformats.org/officeDocument/2006/relationships/tags" Target="../tags/tag545.xml"/><Relationship Id="rId145" Type="http://schemas.openxmlformats.org/officeDocument/2006/relationships/tags" Target="../tags/tag599.xml"/><Relationship Id="rId166" Type="http://schemas.openxmlformats.org/officeDocument/2006/relationships/tags" Target="../tags/tag620.xml"/><Relationship Id="rId187" Type="http://schemas.openxmlformats.org/officeDocument/2006/relationships/tags" Target="../tags/tag641.xml"/><Relationship Id="rId331" Type="http://schemas.openxmlformats.org/officeDocument/2006/relationships/tags" Target="../tags/tag785.xml"/><Relationship Id="rId352" Type="http://schemas.openxmlformats.org/officeDocument/2006/relationships/tags" Target="../tags/tag806.xml"/><Relationship Id="rId373" Type="http://schemas.openxmlformats.org/officeDocument/2006/relationships/tags" Target="../tags/tag827.xml"/><Relationship Id="rId1" Type="http://schemas.openxmlformats.org/officeDocument/2006/relationships/tags" Target="../tags/tag455.xml"/><Relationship Id="rId212" Type="http://schemas.openxmlformats.org/officeDocument/2006/relationships/tags" Target="../tags/tag666.xml"/><Relationship Id="rId233" Type="http://schemas.openxmlformats.org/officeDocument/2006/relationships/tags" Target="../tags/tag687.xml"/><Relationship Id="rId254" Type="http://schemas.openxmlformats.org/officeDocument/2006/relationships/tags" Target="../tags/tag708.xml"/><Relationship Id="rId28" Type="http://schemas.openxmlformats.org/officeDocument/2006/relationships/tags" Target="../tags/tag482.xml"/><Relationship Id="rId49" Type="http://schemas.openxmlformats.org/officeDocument/2006/relationships/tags" Target="../tags/tag503.xml"/><Relationship Id="rId114" Type="http://schemas.openxmlformats.org/officeDocument/2006/relationships/tags" Target="../tags/tag568.xml"/><Relationship Id="rId275" Type="http://schemas.openxmlformats.org/officeDocument/2006/relationships/tags" Target="../tags/tag729.xml"/><Relationship Id="rId296" Type="http://schemas.openxmlformats.org/officeDocument/2006/relationships/tags" Target="../tags/tag750.xml"/><Relationship Id="rId300" Type="http://schemas.openxmlformats.org/officeDocument/2006/relationships/tags" Target="../tags/tag754.xml"/><Relationship Id="rId60" Type="http://schemas.openxmlformats.org/officeDocument/2006/relationships/tags" Target="../tags/tag514.xml"/><Relationship Id="rId81" Type="http://schemas.openxmlformats.org/officeDocument/2006/relationships/tags" Target="../tags/tag535.xml"/><Relationship Id="rId135" Type="http://schemas.openxmlformats.org/officeDocument/2006/relationships/tags" Target="../tags/tag589.xml"/><Relationship Id="rId156" Type="http://schemas.openxmlformats.org/officeDocument/2006/relationships/tags" Target="../tags/tag610.xml"/><Relationship Id="rId177" Type="http://schemas.openxmlformats.org/officeDocument/2006/relationships/tags" Target="../tags/tag631.xml"/><Relationship Id="rId198" Type="http://schemas.openxmlformats.org/officeDocument/2006/relationships/tags" Target="../tags/tag652.xml"/><Relationship Id="rId321" Type="http://schemas.openxmlformats.org/officeDocument/2006/relationships/tags" Target="../tags/tag775.xml"/><Relationship Id="rId342" Type="http://schemas.openxmlformats.org/officeDocument/2006/relationships/tags" Target="../tags/tag796.xml"/><Relationship Id="rId363" Type="http://schemas.openxmlformats.org/officeDocument/2006/relationships/tags" Target="../tags/tag817.xml"/><Relationship Id="rId384" Type="http://schemas.openxmlformats.org/officeDocument/2006/relationships/tags" Target="../tags/tag838.xml"/><Relationship Id="rId202" Type="http://schemas.openxmlformats.org/officeDocument/2006/relationships/tags" Target="../tags/tag656.xml"/><Relationship Id="rId223" Type="http://schemas.openxmlformats.org/officeDocument/2006/relationships/tags" Target="../tags/tag677.xml"/><Relationship Id="rId244" Type="http://schemas.openxmlformats.org/officeDocument/2006/relationships/tags" Target="../tags/tag698.xml"/><Relationship Id="rId18" Type="http://schemas.openxmlformats.org/officeDocument/2006/relationships/tags" Target="../tags/tag472.xml"/><Relationship Id="rId39" Type="http://schemas.openxmlformats.org/officeDocument/2006/relationships/tags" Target="../tags/tag493.xml"/><Relationship Id="rId265" Type="http://schemas.openxmlformats.org/officeDocument/2006/relationships/tags" Target="../tags/tag719.xml"/><Relationship Id="rId286" Type="http://schemas.openxmlformats.org/officeDocument/2006/relationships/tags" Target="../tags/tag740.xml"/><Relationship Id="rId50" Type="http://schemas.openxmlformats.org/officeDocument/2006/relationships/tags" Target="../tags/tag504.xml"/><Relationship Id="rId104" Type="http://schemas.openxmlformats.org/officeDocument/2006/relationships/tags" Target="../tags/tag558.xml"/><Relationship Id="rId125" Type="http://schemas.openxmlformats.org/officeDocument/2006/relationships/tags" Target="../tags/tag579.xml"/><Relationship Id="rId146" Type="http://schemas.openxmlformats.org/officeDocument/2006/relationships/tags" Target="../tags/tag600.xml"/><Relationship Id="rId167" Type="http://schemas.openxmlformats.org/officeDocument/2006/relationships/tags" Target="../tags/tag621.xml"/><Relationship Id="rId188" Type="http://schemas.openxmlformats.org/officeDocument/2006/relationships/tags" Target="../tags/tag642.xml"/><Relationship Id="rId311" Type="http://schemas.openxmlformats.org/officeDocument/2006/relationships/tags" Target="../tags/tag765.xml"/><Relationship Id="rId332" Type="http://schemas.openxmlformats.org/officeDocument/2006/relationships/tags" Target="../tags/tag786.xml"/><Relationship Id="rId353" Type="http://schemas.openxmlformats.org/officeDocument/2006/relationships/tags" Target="../tags/tag807.xml"/><Relationship Id="rId374" Type="http://schemas.openxmlformats.org/officeDocument/2006/relationships/tags" Target="../tags/tag828.xml"/><Relationship Id="rId71" Type="http://schemas.openxmlformats.org/officeDocument/2006/relationships/tags" Target="../tags/tag525.xml"/><Relationship Id="rId92" Type="http://schemas.openxmlformats.org/officeDocument/2006/relationships/tags" Target="../tags/tag546.xml"/><Relationship Id="rId213" Type="http://schemas.openxmlformats.org/officeDocument/2006/relationships/tags" Target="../tags/tag667.xml"/><Relationship Id="rId234" Type="http://schemas.openxmlformats.org/officeDocument/2006/relationships/tags" Target="../tags/tag688.xml"/><Relationship Id="rId2" Type="http://schemas.openxmlformats.org/officeDocument/2006/relationships/tags" Target="../tags/tag456.xml"/><Relationship Id="rId29" Type="http://schemas.openxmlformats.org/officeDocument/2006/relationships/tags" Target="../tags/tag483.xml"/><Relationship Id="rId255" Type="http://schemas.openxmlformats.org/officeDocument/2006/relationships/tags" Target="../tags/tag709.xml"/><Relationship Id="rId276" Type="http://schemas.openxmlformats.org/officeDocument/2006/relationships/tags" Target="../tags/tag730.xml"/><Relationship Id="rId297" Type="http://schemas.openxmlformats.org/officeDocument/2006/relationships/tags" Target="../tags/tag751.xml"/><Relationship Id="rId40" Type="http://schemas.openxmlformats.org/officeDocument/2006/relationships/tags" Target="../tags/tag494.xml"/><Relationship Id="rId115" Type="http://schemas.openxmlformats.org/officeDocument/2006/relationships/tags" Target="../tags/tag569.xml"/><Relationship Id="rId136" Type="http://schemas.openxmlformats.org/officeDocument/2006/relationships/tags" Target="../tags/tag590.xml"/><Relationship Id="rId157" Type="http://schemas.openxmlformats.org/officeDocument/2006/relationships/tags" Target="../tags/tag611.xml"/><Relationship Id="rId178" Type="http://schemas.openxmlformats.org/officeDocument/2006/relationships/tags" Target="../tags/tag632.xml"/><Relationship Id="rId301" Type="http://schemas.openxmlformats.org/officeDocument/2006/relationships/tags" Target="../tags/tag755.xml"/><Relationship Id="rId322" Type="http://schemas.openxmlformats.org/officeDocument/2006/relationships/tags" Target="../tags/tag776.xml"/><Relationship Id="rId343" Type="http://schemas.openxmlformats.org/officeDocument/2006/relationships/tags" Target="../tags/tag797.xml"/><Relationship Id="rId364" Type="http://schemas.openxmlformats.org/officeDocument/2006/relationships/tags" Target="../tags/tag818.xml"/><Relationship Id="rId61" Type="http://schemas.openxmlformats.org/officeDocument/2006/relationships/tags" Target="../tags/tag515.xml"/><Relationship Id="rId82" Type="http://schemas.openxmlformats.org/officeDocument/2006/relationships/tags" Target="../tags/tag536.xml"/><Relationship Id="rId199" Type="http://schemas.openxmlformats.org/officeDocument/2006/relationships/tags" Target="../tags/tag653.xml"/><Relationship Id="rId203" Type="http://schemas.openxmlformats.org/officeDocument/2006/relationships/tags" Target="../tags/tag657.xml"/><Relationship Id="rId385" Type="http://schemas.openxmlformats.org/officeDocument/2006/relationships/tags" Target="../tags/tag839.xml"/><Relationship Id="rId19" Type="http://schemas.openxmlformats.org/officeDocument/2006/relationships/tags" Target="../tags/tag473.xml"/><Relationship Id="rId224" Type="http://schemas.openxmlformats.org/officeDocument/2006/relationships/tags" Target="../tags/tag678.xml"/><Relationship Id="rId245" Type="http://schemas.openxmlformats.org/officeDocument/2006/relationships/tags" Target="../tags/tag699.xml"/><Relationship Id="rId266" Type="http://schemas.openxmlformats.org/officeDocument/2006/relationships/tags" Target="../tags/tag720.xml"/><Relationship Id="rId287" Type="http://schemas.openxmlformats.org/officeDocument/2006/relationships/tags" Target="../tags/tag741.xml"/><Relationship Id="rId30" Type="http://schemas.openxmlformats.org/officeDocument/2006/relationships/tags" Target="../tags/tag484.xml"/><Relationship Id="rId105" Type="http://schemas.openxmlformats.org/officeDocument/2006/relationships/tags" Target="../tags/tag559.xml"/><Relationship Id="rId126" Type="http://schemas.openxmlformats.org/officeDocument/2006/relationships/tags" Target="../tags/tag580.xml"/><Relationship Id="rId147" Type="http://schemas.openxmlformats.org/officeDocument/2006/relationships/tags" Target="../tags/tag601.xml"/><Relationship Id="rId168" Type="http://schemas.openxmlformats.org/officeDocument/2006/relationships/tags" Target="../tags/tag622.xml"/><Relationship Id="rId312" Type="http://schemas.openxmlformats.org/officeDocument/2006/relationships/tags" Target="../tags/tag766.xml"/><Relationship Id="rId333" Type="http://schemas.openxmlformats.org/officeDocument/2006/relationships/tags" Target="../tags/tag787.xml"/><Relationship Id="rId354" Type="http://schemas.openxmlformats.org/officeDocument/2006/relationships/tags" Target="../tags/tag808.xml"/><Relationship Id="rId51" Type="http://schemas.openxmlformats.org/officeDocument/2006/relationships/tags" Target="../tags/tag505.xml"/><Relationship Id="rId72" Type="http://schemas.openxmlformats.org/officeDocument/2006/relationships/tags" Target="../tags/tag526.xml"/><Relationship Id="rId93" Type="http://schemas.openxmlformats.org/officeDocument/2006/relationships/tags" Target="../tags/tag547.xml"/><Relationship Id="rId189" Type="http://schemas.openxmlformats.org/officeDocument/2006/relationships/tags" Target="../tags/tag643.xml"/><Relationship Id="rId375" Type="http://schemas.openxmlformats.org/officeDocument/2006/relationships/tags" Target="../tags/tag829.xml"/><Relationship Id="rId3" Type="http://schemas.openxmlformats.org/officeDocument/2006/relationships/tags" Target="../tags/tag457.xml"/><Relationship Id="rId214" Type="http://schemas.openxmlformats.org/officeDocument/2006/relationships/tags" Target="../tags/tag668.xml"/><Relationship Id="rId235" Type="http://schemas.openxmlformats.org/officeDocument/2006/relationships/tags" Target="../tags/tag689.xml"/><Relationship Id="rId256" Type="http://schemas.openxmlformats.org/officeDocument/2006/relationships/tags" Target="../tags/tag710.xml"/><Relationship Id="rId277" Type="http://schemas.openxmlformats.org/officeDocument/2006/relationships/tags" Target="../tags/tag731.xml"/><Relationship Id="rId298" Type="http://schemas.openxmlformats.org/officeDocument/2006/relationships/tags" Target="../tags/tag752.xml"/><Relationship Id="rId116" Type="http://schemas.openxmlformats.org/officeDocument/2006/relationships/tags" Target="../tags/tag570.xml"/><Relationship Id="rId137" Type="http://schemas.openxmlformats.org/officeDocument/2006/relationships/tags" Target="../tags/tag591.xml"/><Relationship Id="rId158" Type="http://schemas.openxmlformats.org/officeDocument/2006/relationships/tags" Target="../tags/tag612.xml"/><Relationship Id="rId302" Type="http://schemas.openxmlformats.org/officeDocument/2006/relationships/tags" Target="../tags/tag756.xml"/><Relationship Id="rId323" Type="http://schemas.openxmlformats.org/officeDocument/2006/relationships/tags" Target="../tags/tag777.xml"/><Relationship Id="rId344" Type="http://schemas.openxmlformats.org/officeDocument/2006/relationships/tags" Target="../tags/tag798.xml"/><Relationship Id="rId20" Type="http://schemas.openxmlformats.org/officeDocument/2006/relationships/tags" Target="../tags/tag474.xml"/><Relationship Id="rId41" Type="http://schemas.openxmlformats.org/officeDocument/2006/relationships/tags" Target="../tags/tag495.xml"/><Relationship Id="rId62" Type="http://schemas.openxmlformats.org/officeDocument/2006/relationships/tags" Target="../tags/tag516.xml"/><Relationship Id="rId83" Type="http://schemas.openxmlformats.org/officeDocument/2006/relationships/tags" Target="../tags/tag537.xml"/><Relationship Id="rId179" Type="http://schemas.openxmlformats.org/officeDocument/2006/relationships/tags" Target="../tags/tag633.xml"/><Relationship Id="rId365" Type="http://schemas.openxmlformats.org/officeDocument/2006/relationships/tags" Target="../tags/tag819.xml"/><Relationship Id="rId386" Type="http://schemas.openxmlformats.org/officeDocument/2006/relationships/tags" Target="../tags/tag840.xml"/><Relationship Id="rId190" Type="http://schemas.openxmlformats.org/officeDocument/2006/relationships/tags" Target="../tags/tag644.xml"/><Relationship Id="rId204" Type="http://schemas.openxmlformats.org/officeDocument/2006/relationships/tags" Target="../tags/tag658.xml"/><Relationship Id="rId225" Type="http://schemas.openxmlformats.org/officeDocument/2006/relationships/tags" Target="../tags/tag679.xml"/><Relationship Id="rId246" Type="http://schemas.openxmlformats.org/officeDocument/2006/relationships/tags" Target="../tags/tag700.xml"/><Relationship Id="rId267" Type="http://schemas.openxmlformats.org/officeDocument/2006/relationships/tags" Target="../tags/tag721.xml"/><Relationship Id="rId288" Type="http://schemas.openxmlformats.org/officeDocument/2006/relationships/tags" Target="../tags/tag742.xml"/><Relationship Id="rId106" Type="http://schemas.openxmlformats.org/officeDocument/2006/relationships/tags" Target="../tags/tag560.xml"/><Relationship Id="rId127" Type="http://schemas.openxmlformats.org/officeDocument/2006/relationships/tags" Target="../tags/tag581.xml"/><Relationship Id="rId313" Type="http://schemas.openxmlformats.org/officeDocument/2006/relationships/tags" Target="../tags/tag767.xml"/><Relationship Id="rId10" Type="http://schemas.openxmlformats.org/officeDocument/2006/relationships/tags" Target="../tags/tag464.xml"/><Relationship Id="rId31" Type="http://schemas.openxmlformats.org/officeDocument/2006/relationships/tags" Target="../tags/tag485.xml"/><Relationship Id="rId52" Type="http://schemas.openxmlformats.org/officeDocument/2006/relationships/tags" Target="../tags/tag506.xml"/><Relationship Id="rId73" Type="http://schemas.openxmlformats.org/officeDocument/2006/relationships/tags" Target="../tags/tag527.xml"/><Relationship Id="rId94" Type="http://schemas.openxmlformats.org/officeDocument/2006/relationships/tags" Target="../tags/tag548.xml"/><Relationship Id="rId148" Type="http://schemas.openxmlformats.org/officeDocument/2006/relationships/tags" Target="../tags/tag602.xml"/><Relationship Id="rId169" Type="http://schemas.openxmlformats.org/officeDocument/2006/relationships/tags" Target="../tags/tag623.xml"/><Relationship Id="rId334" Type="http://schemas.openxmlformats.org/officeDocument/2006/relationships/tags" Target="../tags/tag788.xml"/><Relationship Id="rId355" Type="http://schemas.openxmlformats.org/officeDocument/2006/relationships/tags" Target="../tags/tag809.xml"/><Relationship Id="rId376" Type="http://schemas.openxmlformats.org/officeDocument/2006/relationships/tags" Target="../tags/tag830.xml"/><Relationship Id="rId4" Type="http://schemas.openxmlformats.org/officeDocument/2006/relationships/tags" Target="../tags/tag458.xml"/><Relationship Id="rId180" Type="http://schemas.openxmlformats.org/officeDocument/2006/relationships/tags" Target="../tags/tag634.xml"/><Relationship Id="rId215" Type="http://schemas.openxmlformats.org/officeDocument/2006/relationships/tags" Target="../tags/tag669.xml"/><Relationship Id="rId236" Type="http://schemas.openxmlformats.org/officeDocument/2006/relationships/tags" Target="../tags/tag690.xml"/><Relationship Id="rId257" Type="http://schemas.openxmlformats.org/officeDocument/2006/relationships/tags" Target="../tags/tag711.xml"/><Relationship Id="rId278" Type="http://schemas.openxmlformats.org/officeDocument/2006/relationships/tags" Target="../tags/tag732.xml"/><Relationship Id="rId303" Type="http://schemas.openxmlformats.org/officeDocument/2006/relationships/tags" Target="../tags/tag757.xml"/><Relationship Id="rId42" Type="http://schemas.openxmlformats.org/officeDocument/2006/relationships/tags" Target="../tags/tag496.xml"/><Relationship Id="rId84" Type="http://schemas.openxmlformats.org/officeDocument/2006/relationships/tags" Target="../tags/tag538.xml"/><Relationship Id="rId138" Type="http://schemas.openxmlformats.org/officeDocument/2006/relationships/tags" Target="../tags/tag592.xml"/><Relationship Id="rId345" Type="http://schemas.openxmlformats.org/officeDocument/2006/relationships/tags" Target="../tags/tag799.xml"/><Relationship Id="rId387" Type="http://schemas.openxmlformats.org/officeDocument/2006/relationships/slideLayout" Target="../slideLayouts/slideLayout2.xml"/><Relationship Id="rId191" Type="http://schemas.openxmlformats.org/officeDocument/2006/relationships/tags" Target="../tags/tag645.xml"/><Relationship Id="rId205" Type="http://schemas.openxmlformats.org/officeDocument/2006/relationships/tags" Target="../tags/tag659.xml"/><Relationship Id="rId247" Type="http://schemas.openxmlformats.org/officeDocument/2006/relationships/tags" Target="../tags/tag701.xml"/><Relationship Id="rId107" Type="http://schemas.openxmlformats.org/officeDocument/2006/relationships/tags" Target="../tags/tag561.xml"/><Relationship Id="rId289" Type="http://schemas.openxmlformats.org/officeDocument/2006/relationships/tags" Target="../tags/tag743.xml"/><Relationship Id="rId11" Type="http://schemas.openxmlformats.org/officeDocument/2006/relationships/tags" Target="../tags/tag465.xml"/><Relationship Id="rId53" Type="http://schemas.openxmlformats.org/officeDocument/2006/relationships/tags" Target="../tags/tag507.xml"/><Relationship Id="rId149" Type="http://schemas.openxmlformats.org/officeDocument/2006/relationships/tags" Target="../tags/tag603.xml"/><Relationship Id="rId314" Type="http://schemas.openxmlformats.org/officeDocument/2006/relationships/tags" Target="../tags/tag768.xml"/><Relationship Id="rId356" Type="http://schemas.openxmlformats.org/officeDocument/2006/relationships/tags" Target="../tags/tag810.xml"/><Relationship Id="rId95" Type="http://schemas.openxmlformats.org/officeDocument/2006/relationships/tags" Target="../tags/tag549.xml"/><Relationship Id="rId160" Type="http://schemas.openxmlformats.org/officeDocument/2006/relationships/tags" Target="../tags/tag614.xml"/><Relationship Id="rId216" Type="http://schemas.openxmlformats.org/officeDocument/2006/relationships/tags" Target="../tags/tag670.xml"/><Relationship Id="rId258" Type="http://schemas.openxmlformats.org/officeDocument/2006/relationships/tags" Target="../tags/tag712.xml"/><Relationship Id="rId22" Type="http://schemas.openxmlformats.org/officeDocument/2006/relationships/tags" Target="../tags/tag476.xml"/><Relationship Id="rId64" Type="http://schemas.openxmlformats.org/officeDocument/2006/relationships/tags" Target="../tags/tag518.xml"/><Relationship Id="rId118" Type="http://schemas.openxmlformats.org/officeDocument/2006/relationships/tags" Target="../tags/tag572.xml"/><Relationship Id="rId325" Type="http://schemas.openxmlformats.org/officeDocument/2006/relationships/tags" Target="../tags/tag779.xml"/><Relationship Id="rId367" Type="http://schemas.openxmlformats.org/officeDocument/2006/relationships/tags" Target="../tags/tag821.xml"/><Relationship Id="rId171" Type="http://schemas.openxmlformats.org/officeDocument/2006/relationships/tags" Target="../tags/tag625.xml"/><Relationship Id="rId227" Type="http://schemas.openxmlformats.org/officeDocument/2006/relationships/tags" Target="../tags/tag681.xml"/><Relationship Id="rId269" Type="http://schemas.openxmlformats.org/officeDocument/2006/relationships/tags" Target="../tags/tag723.xml"/><Relationship Id="rId33" Type="http://schemas.openxmlformats.org/officeDocument/2006/relationships/tags" Target="../tags/tag487.xml"/><Relationship Id="rId129" Type="http://schemas.openxmlformats.org/officeDocument/2006/relationships/tags" Target="../tags/tag583.xml"/><Relationship Id="rId280" Type="http://schemas.openxmlformats.org/officeDocument/2006/relationships/tags" Target="../tags/tag734.xml"/><Relationship Id="rId336" Type="http://schemas.openxmlformats.org/officeDocument/2006/relationships/tags" Target="../tags/tag790.xml"/><Relationship Id="rId75" Type="http://schemas.openxmlformats.org/officeDocument/2006/relationships/tags" Target="../tags/tag529.xml"/><Relationship Id="rId140" Type="http://schemas.openxmlformats.org/officeDocument/2006/relationships/tags" Target="../tags/tag594.xml"/><Relationship Id="rId182" Type="http://schemas.openxmlformats.org/officeDocument/2006/relationships/tags" Target="../tags/tag636.xml"/><Relationship Id="rId378" Type="http://schemas.openxmlformats.org/officeDocument/2006/relationships/tags" Target="../tags/tag832.xml"/><Relationship Id="rId6" Type="http://schemas.openxmlformats.org/officeDocument/2006/relationships/tags" Target="../tags/tag460.xml"/><Relationship Id="rId238" Type="http://schemas.openxmlformats.org/officeDocument/2006/relationships/tags" Target="../tags/tag692.xml"/><Relationship Id="rId291" Type="http://schemas.openxmlformats.org/officeDocument/2006/relationships/tags" Target="../tags/tag745.xml"/><Relationship Id="rId305" Type="http://schemas.openxmlformats.org/officeDocument/2006/relationships/tags" Target="../tags/tag759.xml"/><Relationship Id="rId347" Type="http://schemas.openxmlformats.org/officeDocument/2006/relationships/tags" Target="../tags/tag801.xml"/><Relationship Id="rId44" Type="http://schemas.openxmlformats.org/officeDocument/2006/relationships/tags" Target="../tags/tag498.xml"/><Relationship Id="rId86" Type="http://schemas.openxmlformats.org/officeDocument/2006/relationships/tags" Target="../tags/tag540.xml"/><Relationship Id="rId151" Type="http://schemas.openxmlformats.org/officeDocument/2006/relationships/tags" Target="../tags/tag605.xml"/><Relationship Id="rId193" Type="http://schemas.openxmlformats.org/officeDocument/2006/relationships/tags" Target="../tags/tag647.xml"/><Relationship Id="rId207" Type="http://schemas.openxmlformats.org/officeDocument/2006/relationships/tags" Target="../tags/tag661.xml"/><Relationship Id="rId249" Type="http://schemas.openxmlformats.org/officeDocument/2006/relationships/tags" Target="../tags/tag703.xml"/><Relationship Id="rId13" Type="http://schemas.openxmlformats.org/officeDocument/2006/relationships/tags" Target="../tags/tag467.xml"/><Relationship Id="rId109" Type="http://schemas.openxmlformats.org/officeDocument/2006/relationships/tags" Target="../tags/tag563.xml"/><Relationship Id="rId260" Type="http://schemas.openxmlformats.org/officeDocument/2006/relationships/tags" Target="../tags/tag714.xml"/><Relationship Id="rId316" Type="http://schemas.openxmlformats.org/officeDocument/2006/relationships/tags" Target="../tags/tag770.xml"/><Relationship Id="rId55" Type="http://schemas.openxmlformats.org/officeDocument/2006/relationships/tags" Target="../tags/tag509.xml"/><Relationship Id="rId97" Type="http://schemas.openxmlformats.org/officeDocument/2006/relationships/tags" Target="../tags/tag551.xml"/><Relationship Id="rId120" Type="http://schemas.openxmlformats.org/officeDocument/2006/relationships/tags" Target="../tags/tag574.xml"/><Relationship Id="rId358" Type="http://schemas.openxmlformats.org/officeDocument/2006/relationships/tags" Target="../tags/tag812.xml"/><Relationship Id="rId162" Type="http://schemas.openxmlformats.org/officeDocument/2006/relationships/tags" Target="../tags/tag616.xml"/><Relationship Id="rId218" Type="http://schemas.openxmlformats.org/officeDocument/2006/relationships/tags" Target="../tags/tag672.xml"/><Relationship Id="rId271" Type="http://schemas.openxmlformats.org/officeDocument/2006/relationships/tags" Target="../tags/tag725.xml"/><Relationship Id="rId24" Type="http://schemas.openxmlformats.org/officeDocument/2006/relationships/tags" Target="../tags/tag478.xml"/><Relationship Id="rId66" Type="http://schemas.openxmlformats.org/officeDocument/2006/relationships/tags" Target="../tags/tag520.xml"/><Relationship Id="rId131" Type="http://schemas.openxmlformats.org/officeDocument/2006/relationships/tags" Target="../tags/tag585.xml"/><Relationship Id="rId327" Type="http://schemas.openxmlformats.org/officeDocument/2006/relationships/tags" Target="../tags/tag781.xml"/><Relationship Id="rId369" Type="http://schemas.openxmlformats.org/officeDocument/2006/relationships/tags" Target="../tags/tag823.xml"/><Relationship Id="rId173" Type="http://schemas.openxmlformats.org/officeDocument/2006/relationships/tags" Target="../tags/tag627.xml"/><Relationship Id="rId229" Type="http://schemas.openxmlformats.org/officeDocument/2006/relationships/tags" Target="../tags/tag683.xml"/><Relationship Id="rId380" Type="http://schemas.openxmlformats.org/officeDocument/2006/relationships/tags" Target="../tags/tag834.xml"/><Relationship Id="rId240" Type="http://schemas.openxmlformats.org/officeDocument/2006/relationships/tags" Target="../tags/tag694.xml"/><Relationship Id="rId35" Type="http://schemas.openxmlformats.org/officeDocument/2006/relationships/tags" Target="../tags/tag489.xml"/><Relationship Id="rId77" Type="http://schemas.openxmlformats.org/officeDocument/2006/relationships/tags" Target="../tags/tag531.xml"/><Relationship Id="rId100" Type="http://schemas.openxmlformats.org/officeDocument/2006/relationships/tags" Target="../tags/tag554.xml"/><Relationship Id="rId282" Type="http://schemas.openxmlformats.org/officeDocument/2006/relationships/tags" Target="../tags/tag736.xml"/><Relationship Id="rId338" Type="http://schemas.openxmlformats.org/officeDocument/2006/relationships/tags" Target="../tags/tag792.xml"/><Relationship Id="rId8" Type="http://schemas.openxmlformats.org/officeDocument/2006/relationships/tags" Target="../tags/tag462.xml"/><Relationship Id="rId142" Type="http://schemas.openxmlformats.org/officeDocument/2006/relationships/tags" Target="../tags/tag596.xml"/><Relationship Id="rId184" Type="http://schemas.openxmlformats.org/officeDocument/2006/relationships/tags" Target="../tags/tag638.xml"/><Relationship Id="rId251" Type="http://schemas.openxmlformats.org/officeDocument/2006/relationships/tags" Target="../tags/tag705.xml"/><Relationship Id="rId46" Type="http://schemas.openxmlformats.org/officeDocument/2006/relationships/tags" Target="../tags/tag500.xml"/><Relationship Id="rId293" Type="http://schemas.openxmlformats.org/officeDocument/2006/relationships/tags" Target="../tags/tag747.xml"/><Relationship Id="rId307" Type="http://schemas.openxmlformats.org/officeDocument/2006/relationships/tags" Target="../tags/tag761.xml"/><Relationship Id="rId349" Type="http://schemas.openxmlformats.org/officeDocument/2006/relationships/tags" Target="../tags/tag803.xml"/><Relationship Id="rId88" Type="http://schemas.openxmlformats.org/officeDocument/2006/relationships/tags" Target="../tags/tag542.xml"/><Relationship Id="rId111" Type="http://schemas.openxmlformats.org/officeDocument/2006/relationships/tags" Target="../tags/tag565.xml"/><Relationship Id="rId153" Type="http://schemas.openxmlformats.org/officeDocument/2006/relationships/tags" Target="../tags/tag607.xml"/><Relationship Id="rId195" Type="http://schemas.openxmlformats.org/officeDocument/2006/relationships/tags" Target="../tags/tag649.xml"/><Relationship Id="rId209" Type="http://schemas.openxmlformats.org/officeDocument/2006/relationships/tags" Target="../tags/tag663.xml"/><Relationship Id="rId360" Type="http://schemas.openxmlformats.org/officeDocument/2006/relationships/tags" Target="../tags/tag814.xml"/><Relationship Id="rId220" Type="http://schemas.openxmlformats.org/officeDocument/2006/relationships/tags" Target="../tags/tag674.xml"/><Relationship Id="rId15" Type="http://schemas.openxmlformats.org/officeDocument/2006/relationships/tags" Target="../tags/tag469.xml"/><Relationship Id="rId57" Type="http://schemas.openxmlformats.org/officeDocument/2006/relationships/tags" Target="../tags/tag511.xml"/><Relationship Id="rId262" Type="http://schemas.openxmlformats.org/officeDocument/2006/relationships/tags" Target="../tags/tag716.xml"/><Relationship Id="rId318" Type="http://schemas.openxmlformats.org/officeDocument/2006/relationships/tags" Target="../tags/tag772.xml"/><Relationship Id="rId99" Type="http://schemas.openxmlformats.org/officeDocument/2006/relationships/tags" Target="../tags/tag553.xml"/><Relationship Id="rId122" Type="http://schemas.openxmlformats.org/officeDocument/2006/relationships/tags" Target="../tags/tag576.xml"/><Relationship Id="rId164" Type="http://schemas.openxmlformats.org/officeDocument/2006/relationships/tags" Target="../tags/tag618.xml"/><Relationship Id="rId371" Type="http://schemas.openxmlformats.org/officeDocument/2006/relationships/tags" Target="../tags/tag825.xml"/><Relationship Id="rId26" Type="http://schemas.openxmlformats.org/officeDocument/2006/relationships/tags" Target="../tags/tag480.xml"/><Relationship Id="rId231" Type="http://schemas.openxmlformats.org/officeDocument/2006/relationships/tags" Target="../tags/tag685.xml"/><Relationship Id="rId273" Type="http://schemas.openxmlformats.org/officeDocument/2006/relationships/tags" Target="../tags/tag727.xml"/><Relationship Id="rId329" Type="http://schemas.openxmlformats.org/officeDocument/2006/relationships/tags" Target="../tags/tag783.xml"/></Relationships>
</file>

<file path=ppt/slides/_rels/slide13.xml.rels><?xml version="1.0" encoding="UTF-8" standalone="yes"?>
<Relationships xmlns="http://schemas.openxmlformats.org/package/2006/relationships"><Relationship Id="rId8" Type="http://schemas.openxmlformats.org/officeDocument/2006/relationships/tags" Target="../tags/tag848.xml"/><Relationship Id="rId13" Type="http://schemas.openxmlformats.org/officeDocument/2006/relationships/tags" Target="../tags/tag853.xml"/><Relationship Id="rId18" Type="http://schemas.openxmlformats.org/officeDocument/2006/relationships/image" Target="../media/image7.svg"/><Relationship Id="rId3" Type="http://schemas.openxmlformats.org/officeDocument/2006/relationships/tags" Target="../tags/tag843.xml"/><Relationship Id="rId7" Type="http://schemas.openxmlformats.org/officeDocument/2006/relationships/tags" Target="../tags/tag847.xml"/><Relationship Id="rId12" Type="http://schemas.openxmlformats.org/officeDocument/2006/relationships/tags" Target="../tags/tag852.xml"/><Relationship Id="rId17" Type="http://schemas.openxmlformats.org/officeDocument/2006/relationships/image" Target="../media/image6.png"/><Relationship Id="rId2" Type="http://schemas.openxmlformats.org/officeDocument/2006/relationships/tags" Target="../tags/tag842.xml"/><Relationship Id="rId16" Type="http://schemas.openxmlformats.org/officeDocument/2006/relationships/slideLayout" Target="../slideLayouts/slideLayout2.xml"/><Relationship Id="rId20" Type="http://schemas.openxmlformats.org/officeDocument/2006/relationships/image" Target="../media/image9.svg"/><Relationship Id="rId1" Type="http://schemas.openxmlformats.org/officeDocument/2006/relationships/tags" Target="../tags/tag841.xml"/><Relationship Id="rId6" Type="http://schemas.openxmlformats.org/officeDocument/2006/relationships/tags" Target="../tags/tag846.xml"/><Relationship Id="rId11" Type="http://schemas.openxmlformats.org/officeDocument/2006/relationships/tags" Target="../tags/tag851.xml"/><Relationship Id="rId5" Type="http://schemas.openxmlformats.org/officeDocument/2006/relationships/tags" Target="../tags/tag845.xml"/><Relationship Id="rId15" Type="http://schemas.openxmlformats.org/officeDocument/2006/relationships/tags" Target="../tags/tag855.xml"/><Relationship Id="rId10" Type="http://schemas.openxmlformats.org/officeDocument/2006/relationships/tags" Target="../tags/tag850.xml"/><Relationship Id="rId19" Type="http://schemas.openxmlformats.org/officeDocument/2006/relationships/image" Target="../media/image8.png"/><Relationship Id="rId4" Type="http://schemas.openxmlformats.org/officeDocument/2006/relationships/tags" Target="../tags/tag844.xml"/><Relationship Id="rId9" Type="http://schemas.openxmlformats.org/officeDocument/2006/relationships/tags" Target="../tags/tag849.xml"/><Relationship Id="rId14" Type="http://schemas.openxmlformats.org/officeDocument/2006/relationships/tags" Target="../tags/tag854.xml"/></Relationships>
</file>

<file path=ppt/slides/_rels/slide14.xml.rels><?xml version="1.0" encoding="UTF-8" standalone="yes"?>
<Relationships xmlns="http://schemas.openxmlformats.org/package/2006/relationships"><Relationship Id="rId8" Type="http://schemas.openxmlformats.org/officeDocument/2006/relationships/tags" Target="../tags/tag863.xml"/><Relationship Id="rId13" Type="http://schemas.openxmlformats.org/officeDocument/2006/relationships/image" Target="../media/image11.svg"/><Relationship Id="rId3" Type="http://schemas.openxmlformats.org/officeDocument/2006/relationships/tags" Target="../tags/tag858.xml"/><Relationship Id="rId7" Type="http://schemas.openxmlformats.org/officeDocument/2006/relationships/tags" Target="../tags/tag862.xml"/><Relationship Id="rId12" Type="http://schemas.openxmlformats.org/officeDocument/2006/relationships/image" Target="../media/image10.png"/><Relationship Id="rId2" Type="http://schemas.openxmlformats.org/officeDocument/2006/relationships/tags" Target="../tags/tag857.xml"/><Relationship Id="rId1" Type="http://schemas.openxmlformats.org/officeDocument/2006/relationships/tags" Target="../tags/tag856.xml"/><Relationship Id="rId6" Type="http://schemas.openxmlformats.org/officeDocument/2006/relationships/tags" Target="../tags/tag861.xml"/><Relationship Id="rId11" Type="http://schemas.openxmlformats.org/officeDocument/2006/relationships/slideLayout" Target="../slideLayouts/slideLayout2.xml"/><Relationship Id="rId5" Type="http://schemas.openxmlformats.org/officeDocument/2006/relationships/tags" Target="../tags/tag860.xml"/><Relationship Id="rId10" Type="http://schemas.openxmlformats.org/officeDocument/2006/relationships/tags" Target="../tags/tag865.xml"/><Relationship Id="rId4" Type="http://schemas.openxmlformats.org/officeDocument/2006/relationships/tags" Target="../tags/tag859.xml"/><Relationship Id="rId9" Type="http://schemas.openxmlformats.org/officeDocument/2006/relationships/tags" Target="../tags/tag86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svg"/></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6" Type="http://schemas.openxmlformats.org/officeDocument/2006/relationships/tags" Target="../tags/tag891.xml"/><Relationship Id="rId21" Type="http://schemas.openxmlformats.org/officeDocument/2006/relationships/tags" Target="../tags/tag886.xml"/><Relationship Id="rId42" Type="http://schemas.openxmlformats.org/officeDocument/2006/relationships/tags" Target="../tags/tag907.xml"/><Relationship Id="rId47" Type="http://schemas.openxmlformats.org/officeDocument/2006/relationships/tags" Target="../tags/tag912.xml"/><Relationship Id="rId63" Type="http://schemas.openxmlformats.org/officeDocument/2006/relationships/tags" Target="../tags/tag928.xml"/><Relationship Id="rId68" Type="http://schemas.openxmlformats.org/officeDocument/2006/relationships/tags" Target="../tags/tag933.xml"/><Relationship Id="rId84" Type="http://schemas.openxmlformats.org/officeDocument/2006/relationships/tags" Target="../tags/tag949.xml"/><Relationship Id="rId89" Type="http://schemas.openxmlformats.org/officeDocument/2006/relationships/tags" Target="../tags/tag954.xml"/><Relationship Id="rId112" Type="http://schemas.openxmlformats.org/officeDocument/2006/relationships/tags" Target="../tags/tag977.xml"/><Relationship Id="rId16" Type="http://schemas.openxmlformats.org/officeDocument/2006/relationships/tags" Target="../tags/tag881.xml"/><Relationship Id="rId107" Type="http://schemas.openxmlformats.org/officeDocument/2006/relationships/tags" Target="../tags/tag972.xml"/><Relationship Id="rId11" Type="http://schemas.openxmlformats.org/officeDocument/2006/relationships/tags" Target="../tags/tag876.xml"/><Relationship Id="rId32" Type="http://schemas.openxmlformats.org/officeDocument/2006/relationships/tags" Target="../tags/tag897.xml"/><Relationship Id="rId37" Type="http://schemas.openxmlformats.org/officeDocument/2006/relationships/tags" Target="../tags/tag902.xml"/><Relationship Id="rId53" Type="http://schemas.openxmlformats.org/officeDocument/2006/relationships/tags" Target="../tags/tag918.xml"/><Relationship Id="rId58" Type="http://schemas.openxmlformats.org/officeDocument/2006/relationships/tags" Target="../tags/tag923.xml"/><Relationship Id="rId74" Type="http://schemas.openxmlformats.org/officeDocument/2006/relationships/tags" Target="../tags/tag939.xml"/><Relationship Id="rId79" Type="http://schemas.openxmlformats.org/officeDocument/2006/relationships/tags" Target="../tags/tag944.xml"/><Relationship Id="rId102" Type="http://schemas.openxmlformats.org/officeDocument/2006/relationships/tags" Target="../tags/tag967.xml"/><Relationship Id="rId5" Type="http://schemas.openxmlformats.org/officeDocument/2006/relationships/tags" Target="../tags/tag870.xml"/><Relationship Id="rId90" Type="http://schemas.openxmlformats.org/officeDocument/2006/relationships/tags" Target="../tags/tag955.xml"/><Relationship Id="rId95" Type="http://schemas.openxmlformats.org/officeDocument/2006/relationships/tags" Target="../tags/tag960.xml"/><Relationship Id="rId22" Type="http://schemas.openxmlformats.org/officeDocument/2006/relationships/tags" Target="../tags/tag887.xml"/><Relationship Id="rId27" Type="http://schemas.openxmlformats.org/officeDocument/2006/relationships/tags" Target="../tags/tag892.xml"/><Relationship Id="rId43" Type="http://schemas.openxmlformats.org/officeDocument/2006/relationships/tags" Target="../tags/tag908.xml"/><Relationship Id="rId48" Type="http://schemas.openxmlformats.org/officeDocument/2006/relationships/tags" Target="../tags/tag913.xml"/><Relationship Id="rId64" Type="http://schemas.openxmlformats.org/officeDocument/2006/relationships/tags" Target="../tags/tag929.xml"/><Relationship Id="rId69" Type="http://schemas.openxmlformats.org/officeDocument/2006/relationships/tags" Target="../tags/tag934.xml"/><Relationship Id="rId113" Type="http://schemas.openxmlformats.org/officeDocument/2006/relationships/tags" Target="../tags/tag978.xml"/><Relationship Id="rId80" Type="http://schemas.openxmlformats.org/officeDocument/2006/relationships/tags" Target="../tags/tag945.xml"/><Relationship Id="rId85" Type="http://schemas.openxmlformats.org/officeDocument/2006/relationships/tags" Target="../tags/tag950.xml"/><Relationship Id="rId12" Type="http://schemas.openxmlformats.org/officeDocument/2006/relationships/tags" Target="../tags/tag877.xml"/><Relationship Id="rId17" Type="http://schemas.openxmlformats.org/officeDocument/2006/relationships/tags" Target="../tags/tag882.xml"/><Relationship Id="rId33" Type="http://schemas.openxmlformats.org/officeDocument/2006/relationships/tags" Target="../tags/tag898.xml"/><Relationship Id="rId38" Type="http://schemas.openxmlformats.org/officeDocument/2006/relationships/tags" Target="../tags/tag903.xml"/><Relationship Id="rId59" Type="http://schemas.openxmlformats.org/officeDocument/2006/relationships/tags" Target="../tags/tag924.xml"/><Relationship Id="rId103" Type="http://schemas.openxmlformats.org/officeDocument/2006/relationships/tags" Target="../tags/tag968.xml"/><Relationship Id="rId108" Type="http://schemas.openxmlformats.org/officeDocument/2006/relationships/tags" Target="../tags/tag973.xml"/><Relationship Id="rId54" Type="http://schemas.openxmlformats.org/officeDocument/2006/relationships/tags" Target="../tags/tag919.xml"/><Relationship Id="rId70" Type="http://schemas.openxmlformats.org/officeDocument/2006/relationships/tags" Target="../tags/tag935.xml"/><Relationship Id="rId75" Type="http://schemas.openxmlformats.org/officeDocument/2006/relationships/tags" Target="../tags/tag940.xml"/><Relationship Id="rId91" Type="http://schemas.openxmlformats.org/officeDocument/2006/relationships/tags" Target="../tags/tag956.xml"/><Relationship Id="rId96" Type="http://schemas.openxmlformats.org/officeDocument/2006/relationships/tags" Target="../tags/tag961.xml"/><Relationship Id="rId1" Type="http://schemas.openxmlformats.org/officeDocument/2006/relationships/tags" Target="../tags/tag866.xml"/><Relationship Id="rId6" Type="http://schemas.openxmlformats.org/officeDocument/2006/relationships/tags" Target="../tags/tag871.xml"/><Relationship Id="rId15" Type="http://schemas.openxmlformats.org/officeDocument/2006/relationships/tags" Target="../tags/tag880.xml"/><Relationship Id="rId23" Type="http://schemas.openxmlformats.org/officeDocument/2006/relationships/tags" Target="../tags/tag888.xml"/><Relationship Id="rId28" Type="http://schemas.openxmlformats.org/officeDocument/2006/relationships/tags" Target="../tags/tag893.xml"/><Relationship Id="rId36" Type="http://schemas.openxmlformats.org/officeDocument/2006/relationships/tags" Target="../tags/tag901.xml"/><Relationship Id="rId49" Type="http://schemas.openxmlformats.org/officeDocument/2006/relationships/tags" Target="../tags/tag914.xml"/><Relationship Id="rId57" Type="http://schemas.openxmlformats.org/officeDocument/2006/relationships/tags" Target="../tags/tag922.xml"/><Relationship Id="rId106" Type="http://schemas.openxmlformats.org/officeDocument/2006/relationships/tags" Target="../tags/tag971.xml"/><Relationship Id="rId114" Type="http://schemas.openxmlformats.org/officeDocument/2006/relationships/tags" Target="../tags/tag979.xml"/><Relationship Id="rId10" Type="http://schemas.openxmlformats.org/officeDocument/2006/relationships/tags" Target="../tags/tag875.xml"/><Relationship Id="rId31" Type="http://schemas.openxmlformats.org/officeDocument/2006/relationships/tags" Target="../tags/tag896.xml"/><Relationship Id="rId44" Type="http://schemas.openxmlformats.org/officeDocument/2006/relationships/tags" Target="../tags/tag909.xml"/><Relationship Id="rId52" Type="http://schemas.openxmlformats.org/officeDocument/2006/relationships/tags" Target="../tags/tag917.xml"/><Relationship Id="rId60" Type="http://schemas.openxmlformats.org/officeDocument/2006/relationships/tags" Target="../tags/tag925.xml"/><Relationship Id="rId65" Type="http://schemas.openxmlformats.org/officeDocument/2006/relationships/tags" Target="../tags/tag930.xml"/><Relationship Id="rId73" Type="http://schemas.openxmlformats.org/officeDocument/2006/relationships/tags" Target="../tags/tag938.xml"/><Relationship Id="rId78" Type="http://schemas.openxmlformats.org/officeDocument/2006/relationships/tags" Target="../tags/tag943.xml"/><Relationship Id="rId81" Type="http://schemas.openxmlformats.org/officeDocument/2006/relationships/tags" Target="../tags/tag946.xml"/><Relationship Id="rId86" Type="http://schemas.openxmlformats.org/officeDocument/2006/relationships/tags" Target="../tags/tag951.xml"/><Relationship Id="rId94" Type="http://schemas.openxmlformats.org/officeDocument/2006/relationships/tags" Target="../tags/tag959.xml"/><Relationship Id="rId99" Type="http://schemas.openxmlformats.org/officeDocument/2006/relationships/tags" Target="../tags/tag964.xml"/><Relationship Id="rId101" Type="http://schemas.openxmlformats.org/officeDocument/2006/relationships/tags" Target="../tags/tag966.xml"/><Relationship Id="rId4" Type="http://schemas.openxmlformats.org/officeDocument/2006/relationships/tags" Target="../tags/tag869.xml"/><Relationship Id="rId9" Type="http://schemas.openxmlformats.org/officeDocument/2006/relationships/tags" Target="../tags/tag874.xml"/><Relationship Id="rId13" Type="http://schemas.openxmlformats.org/officeDocument/2006/relationships/tags" Target="../tags/tag878.xml"/><Relationship Id="rId18" Type="http://schemas.openxmlformats.org/officeDocument/2006/relationships/tags" Target="../tags/tag883.xml"/><Relationship Id="rId39" Type="http://schemas.openxmlformats.org/officeDocument/2006/relationships/tags" Target="../tags/tag904.xml"/><Relationship Id="rId109" Type="http://schemas.openxmlformats.org/officeDocument/2006/relationships/tags" Target="../tags/tag974.xml"/><Relationship Id="rId34" Type="http://schemas.openxmlformats.org/officeDocument/2006/relationships/tags" Target="../tags/tag899.xml"/><Relationship Id="rId50" Type="http://schemas.openxmlformats.org/officeDocument/2006/relationships/tags" Target="../tags/tag915.xml"/><Relationship Id="rId55" Type="http://schemas.openxmlformats.org/officeDocument/2006/relationships/tags" Target="../tags/tag920.xml"/><Relationship Id="rId76" Type="http://schemas.openxmlformats.org/officeDocument/2006/relationships/tags" Target="../tags/tag941.xml"/><Relationship Id="rId97" Type="http://schemas.openxmlformats.org/officeDocument/2006/relationships/tags" Target="../tags/tag962.xml"/><Relationship Id="rId104" Type="http://schemas.openxmlformats.org/officeDocument/2006/relationships/tags" Target="../tags/tag969.xml"/><Relationship Id="rId7" Type="http://schemas.openxmlformats.org/officeDocument/2006/relationships/tags" Target="../tags/tag872.xml"/><Relationship Id="rId71" Type="http://schemas.openxmlformats.org/officeDocument/2006/relationships/tags" Target="../tags/tag936.xml"/><Relationship Id="rId92" Type="http://schemas.openxmlformats.org/officeDocument/2006/relationships/tags" Target="../tags/tag957.xml"/><Relationship Id="rId2" Type="http://schemas.openxmlformats.org/officeDocument/2006/relationships/tags" Target="../tags/tag867.xml"/><Relationship Id="rId29" Type="http://schemas.openxmlformats.org/officeDocument/2006/relationships/tags" Target="../tags/tag894.xml"/><Relationship Id="rId24" Type="http://schemas.openxmlformats.org/officeDocument/2006/relationships/tags" Target="../tags/tag889.xml"/><Relationship Id="rId40" Type="http://schemas.openxmlformats.org/officeDocument/2006/relationships/tags" Target="../tags/tag905.xml"/><Relationship Id="rId45" Type="http://schemas.openxmlformats.org/officeDocument/2006/relationships/tags" Target="../tags/tag910.xml"/><Relationship Id="rId66" Type="http://schemas.openxmlformats.org/officeDocument/2006/relationships/tags" Target="../tags/tag931.xml"/><Relationship Id="rId87" Type="http://schemas.openxmlformats.org/officeDocument/2006/relationships/tags" Target="../tags/tag952.xml"/><Relationship Id="rId110" Type="http://schemas.openxmlformats.org/officeDocument/2006/relationships/tags" Target="../tags/tag975.xml"/><Relationship Id="rId115" Type="http://schemas.openxmlformats.org/officeDocument/2006/relationships/slideLayout" Target="../slideLayouts/slideLayout2.xml"/><Relationship Id="rId61" Type="http://schemas.openxmlformats.org/officeDocument/2006/relationships/tags" Target="../tags/tag926.xml"/><Relationship Id="rId82" Type="http://schemas.openxmlformats.org/officeDocument/2006/relationships/tags" Target="../tags/tag947.xml"/><Relationship Id="rId19" Type="http://schemas.openxmlformats.org/officeDocument/2006/relationships/tags" Target="../tags/tag884.xml"/><Relationship Id="rId14" Type="http://schemas.openxmlformats.org/officeDocument/2006/relationships/tags" Target="../tags/tag879.xml"/><Relationship Id="rId30" Type="http://schemas.openxmlformats.org/officeDocument/2006/relationships/tags" Target="../tags/tag895.xml"/><Relationship Id="rId35" Type="http://schemas.openxmlformats.org/officeDocument/2006/relationships/tags" Target="../tags/tag900.xml"/><Relationship Id="rId56" Type="http://schemas.openxmlformats.org/officeDocument/2006/relationships/tags" Target="../tags/tag921.xml"/><Relationship Id="rId77" Type="http://schemas.openxmlformats.org/officeDocument/2006/relationships/tags" Target="../tags/tag942.xml"/><Relationship Id="rId100" Type="http://schemas.openxmlformats.org/officeDocument/2006/relationships/tags" Target="../tags/tag965.xml"/><Relationship Id="rId105" Type="http://schemas.openxmlformats.org/officeDocument/2006/relationships/tags" Target="../tags/tag970.xml"/><Relationship Id="rId8" Type="http://schemas.openxmlformats.org/officeDocument/2006/relationships/tags" Target="../tags/tag873.xml"/><Relationship Id="rId51" Type="http://schemas.openxmlformats.org/officeDocument/2006/relationships/tags" Target="../tags/tag916.xml"/><Relationship Id="rId72" Type="http://schemas.openxmlformats.org/officeDocument/2006/relationships/tags" Target="../tags/tag937.xml"/><Relationship Id="rId93" Type="http://schemas.openxmlformats.org/officeDocument/2006/relationships/tags" Target="../tags/tag958.xml"/><Relationship Id="rId98" Type="http://schemas.openxmlformats.org/officeDocument/2006/relationships/tags" Target="../tags/tag963.xml"/><Relationship Id="rId3" Type="http://schemas.openxmlformats.org/officeDocument/2006/relationships/tags" Target="../tags/tag868.xml"/><Relationship Id="rId25" Type="http://schemas.openxmlformats.org/officeDocument/2006/relationships/tags" Target="../tags/tag890.xml"/><Relationship Id="rId46" Type="http://schemas.openxmlformats.org/officeDocument/2006/relationships/tags" Target="../tags/tag911.xml"/><Relationship Id="rId67" Type="http://schemas.openxmlformats.org/officeDocument/2006/relationships/tags" Target="../tags/tag932.xml"/><Relationship Id="rId116" Type="http://schemas.openxmlformats.org/officeDocument/2006/relationships/image" Target="../media/image17.png"/><Relationship Id="rId20" Type="http://schemas.openxmlformats.org/officeDocument/2006/relationships/tags" Target="../tags/tag885.xml"/><Relationship Id="rId41" Type="http://schemas.openxmlformats.org/officeDocument/2006/relationships/tags" Target="../tags/tag906.xml"/><Relationship Id="rId62" Type="http://schemas.openxmlformats.org/officeDocument/2006/relationships/tags" Target="../tags/tag927.xml"/><Relationship Id="rId83" Type="http://schemas.openxmlformats.org/officeDocument/2006/relationships/tags" Target="../tags/tag948.xml"/><Relationship Id="rId88" Type="http://schemas.openxmlformats.org/officeDocument/2006/relationships/tags" Target="../tags/tag953.xml"/><Relationship Id="rId111" Type="http://schemas.openxmlformats.org/officeDocument/2006/relationships/tags" Target="../tags/tag976.xml"/></Relationships>
</file>

<file path=ppt/slides/_rels/slide18.xml.rels><?xml version="1.0" encoding="UTF-8" standalone="yes"?>
<Relationships xmlns="http://schemas.openxmlformats.org/package/2006/relationships"><Relationship Id="rId8" Type="http://schemas.openxmlformats.org/officeDocument/2006/relationships/tags" Target="../tags/tag987.xml"/><Relationship Id="rId13" Type="http://schemas.openxmlformats.org/officeDocument/2006/relationships/tags" Target="../tags/tag992.xml"/><Relationship Id="rId18" Type="http://schemas.openxmlformats.org/officeDocument/2006/relationships/image" Target="../media/image19.svg"/><Relationship Id="rId3" Type="http://schemas.openxmlformats.org/officeDocument/2006/relationships/tags" Target="../tags/tag982.xml"/><Relationship Id="rId7" Type="http://schemas.openxmlformats.org/officeDocument/2006/relationships/tags" Target="../tags/tag986.xml"/><Relationship Id="rId12" Type="http://schemas.openxmlformats.org/officeDocument/2006/relationships/tags" Target="../tags/tag991.xml"/><Relationship Id="rId17" Type="http://schemas.openxmlformats.org/officeDocument/2006/relationships/image" Target="../media/image18.png"/><Relationship Id="rId2" Type="http://schemas.openxmlformats.org/officeDocument/2006/relationships/tags" Target="../tags/tag981.xml"/><Relationship Id="rId16" Type="http://schemas.openxmlformats.org/officeDocument/2006/relationships/slideLayout" Target="../slideLayouts/slideLayout2.xml"/><Relationship Id="rId20" Type="http://schemas.openxmlformats.org/officeDocument/2006/relationships/image" Target="../media/image21.svg"/><Relationship Id="rId1" Type="http://schemas.openxmlformats.org/officeDocument/2006/relationships/tags" Target="../tags/tag980.xml"/><Relationship Id="rId6" Type="http://schemas.openxmlformats.org/officeDocument/2006/relationships/tags" Target="../tags/tag985.xml"/><Relationship Id="rId11" Type="http://schemas.openxmlformats.org/officeDocument/2006/relationships/tags" Target="../tags/tag990.xml"/><Relationship Id="rId5" Type="http://schemas.openxmlformats.org/officeDocument/2006/relationships/tags" Target="../tags/tag984.xml"/><Relationship Id="rId15" Type="http://schemas.openxmlformats.org/officeDocument/2006/relationships/tags" Target="../tags/tag994.xml"/><Relationship Id="rId10" Type="http://schemas.openxmlformats.org/officeDocument/2006/relationships/tags" Target="../tags/tag989.xml"/><Relationship Id="rId19" Type="http://schemas.openxmlformats.org/officeDocument/2006/relationships/image" Target="../media/image20.png"/><Relationship Id="rId4" Type="http://schemas.openxmlformats.org/officeDocument/2006/relationships/tags" Target="../tags/tag983.xml"/><Relationship Id="rId9" Type="http://schemas.openxmlformats.org/officeDocument/2006/relationships/tags" Target="../tags/tag988.xml"/><Relationship Id="rId14" Type="http://schemas.openxmlformats.org/officeDocument/2006/relationships/tags" Target="../tags/tag993.xml"/></Relationships>
</file>

<file path=ppt/slides/_rels/slide19.xml.rels><?xml version="1.0" encoding="UTF-8" standalone="yes"?>
<Relationships xmlns="http://schemas.openxmlformats.org/package/2006/relationships"><Relationship Id="rId8" Type="http://schemas.openxmlformats.org/officeDocument/2006/relationships/tags" Target="../tags/tag1002.xml"/><Relationship Id="rId13" Type="http://schemas.openxmlformats.org/officeDocument/2006/relationships/tags" Target="../tags/tag1007.xml"/><Relationship Id="rId18" Type="http://schemas.openxmlformats.org/officeDocument/2006/relationships/image" Target="../media/image23.svg"/><Relationship Id="rId3" Type="http://schemas.openxmlformats.org/officeDocument/2006/relationships/tags" Target="../tags/tag997.xml"/><Relationship Id="rId7" Type="http://schemas.openxmlformats.org/officeDocument/2006/relationships/tags" Target="../tags/tag1001.xml"/><Relationship Id="rId12" Type="http://schemas.openxmlformats.org/officeDocument/2006/relationships/tags" Target="../tags/tag1006.xml"/><Relationship Id="rId17" Type="http://schemas.openxmlformats.org/officeDocument/2006/relationships/image" Target="../media/image22.png"/><Relationship Id="rId2" Type="http://schemas.openxmlformats.org/officeDocument/2006/relationships/tags" Target="../tags/tag996.xml"/><Relationship Id="rId16" Type="http://schemas.openxmlformats.org/officeDocument/2006/relationships/slideLayout" Target="../slideLayouts/slideLayout2.xml"/><Relationship Id="rId20" Type="http://schemas.openxmlformats.org/officeDocument/2006/relationships/image" Target="../media/image25.svg"/><Relationship Id="rId1" Type="http://schemas.openxmlformats.org/officeDocument/2006/relationships/tags" Target="../tags/tag995.xml"/><Relationship Id="rId6" Type="http://schemas.openxmlformats.org/officeDocument/2006/relationships/tags" Target="../tags/tag1000.xml"/><Relationship Id="rId11" Type="http://schemas.openxmlformats.org/officeDocument/2006/relationships/tags" Target="../tags/tag1005.xml"/><Relationship Id="rId5" Type="http://schemas.openxmlformats.org/officeDocument/2006/relationships/tags" Target="../tags/tag999.xml"/><Relationship Id="rId15" Type="http://schemas.openxmlformats.org/officeDocument/2006/relationships/tags" Target="../tags/tag1009.xml"/><Relationship Id="rId10" Type="http://schemas.openxmlformats.org/officeDocument/2006/relationships/tags" Target="../tags/tag1004.xml"/><Relationship Id="rId19" Type="http://schemas.openxmlformats.org/officeDocument/2006/relationships/image" Target="../media/image24.png"/><Relationship Id="rId4" Type="http://schemas.openxmlformats.org/officeDocument/2006/relationships/tags" Target="../tags/tag998.xml"/><Relationship Id="rId9" Type="http://schemas.openxmlformats.org/officeDocument/2006/relationships/tags" Target="../tags/tag1003.xml"/><Relationship Id="rId14" Type="http://schemas.openxmlformats.org/officeDocument/2006/relationships/tags" Target="../tags/tag1008.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tags" Target="../tags/tag29.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slideLayout" Target="../slideLayouts/slideLayout2.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s>
</file>

<file path=ppt/slides/_rels/slide20.xml.rels><?xml version="1.0" encoding="UTF-8" standalone="yes"?>
<Relationships xmlns="http://schemas.openxmlformats.org/package/2006/relationships"><Relationship Id="rId117" Type="http://schemas.openxmlformats.org/officeDocument/2006/relationships/tags" Target="../tags/tag1126.xml"/><Relationship Id="rId21" Type="http://schemas.openxmlformats.org/officeDocument/2006/relationships/tags" Target="../tags/tag1030.xml"/><Relationship Id="rId42" Type="http://schemas.openxmlformats.org/officeDocument/2006/relationships/tags" Target="../tags/tag1051.xml"/><Relationship Id="rId63" Type="http://schemas.openxmlformats.org/officeDocument/2006/relationships/tags" Target="../tags/tag1072.xml"/><Relationship Id="rId84" Type="http://schemas.openxmlformats.org/officeDocument/2006/relationships/tags" Target="../tags/tag1093.xml"/><Relationship Id="rId138" Type="http://schemas.openxmlformats.org/officeDocument/2006/relationships/tags" Target="../tags/tag1147.xml"/><Relationship Id="rId159" Type="http://schemas.openxmlformats.org/officeDocument/2006/relationships/tags" Target="../tags/tag1168.xml"/><Relationship Id="rId107" Type="http://schemas.openxmlformats.org/officeDocument/2006/relationships/tags" Target="../tags/tag1116.xml"/><Relationship Id="rId11" Type="http://schemas.openxmlformats.org/officeDocument/2006/relationships/tags" Target="../tags/tag1020.xml"/><Relationship Id="rId32" Type="http://schemas.openxmlformats.org/officeDocument/2006/relationships/tags" Target="../tags/tag1041.xml"/><Relationship Id="rId53" Type="http://schemas.openxmlformats.org/officeDocument/2006/relationships/tags" Target="../tags/tag1062.xml"/><Relationship Id="rId74" Type="http://schemas.openxmlformats.org/officeDocument/2006/relationships/tags" Target="../tags/tag1083.xml"/><Relationship Id="rId128" Type="http://schemas.openxmlformats.org/officeDocument/2006/relationships/tags" Target="../tags/tag1137.xml"/><Relationship Id="rId149" Type="http://schemas.openxmlformats.org/officeDocument/2006/relationships/tags" Target="../tags/tag1158.xml"/><Relationship Id="rId5" Type="http://schemas.openxmlformats.org/officeDocument/2006/relationships/tags" Target="../tags/tag1014.xml"/><Relationship Id="rId95" Type="http://schemas.openxmlformats.org/officeDocument/2006/relationships/tags" Target="../tags/tag1104.xml"/><Relationship Id="rId160" Type="http://schemas.openxmlformats.org/officeDocument/2006/relationships/tags" Target="../tags/tag1169.xml"/><Relationship Id="rId22" Type="http://schemas.openxmlformats.org/officeDocument/2006/relationships/tags" Target="../tags/tag1031.xml"/><Relationship Id="rId43" Type="http://schemas.openxmlformats.org/officeDocument/2006/relationships/tags" Target="../tags/tag1052.xml"/><Relationship Id="rId64" Type="http://schemas.openxmlformats.org/officeDocument/2006/relationships/tags" Target="../tags/tag1073.xml"/><Relationship Id="rId118" Type="http://schemas.openxmlformats.org/officeDocument/2006/relationships/tags" Target="../tags/tag1127.xml"/><Relationship Id="rId139" Type="http://schemas.openxmlformats.org/officeDocument/2006/relationships/tags" Target="../tags/tag1148.xml"/><Relationship Id="rId85" Type="http://schemas.openxmlformats.org/officeDocument/2006/relationships/tags" Target="../tags/tag1094.xml"/><Relationship Id="rId150" Type="http://schemas.openxmlformats.org/officeDocument/2006/relationships/tags" Target="../tags/tag1159.xml"/><Relationship Id="rId12" Type="http://schemas.openxmlformats.org/officeDocument/2006/relationships/tags" Target="../tags/tag1021.xml"/><Relationship Id="rId33" Type="http://schemas.openxmlformats.org/officeDocument/2006/relationships/tags" Target="../tags/tag1042.xml"/><Relationship Id="rId108" Type="http://schemas.openxmlformats.org/officeDocument/2006/relationships/tags" Target="../tags/tag1117.xml"/><Relationship Id="rId129" Type="http://schemas.openxmlformats.org/officeDocument/2006/relationships/tags" Target="../tags/tag1138.xml"/><Relationship Id="rId54" Type="http://schemas.openxmlformats.org/officeDocument/2006/relationships/tags" Target="../tags/tag1063.xml"/><Relationship Id="rId70" Type="http://schemas.openxmlformats.org/officeDocument/2006/relationships/tags" Target="../tags/tag1079.xml"/><Relationship Id="rId75" Type="http://schemas.openxmlformats.org/officeDocument/2006/relationships/tags" Target="../tags/tag1084.xml"/><Relationship Id="rId91" Type="http://schemas.openxmlformats.org/officeDocument/2006/relationships/tags" Target="../tags/tag1100.xml"/><Relationship Id="rId96" Type="http://schemas.openxmlformats.org/officeDocument/2006/relationships/tags" Target="../tags/tag1105.xml"/><Relationship Id="rId140" Type="http://schemas.openxmlformats.org/officeDocument/2006/relationships/tags" Target="../tags/tag1149.xml"/><Relationship Id="rId145" Type="http://schemas.openxmlformats.org/officeDocument/2006/relationships/tags" Target="../tags/tag1154.xml"/><Relationship Id="rId161" Type="http://schemas.openxmlformats.org/officeDocument/2006/relationships/tags" Target="../tags/tag1170.xml"/><Relationship Id="rId166" Type="http://schemas.openxmlformats.org/officeDocument/2006/relationships/slideLayout" Target="../slideLayouts/slideLayout2.xml"/><Relationship Id="rId1" Type="http://schemas.openxmlformats.org/officeDocument/2006/relationships/tags" Target="../tags/tag1010.xml"/><Relationship Id="rId6" Type="http://schemas.openxmlformats.org/officeDocument/2006/relationships/tags" Target="../tags/tag1015.xml"/><Relationship Id="rId23" Type="http://schemas.openxmlformats.org/officeDocument/2006/relationships/tags" Target="../tags/tag1032.xml"/><Relationship Id="rId28" Type="http://schemas.openxmlformats.org/officeDocument/2006/relationships/tags" Target="../tags/tag1037.xml"/><Relationship Id="rId49" Type="http://schemas.openxmlformats.org/officeDocument/2006/relationships/tags" Target="../tags/tag1058.xml"/><Relationship Id="rId114" Type="http://schemas.openxmlformats.org/officeDocument/2006/relationships/tags" Target="../tags/tag1123.xml"/><Relationship Id="rId119" Type="http://schemas.openxmlformats.org/officeDocument/2006/relationships/tags" Target="../tags/tag1128.xml"/><Relationship Id="rId44" Type="http://schemas.openxmlformats.org/officeDocument/2006/relationships/tags" Target="../tags/tag1053.xml"/><Relationship Id="rId60" Type="http://schemas.openxmlformats.org/officeDocument/2006/relationships/tags" Target="../tags/tag1069.xml"/><Relationship Id="rId65" Type="http://schemas.openxmlformats.org/officeDocument/2006/relationships/tags" Target="../tags/tag1074.xml"/><Relationship Id="rId81" Type="http://schemas.openxmlformats.org/officeDocument/2006/relationships/tags" Target="../tags/tag1090.xml"/><Relationship Id="rId86" Type="http://schemas.openxmlformats.org/officeDocument/2006/relationships/tags" Target="../tags/tag1095.xml"/><Relationship Id="rId130" Type="http://schemas.openxmlformats.org/officeDocument/2006/relationships/tags" Target="../tags/tag1139.xml"/><Relationship Id="rId135" Type="http://schemas.openxmlformats.org/officeDocument/2006/relationships/tags" Target="../tags/tag1144.xml"/><Relationship Id="rId151" Type="http://schemas.openxmlformats.org/officeDocument/2006/relationships/tags" Target="../tags/tag1160.xml"/><Relationship Id="rId156" Type="http://schemas.openxmlformats.org/officeDocument/2006/relationships/tags" Target="../tags/tag1165.xml"/><Relationship Id="rId13" Type="http://schemas.openxmlformats.org/officeDocument/2006/relationships/tags" Target="../tags/tag1022.xml"/><Relationship Id="rId18" Type="http://schemas.openxmlformats.org/officeDocument/2006/relationships/tags" Target="../tags/tag1027.xml"/><Relationship Id="rId39" Type="http://schemas.openxmlformats.org/officeDocument/2006/relationships/tags" Target="../tags/tag1048.xml"/><Relationship Id="rId109" Type="http://schemas.openxmlformats.org/officeDocument/2006/relationships/tags" Target="../tags/tag1118.xml"/><Relationship Id="rId34" Type="http://schemas.openxmlformats.org/officeDocument/2006/relationships/tags" Target="../tags/tag1043.xml"/><Relationship Id="rId50" Type="http://schemas.openxmlformats.org/officeDocument/2006/relationships/tags" Target="../tags/tag1059.xml"/><Relationship Id="rId55" Type="http://schemas.openxmlformats.org/officeDocument/2006/relationships/tags" Target="../tags/tag1064.xml"/><Relationship Id="rId76" Type="http://schemas.openxmlformats.org/officeDocument/2006/relationships/tags" Target="../tags/tag1085.xml"/><Relationship Id="rId97" Type="http://schemas.openxmlformats.org/officeDocument/2006/relationships/tags" Target="../tags/tag1106.xml"/><Relationship Id="rId104" Type="http://schemas.openxmlformats.org/officeDocument/2006/relationships/tags" Target="../tags/tag1113.xml"/><Relationship Id="rId120" Type="http://schemas.openxmlformats.org/officeDocument/2006/relationships/tags" Target="../tags/tag1129.xml"/><Relationship Id="rId125" Type="http://schemas.openxmlformats.org/officeDocument/2006/relationships/tags" Target="../tags/tag1134.xml"/><Relationship Id="rId141" Type="http://schemas.openxmlformats.org/officeDocument/2006/relationships/tags" Target="../tags/tag1150.xml"/><Relationship Id="rId146" Type="http://schemas.openxmlformats.org/officeDocument/2006/relationships/tags" Target="../tags/tag1155.xml"/><Relationship Id="rId167" Type="http://schemas.openxmlformats.org/officeDocument/2006/relationships/image" Target="../media/image26.png"/><Relationship Id="rId7" Type="http://schemas.openxmlformats.org/officeDocument/2006/relationships/tags" Target="../tags/tag1016.xml"/><Relationship Id="rId71" Type="http://schemas.openxmlformats.org/officeDocument/2006/relationships/tags" Target="../tags/tag1080.xml"/><Relationship Id="rId92" Type="http://schemas.openxmlformats.org/officeDocument/2006/relationships/tags" Target="../tags/tag1101.xml"/><Relationship Id="rId162" Type="http://schemas.openxmlformats.org/officeDocument/2006/relationships/tags" Target="../tags/tag1171.xml"/><Relationship Id="rId2" Type="http://schemas.openxmlformats.org/officeDocument/2006/relationships/tags" Target="../tags/tag1011.xml"/><Relationship Id="rId29" Type="http://schemas.openxmlformats.org/officeDocument/2006/relationships/tags" Target="../tags/tag1038.xml"/><Relationship Id="rId24" Type="http://schemas.openxmlformats.org/officeDocument/2006/relationships/tags" Target="../tags/tag1033.xml"/><Relationship Id="rId40" Type="http://schemas.openxmlformats.org/officeDocument/2006/relationships/tags" Target="../tags/tag1049.xml"/><Relationship Id="rId45" Type="http://schemas.openxmlformats.org/officeDocument/2006/relationships/tags" Target="../tags/tag1054.xml"/><Relationship Id="rId66" Type="http://schemas.openxmlformats.org/officeDocument/2006/relationships/tags" Target="../tags/tag1075.xml"/><Relationship Id="rId87" Type="http://schemas.openxmlformats.org/officeDocument/2006/relationships/tags" Target="../tags/tag1096.xml"/><Relationship Id="rId110" Type="http://schemas.openxmlformats.org/officeDocument/2006/relationships/tags" Target="../tags/tag1119.xml"/><Relationship Id="rId115" Type="http://schemas.openxmlformats.org/officeDocument/2006/relationships/tags" Target="../tags/tag1124.xml"/><Relationship Id="rId131" Type="http://schemas.openxmlformats.org/officeDocument/2006/relationships/tags" Target="../tags/tag1140.xml"/><Relationship Id="rId136" Type="http://schemas.openxmlformats.org/officeDocument/2006/relationships/tags" Target="../tags/tag1145.xml"/><Relationship Id="rId157" Type="http://schemas.openxmlformats.org/officeDocument/2006/relationships/tags" Target="../tags/tag1166.xml"/><Relationship Id="rId61" Type="http://schemas.openxmlformats.org/officeDocument/2006/relationships/tags" Target="../tags/tag1070.xml"/><Relationship Id="rId82" Type="http://schemas.openxmlformats.org/officeDocument/2006/relationships/tags" Target="../tags/tag1091.xml"/><Relationship Id="rId152" Type="http://schemas.openxmlformats.org/officeDocument/2006/relationships/tags" Target="../tags/tag1161.xml"/><Relationship Id="rId19" Type="http://schemas.openxmlformats.org/officeDocument/2006/relationships/tags" Target="../tags/tag1028.xml"/><Relationship Id="rId14" Type="http://schemas.openxmlformats.org/officeDocument/2006/relationships/tags" Target="../tags/tag1023.xml"/><Relationship Id="rId30" Type="http://schemas.openxmlformats.org/officeDocument/2006/relationships/tags" Target="../tags/tag1039.xml"/><Relationship Id="rId35" Type="http://schemas.openxmlformats.org/officeDocument/2006/relationships/tags" Target="../tags/tag1044.xml"/><Relationship Id="rId56" Type="http://schemas.openxmlformats.org/officeDocument/2006/relationships/tags" Target="../tags/tag1065.xml"/><Relationship Id="rId77" Type="http://schemas.openxmlformats.org/officeDocument/2006/relationships/tags" Target="../tags/tag1086.xml"/><Relationship Id="rId100" Type="http://schemas.openxmlformats.org/officeDocument/2006/relationships/tags" Target="../tags/tag1109.xml"/><Relationship Id="rId105" Type="http://schemas.openxmlformats.org/officeDocument/2006/relationships/tags" Target="../tags/tag1114.xml"/><Relationship Id="rId126" Type="http://schemas.openxmlformats.org/officeDocument/2006/relationships/tags" Target="../tags/tag1135.xml"/><Relationship Id="rId147" Type="http://schemas.openxmlformats.org/officeDocument/2006/relationships/tags" Target="../tags/tag1156.xml"/><Relationship Id="rId168" Type="http://schemas.openxmlformats.org/officeDocument/2006/relationships/image" Target="../media/image27.png"/><Relationship Id="rId8" Type="http://schemas.openxmlformats.org/officeDocument/2006/relationships/tags" Target="../tags/tag1017.xml"/><Relationship Id="rId51" Type="http://schemas.openxmlformats.org/officeDocument/2006/relationships/tags" Target="../tags/tag1060.xml"/><Relationship Id="rId72" Type="http://schemas.openxmlformats.org/officeDocument/2006/relationships/tags" Target="../tags/tag1081.xml"/><Relationship Id="rId93" Type="http://schemas.openxmlformats.org/officeDocument/2006/relationships/tags" Target="../tags/tag1102.xml"/><Relationship Id="rId98" Type="http://schemas.openxmlformats.org/officeDocument/2006/relationships/tags" Target="../tags/tag1107.xml"/><Relationship Id="rId121" Type="http://schemas.openxmlformats.org/officeDocument/2006/relationships/tags" Target="../tags/tag1130.xml"/><Relationship Id="rId142" Type="http://schemas.openxmlformats.org/officeDocument/2006/relationships/tags" Target="../tags/tag1151.xml"/><Relationship Id="rId163" Type="http://schemas.openxmlformats.org/officeDocument/2006/relationships/tags" Target="../tags/tag1172.xml"/><Relationship Id="rId3" Type="http://schemas.openxmlformats.org/officeDocument/2006/relationships/tags" Target="../tags/tag1012.xml"/><Relationship Id="rId25" Type="http://schemas.openxmlformats.org/officeDocument/2006/relationships/tags" Target="../tags/tag1034.xml"/><Relationship Id="rId46" Type="http://schemas.openxmlformats.org/officeDocument/2006/relationships/tags" Target="../tags/tag1055.xml"/><Relationship Id="rId67" Type="http://schemas.openxmlformats.org/officeDocument/2006/relationships/tags" Target="../tags/tag1076.xml"/><Relationship Id="rId116" Type="http://schemas.openxmlformats.org/officeDocument/2006/relationships/tags" Target="../tags/tag1125.xml"/><Relationship Id="rId137" Type="http://schemas.openxmlformats.org/officeDocument/2006/relationships/tags" Target="../tags/tag1146.xml"/><Relationship Id="rId158" Type="http://schemas.openxmlformats.org/officeDocument/2006/relationships/tags" Target="../tags/tag1167.xml"/><Relationship Id="rId20" Type="http://schemas.openxmlformats.org/officeDocument/2006/relationships/tags" Target="../tags/tag1029.xml"/><Relationship Id="rId41" Type="http://schemas.openxmlformats.org/officeDocument/2006/relationships/tags" Target="../tags/tag1050.xml"/><Relationship Id="rId62" Type="http://schemas.openxmlformats.org/officeDocument/2006/relationships/tags" Target="../tags/tag1071.xml"/><Relationship Id="rId83" Type="http://schemas.openxmlformats.org/officeDocument/2006/relationships/tags" Target="../tags/tag1092.xml"/><Relationship Id="rId88" Type="http://schemas.openxmlformats.org/officeDocument/2006/relationships/tags" Target="../tags/tag1097.xml"/><Relationship Id="rId111" Type="http://schemas.openxmlformats.org/officeDocument/2006/relationships/tags" Target="../tags/tag1120.xml"/><Relationship Id="rId132" Type="http://schemas.openxmlformats.org/officeDocument/2006/relationships/tags" Target="../tags/tag1141.xml"/><Relationship Id="rId153" Type="http://schemas.openxmlformats.org/officeDocument/2006/relationships/tags" Target="../tags/tag1162.xml"/><Relationship Id="rId15" Type="http://schemas.openxmlformats.org/officeDocument/2006/relationships/tags" Target="../tags/tag1024.xml"/><Relationship Id="rId36" Type="http://schemas.openxmlformats.org/officeDocument/2006/relationships/tags" Target="../tags/tag1045.xml"/><Relationship Id="rId57" Type="http://schemas.openxmlformats.org/officeDocument/2006/relationships/tags" Target="../tags/tag1066.xml"/><Relationship Id="rId106" Type="http://schemas.openxmlformats.org/officeDocument/2006/relationships/tags" Target="../tags/tag1115.xml"/><Relationship Id="rId127" Type="http://schemas.openxmlformats.org/officeDocument/2006/relationships/tags" Target="../tags/tag1136.xml"/><Relationship Id="rId10" Type="http://schemas.openxmlformats.org/officeDocument/2006/relationships/tags" Target="../tags/tag1019.xml"/><Relationship Id="rId31" Type="http://schemas.openxmlformats.org/officeDocument/2006/relationships/tags" Target="../tags/tag1040.xml"/><Relationship Id="rId52" Type="http://schemas.openxmlformats.org/officeDocument/2006/relationships/tags" Target="../tags/tag1061.xml"/><Relationship Id="rId73" Type="http://schemas.openxmlformats.org/officeDocument/2006/relationships/tags" Target="../tags/tag1082.xml"/><Relationship Id="rId78" Type="http://schemas.openxmlformats.org/officeDocument/2006/relationships/tags" Target="../tags/tag1087.xml"/><Relationship Id="rId94" Type="http://schemas.openxmlformats.org/officeDocument/2006/relationships/tags" Target="../tags/tag1103.xml"/><Relationship Id="rId99" Type="http://schemas.openxmlformats.org/officeDocument/2006/relationships/tags" Target="../tags/tag1108.xml"/><Relationship Id="rId101" Type="http://schemas.openxmlformats.org/officeDocument/2006/relationships/tags" Target="../tags/tag1110.xml"/><Relationship Id="rId122" Type="http://schemas.openxmlformats.org/officeDocument/2006/relationships/tags" Target="../tags/tag1131.xml"/><Relationship Id="rId143" Type="http://schemas.openxmlformats.org/officeDocument/2006/relationships/tags" Target="../tags/tag1152.xml"/><Relationship Id="rId148" Type="http://schemas.openxmlformats.org/officeDocument/2006/relationships/tags" Target="../tags/tag1157.xml"/><Relationship Id="rId164" Type="http://schemas.openxmlformats.org/officeDocument/2006/relationships/tags" Target="../tags/tag1173.xml"/><Relationship Id="rId169" Type="http://schemas.openxmlformats.org/officeDocument/2006/relationships/slide" Target="slide35.xml"/><Relationship Id="rId4" Type="http://schemas.openxmlformats.org/officeDocument/2006/relationships/tags" Target="../tags/tag1013.xml"/><Relationship Id="rId9" Type="http://schemas.openxmlformats.org/officeDocument/2006/relationships/tags" Target="../tags/tag1018.xml"/><Relationship Id="rId26" Type="http://schemas.openxmlformats.org/officeDocument/2006/relationships/tags" Target="../tags/tag1035.xml"/><Relationship Id="rId47" Type="http://schemas.openxmlformats.org/officeDocument/2006/relationships/tags" Target="../tags/tag1056.xml"/><Relationship Id="rId68" Type="http://schemas.openxmlformats.org/officeDocument/2006/relationships/tags" Target="../tags/tag1077.xml"/><Relationship Id="rId89" Type="http://schemas.openxmlformats.org/officeDocument/2006/relationships/tags" Target="../tags/tag1098.xml"/><Relationship Id="rId112" Type="http://schemas.openxmlformats.org/officeDocument/2006/relationships/tags" Target="../tags/tag1121.xml"/><Relationship Id="rId133" Type="http://schemas.openxmlformats.org/officeDocument/2006/relationships/tags" Target="../tags/tag1142.xml"/><Relationship Id="rId154" Type="http://schemas.openxmlformats.org/officeDocument/2006/relationships/tags" Target="../tags/tag1163.xml"/><Relationship Id="rId16" Type="http://schemas.openxmlformats.org/officeDocument/2006/relationships/tags" Target="../tags/tag1025.xml"/><Relationship Id="rId37" Type="http://schemas.openxmlformats.org/officeDocument/2006/relationships/tags" Target="../tags/tag1046.xml"/><Relationship Id="rId58" Type="http://schemas.openxmlformats.org/officeDocument/2006/relationships/tags" Target="../tags/tag1067.xml"/><Relationship Id="rId79" Type="http://schemas.openxmlformats.org/officeDocument/2006/relationships/tags" Target="../tags/tag1088.xml"/><Relationship Id="rId102" Type="http://schemas.openxmlformats.org/officeDocument/2006/relationships/tags" Target="../tags/tag1111.xml"/><Relationship Id="rId123" Type="http://schemas.openxmlformats.org/officeDocument/2006/relationships/tags" Target="../tags/tag1132.xml"/><Relationship Id="rId144" Type="http://schemas.openxmlformats.org/officeDocument/2006/relationships/tags" Target="../tags/tag1153.xml"/><Relationship Id="rId90" Type="http://schemas.openxmlformats.org/officeDocument/2006/relationships/tags" Target="../tags/tag1099.xml"/><Relationship Id="rId165" Type="http://schemas.openxmlformats.org/officeDocument/2006/relationships/tags" Target="../tags/tag1174.xml"/><Relationship Id="rId27" Type="http://schemas.openxmlformats.org/officeDocument/2006/relationships/tags" Target="../tags/tag1036.xml"/><Relationship Id="rId48" Type="http://schemas.openxmlformats.org/officeDocument/2006/relationships/tags" Target="../tags/tag1057.xml"/><Relationship Id="rId69" Type="http://schemas.openxmlformats.org/officeDocument/2006/relationships/tags" Target="../tags/tag1078.xml"/><Relationship Id="rId113" Type="http://schemas.openxmlformats.org/officeDocument/2006/relationships/tags" Target="../tags/tag1122.xml"/><Relationship Id="rId134" Type="http://schemas.openxmlformats.org/officeDocument/2006/relationships/tags" Target="../tags/tag1143.xml"/><Relationship Id="rId80" Type="http://schemas.openxmlformats.org/officeDocument/2006/relationships/tags" Target="../tags/tag1089.xml"/><Relationship Id="rId155" Type="http://schemas.openxmlformats.org/officeDocument/2006/relationships/tags" Target="../tags/tag1164.xml"/><Relationship Id="rId17" Type="http://schemas.openxmlformats.org/officeDocument/2006/relationships/tags" Target="../tags/tag1026.xml"/><Relationship Id="rId38" Type="http://schemas.openxmlformats.org/officeDocument/2006/relationships/tags" Target="../tags/tag1047.xml"/><Relationship Id="rId59" Type="http://schemas.openxmlformats.org/officeDocument/2006/relationships/tags" Target="../tags/tag1068.xml"/><Relationship Id="rId103" Type="http://schemas.openxmlformats.org/officeDocument/2006/relationships/tags" Target="../tags/tag1112.xml"/><Relationship Id="rId124" Type="http://schemas.openxmlformats.org/officeDocument/2006/relationships/tags" Target="../tags/tag113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117" Type="http://schemas.openxmlformats.org/officeDocument/2006/relationships/tags" Target="../tags/tag1291.xml"/><Relationship Id="rId21" Type="http://schemas.openxmlformats.org/officeDocument/2006/relationships/tags" Target="../tags/tag1195.xml"/><Relationship Id="rId42" Type="http://schemas.openxmlformats.org/officeDocument/2006/relationships/tags" Target="../tags/tag1216.xml"/><Relationship Id="rId63" Type="http://schemas.openxmlformats.org/officeDocument/2006/relationships/tags" Target="../tags/tag1237.xml"/><Relationship Id="rId84" Type="http://schemas.openxmlformats.org/officeDocument/2006/relationships/tags" Target="../tags/tag1258.xml"/><Relationship Id="rId16" Type="http://schemas.openxmlformats.org/officeDocument/2006/relationships/tags" Target="../tags/tag1190.xml"/><Relationship Id="rId107" Type="http://schemas.openxmlformats.org/officeDocument/2006/relationships/tags" Target="../tags/tag1281.xml"/><Relationship Id="rId11" Type="http://schemas.openxmlformats.org/officeDocument/2006/relationships/tags" Target="../tags/tag1185.xml"/><Relationship Id="rId32" Type="http://schemas.openxmlformats.org/officeDocument/2006/relationships/tags" Target="../tags/tag1206.xml"/><Relationship Id="rId37" Type="http://schemas.openxmlformats.org/officeDocument/2006/relationships/tags" Target="../tags/tag1211.xml"/><Relationship Id="rId53" Type="http://schemas.openxmlformats.org/officeDocument/2006/relationships/tags" Target="../tags/tag1227.xml"/><Relationship Id="rId58" Type="http://schemas.openxmlformats.org/officeDocument/2006/relationships/tags" Target="../tags/tag1232.xml"/><Relationship Id="rId74" Type="http://schemas.openxmlformats.org/officeDocument/2006/relationships/tags" Target="../tags/tag1248.xml"/><Relationship Id="rId79" Type="http://schemas.openxmlformats.org/officeDocument/2006/relationships/tags" Target="../tags/tag1253.xml"/><Relationship Id="rId102" Type="http://schemas.openxmlformats.org/officeDocument/2006/relationships/tags" Target="../tags/tag1276.xml"/><Relationship Id="rId123" Type="http://schemas.openxmlformats.org/officeDocument/2006/relationships/tags" Target="../tags/tag1297.xml"/><Relationship Id="rId128" Type="http://schemas.openxmlformats.org/officeDocument/2006/relationships/tags" Target="../tags/tag1302.xml"/><Relationship Id="rId5" Type="http://schemas.openxmlformats.org/officeDocument/2006/relationships/tags" Target="../tags/tag1179.xml"/><Relationship Id="rId90" Type="http://schemas.openxmlformats.org/officeDocument/2006/relationships/tags" Target="../tags/tag1264.xml"/><Relationship Id="rId95" Type="http://schemas.openxmlformats.org/officeDocument/2006/relationships/tags" Target="../tags/tag1269.xml"/><Relationship Id="rId22" Type="http://schemas.openxmlformats.org/officeDocument/2006/relationships/tags" Target="../tags/tag1196.xml"/><Relationship Id="rId27" Type="http://schemas.openxmlformats.org/officeDocument/2006/relationships/tags" Target="../tags/tag1201.xml"/><Relationship Id="rId43" Type="http://schemas.openxmlformats.org/officeDocument/2006/relationships/tags" Target="../tags/tag1217.xml"/><Relationship Id="rId48" Type="http://schemas.openxmlformats.org/officeDocument/2006/relationships/tags" Target="../tags/tag1222.xml"/><Relationship Id="rId64" Type="http://schemas.openxmlformats.org/officeDocument/2006/relationships/tags" Target="../tags/tag1238.xml"/><Relationship Id="rId69" Type="http://schemas.openxmlformats.org/officeDocument/2006/relationships/tags" Target="../tags/tag1243.xml"/><Relationship Id="rId113" Type="http://schemas.openxmlformats.org/officeDocument/2006/relationships/tags" Target="../tags/tag1287.xml"/><Relationship Id="rId118" Type="http://schemas.openxmlformats.org/officeDocument/2006/relationships/tags" Target="../tags/tag1292.xml"/><Relationship Id="rId134" Type="http://schemas.openxmlformats.org/officeDocument/2006/relationships/notesSlide" Target="../notesSlides/notesSlide4.xml"/><Relationship Id="rId80" Type="http://schemas.openxmlformats.org/officeDocument/2006/relationships/tags" Target="../tags/tag1254.xml"/><Relationship Id="rId85" Type="http://schemas.openxmlformats.org/officeDocument/2006/relationships/tags" Target="../tags/tag1259.xml"/><Relationship Id="rId12" Type="http://schemas.openxmlformats.org/officeDocument/2006/relationships/tags" Target="../tags/tag1186.xml"/><Relationship Id="rId17" Type="http://schemas.openxmlformats.org/officeDocument/2006/relationships/tags" Target="../tags/tag1191.xml"/><Relationship Id="rId33" Type="http://schemas.openxmlformats.org/officeDocument/2006/relationships/tags" Target="../tags/tag1207.xml"/><Relationship Id="rId38" Type="http://schemas.openxmlformats.org/officeDocument/2006/relationships/tags" Target="../tags/tag1212.xml"/><Relationship Id="rId59" Type="http://schemas.openxmlformats.org/officeDocument/2006/relationships/tags" Target="../tags/tag1233.xml"/><Relationship Id="rId103" Type="http://schemas.openxmlformats.org/officeDocument/2006/relationships/tags" Target="../tags/tag1277.xml"/><Relationship Id="rId108" Type="http://schemas.openxmlformats.org/officeDocument/2006/relationships/tags" Target="../tags/tag1282.xml"/><Relationship Id="rId124" Type="http://schemas.openxmlformats.org/officeDocument/2006/relationships/tags" Target="../tags/tag1298.xml"/><Relationship Id="rId129" Type="http://schemas.openxmlformats.org/officeDocument/2006/relationships/tags" Target="../tags/tag1303.xml"/><Relationship Id="rId54" Type="http://schemas.openxmlformats.org/officeDocument/2006/relationships/tags" Target="../tags/tag1228.xml"/><Relationship Id="rId70" Type="http://schemas.openxmlformats.org/officeDocument/2006/relationships/tags" Target="../tags/tag1244.xml"/><Relationship Id="rId75" Type="http://schemas.openxmlformats.org/officeDocument/2006/relationships/tags" Target="../tags/tag1249.xml"/><Relationship Id="rId91" Type="http://schemas.openxmlformats.org/officeDocument/2006/relationships/tags" Target="../tags/tag1265.xml"/><Relationship Id="rId96" Type="http://schemas.openxmlformats.org/officeDocument/2006/relationships/tags" Target="../tags/tag1270.xml"/><Relationship Id="rId1" Type="http://schemas.openxmlformats.org/officeDocument/2006/relationships/tags" Target="../tags/tag1175.xml"/><Relationship Id="rId6" Type="http://schemas.openxmlformats.org/officeDocument/2006/relationships/tags" Target="../tags/tag1180.xml"/><Relationship Id="rId23" Type="http://schemas.openxmlformats.org/officeDocument/2006/relationships/tags" Target="../tags/tag1197.xml"/><Relationship Id="rId28" Type="http://schemas.openxmlformats.org/officeDocument/2006/relationships/tags" Target="../tags/tag1202.xml"/><Relationship Id="rId49" Type="http://schemas.openxmlformats.org/officeDocument/2006/relationships/tags" Target="../tags/tag1223.xml"/><Relationship Id="rId114" Type="http://schemas.openxmlformats.org/officeDocument/2006/relationships/tags" Target="../tags/tag1288.xml"/><Relationship Id="rId119" Type="http://schemas.openxmlformats.org/officeDocument/2006/relationships/tags" Target="../tags/tag1293.xml"/><Relationship Id="rId44" Type="http://schemas.openxmlformats.org/officeDocument/2006/relationships/tags" Target="../tags/tag1218.xml"/><Relationship Id="rId60" Type="http://schemas.openxmlformats.org/officeDocument/2006/relationships/tags" Target="../tags/tag1234.xml"/><Relationship Id="rId65" Type="http://schemas.openxmlformats.org/officeDocument/2006/relationships/tags" Target="../tags/tag1239.xml"/><Relationship Id="rId81" Type="http://schemas.openxmlformats.org/officeDocument/2006/relationships/tags" Target="../tags/tag1255.xml"/><Relationship Id="rId86" Type="http://schemas.openxmlformats.org/officeDocument/2006/relationships/tags" Target="../tags/tag1260.xml"/><Relationship Id="rId130" Type="http://schemas.openxmlformats.org/officeDocument/2006/relationships/tags" Target="../tags/tag1304.xml"/><Relationship Id="rId135" Type="http://schemas.openxmlformats.org/officeDocument/2006/relationships/image" Target="../media/image31.png"/><Relationship Id="rId13" Type="http://schemas.openxmlformats.org/officeDocument/2006/relationships/tags" Target="../tags/tag1187.xml"/><Relationship Id="rId18" Type="http://schemas.openxmlformats.org/officeDocument/2006/relationships/tags" Target="../tags/tag1192.xml"/><Relationship Id="rId39" Type="http://schemas.openxmlformats.org/officeDocument/2006/relationships/tags" Target="../tags/tag1213.xml"/><Relationship Id="rId109" Type="http://schemas.openxmlformats.org/officeDocument/2006/relationships/tags" Target="../tags/tag1283.xml"/><Relationship Id="rId34" Type="http://schemas.openxmlformats.org/officeDocument/2006/relationships/tags" Target="../tags/tag1208.xml"/><Relationship Id="rId50" Type="http://schemas.openxmlformats.org/officeDocument/2006/relationships/tags" Target="../tags/tag1224.xml"/><Relationship Id="rId55" Type="http://schemas.openxmlformats.org/officeDocument/2006/relationships/tags" Target="../tags/tag1229.xml"/><Relationship Id="rId76" Type="http://schemas.openxmlformats.org/officeDocument/2006/relationships/tags" Target="../tags/tag1250.xml"/><Relationship Id="rId97" Type="http://schemas.openxmlformats.org/officeDocument/2006/relationships/tags" Target="../tags/tag1271.xml"/><Relationship Id="rId104" Type="http://schemas.openxmlformats.org/officeDocument/2006/relationships/tags" Target="../tags/tag1278.xml"/><Relationship Id="rId120" Type="http://schemas.openxmlformats.org/officeDocument/2006/relationships/tags" Target="../tags/tag1294.xml"/><Relationship Id="rId125" Type="http://schemas.openxmlformats.org/officeDocument/2006/relationships/tags" Target="../tags/tag1299.xml"/><Relationship Id="rId7" Type="http://schemas.openxmlformats.org/officeDocument/2006/relationships/tags" Target="../tags/tag1181.xml"/><Relationship Id="rId71" Type="http://schemas.openxmlformats.org/officeDocument/2006/relationships/tags" Target="../tags/tag1245.xml"/><Relationship Id="rId92" Type="http://schemas.openxmlformats.org/officeDocument/2006/relationships/tags" Target="../tags/tag1266.xml"/><Relationship Id="rId2" Type="http://schemas.openxmlformats.org/officeDocument/2006/relationships/tags" Target="../tags/tag1176.xml"/><Relationship Id="rId29" Type="http://schemas.openxmlformats.org/officeDocument/2006/relationships/tags" Target="../tags/tag1203.xml"/><Relationship Id="rId24" Type="http://schemas.openxmlformats.org/officeDocument/2006/relationships/tags" Target="../tags/tag1198.xml"/><Relationship Id="rId40" Type="http://schemas.openxmlformats.org/officeDocument/2006/relationships/tags" Target="../tags/tag1214.xml"/><Relationship Id="rId45" Type="http://schemas.openxmlformats.org/officeDocument/2006/relationships/tags" Target="../tags/tag1219.xml"/><Relationship Id="rId66" Type="http://schemas.openxmlformats.org/officeDocument/2006/relationships/tags" Target="../tags/tag1240.xml"/><Relationship Id="rId87" Type="http://schemas.openxmlformats.org/officeDocument/2006/relationships/tags" Target="../tags/tag1261.xml"/><Relationship Id="rId110" Type="http://schemas.openxmlformats.org/officeDocument/2006/relationships/tags" Target="../tags/tag1284.xml"/><Relationship Id="rId115" Type="http://schemas.openxmlformats.org/officeDocument/2006/relationships/tags" Target="../tags/tag1289.xml"/><Relationship Id="rId131" Type="http://schemas.openxmlformats.org/officeDocument/2006/relationships/tags" Target="../tags/tag1305.xml"/><Relationship Id="rId61" Type="http://schemas.openxmlformats.org/officeDocument/2006/relationships/tags" Target="../tags/tag1235.xml"/><Relationship Id="rId82" Type="http://schemas.openxmlformats.org/officeDocument/2006/relationships/tags" Target="../tags/tag1256.xml"/><Relationship Id="rId19" Type="http://schemas.openxmlformats.org/officeDocument/2006/relationships/tags" Target="../tags/tag1193.xml"/><Relationship Id="rId14" Type="http://schemas.openxmlformats.org/officeDocument/2006/relationships/tags" Target="../tags/tag1188.xml"/><Relationship Id="rId30" Type="http://schemas.openxmlformats.org/officeDocument/2006/relationships/tags" Target="../tags/tag1204.xml"/><Relationship Id="rId35" Type="http://schemas.openxmlformats.org/officeDocument/2006/relationships/tags" Target="../tags/tag1209.xml"/><Relationship Id="rId56" Type="http://schemas.openxmlformats.org/officeDocument/2006/relationships/tags" Target="../tags/tag1230.xml"/><Relationship Id="rId77" Type="http://schemas.openxmlformats.org/officeDocument/2006/relationships/tags" Target="../tags/tag1251.xml"/><Relationship Id="rId100" Type="http://schemas.openxmlformats.org/officeDocument/2006/relationships/tags" Target="../tags/tag1274.xml"/><Relationship Id="rId105" Type="http://schemas.openxmlformats.org/officeDocument/2006/relationships/tags" Target="../tags/tag1279.xml"/><Relationship Id="rId126" Type="http://schemas.openxmlformats.org/officeDocument/2006/relationships/tags" Target="../tags/tag1300.xml"/><Relationship Id="rId8" Type="http://schemas.openxmlformats.org/officeDocument/2006/relationships/tags" Target="../tags/tag1182.xml"/><Relationship Id="rId51" Type="http://schemas.openxmlformats.org/officeDocument/2006/relationships/tags" Target="../tags/tag1225.xml"/><Relationship Id="rId72" Type="http://schemas.openxmlformats.org/officeDocument/2006/relationships/tags" Target="../tags/tag1246.xml"/><Relationship Id="rId93" Type="http://schemas.openxmlformats.org/officeDocument/2006/relationships/tags" Target="../tags/tag1267.xml"/><Relationship Id="rId98" Type="http://schemas.openxmlformats.org/officeDocument/2006/relationships/tags" Target="../tags/tag1272.xml"/><Relationship Id="rId121" Type="http://schemas.openxmlformats.org/officeDocument/2006/relationships/tags" Target="../tags/tag1295.xml"/><Relationship Id="rId3" Type="http://schemas.openxmlformats.org/officeDocument/2006/relationships/tags" Target="../tags/tag1177.xml"/><Relationship Id="rId25" Type="http://schemas.openxmlformats.org/officeDocument/2006/relationships/tags" Target="../tags/tag1199.xml"/><Relationship Id="rId46" Type="http://schemas.openxmlformats.org/officeDocument/2006/relationships/tags" Target="../tags/tag1220.xml"/><Relationship Id="rId67" Type="http://schemas.openxmlformats.org/officeDocument/2006/relationships/tags" Target="../tags/tag1241.xml"/><Relationship Id="rId116" Type="http://schemas.openxmlformats.org/officeDocument/2006/relationships/tags" Target="../tags/tag1290.xml"/><Relationship Id="rId20" Type="http://schemas.openxmlformats.org/officeDocument/2006/relationships/tags" Target="../tags/tag1194.xml"/><Relationship Id="rId41" Type="http://schemas.openxmlformats.org/officeDocument/2006/relationships/tags" Target="../tags/tag1215.xml"/><Relationship Id="rId62" Type="http://schemas.openxmlformats.org/officeDocument/2006/relationships/tags" Target="../tags/tag1236.xml"/><Relationship Id="rId83" Type="http://schemas.openxmlformats.org/officeDocument/2006/relationships/tags" Target="../tags/tag1257.xml"/><Relationship Id="rId88" Type="http://schemas.openxmlformats.org/officeDocument/2006/relationships/tags" Target="../tags/tag1262.xml"/><Relationship Id="rId111" Type="http://schemas.openxmlformats.org/officeDocument/2006/relationships/tags" Target="../tags/tag1285.xml"/><Relationship Id="rId132" Type="http://schemas.openxmlformats.org/officeDocument/2006/relationships/tags" Target="../tags/tag1306.xml"/><Relationship Id="rId15" Type="http://schemas.openxmlformats.org/officeDocument/2006/relationships/tags" Target="../tags/tag1189.xml"/><Relationship Id="rId36" Type="http://schemas.openxmlformats.org/officeDocument/2006/relationships/tags" Target="../tags/tag1210.xml"/><Relationship Id="rId57" Type="http://schemas.openxmlformats.org/officeDocument/2006/relationships/tags" Target="../tags/tag1231.xml"/><Relationship Id="rId106" Type="http://schemas.openxmlformats.org/officeDocument/2006/relationships/tags" Target="../tags/tag1280.xml"/><Relationship Id="rId127" Type="http://schemas.openxmlformats.org/officeDocument/2006/relationships/tags" Target="../tags/tag1301.xml"/><Relationship Id="rId10" Type="http://schemas.openxmlformats.org/officeDocument/2006/relationships/tags" Target="../tags/tag1184.xml"/><Relationship Id="rId31" Type="http://schemas.openxmlformats.org/officeDocument/2006/relationships/tags" Target="../tags/tag1205.xml"/><Relationship Id="rId52" Type="http://schemas.openxmlformats.org/officeDocument/2006/relationships/tags" Target="../tags/tag1226.xml"/><Relationship Id="rId73" Type="http://schemas.openxmlformats.org/officeDocument/2006/relationships/tags" Target="../tags/tag1247.xml"/><Relationship Id="rId78" Type="http://schemas.openxmlformats.org/officeDocument/2006/relationships/tags" Target="../tags/tag1252.xml"/><Relationship Id="rId94" Type="http://schemas.openxmlformats.org/officeDocument/2006/relationships/tags" Target="../tags/tag1268.xml"/><Relationship Id="rId99" Type="http://schemas.openxmlformats.org/officeDocument/2006/relationships/tags" Target="../tags/tag1273.xml"/><Relationship Id="rId101" Type="http://schemas.openxmlformats.org/officeDocument/2006/relationships/tags" Target="../tags/tag1275.xml"/><Relationship Id="rId122" Type="http://schemas.openxmlformats.org/officeDocument/2006/relationships/tags" Target="../tags/tag1296.xml"/><Relationship Id="rId4" Type="http://schemas.openxmlformats.org/officeDocument/2006/relationships/tags" Target="../tags/tag1178.xml"/><Relationship Id="rId9" Type="http://schemas.openxmlformats.org/officeDocument/2006/relationships/tags" Target="../tags/tag1183.xml"/><Relationship Id="rId26" Type="http://schemas.openxmlformats.org/officeDocument/2006/relationships/tags" Target="../tags/tag1200.xml"/><Relationship Id="rId47" Type="http://schemas.openxmlformats.org/officeDocument/2006/relationships/tags" Target="../tags/tag1221.xml"/><Relationship Id="rId68" Type="http://schemas.openxmlformats.org/officeDocument/2006/relationships/tags" Target="../tags/tag1242.xml"/><Relationship Id="rId89" Type="http://schemas.openxmlformats.org/officeDocument/2006/relationships/tags" Target="../tags/tag1263.xml"/><Relationship Id="rId112" Type="http://schemas.openxmlformats.org/officeDocument/2006/relationships/tags" Target="../tags/tag1286.xml"/><Relationship Id="rId133"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tags" Target="../tags/tag1314.xml"/><Relationship Id="rId13" Type="http://schemas.openxmlformats.org/officeDocument/2006/relationships/tags" Target="../tags/tag1319.xml"/><Relationship Id="rId18" Type="http://schemas.openxmlformats.org/officeDocument/2006/relationships/image" Target="../media/image33.png"/><Relationship Id="rId3" Type="http://schemas.openxmlformats.org/officeDocument/2006/relationships/tags" Target="../tags/tag1309.xml"/><Relationship Id="rId21" Type="http://schemas.openxmlformats.org/officeDocument/2006/relationships/image" Target="../media/image36.svg"/><Relationship Id="rId7" Type="http://schemas.openxmlformats.org/officeDocument/2006/relationships/tags" Target="../tags/tag1313.xml"/><Relationship Id="rId12" Type="http://schemas.openxmlformats.org/officeDocument/2006/relationships/tags" Target="../tags/tag1318.xml"/><Relationship Id="rId17" Type="http://schemas.openxmlformats.org/officeDocument/2006/relationships/image" Target="../media/image32.png"/><Relationship Id="rId2" Type="http://schemas.openxmlformats.org/officeDocument/2006/relationships/tags" Target="../tags/tag1308.xml"/><Relationship Id="rId16" Type="http://schemas.openxmlformats.org/officeDocument/2006/relationships/slideLayout" Target="../slideLayouts/slideLayout2.xml"/><Relationship Id="rId20" Type="http://schemas.openxmlformats.org/officeDocument/2006/relationships/image" Target="../media/image35.png"/><Relationship Id="rId1" Type="http://schemas.openxmlformats.org/officeDocument/2006/relationships/tags" Target="../tags/tag1307.xml"/><Relationship Id="rId6" Type="http://schemas.openxmlformats.org/officeDocument/2006/relationships/tags" Target="../tags/tag1312.xml"/><Relationship Id="rId11" Type="http://schemas.openxmlformats.org/officeDocument/2006/relationships/tags" Target="../tags/tag1317.xml"/><Relationship Id="rId5" Type="http://schemas.openxmlformats.org/officeDocument/2006/relationships/tags" Target="../tags/tag1311.xml"/><Relationship Id="rId15" Type="http://schemas.openxmlformats.org/officeDocument/2006/relationships/tags" Target="../tags/tag1321.xml"/><Relationship Id="rId10" Type="http://schemas.openxmlformats.org/officeDocument/2006/relationships/tags" Target="../tags/tag1316.xml"/><Relationship Id="rId19" Type="http://schemas.openxmlformats.org/officeDocument/2006/relationships/image" Target="../media/image34.svg"/><Relationship Id="rId4" Type="http://schemas.openxmlformats.org/officeDocument/2006/relationships/tags" Target="../tags/tag1310.xml"/><Relationship Id="rId9" Type="http://schemas.openxmlformats.org/officeDocument/2006/relationships/tags" Target="../tags/tag1315.xml"/><Relationship Id="rId14" Type="http://schemas.openxmlformats.org/officeDocument/2006/relationships/tags" Target="../tags/tag1320.xml"/></Relationships>
</file>

<file path=ppt/slides/_rels/slide24.xml.rels><?xml version="1.0" encoding="UTF-8" standalone="yes"?>
<Relationships xmlns="http://schemas.openxmlformats.org/package/2006/relationships"><Relationship Id="rId8" Type="http://schemas.openxmlformats.org/officeDocument/2006/relationships/tags" Target="../tags/tag1329.xml"/><Relationship Id="rId13" Type="http://schemas.openxmlformats.org/officeDocument/2006/relationships/tags" Target="../tags/tag1334.xml"/><Relationship Id="rId18" Type="http://schemas.openxmlformats.org/officeDocument/2006/relationships/image" Target="../media/image37.png"/><Relationship Id="rId3" Type="http://schemas.openxmlformats.org/officeDocument/2006/relationships/tags" Target="../tags/tag1324.xml"/><Relationship Id="rId21" Type="http://schemas.openxmlformats.org/officeDocument/2006/relationships/image" Target="../media/image40.svg"/><Relationship Id="rId7" Type="http://schemas.openxmlformats.org/officeDocument/2006/relationships/tags" Target="../tags/tag1328.xml"/><Relationship Id="rId12" Type="http://schemas.openxmlformats.org/officeDocument/2006/relationships/tags" Target="../tags/tag1333.xml"/><Relationship Id="rId17" Type="http://schemas.openxmlformats.org/officeDocument/2006/relationships/image" Target="../media/image32.png"/><Relationship Id="rId2" Type="http://schemas.openxmlformats.org/officeDocument/2006/relationships/tags" Target="../tags/tag1323.xml"/><Relationship Id="rId16" Type="http://schemas.openxmlformats.org/officeDocument/2006/relationships/slideLayout" Target="../slideLayouts/slideLayout2.xml"/><Relationship Id="rId20" Type="http://schemas.openxmlformats.org/officeDocument/2006/relationships/image" Target="../media/image39.png"/><Relationship Id="rId1" Type="http://schemas.openxmlformats.org/officeDocument/2006/relationships/tags" Target="../tags/tag1322.xml"/><Relationship Id="rId6" Type="http://schemas.openxmlformats.org/officeDocument/2006/relationships/tags" Target="../tags/tag1327.xml"/><Relationship Id="rId11" Type="http://schemas.openxmlformats.org/officeDocument/2006/relationships/tags" Target="../tags/tag1332.xml"/><Relationship Id="rId5" Type="http://schemas.openxmlformats.org/officeDocument/2006/relationships/tags" Target="../tags/tag1326.xml"/><Relationship Id="rId15" Type="http://schemas.openxmlformats.org/officeDocument/2006/relationships/tags" Target="../tags/tag1336.xml"/><Relationship Id="rId10" Type="http://schemas.openxmlformats.org/officeDocument/2006/relationships/tags" Target="../tags/tag1331.xml"/><Relationship Id="rId19" Type="http://schemas.openxmlformats.org/officeDocument/2006/relationships/image" Target="../media/image38.svg"/><Relationship Id="rId4" Type="http://schemas.openxmlformats.org/officeDocument/2006/relationships/tags" Target="../tags/tag1325.xml"/><Relationship Id="rId9" Type="http://schemas.openxmlformats.org/officeDocument/2006/relationships/tags" Target="../tags/tag1330.xml"/><Relationship Id="rId14" Type="http://schemas.openxmlformats.org/officeDocument/2006/relationships/tags" Target="../tags/tag1335.xml"/></Relationships>
</file>

<file path=ppt/slides/_rels/slide25.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3.sv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8" Type="http://schemas.openxmlformats.org/officeDocument/2006/relationships/tags" Target="../tags/tag1344.xml"/><Relationship Id="rId13" Type="http://schemas.openxmlformats.org/officeDocument/2006/relationships/tags" Target="../tags/tag1349.xml"/><Relationship Id="rId18" Type="http://schemas.openxmlformats.org/officeDocument/2006/relationships/slideLayout" Target="../slideLayouts/slideLayout2.xml"/><Relationship Id="rId3" Type="http://schemas.openxmlformats.org/officeDocument/2006/relationships/tags" Target="../tags/tag1339.xml"/><Relationship Id="rId21" Type="http://schemas.openxmlformats.org/officeDocument/2006/relationships/image" Target="../media/image420.png"/><Relationship Id="rId7" Type="http://schemas.openxmlformats.org/officeDocument/2006/relationships/tags" Target="../tags/tag1343.xml"/><Relationship Id="rId12" Type="http://schemas.openxmlformats.org/officeDocument/2006/relationships/tags" Target="../tags/tag1348.xml"/><Relationship Id="rId17" Type="http://schemas.openxmlformats.org/officeDocument/2006/relationships/tags" Target="../tags/tag1353.xml"/><Relationship Id="rId2" Type="http://schemas.openxmlformats.org/officeDocument/2006/relationships/tags" Target="../tags/tag1338.xml"/><Relationship Id="rId16" Type="http://schemas.openxmlformats.org/officeDocument/2006/relationships/tags" Target="../tags/tag1352.xml"/><Relationship Id="rId20" Type="http://schemas.openxmlformats.org/officeDocument/2006/relationships/image" Target="../media/image410.png"/><Relationship Id="rId1" Type="http://schemas.openxmlformats.org/officeDocument/2006/relationships/tags" Target="../tags/tag1337.xml"/><Relationship Id="rId6" Type="http://schemas.openxmlformats.org/officeDocument/2006/relationships/tags" Target="../tags/tag1342.xml"/><Relationship Id="rId11" Type="http://schemas.openxmlformats.org/officeDocument/2006/relationships/tags" Target="../tags/tag1347.xml"/><Relationship Id="rId5" Type="http://schemas.openxmlformats.org/officeDocument/2006/relationships/tags" Target="../tags/tag1341.xml"/><Relationship Id="rId15" Type="http://schemas.openxmlformats.org/officeDocument/2006/relationships/tags" Target="../tags/tag1351.xml"/><Relationship Id="rId23" Type="http://schemas.openxmlformats.org/officeDocument/2006/relationships/image" Target="../media/image46.svg"/><Relationship Id="rId10" Type="http://schemas.openxmlformats.org/officeDocument/2006/relationships/tags" Target="../tags/tag1346.xml"/><Relationship Id="rId19" Type="http://schemas.openxmlformats.org/officeDocument/2006/relationships/image" Target="../media/image44.png"/><Relationship Id="rId4" Type="http://schemas.openxmlformats.org/officeDocument/2006/relationships/tags" Target="../tags/tag1340.xml"/><Relationship Id="rId9" Type="http://schemas.openxmlformats.org/officeDocument/2006/relationships/tags" Target="../tags/tag1345.xml"/><Relationship Id="rId14" Type="http://schemas.openxmlformats.org/officeDocument/2006/relationships/tags" Target="../tags/tag1350.xml"/><Relationship Id="rId22" Type="http://schemas.openxmlformats.org/officeDocument/2006/relationships/image" Target="../media/image45.png"/></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17" Type="http://schemas.openxmlformats.org/officeDocument/2006/relationships/tags" Target="../tags/tag1470.xml"/><Relationship Id="rId21" Type="http://schemas.openxmlformats.org/officeDocument/2006/relationships/tags" Target="../tags/tag1374.xml"/><Relationship Id="rId42" Type="http://schemas.openxmlformats.org/officeDocument/2006/relationships/tags" Target="../tags/tag1395.xml"/><Relationship Id="rId63" Type="http://schemas.openxmlformats.org/officeDocument/2006/relationships/tags" Target="../tags/tag1416.xml"/><Relationship Id="rId84" Type="http://schemas.openxmlformats.org/officeDocument/2006/relationships/tags" Target="../tags/tag1437.xml"/><Relationship Id="rId138" Type="http://schemas.openxmlformats.org/officeDocument/2006/relationships/tags" Target="../tags/tag1491.xml"/><Relationship Id="rId159" Type="http://schemas.openxmlformats.org/officeDocument/2006/relationships/tags" Target="../tags/tag1512.xml"/><Relationship Id="rId170" Type="http://schemas.openxmlformats.org/officeDocument/2006/relationships/tags" Target="../tags/tag1523.xml"/><Relationship Id="rId191" Type="http://schemas.openxmlformats.org/officeDocument/2006/relationships/tags" Target="../tags/tag1544.xml"/><Relationship Id="rId107" Type="http://schemas.openxmlformats.org/officeDocument/2006/relationships/tags" Target="../tags/tag1460.xml"/><Relationship Id="rId11" Type="http://schemas.openxmlformats.org/officeDocument/2006/relationships/tags" Target="../tags/tag1364.xml"/><Relationship Id="rId32" Type="http://schemas.openxmlformats.org/officeDocument/2006/relationships/tags" Target="../tags/tag1385.xml"/><Relationship Id="rId53" Type="http://schemas.openxmlformats.org/officeDocument/2006/relationships/tags" Target="../tags/tag1406.xml"/><Relationship Id="rId74" Type="http://schemas.openxmlformats.org/officeDocument/2006/relationships/tags" Target="../tags/tag1427.xml"/><Relationship Id="rId128" Type="http://schemas.openxmlformats.org/officeDocument/2006/relationships/tags" Target="../tags/tag1481.xml"/><Relationship Id="rId149" Type="http://schemas.openxmlformats.org/officeDocument/2006/relationships/tags" Target="../tags/tag1502.xml"/><Relationship Id="rId5" Type="http://schemas.openxmlformats.org/officeDocument/2006/relationships/tags" Target="../tags/tag1358.xml"/><Relationship Id="rId95" Type="http://schemas.openxmlformats.org/officeDocument/2006/relationships/tags" Target="../tags/tag1448.xml"/><Relationship Id="rId160" Type="http://schemas.openxmlformats.org/officeDocument/2006/relationships/tags" Target="../tags/tag1513.xml"/><Relationship Id="rId181" Type="http://schemas.openxmlformats.org/officeDocument/2006/relationships/tags" Target="../tags/tag1534.xml"/><Relationship Id="rId22" Type="http://schemas.openxmlformats.org/officeDocument/2006/relationships/tags" Target="../tags/tag1375.xml"/><Relationship Id="rId43" Type="http://schemas.openxmlformats.org/officeDocument/2006/relationships/tags" Target="../tags/tag1396.xml"/><Relationship Id="rId64" Type="http://schemas.openxmlformats.org/officeDocument/2006/relationships/tags" Target="../tags/tag1417.xml"/><Relationship Id="rId118" Type="http://schemas.openxmlformats.org/officeDocument/2006/relationships/tags" Target="../tags/tag1471.xml"/><Relationship Id="rId139" Type="http://schemas.openxmlformats.org/officeDocument/2006/relationships/tags" Target="../tags/tag1492.xml"/><Relationship Id="rId85" Type="http://schemas.openxmlformats.org/officeDocument/2006/relationships/tags" Target="../tags/tag1438.xml"/><Relationship Id="rId150" Type="http://schemas.openxmlformats.org/officeDocument/2006/relationships/tags" Target="../tags/tag1503.xml"/><Relationship Id="rId171" Type="http://schemas.openxmlformats.org/officeDocument/2006/relationships/tags" Target="../tags/tag1524.xml"/><Relationship Id="rId192" Type="http://schemas.openxmlformats.org/officeDocument/2006/relationships/tags" Target="../tags/tag1545.xml"/><Relationship Id="rId12" Type="http://schemas.openxmlformats.org/officeDocument/2006/relationships/tags" Target="../tags/tag1365.xml"/><Relationship Id="rId33" Type="http://schemas.openxmlformats.org/officeDocument/2006/relationships/tags" Target="../tags/tag1386.xml"/><Relationship Id="rId108" Type="http://schemas.openxmlformats.org/officeDocument/2006/relationships/tags" Target="../tags/tag1461.xml"/><Relationship Id="rId129" Type="http://schemas.openxmlformats.org/officeDocument/2006/relationships/tags" Target="../tags/tag1482.xml"/><Relationship Id="rId54" Type="http://schemas.openxmlformats.org/officeDocument/2006/relationships/tags" Target="../tags/tag1407.xml"/><Relationship Id="rId75" Type="http://schemas.openxmlformats.org/officeDocument/2006/relationships/tags" Target="../tags/tag1428.xml"/><Relationship Id="rId96" Type="http://schemas.openxmlformats.org/officeDocument/2006/relationships/tags" Target="../tags/tag1449.xml"/><Relationship Id="rId140" Type="http://schemas.openxmlformats.org/officeDocument/2006/relationships/tags" Target="../tags/tag1493.xml"/><Relationship Id="rId161" Type="http://schemas.openxmlformats.org/officeDocument/2006/relationships/tags" Target="../tags/tag1514.xml"/><Relationship Id="rId182" Type="http://schemas.openxmlformats.org/officeDocument/2006/relationships/tags" Target="../tags/tag1535.xml"/><Relationship Id="rId6" Type="http://schemas.openxmlformats.org/officeDocument/2006/relationships/tags" Target="../tags/tag1359.xml"/><Relationship Id="rId23" Type="http://schemas.openxmlformats.org/officeDocument/2006/relationships/tags" Target="../tags/tag1376.xml"/><Relationship Id="rId119" Type="http://schemas.openxmlformats.org/officeDocument/2006/relationships/tags" Target="../tags/tag1472.xml"/><Relationship Id="rId44" Type="http://schemas.openxmlformats.org/officeDocument/2006/relationships/tags" Target="../tags/tag1397.xml"/><Relationship Id="rId65" Type="http://schemas.openxmlformats.org/officeDocument/2006/relationships/tags" Target="../tags/tag1418.xml"/><Relationship Id="rId86" Type="http://schemas.openxmlformats.org/officeDocument/2006/relationships/tags" Target="../tags/tag1439.xml"/><Relationship Id="rId130" Type="http://schemas.openxmlformats.org/officeDocument/2006/relationships/tags" Target="../tags/tag1483.xml"/><Relationship Id="rId151" Type="http://schemas.openxmlformats.org/officeDocument/2006/relationships/tags" Target="../tags/tag1504.xml"/><Relationship Id="rId172" Type="http://schemas.openxmlformats.org/officeDocument/2006/relationships/tags" Target="../tags/tag1525.xml"/><Relationship Id="rId193" Type="http://schemas.openxmlformats.org/officeDocument/2006/relationships/tags" Target="../tags/tag1546.xml"/><Relationship Id="rId13" Type="http://schemas.openxmlformats.org/officeDocument/2006/relationships/tags" Target="../tags/tag1366.xml"/><Relationship Id="rId109" Type="http://schemas.openxmlformats.org/officeDocument/2006/relationships/tags" Target="../tags/tag1462.xml"/><Relationship Id="rId34" Type="http://schemas.openxmlformats.org/officeDocument/2006/relationships/tags" Target="../tags/tag1387.xml"/><Relationship Id="rId55" Type="http://schemas.openxmlformats.org/officeDocument/2006/relationships/tags" Target="../tags/tag1408.xml"/><Relationship Id="rId76" Type="http://schemas.openxmlformats.org/officeDocument/2006/relationships/tags" Target="../tags/tag1429.xml"/><Relationship Id="rId97" Type="http://schemas.openxmlformats.org/officeDocument/2006/relationships/tags" Target="../tags/tag1450.xml"/><Relationship Id="rId120" Type="http://schemas.openxmlformats.org/officeDocument/2006/relationships/tags" Target="../tags/tag1473.xml"/><Relationship Id="rId141" Type="http://schemas.openxmlformats.org/officeDocument/2006/relationships/tags" Target="../tags/tag1494.xml"/><Relationship Id="rId7" Type="http://schemas.openxmlformats.org/officeDocument/2006/relationships/tags" Target="../tags/tag1360.xml"/><Relationship Id="rId162" Type="http://schemas.openxmlformats.org/officeDocument/2006/relationships/tags" Target="../tags/tag1515.xml"/><Relationship Id="rId183" Type="http://schemas.openxmlformats.org/officeDocument/2006/relationships/tags" Target="../tags/tag1536.xml"/><Relationship Id="rId2" Type="http://schemas.openxmlformats.org/officeDocument/2006/relationships/tags" Target="../tags/tag1355.xml"/><Relationship Id="rId29" Type="http://schemas.openxmlformats.org/officeDocument/2006/relationships/tags" Target="../tags/tag1382.xml"/><Relationship Id="rId24" Type="http://schemas.openxmlformats.org/officeDocument/2006/relationships/tags" Target="../tags/tag1377.xml"/><Relationship Id="rId40" Type="http://schemas.openxmlformats.org/officeDocument/2006/relationships/tags" Target="../tags/tag1393.xml"/><Relationship Id="rId45" Type="http://schemas.openxmlformats.org/officeDocument/2006/relationships/tags" Target="../tags/tag1398.xml"/><Relationship Id="rId66" Type="http://schemas.openxmlformats.org/officeDocument/2006/relationships/tags" Target="../tags/tag1419.xml"/><Relationship Id="rId87" Type="http://schemas.openxmlformats.org/officeDocument/2006/relationships/tags" Target="../tags/tag1440.xml"/><Relationship Id="rId110" Type="http://schemas.openxmlformats.org/officeDocument/2006/relationships/tags" Target="../tags/tag1463.xml"/><Relationship Id="rId115" Type="http://schemas.openxmlformats.org/officeDocument/2006/relationships/tags" Target="../tags/tag1468.xml"/><Relationship Id="rId131" Type="http://schemas.openxmlformats.org/officeDocument/2006/relationships/tags" Target="../tags/tag1484.xml"/><Relationship Id="rId136" Type="http://schemas.openxmlformats.org/officeDocument/2006/relationships/tags" Target="../tags/tag1489.xml"/><Relationship Id="rId157" Type="http://schemas.openxmlformats.org/officeDocument/2006/relationships/tags" Target="../tags/tag1510.xml"/><Relationship Id="rId178" Type="http://schemas.openxmlformats.org/officeDocument/2006/relationships/tags" Target="../tags/tag1531.xml"/><Relationship Id="rId61" Type="http://schemas.openxmlformats.org/officeDocument/2006/relationships/tags" Target="../tags/tag1414.xml"/><Relationship Id="rId82" Type="http://schemas.openxmlformats.org/officeDocument/2006/relationships/tags" Target="../tags/tag1435.xml"/><Relationship Id="rId152" Type="http://schemas.openxmlformats.org/officeDocument/2006/relationships/tags" Target="../tags/tag1505.xml"/><Relationship Id="rId173" Type="http://schemas.openxmlformats.org/officeDocument/2006/relationships/tags" Target="../tags/tag1526.xml"/><Relationship Id="rId194" Type="http://schemas.openxmlformats.org/officeDocument/2006/relationships/tags" Target="../tags/tag1547.xml"/><Relationship Id="rId199" Type="http://schemas.openxmlformats.org/officeDocument/2006/relationships/tags" Target="../tags/tag1552.xml"/><Relationship Id="rId203" Type="http://schemas.openxmlformats.org/officeDocument/2006/relationships/tags" Target="../tags/tag1556.xml"/><Relationship Id="rId19" Type="http://schemas.openxmlformats.org/officeDocument/2006/relationships/tags" Target="../tags/tag1372.xml"/><Relationship Id="rId14" Type="http://schemas.openxmlformats.org/officeDocument/2006/relationships/tags" Target="../tags/tag1367.xml"/><Relationship Id="rId30" Type="http://schemas.openxmlformats.org/officeDocument/2006/relationships/tags" Target="../tags/tag1383.xml"/><Relationship Id="rId35" Type="http://schemas.openxmlformats.org/officeDocument/2006/relationships/tags" Target="../tags/tag1388.xml"/><Relationship Id="rId56" Type="http://schemas.openxmlformats.org/officeDocument/2006/relationships/tags" Target="../tags/tag1409.xml"/><Relationship Id="rId77" Type="http://schemas.openxmlformats.org/officeDocument/2006/relationships/tags" Target="../tags/tag1430.xml"/><Relationship Id="rId100" Type="http://schemas.openxmlformats.org/officeDocument/2006/relationships/tags" Target="../tags/tag1453.xml"/><Relationship Id="rId105" Type="http://schemas.openxmlformats.org/officeDocument/2006/relationships/tags" Target="../tags/tag1458.xml"/><Relationship Id="rId126" Type="http://schemas.openxmlformats.org/officeDocument/2006/relationships/tags" Target="../tags/tag1479.xml"/><Relationship Id="rId147" Type="http://schemas.openxmlformats.org/officeDocument/2006/relationships/tags" Target="../tags/tag1500.xml"/><Relationship Id="rId168" Type="http://schemas.openxmlformats.org/officeDocument/2006/relationships/tags" Target="../tags/tag1521.xml"/><Relationship Id="rId8" Type="http://schemas.openxmlformats.org/officeDocument/2006/relationships/tags" Target="../tags/tag1361.xml"/><Relationship Id="rId51" Type="http://schemas.openxmlformats.org/officeDocument/2006/relationships/tags" Target="../tags/tag1404.xml"/><Relationship Id="rId72" Type="http://schemas.openxmlformats.org/officeDocument/2006/relationships/tags" Target="../tags/tag1425.xml"/><Relationship Id="rId93" Type="http://schemas.openxmlformats.org/officeDocument/2006/relationships/tags" Target="../tags/tag1446.xml"/><Relationship Id="rId98" Type="http://schemas.openxmlformats.org/officeDocument/2006/relationships/tags" Target="../tags/tag1451.xml"/><Relationship Id="rId121" Type="http://schemas.openxmlformats.org/officeDocument/2006/relationships/tags" Target="../tags/tag1474.xml"/><Relationship Id="rId142" Type="http://schemas.openxmlformats.org/officeDocument/2006/relationships/tags" Target="../tags/tag1495.xml"/><Relationship Id="rId163" Type="http://schemas.openxmlformats.org/officeDocument/2006/relationships/tags" Target="../tags/tag1516.xml"/><Relationship Id="rId184" Type="http://schemas.openxmlformats.org/officeDocument/2006/relationships/tags" Target="../tags/tag1537.xml"/><Relationship Id="rId189" Type="http://schemas.openxmlformats.org/officeDocument/2006/relationships/tags" Target="../tags/tag1542.xml"/><Relationship Id="rId3" Type="http://schemas.openxmlformats.org/officeDocument/2006/relationships/tags" Target="../tags/tag1356.xml"/><Relationship Id="rId25" Type="http://schemas.openxmlformats.org/officeDocument/2006/relationships/tags" Target="../tags/tag1378.xml"/><Relationship Id="rId46" Type="http://schemas.openxmlformats.org/officeDocument/2006/relationships/tags" Target="../tags/tag1399.xml"/><Relationship Id="rId67" Type="http://schemas.openxmlformats.org/officeDocument/2006/relationships/tags" Target="../tags/tag1420.xml"/><Relationship Id="rId116" Type="http://schemas.openxmlformats.org/officeDocument/2006/relationships/tags" Target="../tags/tag1469.xml"/><Relationship Id="rId137" Type="http://schemas.openxmlformats.org/officeDocument/2006/relationships/tags" Target="../tags/tag1490.xml"/><Relationship Id="rId158" Type="http://schemas.openxmlformats.org/officeDocument/2006/relationships/tags" Target="../tags/tag1511.xml"/><Relationship Id="rId20" Type="http://schemas.openxmlformats.org/officeDocument/2006/relationships/tags" Target="../tags/tag1373.xml"/><Relationship Id="rId41" Type="http://schemas.openxmlformats.org/officeDocument/2006/relationships/tags" Target="../tags/tag1394.xml"/><Relationship Id="rId62" Type="http://schemas.openxmlformats.org/officeDocument/2006/relationships/tags" Target="../tags/tag1415.xml"/><Relationship Id="rId83" Type="http://schemas.openxmlformats.org/officeDocument/2006/relationships/tags" Target="../tags/tag1436.xml"/><Relationship Id="rId88" Type="http://schemas.openxmlformats.org/officeDocument/2006/relationships/tags" Target="../tags/tag1441.xml"/><Relationship Id="rId111" Type="http://schemas.openxmlformats.org/officeDocument/2006/relationships/tags" Target="../tags/tag1464.xml"/><Relationship Id="rId132" Type="http://schemas.openxmlformats.org/officeDocument/2006/relationships/tags" Target="../tags/tag1485.xml"/><Relationship Id="rId153" Type="http://schemas.openxmlformats.org/officeDocument/2006/relationships/tags" Target="../tags/tag1506.xml"/><Relationship Id="rId174" Type="http://schemas.openxmlformats.org/officeDocument/2006/relationships/tags" Target="../tags/tag1527.xml"/><Relationship Id="rId179" Type="http://schemas.openxmlformats.org/officeDocument/2006/relationships/tags" Target="../tags/tag1532.xml"/><Relationship Id="rId195" Type="http://schemas.openxmlformats.org/officeDocument/2006/relationships/tags" Target="../tags/tag1548.xml"/><Relationship Id="rId190" Type="http://schemas.openxmlformats.org/officeDocument/2006/relationships/tags" Target="../tags/tag1543.xml"/><Relationship Id="rId204" Type="http://schemas.openxmlformats.org/officeDocument/2006/relationships/slideLayout" Target="../slideLayouts/slideLayout2.xml"/><Relationship Id="rId15" Type="http://schemas.openxmlformats.org/officeDocument/2006/relationships/tags" Target="../tags/tag1368.xml"/><Relationship Id="rId36" Type="http://schemas.openxmlformats.org/officeDocument/2006/relationships/tags" Target="../tags/tag1389.xml"/><Relationship Id="rId57" Type="http://schemas.openxmlformats.org/officeDocument/2006/relationships/tags" Target="../tags/tag1410.xml"/><Relationship Id="rId106" Type="http://schemas.openxmlformats.org/officeDocument/2006/relationships/tags" Target="../tags/tag1459.xml"/><Relationship Id="rId127" Type="http://schemas.openxmlformats.org/officeDocument/2006/relationships/tags" Target="../tags/tag1480.xml"/><Relationship Id="rId10" Type="http://schemas.openxmlformats.org/officeDocument/2006/relationships/tags" Target="../tags/tag1363.xml"/><Relationship Id="rId31" Type="http://schemas.openxmlformats.org/officeDocument/2006/relationships/tags" Target="../tags/tag1384.xml"/><Relationship Id="rId52" Type="http://schemas.openxmlformats.org/officeDocument/2006/relationships/tags" Target="../tags/tag1405.xml"/><Relationship Id="rId73" Type="http://schemas.openxmlformats.org/officeDocument/2006/relationships/tags" Target="../tags/tag1426.xml"/><Relationship Id="rId78" Type="http://schemas.openxmlformats.org/officeDocument/2006/relationships/tags" Target="../tags/tag1431.xml"/><Relationship Id="rId94" Type="http://schemas.openxmlformats.org/officeDocument/2006/relationships/tags" Target="../tags/tag1447.xml"/><Relationship Id="rId99" Type="http://schemas.openxmlformats.org/officeDocument/2006/relationships/tags" Target="../tags/tag1452.xml"/><Relationship Id="rId101" Type="http://schemas.openxmlformats.org/officeDocument/2006/relationships/tags" Target="../tags/tag1454.xml"/><Relationship Id="rId122" Type="http://schemas.openxmlformats.org/officeDocument/2006/relationships/tags" Target="../tags/tag1475.xml"/><Relationship Id="rId143" Type="http://schemas.openxmlformats.org/officeDocument/2006/relationships/tags" Target="../tags/tag1496.xml"/><Relationship Id="rId148" Type="http://schemas.openxmlformats.org/officeDocument/2006/relationships/tags" Target="../tags/tag1501.xml"/><Relationship Id="rId164" Type="http://schemas.openxmlformats.org/officeDocument/2006/relationships/tags" Target="../tags/tag1517.xml"/><Relationship Id="rId169" Type="http://schemas.openxmlformats.org/officeDocument/2006/relationships/tags" Target="../tags/tag1522.xml"/><Relationship Id="rId185" Type="http://schemas.openxmlformats.org/officeDocument/2006/relationships/tags" Target="../tags/tag1538.xml"/><Relationship Id="rId4" Type="http://schemas.openxmlformats.org/officeDocument/2006/relationships/tags" Target="../tags/tag1357.xml"/><Relationship Id="rId9" Type="http://schemas.openxmlformats.org/officeDocument/2006/relationships/tags" Target="../tags/tag1362.xml"/><Relationship Id="rId180" Type="http://schemas.openxmlformats.org/officeDocument/2006/relationships/tags" Target="../tags/tag1533.xml"/><Relationship Id="rId26" Type="http://schemas.openxmlformats.org/officeDocument/2006/relationships/tags" Target="../tags/tag1379.xml"/><Relationship Id="rId47" Type="http://schemas.openxmlformats.org/officeDocument/2006/relationships/tags" Target="../tags/tag1400.xml"/><Relationship Id="rId68" Type="http://schemas.openxmlformats.org/officeDocument/2006/relationships/tags" Target="../tags/tag1421.xml"/><Relationship Id="rId89" Type="http://schemas.openxmlformats.org/officeDocument/2006/relationships/tags" Target="../tags/tag1442.xml"/><Relationship Id="rId112" Type="http://schemas.openxmlformats.org/officeDocument/2006/relationships/tags" Target="../tags/tag1465.xml"/><Relationship Id="rId133" Type="http://schemas.openxmlformats.org/officeDocument/2006/relationships/tags" Target="../tags/tag1486.xml"/><Relationship Id="rId154" Type="http://schemas.openxmlformats.org/officeDocument/2006/relationships/tags" Target="../tags/tag1507.xml"/><Relationship Id="rId175" Type="http://schemas.openxmlformats.org/officeDocument/2006/relationships/tags" Target="../tags/tag1528.xml"/><Relationship Id="rId196" Type="http://schemas.openxmlformats.org/officeDocument/2006/relationships/tags" Target="../tags/tag1549.xml"/><Relationship Id="rId200" Type="http://schemas.openxmlformats.org/officeDocument/2006/relationships/tags" Target="../tags/tag1553.xml"/><Relationship Id="rId16" Type="http://schemas.openxmlformats.org/officeDocument/2006/relationships/tags" Target="../tags/tag1369.xml"/><Relationship Id="rId37" Type="http://schemas.openxmlformats.org/officeDocument/2006/relationships/tags" Target="../tags/tag1390.xml"/><Relationship Id="rId58" Type="http://schemas.openxmlformats.org/officeDocument/2006/relationships/tags" Target="../tags/tag1411.xml"/><Relationship Id="rId79" Type="http://schemas.openxmlformats.org/officeDocument/2006/relationships/tags" Target="../tags/tag1432.xml"/><Relationship Id="rId102" Type="http://schemas.openxmlformats.org/officeDocument/2006/relationships/tags" Target="../tags/tag1455.xml"/><Relationship Id="rId123" Type="http://schemas.openxmlformats.org/officeDocument/2006/relationships/tags" Target="../tags/tag1476.xml"/><Relationship Id="rId144" Type="http://schemas.openxmlformats.org/officeDocument/2006/relationships/tags" Target="../tags/tag1497.xml"/><Relationship Id="rId90" Type="http://schemas.openxmlformats.org/officeDocument/2006/relationships/tags" Target="../tags/tag1443.xml"/><Relationship Id="rId165" Type="http://schemas.openxmlformats.org/officeDocument/2006/relationships/tags" Target="../tags/tag1518.xml"/><Relationship Id="rId186" Type="http://schemas.openxmlformats.org/officeDocument/2006/relationships/tags" Target="../tags/tag1539.xml"/><Relationship Id="rId27" Type="http://schemas.openxmlformats.org/officeDocument/2006/relationships/tags" Target="../tags/tag1380.xml"/><Relationship Id="rId48" Type="http://schemas.openxmlformats.org/officeDocument/2006/relationships/tags" Target="../tags/tag1401.xml"/><Relationship Id="rId69" Type="http://schemas.openxmlformats.org/officeDocument/2006/relationships/tags" Target="../tags/tag1422.xml"/><Relationship Id="rId113" Type="http://schemas.openxmlformats.org/officeDocument/2006/relationships/tags" Target="../tags/tag1466.xml"/><Relationship Id="rId134" Type="http://schemas.openxmlformats.org/officeDocument/2006/relationships/tags" Target="../tags/tag1487.xml"/><Relationship Id="rId80" Type="http://schemas.openxmlformats.org/officeDocument/2006/relationships/tags" Target="../tags/tag1433.xml"/><Relationship Id="rId155" Type="http://schemas.openxmlformats.org/officeDocument/2006/relationships/tags" Target="../tags/tag1508.xml"/><Relationship Id="rId176" Type="http://schemas.openxmlformats.org/officeDocument/2006/relationships/tags" Target="../tags/tag1529.xml"/><Relationship Id="rId197" Type="http://schemas.openxmlformats.org/officeDocument/2006/relationships/tags" Target="../tags/tag1550.xml"/><Relationship Id="rId201" Type="http://schemas.openxmlformats.org/officeDocument/2006/relationships/tags" Target="../tags/tag1554.xml"/><Relationship Id="rId17" Type="http://schemas.openxmlformats.org/officeDocument/2006/relationships/tags" Target="../tags/tag1370.xml"/><Relationship Id="rId38" Type="http://schemas.openxmlformats.org/officeDocument/2006/relationships/tags" Target="../tags/tag1391.xml"/><Relationship Id="rId59" Type="http://schemas.openxmlformats.org/officeDocument/2006/relationships/tags" Target="../tags/tag1412.xml"/><Relationship Id="rId103" Type="http://schemas.openxmlformats.org/officeDocument/2006/relationships/tags" Target="../tags/tag1456.xml"/><Relationship Id="rId124" Type="http://schemas.openxmlformats.org/officeDocument/2006/relationships/tags" Target="../tags/tag1477.xml"/><Relationship Id="rId70" Type="http://schemas.openxmlformats.org/officeDocument/2006/relationships/tags" Target="../tags/tag1423.xml"/><Relationship Id="rId91" Type="http://schemas.openxmlformats.org/officeDocument/2006/relationships/tags" Target="../tags/tag1444.xml"/><Relationship Id="rId145" Type="http://schemas.openxmlformats.org/officeDocument/2006/relationships/tags" Target="../tags/tag1498.xml"/><Relationship Id="rId166" Type="http://schemas.openxmlformats.org/officeDocument/2006/relationships/tags" Target="../tags/tag1519.xml"/><Relationship Id="rId187" Type="http://schemas.openxmlformats.org/officeDocument/2006/relationships/tags" Target="../tags/tag1540.xml"/><Relationship Id="rId1" Type="http://schemas.openxmlformats.org/officeDocument/2006/relationships/tags" Target="../tags/tag1354.xml"/><Relationship Id="rId28" Type="http://schemas.openxmlformats.org/officeDocument/2006/relationships/tags" Target="../tags/tag1381.xml"/><Relationship Id="rId49" Type="http://schemas.openxmlformats.org/officeDocument/2006/relationships/tags" Target="../tags/tag1402.xml"/><Relationship Id="rId114" Type="http://schemas.openxmlformats.org/officeDocument/2006/relationships/tags" Target="../tags/tag1467.xml"/><Relationship Id="rId60" Type="http://schemas.openxmlformats.org/officeDocument/2006/relationships/tags" Target="../tags/tag1413.xml"/><Relationship Id="rId81" Type="http://schemas.openxmlformats.org/officeDocument/2006/relationships/tags" Target="../tags/tag1434.xml"/><Relationship Id="rId135" Type="http://schemas.openxmlformats.org/officeDocument/2006/relationships/tags" Target="../tags/tag1488.xml"/><Relationship Id="rId156" Type="http://schemas.openxmlformats.org/officeDocument/2006/relationships/tags" Target="../tags/tag1509.xml"/><Relationship Id="rId177" Type="http://schemas.openxmlformats.org/officeDocument/2006/relationships/tags" Target="../tags/tag1530.xml"/><Relationship Id="rId198" Type="http://schemas.openxmlformats.org/officeDocument/2006/relationships/tags" Target="../tags/tag1551.xml"/><Relationship Id="rId202" Type="http://schemas.openxmlformats.org/officeDocument/2006/relationships/tags" Target="../tags/tag1555.xml"/><Relationship Id="rId18" Type="http://schemas.openxmlformats.org/officeDocument/2006/relationships/tags" Target="../tags/tag1371.xml"/><Relationship Id="rId39" Type="http://schemas.openxmlformats.org/officeDocument/2006/relationships/tags" Target="../tags/tag1392.xml"/><Relationship Id="rId50" Type="http://schemas.openxmlformats.org/officeDocument/2006/relationships/tags" Target="../tags/tag1403.xml"/><Relationship Id="rId104" Type="http://schemas.openxmlformats.org/officeDocument/2006/relationships/tags" Target="../tags/tag1457.xml"/><Relationship Id="rId125" Type="http://schemas.openxmlformats.org/officeDocument/2006/relationships/tags" Target="../tags/tag1478.xml"/><Relationship Id="rId146" Type="http://schemas.openxmlformats.org/officeDocument/2006/relationships/tags" Target="../tags/tag1499.xml"/><Relationship Id="rId167" Type="http://schemas.openxmlformats.org/officeDocument/2006/relationships/tags" Target="../tags/tag1520.xml"/><Relationship Id="rId188" Type="http://schemas.openxmlformats.org/officeDocument/2006/relationships/tags" Target="../tags/tag1541.xml"/><Relationship Id="rId71" Type="http://schemas.openxmlformats.org/officeDocument/2006/relationships/tags" Target="../tags/tag1424.xml"/><Relationship Id="rId92" Type="http://schemas.openxmlformats.org/officeDocument/2006/relationships/tags" Target="../tags/tag1445.xml"/></Relationships>
</file>

<file path=ppt/slides/_rels/slide29.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sv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3" Type="http://schemas.openxmlformats.org/officeDocument/2006/relationships/tags" Target="../tags/tag1569.xml"/><Relationship Id="rId18" Type="http://schemas.openxmlformats.org/officeDocument/2006/relationships/tags" Target="../tags/tag1574.xml"/><Relationship Id="rId26" Type="http://schemas.openxmlformats.org/officeDocument/2006/relationships/tags" Target="../tags/tag1582.xml"/><Relationship Id="rId39" Type="http://schemas.openxmlformats.org/officeDocument/2006/relationships/tags" Target="../tags/tag1595.xml"/><Relationship Id="rId21" Type="http://schemas.openxmlformats.org/officeDocument/2006/relationships/tags" Target="../tags/tag1577.xml"/><Relationship Id="rId34" Type="http://schemas.openxmlformats.org/officeDocument/2006/relationships/tags" Target="../tags/tag1590.xml"/><Relationship Id="rId42" Type="http://schemas.openxmlformats.org/officeDocument/2006/relationships/tags" Target="../tags/tag1598.xml"/><Relationship Id="rId47" Type="http://schemas.openxmlformats.org/officeDocument/2006/relationships/tags" Target="../tags/tag1603.xml"/><Relationship Id="rId50" Type="http://schemas.openxmlformats.org/officeDocument/2006/relationships/tags" Target="../tags/tag1606.xml"/><Relationship Id="rId55" Type="http://schemas.openxmlformats.org/officeDocument/2006/relationships/image" Target="../media/image521.png"/><Relationship Id="rId7" Type="http://schemas.openxmlformats.org/officeDocument/2006/relationships/tags" Target="../tags/tag1563.xml"/><Relationship Id="rId2" Type="http://schemas.openxmlformats.org/officeDocument/2006/relationships/tags" Target="../tags/tag1558.xml"/><Relationship Id="rId16" Type="http://schemas.openxmlformats.org/officeDocument/2006/relationships/tags" Target="../tags/tag1572.xml"/><Relationship Id="rId29" Type="http://schemas.openxmlformats.org/officeDocument/2006/relationships/tags" Target="../tags/tag1585.xml"/><Relationship Id="rId11" Type="http://schemas.openxmlformats.org/officeDocument/2006/relationships/tags" Target="../tags/tag1567.xml"/><Relationship Id="rId24" Type="http://schemas.openxmlformats.org/officeDocument/2006/relationships/tags" Target="../tags/tag1580.xml"/><Relationship Id="rId32" Type="http://schemas.openxmlformats.org/officeDocument/2006/relationships/tags" Target="../tags/tag1588.xml"/><Relationship Id="rId37" Type="http://schemas.openxmlformats.org/officeDocument/2006/relationships/tags" Target="../tags/tag1593.xml"/><Relationship Id="rId40" Type="http://schemas.openxmlformats.org/officeDocument/2006/relationships/tags" Target="../tags/tag1596.xml"/><Relationship Id="rId45" Type="http://schemas.openxmlformats.org/officeDocument/2006/relationships/tags" Target="../tags/tag1601.xml"/><Relationship Id="rId53" Type="http://schemas.openxmlformats.org/officeDocument/2006/relationships/image" Target="../media/image52.png"/><Relationship Id="rId5" Type="http://schemas.openxmlformats.org/officeDocument/2006/relationships/tags" Target="../tags/tag1561.xml"/><Relationship Id="rId10" Type="http://schemas.openxmlformats.org/officeDocument/2006/relationships/tags" Target="../tags/tag1566.xml"/><Relationship Id="rId19" Type="http://schemas.openxmlformats.org/officeDocument/2006/relationships/tags" Target="../tags/tag1575.xml"/><Relationship Id="rId31" Type="http://schemas.openxmlformats.org/officeDocument/2006/relationships/tags" Target="../tags/tag1587.xml"/><Relationship Id="rId44" Type="http://schemas.openxmlformats.org/officeDocument/2006/relationships/tags" Target="../tags/tag1600.xml"/><Relationship Id="rId52" Type="http://schemas.openxmlformats.org/officeDocument/2006/relationships/slideLayout" Target="../slideLayouts/slideLayout2.xml"/><Relationship Id="rId4" Type="http://schemas.openxmlformats.org/officeDocument/2006/relationships/tags" Target="../tags/tag1560.xml"/><Relationship Id="rId9" Type="http://schemas.openxmlformats.org/officeDocument/2006/relationships/tags" Target="../tags/tag1565.xml"/><Relationship Id="rId14" Type="http://schemas.openxmlformats.org/officeDocument/2006/relationships/tags" Target="../tags/tag1570.xml"/><Relationship Id="rId22" Type="http://schemas.openxmlformats.org/officeDocument/2006/relationships/tags" Target="../tags/tag1578.xml"/><Relationship Id="rId27" Type="http://schemas.openxmlformats.org/officeDocument/2006/relationships/tags" Target="../tags/tag1583.xml"/><Relationship Id="rId30" Type="http://schemas.openxmlformats.org/officeDocument/2006/relationships/tags" Target="../tags/tag1586.xml"/><Relationship Id="rId35" Type="http://schemas.openxmlformats.org/officeDocument/2006/relationships/tags" Target="../tags/tag1591.xml"/><Relationship Id="rId43" Type="http://schemas.openxmlformats.org/officeDocument/2006/relationships/tags" Target="../tags/tag1599.xml"/><Relationship Id="rId48" Type="http://schemas.openxmlformats.org/officeDocument/2006/relationships/tags" Target="../tags/tag1604.xml"/><Relationship Id="rId8" Type="http://schemas.openxmlformats.org/officeDocument/2006/relationships/tags" Target="../tags/tag1564.xml"/><Relationship Id="rId51" Type="http://schemas.openxmlformats.org/officeDocument/2006/relationships/tags" Target="../tags/tag1607.xml"/><Relationship Id="rId3" Type="http://schemas.openxmlformats.org/officeDocument/2006/relationships/tags" Target="../tags/tag1559.xml"/><Relationship Id="rId12" Type="http://schemas.openxmlformats.org/officeDocument/2006/relationships/tags" Target="../tags/tag1568.xml"/><Relationship Id="rId17" Type="http://schemas.openxmlformats.org/officeDocument/2006/relationships/tags" Target="../tags/tag1573.xml"/><Relationship Id="rId25" Type="http://schemas.openxmlformats.org/officeDocument/2006/relationships/tags" Target="../tags/tag1581.xml"/><Relationship Id="rId33" Type="http://schemas.openxmlformats.org/officeDocument/2006/relationships/tags" Target="../tags/tag1589.xml"/><Relationship Id="rId38" Type="http://schemas.openxmlformats.org/officeDocument/2006/relationships/tags" Target="../tags/tag1594.xml"/><Relationship Id="rId46" Type="http://schemas.openxmlformats.org/officeDocument/2006/relationships/tags" Target="../tags/tag1602.xml"/><Relationship Id="rId20" Type="http://schemas.openxmlformats.org/officeDocument/2006/relationships/tags" Target="../tags/tag1576.xml"/><Relationship Id="rId41" Type="http://schemas.openxmlformats.org/officeDocument/2006/relationships/tags" Target="../tags/tag1597.xml"/><Relationship Id="rId54" Type="http://schemas.openxmlformats.org/officeDocument/2006/relationships/image" Target="../media/image53.svg"/><Relationship Id="rId1" Type="http://schemas.openxmlformats.org/officeDocument/2006/relationships/tags" Target="../tags/tag1557.xml"/><Relationship Id="rId6" Type="http://schemas.openxmlformats.org/officeDocument/2006/relationships/tags" Target="../tags/tag1562.xml"/><Relationship Id="rId15" Type="http://schemas.openxmlformats.org/officeDocument/2006/relationships/tags" Target="../tags/tag1571.xml"/><Relationship Id="rId23" Type="http://schemas.openxmlformats.org/officeDocument/2006/relationships/tags" Target="../tags/tag1579.xml"/><Relationship Id="rId28" Type="http://schemas.openxmlformats.org/officeDocument/2006/relationships/tags" Target="../tags/tag1584.xml"/><Relationship Id="rId36" Type="http://schemas.openxmlformats.org/officeDocument/2006/relationships/tags" Target="../tags/tag1592.xml"/><Relationship Id="rId49" Type="http://schemas.openxmlformats.org/officeDocument/2006/relationships/tags" Target="../tags/tag1605.xml"/></Relationships>
</file>

<file path=ppt/slides/_rels/slide31.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en.wikipedia.org/wiki/Northrop_B-2_Spirit#/media/File:B-2_Spirits_on_Deployment_to_Indo-Asia-Pacific.jpg" TargetMode="External"/><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2" Type="http://schemas.openxmlformats.org/officeDocument/2006/relationships/hyperlink" Target="https://www.isixsigma.com/case-studies/u-s-a-f-uses-continuous-process-improvement-on-the-b-2-bomber-part-1/"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17" Type="http://schemas.openxmlformats.org/officeDocument/2006/relationships/tags" Target="../tags/tag147.xml"/><Relationship Id="rId21" Type="http://schemas.openxmlformats.org/officeDocument/2006/relationships/tags" Target="../tags/tag51.xml"/><Relationship Id="rId42" Type="http://schemas.openxmlformats.org/officeDocument/2006/relationships/tags" Target="../tags/tag72.xml"/><Relationship Id="rId63" Type="http://schemas.openxmlformats.org/officeDocument/2006/relationships/tags" Target="../tags/tag93.xml"/><Relationship Id="rId84" Type="http://schemas.openxmlformats.org/officeDocument/2006/relationships/tags" Target="../tags/tag114.xml"/><Relationship Id="rId138" Type="http://schemas.openxmlformats.org/officeDocument/2006/relationships/tags" Target="../tags/tag168.xml"/><Relationship Id="rId159" Type="http://schemas.openxmlformats.org/officeDocument/2006/relationships/tags" Target="../tags/tag189.xml"/><Relationship Id="rId170" Type="http://schemas.openxmlformats.org/officeDocument/2006/relationships/tags" Target="../tags/tag200.xml"/><Relationship Id="rId191" Type="http://schemas.openxmlformats.org/officeDocument/2006/relationships/tags" Target="../tags/tag221.xml"/><Relationship Id="rId107" Type="http://schemas.openxmlformats.org/officeDocument/2006/relationships/tags" Target="../tags/tag137.xml"/><Relationship Id="rId11" Type="http://schemas.openxmlformats.org/officeDocument/2006/relationships/tags" Target="../tags/tag41.xml"/><Relationship Id="rId32" Type="http://schemas.openxmlformats.org/officeDocument/2006/relationships/tags" Target="../tags/tag62.xml"/><Relationship Id="rId53" Type="http://schemas.openxmlformats.org/officeDocument/2006/relationships/tags" Target="../tags/tag83.xml"/><Relationship Id="rId74" Type="http://schemas.openxmlformats.org/officeDocument/2006/relationships/tags" Target="../tags/tag104.xml"/><Relationship Id="rId128" Type="http://schemas.openxmlformats.org/officeDocument/2006/relationships/tags" Target="../tags/tag158.xml"/><Relationship Id="rId149" Type="http://schemas.openxmlformats.org/officeDocument/2006/relationships/tags" Target="../tags/tag179.xml"/><Relationship Id="rId5" Type="http://schemas.openxmlformats.org/officeDocument/2006/relationships/tags" Target="../tags/tag35.xml"/><Relationship Id="rId95" Type="http://schemas.openxmlformats.org/officeDocument/2006/relationships/tags" Target="../tags/tag125.xml"/><Relationship Id="rId160" Type="http://schemas.openxmlformats.org/officeDocument/2006/relationships/tags" Target="../tags/tag190.xml"/><Relationship Id="rId181" Type="http://schemas.openxmlformats.org/officeDocument/2006/relationships/tags" Target="../tags/tag211.xml"/><Relationship Id="rId22" Type="http://schemas.openxmlformats.org/officeDocument/2006/relationships/tags" Target="../tags/tag52.xml"/><Relationship Id="rId43" Type="http://schemas.openxmlformats.org/officeDocument/2006/relationships/tags" Target="../tags/tag73.xml"/><Relationship Id="rId64" Type="http://schemas.openxmlformats.org/officeDocument/2006/relationships/tags" Target="../tags/tag94.xml"/><Relationship Id="rId118" Type="http://schemas.openxmlformats.org/officeDocument/2006/relationships/tags" Target="../tags/tag148.xml"/><Relationship Id="rId139" Type="http://schemas.openxmlformats.org/officeDocument/2006/relationships/tags" Target="../tags/tag169.xml"/><Relationship Id="rId85" Type="http://schemas.openxmlformats.org/officeDocument/2006/relationships/tags" Target="../tags/tag115.xml"/><Relationship Id="rId150" Type="http://schemas.openxmlformats.org/officeDocument/2006/relationships/tags" Target="../tags/tag180.xml"/><Relationship Id="rId171" Type="http://schemas.openxmlformats.org/officeDocument/2006/relationships/tags" Target="../tags/tag201.xml"/><Relationship Id="rId192" Type="http://schemas.openxmlformats.org/officeDocument/2006/relationships/tags" Target="../tags/tag222.xml"/><Relationship Id="rId12" Type="http://schemas.openxmlformats.org/officeDocument/2006/relationships/tags" Target="../tags/tag42.xml"/><Relationship Id="rId33" Type="http://schemas.openxmlformats.org/officeDocument/2006/relationships/tags" Target="../tags/tag63.xml"/><Relationship Id="rId108" Type="http://schemas.openxmlformats.org/officeDocument/2006/relationships/tags" Target="../tags/tag138.xml"/><Relationship Id="rId129" Type="http://schemas.openxmlformats.org/officeDocument/2006/relationships/tags" Target="../tags/tag159.xml"/><Relationship Id="rId54" Type="http://schemas.openxmlformats.org/officeDocument/2006/relationships/tags" Target="../tags/tag84.xml"/><Relationship Id="rId75" Type="http://schemas.openxmlformats.org/officeDocument/2006/relationships/tags" Target="../tags/tag105.xml"/><Relationship Id="rId96" Type="http://schemas.openxmlformats.org/officeDocument/2006/relationships/tags" Target="../tags/tag126.xml"/><Relationship Id="rId140" Type="http://schemas.openxmlformats.org/officeDocument/2006/relationships/tags" Target="../tags/tag170.xml"/><Relationship Id="rId161" Type="http://schemas.openxmlformats.org/officeDocument/2006/relationships/tags" Target="../tags/tag191.xml"/><Relationship Id="rId182" Type="http://schemas.openxmlformats.org/officeDocument/2006/relationships/tags" Target="../tags/tag212.xml"/><Relationship Id="rId6" Type="http://schemas.openxmlformats.org/officeDocument/2006/relationships/tags" Target="../tags/tag36.xml"/><Relationship Id="rId23" Type="http://schemas.openxmlformats.org/officeDocument/2006/relationships/tags" Target="../tags/tag53.xml"/><Relationship Id="rId119" Type="http://schemas.openxmlformats.org/officeDocument/2006/relationships/tags" Target="../tags/tag149.xml"/><Relationship Id="rId44" Type="http://schemas.openxmlformats.org/officeDocument/2006/relationships/tags" Target="../tags/tag74.xml"/><Relationship Id="rId65" Type="http://schemas.openxmlformats.org/officeDocument/2006/relationships/tags" Target="../tags/tag95.xml"/><Relationship Id="rId86" Type="http://schemas.openxmlformats.org/officeDocument/2006/relationships/tags" Target="../tags/tag116.xml"/><Relationship Id="rId130" Type="http://schemas.openxmlformats.org/officeDocument/2006/relationships/tags" Target="../tags/tag160.xml"/><Relationship Id="rId151" Type="http://schemas.openxmlformats.org/officeDocument/2006/relationships/tags" Target="../tags/tag181.xml"/><Relationship Id="rId172" Type="http://schemas.openxmlformats.org/officeDocument/2006/relationships/tags" Target="../tags/tag202.xml"/><Relationship Id="rId193" Type="http://schemas.openxmlformats.org/officeDocument/2006/relationships/tags" Target="../tags/tag223.xml"/><Relationship Id="rId13" Type="http://schemas.openxmlformats.org/officeDocument/2006/relationships/tags" Target="../tags/tag43.xml"/><Relationship Id="rId109" Type="http://schemas.openxmlformats.org/officeDocument/2006/relationships/tags" Target="../tags/tag139.xml"/><Relationship Id="rId34" Type="http://schemas.openxmlformats.org/officeDocument/2006/relationships/tags" Target="../tags/tag64.xml"/><Relationship Id="rId50" Type="http://schemas.openxmlformats.org/officeDocument/2006/relationships/tags" Target="../tags/tag80.xml"/><Relationship Id="rId55" Type="http://schemas.openxmlformats.org/officeDocument/2006/relationships/tags" Target="../tags/tag85.xml"/><Relationship Id="rId76" Type="http://schemas.openxmlformats.org/officeDocument/2006/relationships/tags" Target="../tags/tag106.xml"/><Relationship Id="rId97" Type="http://schemas.openxmlformats.org/officeDocument/2006/relationships/tags" Target="../tags/tag127.xml"/><Relationship Id="rId104" Type="http://schemas.openxmlformats.org/officeDocument/2006/relationships/tags" Target="../tags/tag134.xml"/><Relationship Id="rId120" Type="http://schemas.openxmlformats.org/officeDocument/2006/relationships/tags" Target="../tags/tag150.xml"/><Relationship Id="rId125" Type="http://schemas.openxmlformats.org/officeDocument/2006/relationships/tags" Target="../tags/tag155.xml"/><Relationship Id="rId141" Type="http://schemas.openxmlformats.org/officeDocument/2006/relationships/tags" Target="../tags/tag171.xml"/><Relationship Id="rId146" Type="http://schemas.openxmlformats.org/officeDocument/2006/relationships/tags" Target="../tags/tag176.xml"/><Relationship Id="rId167" Type="http://schemas.openxmlformats.org/officeDocument/2006/relationships/tags" Target="../tags/tag197.xml"/><Relationship Id="rId188" Type="http://schemas.openxmlformats.org/officeDocument/2006/relationships/tags" Target="../tags/tag218.xml"/><Relationship Id="rId7" Type="http://schemas.openxmlformats.org/officeDocument/2006/relationships/tags" Target="../tags/tag37.xml"/><Relationship Id="rId71" Type="http://schemas.openxmlformats.org/officeDocument/2006/relationships/tags" Target="../tags/tag101.xml"/><Relationship Id="rId92" Type="http://schemas.openxmlformats.org/officeDocument/2006/relationships/tags" Target="../tags/tag122.xml"/><Relationship Id="rId162" Type="http://schemas.openxmlformats.org/officeDocument/2006/relationships/tags" Target="../tags/tag192.xml"/><Relationship Id="rId183" Type="http://schemas.openxmlformats.org/officeDocument/2006/relationships/tags" Target="../tags/tag213.xml"/><Relationship Id="rId2" Type="http://schemas.openxmlformats.org/officeDocument/2006/relationships/tags" Target="../tags/tag32.xml"/><Relationship Id="rId29" Type="http://schemas.openxmlformats.org/officeDocument/2006/relationships/tags" Target="../tags/tag59.xml"/><Relationship Id="rId24" Type="http://schemas.openxmlformats.org/officeDocument/2006/relationships/tags" Target="../tags/tag54.xml"/><Relationship Id="rId40" Type="http://schemas.openxmlformats.org/officeDocument/2006/relationships/tags" Target="../tags/tag70.xml"/><Relationship Id="rId45" Type="http://schemas.openxmlformats.org/officeDocument/2006/relationships/tags" Target="../tags/tag75.xml"/><Relationship Id="rId66" Type="http://schemas.openxmlformats.org/officeDocument/2006/relationships/tags" Target="../tags/tag96.xml"/><Relationship Id="rId87" Type="http://schemas.openxmlformats.org/officeDocument/2006/relationships/tags" Target="../tags/tag117.xml"/><Relationship Id="rId110" Type="http://schemas.openxmlformats.org/officeDocument/2006/relationships/tags" Target="../tags/tag140.xml"/><Relationship Id="rId115" Type="http://schemas.openxmlformats.org/officeDocument/2006/relationships/tags" Target="../tags/tag145.xml"/><Relationship Id="rId131" Type="http://schemas.openxmlformats.org/officeDocument/2006/relationships/tags" Target="../tags/tag161.xml"/><Relationship Id="rId136" Type="http://schemas.openxmlformats.org/officeDocument/2006/relationships/tags" Target="../tags/tag166.xml"/><Relationship Id="rId157" Type="http://schemas.openxmlformats.org/officeDocument/2006/relationships/tags" Target="../tags/tag187.xml"/><Relationship Id="rId178" Type="http://schemas.openxmlformats.org/officeDocument/2006/relationships/tags" Target="../tags/tag208.xml"/><Relationship Id="rId61" Type="http://schemas.openxmlformats.org/officeDocument/2006/relationships/tags" Target="../tags/tag91.xml"/><Relationship Id="rId82" Type="http://schemas.openxmlformats.org/officeDocument/2006/relationships/tags" Target="../tags/tag112.xml"/><Relationship Id="rId152" Type="http://schemas.openxmlformats.org/officeDocument/2006/relationships/tags" Target="../tags/tag182.xml"/><Relationship Id="rId173" Type="http://schemas.openxmlformats.org/officeDocument/2006/relationships/tags" Target="../tags/tag203.xml"/><Relationship Id="rId194" Type="http://schemas.openxmlformats.org/officeDocument/2006/relationships/slideLayout" Target="../slideLayouts/slideLayout4.xml"/><Relationship Id="rId19" Type="http://schemas.openxmlformats.org/officeDocument/2006/relationships/tags" Target="../tags/tag49.xml"/><Relationship Id="rId14" Type="http://schemas.openxmlformats.org/officeDocument/2006/relationships/tags" Target="../tags/tag44.xml"/><Relationship Id="rId30" Type="http://schemas.openxmlformats.org/officeDocument/2006/relationships/tags" Target="../tags/tag60.xml"/><Relationship Id="rId35" Type="http://schemas.openxmlformats.org/officeDocument/2006/relationships/tags" Target="../tags/tag65.xml"/><Relationship Id="rId56" Type="http://schemas.openxmlformats.org/officeDocument/2006/relationships/tags" Target="../tags/tag86.xml"/><Relationship Id="rId77" Type="http://schemas.openxmlformats.org/officeDocument/2006/relationships/tags" Target="../tags/tag107.xml"/><Relationship Id="rId100" Type="http://schemas.openxmlformats.org/officeDocument/2006/relationships/tags" Target="../tags/tag130.xml"/><Relationship Id="rId105" Type="http://schemas.openxmlformats.org/officeDocument/2006/relationships/tags" Target="../tags/tag135.xml"/><Relationship Id="rId126" Type="http://schemas.openxmlformats.org/officeDocument/2006/relationships/tags" Target="../tags/tag156.xml"/><Relationship Id="rId147" Type="http://schemas.openxmlformats.org/officeDocument/2006/relationships/tags" Target="../tags/tag177.xml"/><Relationship Id="rId168" Type="http://schemas.openxmlformats.org/officeDocument/2006/relationships/tags" Target="../tags/tag198.xml"/><Relationship Id="rId8" Type="http://schemas.openxmlformats.org/officeDocument/2006/relationships/tags" Target="../tags/tag38.xml"/><Relationship Id="rId51" Type="http://schemas.openxmlformats.org/officeDocument/2006/relationships/tags" Target="../tags/tag81.xml"/><Relationship Id="rId72" Type="http://schemas.openxmlformats.org/officeDocument/2006/relationships/tags" Target="../tags/tag102.xml"/><Relationship Id="rId93" Type="http://schemas.openxmlformats.org/officeDocument/2006/relationships/tags" Target="../tags/tag123.xml"/><Relationship Id="rId98" Type="http://schemas.openxmlformats.org/officeDocument/2006/relationships/tags" Target="../tags/tag128.xml"/><Relationship Id="rId121" Type="http://schemas.openxmlformats.org/officeDocument/2006/relationships/tags" Target="../tags/tag151.xml"/><Relationship Id="rId142" Type="http://schemas.openxmlformats.org/officeDocument/2006/relationships/tags" Target="../tags/tag172.xml"/><Relationship Id="rId163" Type="http://schemas.openxmlformats.org/officeDocument/2006/relationships/tags" Target="../tags/tag193.xml"/><Relationship Id="rId184" Type="http://schemas.openxmlformats.org/officeDocument/2006/relationships/tags" Target="../tags/tag214.xml"/><Relationship Id="rId189" Type="http://schemas.openxmlformats.org/officeDocument/2006/relationships/tags" Target="../tags/tag219.xml"/><Relationship Id="rId3" Type="http://schemas.openxmlformats.org/officeDocument/2006/relationships/tags" Target="../tags/tag33.xml"/><Relationship Id="rId25" Type="http://schemas.openxmlformats.org/officeDocument/2006/relationships/tags" Target="../tags/tag55.xml"/><Relationship Id="rId46" Type="http://schemas.openxmlformats.org/officeDocument/2006/relationships/tags" Target="../tags/tag76.xml"/><Relationship Id="rId67" Type="http://schemas.openxmlformats.org/officeDocument/2006/relationships/tags" Target="../tags/tag97.xml"/><Relationship Id="rId116" Type="http://schemas.openxmlformats.org/officeDocument/2006/relationships/tags" Target="../tags/tag146.xml"/><Relationship Id="rId137" Type="http://schemas.openxmlformats.org/officeDocument/2006/relationships/tags" Target="../tags/tag167.xml"/><Relationship Id="rId158" Type="http://schemas.openxmlformats.org/officeDocument/2006/relationships/tags" Target="../tags/tag188.xml"/><Relationship Id="rId20" Type="http://schemas.openxmlformats.org/officeDocument/2006/relationships/tags" Target="../tags/tag50.xml"/><Relationship Id="rId41" Type="http://schemas.openxmlformats.org/officeDocument/2006/relationships/tags" Target="../tags/tag71.xml"/><Relationship Id="rId62" Type="http://schemas.openxmlformats.org/officeDocument/2006/relationships/tags" Target="../tags/tag92.xml"/><Relationship Id="rId83" Type="http://schemas.openxmlformats.org/officeDocument/2006/relationships/tags" Target="../tags/tag113.xml"/><Relationship Id="rId88" Type="http://schemas.openxmlformats.org/officeDocument/2006/relationships/tags" Target="../tags/tag118.xml"/><Relationship Id="rId111" Type="http://schemas.openxmlformats.org/officeDocument/2006/relationships/tags" Target="../tags/tag141.xml"/><Relationship Id="rId132" Type="http://schemas.openxmlformats.org/officeDocument/2006/relationships/tags" Target="../tags/tag162.xml"/><Relationship Id="rId153" Type="http://schemas.openxmlformats.org/officeDocument/2006/relationships/tags" Target="../tags/tag183.xml"/><Relationship Id="rId174" Type="http://schemas.openxmlformats.org/officeDocument/2006/relationships/tags" Target="../tags/tag204.xml"/><Relationship Id="rId179" Type="http://schemas.openxmlformats.org/officeDocument/2006/relationships/tags" Target="../tags/tag209.xml"/><Relationship Id="rId190" Type="http://schemas.openxmlformats.org/officeDocument/2006/relationships/tags" Target="../tags/tag220.xml"/><Relationship Id="rId15" Type="http://schemas.openxmlformats.org/officeDocument/2006/relationships/tags" Target="../tags/tag45.xml"/><Relationship Id="rId36" Type="http://schemas.openxmlformats.org/officeDocument/2006/relationships/tags" Target="../tags/tag66.xml"/><Relationship Id="rId57" Type="http://schemas.openxmlformats.org/officeDocument/2006/relationships/tags" Target="../tags/tag87.xml"/><Relationship Id="rId106" Type="http://schemas.openxmlformats.org/officeDocument/2006/relationships/tags" Target="../tags/tag136.xml"/><Relationship Id="rId127" Type="http://schemas.openxmlformats.org/officeDocument/2006/relationships/tags" Target="../tags/tag157.xml"/><Relationship Id="rId10" Type="http://schemas.openxmlformats.org/officeDocument/2006/relationships/tags" Target="../tags/tag40.xml"/><Relationship Id="rId31" Type="http://schemas.openxmlformats.org/officeDocument/2006/relationships/tags" Target="../tags/tag61.xml"/><Relationship Id="rId52" Type="http://schemas.openxmlformats.org/officeDocument/2006/relationships/tags" Target="../tags/tag82.xml"/><Relationship Id="rId73" Type="http://schemas.openxmlformats.org/officeDocument/2006/relationships/tags" Target="../tags/tag103.xml"/><Relationship Id="rId78" Type="http://schemas.openxmlformats.org/officeDocument/2006/relationships/tags" Target="../tags/tag108.xml"/><Relationship Id="rId94" Type="http://schemas.openxmlformats.org/officeDocument/2006/relationships/tags" Target="../tags/tag124.xml"/><Relationship Id="rId99" Type="http://schemas.openxmlformats.org/officeDocument/2006/relationships/tags" Target="../tags/tag129.xml"/><Relationship Id="rId101" Type="http://schemas.openxmlformats.org/officeDocument/2006/relationships/tags" Target="../tags/tag131.xml"/><Relationship Id="rId122" Type="http://schemas.openxmlformats.org/officeDocument/2006/relationships/tags" Target="../tags/tag152.xml"/><Relationship Id="rId143" Type="http://schemas.openxmlformats.org/officeDocument/2006/relationships/tags" Target="../tags/tag173.xml"/><Relationship Id="rId148" Type="http://schemas.openxmlformats.org/officeDocument/2006/relationships/tags" Target="../tags/tag178.xml"/><Relationship Id="rId164" Type="http://schemas.openxmlformats.org/officeDocument/2006/relationships/tags" Target="../tags/tag194.xml"/><Relationship Id="rId169" Type="http://schemas.openxmlformats.org/officeDocument/2006/relationships/tags" Target="../tags/tag199.xml"/><Relationship Id="rId185" Type="http://schemas.openxmlformats.org/officeDocument/2006/relationships/tags" Target="../tags/tag215.xml"/><Relationship Id="rId4" Type="http://schemas.openxmlformats.org/officeDocument/2006/relationships/tags" Target="../tags/tag34.xml"/><Relationship Id="rId9" Type="http://schemas.openxmlformats.org/officeDocument/2006/relationships/tags" Target="../tags/tag39.xml"/><Relationship Id="rId180" Type="http://schemas.openxmlformats.org/officeDocument/2006/relationships/tags" Target="../tags/tag210.xml"/><Relationship Id="rId26" Type="http://schemas.openxmlformats.org/officeDocument/2006/relationships/tags" Target="../tags/tag56.xml"/><Relationship Id="rId47" Type="http://schemas.openxmlformats.org/officeDocument/2006/relationships/tags" Target="../tags/tag77.xml"/><Relationship Id="rId68" Type="http://schemas.openxmlformats.org/officeDocument/2006/relationships/tags" Target="../tags/tag98.xml"/><Relationship Id="rId89" Type="http://schemas.openxmlformats.org/officeDocument/2006/relationships/tags" Target="../tags/tag119.xml"/><Relationship Id="rId112" Type="http://schemas.openxmlformats.org/officeDocument/2006/relationships/tags" Target="../tags/tag142.xml"/><Relationship Id="rId133" Type="http://schemas.openxmlformats.org/officeDocument/2006/relationships/tags" Target="../tags/tag163.xml"/><Relationship Id="rId154" Type="http://schemas.openxmlformats.org/officeDocument/2006/relationships/tags" Target="../tags/tag184.xml"/><Relationship Id="rId175" Type="http://schemas.openxmlformats.org/officeDocument/2006/relationships/tags" Target="../tags/tag205.xml"/><Relationship Id="rId16" Type="http://schemas.openxmlformats.org/officeDocument/2006/relationships/tags" Target="../tags/tag46.xml"/><Relationship Id="rId37" Type="http://schemas.openxmlformats.org/officeDocument/2006/relationships/tags" Target="../tags/tag67.xml"/><Relationship Id="rId58" Type="http://schemas.openxmlformats.org/officeDocument/2006/relationships/tags" Target="../tags/tag88.xml"/><Relationship Id="rId79" Type="http://schemas.openxmlformats.org/officeDocument/2006/relationships/tags" Target="../tags/tag109.xml"/><Relationship Id="rId102" Type="http://schemas.openxmlformats.org/officeDocument/2006/relationships/tags" Target="../tags/tag132.xml"/><Relationship Id="rId123" Type="http://schemas.openxmlformats.org/officeDocument/2006/relationships/tags" Target="../tags/tag153.xml"/><Relationship Id="rId144" Type="http://schemas.openxmlformats.org/officeDocument/2006/relationships/tags" Target="../tags/tag174.xml"/><Relationship Id="rId90" Type="http://schemas.openxmlformats.org/officeDocument/2006/relationships/tags" Target="../tags/tag120.xml"/><Relationship Id="rId165" Type="http://schemas.openxmlformats.org/officeDocument/2006/relationships/tags" Target="../tags/tag195.xml"/><Relationship Id="rId186" Type="http://schemas.openxmlformats.org/officeDocument/2006/relationships/tags" Target="../tags/tag216.xml"/><Relationship Id="rId27" Type="http://schemas.openxmlformats.org/officeDocument/2006/relationships/tags" Target="../tags/tag57.xml"/><Relationship Id="rId48" Type="http://schemas.openxmlformats.org/officeDocument/2006/relationships/tags" Target="../tags/tag78.xml"/><Relationship Id="rId69" Type="http://schemas.openxmlformats.org/officeDocument/2006/relationships/tags" Target="../tags/tag99.xml"/><Relationship Id="rId113" Type="http://schemas.openxmlformats.org/officeDocument/2006/relationships/tags" Target="../tags/tag143.xml"/><Relationship Id="rId134" Type="http://schemas.openxmlformats.org/officeDocument/2006/relationships/tags" Target="../tags/tag164.xml"/><Relationship Id="rId80" Type="http://schemas.openxmlformats.org/officeDocument/2006/relationships/tags" Target="../tags/tag110.xml"/><Relationship Id="rId155" Type="http://schemas.openxmlformats.org/officeDocument/2006/relationships/tags" Target="../tags/tag185.xml"/><Relationship Id="rId176" Type="http://schemas.openxmlformats.org/officeDocument/2006/relationships/tags" Target="../tags/tag206.xml"/><Relationship Id="rId17" Type="http://schemas.openxmlformats.org/officeDocument/2006/relationships/tags" Target="../tags/tag47.xml"/><Relationship Id="rId38" Type="http://schemas.openxmlformats.org/officeDocument/2006/relationships/tags" Target="../tags/tag68.xml"/><Relationship Id="rId59" Type="http://schemas.openxmlformats.org/officeDocument/2006/relationships/tags" Target="../tags/tag89.xml"/><Relationship Id="rId103" Type="http://schemas.openxmlformats.org/officeDocument/2006/relationships/tags" Target="../tags/tag133.xml"/><Relationship Id="rId124" Type="http://schemas.openxmlformats.org/officeDocument/2006/relationships/tags" Target="../tags/tag154.xml"/><Relationship Id="rId70" Type="http://schemas.openxmlformats.org/officeDocument/2006/relationships/tags" Target="../tags/tag100.xml"/><Relationship Id="rId91" Type="http://schemas.openxmlformats.org/officeDocument/2006/relationships/tags" Target="../tags/tag121.xml"/><Relationship Id="rId145" Type="http://schemas.openxmlformats.org/officeDocument/2006/relationships/tags" Target="../tags/tag175.xml"/><Relationship Id="rId166" Type="http://schemas.openxmlformats.org/officeDocument/2006/relationships/tags" Target="../tags/tag196.xml"/><Relationship Id="rId187" Type="http://schemas.openxmlformats.org/officeDocument/2006/relationships/tags" Target="../tags/tag217.xml"/><Relationship Id="rId1" Type="http://schemas.openxmlformats.org/officeDocument/2006/relationships/tags" Target="../tags/tag31.xml"/><Relationship Id="rId28" Type="http://schemas.openxmlformats.org/officeDocument/2006/relationships/tags" Target="../tags/tag58.xml"/><Relationship Id="rId49" Type="http://schemas.openxmlformats.org/officeDocument/2006/relationships/tags" Target="../tags/tag79.xml"/><Relationship Id="rId114" Type="http://schemas.openxmlformats.org/officeDocument/2006/relationships/tags" Target="../tags/tag144.xml"/><Relationship Id="rId60" Type="http://schemas.openxmlformats.org/officeDocument/2006/relationships/tags" Target="../tags/tag90.xml"/><Relationship Id="rId81" Type="http://schemas.openxmlformats.org/officeDocument/2006/relationships/tags" Target="../tags/tag111.xml"/><Relationship Id="rId135" Type="http://schemas.openxmlformats.org/officeDocument/2006/relationships/tags" Target="../tags/tag165.xml"/><Relationship Id="rId156" Type="http://schemas.openxmlformats.org/officeDocument/2006/relationships/tags" Target="../tags/tag186.xml"/><Relationship Id="rId177" Type="http://schemas.openxmlformats.org/officeDocument/2006/relationships/tags" Target="../tags/tag207.xml"/><Relationship Id="rId18" Type="http://schemas.openxmlformats.org/officeDocument/2006/relationships/tags" Target="../tags/tag48.xml"/><Relationship Id="rId39" Type="http://schemas.openxmlformats.org/officeDocument/2006/relationships/tags" Target="../tags/tag6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DDA94-90FD-70AE-4BBD-8481B1FB8B41}"/>
              </a:ext>
            </a:extLst>
          </p:cNvPr>
          <p:cNvSpPr>
            <a:spLocks noGrp="1"/>
          </p:cNvSpPr>
          <p:nvPr>
            <p:ph type="ctrTitle"/>
          </p:nvPr>
        </p:nvSpPr>
        <p:spPr>
          <a:prstGeom prst="roundRect">
            <a:avLst>
              <a:gd name="adj" fmla="val 15020"/>
            </a:avLst>
          </a:prstGeom>
        </p:spPr>
        <p:txBody>
          <a:bodyPr>
            <a:normAutofit/>
          </a:bodyPr>
          <a:lstStyle/>
          <a:p>
            <a:r>
              <a:rPr lang="en-IN" dirty="0">
                <a:latin typeface="Book Antiqua" panose="02040602050305030304" pitchFamily="18" charset="0"/>
              </a:rPr>
              <a:t>Queueing Theory</a:t>
            </a:r>
            <a:br>
              <a:rPr lang="en-IN" i="1" dirty="0">
                <a:latin typeface="Book Antiqua" panose="02040602050305030304" pitchFamily="18" charset="0"/>
              </a:rPr>
            </a:br>
            <a:r>
              <a:rPr lang="en-IN" sz="2800" i="1" dirty="0">
                <a:latin typeface="Book Antiqua" panose="02040602050305030304" pitchFamily="18" charset="0"/>
              </a:rPr>
              <a:t>A Mathematically Rigorous yet Intuitive Guide</a:t>
            </a:r>
            <a:endParaRPr lang="en-IN" i="1" dirty="0">
              <a:latin typeface="Book Antiqua" panose="02040602050305030304" pitchFamily="18" charset="0"/>
            </a:endParaRPr>
          </a:p>
        </p:txBody>
      </p:sp>
      <p:sp>
        <p:nvSpPr>
          <p:cNvPr id="3" name="Subtitle 2">
            <a:extLst>
              <a:ext uri="{FF2B5EF4-FFF2-40B4-BE49-F238E27FC236}">
                <a16:creationId xmlns:a16="http://schemas.microsoft.com/office/drawing/2014/main" id="{32EE9C88-7B51-20B7-47AA-1C0A3A7CAFB9}"/>
              </a:ext>
            </a:extLst>
          </p:cNvPr>
          <p:cNvSpPr>
            <a:spLocks noGrp="1"/>
          </p:cNvSpPr>
          <p:nvPr>
            <p:ph type="subTitle" idx="1"/>
          </p:nvPr>
        </p:nvSpPr>
        <p:spPr/>
        <p:txBody>
          <a:bodyPr>
            <a:normAutofit fontScale="92500" lnSpcReduction="20000"/>
          </a:bodyPr>
          <a:lstStyle/>
          <a:p>
            <a:r>
              <a:rPr lang="en-IN" i="1" dirty="0">
                <a:latin typeface="Book Antiqua" panose="02040602050305030304" pitchFamily="18" charset="0"/>
              </a:rPr>
              <a:t>By</a:t>
            </a:r>
          </a:p>
          <a:p>
            <a:r>
              <a:rPr lang="en-IN" i="1" dirty="0">
                <a:latin typeface="Book Antiqua" panose="02040602050305030304" pitchFamily="18" charset="0"/>
              </a:rPr>
              <a:t>Rishabh Pomaje</a:t>
            </a:r>
          </a:p>
          <a:p>
            <a:r>
              <a:rPr lang="en-IN" i="1" dirty="0">
                <a:latin typeface="Book Antiqua" panose="02040602050305030304" pitchFamily="18" charset="0"/>
              </a:rPr>
              <a:t>&amp;</a:t>
            </a:r>
          </a:p>
          <a:p>
            <a:r>
              <a:rPr lang="en-IN" i="1" dirty="0">
                <a:latin typeface="Book Antiqua" panose="02040602050305030304" pitchFamily="18" charset="0"/>
              </a:rPr>
              <a:t>Samyak Sanjay </a:t>
            </a:r>
            <a:r>
              <a:rPr lang="en-IN" i="1" dirty="0" err="1">
                <a:latin typeface="Book Antiqua" panose="02040602050305030304" pitchFamily="18" charset="0"/>
              </a:rPr>
              <a:t>Parakh</a:t>
            </a:r>
            <a:endParaRPr lang="en-IN" i="1" dirty="0">
              <a:latin typeface="Book Antiqua" panose="02040602050305030304" pitchFamily="18" charset="0"/>
            </a:endParaRPr>
          </a:p>
        </p:txBody>
      </p:sp>
      <p:sp>
        <p:nvSpPr>
          <p:cNvPr id="4" name="Date Placeholder 3">
            <a:extLst>
              <a:ext uri="{FF2B5EF4-FFF2-40B4-BE49-F238E27FC236}">
                <a16:creationId xmlns:a16="http://schemas.microsoft.com/office/drawing/2014/main" id="{63A6B0D3-9F93-18DD-62E3-946B68AE6A73}"/>
              </a:ext>
            </a:extLst>
          </p:cNvPr>
          <p:cNvSpPr>
            <a:spLocks noGrp="1"/>
          </p:cNvSpPr>
          <p:nvPr>
            <p:ph type="dt" sz="half" idx="10"/>
          </p:nvPr>
        </p:nvSpPr>
        <p:spPr/>
        <p:txBody>
          <a:bodyPr/>
          <a:lstStyle/>
          <a:p>
            <a:r>
              <a:rPr lang="en-IN"/>
              <a:t>11-11-2024</a:t>
            </a:r>
            <a:endParaRPr lang="en-IN" dirty="0"/>
          </a:p>
        </p:txBody>
      </p:sp>
      <p:sp>
        <p:nvSpPr>
          <p:cNvPr id="5" name="Footer Placeholder 4">
            <a:extLst>
              <a:ext uri="{FF2B5EF4-FFF2-40B4-BE49-F238E27FC236}">
                <a16:creationId xmlns:a16="http://schemas.microsoft.com/office/drawing/2014/main" id="{D562951A-045D-CE73-8476-18171298BB98}"/>
              </a:ext>
            </a:extLst>
          </p:cNvPr>
          <p:cNvSpPr>
            <a:spLocks noGrp="1"/>
          </p:cNvSpPr>
          <p:nvPr>
            <p:ph type="ftr" sz="quarter" idx="11"/>
          </p:nvPr>
        </p:nvSpPr>
        <p:spPr/>
        <p:txBody>
          <a:bodyPr/>
          <a:lstStyle/>
          <a:p>
            <a:r>
              <a:rPr lang="en-GB"/>
              <a:t>EE 699 Next Generation Wireless Networks</a:t>
            </a:r>
            <a:endParaRPr lang="en-IN"/>
          </a:p>
        </p:txBody>
      </p:sp>
      <p:sp>
        <p:nvSpPr>
          <p:cNvPr id="6" name="Slide Number Placeholder 5">
            <a:extLst>
              <a:ext uri="{FF2B5EF4-FFF2-40B4-BE49-F238E27FC236}">
                <a16:creationId xmlns:a16="http://schemas.microsoft.com/office/drawing/2014/main" id="{A9DEA558-CA47-20BD-B0CC-852A8AD902CE}"/>
              </a:ext>
            </a:extLst>
          </p:cNvPr>
          <p:cNvSpPr>
            <a:spLocks noGrp="1"/>
          </p:cNvSpPr>
          <p:nvPr>
            <p:ph type="sldNum" sz="quarter" idx="12"/>
          </p:nvPr>
        </p:nvSpPr>
        <p:spPr/>
        <p:txBody>
          <a:bodyPr/>
          <a:lstStyle/>
          <a:p>
            <a:fld id="{50AA789A-47A0-452A-AC36-A3ADBAC401EF}" type="slidenum">
              <a:rPr lang="en-IN" smtClean="0"/>
              <a:pPr/>
              <a:t>1</a:t>
            </a:fld>
            <a:endParaRPr lang="en-IN"/>
          </a:p>
        </p:txBody>
      </p:sp>
    </p:spTree>
    <p:extLst>
      <p:ext uri="{BB962C8B-B14F-4D97-AF65-F5344CB8AC3E}">
        <p14:creationId xmlns:p14="http://schemas.microsoft.com/office/powerpoint/2010/main" val="36930514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F0AE8-3C85-67B6-D172-50CE58EF946E}"/>
              </a:ext>
            </a:extLst>
          </p:cNvPr>
          <p:cNvSpPr>
            <a:spLocks noGrp="1"/>
          </p:cNvSpPr>
          <p:nvPr>
            <p:ph type="title"/>
          </p:nvPr>
        </p:nvSpPr>
        <p:spPr/>
        <p:txBody>
          <a:bodyPr/>
          <a:lstStyle/>
          <a:p>
            <a:r>
              <a:rPr lang="en-IN" dirty="0"/>
              <a:t>Digression – Probability Flux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241F90E-848C-E5EF-2E11-0B48639B75B6}"/>
                  </a:ext>
                </a:extLst>
              </p:cNvPr>
              <p:cNvSpPr>
                <a:spLocks noGrp="1"/>
              </p:cNvSpPr>
              <p:nvPr>
                <p:ph idx="1"/>
              </p:nvPr>
            </p:nvSpPr>
            <p:spPr>
              <a:xfrm>
                <a:off x="838201" y="1062182"/>
                <a:ext cx="11039764" cy="5114781"/>
              </a:xfrm>
            </p:spPr>
            <p:txBody>
              <a:bodyPr>
                <a:noAutofit/>
              </a:bodyPr>
              <a:lstStyle/>
              <a:p>
                <a:r>
                  <a:rPr lang="en-IN" b="1" u="sng" dirty="0"/>
                  <a:t>Definition:</a:t>
                </a:r>
                <a:r>
                  <a:rPr lang="en-IN" dirty="0"/>
                  <a:t> (Probability flux is defined along a transition.)</a:t>
                </a:r>
              </a:p>
              <a:p>
                <a:pPr lvl="1"/>
                <a14:m>
                  <m:oMath xmlns:m="http://schemas.openxmlformats.org/officeDocument/2006/math">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Φ</m:t>
                        </m:r>
                      </m:e>
                      <m:sub>
                        <m:r>
                          <a:rPr lang="en-IN" b="0" i="1" smtClean="0">
                            <a:latin typeface="Cambria Math" panose="02040503050406030204" pitchFamily="18" charset="0"/>
                          </a:rPr>
                          <m:t>𝑝</m:t>
                        </m:r>
                      </m:sub>
                    </m:sSub>
                  </m:oMath>
                </a14:m>
                <a:r>
                  <a:rPr lang="en-IN" dirty="0"/>
                  <a:t> = P(state where the transition originates) </a:t>
                </a:r>
                <a14:m>
                  <m:oMath xmlns:m="http://schemas.openxmlformats.org/officeDocument/2006/math">
                    <m:r>
                      <a:rPr lang="en-IN" b="0" i="1" dirty="0" smtClean="0">
                        <a:latin typeface="Cambria Math" panose="02040503050406030204" pitchFamily="18" charset="0"/>
                      </a:rPr>
                      <m:t>×</m:t>
                    </m:r>
                  </m:oMath>
                </a14:m>
                <a:r>
                  <a:rPr lang="en-IN" dirty="0"/>
                  <a:t> transition rate of the transition.</a:t>
                </a:r>
              </a:p>
              <a:p>
                <a:pPr lvl="1"/>
                <a:endParaRPr lang="en-IN" dirty="0"/>
              </a:p>
              <a:p>
                <a:pPr marL="457200" lvl="1" indent="0">
                  <a:buNone/>
                </a:pPr>
                <a:endParaRPr lang="en-IN" dirty="0"/>
              </a:p>
              <a:p>
                <a:pPr marL="457200" lvl="1" indent="0">
                  <a:buNone/>
                </a:pPr>
                <a:endParaRPr lang="en-IN" dirty="0"/>
              </a:p>
              <a:p>
                <a:pPr lvl="1"/>
                <a:r>
                  <a:rPr lang="en-IN" dirty="0"/>
                  <a:t>Looks familiar?</a:t>
                </a:r>
              </a:p>
              <a:p>
                <a:pPr lvl="1"/>
                <a:endParaRPr lang="en-IN" dirty="0"/>
              </a:p>
              <a:p>
                <a:pPr lvl="1"/>
                <a:r>
                  <a:rPr lang="en-IN" dirty="0"/>
                  <a:t>This is exactly the RHS of the differential equation. – </a:t>
                </a:r>
                <a:r>
                  <a:rPr lang="en-IN" i="1" dirty="0"/>
                  <a:t>Global Balance Equation.</a:t>
                </a:r>
                <a:endParaRPr lang="en-IN" dirty="0"/>
              </a:p>
              <a:p>
                <a:pPr lvl="1"/>
                <a:endParaRPr lang="en-IN" i="1" dirty="0"/>
              </a:p>
              <a:p>
                <a:pPr lvl="1"/>
                <a:r>
                  <a:rPr lang="en-IN" i="1" dirty="0"/>
                  <a:t>Local Balance Equations.</a:t>
                </a:r>
              </a:p>
              <a:p>
                <a:pPr lvl="2"/>
                <a:r>
                  <a:rPr lang="en-IN" sz="2400" dirty="0"/>
                  <a:t>Formed by equating flux across state boundaries.</a:t>
                </a:r>
                <a:r>
                  <a:rPr lang="en-IN" sz="2400" i="1" dirty="0"/>
                  <a:t>	</a:t>
                </a:r>
              </a:p>
              <a:p>
                <a:pPr lvl="1"/>
                <a:endParaRPr lang="en-IN" dirty="0"/>
              </a:p>
              <a:p>
                <a:pPr lvl="1"/>
                <a:endParaRPr lang="en-IN" dirty="0"/>
              </a:p>
              <a:p>
                <a:pPr marL="2743200" lvl="6" indent="0">
                  <a:buNone/>
                </a:pPr>
                <a:r>
                  <a:rPr lang="en-IN" sz="2400" dirty="0"/>
                  <a:t>		</a:t>
                </a:r>
              </a:p>
              <a:p>
                <a:pPr lvl="1"/>
                <a:endParaRPr lang="en-IN" dirty="0"/>
              </a:p>
            </p:txBody>
          </p:sp>
        </mc:Choice>
        <mc:Fallback xmlns="">
          <p:sp>
            <p:nvSpPr>
              <p:cNvPr id="3" name="Content Placeholder 2">
                <a:extLst>
                  <a:ext uri="{FF2B5EF4-FFF2-40B4-BE49-F238E27FC236}">
                    <a16:creationId xmlns:a16="http://schemas.microsoft.com/office/drawing/2014/main" id="{3241F90E-848C-E5EF-2E11-0B48639B75B6}"/>
                  </a:ext>
                </a:extLst>
              </p:cNvPr>
              <p:cNvSpPr>
                <a:spLocks noGrp="1" noRot="1" noChangeAspect="1" noMove="1" noResize="1" noEditPoints="1" noAdjustHandles="1" noChangeArrowheads="1" noChangeShapeType="1" noTextEdit="1"/>
              </p:cNvSpPr>
              <p:nvPr>
                <p:ph idx="1"/>
              </p:nvPr>
            </p:nvSpPr>
            <p:spPr>
              <a:xfrm>
                <a:off x="838201" y="1062182"/>
                <a:ext cx="11039764" cy="5114781"/>
              </a:xfrm>
              <a:blipFill>
                <a:blip r:embed="rId89"/>
                <a:stretch>
                  <a:fillRect l="-773" t="-1669" b="-1192"/>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1E96588A-5CBE-3353-CBEB-39BC74E3C61C}"/>
              </a:ext>
            </a:extLst>
          </p:cNvPr>
          <p:cNvSpPr>
            <a:spLocks noGrp="1"/>
          </p:cNvSpPr>
          <p:nvPr>
            <p:ph type="dt" sz="half" idx="10"/>
          </p:nvPr>
        </p:nvSpPr>
        <p:spPr/>
        <p:txBody>
          <a:bodyPr/>
          <a:lstStyle/>
          <a:p>
            <a:r>
              <a:rPr lang="en-IN"/>
              <a:t>11-11-2024</a:t>
            </a:r>
          </a:p>
        </p:txBody>
      </p:sp>
      <p:sp>
        <p:nvSpPr>
          <p:cNvPr id="5" name="Footer Placeholder 4">
            <a:extLst>
              <a:ext uri="{FF2B5EF4-FFF2-40B4-BE49-F238E27FC236}">
                <a16:creationId xmlns:a16="http://schemas.microsoft.com/office/drawing/2014/main" id="{7B6FFCE5-077F-9D3D-371B-FBA309C72795}"/>
              </a:ext>
            </a:extLst>
          </p:cNvPr>
          <p:cNvSpPr>
            <a:spLocks noGrp="1"/>
          </p:cNvSpPr>
          <p:nvPr>
            <p:ph type="ftr" sz="quarter" idx="11"/>
          </p:nvPr>
        </p:nvSpPr>
        <p:spPr/>
        <p:txBody>
          <a:bodyPr/>
          <a:lstStyle/>
          <a:p>
            <a:r>
              <a:rPr lang="en-GB"/>
              <a:t>EE 699 Next Generation Wireless Networks</a:t>
            </a:r>
            <a:endParaRPr lang="en-IN"/>
          </a:p>
        </p:txBody>
      </p:sp>
      <p:sp>
        <p:nvSpPr>
          <p:cNvPr id="6" name="Slide Number Placeholder 5">
            <a:extLst>
              <a:ext uri="{FF2B5EF4-FFF2-40B4-BE49-F238E27FC236}">
                <a16:creationId xmlns:a16="http://schemas.microsoft.com/office/drawing/2014/main" id="{B4244046-1B3D-6349-EC5D-724590733D36}"/>
              </a:ext>
            </a:extLst>
          </p:cNvPr>
          <p:cNvSpPr>
            <a:spLocks noGrp="1"/>
          </p:cNvSpPr>
          <p:nvPr>
            <p:ph type="sldNum" sz="quarter" idx="12"/>
          </p:nvPr>
        </p:nvSpPr>
        <p:spPr/>
        <p:txBody>
          <a:bodyPr/>
          <a:lstStyle/>
          <a:p>
            <a:fld id="{50AA789A-47A0-452A-AC36-A3ADBAC401EF}" type="slidenum">
              <a:rPr lang="en-IN" smtClean="0"/>
              <a:t>10</a:t>
            </a:fld>
            <a:endParaRPr lang="en-IN"/>
          </a:p>
        </p:txBody>
      </p:sp>
      <p:grpSp>
        <p:nvGrpSpPr>
          <p:cNvPr id="161" name="Group 160" descr="\documentclass{article}&#10;\usepackage{amsmath}&#10;\pagestyle{empty}&#10;\begin{document}&#10;&#10;\begin{align*}&#10;    \Phi_P(\text{node } 1) &amp;= \text{Flow out of node } 1 + \text{Flow into node } 1 \\&#10;    &amp;= -(\lambda + \mu) p_1 + \lambda p_0 + \mu p_2&#10;\end{align*}&#10;&#10;\end{document}&#10;" title="IguanaTex Shape Display">
            <a:extLst>
              <a:ext uri="{FF2B5EF4-FFF2-40B4-BE49-F238E27FC236}">
                <a16:creationId xmlns:a16="http://schemas.microsoft.com/office/drawing/2014/main" id="{E45EEDE1-30B8-81FD-0D5B-89B28A25B15A}"/>
              </a:ext>
            </a:extLst>
          </p:cNvPr>
          <p:cNvGrpSpPr>
            <a:grpSpLocks noChangeAspect="1"/>
          </p:cNvGrpSpPr>
          <p:nvPr>
            <p:custDataLst>
              <p:tags r:id="rId1"/>
            </p:custDataLst>
          </p:nvPr>
        </p:nvGrpSpPr>
        <p:grpSpPr>
          <a:xfrm>
            <a:off x="925048" y="2555888"/>
            <a:ext cx="6241867" cy="664558"/>
            <a:chOff x="5542396" y="4481533"/>
            <a:chExt cx="5882538" cy="626301"/>
          </a:xfrm>
        </p:grpSpPr>
        <p:sp>
          <p:nvSpPr>
            <p:cNvPr id="106" name="Freeform: Shape 105">
              <a:extLst>
                <a:ext uri="{FF2B5EF4-FFF2-40B4-BE49-F238E27FC236}">
                  <a16:creationId xmlns:a16="http://schemas.microsoft.com/office/drawing/2014/main" id="{B47E7008-7A87-CAA8-8B6D-13CD430BBA06}"/>
                </a:ext>
              </a:extLst>
            </p:cNvPr>
            <p:cNvSpPr/>
            <p:nvPr>
              <p:custDataLst>
                <p:tags r:id="rId33"/>
              </p:custDataLst>
            </p:nvPr>
          </p:nvSpPr>
          <p:spPr>
            <a:xfrm>
              <a:off x="5542396" y="4498318"/>
              <a:ext cx="154440" cy="171105"/>
            </a:xfrm>
            <a:custGeom>
              <a:avLst/>
              <a:gdLst>
                <a:gd name="connsiteX0" fmla="*/ 87101 w 154440"/>
                <a:gd name="connsiteY0" fmla="*/ 137370 h 171105"/>
                <a:gd name="connsiteX1" fmla="*/ 154558 w 154440"/>
                <a:gd name="connsiteY1" fmla="*/ 85763 h 171105"/>
                <a:gd name="connsiteX2" fmla="*/ 87101 w 154440"/>
                <a:gd name="connsiteY2" fmla="*/ 33905 h 171105"/>
                <a:gd name="connsiteX3" fmla="*/ 87101 w 154440"/>
                <a:gd name="connsiteY3" fmla="*/ 19876 h 171105"/>
                <a:gd name="connsiteX4" fmla="*/ 111193 w 154440"/>
                <a:gd name="connsiteY4" fmla="*/ 7851 h 171105"/>
                <a:gd name="connsiteX5" fmla="*/ 119561 w 154440"/>
                <a:gd name="connsiteY5" fmla="*/ 7851 h 171105"/>
                <a:gd name="connsiteX6" fmla="*/ 119561 w 154440"/>
                <a:gd name="connsiteY6" fmla="*/ 85 h 171105"/>
                <a:gd name="connsiteX7" fmla="*/ 76704 w 154440"/>
                <a:gd name="connsiteY7" fmla="*/ 836 h 171105"/>
                <a:gd name="connsiteX8" fmla="*/ 33592 w 154440"/>
                <a:gd name="connsiteY8" fmla="*/ 85 h 171105"/>
                <a:gd name="connsiteX9" fmla="*/ 33592 w 154440"/>
                <a:gd name="connsiteY9" fmla="*/ 7851 h 171105"/>
                <a:gd name="connsiteX10" fmla="*/ 41961 w 154440"/>
                <a:gd name="connsiteY10" fmla="*/ 7851 h 171105"/>
                <a:gd name="connsiteX11" fmla="*/ 66052 w 154440"/>
                <a:gd name="connsiteY11" fmla="*/ 19876 h 171105"/>
                <a:gd name="connsiteX12" fmla="*/ 66052 w 154440"/>
                <a:gd name="connsiteY12" fmla="*/ 33905 h 171105"/>
                <a:gd name="connsiteX13" fmla="*/ 117 w 154440"/>
                <a:gd name="connsiteY13" fmla="*/ 85512 h 171105"/>
                <a:gd name="connsiteX14" fmla="*/ 66052 w 154440"/>
                <a:gd name="connsiteY14" fmla="*/ 137370 h 171105"/>
                <a:gd name="connsiteX15" fmla="*/ 66052 w 154440"/>
                <a:gd name="connsiteY15" fmla="*/ 151399 h 171105"/>
                <a:gd name="connsiteX16" fmla="*/ 41961 w 154440"/>
                <a:gd name="connsiteY16" fmla="*/ 163424 h 171105"/>
                <a:gd name="connsiteX17" fmla="*/ 33592 w 154440"/>
                <a:gd name="connsiteY17" fmla="*/ 163424 h 171105"/>
                <a:gd name="connsiteX18" fmla="*/ 33592 w 154440"/>
                <a:gd name="connsiteY18" fmla="*/ 171190 h 171105"/>
                <a:gd name="connsiteX19" fmla="*/ 76450 w 154440"/>
                <a:gd name="connsiteY19" fmla="*/ 170439 h 171105"/>
                <a:gd name="connsiteX20" fmla="*/ 119561 w 154440"/>
                <a:gd name="connsiteY20" fmla="*/ 171190 h 171105"/>
                <a:gd name="connsiteX21" fmla="*/ 119561 w 154440"/>
                <a:gd name="connsiteY21" fmla="*/ 163424 h 171105"/>
                <a:gd name="connsiteX22" fmla="*/ 111193 w 154440"/>
                <a:gd name="connsiteY22" fmla="*/ 163424 h 171105"/>
                <a:gd name="connsiteX23" fmla="*/ 87101 w 154440"/>
                <a:gd name="connsiteY23" fmla="*/ 151399 h 171105"/>
                <a:gd name="connsiteX24" fmla="*/ 87101 w 154440"/>
                <a:gd name="connsiteY24" fmla="*/ 137370 h 171105"/>
                <a:gd name="connsiteX25" fmla="*/ 66052 w 154440"/>
                <a:gd name="connsiteY25" fmla="*/ 131608 h 171105"/>
                <a:gd name="connsiteX26" fmla="*/ 25477 w 154440"/>
                <a:gd name="connsiteY26" fmla="*/ 85763 h 171105"/>
                <a:gd name="connsiteX27" fmla="*/ 66052 w 154440"/>
                <a:gd name="connsiteY27" fmla="*/ 39667 h 171105"/>
                <a:gd name="connsiteX28" fmla="*/ 66052 w 154440"/>
                <a:gd name="connsiteY28" fmla="*/ 131608 h 171105"/>
                <a:gd name="connsiteX29" fmla="*/ 87101 w 154440"/>
                <a:gd name="connsiteY29" fmla="*/ 39416 h 171105"/>
                <a:gd name="connsiteX30" fmla="*/ 129198 w 154440"/>
                <a:gd name="connsiteY30" fmla="*/ 85512 h 171105"/>
                <a:gd name="connsiteX31" fmla="*/ 87101 w 154440"/>
                <a:gd name="connsiteY31" fmla="*/ 131859 h 171105"/>
                <a:gd name="connsiteX32" fmla="*/ 87101 w 154440"/>
                <a:gd name="connsiteY32" fmla="*/ 39416 h 171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4440" h="171105">
                  <a:moveTo>
                    <a:pt x="87101" y="137370"/>
                  </a:moveTo>
                  <a:cubicBezTo>
                    <a:pt x="126408" y="134364"/>
                    <a:pt x="154558" y="111065"/>
                    <a:pt x="154558" y="85763"/>
                  </a:cubicBezTo>
                  <a:cubicBezTo>
                    <a:pt x="154558" y="59709"/>
                    <a:pt x="125648" y="36911"/>
                    <a:pt x="87101" y="33905"/>
                  </a:cubicBezTo>
                  <a:lnTo>
                    <a:pt x="87101" y="19876"/>
                  </a:lnTo>
                  <a:cubicBezTo>
                    <a:pt x="87101" y="11358"/>
                    <a:pt x="87101" y="7851"/>
                    <a:pt x="111193" y="7851"/>
                  </a:cubicBezTo>
                  <a:lnTo>
                    <a:pt x="119561" y="7851"/>
                  </a:lnTo>
                  <a:lnTo>
                    <a:pt x="119561" y="85"/>
                  </a:lnTo>
                  <a:cubicBezTo>
                    <a:pt x="110432" y="836"/>
                    <a:pt x="87101" y="836"/>
                    <a:pt x="76704" y="836"/>
                  </a:cubicBezTo>
                  <a:cubicBezTo>
                    <a:pt x="66306" y="836"/>
                    <a:pt x="42722" y="836"/>
                    <a:pt x="33592" y="85"/>
                  </a:cubicBezTo>
                  <a:lnTo>
                    <a:pt x="33592" y="7851"/>
                  </a:lnTo>
                  <a:lnTo>
                    <a:pt x="41961" y="7851"/>
                  </a:lnTo>
                  <a:cubicBezTo>
                    <a:pt x="66052" y="7851"/>
                    <a:pt x="66052" y="11108"/>
                    <a:pt x="66052" y="19876"/>
                  </a:cubicBezTo>
                  <a:lnTo>
                    <a:pt x="66052" y="33905"/>
                  </a:lnTo>
                  <a:cubicBezTo>
                    <a:pt x="27252" y="37663"/>
                    <a:pt x="117" y="60711"/>
                    <a:pt x="117" y="85512"/>
                  </a:cubicBezTo>
                  <a:cubicBezTo>
                    <a:pt x="117" y="111316"/>
                    <a:pt x="28267" y="133612"/>
                    <a:pt x="66052" y="137370"/>
                  </a:cubicBezTo>
                  <a:lnTo>
                    <a:pt x="66052" y="151399"/>
                  </a:lnTo>
                  <a:cubicBezTo>
                    <a:pt x="66052" y="159917"/>
                    <a:pt x="66052" y="163424"/>
                    <a:pt x="41961" y="163424"/>
                  </a:cubicBezTo>
                  <a:lnTo>
                    <a:pt x="33592" y="163424"/>
                  </a:lnTo>
                  <a:lnTo>
                    <a:pt x="33592" y="171190"/>
                  </a:lnTo>
                  <a:cubicBezTo>
                    <a:pt x="42722" y="170439"/>
                    <a:pt x="66052" y="170439"/>
                    <a:pt x="76450" y="170439"/>
                  </a:cubicBezTo>
                  <a:cubicBezTo>
                    <a:pt x="86847" y="170439"/>
                    <a:pt x="110432" y="170439"/>
                    <a:pt x="119561" y="171190"/>
                  </a:cubicBezTo>
                  <a:lnTo>
                    <a:pt x="119561" y="163424"/>
                  </a:lnTo>
                  <a:lnTo>
                    <a:pt x="111193" y="163424"/>
                  </a:lnTo>
                  <a:cubicBezTo>
                    <a:pt x="87101" y="163424"/>
                    <a:pt x="87101" y="160167"/>
                    <a:pt x="87101" y="151399"/>
                  </a:cubicBezTo>
                  <a:lnTo>
                    <a:pt x="87101" y="137370"/>
                  </a:lnTo>
                  <a:close/>
                  <a:moveTo>
                    <a:pt x="66052" y="131608"/>
                  </a:moveTo>
                  <a:cubicBezTo>
                    <a:pt x="30042" y="126848"/>
                    <a:pt x="25477" y="101295"/>
                    <a:pt x="25477" y="85763"/>
                  </a:cubicBezTo>
                  <a:cubicBezTo>
                    <a:pt x="25477" y="72736"/>
                    <a:pt x="28013" y="44677"/>
                    <a:pt x="66052" y="39667"/>
                  </a:cubicBezTo>
                  <a:lnTo>
                    <a:pt x="66052" y="131608"/>
                  </a:lnTo>
                  <a:close/>
                  <a:moveTo>
                    <a:pt x="87101" y="39416"/>
                  </a:moveTo>
                  <a:cubicBezTo>
                    <a:pt x="122097" y="43425"/>
                    <a:pt x="129198" y="66473"/>
                    <a:pt x="129198" y="85512"/>
                  </a:cubicBezTo>
                  <a:cubicBezTo>
                    <a:pt x="129198" y="100543"/>
                    <a:pt x="125394" y="127349"/>
                    <a:pt x="87101" y="131859"/>
                  </a:cubicBezTo>
                  <a:lnTo>
                    <a:pt x="87101" y="3941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07" name="Freeform: Shape 106">
              <a:extLst>
                <a:ext uri="{FF2B5EF4-FFF2-40B4-BE49-F238E27FC236}">
                  <a16:creationId xmlns:a16="http://schemas.microsoft.com/office/drawing/2014/main" id="{613CBAF7-1A97-8E91-147D-6E6487B2F4E9}"/>
                </a:ext>
              </a:extLst>
            </p:cNvPr>
            <p:cNvSpPr/>
            <p:nvPr>
              <p:custDataLst>
                <p:tags r:id="rId34"/>
              </p:custDataLst>
            </p:nvPr>
          </p:nvSpPr>
          <p:spPr>
            <a:xfrm>
              <a:off x="5723952" y="4587227"/>
              <a:ext cx="135445" cy="119773"/>
            </a:xfrm>
            <a:custGeom>
              <a:avLst/>
              <a:gdLst>
                <a:gd name="connsiteX0" fmla="*/ 48054 w 135445"/>
                <a:gd name="connsiteY0" fmla="*/ 65497 h 119773"/>
                <a:gd name="connsiteX1" fmla="*/ 80185 w 135445"/>
                <a:gd name="connsiteY1" fmla="*/ 65497 h 119773"/>
                <a:gd name="connsiteX2" fmla="*/ 135570 w 135445"/>
                <a:gd name="connsiteY2" fmla="*/ 27443 h 119773"/>
                <a:gd name="connsiteX3" fmla="*/ 96694 w 135445"/>
                <a:gd name="connsiteY3" fmla="*/ 86 h 119773"/>
                <a:gd name="connsiteX4" fmla="*/ 34563 w 135445"/>
                <a:gd name="connsiteY4" fmla="*/ 86 h 119773"/>
                <a:gd name="connsiteX5" fmla="*/ 28882 w 135445"/>
                <a:gd name="connsiteY5" fmla="*/ 3944 h 119773"/>
                <a:gd name="connsiteX6" fmla="*/ 34741 w 135445"/>
                <a:gd name="connsiteY6" fmla="*/ 6399 h 119773"/>
                <a:gd name="connsiteX7" fmla="*/ 41486 w 135445"/>
                <a:gd name="connsiteY7" fmla="*/ 6750 h 119773"/>
                <a:gd name="connsiteX8" fmla="*/ 45392 w 135445"/>
                <a:gd name="connsiteY8" fmla="*/ 9205 h 119773"/>
                <a:gd name="connsiteX9" fmla="*/ 44681 w 135445"/>
                <a:gd name="connsiteY9" fmla="*/ 13063 h 119773"/>
                <a:gd name="connsiteX10" fmla="*/ 21249 w 135445"/>
                <a:gd name="connsiteY10" fmla="*/ 105480 h 119773"/>
                <a:gd name="connsiteX11" fmla="*/ 5450 w 135445"/>
                <a:gd name="connsiteY11" fmla="*/ 113547 h 119773"/>
                <a:gd name="connsiteX12" fmla="*/ 125 w 135445"/>
                <a:gd name="connsiteY12" fmla="*/ 117405 h 119773"/>
                <a:gd name="connsiteX13" fmla="*/ 2965 w 135445"/>
                <a:gd name="connsiteY13" fmla="*/ 119860 h 119773"/>
                <a:gd name="connsiteX14" fmla="*/ 26042 w 135445"/>
                <a:gd name="connsiteY14" fmla="*/ 119159 h 119773"/>
                <a:gd name="connsiteX15" fmla="*/ 38291 w 135445"/>
                <a:gd name="connsiteY15" fmla="*/ 119334 h 119773"/>
                <a:gd name="connsiteX16" fmla="*/ 49652 w 135445"/>
                <a:gd name="connsiteY16" fmla="*/ 119860 h 119773"/>
                <a:gd name="connsiteX17" fmla="*/ 53380 w 135445"/>
                <a:gd name="connsiteY17" fmla="*/ 116002 h 119773"/>
                <a:gd name="connsiteX18" fmla="*/ 47699 w 135445"/>
                <a:gd name="connsiteY18" fmla="*/ 113547 h 119773"/>
                <a:gd name="connsiteX19" fmla="*/ 40954 w 135445"/>
                <a:gd name="connsiteY19" fmla="*/ 113196 h 119773"/>
                <a:gd name="connsiteX20" fmla="*/ 36871 w 135445"/>
                <a:gd name="connsiteY20" fmla="*/ 110566 h 119773"/>
                <a:gd name="connsiteX21" fmla="*/ 37581 w 135445"/>
                <a:gd name="connsiteY21" fmla="*/ 106708 h 119773"/>
                <a:gd name="connsiteX22" fmla="*/ 48054 w 135445"/>
                <a:gd name="connsiteY22" fmla="*/ 65497 h 119773"/>
                <a:gd name="connsiteX23" fmla="*/ 60836 w 135445"/>
                <a:gd name="connsiteY23" fmla="*/ 12362 h 119773"/>
                <a:gd name="connsiteX24" fmla="*/ 69889 w 135445"/>
                <a:gd name="connsiteY24" fmla="*/ 6399 h 119773"/>
                <a:gd name="connsiteX25" fmla="*/ 90659 w 135445"/>
                <a:gd name="connsiteY25" fmla="*/ 6399 h 119773"/>
                <a:gd name="connsiteX26" fmla="*/ 117464 w 135445"/>
                <a:gd name="connsiteY26" fmla="*/ 23760 h 119773"/>
                <a:gd name="connsiteX27" fmla="*/ 106458 w 135445"/>
                <a:gd name="connsiteY27" fmla="*/ 50942 h 119773"/>
                <a:gd name="connsiteX28" fmla="*/ 77167 w 135445"/>
                <a:gd name="connsiteY28" fmla="*/ 59885 h 119773"/>
                <a:gd name="connsiteX29" fmla="*/ 48764 w 135445"/>
                <a:gd name="connsiteY29" fmla="*/ 59885 h 119773"/>
                <a:gd name="connsiteX30" fmla="*/ 60836 w 135445"/>
                <a:gd name="connsiteY30" fmla="*/ 12362 h 119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5445" h="119773">
                  <a:moveTo>
                    <a:pt x="48054" y="65497"/>
                  </a:moveTo>
                  <a:lnTo>
                    <a:pt x="80185" y="65497"/>
                  </a:lnTo>
                  <a:cubicBezTo>
                    <a:pt x="110185" y="65497"/>
                    <a:pt x="135570" y="46558"/>
                    <a:pt x="135570" y="27443"/>
                  </a:cubicBezTo>
                  <a:cubicBezTo>
                    <a:pt x="135570" y="12712"/>
                    <a:pt x="121014" y="86"/>
                    <a:pt x="96694" y="86"/>
                  </a:cubicBezTo>
                  <a:lnTo>
                    <a:pt x="34563" y="86"/>
                  </a:lnTo>
                  <a:cubicBezTo>
                    <a:pt x="31013" y="86"/>
                    <a:pt x="28882" y="86"/>
                    <a:pt x="28882" y="3944"/>
                  </a:cubicBezTo>
                  <a:cubicBezTo>
                    <a:pt x="28882" y="6399"/>
                    <a:pt x="30835" y="6399"/>
                    <a:pt x="34741" y="6399"/>
                  </a:cubicBezTo>
                  <a:cubicBezTo>
                    <a:pt x="37581" y="6399"/>
                    <a:pt x="38291" y="6399"/>
                    <a:pt x="41486" y="6750"/>
                  </a:cubicBezTo>
                  <a:cubicBezTo>
                    <a:pt x="45037" y="7101"/>
                    <a:pt x="45392" y="7451"/>
                    <a:pt x="45392" y="9205"/>
                  </a:cubicBezTo>
                  <a:cubicBezTo>
                    <a:pt x="45392" y="9556"/>
                    <a:pt x="45392" y="10433"/>
                    <a:pt x="44681" y="13063"/>
                  </a:cubicBezTo>
                  <a:lnTo>
                    <a:pt x="21249" y="105480"/>
                  </a:lnTo>
                  <a:cubicBezTo>
                    <a:pt x="19474" y="112319"/>
                    <a:pt x="19296" y="113547"/>
                    <a:pt x="5450" y="113547"/>
                  </a:cubicBezTo>
                  <a:cubicBezTo>
                    <a:pt x="2255" y="113547"/>
                    <a:pt x="125" y="113547"/>
                    <a:pt x="125" y="117405"/>
                  </a:cubicBezTo>
                  <a:cubicBezTo>
                    <a:pt x="125" y="117580"/>
                    <a:pt x="125" y="119860"/>
                    <a:pt x="2965" y="119860"/>
                  </a:cubicBezTo>
                  <a:cubicBezTo>
                    <a:pt x="8113" y="119860"/>
                    <a:pt x="20894" y="119159"/>
                    <a:pt x="26042" y="119159"/>
                  </a:cubicBezTo>
                  <a:cubicBezTo>
                    <a:pt x="29060" y="119159"/>
                    <a:pt x="35273" y="119159"/>
                    <a:pt x="38291" y="119334"/>
                  </a:cubicBezTo>
                  <a:cubicBezTo>
                    <a:pt x="41841" y="119509"/>
                    <a:pt x="46279" y="119860"/>
                    <a:pt x="49652" y="119860"/>
                  </a:cubicBezTo>
                  <a:cubicBezTo>
                    <a:pt x="50717" y="119860"/>
                    <a:pt x="53380" y="119860"/>
                    <a:pt x="53380" y="116002"/>
                  </a:cubicBezTo>
                  <a:cubicBezTo>
                    <a:pt x="53380" y="113547"/>
                    <a:pt x="51250" y="113547"/>
                    <a:pt x="47699" y="113547"/>
                  </a:cubicBezTo>
                  <a:cubicBezTo>
                    <a:pt x="47522" y="113547"/>
                    <a:pt x="44149" y="113547"/>
                    <a:pt x="40954" y="113196"/>
                  </a:cubicBezTo>
                  <a:cubicBezTo>
                    <a:pt x="36871" y="112845"/>
                    <a:pt x="36871" y="112319"/>
                    <a:pt x="36871" y="110566"/>
                  </a:cubicBezTo>
                  <a:cubicBezTo>
                    <a:pt x="36871" y="110390"/>
                    <a:pt x="36871" y="109338"/>
                    <a:pt x="37581" y="106708"/>
                  </a:cubicBezTo>
                  <a:lnTo>
                    <a:pt x="48054" y="65497"/>
                  </a:lnTo>
                  <a:close/>
                  <a:moveTo>
                    <a:pt x="60836" y="12362"/>
                  </a:moveTo>
                  <a:cubicBezTo>
                    <a:pt x="62256" y="6925"/>
                    <a:pt x="62433" y="6399"/>
                    <a:pt x="69889" y="6399"/>
                  </a:cubicBezTo>
                  <a:lnTo>
                    <a:pt x="90659" y="6399"/>
                  </a:lnTo>
                  <a:cubicBezTo>
                    <a:pt x="107168" y="6399"/>
                    <a:pt x="117464" y="11309"/>
                    <a:pt x="117464" y="23760"/>
                  </a:cubicBezTo>
                  <a:cubicBezTo>
                    <a:pt x="117464" y="29197"/>
                    <a:pt x="115333" y="43050"/>
                    <a:pt x="106458" y="50942"/>
                  </a:cubicBezTo>
                  <a:cubicBezTo>
                    <a:pt x="100067" y="56554"/>
                    <a:pt x="89948" y="59885"/>
                    <a:pt x="77167" y="59885"/>
                  </a:cubicBezTo>
                  <a:lnTo>
                    <a:pt x="48764" y="59885"/>
                  </a:lnTo>
                  <a:lnTo>
                    <a:pt x="60836" y="1236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08" name="Freeform: Shape 107">
              <a:extLst>
                <a:ext uri="{FF2B5EF4-FFF2-40B4-BE49-F238E27FC236}">
                  <a16:creationId xmlns:a16="http://schemas.microsoft.com/office/drawing/2014/main" id="{905E6380-A00A-7D22-DBA9-27330CFA507A}"/>
                </a:ext>
              </a:extLst>
            </p:cNvPr>
            <p:cNvSpPr/>
            <p:nvPr>
              <p:custDataLst>
                <p:tags r:id="rId35"/>
              </p:custDataLst>
            </p:nvPr>
          </p:nvSpPr>
          <p:spPr>
            <a:xfrm>
              <a:off x="5905545" y="4481533"/>
              <a:ext cx="58834" cy="250520"/>
            </a:xfrm>
            <a:custGeom>
              <a:avLst/>
              <a:gdLst>
                <a:gd name="connsiteX0" fmla="*/ 58966 w 58834"/>
                <a:gd name="connsiteY0" fmla="*/ 248100 h 250520"/>
                <a:gd name="connsiteX1" fmla="*/ 54654 w 58834"/>
                <a:gd name="connsiteY1" fmla="*/ 242589 h 250520"/>
                <a:gd name="connsiteX2" fmla="*/ 14840 w 58834"/>
                <a:gd name="connsiteY2" fmla="*/ 125345 h 250520"/>
                <a:gd name="connsiteX3" fmla="*/ 55669 w 58834"/>
                <a:gd name="connsiteY3" fmla="*/ 6849 h 250520"/>
                <a:gd name="connsiteX4" fmla="*/ 58966 w 58834"/>
                <a:gd name="connsiteY4" fmla="*/ 2590 h 250520"/>
                <a:gd name="connsiteX5" fmla="*/ 56430 w 58834"/>
                <a:gd name="connsiteY5" fmla="*/ 85 h 250520"/>
                <a:gd name="connsiteX6" fmla="*/ 16108 w 58834"/>
                <a:gd name="connsiteY6" fmla="*/ 48936 h 250520"/>
                <a:gd name="connsiteX7" fmla="*/ 131 w 58834"/>
                <a:gd name="connsiteY7" fmla="*/ 125345 h 250520"/>
                <a:gd name="connsiteX8" fmla="*/ 16869 w 58834"/>
                <a:gd name="connsiteY8" fmla="*/ 203507 h 250520"/>
                <a:gd name="connsiteX9" fmla="*/ 56430 w 58834"/>
                <a:gd name="connsiteY9" fmla="*/ 250605 h 250520"/>
                <a:gd name="connsiteX10" fmla="*/ 58966 w 58834"/>
                <a:gd name="connsiteY10" fmla="*/ 248100 h 2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34" h="250520">
                  <a:moveTo>
                    <a:pt x="58966" y="248100"/>
                  </a:moveTo>
                  <a:cubicBezTo>
                    <a:pt x="58966" y="247348"/>
                    <a:pt x="58966" y="246847"/>
                    <a:pt x="54654" y="242589"/>
                  </a:cubicBezTo>
                  <a:cubicBezTo>
                    <a:pt x="22955" y="211023"/>
                    <a:pt x="14840" y="163675"/>
                    <a:pt x="14840" y="125345"/>
                  </a:cubicBezTo>
                  <a:cubicBezTo>
                    <a:pt x="14840" y="81754"/>
                    <a:pt x="24477" y="38164"/>
                    <a:pt x="55669" y="6849"/>
                  </a:cubicBezTo>
                  <a:cubicBezTo>
                    <a:pt x="58966" y="3843"/>
                    <a:pt x="58966" y="3341"/>
                    <a:pt x="58966" y="2590"/>
                  </a:cubicBezTo>
                  <a:cubicBezTo>
                    <a:pt x="58966" y="836"/>
                    <a:pt x="57951" y="85"/>
                    <a:pt x="56430" y="85"/>
                  </a:cubicBezTo>
                  <a:cubicBezTo>
                    <a:pt x="53894" y="85"/>
                    <a:pt x="31070" y="17120"/>
                    <a:pt x="16108" y="48936"/>
                  </a:cubicBezTo>
                  <a:cubicBezTo>
                    <a:pt x="3174" y="76493"/>
                    <a:pt x="131" y="104301"/>
                    <a:pt x="131" y="125345"/>
                  </a:cubicBezTo>
                  <a:cubicBezTo>
                    <a:pt x="131" y="144886"/>
                    <a:pt x="2921" y="175199"/>
                    <a:pt x="16869" y="203507"/>
                  </a:cubicBezTo>
                  <a:cubicBezTo>
                    <a:pt x="32084" y="234321"/>
                    <a:pt x="53894" y="250605"/>
                    <a:pt x="56430" y="250605"/>
                  </a:cubicBezTo>
                  <a:cubicBezTo>
                    <a:pt x="57951" y="250605"/>
                    <a:pt x="58966" y="249854"/>
                    <a:pt x="58966" y="248100"/>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09" name="Freeform: Shape 108">
              <a:extLst>
                <a:ext uri="{FF2B5EF4-FFF2-40B4-BE49-F238E27FC236}">
                  <a16:creationId xmlns:a16="http://schemas.microsoft.com/office/drawing/2014/main" id="{D5AED13B-B020-E14A-8878-473BFF252D08}"/>
                </a:ext>
              </a:extLst>
            </p:cNvPr>
            <p:cNvSpPr/>
            <p:nvPr>
              <p:custDataLst>
                <p:tags r:id="rId36"/>
              </p:custDataLst>
            </p:nvPr>
          </p:nvSpPr>
          <p:spPr>
            <a:xfrm>
              <a:off x="5987175" y="4558693"/>
              <a:ext cx="127558" cy="110730"/>
            </a:xfrm>
            <a:custGeom>
              <a:avLst/>
              <a:gdLst>
                <a:gd name="connsiteX0" fmla="*/ 19916 w 127558"/>
                <a:gd name="connsiteY0" fmla="*/ 24636 h 110730"/>
                <a:gd name="connsiteX1" fmla="*/ 19916 w 127558"/>
                <a:gd name="connsiteY1" fmla="*/ 91775 h 110730"/>
                <a:gd name="connsiteX2" fmla="*/ 135 w 127558"/>
                <a:gd name="connsiteY2" fmla="*/ 103049 h 110730"/>
                <a:gd name="connsiteX3" fmla="*/ 135 w 127558"/>
                <a:gd name="connsiteY3" fmla="*/ 110815 h 110730"/>
                <a:gd name="connsiteX4" fmla="*/ 28792 w 127558"/>
                <a:gd name="connsiteY4" fmla="*/ 110063 h 110730"/>
                <a:gd name="connsiteX5" fmla="*/ 57194 w 127558"/>
                <a:gd name="connsiteY5" fmla="*/ 110815 h 110730"/>
                <a:gd name="connsiteX6" fmla="*/ 57194 w 127558"/>
                <a:gd name="connsiteY6" fmla="*/ 103049 h 110730"/>
                <a:gd name="connsiteX7" fmla="*/ 37414 w 127558"/>
                <a:gd name="connsiteY7" fmla="*/ 91775 h 110730"/>
                <a:gd name="connsiteX8" fmla="*/ 37414 w 127558"/>
                <a:gd name="connsiteY8" fmla="*/ 45679 h 110730"/>
                <a:gd name="connsiteX9" fmla="*/ 71649 w 127558"/>
                <a:gd name="connsiteY9" fmla="*/ 5596 h 110730"/>
                <a:gd name="connsiteX10" fmla="*/ 90415 w 127558"/>
                <a:gd name="connsiteY10" fmla="*/ 33404 h 110730"/>
                <a:gd name="connsiteX11" fmla="*/ 90415 w 127558"/>
                <a:gd name="connsiteY11" fmla="*/ 91775 h 110730"/>
                <a:gd name="connsiteX12" fmla="*/ 70635 w 127558"/>
                <a:gd name="connsiteY12" fmla="*/ 103049 h 110730"/>
                <a:gd name="connsiteX13" fmla="*/ 70635 w 127558"/>
                <a:gd name="connsiteY13" fmla="*/ 110815 h 110730"/>
                <a:gd name="connsiteX14" fmla="*/ 99291 w 127558"/>
                <a:gd name="connsiteY14" fmla="*/ 110063 h 110730"/>
                <a:gd name="connsiteX15" fmla="*/ 127694 w 127558"/>
                <a:gd name="connsiteY15" fmla="*/ 110815 h 110730"/>
                <a:gd name="connsiteX16" fmla="*/ 127694 w 127558"/>
                <a:gd name="connsiteY16" fmla="*/ 103049 h 110730"/>
                <a:gd name="connsiteX17" fmla="*/ 107914 w 127558"/>
                <a:gd name="connsiteY17" fmla="*/ 95533 h 110730"/>
                <a:gd name="connsiteX18" fmla="*/ 107914 w 127558"/>
                <a:gd name="connsiteY18" fmla="*/ 47684 h 110730"/>
                <a:gd name="connsiteX19" fmla="*/ 100052 w 127558"/>
                <a:gd name="connsiteY19" fmla="*/ 9354 h 110730"/>
                <a:gd name="connsiteX20" fmla="*/ 73424 w 127558"/>
                <a:gd name="connsiteY20" fmla="*/ 85 h 110730"/>
                <a:gd name="connsiteX21" fmla="*/ 35892 w 127558"/>
                <a:gd name="connsiteY21" fmla="*/ 26389 h 110730"/>
                <a:gd name="connsiteX22" fmla="*/ 35892 w 127558"/>
                <a:gd name="connsiteY22" fmla="*/ 85 h 110730"/>
                <a:gd name="connsiteX23" fmla="*/ 135 w 127558"/>
                <a:gd name="connsiteY23" fmla="*/ 2840 h 110730"/>
                <a:gd name="connsiteX24" fmla="*/ 135 w 127558"/>
                <a:gd name="connsiteY24" fmla="*/ 10607 h 110730"/>
                <a:gd name="connsiteX25" fmla="*/ 19916 w 127558"/>
                <a:gd name="connsiteY25" fmla="*/ 24636 h 110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558" h="110730">
                  <a:moveTo>
                    <a:pt x="19916" y="24636"/>
                  </a:moveTo>
                  <a:lnTo>
                    <a:pt x="19916" y="91775"/>
                  </a:lnTo>
                  <a:cubicBezTo>
                    <a:pt x="19916" y="103049"/>
                    <a:pt x="17126" y="103049"/>
                    <a:pt x="135" y="103049"/>
                  </a:cubicBezTo>
                  <a:lnTo>
                    <a:pt x="135" y="110815"/>
                  </a:lnTo>
                  <a:cubicBezTo>
                    <a:pt x="9011" y="110564"/>
                    <a:pt x="21944" y="110063"/>
                    <a:pt x="28792" y="110063"/>
                  </a:cubicBezTo>
                  <a:cubicBezTo>
                    <a:pt x="35385" y="110063"/>
                    <a:pt x="48572" y="110564"/>
                    <a:pt x="57194" y="110815"/>
                  </a:cubicBezTo>
                  <a:lnTo>
                    <a:pt x="57194" y="103049"/>
                  </a:lnTo>
                  <a:cubicBezTo>
                    <a:pt x="40203" y="103049"/>
                    <a:pt x="37414" y="103049"/>
                    <a:pt x="37414" y="91775"/>
                  </a:cubicBezTo>
                  <a:lnTo>
                    <a:pt x="37414" y="45679"/>
                  </a:lnTo>
                  <a:cubicBezTo>
                    <a:pt x="37414" y="19625"/>
                    <a:pt x="55419" y="5596"/>
                    <a:pt x="71649" y="5596"/>
                  </a:cubicBezTo>
                  <a:cubicBezTo>
                    <a:pt x="87626" y="5596"/>
                    <a:pt x="90415" y="19124"/>
                    <a:pt x="90415" y="33404"/>
                  </a:cubicBezTo>
                  <a:lnTo>
                    <a:pt x="90415" y="91775"/>
                  </a:lnTo>
                  <a:cubicBezTo>
                    <a:pt x="90415" y="103049"/>
                    <a:pt x="87626" y="103049"/>
                    <a:pt x="70635" y="103049"/>
                  </a:cubicBezTo>
                  <a:lnTo>
                    <a:pt x="70635" y="110815"/>
                  </a:lnTo>
                  <a:cubicBezTo>
                    <a:pt x="79511" y="110564"/>
                    <a:pt x="92444" y="110063"/>
                    <a:pt x="99291" y="110063"/>
                  </a:cubicBezTo>
                  <a:cubicBezTo>
                    <a:pt x="105885" y="110063"/>
                    <a:pt x="119072" y="110564"/>
                    <a:pt x="127694" y="110815"/>
                  </a:cubicBezTo>
                  <a:lnTo>
                    <a:pt x="127694" y="103049"/>
                  </a:lnTo>
                  <a:cubicBezTo>
                    <a:pt x="114507" y="103049"/>
                    <a:pt x="108167" y="103049"/>
                    <a:pt x="107914" y="95533"/>
                  </a:cubicBezTo>
                  <a:lnTo>
                    <a:pt x="107914" y="47684"/>
                  </a:lnTo>
                  <a:cubicBezTo>
                    <a:pt x="107914" y="26139"/>
                    <a:pt x="107914" y="18373"/>
                    <a:pt x="100052" y="9354"/>
                  </a:cubicBezTo>
                  <a:cubicBezTo>
                    <a:pt x="96502" y="5095"/>
                    <a:pt x="88133" y="85"/>
                    <a:pt x="73424" y="85"/>
                  </a:cubicBezTo>
                  <a:cubicBezTo>
                    <a:pt x="54912" y="85"/>
                    <a:pt x="42993" y="10857"/>
                    <a:pt x="35892" y="26389"/>
                  </a:cubicBezTo>
                  <a:lnTo>
                    <a:pt x="35892" y="85"/>
                  </a:lnTo>
                  <a:lnTo>
                    <a:pt x="135" y="2840"/>
                  </a:lnTo>
                  <a:lnTo>
                    <a:pt x="135" y="10607"/>
                  </a:lnTo>
                  <a:cubicBezTo>
                    <a:pt x="17887" y="10607"/>
                    <a:pt x="19916" y="12360"/>
                    <a:pt x="19916" y="2463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10" name="Freeform: Shape 109">
              <a:extLst>
                <a:ext uri="{FF2B5EF4-FFF2-40B4-BE49-F238E27FC236}">
                  <a16:creationId xmlns:a16="http://schemas.microsoft.com/office/drawing/2014/main" id="{A7ECBF51-EF4E-B9E2-0808-4E3F520DFF7D}"/>
                </a:ext>
              </a:extLst>
            </p:cNvPr>
            <p:cNvSpPr/>
            <p:nvPr>
              <p:custDataLst>
                <p:tags r:id="rId37"/>
              </p:custDataLst>
            </p:nvPr>
          </p:nvSpPr>
          <p:spPr>
            <a:xfrm>
              <a:off x="6127048" y="4557190"/>
              <a:ext cx="112343" cy="114988"/>
            </a:xfrm>
            <a:custGeom>
              <a:avLst/>
              <a:gdLst>
                <a:gd name="connsiteX0" fmla="*/ 112484 w 112343"/>
                <a:gd name="connsiteY0" fmla="*/ 58706 h 114988"/>
                <a:gd name="connsiteX1" fmla="*/ 56439 w 112343"/>
                <a:gd name="connsiteY1" fmla="*/ 85 h 114988"/>
                <a:gd name="connsiteX2" fmla="*/ 141 w 112343"/>
                <a:gd name="connsiteY2" fmla="*/ 58706 h 114988"/>
                <a:gd name="connsiteX3" fmla="*/ 56185 w 112343"/>
                <a:gd name="connsiteY3" fmla="*/ 115074 h 114988"/>
                <a:gd name="connsiteX4" fmla="*/ 112484 w 112343"/>
                <a:gd name="connsiteY4" fmla="*/ 58706 h 114988"/>
                <a:gd name="connsiteX5" fmla="*/ 56439 w 112343"/>
                <a:gd name="connsiteY5" fmla="*/ 108811 h 114988"/>
                <a:gd name="connsiteX6" fmla="*/ 27529 w 112343"/>
                <a:gd name="connsiteY6" fmla="*/ 92026 h 114988"/>
                <a:gd name="connsiteX7" fmla="*/ 21189 w 112343"/>
                <a:gd name="connsiteY7" fmla="*/ 56702 h 114988"/>
                <a:gd name="connsiteX8" fmla="*/ 27275 w 112343"/>
                <a:gd name="connsiteY8" fmla="*/ 22381 h 114988"/>
                <a:gd name="connsiteX9" fmla="*/ 56185 w 112343"/>
                <a:gd name="connsiteY9" fmla="*/ 5596 h 114988"/>
                <a:gd name="connsiteX10" fmla="*/ 84842 w 112343"/>
                <a:gd name="connsiteY10" fmla="*/ 21880 h 114988"/>
                <a:gd name="connsiteX11" fmla="*/ 91435 w 112343"/>
                <a:gd name="connsiteY11" fmla="*/ 56702 h 114988"/>
                <a:gd name="connsiteX12" fmla="*/ 85856 w 112343"/>
                <a:gd name="connsiteY12" fmla="*/ 90272 h 114988"/>
                <a:gd name="connsiteX13" fmla="*/ 56439 w 112343"/>
                <a:gd name="connsiteY13" fmla="*/ 108811 h 11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343" h="114988">
                  <a:moveTo>
                    <a:pt x="112484" y="58706"/>
                  </a:moveTo>
                  <a:cubicBezTo>
                    <a:pt x="112484" y="26640"/>
                    <a:pt x="87124" y="85"/>
                    <a:pt x="56439" y="85"/>
                  </a:cubicBezTo>
                  <a:cubicBezTo>
                    <a:pt x="24739" y="85"/>
                    <a:pt x="141" y="27391"/>
                    <a:pt x="141" y="58706"/>
                  </a:cubicBezTo>
                  <a:cubicBezTo>
                    <a:pt x="141" y="91024"/>
                    <a:pt x="26515" y="115074"/>
                    <a:pt x="56185" y="115074"/>
                  </a:cubicBezTo>
                  <a:cubicBezTo>
                    <a:pt x="86871" y="115074"/>
                    <a:pt x="112484" y="90523"/>
                    <a:pt x="112484" y="58706"/>
                  </a:cubicBezTo>
                  <a:close/>
                  <a:moveTo>
                    <a:pt x="56439" y="108811"/>
                  </a:moveTo>
                  <a:cubicBezTo>
                    <a:pt x="45534" y="108811"/>
                    <a:pt x="34376" y="103550"/>
                    <a:pt x="27529" y="92026"/>
                  </a:cubicBezTo>
                  <a:cubicBezTo>
                    <a:pt x="21189" y="81003"/>
                    <a:pt x="21189" y="65721"/>
                    <a:pt x="21189" y="56702"/>
                  </a:cubicBezTo>
                  <a:cubicBezTo>
                    <a:pt x="21189" y="46932"/>
                    <a:pt x="21189" y="33404"/>
                    <a:pt x="27275" y="22381"/>
                  </a:cubicBezTo>
                  <a:cubicBezTo>
                    <a:pt x="34123" y="10857"/>
                    <a:pt x="46042" y="5596"/>
                    <a:pt x="56185" y="5596"/>
                  </a:cubicBezTo>
                  <a:cubicBezTo>
                    <a:pt x="67344" y="5596"/>
                    <a:pt x="78248" y="11108"/>
                    <a:pt x="84842" y="21880"/>
                  </a:cubicBezTo>
                  <a:cubicBezTo>
                    <a:pt x="91435" y="32652"/>
                    <a:pt x="91435" y="47183"/>
                    <a:pt x="91435" y="56702"/>
                  </a:cubicBezTo>
                  <a:cubicBezTo>
                    <a:pt x="91435" y="65721"/>
                    <a:pt x="91435" y="79249"/>
                    <a:pt x="85856" y="90272"/>
                  </a:cubicBezTo>
                  <a:cubicBezTo>
                    <a:pt x="80277" y="101546"/>
                    <a:pt x="69119" y="108811"/>
                    <a:pt x="56439" y="108811"/>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11" name="Freeform: Shape 110">
              <a:extLst>
                <a:ext uri="{FF2B5EF4-FFF2-40B4-BE49-F238E27FC236}">
                  <a16:creationId xmlns:a16="http://schemas.microsoft.com/office/drawing/2014/main" id="{73DB0D45-1B8B-A626-DA32-724F20932DBB}"/>
                </a:ext>
              </a:extLst>
            </p:cNvPr>
            <p:cNvSpPr/>
            <p:nvPr>
              <p:custDataLst>
                <p:tags r:id="rId38"/>
              </p:custDataLst>
            </p:nvPr>
          </p:nvSpPr>
          <p:spPr>
            <a:xfrm>
              <a:off x="6262413" y="4495562"/>
              <a:ext cx="125023" cy="176616"/>
            </a:xfrm>
            <a:custGeom>
              <a:avLst/>
              <a:gdLst>
                <a:gd name="connsiteX0" fmla="*/ 87890 w 125023"/>
                <a:gd name="connsiteY0" fmla="*/ 160167 h 176616"/>
                <a:gd name="connsiteX1" fmla="*/ 87890 w 125023"/>
                <a:gd name="connsiteY1" fmla="*/ 176702 h 176616"/>
                <a:gd name="connsiteX2" fmla="*/ 125169 w 125023"/>
                <a:gd name="connsiteY2" fmla="*/ 173946 h 176616"/>
                <a:gd name="connsiteX3" fmla="*/ 125169 w 125023"/>
                <a:gd name="connsiteY3" fmla="*/ 166180 h 176616"/>
                <a:gd name="connsiteX4" fmla="*/ 105388 w 125023"/>
                <a:gd name="connsiteY4" fmla="*/ 152151 h 176616"/>
                <a:gd name="connsiteX5" fmla="*/ 105388 w 125023"/>
                <a:gd name="connsiteY5" fmla="*/ 85 h 176616"/>
                <a:gd name="connsiteX6" fmla="*/ 68871 w 125023"/>
                <a:gd name="connsiteY6" fmla="*/ 2840 h 176616"/>
                <a:gd name="connsiteX7" fmla="*/ 68871 w 125023"/>
                <a:gd name="connsiteY7" fmla="*/ 10607 h 176616"/>
                <a:gd name="connsiteX8" fmla="*/ 88651 w 125023"/>
                <a:gd name="connsiteY8" fmla="*/ 24636 h 176616"/>
                <a:gd name="connsiteX9" fmla="*/ 88651 w 125023"/>
                <a:gd name="connsiteY9" fmla="*/ 78748 h 176616"/>
                <a:gd name="connsiteX10" fmla="*/ 56698 w 125023"/>
                <a:gd name="connsiteY10" fmla="*/ 63216 h 176616"/>
                <a:gd name="connsiteX11" fmla="*/ 146 w 125023"/>
                <a:gd name="connsiteY11" fmla="*/ 120084 h 176616"/>
                <a:gd name="connsiteX12" fmla="*/ 53908 w 125023"/>
                <a:gd name="connsiteY12" fmla="*/ 176702 h 176616"/>
                <a:gd name="connsiteX13" fmla="*/ 87890 w 125023"/>
                <a:gd name="connsiteY13" fmla="*/ 160167 h 176616"/>
                <a:gd name="connsiteX14" fmla="*/ 87890 w 125023"/>
                <a:gd name="connsiteY14" fmla="*/ 93028 h 176616"/>
                <a:gd name="connsiteX15" fmla="*/ 87890 w 125023"/>
                <a:gd name="connsiteY15" fmla="*/ 144385 h 176616"/>
                <a:gd name="connsiteX16" fmla="*/ 85101 w 125023"/>
                <a:gd name="connsiteY16" fmla="*/ 153654 h 176616"/>
                <a:gd name="connsiteX17" fmla="*/ 55176 w 125023"/>
                <a:gd name="connsiteY17" fmla="*/ 171190 h 176616"/>
                <a:gd name="connsiteX18" fmla="*/ 28549 w 125023"/>
                <a:gd name="connsiteY18" fmla="*/ 155157 h 176616"/>
                <a:gd name="connsiteX19" fmla="*/ 21194 w 125023"/>
                <a:gd name="connsiteY19" fmla="*/ 120335 h 176616"/>
                <a:gd name="connsiteX20" fmla="*/ 29056 w 125023"/>
                <a:gd name="connsiteY20" fmla="*/ 84761 h 176616"/>
                <a:gd name="connsiteX21" fmla="*/ 57712 w 125023"/>
                <a:gd name="connsiteY21" fmla="*/ 68727 h 176616"/>
                <a:gd name="connsiteX22" fmla="*/ 85101 w 125023"/>
                <a:gd name="connsiteY22" fmla="*/ 83759 h 176616"/>
                <a:gd name="connsiteX23" fmla="*/ 87890 w 125023"/>
                <a:gd name="connsiteY23" fmla="*/ 93028 h 176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5023" h="176616">
                  <a:moveTo>
                    <a:pt x="87890" y="160167"/>
                  </a:moveTo>
                  <a:lnTo>
                    <a:pt x="87890" y="176702"/>
                  </a:lnTo>
                  <a:lnTo>
                    <a:pt x="125169" y="173946"/>
                  </a:lnTo>
                  <a:lnTo>
                    <a:pt x="125169" y="166180"/>
                  </a:lnTo>
                  <a:cubicBezTo>
                    <a:pt x="107417" y="166180"/>
                    <a:pt x="105388" y="164426"/>
                    <a:pt x="105388" y="152151"/>
                  </a:cubicBezTo>
                  <a:lnTo>
                    <a:pt x="105388" y="85"/>
                  </a:lnTo>
                  <a:lnTo>
                    <a:pt x="68871" y="2840"/>
                  </a:lnTo>
                  <a:lnTo>
                    <a:pt x="68871" y="10607"/>
                  </a:lnTo>
                  <a:cubicBezTo>
                    <a:pt x="86622" y="10607"/>
                    <a:pt x="88651" y="12360"/>
                    <a:pt x="88651" y="24636"/>
                  </a:cubicBezTo>
                  <a:lnTo>
                    <a:pt x="88651" y="78748"/>
                  </a:lnTo>
                  <a:cubicBezTo>
                    <a:pt x="81297" y="69729"/>
                    <a:pt x="70392" y="63216"/>
                    <a:pt x="56698" y="63216"/>
                  </a:cubicBezTo>
                  <a:cubicBezTo>
                    <a:pt x="26774" y="63216"/>
                    <a:pt x="146" y="87767"/>
                    <a:pt x="146" y="120084"/>
                  </a:cubicBezTo>
                  <a:cubicBezTo>
                    <a:pt x="146" y="151900"/>
                    <a:pt x="24998" y="176702"/>
                    <a:pt x="53908" y="176702"/>
                  </a:cubicBezTo>
                  <a:cubicBezTo>
                    <a:pt x="70138" y="176702"/>
                    <a:pt x="81550" y="168184"/>
                    <a:pt x="87890" y="160167"/>
                  </a:cubicBezTo>
                  <a:close/>
                  <a:moveTo>
                    <a:pt x="87890" y="93028"/>
                  </a:moveTo>
                  <a:lnTo>
                    <a:pt x="87890" y="144385"/>
                  </a:lnTo>
                  <a:cubicBezTo>
                    <a:pt x="87890" y="148894"/>
                    <a:pt x="87890" y="149395"/>
                    <a:pt x="85101" y="153654"/>
                  </a:cubicBezTo>
                  <a:cubicBezTo>
                    <a:pt x="77493" y="165679"/>
                    <a:pt x="66081" y="171190"/>
                    <a:pt x="55176" y="171190"/>
                  </a:cubicBezTo>
                  <a:cubicBezTo>
                    <a:pt x="43764" y="171190"/>
                    <a:pt x="34635" y="164677"/>
                    <a:pt x="28549" y="155157"/>
                  </a:cubicBezTo>
                  <a:cubicBezTo>
                    <a:pt x="21955" y="144886"/>
                    <a:pt x="21194" y="130606"/>
                    <a:pt x="21194" y="120335"/>
                  </a:cubicBezTo>
                  <a:cubicBezTo>
                    <a:pt x="21194" y="111065"/>
                    <a:pt x="21702" y="96034"/>
                    <a:pt x="29056" y="84761"/>
                  </a:cubicBezTo>
                  <a:cubicBezTo>
                    <a:pt x="34381" y="76994"/>
                    <a:pt x="44018" y="68727"/>
                    <a:pt x="57712" y="68727"/>
                  </a:cubicBezTo>
                  <a:cubicBezTo>
                    <a:pt x="66588" y="68727"/>
                    <a:pt x="77239" y="72485"/>
                    <a:pt x="85101" y="83759"/>
                  </a:cubicBezTo>
                  <a:cubicBezTo>
                    <a:pt x="87890" y="88017"/>
                    <a:pt x="87890" y="88518"/>
                    <a:pt x="87890" y="93028"/>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12" name="Freeform: Shape 111">
              <a:extLst>
                <a:ext uri="{FF2B5EF4-FFF2-40B4-BE49-F238E27FC236}">
                  <a16:creationId xmlns:a16="http://schemas.microsoft.com/office/drawing/2014/main" id="{A21FFAD3-9592-DE19-D229-1063DFBE33E5}"/>
                </a:ext>
              </a:extLst>
            </p:cNvPr>
            <p:cNvSpPr/>
            <p:nvPr>
              <p:custDataLst>
                <p:tags r:id="rId39"/>
              </p:custDataLst>
            </p:nvPr>
          </p:nvSpPr>
          <p:spPr>
            <a:xfrm>
              <a:off x="6401779" y="4557190"/>
              <a:ext cx="98141" cy="114988"/>
            </a:xfrm>
            <a:custGeom>
              <a:avLst/>
              <a:gdLst>
                <a:gd name="connsiteX0" fmla="*/ 21454 w 98141"/>
                <a:gd name="connsiteY0" fmla="*/ 49187 h 114988"/>
                <a:gd name="connsiteX1" fmla="*/ 52899 w 98141"/>
                <a:gd name="connsiteY1" fmla="*/ 5596 h 114988"/>
                <a:gd name="connsiteX2" fmla="*/ 81556 w 98141"/>
                <a:gd name="connsiteY2" fmla="*/ 49187 h 114988"/>
                <a:gd name="connsiteX3" fmla="*/ 21454 w 98141"/>
                <a:gd name="connsiteY3" fmla="*/ 49187 h 114988"/>
                <a:gd name="connsiteX4" fmla="*/ 21200 w 98141"/>
                <a:gd name="connsiteY4" fmla="*/ 54448 h 114988"/>
                <a:gd name="connsiteX5" fmla="*/ 91953 w 98141"/>
                <a:gd name="connsiteY5" fmla="*/ 54448 h 114988"/>
                <a:gd name="connsiteX6" fmla="*/ 98293 w 98141"/>
                <a:gd name="connsiteY6" fmla="*/ 49187 h 114988"/>
                <a:gd name="connsiteX7" fmla="*/ 52899 w 98141"/>
                <a:gd name="connsiteY7" fmla="*/ 85 h 114988"/>
                <a:gd name="connsiteX8" fmla="*/ 151 w 98141"/>
                <a:gd name="connsiteY8" fmla="*/ 57203 h 114988"/>
                <a:gd name="connsiteX9" fmla="*/ 55943 w 98141"/>
                <a:gd name="connsiteY9" fmla="*/ 115074 h 114988"/>
                <a:gd name="connsiteX10" fmla="*/ 98293 w 98141"/>
                <a:gd name="connsiteY10" fmla="*/ 82506 h 114988"/>
                <a:gd name="connsiteX11" fmla="*/ 94996 w 98141"/>
                <a:gd name="connsiteY11" fmla="*/ 79500 h 114988"/>
                <a:gd name="connsiteX12" fmla="*/ 91700 w 98141"/>
                <a:gd name="connsiteY12" fmla="*/ 83007 h 114988"/>
                <a:gd name="connsiteX13" fmla="*/ 57464 w 98141"/>
                <a:gd name="connsiteY13" fmla="*/ 108811 h 114988"/>
                <a:gd name="connsiteX14" fmla="*/ 28808 w 98141"/>
                <a:gd name="connsiteY14" fmla="*/ 92026 h 114988"/>
                <a:gd name="connsiteX15" fmla="*/ 21200 w 98141"/>
                <a:gd name="connsiteY15" fmla="*/ 54448 h 11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8141" h="114988">
                  <a:moveTo>
                    <a:pt x="21454" y="49187"/>
                  </a:moveTo>
                  <a:cubicBezTo>
                    <a:pt x="22975" y="11859"/>
                    <a:pt x="44277" y="5596"/>
                    <a:pt x="52899" y="5596"/>
                  </a:cubicBezTo>
                  <a:cubicBezTo>
                    <a:pt x="79020" y="5596"/>
                    <a:pt x="81556" y="39416"/>
                    <a:pt x="81556" y="49187"/>
                  </a:cubicBezTo>
                  <a:lnTo>
                    <a:pt x="21454" y="49187"/>
                  </a:lnTo>
                  <a:close/>
                  <a:moveTo>
                    <a:pt x="21200" y="54448"/>
                  </a:moveTo>
                  <a:lnTo>
                    <a:pt x="91953" y="54448"/>
                  </a:lnTo>
                  <a:cubicBezTo>
                    <a:pt x="97532" y="54448"/>
                    <a:pt x="98293" y="54448"/>
                    <a:pt x="98293" y="49187"/>
                  </a:cubicBezTo>
                  <a:cubicBezTo>
                    <a:pt x="98293" y="24385"/>
                    <a:pt x="84599" y="85"/>
                    <a:pt x="52899" y="85"/>
                  </a:cubicBezTo>
                  <a:cubicBezTo>
                    <a:pt x="23482" y="85"/>
                    <a:pt x="151" y="25888"/>
                    <a:pt x="151" y="57203"/>
                  </a:cubicBezTo>
                  <a:cubicBezTo>
                    <a:pt x="151" y="90773"/>
                    <a:pt x="26779" y="115074"/>
                    <a:pt x="55943" y="115074"/>
                  </a:cubicBezTo>
                  <a:cubicBezTo>
                    <a:pt x="86881" y="115074"/>
                    <a:pt x="98293" y="87266"/>
                    <a:pt x="98293" y="82506"/>
                  </a:cubicBezTo>
                  <a:cubicBezTo>
                    <a:pt x="98293" y="80001"/>
                    <a:pt x="96264" y="79500"/>
                    <a:pt x="94996" y="79500"/>
                  </a:cubicBezTo>
                  <a:cubicBezTo>
                    <a:pt x="92714" y="79500"/>
                    <a:pt x="92207" y="81003"/>
                    <a:pt x="91700" y="83007"/>
                  </a:cubicBezTo>
                  <a:cubicBezTo>
                    <a:pt x="82824" y="108811"/>
                    <a:pt x="60000" y="108811"/>
                    <a:pt x="57464" y="108811"/>
                  </a:cubicBezTo>
                  <a:cubicBezTo>
                    <a:pt x="44784" y="108811"/>
                    <a:pt x="34641" y="101295"/>
                    <a:pt x="28808" y="92026"/>
                  </a:cubicBezTo>
                  <a:cubicBezTo>
                    <a:pt x="21200" y="80001"/>
                    <a:pt x="21200" y="63466"/>
                    <a:pt x="21200" y="54448"/>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13" name="Freeform: Shape 112">
              <a:extLst>
                <a:ext uri="{FF2B5EF4-FFF2-40B4-BE49-F238E27FC236}">
                  <a16:creationId xmlns:a16="http://schemas.microsoft.com/office/drawing/2014/main" id="{7ACAB15F-F4F2-98FD-C281-006D5F7EE774}"/>
                </a:ext>
              </a:extLst>
            </p:cNvPr>
            <p:cNvSpPr/>
            <p:nvPr>
              <p:custDataLst>
                <p:tags r:id="rId40"/>
              </p:custDataLst>
            </p:nvPr>
          </p:nvSpPr>
          <p:spPr>
            <a:xfrm>
              <a:off x="6614490" y="4502576"/>
              <a:ext cx="83686" cy="166846"/>
            </a:xfrm>
            <a:custGeom>
              <a:avLst/>
              <a:gdLst>
                <a:gd name="connsiteX0" fmla="*/ 52146 w 83686"/>
                <a:gd name="connsiteY0" fmla="*/ 6598 h 166846"/>
                <a:gd name="connsiteX1" fmla="*/ 46314 w 83686"/>
                <a:gd name="connsiteY1" fmla="*/ 85 h 166846"/>
                <a:gd name="connsiteX2" fmla="*/ 159 w 83686"/>
                <a:gd name="connsiteY2" fmla="*/ 16118 h 166846"/>
                <a:gd name="connsiteX3" fmla="*/ 159 w 83686"/>
                <a:gd name="connsiteY3" fmla="*/ 23884 h 166846"/>
                <a:gd name="connsiteX4" fmla="*/ 33380 w 83686"/>
                <a:gd name="connsiteY4" fmla="*/ 17371 h 166846"/>
                <a:gd name="connsiteX5" fmla="*/ 33380 w 83686"/>
                <a:gd name="connsiteY5" fmla="*/ 147140 h 166846"/>
                <a:gd name="connsiteX6" fmla="*/ 9796 w 83686"/>
                <a:gd name="connsiteY6" fmla="*/ 159165 h 166846"/>
                <a:gd name="connsiteX7" fmla="*/ 1681 w 83686"/>
                <a:gd name="connsiteY7" fmla="*/ 159165 h 166846"/>
                <a:gd name="connsiteX8" fmla="*/ 1681 w 83686"/>
                <a:gd name="connsiteY8" fmla="*/ 166931 h 166846"/>
                <a:gd name="connsiteX9" fmla="*/ 42763 w 83686"/>
                <a:gd name="connsiteY9" fmla="*/ 166180 h 166846"/>
                <a:gd name="connsiteX10" fmla="*/ 83846 w 83686"/>
                <a:gd name="connsiteY10" fmla="*/ 166931 h 166846"/>
                <a:gd name="connsiteX11" fmla="*/ 83846 w 83686"/>
                <a:gd name="connsiteY11" fmla="*/ 159165 h 166846"/>
                <a:gd name="connsiteX12" fmla="*/ 75731 w 83686"/>
                <a:gd name="connsiteY12" fmla="*/ 159165 h 166846"/>
                <a:gd name="connsiteX13" fmla="*/ 52146 w 83686"/>
                <a:gd name="connsiteY13" fmla="*/ 147140 h 166846"/>
                <a:gd name="connsiteX14" fmla="*/ 52146 w 83686"/>
                <a:gd name="connsiteY14" fmla="*/ 6598 h 16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686" h="166846">
                  <a:moveTo>
                    <a:pt x="52146" y="6598"/>
                  </a:moveTo>
                  <a:cubicBezTo>
                    <a:pt x="52146" y="586"/>
                    <a:pt x="52146" y="85"/>
                    <a:pt x="46314" y="85"/>
                  </a:cubicBezTo>
                  <a:cubicBezTo>
                    <a:pt x="30591" y="16118"/>
                    <a:pt x="8274" y="16118"/>
                    <a:pt x="159" y="16118"/>
                  </a:cubicBezTo>
                  <a:lnTo>
                    <a:pt x="159" y="23884"/>
                  </a:lnTo>
                  <a:cubicBezTo>
                    <a:pt x="5231" y="23884"/>
                    <a:pt x="20193" y="23884"/>
                    <a:pt x="33380" y="17371"/>
                  </a:cubicBezTo>
                  <a:lnTo>
                    <a:pt x="33380" y="147140"/>
                  </a:lnTo>
                  <a:cubicBezTo>
                    <a:pt x="33380" y="156159"/>
                    <a:pt x="32620" y="159165"/>
                    <a:pt x="9796" y="159165"/>
                  </a:cubicBezTo>
                  <a:lnTo>
                    <a:pt x="1681" y="159165"/>
                  </a:lnTo>
                  <a:lnTo>
                    <a:pt x="1681" y="166931"/>
                  </a:lnTo>
                  <a:cubicBezTo>
                    <a:pt x="10557" y="166180"/>
                    <a:pt x="32620" y="166180"/>
                    <a:pt x="42763" y="166180"/>
                  </a:cubicBezTo>
                  <a:cubicBezTo>
                    <a:pt x="52907" y="166180"/>
                    <a:pt x="74970" y="166180"/>
                    <a:pt x="83846" y="166931"/>
                  </a:cubicBezTo>
                  <a:lnTo>
                    <a:pt x="83846" y="159165"/>
                  </a:lnTo>
                  <a:lnTo>
                    <a:pt x="75731" y="159165"/>
                  </a:lnTo>
                  <a:cubicBezTo>
                    <a:pt x="52907" y="159165"/>
                    <a:pt x="52146" y="156410"/>
                    <a:pt x="52146" y="147140"/>
                  </a:cubicBezTo>
                  <a:lnTo>
                    <a:pt x="52146" y="659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14" name="Freeform: Shape 113">
              <a:extLst>
                <a:ext uri="{FF2B5EF4-FFF2-40B4-BE49-F238E27FC236}">
                  <a16:creationId xmlns:a16="http://schemas.microsoft.com/office/drawing/2014/main" id="{75B451A4-FB2B-927A-4645-9E9516922958}"/>
                </a:ext>
              </a:extLst>
            </p:cNvPr>
            <p:cNvSpPr/>
            <p:nvPr>
              <p:custDataLst>
                <p:tags r:id="rId41"/>
              </p:custDataLst>
            </p:nvPr>
          </p:nvSpPr>
          <p:spPr>
            <a:xfrm>
              <a:off x="6733173" y="4481533"/>
              <a:ext cx="58834" cy="250520"/>
            </a:xfrm>
            <a:custGeom>
              <a:avLst/>
              <a:gdLst>
                <a:gd name="connsiteX0" fmla="*/ 58999 w 58834"/>
                <a:gd name="connsiteY0" fmla="*/ 125345 h 250520"/>
                <a:gd name="connsiteX1" fmla="*/ 42261 w 58834"/>
                <a:gd name="connsiteY1" fmla="*/ 47183 h 250520"/>
                <a:gd name="connsiteX2" fmla="*/ 2700 w 58834"/>
                <a:gd name="connsiteY2" fmla="*/ 85 h 250520"/>
                <a:gd name="connsiteX3" fmla="*/ 164 w 58834"/>
                <a:gd name="connsiteY3" fmla="*/ 2590 h 250520"/>
                <a:gd name="connsiteX4" fmla="*/ 4983 w 58834"/>
                <a:gd name="connsiteY4" fmla="*/ 8352 h 250520"/>
                <a:gd name="connsiteX5" fmla="*/ 44290 w 58834"/>
                <a:gd name="connsiteY5" fmla="*/ 125345 h 250520"/>
                <a:gd name="connsiteX6" fmla="*/ 3461 w 58834"/>
                <a:gd name="connsiteY6" fmla="*/ 243841 h 250520"/>
                <a:gd name="connsiteX7" fmla="*/ 164 w 58834"/>
                <a:gd name="connsiteY7" fmla="*/ 248100 h 250520"/>
                <a:gd name="connsiteX8" fmla="*/ 2700 w 58834"/>
                <a:gd name="connsiteY8" fmla="*/ 250605 h 250520"/>
                <a:gd name="connsiteX9" fmla="*/ 43022 w 58834"/>
                <a:gd name="connsiteY9" fmla="*/ 201754 h 250520"/>
                <a:gd name="connsiteX10" fmla="*/ 58999 w 58834"/>
                <a:gd name="connsiteY10" fmla="*/ 125345 h 2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34" h="250520">
                  <a:moveTo>
                    <a:pt x="58999" y="125345"/>
                  </a:moveTo>
                  <a:cubicBezTo>
                    <a:pt x="58999" y="105804"/>
                    <a:pt x="56209" y="75491"/>
                    <a:pt x="42261" y="47183"/>
                  </a:cubicBezTo>
                  <a:cubicBezTo>
                    <a:pt x="27045" y="16369"/>
                    <a:pt x="5236" y="85"/>
                    <a:pt x="2700" y="85"/>
                  </a:cubicBezTo>
                  <a:cubicBezTo>
                    <a:pt x="1179" y="85"/>
                    <a:pt x="164" y="1087"/>
                    <a:pt x="164" y="2590"/>
                  </a:cubicBezTo>
                  <a:cubicBezTo>
                    <a:pt x="164" y="3341"/>
                    <a:pt x="164" y="3843"/>
                    <a:pt x="4983" y="8352"/>
                  </a:cubicBezTo>
                  <a:cubicBezTo>
                    <a:pt x="29835" y="33153"/>
                    <a:pt x="44290" y="72986"/>
                    <a:pt x="44290" y="125345"/>
                  </a:cubicBezTo>
                  <a:cubicBezTo>
                    <a:pt x="44290" y="168184"/>
                    <a:pt x="34907" y="212276"/>
                    <a:pt x="3461" y="243841"/>
                  </a:cubicBezTo>
                  <a:cubicBezTo>
                    <a:pt x="164" y="246847"/>
                    <a:pt x="164" y="247348"/>
                    <a:pt x="164" y="248100"/>
                  </a:cubicBezTo>
                  <a:cubicBezTo>
                    <a:pt x="164" y="249603"/>
                    <a:pt x="1179" y="250605"/>
                    <a:pt x="2700" y="250605"/>
                  </a:cubicBezTo>
                  <a:cubicBezTo>
                    <a:pt x="5236" y="250605"/>
                    <a:pt x="28060" y="233570"/>
                    <a:pt x="43022" y="201754"/>
                  </a:cubicBezTo>
                  <a:cubicBezTo>
                    <a:pt x="55955" y="174196"/>
                    <a:pt x="58999" y="146389"/>
                    <a:pt x="58999" y="125345"/>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15" name="Freeform: Shape 114">
              <a:extLst>
                <a:ext uri="{FF2B5EF4-FFF2-40B4-BE49-F238E27FC236}">
                  <a16:creationId xmlns:a16="http://schemas.microsoft.com/office/drawing/2014/main" id="{1C55DBFE-F51F-53B1-CD76-5F32C26FF947}"/>
                </a:ext>
              </a:extLst>
            </p:cNvPr>
            <p:cNvSpPr/>
            <p:nvPr>
              <p:custDataLst>
                <p:tags r:id="rId42"/>
              </p:custDataLst>
            </p:nvPr>
          </p:nvSpPr>
          <p:spPr>
            <a:xfrm>
              <a:off x="6901982" y="4577482"/>
              <a:ext cx="168641" cy="58621"/>
            </a:xfrm>
            <a:custGeom>
              <a:avLst/>
              <a:gdLst>
                <a:gd name="connsiteX0" fmla="*/ 160190 w 168641"/>
                <a:gd name="connsiteY0" fmla="*/ 10106 h 58621"/>
                <a:gd name="connsiteX1" fmla="*/ 168812 w 168641"/>
                <a:gd name="connsiteY1" fmla="*/ 5095 h 58621"/>
                <a:gd name="connsiteX2" fmla="*/ 160444 w 168641"/>
                <a:gd name="connsiteY2" fmla="*/ 85 h 58621"/>
                <a:gd name="connsiteX3" fmla="*/ 8539 w 168641"/>
                <a:gd name="connsiteY3" fmla="*/ 85 h 58621"/>
                <a:gd name="connsiteX4" fmla="*/ 171 w 168641"/>
                <a:gd name="connsiteY4" fmla="*/ 5095 h 58621"/>
                <a:gd name="connsiteX5" fmla="*/ 8793 w 168641"/>
                <a:gd name="connsiteY5" fmla="*/ 10106 h 58621"/>
                <a:gd name="connsiteX6" fmla="*/ 160190 w 168641"/>
                <a:gd name="connsiteY6" fmla="*/ 10106 h 58621"/>
                <a:gd name="connsiteX7" fmla="*/ 160444 w 168641"/>
                <a:gd name="connsiteY7" fmla="*/ 58706 h 58621"/>
                <a:gd name="connsiteX8" fmla="*/ 168812 w 168641"/>
                <a:gd name="connsiteY8" fmla="*/ 53696 h 58621"/>
                <a:gd name="connsiteX9" fmla="*/ 160190 w 168641"/>
                <a:gd name="connsiteY9" fmla="*/ 48686 h 58621"/>
                <a:gd name="connsiteX10" fmla="*/ 8793 w 168641"/>
                <a:gd name="connsiteY10" fmla="*/ 48686 h 58621"/>
                <a:gd name="connsiteX11" fmla="*/ 171 w 168641"/>
                <a:gd name="connsiteY11" fmla="*/ 53696 h 58621"/>
                <a:gd name="connsiteX12" fmla="*/ 8539 w 168641"/>
                <a:gd name="connsiteY12" fmla="*/ 58706 h 58621"/>
                <a:gd name="connsiteX13" fmla="*/ 160444 w 168641"/>
                <a:gd name="connsiteY13" fmla="*/ 58706 h 58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641" h="58621">
                  <a:moveTo>
                    <a:pt x="160190" y="10106"/>
                  </a:moveTo>
                  <a:cubicBezTo>
                    <a:pt x="163994" y="10106"/>
                    <a:pt x="168812" y="10106"/>
                    <a:pt x="168812" y="5095"/>
                  </a:cubicBezTo>
                  <a:cubicBezTo>
                    <a:pt x="168812" y="85"/>
                    <a:pt x="163994" y="85"/>
                    <a:pt x="160444" y="85"/>
                  </a:cubicBezTo>
                  <a:lnTo>
                    <a:pt x="8539" y="85"/>
                  </a:lnTo>
                  <a:cubicBezTo>
                    <a:pt x="4989" y="85"/>
                    <a:pt x="171" y="85"/>
                    <a:pt x="171" y="5095"/>
                  </a:cubicBezTo>
                  <a:cubicBezTo>
                    <a:pt x="171" y="10106"/>
                    <a:pt x="4989" y="10106"/>
                    <a:pt x="8793" y="10106"/>
                  </a:cubicBezTo>
                  <a:lnTo>
                    <a:pt x="160190" y="10106"/>
                  </a:lnTo>
                  <a:close/>
                  <a:moveTo>
                    <a:pt x="160444" y="58706"/>
                  </a:moveTo>
                  <a:cubicBezTo>
                    <a:pt x="163994" y="58706"/>
                    <a:pt x="168812" y="58706"/>
                    <a:pt x="168812" y="53696"/>
                  </a:cubicBezTo>
                  <a:cubicBezTo>
                    <a:pt x="168812" y="48686"/>
                    <a:pt x="163994" y="48686"/>
                    <a:pt x="160190" y="48686"/>
                  </a:cubicBezTo>
                  <a:lnTo>
                    <a:pt x="8793" y="48686"/>
                  </a:lnTo>
                  <a:cubicBezTo>
                    <a:pt x="4989" y="48686"/>
                    <a:pt x="171" y="48686"/>
                    <a:pt x="171" y="53696"/>
                  </a:cubicBezTo>
                  <a:cubicBezTo>
                    <a:pt x="171" y="58706"/>
                    <a:pt x="4989" y="58706"/>
                    <a:pt x="8539" y="58706"/>
                  </a:cubicBezTo>
                  <a:lnTo>
                    <a:pt x="160444" y="5870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16" name="Freeform: Shape 115">
              <a:extLst>
                <a:ext uri="{FF2B5EF4-FFF2-40B4-BE49-F238E27FC236}">
                  <a16:creationId xmlns:a16="http://schemas.microsoft.com/office/drawing/2014/main" id="{77BBA20A-539E-27F1-8AB4-68E74E516BE2}"/>
                </a:ext>
              </a:extLst>
            </p:cNvPr>
            <p:cNvSpPr/>
            <p:nvPr>
              <p:custDataLst>
                <p:tags r:id="rId43"/>
              </p:custDataLst>
            </p:nvPr>
          </p:nvSpPr>
          <p:spPr>
            <a:xfrm>
              <a:off x="7163833" y="4499069"/>
              <a:ext cx="146325" cy="170353"/>
            </a:xfrm>
            <a:custGeom>
              <a:avLst/>
              <a:gdLst>
                <a:gd name="connsiteX0" fmla="*/ 139406 w 146325"/>
                <a:gd name="connsiteY0" fmla="*/ 85 h 170353"/>
                <a:gd name="connsiteX1" fmla="*/ 181 w 146325"/>
                <a:gd name="connsiteY1" fmla="*/ 85 h 170353"/>
                <a:gd name="connsiteX2" fmla="*/ 181 w 146325"/>
                <a:gd name="connsiteY2" fmla="*/ 7851 h 170353"/>
                <a:gd name="connsiteX3" fmla="*/ 6268 w 146325"/>
                <a:gd name="connsiteY3" fmla="*/ 7851 h 170353"/>
                <a:gd name="connsiteX4" fmla="*/ 26302 w 146325"/>
                <a:gd name="connsiteY4" fmla="*/ 19625 h 170353"/>
                <a:gd name="connsiteX5" fmla="*/ 26302 w 146325"/>
                <a:gd name="connsiteY5" fmla="*/ 150898 h 170353"/>
                <a:gd name="connsiteX6" fmla="*/ 6268 w 146325"/>
                <a:gd name="connsiteY6" fmla="*/ 162673 h 170353"/>
                <a:gd name="connsiteX7" fmla="*/ 181 w 146325"/>
                <a:gd name="connsiteY7" fmla="*/ 162673 h 170353"/>
                <a:gd name="connsiteX8" fmla="*/ 181 w 146325"/>
                <a:gd name="connsiteY8" fmla="*/ 170439 h 170353"/>
                <a:gd name="connsiteX9" fmla="*/ 38728 w 146325"/>
                <a:gd name="connsiteY9" fmla="*/ 169687 h 170353"/>
                <a:gd name="connsiteX10" fmla="*/ 81332 w 146325"/>
                <a:gd name="connsiteY10" fmla="*/ 170439 h 170353"/>
                <a:gd name="connsiteX11" fmla="*/ 81332 w 146325"/>
                <a:gd name="connsiteY11" fmla="*/ 162673 h 170353"/>
                <a:gd name="connsiteX12" fmla="*/ 72964 w 146325"/>
                <a:gd name="connsiteY12" fmla="*/ 162673 h 170353"/>
                <a:gd name="connsiteX13" fmla="*/ 48872 w 146325"/>
                <a:gd name="connsiteY13" fmla="*/ 150648 h 170353"/>
                <a:gd name="connsiteX14" fmla="*/ 48872 w 146325"/>
                <a:gd name="connsiteY14" fmla="*/ 89019 h 170353"/>
                <a:gd name="connsiteX15" fmla="*/ 70681 w 146325"/>
                <a:gd name="connsiteY15" fmla="*/ 89019 h 170353"/>
                <a:gd name="connsiteX16" fmla="*/ 97562 w 146325"/>
                <a:gd name="connsiteY16" fmla="*/ 118330 h 170353"/>
                <a:gd name="connsiteX17" fmla="*/ 103902 w 146325"/>
                <a:gd name="connsiteY17" fmla="*/ 118330 h 170353"/>
                <a:gd name="connsiteX18" fmla="*/ 103902 w 146325"/>
                <a:gd name="connsiteY18" fmla="*/ 51942 h 170353"/>
                <a:gd name="connsiteX19" fmla="*/ 97562 w 146325"/>
                <a:gd name="connsiteY19" fmla="*/ 51942 h 170353"/>
                <a:gd name="connsiteX20" fmla="*/ 70681 w 146325"/>
                <a:gd name="connsiteY20" fmla="*/ 81253 h 170353"/>
                <a:gd name="connsiteX21" fmla="*/ 48872 w 146325"/>
                <a:gd name="connsiteY21" fmla="*/ 81253 h 170353"/>
                <a:gd name="connsiteX22" fmla="*/ 48872 w 146325"/>
                <a:gd name="connsiteY22" fmla="*/ 17872 h 170353"/>
                <a:gd name="connsiteX23" fmla="*/ 61298 w 146325"/>
                <a:gd name="connsiteY23" fmla="*/ 7851 h 170353"/>
                <a:gd name="connsiteX24" fmla="*/ 91730 w 146325"/>
                <a:gd name="connsiteY24" fmla="*/ 7851 h 170353"/>
                <a:gd name="connsiteX25" fmla="*/ 140167 w 146325"/>
                <a:gd name="connsiteY25" fmla="*/ 56452 h 170353"/>
                <a:gd name="connsiteX26" fmla="*/ 146506 w 146325"/>
                <a:gd name="connsiteY26" fmla="*/ 56452 h 170353"/>
                <a:gd name="connsiteX27" fmla="*/ 139406 w 146325"/>
                <a:gd name="connsiteY27" fmla="*/ 85 h 17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46325" h="170353">
                  <a:moveTo>
                    <a:pt x="139406" y="85"/>
                  </a:moveTo>
                  <a:lnTo>
                    <a:pt x="181" y="85"/>
                  </a:lnTo>
                  <a:lnTo>
                    <a:pt x="181" y="7851"/>
                  </a:lnTo>
                  <a:lnTo>
                    <a:pt x="6268" y="7851"/>
                  </a:lnTo>
                  <a:cubicBezTo>
                    <a:pt x="25795" y="7851"/>
                    <a:pt x="26302" y="10607"/>
                    <a:pt x="26302" y="19625"/>
                  </a:cubicBezTo>
                  <a:lnTo>
                    <a:pt x="26302" y="150898"/>
                  </a:lnTo>
                  <a:cubicBezTo>
                    <a:pt x="26302" y="159917"/>
                    <a:pt x="25795" y="162673"/>
                    <a:pt x="6268" y="162673"/>
                  </a:cubicBezTo>
                  <a:lnTo>
                    <a:pt x="181" y="162673"/>
                  </a:lnTo>
                  <a:lnTo>
                    <a:pt x="181" y="170439"/>
                  </a:lnTo>
                  <a:cubicBezTo>
                    <a:pt x="9057" y="169687"/>
                    <a:pt x="28838" y="169687"/>
                    <a:pt x="38728" y="169687"/>
                  </a:cubicBezTo>
                  <a:cubicBezTo>
                    <a:pt x="49125" y="169687"/>
                    <a:pt x="72203" y="169687"/>
                    <a:pt x="81332" y="170439"/>
                  </a:cubicBezTo>
                  <a:lnTo>
                    <a:pt x="81332" y="162673"/>
                  </a:lnTo>
                  <a:lnTo>
                    <a:pt x="72964" y="162673"/>
                  </a:lnTo>
                  <a:cubicBezTo>
                    <a:pt x="48872" y="162673"/>
                    <a:pt x="48872" y="159416"/>
                    <a:pt x="48872" y="150648"/>
                  </a:cubicBezTo>
                  <a:lnTo>
                    <a:pt x="48872" y="89019"/>
                  </a:lnTo>
                  <a:lnTo>
                    <a:pt x="70681" y="89019"/>
                  </a:lnTo>
                  <a:cubicBezTo>
                    <a:pt x="95026" y="89019"/>
                    <a:pt x="97562" y="97036"/>
                    <a:pt x="97562" y="118330"/>
                  </a:cubicBezTo>
                  <a:lnTo>
                    <a:pt x="103902" y="118330"/>
                  </a:lnTo>
                  <a:lnTo>
                    <a:pt x="103902" y="51942"/>
                  </a:lnTo>
                  <a:lnTo>
                    <a:pt x="97562" y="51942"/>
                  </a:lnTo>
                  <a:cubicBezTo>
                    <a:pt x="97562" y="72986"/>
                    <a:pt x="95026" y="81253"/>
                    <a:pt x="70681" y="81253"/>
                  </a:cubicBezTo>
                  <a:lnTo>
                    <a:pt x="48872" y="81253"/>
                  </a:lnTo>
                  <a:lnTo>
                    <a:pt x="48872" y="17872"/>
                  </a:lnTo>
                  <a:cubicBezTo>
                    <a:pt x="48872" y="9604"/>
                    <a:pt x="49379" y="7851"/>
                    <a:pt x="61298" y="7851"/>
                  </a:cubicBezTo>
                  <a:lnTo>
                    <a:pt x="91730" y="7851"/>
                  </a:lnTo>
                  <a:cubicBezTo>
                    <a:pt x="129769" y="7851"/>
                    <a:pt x="136109" y="21880"/>
                    <a:pt x="140167" y="56452"/>
                  </a:cubicBezTo>
                  <a:lnTo>
                    <a:pt x="146506" y="56452"/>
                  </a:lnTo>
                  <a:lnTo>
                    <a:pt x="139406" y="8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17" name="Freeform: Shape 116">
              <a:extLst>
                <a:ext uri="{FF2B5EF4-FFF2-40B4-BE49-F238E27FC236}">
                  <a16:creationId xmlns:a16="http://schemas.microsoft.com/office/drawing/2014/main" id="{602BD3DA-2D92-1D7A-C526-0EE0BB4E0360}"/>
                </a:ext>
              </a:extLst>
            </p:cNvPr>
            <p:cNvSpPr/>
            <p:nvPr>
              <p:custDataLst>
                <p:tags r:id="rId44"/>
              </p:custDataLst>
            </p:nvPr>
          </p:nvSpPr>
          <p:spPr>
            <a:xfrm>
              <a:off x="7329376" y="4495562"/>
              <a:ext cx="56298" cy="173861"/>
            </a:xfrm>
            <a:custGeom>
              <a:avLst/>
              <a:gdLst>
                <a:gd name="connsiteX0" fmla="*/ 36706 w 56298"/>
                <a:gd name="connsiteY0" fmla="*/ 85 h 173861"/>
                <a:gd name="connsiteX1" fmla="*/ 188 w 56298"/>
                <a:gd name="connsiteY1" fmla="*/ 2840 h 173861"/>
                <a:gd name="connsiteX2" fmla="*/ 188 w 56298"/>
                <a:gd name="connsiteY2" fmla="*/ 10607 h 173861"/>
                <a:gd name="connsiteX3" fmla="*/ 19968 w 56298"/>
                <a:gd name="connsiteY3" fmla="*/ 24636 h 173861"/>
                <a:gd name="connsiteX4" fmla="*/ 19968 w 56298"/>
                <a:gd name="connsiteY4" fmla="*/ 154906 h 173861"/>
                <a:gd name="connsiteX5" fmla="*/ 188 w 56298"/>
                <a:gd name="connsiteY5" fmla="*/ 166180 h 173861"/>
                <a:gd name="connsiteX6" fmla="*/ 188 w 56298"/>
                <a:gd name="connsiteY6" fmla="*/ 173946 h 173861"/>
                <a:gd name="connsiteX7" fmla="*/ 28337 w 56298"/>
                <a:gd name="connsiteY7" fmla="*/ 173194 h 173861"/>
                <a:gd name="connsiteX8" fmla="*/ 56486 w 56298"/>
                <a:gd name="connsiteY8" fmla="*/ 173946 h 173861"/>
                <a:gd name="connsiteX9" fmla="*/ 56486 w 56298"/>
                <a:gd name="connsiteY9" fmla="*/ 166180 h 173861"/>
                <a:gd name="connsiteX10" fmla="*/ 36706 w 56298"/>
                <a:gd name="connsiteY10" fmla="*/ 154906 h 173861"/>
                <a:gd name="connsiteX11" fmla="*/ 36706 w 56298"/>
                <a:gd name="connsiteY11" fmla="*/ 85 h 17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298" h="173861">
                  <a:moveTo>
                    <a:pt x="36706" y="85"/>
                  </a:moveTo>
                  <a:lnTo>
                    <a:pt x="188" y="2840"/>
                  </a:lnTo>
                  <a:lnTo>
                    <a:pt x="188" y="10607"/>
                  </a:lnTo>
                  <a:cubicBezTo>
                    <a:pt x="17940" y="10607"/>
                    <a:pt x="19968" y="12360"/>
                    <a:pt x="19968" y="24636"/>
                  </a:cubicBezTo>
                  <a:lnTo>
                    <a:pt x="19968" y="154906"/>
                  </a:lnTo>
                  <a:cubicBezTo>
                    <a:pt x="19968" y="166180"/>
                    <a:pt x="17179" y="166180"/>
                    <a:pt x="188" y="166180"/>
                  </a:cubicBezTo>
                  <a:lnTo>
                    <a:pt x="188" y="173946"/>
                  </a:lnTo>
                  <a:cubicBezTo>
                    <a:pt x="8557" y="173695"/>
                    <a:pt x="21997" y="173194"/>
                    <a:pt x="28337" y="173194"/>
                  </a:cubicBezTo>
                  <a:cubicBezTo>
                    <a:pt x="34677" y="173194"/>
                    <a:pt x="47103" y="173695"/>
                    <a:pt x="56486" y="173946"/>
                  </a:cubicBezTo>
                  <a:lnTo>
                    <a:pt x="56486" y="166180"/>
                  </a:lnTo>
                  <a:cubicBezTo>
                    <a:pt x="39495" y="166180"/>
                    <a:pt x="36706" y="166180"/>
                    <a:pt x="36706" y="154906"/>
                  </a:cubicBezTo>
                  <a:lnTo>
                    <a:pt x="36706" y="8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18" name="Freeform: Shape 117">
              <a:extLst>
                <a:ext uri="{FF2B5EF4-FFF2-40B4-BE49-F238E27FC236}">
                  <a16:creationId xmlns:a16="http://schemas.microsoft.com/office/drawing/2014/main" id="{29F873B8-1E11-9F3B-3C64-7AF77A3578AF}"/>
                </a:ext>
              </a:extLst>
            </p:cNvPr>
            <p:cNvSpPr/>
            <p:nvPr>
              <p:custDataLst>
                <p:tags r:id="rId45"/>
              </p:custDataLst>
            </p:nvPr>
          </p:nvSpPr>
          <p:spPr>
            <a:xfrm>
              <a:off x="7398552" y="4557190"/>
              <a:ext cx="112343" cy="114988"/>
            </a:xfrm>
            <a:custGeom>
              <a:avLst/>
              <a:gdLst>
                <a:gd name="connsiteX0" fmla="*/ 112534 w 112343"/>
                <a:gd name="connsiteY0" fmla="*/ 58706 h 114988"/>
                <a:gd name="connsiteX1" fmla="*/ 56489 w 112343"/>
                <a:gd name="connsiteY1" fmla="*/ 85 h 114988"/>
                <a:gd name="connsiteX2" fmla="*/ 191 w 112343"/>
                <a:gd name="connsiteY2" fmla="*/ 58706 h 114988"/>
                <a:gd name="connsiteX3" fmla="*/ 56235 w 112343"/>
                <a:gd name="connsiteY3" fmla="*/ 115074 h 114988"/>
                <a:gd name="connsiteX4" fmla="*/ 112534 w 112343"/>
                <a:gd name="connsiteY4" fmla="*/ 58706 h 114988"/>
                <a:gd name="connsiteX5" fmla="*/ 56489 w 112343"/>
                <a:gd name="connsiteY5" fmla="*/ 108811 h 114988"/>
                <a:gd name="connsiteX6" fmla="*/ 27579 w 112343"/>
                <a:gd name="connsiteY6" fmla="*/ 92026 h 114988"/>
                <a:gd name="connsiteX7" fmla="*/ 21239 w 112343"/>
                <a:gd name="connsiteY7" fmla="*/ 56702 h 114988"/>
                <a:gd name="connsiteX8" fmla="*/ 27325 w 112343"/>
                <a:gd name="connsiteY8" fmla="*/ 22381 h 114988"/>
                <a:gd name="connsiteX9" fmla="*/ 56235 w 112343"/>
                <a:gd name="connsiteY9" fmla="*/ 5596 h 114988"/>
                <a:gd name="connsiteX10" fmla="*/ 84892 w 112343"/>
                <a:gd name="connsiteY10" fmla="*/ 21880 h 114988"/>
                <a:gd name="connsiteX11" fmla="*/ 91485 w 112343"/>
                <a:gd name="connsiteY11" fmla="*/ 56702 h 114988"/>
                <a:gd name="connsiteX12" fmla="*/ 85906 w 112343"/>
                <a:gd name="connsiteY12" fmla="*/ 90272 h 114988"/>
                <a:gd name="connsiteX13" fmla="*/ 56489 w 112343"/>
                <a:gd name="connsiteY13" fmla="*/ 108811 h 11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343" h="114988">
                  <a:moveTo>
                    <a:pt x="112534" y="58706"/>
                  </a:moveTo>
                  <a:cubicBezTo>
                    <a:pt x="112534" y="26640"/>
                    <a:pt x="87174" y="85"/>
                    <a:pt x="56489" y="85"/>
                  </a:cubicBezTo>
                  <a:cubicBezTo>
                    <a:pt x="24789" y="85"/>
                    <a:pt x="191" y="27391"/>
                    <a:pt x="191" y="58706"/>
                  </a:cubicBezTo>
                  <a:cubicBezTo>
                    <a:pt x="191" y="91024"/>
                    <a:pt x="26565" y="115074"/>
                    <a:pt x="56235" y="115074"/>
                  </a:cubicBezTo>
                  <a:cubicBezTo>
                    <a:pt x="86921" y="115074"/>
                    <a:pt x="112534" y="90523"/>
                    <a:pt x="112534" y="58706"/>
                  </a:cubicBezTo>
                  <a:close/>
                  <a:moveTo>
                    <a:pt x="56489" y="108811"/>
                  </a:moveTo>
                  <a:cubicBezTo>
                    <a:pt x="45584" y="108811"/>
                    <a:pt x="34426" y="103550"/>
                    <a:pt x="27579" y="92026"/>
                  </a:cubicBezTo>
                  <a:cubicBezTo>
                    <a:pt x="21239" y="81003"/>
                    <a:pt x="21239" y="65721"/>
                    <a:pt x="21239" y="56702"/>
                  </a:cubicBezTo>
                  <a:cubicBezTo>
                    <a:pt x="21239" y="46932"/>
                    <a:pt x="21239" y="33404"/>
                    <a:pt x="27325" y="22381"/>
                  </a:cubicBezTo>
                  <a:cubicBezTo>
                    <a:pt x="34173" y="10857"/>
                    <a:pt x="46092" y="5596"/>
                    <a:pt x="56235" y="5596"/>
                  </a:cubicBezTo>
                  <a:cubicBezTo>
                    <a:pt x="67394" y="5596"/>
                    <a:pt x="78298" y="11108"/>
                    <a:pt x="84892" y="21880"/>
                  </a:cubicBezTo>
                  <a:cubicBezTo>
                    <a:pt x="91485" y="32652"/>
                    <a:pt x="91485" y="47183"/>
                    <a:pt x="91485" y="56702"/>
                  </a:cubicBezTo>
                  <a:cubicBezTo>
                    <a:pt x="91485" y="65721"/>
                    <a:pt x="91485" y="79249"/>
                    <a:pt x="85906" y="90272"/>
                  </a:cubicBezTo>
                  <a:cubicBezTo>
                    <a:pt x="80327" y="101546"/>
                    <a:pt x="69169" y="108811"/>
                    <a:pt x="56489" y="108811"/>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19" name="Freeform: Shape 118">
              <a:extLst>
                <a:ext uri="{FF2B5EF4-FFF2-40B4-BE49-F238E27FC236}">
                  <a16:creationId xmlns:a16="http://schemas.microsoft.com/office/drawing/2014/main" id="{BBD95863-E646-5F71-5E05-03C9E8200474}"/>
                </a:ext>
              </a:extLst>
            </p:cNvPr>
            <p:cNvSpPr/>
            <p:nvPr>
              <p:custDataLst>
                <p:tags r:id="rId46"/>
              </p:custDataLst>
            </p:nvPr>
          </p:nvSpPr>
          <p:spPr>
            <a:xfrm>
              <a:off x="7515770" y="4561449"/>
              <a:ext cx="173713" cy="110730"/>
            </a:xfrm>
            <a:custGeom>
              <a:avLst/>
              <a:gdLst>
                <a:gd name="connsiteX0" fmla="*/ 152607 w 173713"/>
                <a:gd name="connsiteY0" fmla="*/ 23884 h 110730"/>
                <a:gd name="connsiteX1" fmla="*/ 173909 w 173713"/>
                <a:gd name="connsiteY1" fmla="*/ 7851 h 110730"/>
                <a:gd name="connsiteX2" fmla="*/ 173909 w 173713"/>
                <a:gd name="connsiteY2" fmla="*/ 85 h 110730"/>
                <a:gd name="connsiteX3" fmla="*/ 155396 w 173713"/>
                <a:gd name="connsiteY3" fmla="*/ 836 h 110730"/>
                <a:gd name="connsiteX4" fmla="*/ 131812 w 173713"/>
                <a:gd name="connsiteY4" fmla="*/ 85 h 110730"/>
                <a:gd name="connsiteX5" fmla="*/ 131812 w 173713"/>
                <a:gd name="connsiteY5" fmla="*/ 7851 h 110730"/>
                <a:gd name="connsiteX6" fmla="*/ 146520 w 173713"/>
                <a:gd name="connsiteY6" fmla="*/ 19876 h 110730"/>
                <a:gd name="connsiteX7" fmla="*/ 145252 w 173713"/>
                <a:gd name="connsiteY7" fmla="*/ 25137 h 110730"/>
                <a:gd name="connsiteX8" fmla="*/ 122175 w 173713"/>
                <a:gd name="connsiteY8" fmla="*/ 89270 h 110730"/>
                <a:gd name="connsiteX9" fmla="*/ 97069 w 173713"/>
                <a:gd name="connsiteY9" fmla="*/ 19375 h 110730"/>
                <a:gd name="connsiteX10" fmla="*/ 95801 w 173713"/>
                <a:gd name="connsiteY10" fmla="*/ 14615 h 110730"/>
                <a:gd name="connsiteX11" fmla="*/ 110763 w 173713"/>
                <a:gd name="connsiteY11" fmla="*/ 7851 h 110730"/>
                <a:gd name="connsiteX12" fmla="*/ 110763 w 173713"/>
                <a:gd name="connsiteY12" fmla="*/ 85 h 110730"/>
                <a:gd name="connsiteX13" fmla="*/ 84389 w 173713"/>
                <a:gd name="connsiteY13" fmla="*/ 836 h 110730"/>
                <a:gd name="connsiteX14" fmla="*/ 61819 w 173713"/>
                <a:gd name="connsiteY14" fmla="*/ 85 h 110730"/>
                <a:gd name="connsiteX15" fmla="*/ 61819 w 173713"/>
                <a:gd name="connsiteY15" fmla="*/ 7851 h 110730"/>
                <a:gd name="connsiteX16" fmla="*/ 77796 w 173713"/>
                <a:gd name="connsiteY16" fmla="*/ 11609 h 110730"/>
                <a:gd name="connsiteX17" fmla="*/ 83629 w 173713"/>
                <a:gd name="connsiteY17" fmla="*/ 25387 h 110730"/>
                <a:gd name="connsiteX18" fmla="*/ 61819 w 173713"/>
                <a:gd name="connsiteY18" fmla="*/ 86013 h 110730"/>
                <a:gd name="connsiteX19" fmla="*/ 37728 w 173713"/>
                <a:gd name="connsiteY19" fmla="*/ 19124 h 110730"/>
                <a:gd name="connsiteX20" fmla="*/ 36460 w 173713"/>
                <a:gd name="connsiteY20" fmla="*/ 14615 h 110730"/>
                <a:gd name="connsiteX21" fmla="*/ 51422 w 173713"/>
                <a:gd name="connsiteY21" fmla="*/ 7851 h 110730"/>
                <a:gd name="connsiteX22" fmla="*/ 51422 w 173713"/>
                <a:gd name="connsiteY22" fmla="*/ 85 h 110730"/>
                <a:gd name="connsiteX23" fmla="*/ 23780 w 173713"/>
                <a:gd name="connsiteY23" fmla="*/ 836 h 110730"/>
                <a:gd name="connsiteX24" fmla="*/ 195 w 173713"/>
                <a:gd name="connsiteY24" fmla="*/ 85 h 110730"/>
                <a:gd name="connsiteX25" fmla="*/ 195 w 173713"/>
                <a:gd name="connsiteY25" fmla="*/ 7851 h 110730"/>
                <a:gd name="connsiteX26" fmla="*/ 18961 w 173713"/>
                <a:gd name="connsiteY26" fmla="*/ 16619 h 110730"/>
                <a:gd name="connsiteX27" fmla="*/ 50915 w 173713"/>
                <a:gd name="connsiteY27" fmla="*/ 105303 h 110730"/>
                <a:gd name="connsiteX28" fmla="*/ 56240 w 173713"/>
                <a:gd name="connsiteY28" fmla="*/ 110815 h 110730"/>
                <a:gd name="connsiteX29" fmla="*/ 61312 w 173713"/>
                <a:gd name="connsiteY29" fmla="*/ 105804 h 110730"/>
                <a:gd name="connsiteX30" fmla="*/ 86925 w 173713"/>
                <a:gd name="connsiteY30" fmla="*/ 34907 h 110730"/>
                <a:gd name="connsiteX31" fmla="*/ 112792 w 173713"/>
                <a:gd name="connsiteY31" fmla="*/ 106055 h 110730"/>
                <a:gd name="connsiteX32" fmla="*/ 117864 w 173713"/>
                <a:gd name="connsiteY32" fmla="*/ 110815 h 110730"/>
                <a:gd name="connsiteX33" fmla="*/ 122936 w 173713"/>
                <a:gd name="connsiteY33" fmla="*/ 106055 h 110730"/>
                <a:gd name="connsiteX34" fmla="*/ 152607 w 173713"/>
                <a:gd name="connsiteY34" fmla="*/ 23884 h 110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73713" h="110730">
                  <a:moveTo>
                    <a:pt x="152607" y="23884"/>
                  </a:moveTo>
                  <a:cubicBezTo>
                    <a:pt x="157171" y="11358"/>
                    <a:pt x="165033" y="8101"/>
                    <a:pt x="173909" y="7851"/>
                  </a:cubicBezTo>
                  <a:lnTo>
                    <a:pt x="173909" y="85"/>
                  </a:lnTo>
                  <a:cubicBezTo>
                    <a:pt x="168330" y="586"/>
                    <a:pt x="160975" y="836"/>
                    <a:pt x="155396" y="836"/>
                  </a:cubicBezTo>
                  <a:cubicBezTo>
                    <a:pt x="148042" y="836"/>
                    <a:pt x="136630" y="335"/>
                    <a:pt x="131812" y="85"/>
                  </a:cubicBezTo>
                  <a:lnTo>
                    <a:pt x="131812" y="7851"/>
                  </a:lnTo>
                  <a:cubicBezTo>
                    <a:pt x="140941" y="8101"/>
                    <a:pt x="146520" y="12611"/>
                    <a:pt x="146520" y="19876"/>
                  </a:cubicBezTo>
                  <a:cubicBezTo>
                    <a:pt x="146520" y="21379"/>
                    <a:pt x="146520" y="21880"/>
                    <a:pt x="145252" y="25137"/>
                  </a:cubicBezTo>
                  <a:lnTo>
                    <a:pt x="122175" y="89270"/>
                  </a:lnTo>
                  <a:lnTo>
                    <a:pt x="97069" y="19375"/>
                  </a:lnTo>
                  <a:cubicBezTo>
                    <a:pt x="96055" y="16369"/>
                    <a:pt x="95801" y="15867"/>
                    <a:pt x="95801" y="14615"/>
                  </a:cubicBezTo>
                  <a:cubicBezTo>
                    <a:pt x="95801" y="7851"/>
                    <a:pt x="105691" y="7851"/>
                    <a:pt x="110763" y="7851"/>
                  </a:cubicBezTo>
                  <a:lnTo>
                    <a:pt x="110763" y="85"/>
                  </a:lnTo>
                  <a:cubicBezTo>
                    <a:pt x="103409" y="335"/>
                    <a:pt x="90476" y="836"/>
                    <a:pt x="84389" y="836"/>
                  </a:cubicBezTo>
                  <a:cubicBezTo>
                    <a:pt x="76781" y="836"/>
                    <a:pt x="69427" y="586"/>
                    <a:pt x="61819" y="85"/>
                  </a:cubicBezTo>
                  <a:lnTo>
                    <a:pt x="61819" y="7851"/>
                  </a:lnTo>
                  <a:cubicBezTo>
                    <a:pt x="71202" y="7851"/>
                    <a:pt x="75260" y="8352"/>
                    <a:pt x="77796" y="11609"/>
                  </a:cubicBezTo>
                  <a:cubicBezTo>
                    <a:pt x="79064" y="13112"/>
                    <a:pt x="81853" y="20627"/>
                    <a:pt x="83629" y="25387"/>
                  </a:cubicBezTo>
                  <a:lnTo>
                    <a:pt x="61819" y="86013"/>
                  </a:lnTo>
                  <a:lnTo>
                    <a:pt x="37728" y="19124"/>
                  </a:lnTo>
                  <a:cubicBezTo>
                    <a:pt x="36460" y="16118"/>
                    <a:pt x="36460" y="15617"/>
                    <a:pt x="36460" y="14615"/>
                  </a:cubicBezTo>
                  <a:cubicBezTo>
                    <a:pt x="36460" y="7851"/>
                    <a:pt x="46350" y="7851"/>
                    <a:pt x="51422" y="7851"/>
                  </a:cubicBezTo>
                  <a:lnTo>
                    <a:pt x="51422" y="85"/>
                  </a:lnTo>
                  <a:cubicBezTo>
                    <a:pt x="43814" y="335"/>
                    <a:pt x="29612" y="836"/>
                    <a:pt x="23780" y="836"/>
                  </a:cubicBezTo>
                  <a:cubicBezTo>
                    <a:pt x="22765" y="836"/>
                    <a:pt x="9325" y="586"/>
                    <a:pt x="195" y="85"/>
                  </a:cubicBezTo>
                  <a:lnTo>
                    <a:pt x="195" y="7851"/>
                  </a:lnTo>
                  <a:cubicBezTo>
                    <a:pt x="12875" y="7851"/>
                    <a:pt x="15918" y="8602"/>
                    <a:pt x="18961" y="16619"/>
                  </a:cubicBezTo>
                  <a:lnTo>
                    <a:pt x="50915" y="105303"/>
                  </a:lnTo>
                  <a:cubicBezTo>
                    <a:pt x="52183" y="108811"/>
                    <a:pt x="52943" y="110815"/>
                    <a:pt x="56240" y="110815"/>
                  </a:cubicBezTo>
                  <a:cubicBezTo>
                    <a:pt x="59537" y="110815"/>
                    <a:pt x="60044" y="109312"/>
                    <a:pt x="61312" y="105804"/>
                  </a:cubicBezTo>
                  <a:lnTo>
                    <a:pt x="86925" y="34907"/>
                  </a:lnTo>
                  <a:lnTo>
                    <a:pt x="112792" y="106055"/>
                  </a:lnTo>
                  <a:cubicBezTo>
                    <a:pt x="113806" y="108811"/>
                    <a:pt x="114567" y="110815"/>
                    <a:pt x="117864" y="110815"/>
                  </a:cubicBezTo>
                  <a:cubicBezTo>
                    <a:pt x="121161" y="110815"/>
                    <a:pt x="121922" y="108560"/>
                    <a:pt x="122936" y="106055"/>
                  </a:cubicBezTo>
                  <a:lnTo>
                    <a:pt x="152607" y="2388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20" name="Freeform: Shape 119">
              <a:extLst>
                <a:ext uri="{FF2B5EF4-FFF2-40B4-BE49-F238E27FC236}">
                  <a16:creationId xmlns:a16="http://schemas.microsoft.com/office/drawing/2014/main" id="{CEB349CD-6049-7CF6-F3CE-051F8C1EEB14}"/>
                </a:ext>
              </a:extLst>
            </p:cNvPr>
            <p:cNvSpPr/>
            <p:nvPr>
              <p:custDataLst>
                <p:tags r:id="rId47"/>
              </p:custDataLst>
            </p:nvPr>
          </p:nvSpPr>
          <p:spPr>
            <a:xfrm>
              <a:off x="7785991" y="4557190"/>
              <a:ext cx="112343" cy="114988"/>
            </a:xfrm>
            <a:custGeom>
              <a:avLst/>
              <a:gdLst>
                <a:gd name="connsiteX0" fmla="*/ 112549 w 112343"/>
                <a:gd name="connsiteY0" fmla="*/ 58706 h 114988"/>
                <a:gd name="connsiteX1" fmla="*/ 56504 w 112343"/>
                <a:gd name="connsiteY1" fmla="*/ 85 h 114988"/>
                <a:gd name="connsiteX2" fmla="*/ 206 w 112343"/>
                <a:gd name="connsiteY2" fmla="*/ 58706 h 114988"/>
                <a:gd name="connsiteX3" fmla="*/ 56251 w 112343"/>
                <a:gd name="connsiteY3" fmla="*/ 115074 h 114988"/>
                <a:gd name="connsiteX4" fmla="*/ 112549 w 112343"/>
                <a:gd name="connsiteY4" fmla="*/ 58706 h 114988"/>
                <a:gd name="connsiteX5" fmla="*/ 56504 w 112343"/>
                <a:gd name="connsiteY5" fmla="*/ 108811 h 114988"/>
                <a:gd name="connsiteX6" fmla="*/ 27594 w 112343"/>
                <a:gd name="connsiteY6" fmla="*/ 92026 h 114988"/>
                <a:gd name="connsiteX7" fmla="*/ 21254 w 112343"/>
                <a:gd name="connsiteY7" fmla="*/ 56702 h 114988"/>
                <a:gd name="connsiteX8" fmla="*/ 27341 w 112343"/>
                <a:gd name="connsiteY8" fmla="*/ 22381 h 114988"/>
                <a:gd name="connsiteX9" fmla="*/ 56251 w 112343"/>
                <a:gd name="connsiteY9" fmla="*/ 5596 h 114988"/>
                <a:gd name="connsiteX10" fmla="*/ 84907 w 112343"/>
                <a:gd name="connsiteY10" fmla="*/ 21880 h 114988"/>
                <a:gd name="connsiteX11" fmla="*/ 91501 w 112343"/>
                <a:gd name="connsiteY11" fmla="*/ 56702 h 114988"/>
                <a:gd name="connsiteX12" fmla="*/ 85921 w 112343"/>
                <a:gd name="connsiteY12" fmla="*/ 90272 h 114988"/>
                <a:gd name="connsiteX13" fmla="*/ 56504 w 112343"/>
                <a:gd name="connsiteY13" fmla="*/ 108811 h 11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343" h="114988">
                  <a:moveTo>
                    <a:pt x="112549" y="58706"/>
                  </a:moveTo>
                  <a:cubicBezTo>
                    <a:pt x="112549" y="26640"/>
                    <a:pt x="87189" y="85"/>
                    <a:pt x="56504" y="85"/>
                  </a:cubicBezTo>
                  <a:cubicBezTo>
                    <a:pt x="24805" y="85"/>
                    <a:pt x="206" y="27391"/>
                    <a:pt x="206" y="58706"/>
                  </a:cubicBezTo>
                  <a:cubicBezTo>
                    <a:pt x="206" y="91024"/>
                    <a:pt x="26580" y="115074"/>
                    <a:pt x="56251" y="115074"/>
                  </a:cubicBezTo>
                  <a:cubicBezTo>
                    <a:pt x="86936" y="115074"/>
                    <a:pt x="112549" y="90523"/>
                    <a:pt x="112549" y="58706"/>
                  </a:cubicBezTo>
                  <a:close/>
                  <a:moveTo>
                    <a:pt x="56504" y="108811"/>
                  </a:moveTo>
                  <a:cubicBezTo>
                    <a:pt x="45600" y="108811"/>
                    <a:pt x="34441" y="103550"/>
                    <a:pt x="27594" y="92026"/>
                  </a:cubicBezTo>
                  <a:cubicBezTo>
                    <a:pt x="21254" y="81003"/>
                    <a:pt x="21254" y="65721"/>
                    <a:pt x="21254" y="56702"/>
                  </a:cubicBezTo>
                  <a:cubicBezTo>
                    <a:pt x="21254" y="46932"/>
                    <a:pt x="21254" y="33404"/>
                    <a:pt x="27341" y="22381"/>
                  </a:cubicBezTo>
                  <a:cubicBezTo>
                    <a:pt x="34188" y="10857"/>
                    <a:pt x="46107" y="5596"/>
                    <a:pt x="56251" y="5596"/>
                  </a:cubicBezTo>
                  <a:cubicBezTo>
                    <a:pt x="67409" y="5596"/>
                    <a:pt x="78314" y="11108"/>
                    <a:pt x="84907" y="21880"/>
                  </a:cubicBezTo>
                  <a:cubicBezTo>
                    <a:pt x="91501" y="32652"/>
                    <a:pt x="91501" y="47183"/>
                    <a:pt x="91501" y="56702"/>
                  </a:cubicBezTo>
                  <a:cubicBezTo>
                    <a:pt x="91501" y="65721"/>
                    <a:pt x="91501" y="79249"/>
                    <a:pt x="85921" y="90272"/>
                  </a:cubicBezTo>
                  <a:cubicBezTo>
                    <a:pt x="80342" y="101546"/>
                    <a:pt x="69184" y="108811"/>
                    <a:pt x="56504" y="108811"/>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21" name="Freeform: Shape 120">
              <a:extLst>
                <a:ext uri="{FF2B5EF4-FFF2-40B4-BE49-F238E27FC236}">
                  <a16:creationId xmlns:a16="http://schemas.microsoft.com/office/drawing/2014/main" id="{4485017D-E658-DC43-1807-148455F309BD}"/>
                </a:ext>
              </a:extLst>
            </p:cNvPr>
            <p:cNvSpPr/>
            <p:nvPr>
              <p:custDataLst>
                <p:tags r:id="rId48"/>
              </p:custDataLst>
            </p:nvPr>
          </p:nvSpPr>
          <p:spPr>
            <a:xfrm>
              <a:off x="7913805" y="4558693"/>
              <a:ext cx="127558" cy="113485"/>
            </a:xfrm>
            <a:custGeom>
              <a:avLst/>
              <a:gdLst>
                <a:gd name="connsiteX0" fmla="*/ 91252 w 127558"/>
                <a:gd name="connsiteY0" fmla="*/ 91024 h 113485"/>
                <a:gd name="connsiteX1" fmla="*/ 91252 w 127558"/>
                <a:gd name="connsiteY1" fmla="*/ 113571 h 113485"/>
                <a:gd name="connsiteX2" fmla="*/ 127770 w 127558"/>
                <a:gd name="connsiteY2" fmla="*/ 110815 h 113485"/>
                <a:gd name="connsiteX3" fmla="*/ 127770 w 127558"/>
                <a:gd name="connsiteY3" fmla="*/ 103049 h 113485"/>
                <a:gd name="connsiteX4" fmla="*/ 107989 w 127558"/>
                <a:gd name="connsiteY4" fmla="*/ 89019 h 113485"/>
                <a:gd name="connsiteX5" fmla="*/ 107989 w 127558"/>
                <a:gd name="connsiteY5" fmla="*/ 85 h 113485"/>
                <a:gd name="connsiteX6" fmla="*/ 70711 w 127558"/>
                <a:gd name="connsiteY6" fmla="*/ 2840 h 113485"/>
                <a:gd name="connsiteX7" fmla="*/ 70711 w 127558"/>
                <a:gd name="connsiteY7" fmla="*/ 10607 h 113485"/>
                <a:gd name="connsiteX8" fmla="*/ 90491 w 127558"/>
                <a:gd name="connsiteY8" fmla="*/ 24636 h 113485"/>
                <a:gd name="connsiteX9" fmla="*/ 90491 w 127558"/>
                <a:gd name="connsiteY9" fmla="*/ 69228 h 113485"/>
                <a:gd name="connsiteX10" fmla="*/ 59806 w 127558"/>
                <a:gd name="connsiteY10" fmla="*/ 108059 h 113485"/>
                <a:gd name="connsiteX11" fmla="*/ 37489 w 127558"/>
                <a:gd name="connsiteY11" fmla="*/ 83258 h 113485"/>
                <a:gd name="connsiteX12" fmla="*/ 37489 w 127558"/>
                <a:gd name="connsiteY12" fmla="*/ 85 h 113485"/>
                <a:gd name="connsiteX13" fmla="*/ 211 w 127558"/>
                <a:gd name="connsiteY13" fmla="*/ 2840 h 113485"/>
                <a:gd name="connsiteX14" fmla="*/ 211 w 127558"/>
                <a:gd name="connsiteY14" fmla="*/ 10607 h 113485"/>
                <a:gd name="connsiteX15" fmla="*/ 19991 w 127558"/>
                <a:gd name="connsiteY15" fmla="*/ 33654 h 113485"/>
                <a:gd name="connsiteX16" fmla="*/ 19991 w 127558"/>
                <a:gd name="connsiteY16" fmla="*/ 71233 h 113485"/>
                <a:gd name="connsiteX17" fmla="*/ 58538 w 127558"/>
                <a:gd name="connsiteY17" fmla="*/ 113571 h 113485"/>
                <a:gd name="connsiteX18" fmla="*/ 91252 w 127558"/>
                <a:gd name="connsiteY18" fmla="*/ 91024 h 11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7558" h="113485">
                  <a:moveTo>
                    <a:pt x="91252" y="91024"/>
                  </a:moveTo>
                  <a:lnTo>
                    <a:pt x="91252" y="113571"/>
                  </a:lnTo>
                  <a:lnTo>
                    <a:pt x="127770" y="110815"/>
                  </a:lnTo>
                  <a:lnTo>
                    <a:pt x="127770" y="103049"/>
                  </a:lnTo>
                  <a:cubicBezTo>
                    <a:pt x="110018" y="103049"/>
                    <a:pt x="107989" y="101295"/>
                    <a:pt x="107989" y="89019"/>
                  </a:cubicBezTo>
                  <a:lnTo>
                    <a:pt x="107989" y="85"/>
                  </a:lnTo>
                  <a:lnTo>
                    <a:pt x="70711" y="2840"/>
                  </a:lnTo>
                  <a:lnTo>
                    <a:pt x="70711" y="10607"/>
                  </a:lnTo>
                  <a:cubicBezTo>
                    <a:pt x="88462" y="10607"/>
                    <a:pt x="90491" y="12360"/>
                    <a:pt x="90491" y="24636"/>
                  </a:cubicBezTo>
                  <a:lnTo>
                    <a:pt x="90491" y="69228"/>
                  </a:lnTo>
                  <a:cubicBezTo>
                    <a:pt x="90491" y="91024"/>
                    <a:pt x="78319" y="108059"/>
                    <a:pt x="59806" y="108059"/>
                  </a:cubicBezTo>
                  <a:cubicBezTo>
                    <a:pt x="38504" y="108059"/>
                    <a:pt x="37489" y="96285"/>
                    <a:pt x="37489" y="83258"/>
                  </a:cubicBezTo>
                  <a:lnTo>
                    <a:pt x="37489" y="85"/>
                  </a:lnTo>
                  <a:lnTo>
                    <a:pt x="211" y="2840"/>
                  </a:lnTo>
                  <a:lnTo>
                    <a:pt x="211" y="10607"/>
                  </a:lnTo>
                  <a:cubicBezTo>
                    <a:pt x="19991" y="10607"/>
                    <a:pt x="19991" y="11358"/>
                    <a:pt x="19991" y="33654"/>
                  </a:cubicBezTo>
                  <a:lnTo>
                    <a:pt x="19991" y="71233"/>
                  </a:lnTo>
                  <a:cubicBezTo>
                    <a:pt x="19991" y="90773"/>
                    <a:pt x="19991" y="113571"/>
                    <a:pt x="58538" y="113571"/>
                  </a:cubicBezTo>
                  <a:cubicBezTo>
                    <a:pt x="72739" y="113571"/>
                    <a:pt x="83898" y="106556"/>
                    <a:pt x="91252" y="91024"/>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22" name="Freeform: Shape 121">
              <a:extLst>
                <a:ext uri="{FF2B5EF4-FFF2-40B4-BE49-F238E27FC236}">
                  <a16:creationId xmlns:a16="http://schemas.microsoft.com/office/drawing/2014/main" id="{8C1463F6-8E42-9ED9-56F9-4481D60BBB79}"/>
                </a:ext>
              </a:extLst>
            </p:cNvPr>
            <p:cNvSpPr/>
            <p:nvPr>
              <p:custDataLst>
                <p:tags r:id="rId49"/>
              </p:custDataLst>
            </p:nvPr>
          </p:nvSpPr>
          <p:spPr>
            <a:xfrm>
              <a:off x="8051395" y="4515353"/>
              <a:ext cx="79375" cy="156825"/>
            </a:xfrm>
            <a:custGeom>
              <a:avLst/>
              <a:gdLst>
                <a:gd name="connsiteX0" fmla="*/ 39270 w 79375"/>
                <a:gd name="connsiteY0" fmla="*/ 53947 h 156825"/>
                <a:gd name="connsiteX1" fmla="*/ 75534 w 79375"/>
                <a:gd name="connsiteY1" fmla="*/ 53947 h 156825"/>
                <a:gd name="connsiteX2" fmla="*/ 75534 w 79375"/>
                <a:gd name="connsiteY2" fmla="*/ 46180 h 156825"/>
                <a:gd name="connsiteX3" fmla="*/ 39270 w 79375"/>
                <a:gd name="connsiteY3" fmla="*/ 46180 h 156825"/>
                <a:gd name="connsiteX4" fmla="*/ 39270 w 79375"/>
                <a:gd name="connsiteY4" fmla="*/ 85 h 156825"/>
                <a:gd name="connsiteX5" fmla="*/ 32930 w 79375"/>
                <a:gd name="connsiteY5" fmla="*/ 85 h 156825"/>
                <a:gd name="connsiteX6" fmla="*/ 216 w 79375"/>
                <a:gd name="connsiteY6" fmla="*/ 48435 h 156825"/>
                <a:gd name="connsiteX7" fmla="*/ 216 w 79375"/>
                <a:gd name="connsiteY7" fmla="*/ 53947 h 156825"/>
                <a:gd name="connsiteX8" fmla="*/ 21772 w 79375"/>
                <a:gd name="connsiteY8" fmla="*/ 53947 h 156825"/>
                <a:gd name="connsiteX9" fmla="*/ 21772 w 79375"/>
                <a:gd name="connsiteY9" fmla="*/ 123090 h 156825"/>
                <a:gd name="connsiteX10" fmla="*/ 54486 w 79375"/>
                <a:gd name="connsiteY10" fmla="*/ 156911 h 156825"/>
                <a:gd name="connsiteX11" fmla="*/ 79592 w 79375"/>
                <a:gd name="connsiteY11" fmla="*/ 123090 h 156825"/>
                <a:gd name="connsiteX12" fmla="*/ 79592 w 79375"/>
                <a:gd name="connsiteY12" fmla="*/ 108811 h 156825"/>
                <a:gd name="connsiteX13" fmla="*/ 73252 w 79375"/>
                <a:gd name="connsiteY13" fmla="*/ 108811 h 156825"/>
                <a:gd name="connsiteX14" fmla="*/ 73252 w 79375"/>
                <a:gd name="connsiteY14" fmla="*/ 122589 h 156825"/>
                <a:gd name="connsiteX15" fmla="*/ 56261 w 79375"/>
                <a:gd name="connsiteY15" fmla="*/ 150648 h 156825"/>
                <a:gd name="connsiteX16" fmla="*/ 39270 w 79375"/>
                <a:gd name="connsiteY16" fmla="*/ 123591 h 156825"/>
                <a:gd name="connsiteX17" fmla="*/ 39270 w 79375"/>
                <a:gd name="connsiteY17" fmla="*/ 53947 h 15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375" h="156825">
                  <a:moveTo>
                    <a:pt x="39270" y="53947"/>
                  </a:moveTo>
                  <a:lnTo>
                    <a:pt x="75534" y="53947"/>
                  </a:lnTo>
                  <a:lnTo>
                    <a:pt x="75534" y="46180"/>
                  </a:lnTo>
                  <a:lnTo>
                    <a:pt x="39270" y="46180"/>
                  </a:lnTo>
                  <a:lnTo>
                    <a:pt x="39270" y="85"/>
                  </a:lnTo>
                  <a:lnTo>
                    <a:pt x="32930" y="85"/>
                  </a:lnTo>
                  <a:cubicBezTo>
                    <a:pt x="32677" y="20627"/>
                    <a:pt x="25069" y="47433"/>
                    <a:pt x="216" y="48435"/>
                  </a:cubicBezTo>
                  <a:lnTo>
                    <a:pt x="216" y="53947"/>
                  </a:lnTo>
                  <a:lnTo>
                    <a:pt x="21772" y="53947"/>
                  </a:lnTo>
                  <a:lnTo>
                    <a:pt x="21772" y="123090"/>
                  </a:lnTo>
                  <a:cubicBezTo>
                    <a:pt x="21772" y="153904"/>
                    <a:pt x="45356" y="156911"/>
                    <a:pt x="54486" y="156911"/>
                  </a:cubicBezTo>
                  <a:cubicBezTo>
                    <a:pt x="72491" y="156911"/>
                    <a:pt x="79592" y="139124"/>
                    <a:pt x="79592" y="123090"/>
                  </a:cubicBezTo>
                  <a:lnTo>
                    <a:pt x="79592" y="108811"/>
                  </a:lnTo>
                  <a:lnTo>
                    <a:pt x="73252" y="108811"/>
                  </a:lnTo>
                  <a:lnTo>
                    <a:pt x="73252" y="122589"/>
                  </a:lnTo>
                  <a:cubicBezTo>
                    <a:pt x="73252" y="141128"/>
                    <a:pt x="65644" y="150648"/>
                    <a:pt x="56261" y="150648"/>
                  </a:cubicBezTo>
                  <a:cubicBezTo>
                    <a:pt x="39270" y="150648"/>
                    <a:pt x="39270" y="127850"/>
                    <a:pt x="39270" y="123591"/>
                  </a:cubicBezTo>
                  <a:lnTo>
                    <a:pt x="39270" y="5394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23" name="Freeform: Shape 122">
              <a:extLst>
                <a:ext uri="{FF2B5EF4-FFF2-40B4-BE49-F238E27FC236}">
                  <a16:creationId xmlns:a16="http://schemas.microsoft.com/office/drawing/2014/main" id="{7CCD285A-7D22-DDFF-B5B8-60069CA7BC9A}"/>
                </a:ext>
              </a:extLst>
            </p:cNvPr>
            <p:cNvSpPr/>
            <p:nvPr>
              <p:custDataLst>
                <p:tags r:id="rId50"/>
              </p:custDataLst>
            </p:nvPr>
          </p:nvSpPr>
          <p:spPr>
            <a:xfrm>
              <a:off x="8236831" y="4557190"/>
              <a:ext cx="112343" cy="114988"/>
            </a:xfrm>
            <a:custGeom>
              <a:avLst/>
              <a:gdLst>
                <a:gd name="connsiteX0" fmla="*/ 112567 w 112343"/>
                <a:gd name="connsiteY0" fmla="*/ 58706 h 114988"/>
                <a:gd name="connsiteX1" fmla="*/ 56522 w 112343"/>
                <a:gd name="connsiteY1" fmla="*/ 85 h 114988"/>
                <a:gd name="connsiteX2" fmla="*/ 224 w 112343"/>
                <a:gd name="connsiteY2" fmla="*/ 58706 h 114988"/>
                <a:gd name="connsiteX3" fmla="*/ 56268 w 112343"/>
                <a:gd name="connsiteY3" fmla="*/ 115074 h 114988"/>
                <a:gd name="connsiteX4" fmla="*/ 112567 w 112343"/>
                <a:gd name="connsiteY4" fmla="*/ 58706 h 114988"/>
                <a:gd name="connsiteX5" fmla="*/ 56522 w 112343"/>
                <a:gd name="connsiteY5" fmla="*/ 108811 h 114988"/>
                <a:gd name="connsiteX6" fmla="*/ 27612 w 112343"/>
                <a:gd name="connsiteY6" fmla="*/ 92026 h 114988"/>
                <a:gd name="connsiteX7" fmla="*/ 21272 w 112343"/>
                <a:gd name="connsiteY7" fmla="*/ 56702 h 114988"/>
                <a:gd name="connsiteX8" fmla="*/ 27358 w 112343"/>
                <a:gd name="connsiteY8" fmla="*/ 22381 h 114988"/>
                <a:gd name="connsiteX9" fmla="*/ 56268 w 112343"/>
                <a:gd name="connsiteY9" fmla="*/ 5596 h 114988"/>
                <a:gd name="connsiteX10" fmla="*/ 84925 w 112343"/>
                <a:gd name="connsiteY10" fmla="*/ 21880 h 114988"/>
                <a:gd name="connsiteX11" fmla="*/ 91518 w 112343"/>
                <a:gd name="connsiteY11" fmla="*/ 56702 h 114988"/>
                <a:gd name="connsiteX12" fmla="*/ 85939 w 112343"/>
                <a:gd name="connsiteY12" fmla="*/ 90272 h 114988"/>
                <a:gd name="connsiteX13" fmla="*/ 56522 w 112343"/>
                <a:gd name="connsiteY13" fmla="*/ 108811 h 11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343" h="114988">
                  <a:moveTo>
                    <a:pt x="112567" y="58706"/>
                  </a:moveTo>
                  <a:cubicBezTo>
                    <a:pt x="112567" y="26640"/>
                    <a:pt x="87207" y="85"/>
                    <a:pt x="56522" y="85"/>
                  </a:cubicBezTo>
                  <a:cubicBezTo>
                    <a:pt x="24822" y="85"/>
                    <a:pt x="224" y="27391"/>
                    <a:pt x="224" y="58706"/>
                  </a:cubicBezTo>
                  <a:cubicBezTo>
                    <a:pt x="224" y="91024"/>
                    <a:pt x="26598" y="115074"/>
                    <a:pt x="56268" y="115074"/>
                  </a:cubicBezTo>
                  <a:cubicBezTo>
                    <a:pt x="86954" y="115074"/>
                    <a:pt x="112567" y="90523"/>
                    <a:pt x="112567" y="58706"/>
                  </a:cubicBezTo>
                  <a:close/>
                  <a:moveTo>
                    <a:pt x="56522" y="108811"/>
                  </a:moveTo>
                  <a:cubicBezTo>
                    <a:pt x="45617" y="108811"/>
                    <a:pt x="34459" y="103550"/>
                    <a:pt x="27612" y="92026"/>
                  </a:cubicBezTo>
                  <a:cubicBezTo>
                    <a:pt x="21272" y="81003"/>
                    <a:pt x="21272" y="65721"/>
                    <a:pt x="21272" y="56702"/>
                  </a:cubicBezTo>
                  <a:cubicBezTo>
                    <a:pt x="21272" y="46932"/>
                    <a:pt x="21272" y="33404"/>
                    <a:pt x="27358" y="22381"/>
                  </a:cubicBezTo>
                  <a:cubicBezTo>
                    <a:pt x="34205" y="10857"/>
                    <a:pt x="46124" y="5596"/>
                    <a:pt x="56268" y="5596"/>
                  </a:cubicBezTo>
                  <a:cubicBezTo>
                    <a:pt x="67427" y="5596"/>
                    <a:pt x="78331" y="11108"/>
                    <a:pt x="84925" y="21880"/>
                  </a:cubicBezTo>
                  <a:cubicBezTo>
                    <a:pt x="91518" y="32652"/>
                    <a:pt x="91518" y="47183"/>
                    <a:pt x="91518" y="56702"/>
                  </a:cubicBezTo>
                  <a:cubicBezTo>
                    <a:pt x="91518" y="65721"/>
                    <a:pt x="91518" y="79249"/>
                    <a:pt x="85939" y="90272"/>
                  </a:cubicBezTo>
                  <a:cubicBezTo>
                    <a:pt x="80360" y="101546"/>
                    <a:pt x="69202" y="108811"/>
                    <a:pt x="56522" y="108811"/>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24" name="Freeform: Shape 123">
              <a:extLst>
                <a:ext uri="{FF2B5EF4-FFF2-40B4-BE49-F238E27FC236}">
                  <a16:creationId xmlns:a16="http://schemas.microsoft.com/office/drawing/2014/main" id="{4A7512AB-B71F-3C54-12AE-2CED5849BBEF}"/>
                </a:ext>
              </a:extLst>
            </p:cNvPr>
            <p:cNvSpPr/>
            <p:nvPr>
              <p:custDataLst>
                <p:tags r:id="rId51"/>
              </p:custDataLst>
            </p:nvPr>
          </p:nvSpPr>
          <p:spPr>
            <a:xfrm>
              <a:off x="8364897" y="4492806"/>
              <a:ext cx="82165" cy="176616"/>
            </a:xfrm>
            <a:custGeom>
              <a:avLst/>
              <a:gdLst>
                <a:gd name="connsiteX0" fmla="*/ 36239 w 82165"/>
                <a:gd name="connsiteY0" fmla="*/ 68727 h 176616"/>
                <a:gd name="connsiteX1" fmla="*/ 36239 w 82165"/>
                <a:gd name="connsiteY1" fmla="*/ 39667 h 176616"/>
                <a:gd name="connsiteX2" fmla="*/ 59570 w 82165"/>
                <a:gd name="connsiteY2" fmla="*/ 5596 h 176616"/>
                <a:gd name="connsiteX3" fmla="*/ 67939 w 82165"/>
                <a:gd name="connsiteY3" fmla="*/ 7350 h 176616"/>
                <a:gd name="connsiteX4" fmla="*/ 60331 w 82165"/>
                <a:gd name="connsiteY4" fmla="*/ 17872 h 176616"/>
                <a:gd name="connsiteX5" fmla="*/ 71236 w 82165"/>
                <a:gd name="connsiteY5" fmla="*/ 28644 h 176616"/>
                <a:gd name="connsiteX6" fmla="*/ 82394 w 82165"/>
                <a:gd name="connsiteY6" fmla="*/ 17621 h 176616"/>
                <a:gd name="connsiteX7" fmla="*/ 59570 w 82165"/>
                <a:gd name="connsiteY7" fmla="*/ 85 h 176616"/>
                <a:gd name="connsiteX8" fmla="*/ 20263 w 82165"/>
                <a:gd name="connsiteY8" fmla="*/ 39917 h 176616"/>
                <a:gd name="connsiteX9" fmla="*/ 20263 w 82165"/>
                <a:gd name="connsiteY9" fmla="*/ 68727 h 176616"/>
                <a:gd name="connsiteX10" fmla="*/ 229 w 82165"/>
                <a:gd name="connsiteY10" fmla="*/ 68727 h 176616"/>
                <a:gd name="connsiteX11" fmla="*/ 229 w 82165"/>
                <a:gd name="connsiteY11" fmla="*/ 76493 h 176616"/>
                <a:gd name="connsiteX12" fmla="*/ 20263 w 82165"/>
                <a:gd name="connsiteY12" fmla="*/ 76493 h 176616"/>
                <a:gd name="connsiteX13" fmla="*/ 20263 w 82165"/>
                <a:gd name="connsiteY13" fmla="*/ 157662 h 176616"/>
                <a:gd name="connsiteX14" fmla="*/ 482 w 82165"/>
                <a:gd name="connsiteY14" fmla="*/ 168936 h 176616"/>
                <a:gd name="connsiteX15" fmla="*/ 482 w 82165"/>
                <a:gd name="connsiteY15" fmla="*/ 176702 h 176616"/>
                <a:gd name="connsiteX16" fmla="*/ 29392 w 82165"/>
                <a:gd name="connsiteY16" fmla="*/ 175950 h 176616"/>
                <a:gd name="connsiteX17" fmla="*/ 61599 w 82165"/>
                <a:gd name="connsiteY17" fmla="*/ 176702 h 176616"/>
                <a:gd name="connsiteX18" fmla="*/ 61599 w 82165"/>
                <a:gd name="connsiteY18" fmla="*/ 168936 h 176616"/>
                <a:gd name="connsiteX19" fmla="*/ 56273 w 82165"/>
                <a:gd name="connsiteY19" fmla="*/ 168936 h 176616"/>
                <a:gd name="connsiteX20" fmla="*/ 37000 w 82165"/>
                <a:gd name="connsiteY20" fmla="*/ 157161 h 176616"/>
                <a:gd name="connsiteX21" fmla="*/ 37000 w 82165"/>
                <a:gd name="connsiteY21" fmla="*/ 76493 h 176616"/>
                <a:gd name="connsiteX22" fmla="*/ 65910 w 82165"/>
                <a:gd name="connsiteY22" fmla="*/ 76493 h 176616"/>
                <a:gd name="connsiteX23" fmla="*/ 65910 w 82165"/>
                <a:gd name="connsiteY23" fmla="*/ 68727 h 176616"/>
                <a:gd name="connsiteX24" fmla="*/ 36239 w 82165"/>
                <a:gd name="connsiteY24" fmla="*/ 68727 h 176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2165" h="176616">
                  <a:moveTo>
                    <a:pt x="36239" y="68727"/>
                  </a:moveTo>
                  <a:lnTo>
                    <a:pt x="36239" y="39667"/>
                  </a:lnTo>
                  <a:cubicBezTo>
                    <a:pt x="36239" y="17621"/>
                    <a:pt x="48412" y="5596"/>
                    <a:pt x="59570" y="5596"/>
                  </a:cubicBezTo>
                  <a:cubicBezTo>
                    <a:pt x="60331" y="5596"/>
                    <a:pt x="64135" y="5596"/>
                    <a:pt x="67939" y="7350"/>
                  </a:cubicBezTo>
                  <a:cubicBezTo>
                    <a:pt x="64896" y="8352"/>
                    <a:pt x="60331" y="11609"/>
                    <a:pt x="60331" y="17872"/>
                  </a:cubicBezTo>
                  <a:cubicBezTo>
                    <a:pt x="60331" y="23634"/>
                    <a:pt x="64388" y="28644"/>
                    <a:pt x="71236" y="28644"/>
                  </a:cubicBezTo>
                  <a:cubicBezTo>
                    <a:pt x="78590" y="28644"/>
                    <a:pt x="82394" y="23634"/>
                    <a:pt x="82394" y="17621"/>
                  </a:cubicBezTo>
                  <a:cubicBezTo>
                    <a:pt x="82394" y="8352"/>
                    <a:pt x="73011" y="85"/>
                    <a:pt x="59570" y="85"/>
                  </a:cubicBezTo>
                  <a:cubicBezTo>
                    <a:pt x="41818" y="85"/>
                    <a:pt x="20263" y="13362"/>
                    <a:pt x="20263" y="39917"/>
                  </a:cubicBezTo>
                  <a:lnTo>
                    <a:pt x="20263" y="68727"/>
                  </a:lnTo>
                  <a:lnTo>
                    <a:pt x="229" y="68727"/>
                  </a:lnTo>
                  <a:lnTo>
                    <a:pt x="229" y="76493"/>
                  </a:lnTo>
                  <a:lnTo>
                    <a:pt x="20263" y="76493"/>
                  </a:lnTo>
                  <a:lnTo>
                    <a:pt x="20263" y="157662"/>
                  </a:lnTo>
                  <a:cubicBezTo>
                    <a:pt x="20263" y="168936"/>
                    <a:pt x="17473" y="168936"/>
                    <a:pt x="482" y="168936"/>
                  </a:cubicBezTo>
                  <a:lnTo>
                    <a:pt x="482" y="176702"/>
                  </a:lnTo>
                  <a:cubicBezTo>
                    <a:pt x="10372" y="176451"/>
                    <a:pt x="22291" y="175950"/>
                    <a:pt x="29392" y="175950"/>
                  </a:cubicBezTo>
                  <a:cubicBezTo>
                    <a:pt x="39536" y="175950"/>
                    <a:pt x="51455" y="175950"/>
                    <a:pt x="61599" y="176702"/>
                  </a:cubicBezTo>
                  <a:lnTo>
                    <a:pt x="61599" y="168936"/>
                  </a:lnTo>
                  <a:lnTo>
                    <a:pt x="56273" y="168936"/>
                  </a:lnTo>
                  <a:cubicBezTo>
                    <a:pt x="37507" y="168936"/>
                    <a:pt x="37000" y="166180"/>
                    <a:pt x="37000" y="157161"/>
                  </a:cubicBezTo>
                  <a:lnTo>
                    <a:pt x="37000" y="76493"/>
                  </a:lnTo>
                  <a:lnTo>
                    <a:pt x="65910" y="76493"/>
                  </a:lnTo>
                  <a:lnTo>
                    <a:pt x="65910" y="68727"/>
                  </a:lnTo>
                  <a:lnTo>
                    <a:pt x="36239" y="6872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25" name="Freeform: Shape 124">
              <a:extLst>
                <a:ext uri="{FF2B5EF4-FFF2-40B4-BE49-F238E27FC236}">
                  <a16:creationId xmlns:a16="http://schemas.microsoft.com/office/drawing/2014/main" id="{76ED67F7-677A-AA2D-5BCC-1DDE1F9393EE}"/>
                </a:ext>
              </a:extLst>
            </p:cNvPr>
            <p:cNvSpPr/>
            <p:nvPr>
              <p:custDataLst>
                <p:tags r:id="rId52"/>
              </p:custDataLst>
            </p:nvPr>
          </p:nvSpPr>
          <p:spPr>
            <a:xfrm>
              <a:off x="8526664" y="4558693"/>
              <a:ext cx="127558" cy="110730"/>
            </a:xfrm>
            <a:custGeom>
              <a:avLst/>
              <a:gdLst>
                <a:gd name="connsiteX0" fmla="*/ 20015 w 127558"/>
                <a:gd name="connsiteY0" fmla="*/ 24636 h 110730"/>
                <a:gd name="connsiteX1" fmla="*/ 20015 w 127558"/>
                <a:gd name="connsiteY1" fmla="*/ 91775 h 110730"/>
                <a:gd name="connsiteX2" fmla="*/ 235 w 127558"/>
                <a:gd name="connsiteY2" fmla="*/ 103049 h 110730"/>
                <a:gd name="connsiteX3" fmla="*/ 235 w 127558"/>
                <a:gd name="connsiteY3" fmla="*/ 110815 h 110730"/>
                <a:gd name="connsiteX4" fmla="*/ 28891 w 127558"/>
                <a:gd name="connsiteY4" fmla="*/ 110063 h 110730"/>
                <a:gd name="connsiteX5" fmla="*/ 57294 w 127558"/>
                <a:gd name="connsiteY5" fmla="*/ 110815 h 110730"/>
                <a:gd name="connsiteX6" fmla="*/ 57294 w 127558"/>
                <a:gd name="connsiteY6" fmla="*/ 103049 h 110730"/>
                <a:gd name="connsiteX7" fmla="*/ 37514 w 127558"/>
                <a:gd name="connsiteY7" fmla="*/ 91775 h 110730"/>
                <a:gd name="connsiteX8" fmla="*/ 37514 w 127558"/>
                <a:gd name="connsiteY8" fmla="*/ 45679 h 110730"/>
                <a:gd name="connsiteX9" fmla="*/ 71749 w 127558"/>
                <a:gd name="connsiteY9" fmla="*/ 5596 h 110730"/>
                <a:gd name="connsiteX10" fmla="*/ 90515 w 127558"/>
                <a:gd name="connsiteY10" fmla="*/ 33404 h 110730"/>
                <a:gd name="connsiteX11" fmla="*/ 90515 w 127558"/>
                <a:gd name="connsiteY11" fmla="*/ 91775 h 110730"/>
                <a:gd name="connsiteX12" fmla="*/ 70735 w 127558"/>
                <a:gd name="connsiteY12" fmla="*/ 103049 h 110730"/>
                <a:gd name="connsiteX13" fmla="*/ 70735 w 127558"/>
                <a:gd name="connsiteY13" fmla="*/ 110815 h 110730"/>
                <a:gd name="connsiteX14" fmla="*/ 99391 w 127558"/>
                <a:gd name="connsiteY14" fmla="*/ 110063 h 110730"/>
                <a:gd name="connsiteX15" fmla="*/ 127794 w 127558"/>
                <a:gd name="connsiteY15" fmla="*/ 110815 h 110730"/>
                <a:gd name="connsiteX16" fmla="*/ 127794 w 127558"/>
                <a:gd name="connsiteY16" fmla="*/ 103049 h 110730"/>
                <a:gd name="connsiteX17" fmla="*/ 108013 w 127558"/>
                <a:gd name="connsiteY17" fmla="*/ 95533 h 110730"/>
                <a:gd name="connsiteX18" fmla="*/ 108013 w 127558"/>
                <a:gd name="connsiteY18" fmla="*/ 47684 h 110730"/>
                <a:gd name="connsiteX19" fmla="*/ 100152 w 127558"/>
                <a:gd name="connsiteY19" fmla="*/ 9354 h 110730"/>
                <a:gd name="connsiteX20" fmla="*/ 73524 w 127558"/>
                <a:gd name="connsiteY20" fmla="*/ 85 h 110730"/>
                <a:gd name="connsiteX21" fmla="*/ 35992 w 127558"/>
                <a:gd name="connsiteY21" fmla="*/ 26389 h 110730"/>
                <a:gd name="connsiteX22" fmla="*/ 35992 w 127558"/>
                <a:gd name="connsiteY22" fmla="*/ 85 h 110730"/>
                <a:gd name="connsiteX23" fmla="*/ 235 w 127558"/>
                <a:gd name="connsiteY23" fmla="*/ 2840 h 110730"/>
                <a:gd name="connsiteX24" fmla="*/ 235 w 127558"/>
                <a:gd name="connsiteY24" fmla="*/ 10607 h 110730"/>
                <a:gd name="connsiteX25" fmla="*/ 20015 w 127558"/>
                <a:gd name="connsiteY25" fmla="*/ 24636 h 110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558" h="110730">
                  <a:moveTo>
                    <a:pt x="20015" y="24636"/>
                  </a:moveTo>
                  <a:lnTo>
                    <a:pt x="20015" y="91775"/>
                  </a:lnTo>
                  <a:cubicBezTo>
                    <a:pt x="20015" y="103049"/>
                    <a:pt x="17226" y="103049"/>
                    <a:pt x="235" y="103049"/>
                  </a:cubicBezTo>
                  <a:lnTo>
                    <a:pt x="235" y="110815"/>
                  </a:lnTo>
                  <a:cubicBezTo>
                    <a:pt x="9111" y="110564"/>
                    <a:pt x="22044" y="110063"/>
                    <a:pt x="28891" y="110063"/>
                  </a:cubicBezTo>
                  <a:cubicBezTo>
                    <a:pt x="35485" y="110063"/>
                    <a:pt x="48672" y="110564"/>
                    <a:pt x="57294" y="110815"/>
                  </a:cubicBezTo>
                  <a:lnTo>
                    <a:pt x="57294" y="103049"/>
                  </a:lnTo>
                  <a:cubicBezTo>
                    <a:pt x="40303" y="103049"/>
                    <a:pt x="37514" y="103049"/>
                    <a:pt x="37514" y="91775"/>
                  </a:cubicBezTo>
                  <a:lnTo>
                    <a:pt x="37514" y="45679"/>
                  </a:lnTo>
                  <a:cubicBezTo>
                    <a:pt x="37514" y="19625"/>
                    <a:pt x="55519" y="5596"/>
                    <a:pt x="71749" y="5596"/>
                  </a:cubicBezTo>
                  <a:cubicBezTo>
                    <a:pt x="87726" y="5596"/>
                    <a:pt x="90515" y="19124"/>
                    <a:pt x="90515" y="33404"/>
                  </a:cubicBezTo>
                  <a:lnTo>
                    <a:pt x="90515" y="91775"/>
                  </a:lnTo>
                  <a:cubicBezTo>
                    <a:pt x="90515" y="103049"/>
                    <a:pt x="87726" y="103049"/>
                    <a:pt x="70735" y="103049"/>
                  </a:cubicBezTo>
                  <a:lnTo>
                    <a:pt x="70735" y="110815"/>
                  </a:lnTo>
                  <a:cubicBezTo>
                    <a:pt x="79611" y="110564"/>
                    <a:pt x="92544" y="110063"/>
                    <a:pt x="99391" y="110063"/>
                  </a:cubicBezTo>
                  <a:cubicBezTo>
                    <a:pt x="105985" y="110063"/>
                    <a:pt x="119172" y="110564"/>
                    <a:pt x="127794" y="110815"/>
                  </a:cubicBezTo>
                  <a:lnTo>
                    <a:pt x="127794" y="103049"/>
                  </a:lnTo>
                  <a:cubicBezTo>
                    <a:pt x="114607" y="103049"/>
                    <a:pt x="108267" y="103049"/>
                    <a:pt x="108013" y="95533"/>
                  </a:cubicBezTo>
                  <a:lnTo>
                    <a:pt x="108013" y="47684"/>
                  </a:lnTo>
                  <a:cubicBezTo>
                    <a:pt x="108013" y="26139"/>
                    <a:pt x="108013" y="18373"/>
                    <a:pt x="100152" y="9354"/>
                  </a:cubicBezTo>
                  <a:cubicBezTo>
                    <a:pt x="96602" y="5095"/>
                    <a:pt x="88233" y="85"/>
                    <a:pt x="73524" y="85"/>
                  </a:cubicBezTo>
                  <a:cubicBezTo>
                    <a:pt x="55012" y="85"/>
                    <a:pt x="43093" y="10857"/>
                    <a:pt x="35992" y="26389"/>
                  </a:cubicBezTo>
                  <a:lnTo>
                    <a:pt x="35992" y="85"/>
                  </a:lnTo>
                  <a:lnTo>
                    <a:pt x="235" y="2840"/>
                  </a:lnTo>
                  <a:lnTo>
                    <a:pt x="235" y="10607"/>
                  </a:lnTo>
                  <a:cubicBezTo>
                    <a:pt x="17987" y="10607"/>
                    <a:pt x="20015" y="12360"/>
                    <a:pt x="20015" y="2463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26" name="Freeform: Shape 125">
              <a:extLst>
                <a:ext uri="{FF2B5EF4-FFF2-40B4-BE49-F238E27FC236}">
                  <a16:creationId xmlns:a16="http://schemas.microsoft.com/office/drawing/2014/main" id="{844361F0-0F51-C629-D75F-EEE0839DF37E}"/>
                </a:ext>
              </a:extLst>
            </p:cNvPr>
            <p:cNvSpPr/>
            <p:nvPr>
              <p:custDataLst>
                <p:tags r:id="rId53"/>
              </p:custDataLst>
            </p:nvPr>
          </p:nvSpPr>
          <p:spPr>
            <a:xfrm>
              <a:off x="8666537" y="4557190"/>
              <a:ext cx="112343" cy="114988"/>
            </a:xfrm>
            <a:custGeom>
              <a:avLst/>
              <a:gdLst>
                <a:gd name="connsiteX0" fmla="*/ 112584 w 112343"/>
                <a:gd name="connsiteY0" fmla="*/ 58706 h 114988"/>
                <a:gd name="connsiteX1" fmla="*/ 56539 w 112343"/>
                <a:gd name="connsiteY1" fmla="*/ 85 h 114988"/>
                <a:gd name="connsiteX2" fmla="*/ 240 w 112343"/>
                <a:gd name="connsiteY2" fmla="*/ 58706 h 114988"/>
                <a:gd name="connsiteX3" fmla="*/ 56285 w 112343"/>
                <a:gd name="connsiteY3" fmla="*/ 115074 h 114988"/>
                <a:gd name="connsiteX4" fmla="*/ 112584 w 112343"/>
                <a:gd name="connsiteY4" fmla="*/ 58706 h 114988"/>
                <a:gd name="connsiteX5" fmla="*/ 56539 w 112343"/>
                <a:gd name="connsiteY5" fmla="*/ 108811 h 114988"/>
                <a:gd name="connsiteX6" fmla="*/ 27629 w 112343"/>
                <a:gd name="connsiteY6" fmla="*/ 92026 h 114988"/>
                <a:gd name="connsiteX7" fmla="*/ 21289 w 112343"/>
                <a:gd name="connsiteY7" fmla="*/ 56702 h 114988"/>
                <a:gd name="connsiteX8" fmla="*/ 27375 w 112343"/>
                <a:gd name="connsiteY8" fmla="*/ 22381 h 114988"/>
                <a:gd name="connsiteX9" fmla="*/ 56285 w 112343"/>
                <a:gd name="connsiteY9" fmla="*/ 5596 h 114988"/>
                <a:gd name="connsiteX10" fmla="*/ 84942 w 112343"/>
                <a:gd name="connsiteY10" fmla="*/ 21880 h 114988"/>
                <a:gd name="connsiteX11" fmla="*/ 91535 w 112343"/>
                <a:gd name="connsiteY11" fmla="*/ 56702 h 114988"/>
                <a:gd name="connsiteX12" fmla="*/ 85956 w 112343"/>
                <a:gd name="connsiteY12" fmla="*/ 90272 h 114988"/>
                <a:gd name="connsiteX13" fmla="*/ 56539 w 112343"/>
                <a:gd name="connsiteY13" fmla="*/ 108811 h 11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343" h="114988">
                  <a:moveTo>
                    <a:pt x="112584" y="58706"/>
                  </a:moveTo>
                  <a:cubicBezTo>
                    <a:pt x="112584" y="26640"/>
                    <a:pt x="87224" y="85"/>
                    <a:pt x="56539" y="85"/>
                  </a:cubicBezTo>
                  <a:cubicBezTo>
                    <a:pt x="24839" y="85"/>
                    <a:pt x="240" y="27391"/>
                    <a:pt x="240" y="58706"/>
                  </a:cubicBezTo>
                  <a:cubicBezTo>
                    <a:pt x="240" y="91024"/>
                    <a:pt x="26614" y="115074"/>
                    <a:pt x="56285" y="115074"/>
                  </a:cubicBezTo>
                  <a:cubicBezTo>
                    <a:pt x="86970" y="115074"/>
                    <a:pt x="112584" y="90523"/>
                    <a:pt x="112584" y="58706"/>
                  </a:cubicBezTo>
                  <a:close/>
                  <a:moveTo>
                    <a:pt x="56539" y="108811"/>
                  </a:moveTo>
                  <a:cubicBezTo>
                    <a:pt x="45634" y="108811"/>
                    <a:pt x="34476" y="103550"/>
                    <a:pt x="27629" y="92026"/>
                  </a:cubicBezTo>
                  <a:cubicBezTo>
                    <a:pt x="21289" y="81003"/>
                    <a:pt x="21289" y="65721"/>
                    <a:pt x="21289" y="56702"/>
                  </a:cubicBezTo>
                  <a:cubicBezTo>
                    <a:pt x="21289" y="46932"/>
                    <a:pt x="21289" y="33404"/>
                    <a:pt x="27375" y="22381"/>
                  </a:cubicBezTo>
                  <a:cubicBezTo>
                    <a:pt x="34222" y="10857"/>
                    <a:pt x="46141" y="5596"/>
                    <a:pt x="56285" y="5596"/>
                  </a:cubicBezTo>
                  <a:cubicBezTo>
                    <a:pt x="67443" y="5596"/>
                    <a:pt x="78348" y="11108"/>
                    <a:pt x="84942" y="21880"/>
                  </a:cubicBezTo>
                  <a:cubicBezTo>
                    <a:pt x="91535" y="32652"/>
                    <a:pt x="91535" y="47183"/>
                    <a:pt x="91535" y="56702"/>
                  </a:cubicBezTo>
                  <a:cubicBezTo>
                    <a:pt x="91535" y="65721"/>
                    <a:pt x="91535" y="79249"/>
                    <a:pt x="85956" y="90272"/>
                  </a:cubicBezTo>
                  <a:cubicBezTo>
                    <a:pt x="80377" y="101546"/>
                    <a:pt x="69219" y="108811"/>
                    <a:pt x="56539" y="108811"/>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27" name="Freeform: Shape 126">
              <a:extLst>
                <a:ext uri="{FF2B5EF4-FFF2-40B4-BE49-F238E27FC236}">
                  <a16:creationId xmlns:a16="http://schemas.microsoft.com/office/drawing/2014/main" id="{D22196C3-8580-3917-AC69-4FCA8ED7D906}"/>
                </a:ext>
              </a:extLst>
            </p:cNvPr>
            <p:cNvSpPr/>
            <p:nvPr>
              <p:custDataLst>
                <p:tags r:id="rId54"/>
              </p:custDataLst>
            </p:nvPr>
          </p:nvSpPr>
          <p:spPr>
            <a:xfrm>
              <a:off x="8801902" y="4495562"/>
              <a:ext cx="125023" cy="176616"/>
            </a:xfrm>
            <a:custGeom>
              <a:avLst/>
              <a:gdLst>
                <a:gd name="connsiteX0" fmla="*/ 87990 w 125023"/>
                <a:gd name="connsiteY0" fmla="*/ 160167 h 176616"/>
                <a:gd name="connsiteX1" fmla="*/ 87990 w 125023"/>
                <a:gd name="connsiteY1" fmla="*/ 176702 h 176616"/>
                <a:gd name="connsiteX2" fmla="*/ 125269 w 125023"/>
                <a:gd name="connsiteY2" fmla="*/ 173946 h 176616"/>
                <a:gd name="connsiteX3" fmla="*/ 125269 w 125023"/>
                <a:gd name="connsiteY3" fmla="*/ 166180 h 176616"/>
                <a:gd name="connsiteX4" fmla="*/ 105488 w 125023"/>
                <a:gd name="connsiteY4" fmla="*/ 152151 h 176616"/>
                <a:gd name="connsiteX5" fmla="*/ 105488 w 125023"/>
                <a:gd name="connsiteY5" fmla="*/ 85 h 176616"/>
                <a:gd name="connsiteX6" fmla="*/ 68970 w 125023"/>
                <a:gd name="connsiteY6" fmla="*/ 2840 h 176616"/>
                <a:gd name="connsiteX7" fmla="*/ 68970 w 125023"/>
                <a:gd name="connsiteY7" fmla="*/ 10607 h 176616"/>
                <a:gd name="connsiteX8" fmla="*/ 88751 w 125023"/>
                <a:gd name="connsiteY8" fmla="*/ 24636 h 176616"/>
                <a:gd name="connsiteX9" fmla="*/ 88751 w 125023"/>
                <a:gd name="connsiteY9" fmla="*/ 78748 h 176616"/>
                <a:gd name="connsiteX10" fmla="*/ 56798 w 125023"/>
                <a:gd name="connsiteY10" fmla="*/ 63216 h 176616"/>
                <a:gd name="connsiteX11" fmla="*/ 246 w 125023"/>
                <a:gd name="connsiteY11" fmla="*/ 120084 h 176616"/>
                <a:gd name="connsiteX12" fmla="*/ 54008 w 125023"/>
                <a:gd name="connsiteY12" fmla="*/ 176702 h 176616"/>
                <a:gd name="connsiteX13" fmla="*/ 87990 w 125023"/>
                <a:gd name="connsiteY13" fmla="*/ 160167 h 176616"/>
                <a:gd name="connsiteX14" fmla="*/ 87990 w 125023"/>
                <a:gd name="connsiteY14" fmla="*/ 93028 h 176616"/>
                <a:gd name="connsiteX15" fmla="*/ 87990 w 125023"/>
                <a:gd name="connsiteY15" fmla="*/ 144385 h 176616"/>
                <a:gd name="connsiteX16" fmla="*/ 85200 w 125023"/>
                <a:gd name="connsiteY16" fmla="*/ 153654 h 176616"/>
                <a:gd name="connsiteX17" fmla="*/ 55276 w 125023"/>
                <a:gd name="connsiteY17" fmla="*/ 171190 h 176616"/>
                <a:gd name="connsiteX18" fmla="*/ 28648 w 125023"/>
                <a:gd name="connsiteY18" fmla="*/ 155157 h 176616"/>
                <a:gd name="connsiteX19" fmla="*/ 21294 w 125023"/>
                <a:gd name="connsiteY19" fmla="*/ 120335 h 176616"/>
                <a:gd name="connsiteX20" fmla="*/ 29156 w 125023"/>
                <a:gd name="connsiteY20" fmla="*/ 84761 h 176616"/>
                <a:gd name="connsiteX21" fmla="*/ 57812 w 125023"/>
                <a:gd name="connsiteY21" fmla="*/ 68727 h 176616"/>
                <a:gd name="connsiteX22" fmla="*/ 85200 w 125023"/>
                <a:gd name="connsiteY22" fmla="*/ 83759 h 176616"/>
                <a:gd name="connsiteX23" fmla="*/ 87990 w 125023"/>
                <a:gd name="connsiteY23" fmla="*/ 93028 h 176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5023" h="176616">
                  <a:moveTo>
                    <a:pt x="87990" y="160167"/>
                  </a:moveTo>
                  <a:lnTo>
                    <a:pt x="87990" y="176702"/>
                  </a:lnTo>
                  <a:lnTo>
                    <a:pt x="125269" y="173946"/>
                  </a:lnTo>
                  <a:lnTo>
                    <a:pt x="125269" y="166180"/>
                  </a:lnTo>
                  <a:cubicBezTo>
                    <a:pt x="107517" y="166180"/>
                    <a:pt x="105488" y="164426"/>
                    <a:pt x="105488" y="152151"/>
                  </a:cubicBezTo>
                  <a:lnTo>
                    <a:pt x="105488" y="85"/>
                  </a:lnTo>
                  <a:lnTo>
                    <a:pt x="68970" y="2840"/>
                  </a:lnTo>
                  <a:lnTo>
                    <a:pt x="68970" y="10607"/>
                  </a:lnTo>
                  <a:cubicBezTo>
                    <a:pt x="86722" y="10607"/>
                    <a:pt x="88751" y="12360"/>
                    <a:pt x="88751" y="24636"/>
                  </a:cubicBezTo>
                  <a:lnTo>
                    <a:pt x="88751" y="78748"/>
                  </a:lnTo>
                  <a:cubicBezTo>
                    <a:pt x="81397" y="69729"/>
                    <a:pt x="70492" y="63216"/>
                    <a:pt x="56798" y="63216"/>
                  </a:cubicBezTo>
                  <a:cubicBezTo>
                    <a:pt x="26873" y="63216"/>
                    <a:pt x="246" y="87767"/>
                    <a:pt x="246" y="120084"/>
                  </a:cubicBezTo>
                  <a:cubicBezTo>
                    <a:pt x="246" y="151900"/>
                    <a:pt x="25098" y="176702"/>
                    <a:pt x="54008" y="176702"/>
                  </a:cubicBezTo>
                  <a:cubicBezTo>
                    <a:pt x="70238" y="176702"/>
                    <a:pt x="81650" y="168184"/>
                    <a:pt x="87990" y="160167"/>
                  </a:cubicBezTo>
                  <a:close/>
                  <a:moveTo>
                    <a:pt x="87990" y="93028"/>
                  </a:moveTo>
                  <a:lnTo>
                    <a:pt x="87990" y="144385"/>
                  </a:lnTo>
                  <a:cubicBezTo>
                    <a:pt x="87990" y="148894"/>
                    <a:pt x="87990" y="149395"/>
                    <a:pt x="85200" y="153654"/>
                  </a:cubicBezTo>
                  <a:cubicBezTo>
                    <a:pt x="77593" y="165679"/>
                    <a:pt x="66181" y="171190"/>
                    <a:pt x="55276" y="171190"/>
                  </a:cubicBezTo>
                  <a:cubicBezTo>
                    <a:pt x="43864" y="171190"/>
                    <a:pt x="34735" y="164677"/>
                    <a:pt x="28648" y="155157"/>
                  </a:cubicBezTo>
                  <a:cubicBezTo>
                    <a:pt x="22055" y="144886"/>
                    <a:pt x="21294" y="130606"/>
                    <a:pt x="21294" y="120335"/>
                  </a:cubicBezTo>
                  <a:cubicBezTo>
                    <a:pt x="21294" y="111065"/>
                    <a:pt x="21801" y="96034"/>
                    <a:pt x="29156" y="84761"/>
                  </a:cubicBezTo>
                  <a:cubicBezTo>
                    <a:pt x="34481" y="76994"/>
                    <a:pt x="44118" y="68727"/>
                    <a:pt x="57812" y="68727"/>
                  </a:cubicBezTo>
                  <a:cubicBezTo>
                    <a:pt x="66688" y="68727"/>
                    <a:pt x="77339" y="72485"/>
                    <a:pt x="85200" y="83759"/>
                  </a:cubicBezTo>
                  <a:cubicBezTo>
                    <a:pt x="87990" y="88017"/>
                    <a:pt x="87990" y="88518"/>
                    <a:pt x="87990" y="93028"/>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28" name="Freeform: Shape 127">
              <a:extLst>
                <a:ext uri="{FF2B5EF4-FFF2-40B4-BE49-F238E27FC236}">
                  <a16:creationId xmlns:a16="http://schemas.microsoft.com/office/drawing/2014/main" id="{9C47919F-6818-32C1-276A-DC4BD56FE0E3}"/>
                </a:ext>
              </a:extLst>
            </p:cNvPr>
            <p:cNvSpPr/>
            <p:nvPr>
              <p:custDataLst>
                <p:tags r:id="rId55"/>
              </p:custDataLst>
            </p:nvPr>
          </p:nvSpPr>
          <p:spPr>
            <a:xfrm>
              <a:off x="8941268" y="4557190"/>
              <a:ext cx="98141" cy="114988"/>
            </a:xfrm>
            <a:custGeom>
              <a:avLst/>
              <a:gdLst>
                <a:gd name="connsiteX0" fmla="*/ 21553 w 98141"/>
                <a:gd name="connsiteY0" fmla="*/ 49187 h 114988"/>
                <a:gd name="connsiteX1" fmla="*/ 52999 w 98141"/>
                <a:gd name="connsiteY1" fmla="*/ 5596 h 114988"/>
                <a:gd name="connsiteX2" fmla="*/ 81656 w 98141"/>
                <a:gd name="connsiteY2" fmla="*/ 49187 h 114988"/>
                <a:gd name="connsiteX3" fmla="*/ 21553 w 98141"/>
                <a:gd name="connsiteY3" fmla="*/ 49187 h 114988"/>
                <a:gd name="connsiteX4" fmla="*/ 21300 w 98141"/>
                <a:gd name="connsiteY4" fmla="*/ 54448 h 114988"/>
                <a:gd name="connsiteX5" fmla="*/ 92053 w 98141"/>
                <a:gd name="connsiteY5" fmla="*/ 54448 h 114988"/>
                <a:gd name="connsiteX6" fmla="*/ 98393 w 98141"/>
                <a:gd name="connsiteY6" fmla="*/ 49187 h 114988"/>
                <a:gd name="connsiteX7" fmla="*/ 52999 w 98141"/>
                <a:gd name="connsiteY7" fmla="*/ 85 h 114988"/>
                <a:gd name="connsiteX8" fmla="*/ 251 w 98141"/>
                <a:gd name="connsiteY8" fmla="*/ 57203 h 114988"/>
                <a:gd name="connsiteX9" fmla="*/ 56042 w 98141"/>
                <a:gd name="connsiteY9" fmla="*/ 115074 h 114988"/>
                <a:gd name="connsiteX10" fmla="*/ 98393 w 98141"/>
                <a:gd name="connsiteY10" fmla="*/ 82506 h 114988"/>
                <a:gd name="connsiteX11" fmla="*/ 95096 w 98141"/>
                <a:gd name="connsiteY11" fmla="*/ 79500 h 114988"/>
                <a:gd name="connsiteX12" fmla="*/ 91800 w 98141"/>
                <a:gd name="connsiteY12" fmla="*/ 83007 h 114988"/>
                <a:gd name="connsiteX13" fmla="*/ 57564 w 98141"/>
                <a:gd name="connsiteY13" fmla="*/ 108811 h 114988"/>
                <a:gd name="connsiteX14" fmla="*/ 28908 w 98141"/>
                <a:gd name="connsiteY14" fmla="*/ 92026 h 114988"/>
                <a:gd name="connsiteX15" fmla="*/ 21300 w 98141"/>
                <a:gd name="connsiteY15" fmla="*/ 54448 h 11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8141" h="114988">
                  <a:moveTo>
                    <a:pt x="21553" y="49187"/>
                  </a:moveTo>
                  <a:cubicBezTo>
                    <a:pt x="23075" y="11859"/>
                    <a:pt x="44377" y="5596"/>
                    <a:pt x="52999" y="5596"/>
                  </a:cubicBezTo>
                  <a:cubicBezTo>
                    <a:pt x="79120" y="5596"/>
                    <a:pt x="81656" y="39416"/>
                    <a:pt x="81656" y="49187"/>
                  </a:cubicBezTo>
                  <a:lnTo>
                    <a:pt x="21553" y="49187"/>
                  </a:lnTo>
                  <a:close/>
                  <a:moveTo>
                    <a:pt x="21300" y="54448"/>
                  </a:moveTo>
                  <a:lnTo>
                    <a:pt x="92053" y="54448"/>
                  </a:lnTo>
                  <a:cubicBezTo>
                    <a:pt x="97632" y="54448"/>
                    <a:pt x="98393" y="54448"/>
                    <a:pt x="98393" y="49187"/>
                  </a:cubicBezTo>
                  <a:cubicBezTo>
                    <a:pt x="98393" y="24385"/>
                    <a:pt x="84699" y="85"/>
                    <a:pt x="52999" y="85"/>
                  </a:cubicBezTo>
                  <a:cubicBezTo>
                    <a:pt x="23582" y="85"/>
                    <a:pt x="251" y="25888"/>
                    <a:pt x="251" y="57203"/>
                  </a:cubicBezTo>
                  <a:cubicBezTo>
                    <a:pt x="251" y="90773"/>
                    <a:pt x="26879" y="115074"/>
                    <a:pt x="56042" y="115074"/>
                  </a:cubicBezTo>
                  <a:cubicBezTo>
                    <a:pt x="86981" y="115074"/>
                    <a:pt x="98393" y="87266"/>
                    <a:pt x="98393" y="82506"/>
                  </a:cubicBezTo>
                  <a:cubicBezTo>
                    <a:pt x="98393" y="80001"/>
                    <a:pt x="96364" y="79500"/>
                    <a:pt x="95096" y="79500"/>
                  </a:cubicBezTo>
                  <a:cubicBezTo>
                    <a:pt x="92814" y="79500"/>
                    <a:pt x="92307" y="81003"/>
                    <a:pt x="91800" y="83007"/>
                  </a:cubicBezTo>
                  <a:cubicBezTo>
                    <a:pt x="82924" y="108811"/>
                    <a:pt x="60100" y="108811"/>
                    <a:pt x="57564" y="108811"/>
                  </a:cubicBezTo>
                  <a:cubicBezTo>
                    <a:pt x="44884" y="108811"/>
                    <a:pt x="34740" y="101295"/>
                    <a:pt x="28908" y="92026"/>
                  </a:cubicBezTo>
                  <a:cubicBezTo>
                    <a:pt x="21300" y="80001"/>
                    <a:pt x="21300" y="63466"/>
                    <a:pt x="21300" y="54448"/>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29" name="Freeform: Shape 128">
              <a:extLst>
                <a:ext uri="{FF2B5EF4-FFF2-40B4-BE49-F238E27FC236}">
                  <a16:creationId xmlns:a16="http://schemas.microsoft.com/office/drawing/2014/main" id="{B446E203-F5D7-C63E-FB61-FB2D15DCB6D1}"/>
                </a:ext>
              </a:extLst>
            </p:cNvPr>
            <p:cNvSpPr/>
            <p:nvPr>
              <p:custDataLst>
                <p:tags r:id="rId56"/>
              </p:custDataLst>
            </p:nvPr>
          </p:nvSpPr>
          <p:spPr>
            <a:xfrm>
              <a:off x="9153978" y="4502576"/>
              <a:ext cx="83686" cy="166846"/>
            </a:xfrm>
            <a:custGeom>
              <a:avLst/>
              <a:gdLst>
                <a:gd name="connsiteX0" fmla="*/ 52246 w 83686"/>
                <a:gd name="connsiteY0" fmla="*/ 6598 h 166846"/>
                <a:gd name="connsiteX1" fmla="*/ 46413 w 83686"/>
                <a:gd name="connsiteY1" fmla="*/ 85 h 166846"/>
                <a:gd name="connsiteX2" fmla="*/ 259 w 83686"/>
                <a:gd name="connsiteY2" fmla="*/ 16118 h 166846"/>
                <a:gd name="connsiteX3" fmla="*/ 259 w 83686"/>
                <a:gd name="connsiteY3" fmla="*/ 23884 h 166846"/>
                <a:gd name="connsiteX4" fmla="*/ 33480 w 83686"/>
                <a:gd name="connsiteY4" fmla="*/ 17371 h 166846"/>
                <a:gd name="connsiteX5" fmla="*/ 33480 w 83686"/>
                <a:gd name="connsiteY5" fmla="*/ 147140 h 166846"/>
                <a:gd name="connsiteX6" fmla="*/ 9896 w 83686"/>
                <a:gd name="connsiteY6" fmla="*/ 159165 h 166846"/>
                <a:gd name="connsiteX7" fmla="*/ 1781 w 83686"/>
                <a:gd name="connsiteY7" fmla="*/ 159165 h 166846"/>
                <a:gd name="connsiteX8" fmla="*/ 1781 w 83686"/>
                <a:gd name="connsiteY8" fmla="*/ 166931 h 166846"/>
                <a:gd name="connsiteX9" fmla="*/ 42863 w 83686"/>
                <a:gd name="connsiteY9" fmla="*/ 166180 h 166846"/>
                <a:gd name="connsiteX10" fmla="*/ 83946 w 83686"/>
                <a:gd name="connsiteY10" fmla="*/ 166931 h 166846"/>
                <a:gd name="connsiteX11" fmla="*/ 83946 w 83686"/>
                <a:gd name="connsiteY11" fmla="*/ 159165 h 166846"/>
                <a:gd name="connsiteX12" fmla="*/ 75831 w 83686"/>
                <a:gd name="connsiteY12" fmla="*/ 159165 h 166846"/>
                <a:gd name="connsiteX13" fmla="*/ 52246 w 83686"/>
                <a:gd name="connsiteY13" fmla="*/ 147140 h 166846"/>
                <a:gd name="connsiteX14" fmla="*/ 52246 w 83686"/>
                <a:gd name="connsiteY14" fmla="*/ 6598 h 16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686" h="166846">
                  <a:moveTo>
                    <a:pt x="52246" y="6598"/>
                  </a:moveTo>
                  <a:cubicBezTo>
                    <a:pt x="52246" y="586"/>
                    <a:pt x="52246" y="85"/>
                    <a:pt x="46413" y="85"/>
                  </a:cubicBezTo>
                  <a:cubicBezTo>
                    <a:pt x="30691" y="16118"/>
                    <a:pt x="8374" y="16118"/>
                    <a:pt x="259" y="16118"/>
                  </a:cubicBezTo>
                  <a:lnTo>
                    <a:pt x="259" y="23884"/>
                  </a:lnTo>
                  <a:cubicBezTo>
                    <a:pt x="5331" y="23884"/>
                    <a:pt x="20293" y="23884"/>
                    <a:pt x="33480" y="17371"/>
                  </a:cubicBezTo>
                  <a:lnTo>
                    <a:pt x="33480" y="147140"/>
                  </a:lnTo>
                  <a:cubicBezTo>
                    <a:pt x="33480" y="156159"/>
                    <a:pt x="32719" y="159165"/>
                    <a:pt x="9896" y="159165"/>
                  </a:cubicBezTo>
                  <a:lnTo>
                    <a:pt x="1781" y="159165"/>
                  </a:lnTo>
                  <a:lnTo>
                    <a:pt x="1781" y="166931"/>
                  </a:lnTo>
                  <a:cubicBezTo>
                    <a:pt x="10656" y="166180"/>
                    <a:pt x="32719" y="166180"/>
                    <a:pt x="42863" y="166180"/>
                  </a:cubicBezTo>
                  <a:cubicBezTo>
                    <a:pt x="53007" y="166180"/>
                    <a:pt x="75070" y="166180"/>
                    <a:pt x="83946" y="166931"/>
                  </a:cubicBezTo>
                  <a:lnTo>
                    <a:pt x="83946" y="159165"/>
                  </a:lnTo>
                  <a:lnTo>
                    <a:pt x="75831" y="159165"/>
                  </a:lnTo>
                  <a:cubicBezTo>
                    <a:pt x="53007" y="159165"/>
                    <a:pt x="52246" y="156410"/>
                    <a:pt x="52246" y="147140"/>
                  </a:cubicBezTo>
                  <a:lnTo>
                    <a:pt x="52246" y="659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30" name="Freeform: Shape 129">
              <a:extLst>
                <a:ext uri="{FF2B5EF4-FFF2-40B4-BE49-F238E27FC236}">
                  <a16:creationId xmlns:a16="http://schemas.microsoft.com/office/drawing/2014/main" id="{41C023D0-58EF-1EFB-6BE0-A089DCB9B9BF}"/>
                </a:ext>
              </a:extLst>
            </p:cNvPr>
            <p:cNvSpPr/>
            <p:nvPr>
              <p:custDataLst>
                <p:tags r:id="rId57"/>
              </p:custDataLst>
            </p:nvPr>
          </p:nvSpPr>
          <p:spPr>
            <a:xfrm>
              <a:off x="9328761" y="4523370"/>
              <a:ext cx="168641" cy="166846"/>
            </a:xfrm>
            <a:custGeom>
              <a:avLst/>
              <a:gdLst>
                <a:gd name="connsiteX0" fmla="*/ 89786 w 168641"/>
                <a:gd name="connsiteY0" fmla="*/ 88518 h 166846"/>
                <a:gd name="connsiteX1" fmla="*/ 160539 w 168641"/>
                <a:gd name="connsiteY1" fmla="*/ 88518 h 166846"/>
                <a:gd name="connsiteX2" fmla="*/ 168908 w 168641"/>
                <a:gd name="connsiteY2" fmla="*/ 83508 h 166846"/>
                <a:gd name="connsiteX3" fmla="*/ 160539 w 168641"/>
                <a:gd name="connsiteY3" fmla="*/ 78498 h 166846"/>
                <a:gd name="connsiteX4" fmla="*/ 89786 w 168641"/>
                <a:gd name="connsiteY4" fmla="*/ 78498 h 166846"/>
                <a:gd name="connsiteX5" fmla="*/ 89786 w 168641"/>
                <a:gd name="connsiteY5" fmla="*/ 8352 h 166846"/>
                <a:gd name="connsiteX6" fmla="*/ 84714 w 168641"/>
                <a:gd name="connsiteY6" fmla="*/ 85 h 166846"/>
                <a:gd name="connsiteX7" fmla="*/ 79642 w 168641"/>
                <a:gd name="connsiteY7" fmla="*/ 8352 h 166846"/>
                <a:gd name="connsiteX8" fmla="*/ 79642 w 168641"/>
                <a:gd name="connsiteY8" fmla="*/ 78498 h 166846"/>
                <a:gd name="connsiteX9" fmla="*/ 8635 w 168641"/>
                <a:gd name="connsiteY9" fmla="*/ 78498 h 166846"/>
                <a:gd name="connsiteX10" fmla="*/ 266 w 168641"/>
                <a:gd name="connsiteY10" fmla="*/ 83508 h 166846"/>
                <a:gd name="connsiteX11" fmla="*/ 8635 w 168641"/>
                <a:gd name="connsiteY11" fmla="*/ 88518 h 166846"/>
                <a:gd name="connsiteX12" fmla="*/ 79642 w 168641"/>
                <a:gd name="connsiteY12" fmla="*/ 88518 h 166846"/>
                <a:gd name="connsiteX13" fmla="*/ 79642 w 168641"/>
                <a:gd name="connsiteY13" fmla="*/ 158664 h 166846"/>
                <a:gd name="connsiteX14" fmla="*/ 84714 w 168641"/>
                <a:gd name="connsiteY14" fmla="*/ 166931 h 166846"/>
                <a:gd name="connsiteX15" fmla="*/ 89786 w 168641"/>
                <a:gd name="connsiteY15" fmla="*/ 158664 h 166846"/>
                <a:gd name="connsiteX16" fmla="*/ 89786 w 168641"/>
                <a:gd name="connsiteY16" fmla="*/ 88518 h 16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641" h="166846">
                  <a:moveTo>
                    <a:pt x="89786" y="88518"/>
                  </a:moveTo>
                  <a:lnTo>
                    <a:pt x="160539" y="88518"/>
                  </a:lnTo>
                  <a:cubicBezTo>
                    <a:pt x="164089" y="88518"/>
                    <a:pt x="168908" y="88518"/>
                    <a:pt x="168908" y="83508"/>
                  </a:cubicBezTo>
                  <a:cubicBezTo>
                    <a:pt x="168908" y="78498"/>
                    <a:pt x="164089" y="78498"/>
                    <a:pt x="160539" y="78498"/>
                  </a:cubicBezTo>
                  <a:lnTo>
                    <a:pt x="89786" y="78498"/>
                  </a:lnTo>
                  <a:lnTo>
                    <a:pt x="89786" y="8352"/>
                  </a:lnTo>
                  <a:cubicBezTo>
                    <a:pt x="89786" y="4845"/>
                    <a:pt x="89786" y="85"/>
                    <a:pt x="84714" y="85"/>
                  </a:cubicBezTo>
                  <a:cubicBezTo>
                    <a:pt x="79642" y="85"/>
                    <a:pt x="79642" y="4845"/>
                    <a:pt x="79642" y="8352"/>
                  </a:cubicBezTo>
                  <a:lnTo>
                    <a:pt x="79642" y="78498"/>
                  </a:lnTo>
                  <a:lnTo>
                    <a:pt x="8635" y="78498"/>
                  </a:lnTo>
                  <a:cubicBezTo>
                    <a:pt x="5084" y="78498"/>
                    <a:pt x="266" y="78498"/>
                    <a:pt x="266" y="83508"/>
                  </a:cubicBezTo>
                  <a:cubicBezTo>
                    <a:pt x="266" y="88518"/>
                    <a:pt x="5084" y="88518"/>
                    <a:pt x="8635" y="88518"/>
                  </a:cubicBezTo>
                  <a:lnTo>
                    <a:pt x="79642" y="88518"/>
                  </a:lnTo>
                  <a:lnTo>
                    <a:pt x="79642" y="158664"/>
                  </a:lnTo>
                  <a:cubicBezTo>
                    <a:pt x="79642" y="162171"/>
                    <a:pt x="79642" y="166931"/>
                    <a:pt x="84714" y="166931"/>
                  </a:cubicBezTo>
                  <a:cubicBezTo>
                    <a:pt x="89786" y="166931"/>
                    <a:pt x="89786" y="162171"/>
                    <a:pt x="89786" y="158664"/>
                  </a:cubicBezTo>
                  <a:lnTo>
                    <a:pt x="89786" y="8851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31" name="Freeform: Shape 130">
              <a:extLst>
                <a:ext uri="{FF2B5EF4-FFF2-40B4-BE49-F238E27FC236}">
                  <a16:creationId xmlns:a16="http://schemas.microsoft.com/office/drawing/2014/main" id="{BCCD833B-6D13-AD5C-BE04-77F2BB2BF773}"/>
                </a:ext>
              </a:extLst>
            </p:cNvPr>
            <p:cNvSpPr/>
            <p:nvPr>
              <p:custDataLst>
                <p:tags r:id="rId58"/>
              </p:custDataLst>
            </p:nvPr>
          </p:nvSpPr>
          <p:spPr>
            <a:xfrm>
              <a:off x="9576524" y="4499069"/>
              <a:ext cx="146325" cy="170353"/>
            </a:xfrm>
            <a:custGeom>
              <a:avLst/>
              <a:gdLst>
                <a:gd name="connsiteX0" fmla="*/ 139501 w 146325"/>
                <a:gd name="connsiteY0" fmla="*/ 85 h 170353"/>
                <a:gd name="connsiteX1" fmla="*/ 276 w 146325"/>
                <a:gd name="connsiteY1" fmla="*/ 85 h 170353"/>
                <a:gd name="connsiteX2" fmla="*/ 276 w 146325"/>
                <a:gd name="connsiteY2" fmla="*/ 7851 h 170353"/>
                <a:gd name="connsiteX3" fmla="*/ 6362 w 146325"/>
                <a:gd name="connsiteY3" fmla="*/ 7851 h 170353"/>
                <a:gd name="connsiteX4" fmla="*/ 26397 w 146325"/>
                <a:gd name="connsiteY4" fmla="*/ 19625 h 170353"/>
                <a:gd name="connsiteX5" fmla="*/ 26397 w 146325"/>
                <a:gd name="connsiteY5" fmla="*/ 150898 h 170353"/>
                <a:gd name="connsiteX6" fmla="*/ 6362 w 146325"/>
                <a:gd name="connsiteY6" fmla="*/ 162673 h 170353"/>
                <a:gd name="connsiteX7" fmla="*/ 276 w 146325"/>
                <a:gd name="connsiteY7" fmla="*/ 162673 h 170353"/>
                <a:gd name="connsiteX8" fmla="*/ 276 w 146325"/>
                <a:gd name="connsiteY8" fmla="*/ 170439 h 170353"/>
                <a:gd name="connsiteX9" fmla="*/ 38823 w 146325"/>
                <a:gd name="connsiteY9" fmla="*/ 169687 h 170353"/>
                <a:gd name="connsiteX10" fmla="*/ 81427 w 146325"/>
                <a:gd name="connsiteY10" fmla="*/ 170439 h 170353"/>
                <a:gd name="connsiteX11" fmla="*/ 81427 w 146325"/>
                <a:gd name="connsiteY11" fmla="*/ 162673 h 170353"/>
                <a:gd name="connsiteX12" fmla="*/ 73058 w 146325"/>
                <a:gd name="connsiteY12" fmla="*/ 162673 h 170353"/>
                <a:gd name="connsiteX13" fmla="*/ 48967 w 146325"/>
                <a:gd name="connsiteY13" fmla="*/ 150648 h 170353"/>
                <a:gd name="connsiteX14" fmla="*/ 48967 w 146325"/>
                <a:gd name="connsiteY14" fmla="*/ 89019 h 170353"/>
                <a:gd name="connsiteX15" fmla="*/ 70776 w 146325"/>
                <a:gd name="connsiteY15" fmla="*/ 89019 h 170353"/>
                <a:gd name="connsiteX16" fmla="*/ 97657 w 146325"/>
                <a:gd name="connsiteY16" fmla="*/ 118330 h 170353"/>
                <a:gd name="connsiteX17" fmla="*/ 103997 w 146325"/>
                <a:gd name="connsiteY17" fmla="*/ 118330 h 170353"/>
                <a:gd name="connsiteX18" fmla="*/ 103997 w 146325"/>
                <a:gd name="connsiteY18" fmla="*/ 51942 h 170353"/>
                <a:gd name="connsiteX19" fmla="*/ 97657 w 146325"/>
                <a:gd name="connsiteY19" fmla="*/ 51942 h 170353"/>
                <a:gd name="connsiteX20" fmla="*/ 70776 w 146325"/>
                <a:gd name="connsiteY20" fmla="*/ 81253 h 170353"/>
                <a:gd name="connsiteX21" fmla="*/ 48967 w 146325"/>
                <a:gd name="connsiteY21" fmla="*/ 81253 h 170353"/>
                <a:gd name="connsiteX22" fmla="*/ 48967 w 146325"/>
                <a:gd name="connsiteY22" fmla="*/ 17872 h 170353"/>
                <a:gd name="connsiteX23" fmla="*/ 61393 w 146325"/>
                <a:gd name="connsiteY23" fmla="*/ 7851 h 170353"/>
                <a:gd name="connsiteX24" fmla="*/ 91824 w 146325"/>
                <a:gd name="connsiteY24" fmla="*/ 7851 h 170353"/>
                <a:gd name="connsiteX25" fmla="*/ 140261 w 146325"/>
                <a:gd name="connsiteY25" fmla="*/ 56452 h 170353"/>
                <a:gd name="connsiteX26" fmla="*/ 146601 w 146325"/>
                <a:gd name="connsiteY26" fmla="*/ 56452 h 170353"/>
                <a:gd name="connsiteX27" fmla="*/ 139501 w 146325"/>
                <a:gd name="connsiteY27" fmla="*/ 85 h 17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46325" h="170353">
                  <a:moveTo>
                    <a:pt x="139501" y="85"/>
                  </a:moveTo>
                  <a:lnTo>
                    <a:pt x="276" y="85"/>
                  </a:lnTo>
                  <a:lnTo>
                    <a:pt x="276" y="7851"/>
                  </a:lnTo>
                  <a:lnTo>
                    <a:pt x="6362" y="7851"/>
                  </a:lnTo>
                  <a:cubicBezTo>
                    <a:pt x="25889" y="7851"/>
                    <a:pt x="26397" y="10607"/>
                    <a:pt x="26397" y="19625"/>
                  </a:cubicBezTo>
                  <a:lnTo>
                    <a:pt x="26397" y="150898"/>
                  </a:lnTo>
                  <a:cubicBezTo>
                    <a:pt x="26397" y="159917"/>
                    <a:pt x="25889" y="162673"/>
                    <a:pt x="6362" y="162673"/>
                  </a:cubicBezTo>
                  <a:lnTo>
                    <a:pt x="276" y="162673"/>
                  </a:lnTo>
                  <a:lnTo>
                    <a:pt x="276" y="170439"/>
                  </a:lnTo>
                  <a:cubicBezTo>
                    <a:pt x="9152" y="169687"/>
                    <a:pt x="28932" y="169687"/>
                    <a:pt x="38823" y="169687"/>
                  </a:cubicBezTo>
                  <a:cubicBezTo>
                    <a:pt x="49220" y="169687"/>
                    <a:pt x="72298" y="169687"/>
                    <a:pt x="81427" y="170439"/>
                  </a:cubicBezTo>
                  <a:lnTo>
                    <a:pt x="81427" y="162673"/>
                  </a:lnTo>
                  <a:lnTo>
                    <a:pt x="73058" y="162673"/>
                  </a:lnTo>
                  <a:cubicBezTo>
                    <a:pt x="48967" y="162673"/>
                    <a:pt x="48967" y="159416"/>
                    <a:pt x="48967" y="150648"/>
                  </a:cubicBezTo>
                  <a:lnTo>
                    <a:pt x="48967" y="89019"/>
                  </a:lnTo>
                  <a:lnTo>
                    <a:pt x="70776" y="89019"/>
                  </a:lnTo>
                  <a:cubicBezTo>
                    <a:pt x="95121" y="89019"/>
                    <a:pt x="97657" y="97036"/>
                    <a:pt x="97657" y="118330"/>
                  </a:cubicBezTo>
                  <a:lnTo>
                    <a:pt x="103997" y="118330"/>
                  </a:lnTo>
                  <a:lnTo>
                    <a:pt x="103997" y="51942"/>
                  </a:lnTo>
                  <a:lnTo>
                    <a:pt x="97657" y="51942"/>
                  </a:lnTo>
                  <a:cubicBezTo>
                    <a:pt x="97657" y="72986"/>
                    <a:pt x="95121" y="81253"/>
                    <a:pt x="70776" y="81253"/>
                  </a:cubicBezTo>
                  <a:lnTo>
                    <a:pt x="48967" y="81253"/>
                  </a:lnTo>
                  <a:lnTo>
                    <a:pt x="48967" y="17872"/>
                  </a:lnTo>
                  <a:cubicBezTo>
                    <a:pt x="48967" y="9604"/>
                    <a:pt x="49474" y="7851"/>
                    <a:pt x="61393" y="7851"/>
                  </a:cubicBezTo>
                  <a:lnTo>
                    <a:pt x="91824" y="7851"/>
                  </a:lnTo>
                  <a:cubicBezTo>
                    <a:pt x="129864" y="7851"/>
                    <a:pt x="136204" y="21880"/>
                    <a:pt x="140261" y="56452"/>
                  </a:cubicBezTo>
                  <a:lnTo>
                    <a:pt x="146601" y="56452"/>
                  </a:lnTo>
                  <a:lnTo>
                    <a:pt x="139501" y="8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32" name="Freeform: Shape 131">
              <a:extLst>
                <a:ext uri="{FF2B5EF4-FFF2-40B4-BE49-F238E27FC236}">
                  <a16:creationId xmlns:a16="http://schemas.microsoft.com/office/drawing/2014/main" id="{1CDFA034-7AF9-3A79-26A0-77E6498A72FC}"/>
                </a:ext>
              </a:extLst>
            </p:cNvPr>
            <p:cNvSpPr/>
            <p:nvPr>
              <p:custDataLst>
                <p:tags r:id="rId59"/>
              </p:custDataLst>
            </p:nvPr>
          </p:nvSpPr>
          <p:spPr>
            <a:xfrm>
              <a:off x="9742067" y="4495562"/>
              <a:ext cx="56298" cy="173861"/>
            </a:xfrm>
            <a:custGeom>
              <a:avLst/>
              <a:gdLst>
                <a:gd name="connsiteX0" fmla="*/ 36800 w 56298"/>
                <a:gd name="connsiteY0" fmla="*/ 85 h 173861"/>
                <a:gd name="connsiteX1" fmla="*/ 283 w 56298"/>
                <a:gd name="connsiteY1" fmla="*/ 2840 h 173861"/>
                <a:gd name="connsiteX2" fmla="*/ 283 w 56298"/>
                <a:gd name="connsiteY2" fmla="*/ 10607 h 173861"/>
                <a:gd name="connsiteX3" fmla="*/ 20063 w 56298"/>
                <a:gd name="connsiteY3" fmla="*/ 24636 h 173861"/>
                <a:gd name="connsiteX4" fmla="*/ 20063 w 56298"/>
                <a:gd name="connsiteY4" fmla="*/ 154906 h 173861"/>
                <a:gd name="connsiteX5" fmla="*/ 283 w 56298"/>
                <a:gd name="connsiteY5" fmla="*/ 166180 h 173861"/>
                <a:gd name="connsiteX6" fmla="*/ 283 w 56298"/>
                <a:gd name="connsiteY6" fmla="*/ 173946 h 173861"/>
                <a:gd name="connsiteX7" fmla="*/ 28432 w 56298"/>
                <a:gd name="connsiteY7" fmla="*/ 173194 h 173861"/>
                <a:gd name="connsiteX8" fmla="*/ 56581 w 56298"/>
                <a:gd name="connsiteY8" fmla="*/ 173946 h 173861"/>
                <a:gd name="connsiteX9" fmla="*/ 56581 w 56298"/>
                <a:gd name="connsiteY9" fmla="*/ 166180 h 173861"/>
                <a:gd name="connsiteX10" fmla="*/ 36800 w 56298"/>
                <a:gd name="connsiteY10" fmla="*/ 154906 h 173861"/>
                <a:gd name="connsiteX11" fmla="*/ 36800 w 56298"/>
                <a:gd name="connsiteY11" fmla="*/ 85 h 17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298" h="173861">
                  <a:moveTo>
                    <a:pt x="36800" y="85"/>
                  </a:moveTo>
                  <a:lnTo>
                    <a:pt x="283" y="2840"/>
                  </a:lnTo>
                  <a:lnTo>
                    <a:pt x="283" y="10607"/>
                  </a:lnTo>
                  <a:cubicBezTo>
                    <a:pt x="18034" y="10607"/>
                    <a:pt x="20063" y="12360"/>
                    <a:pt x="20063" y="24636"/>
                  </a:cubicBezTo>
                  <a:lnTo>
                    <a:pt x="20063" y="154906"/>
                  </a:lnTo>
                  <a:cubicBezTo>
                    <a:pt x="20063" y="166180"/>
                    <a:pt x="17274" y="166180"/>
                    <a:pt x="283" y="166180"/>
                  </a:cubicBezTo>
                  <a:lnTo>
                    <a:pt x="283" y="173946"/>
                  </a:lnTo>
                  <a:cubicBezTo>
                    <a:pt x="8651" y="173695"/>
                    <a:pt x="22092" y="173194"/>
                    <a:pt x="28432" y="173194"/>
                  </a:cubicBezTo>
                  <a:cubicBezTo>
                    <a:pt x="34772" y="173194"/>
                    <a:pt x="47198" y="173695"/>
                    <a:pt x="56581" y="173946"/>
                  </a:cubicBezTo>
                  <a:lnTo>
                    <a:pt x="56581" y="166180"/>
                  </a:lnTo>
                  <a:cubicBezTo>
                    <a:pt x="39590" y="166180"/>
                    <a:pt x="36800" y="166180"/>
                    <a:pt x="36800" y="154906"/>
                  </a:cubicBezTo>
                  <a:lnTo>
                    <a:pt x="36800" y="8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33" name="Freeform: Shape 132">
              <a:extLst>
                <a:ext uri="{FF2B5EF4-FFF2-40B4-BE49-F238E27FC236}">
                  <a16:creationId xmlns:a16="http://schemas.microsoft.com/office/drawing/2014/main" id="{FB5DA92C-29FB-477B-0E2B-BBDB598B2ECE}"/>
                </a:ext>
              </a:extLst>
            </p:cNvPr>
            <p:cNvSpPr/>
            <p:nvPr>
              <p:custDataLst>
                <p:tags r:id="rId60"/>
              </p:custDataLst>
            </p:nvPr>
          </p:nvSpPr>
          <p:spPr>
            <a:xfrm>
              <a:off x="9811242" y="4557190"/>
              <a:ext cx="112343" cy="114988"/>
            </a:xfrm>
            <a:custGeom>
              <a:avLst/>
              <a:gdLst>
                <a:gd name="connsiteX0" fmla="*/ 112629 w 112343"/>
                <a:gd name="connsiteY0" fmla="*/ 58706 h 114988"/>
                <a:gd name="connsiteX1" fmla="*/ 56584 w 112343"/>
                <a:gd name="connsiteY1" fmla="*/ 85 h 114988"/>
                <a:gd name="connsiteX2" fmla="*/ 285 w 112343"/>
                <a:gd name="connsiteY2" fmla="*/ 58706 h 114988"/>
                <a:gd name="connsiteX3" fmla="*/ 56330 w 112343"/>
                <a:gd name="connsiteY3" fmla="*/ 115074 h 114988"/>
                <a:gd name="connsiteX4" fmla="*/ 112629 w 112343"/>
                <a:gd name="connsiteY4" fmla="*/ 58706 h 114988"/>
                <a:gd name="connsiteX5" fmla="*/ 56584 w 112343"/>
                <a:gd name="connsiteY5" fmla="*/ 108811 h 114988"/>
                <a:gd name="connsiteX6" fmla="*/ 27674 w 112343"/>
                <a:gd name="connsiteY6" fmla="*/ 92026 h 114988"/>
                <a:gd name="connsiteX7" fmla="*/ 21334 w 112343"/>
                <a:gd name="connsiteY7" fmla="*/ 56702 h 114988"/>
                <a:gd name="connsiteX8" fmla="*/ 27420 w 112343"/>
                <a:gd name="connsiteY8" fmla="*/ 22381 h 114988"/>
                <a:gd name="connsiteX9" fmla="*/ 56330 w 112343"/>
                <a:gd name="connsiteY9" fmla="*/ 5596 h 114988"/>
                <a:gd name="connsiteX10" fmla="*/ 84987 w 112343"/>
                <a:gd name="connsiteY10" fmla="*/ 21880 h 114988"/>
                <a:gd name="connsiteX11" fmla="*/ 91580 w 112343"/>
                <a:gd name="connsiteY11" fmla="*/ 56702 h 114988"/>
                <a:gd name="connsiteX12" fmla="*/ 86001 w 112343"/>
                <a:gd name="connsiteY12" fmla="*/ 90272 h 114988"/>
                <a:gd name="connsiteX13" fmla="*/ 56584 w 112343"/>
                <a:gd name="connsiteY13" fmla="*/ 108811 h 11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343" h="114988">
                  <a:moveTo>
                    <a:pt x="112629" y="58706"/>
                  </a:moveTo>
                  <a:cubicBezTo>
                    <a:pt x="112629" y="26640"/>
                    <a:pt x="87269" y="85"/>
                    <a:pt x="56584" y="85"/>
                  </a:cubicBezTo>
                  <a:cubicBezTo>
                    <a:pt x="24884" y="85"/>
                    <a:pt x="285" y="27391"/>
                    <a:pt x="285" y="58706"/>
                  </a:cubicBezTo>
                  <a:cubicBezTo>
                    <a:pt x="285" y="91024"/>
                    <a:pt x="26659" y="115074"/>
                    <a:pt x="56330" y="115074"/>
                  </a:cubicBezTo>
                  <a:cubicBezTo>
                    <a:pt x="87015" y="115074"/>
                    <a:pt x="112629" y="90523"/>
                    <a:pt x="112629" y="58706"/>
                  </a:cubicBezTo>
                  <a:close/>
                  <a:moveTo>
                    <a:pt x="56584" y="108811"/>
                  </a:moveTo>
                  <a:cubicBezTo>
                    <a:pt x="45679" y="108811"/>
                    <a:pt x="34521" y="103550"/>
                    <a:pt x="27674" y="92026"/>
                  </a:cubicBezTo>
                  <a:cubicBezTo>
                    <a:pt x="21334" y="81003"/>
                    <a:pt x="21334" y="65721"/>
                    <a:pt x="21334" y="56702"/>
                  </a:cubicBezTo>
                  <a:cubicBezTo>
                    <a:pt x="21334" y="46932"/>
                    <a:pt x="21334" y="33404"/>
                    <a:pt x="27420" y="22381"/>
                  </a:cubicBezTo>
                  <a:cubicBezTo>
                    <a:pt x="34267" y="10857"/>
                    <a:pt x="46186" y="5596"/>
                    <a:pt x="56330" y="5596"/>
                  </a:cubicBezTo>
                  <a:cubicBezTo>
                    <a:pt x="67488" y="5596"/>
                    <a:pt x="78393" y="11108"/>
                    <a:pt x="84987" y="21880"/>
                  </a:cubicBezTo>
                  <a:cubicBezTo>
                    <a:pt x="91580" y="32652"/>
                    <a:pt x="91580" y="47183"/>
                    <a:pt x="91580" y="56702"/>
                  </a:cubicBezTo>
                  <a:cubicBezTo>
                    <a:pt x="91580" y="65721"/>
                    <a:pt x="91580" y="79249"/>
                    <a:pt x="86001" y="90272"/>
                  </a:cubicBezTo>
                  <a:cubicBezTo>
                    <a:pt x="80422" y="101546"/>
                    <a:pt x="69264" y="108811"/>
                    <a:pt x="56584" y="108811"/>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34" name="Freeform: Shape 133">
              <a:extLst>
                <a:ext uri="{FF2B5EF4-FFF2-40B4-BE49-F238E27FC236}">
                  <a16:creationId xmlns:a16="http://schemas.microsoft.com/office/drawing/2014/main" id="{863B6541-F2D1-2451-8E0C-DE18C6236B27}"/>
                </a:ext>
              </a:extLst>
            </p:cNvPr>
            <p:cNvSpPr/>
            <p:nvPr>
              <p:custDataLst>
                <p:tags r:id="rId61"/>
              </p:custDataLst>
            </p:nvPr>
          </p:nvSpPr>
          <p:spPr>
            <a:xfrm>
              <a:off x="9928461" y="4561449"/>
              <a:ext cx="173713" cy="110730"/>
            </a:xfrm>
            <a:custGeom>
              <a:avLst/>
              <a:gdLst>
                <a:gd name="connsiteX0" fmla="*/ 152702 w 173713"/>
                <a:gd name="connsiteY0" fmla="*/ 23884 h 110730"/>
                <a:gd name="connsiteX1" fmla="*/ 174004 w 173713"/>
                <a:gd name="connsiteY1" fmla="*/ 7851 h 110730"/>
                <a:gd name="connsiteX2" fmla="*/ 174004 w 173713"/>
                <a:gd name="connsiteY2" fmla="*/ 85 h 110730"/>
                <a:gd name="connsiteX3" fmla="*/ 155491 w 173713"/>
                <a:gd name="connsiteY3" fmla="*/ 836 h 110730"/>
                <a:gd name="connsiteX4" fmla="*/ 131907 w 173713"/>
                <a:gd name="connsiteY4" fmla="*/ 85 h 110730"/>
                <a:gd name="connsiteX5" fmla="*/ 131907 w 173713"/>
                <a:gd name="connsiteY5" fmla="*/ 7851 h 110730"/>
                <a:gd name="connsiteX6" fmla="*/ 146615 w 173713"/>
                <a:gd name="connsiteY6" fmla="*/ 19876 h 110730"/>
                <a:gd name="connsiteX7" fmla="*/ 145347 w 173713"/>
                <a:gd name="connsiteY7" fmla="*/ 25137 h 110730"/>
                <a:gd name="connsiteX8" fmla="*/ 122270 w 173713"/>
                <a:gd name="connsiteY8" fmla="*/ 89270 h 110730"/>
                <a:gd name="connsiteX9" fmla="*/ 97164 w 173713"/>
                <a:gd name="connsiteY9" fmla="*/ 19375 h 110730"/>
                <a:gd name="connsiteX10" fmla="*/ 95896 w 173713"/>
                <a:gd name="connsiteY10" fmla="*/ 14615 h 110730"/>
                <a:gd name="connsiteX11" fmla="*/ 110858 w 173713"/>
                <a:gd name="connsiteY11" fmla="*/ 7851 h 110730"/>
                <a:gd name="connsiteX12" fmla="*/ 110858 w 173713"/>
                <a:gd name="connsiteY12" fmla="*/ 85 h 110730"/>
                <a:gd name="connsiteX13" fmla="*/ 84484 w 173713"/>
                <a:gd name="connsiteY13" fmla="*/ 836 h 110730"/>
                <a:gd name="connsiteX14" fmla="*/ 61914 w 173713"/>
                <a:gd name="connsiteY14" fmla="*/ 85 h 110730"/>
                <a:gd name="connsiteX15" fmla="*/ 61914 w 173713"/>
                <a:gd name="connsiteY15" fmla="*/ 7851 h 110730"/>
                <a:gd name="connsiteX16" fmla="*/ 77891 w 173713"/>
                <a:gd name="connsiteY16" fmla="*/ 11609 h 110730"/>
                <a:gd name="connsiteX17" fmla="*/ 83723 w 173713"/>
                <a:gd name="connsiteY17" fmla="*/ 25387 h 110730"/>
                <a:gd name="connsiteX18" fmla="*/ 61914 w 173713"/>
                <a:gd name="connsiteY18" fmla="*/ 86013 h 110730"/>
                <a:gd name="connsiteX19" fmla="*/ 37822 w 173713"/>
                <a:gd name="connsiteY19" fmla="*/ 19124 h 110730"/>
                <a:gd name="connsiteX20" fmla="*/ 36554 w 173713"/>
                <a:gd name="connsiteY20" fmla="*/ 14615 h 110730"/>
                <a:gd name="connsiteX21" fmla="*/ 51517 w 173713"/>
                <a:gd name="connsiteY21" fmla="*/ 7851 h 110730"/>
                <a:gd name="connsiteX22" fmla="*/ 51517 w 173713"/>
                <a:gd name="connsiteY22" fmla="*/ 85 h 110730"/>
                <a:gd name="connsiteX23" fmla="*/ 23875 w 173713"/>
                <a:gd name="connsiteY23" fmla="*/ 836 h 110730"/>
                <a:gd name="connsiteX24" fmla="*/ 290 w 173713"/>
                <a:gd name="connsiteY24" fmla="*/ 85 h 110730"/>
                <a:gd name="connsiteX25" fmla="*/ 290 w 173713"/>
                <a:gd name="connsiteY25" fmla="*/ 7851 h 110730"/>
                <a:gd name="connsiteX26" fmla="*/ 19056 w 173713"/>
                <a:gd name="connsiteY26" fmla="*/ 16619 h 110730"/>
                <a:gd name="connsiteX27" fmla="*/ 51009 w 173713"/>
                <a:gd name="connsiteY27" fmla="*/ 105303 h 110730"/>
                <a:gd name="connsiteX28" fmla="*/ 56335 w 173713"/>
                <a:gd name="connsiteY28" fmla="*/ 110815 h 110730"/>
                <a:gd name="connsiteX29" fmla="*/ 61407 w 173713"/>
                <a:gd name="connsiteY29" fmla="*/ 105804 h 110730"/>
                <a:gd name="connsiteX30" fmla="*/ 87020 w 173713"/>
                <a:gd name="connsiteY30" fmla="*/ 34907 h 110730"/>
                <a:gd name="connsiteX31" fmla="*/ 112887 w 173713"/>
                <a:gd name="connsiteY31" fmla="*/ 106055 h 110730"/>
                <a:gd name="connsiteX32" fmla="*/ 117959 w 173713"/>
                <a:gd name="connsiteY32" fmla="*/ 110815 h 110730"/>
                <a:gd name="connsiteX33" fmla="*/ 123031 w 173713"/>
                <a:gd name="connsiteY33" fmla="*/ 106055 h 110730"/>
                <a:gd name="connsiteX34" fmla="*/ 152702 w 173713"/>
                <a:gd name="connsiteY34" fmla="*/ 23884 h 110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73713" h="110730">
                  <a:moveTo>
                    <a:pt x="152702" y="23884"/>
                  </a:moveTo>
                  <a:cubicBezTo>
                    <a:pt x="157266" y="11358"/>
                    <a:pt x="165128" y="8101"/>
                    <a:pt x="174004" y="7851"/>
                  </a:cubicBezTo>
                  <a:lnTo>
                    <a:pt x="174004" y="85"/>
                  </a:lnTo>
                  <a:cubicBezTo>
                    <a:pt x="168425" y="586"/>
                    <a:pt x="161070" y="836"/>
                    <a:pt x="155491" y="836"/>
                  </a:cubicBezTo>
                  <a:cubicBezTo>
                    <a:pt x="148137" y="836"/>
                    <a:pt x="136725" y="335"/>
                    <a:pt x="131907" y="85"/>
                  </a:cubicBezTo>
                  <a:lnTo>
                    <a:pt x="131907" y="7851"/>
                  </a:lnTo>
                  <a:cubicBezTo>
                    <a:pt x="141036" y="8101"/>
                    <a:pt x="146615" y="12611"/>
                    <a:pt x="146615" y="19876"/>
                  </a:cubicBezTo>
                  <a:cubicBezTo>
                    <a:pt x="146615" y="21379"/>
                    <a:pt x="146615" y="21880"/>
                    <a:pt x="145347" y="25137"/>
                  </a:cubicBezTo>
                  <a:lnTo>
                    <a:pt x="122270" y="89270"/>
                  </a:lnTo>
                  <a:lnTo>
                    <a:pt x="97164" y="19375"/>
                  </a:lnTo>
                  <a:cubicBezTo>
                    <a:pt x="96150" y="16369"/>
                    <a:pt x="95896" y="15867"/>
                    <a:pt x="95896" y="14615"/>
                  </a:cubicBezTo>
                  <a:cubicBezTo>
                    <a:pt x="95896" y="7851"/>
                    <a:pt x="105786" y="7851"/>
                    <a:pt x="110858" y="7851"/>
                  </a:cubicBezTo>
                  <a:lnTo>
                    <a:pt x="110858" y="85"/>
                  </a:lnTo>
                  <a:cubicBezTo>
                    <a:pt x="103504" y="335"/>
                    <a:pt x="90570" y="836"/>
                    <a:pt x="84484" y="836"/>
                  </a:cubicBezTo>
                  <a:cubicBezTo>
                    <a:pt x="76876" y="836"/>
                    <a:pt x="69522" y="586"/>
                    <a:pt x="61914" y="85"/>
                  </a:cubicBezTo>
                  <a:lnTo>
                    <a:pt x="61914" y="7851"/>
                  </a:lnTo>
                  <a:cubicBezTo>
                    <a:pt x="71297" y="7851"/>
                    <a:pt x="75355" y="8352"/>
                    <a:pt x="77891" y="11609"/>
                  </a:cubicBezTo>
                  <a:cubicBezTo>
                    <a:pt x="79159" y="13112"/>
                    <a:pt x="81948" y="20627"/>
                    <a:pt x="83723" y="25387"/>
                  </a:cubicBezTo>
                  <a:lnTo>
                    <a:pt x="61914" y="86013"/>
                  </a:lnTo>
                  <a:lnTo>
                    <a:pt x="37822" y="19124"/>
                  </a:lnTo>
                  <a:cubicBezTo>
                    <a:pt x="36554" y="16118"/>
                    <a:pt x="36554" y="15617"/>
                    <a:pt x="36554" y="14615"/>
                  </a:cubicBezTo>
                  <a:cubicBezTo>
                    <a:pt x="36554" y="7851"/>
                    <a:pt x="46445" y="7851"/>
                    <a:pt x="51517" y="7851"/>
                  </a:cubicBezTo>
                  <a:lnTo>
                    <a:pt x="51517" y="85"/>
                  </a:lnTo>
                  <a:cubicBezTo>
                    <a:pt x="43909" y="335"/>
                    <a:pt x="29707" y="836"/>
                    <a:pt x="23875" y="836"/>
                  </a:cubicBezTo>
                  <a:cubicBezTo>
                    <a:pt x="22860" y="836"/>
                    <a:pt x="9420" y="586"/>
                    <a:pt x="290" y="85"/>
                  </a:cubicBezTo>
                  <a:lnTo>
                    <a:pt x="290" y="7851"/>
                  </a:lnTo>
                  <a:cubicBezTo>
                    <a:pt x="12970" y="7851"/>
                    <a:pt x="16013" y="8602"/>
                    <a:pt x="19056" y="16619"/>
                  </a:cubicBezTo>
                  <a:lnTo>
                    <a:pt x="51009" y="105303"/>
                  </a:lnTo>
                  <a:cubicBezTo>
                    <a:pt x="52277" y="108811"/>
                    <a:pt x="53038" y="110815"/>
                    <a:pt x="56335" y="110815"/>
                  </a:cubicBezTo>
                  <a:cubicBezTo>
                    <a:pt x="59632" y="110815"/>
                    <a:pt x="60139" y="109312"/>
                    <a:pt x="61407" y="105804"/>
                  </a:cubicBezTo>
                  <a:lnTo>
                    <a:pt x="87020" y="34907"/>
                  </a:lnTo>
                  <a:lnTo>
                    <a:pt x="112887" y="106055"/>
                  </a:lnTo>
                  <a:cubicBezTo>
                    <a:pt x="113901" y="108811"/>
                    <a:pt x="114662" y="110815"/>
                    <a:pt x="117959" y="110815"/>
                  </a:cubicBezTo>
                  <a:cubicBezTo>
                    <a:pt x="121256" y="110815"/>
                    <a:pt x="122016" y="108560"/>
                    <a:pt x="123031" y="106055"/>
                  </a:cubicBezTo>
                  <a:lnTo>
                    <a:pt x="152702" y="2388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35" name="Freeform: Shape 134">
              <a:extLst>
                <a:ext uri="{FF2B5EF4-FFF2-40B4-BE49-F238E27FC236}">
                  <a16:creationId xmlns:a16="http://schemas.microsoft.com/office/drawing/2014/main" id="{889F8CAA-3668-1C84-4162-AF5F529C3AF4}"/>
                </a:ext>
              </a:extLst>
            </p:cNvPr>
            <p:cNvSpPr/>
            <p:nvPr>
              <p:custDataLst>
                <p:tags r:id="rId62"/>
              </p:custDataLst>
            </p:nvPr>
          </p:nvSpPr>
          <p:spPr>
            <a:xfrm>
              <a:off x="10199950" y="4501825"/>
              <a:ext cx="54269" cy="167598"/>
            </a:xfrm>
            <a:custGeom>
              <a:avLst/>
              <a:gdLst>
                <a:gd name="connsiteX0" fmla="*/ 36818 w 54269"/>
                <a:gd name="connsiteY0" fmla="*/ 56953 h 167598"/>
                <a:gd name="connsiteX1" fmla="*/ 1315 w 54269"/>
                <a:gd name="connsiteY1" fmla="*/ 59709 h 167598"/>
                <a:gd name="connsiteX2" fmla="*/ 1315 w 54269"/>
                <a:gd name="connsiteY2" fmla="*/ 67475 h 167598"/>
                <a:gd name="connsiteX3" fmla="*/ 20081 w 54269"/>
                <a:gd name="connsiteY3" fmla="*/ 81253 h 167598"/>
                <a:gd name="connsiteX4" fmla="*/ 20081 w 54269"/>
                <a:gd name="connsiteY4" fmla="*/ 148643 h 167598"/>
                <a:gd name="connsiteX5" fmla="*/ 301 w 54269"/>
                <a:gd name="connsiteY5" fmla="*/ 159917 h 167598"/>
                <a:gd name="connsiteX6" fmla="*/ 301 w 54269"/>
                <a:gd name="connsiteY6" fmla="*/ 167683 h 167598"/>
                <a:gd name="connsiteX7" fmla="*/ 28196 w 54269"/>
                <a:gd name="connsiteY7" fmla="*/ 166931 h 167598"/>
                <a:gd name="connsiteX8" fmla="*/ 54570 w 54269"/>
                <a:gd name="connsiteY8" fmla="*/ 167683 h 167598"/>
                <a:gd name="connsiteX9" fmla="*/ 54570 w 54269"/>
                <a:gd name="connsiteY9" fmla="*/ 159917 h 167598"/>
                <a:gd name="connsiteX10" fmla="*/ 36818 w 54269"/>
                <a:gd name="connsiteY10" fmla="*/ 148894 h 167598"/>
                <a:gd name="connsiteX11" fmla="*/ 36818 w 54269"/>
                <a:gd name="connsiteY11" fmla="*/ 56953 h 167598"/>
                <a:gd name="connsiteX12" fmla="*/ 37833 w 54269"/>
                <a:gd name="connsiteY12" fmla="*/ 13362 h 167598"/>
                <a:gd name="connsiteX13" fmla="*/ 24392 w 54269"/>
                <a:gd name="connsiteY13" fmla="*/ 85 h 167598"/>
                <a:gd name="connsiteX14" fmla="*/ 10952 w 54269"/>
                <a:gd name="connsiteY14" fmla="*/ 13362 h 167598"/>
                <a:gd name="connsiteX15" fmla="*/ 24392 w 54269"/>
                <a:gd name="connsiteY15" fmla="*/ 26640 h 167598"/>
                <a:gd name="connsiteX16" fmla="*/ 37833 w 54269"/>
                <a:gd name="connsiteY16" fmla="*/ 13362 h 167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269" h="167598">
                  <a:moveTo>
                    <a:pt x="36818" y="56953"/>
                  </a:moveTo>
                  <a:lnTo>
                    <a:pt x="1315" y="59709"/>
                  </a:lnTo>
                  <a:lnTo>
                    <a:pt x="1315" y="67475"/>
                  </a:lnTo>
                  <a:cubicBezTo>
                    <a:pt x="17799" y="67475"/>
                    <a:pt x="20081" y="68978"/>
                    <a:pt x="20081" y="81253"/>
                  </a:cubicBezTo>
                  <a:lnTo>
                    <a:pt x="20081" y="148643"/>
                  </a:lnTo>
                  <a:cubicBezTo>
                    <a:pt x="20081" y="159917"/>
                    <a:pt x="17292" y="159917"/>
                    <a:pt x="301" y="159917"/>
                  </a:cubicBezTo>
                  <a:lnTo>
                    <a:pt x="301" y="167683"/>
                  </a:lnTo>
                  <a:cubicBezTo>
                    <a:pt x="8416" y="167432"/>
                    <a:pt x="22110" y="166931"/>
                    <a:pt x="28196" y="166931"/>
                  </a:cubicBezTo>
                  <a:cubicBezTo>
                    <a:pt x="37072" y="166931"/>
                    <a:pt x="45948" y="167432"/>
                    <a:pt x="54570" y="167683"/>
                  </a:cubicBezTo>
                  <a:lnTo>
                    <a:pt x="54570" y="159917"/>
                  </a:lnTo>
                  <a:cubicBezTo>
                    <a:pt x="37833" y="159917"/>
                    <a:pt x="36818" y="158664"/>
                    <a:pt x="36818" y="148894"/>
                  </a:cubicBezTo>
                  <a:lnTo>
                    <a:pt x="36818" y="56953"/>
                  </a:lnTo>
                  <a:close/>
                  <a:moveTo>
                    <a:pt x="37833" y="13362"/>
                  </a:moveTo>
                  <a:cubicBezTo>
                    <a:pt x="37833" y="5346"/>
                    <a:pt x="31493" y="85"/>
                    <a:pt x="24392" y="85"/>
                  </a:cubicBezTo>
                  <a:cubicBezTo>
                    <a:pt x="16531" y="85"/>
                    <a:pt x="10952" y="6849"/>
                    <a:pt x="10952" y="13362"/>
                  </a:cubicBezTo>
                  <a:cubicBezTo>
                    <a:pt x="10952" y="20126"/>
                    <a:pt x="16531" y="26640"/>
                    <a:pt x="24392" y="26640"/>
                  </a:cubicBezTo>
                  <a:cubicBezTo>
                    <a:pt x="31493" y="26640"/>
                    <a:pt x="37833" y="21379"/>
                    <a:pt x="37833" y="13362"/>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36" name="Freeform: Shape 135">
              <a:extLst>
                <a:ext uri="{FF2B5EF4-FFF2-40B4-BE49-F238E27FC236}">
                  <a16:creationId xmlns:a16="http://schemas.microsoft.com/office/drawing/2014/main" id="{6E7B720D-D6DB-818B-4FDB-B2ED66AC167B}"/>
                </a:ext>
              </a:extLst>
            </p:cNvPr>
            <p:cNvSpPr/>
            <p:nvPr>
              <p:custDataLst>
                <p:tags r:id="rId63"/>
              </p:custDataLst>
            </p:nvPr>
          </p:nvSpPr>
          <p:spPr>
            <a:xfrm>
              <a:off x="10270140" y="4558693"/>
              <a:ext cx="127558" cy="110730"/>
            </a:xfrm>
            <a:custGeom>
              <a:avLst/>
              <a:gdLst>
                <a:gd name="connsiteX0" fmla="*/ 20084 w 127558"/>
                <a:gd name="connsiteY0" fmla="*/ 24636 h 110730"/>
                <a:gd name="connsiteX1" fmla="*/ 20084 w 127558"/>
                <a:gd name="connsiteY1" fmla="*/ 91775 h 110730"/>
                <a:gd name="connsiteX2" fmla="*/ 303 w 127558"/>
                <a:gd name="connsiteY2" fmla="*/ 103049 h 110730"/>
                <a:gd name="connsiteX3" fmla="*/ 303 w 127558"/>
                <a:gd name="connsiteY3" fmla="*/ 110815 h 110730"/>
                <a:gd name="connsiteX4" fmla="*/ 28960 w 127558"/>
                <a:gd name="connsiteY4" fmla="*/ 110063 h 110730"/>
                <a:gd name="connsiteX5" fmla="*/ 57363 w 127558"/>
                <a:gd name="connsiteY5" fmla="*/ 110815 h 110730"/>
                <a:gd name="connsiteX6" fmla="*/ 57363 w 127558"/>
                <a:gd name="connsiteY6" fmla="*/ 103049 h 110730"/>
                <a:gd name="connsiteX7" fmla="*/ 37582 w 127558"/>
                <a:gd name="connsiteY7" fmla="*/ 91775 h 110730"/>
                <a:gd name="connsiteX8" fmla="*/ 37582 w 127558"/>
                <a:gd name="connsiteY8" fmla="*/ 45679 h 110730"/>
                <a:gd name="connsiteX9" fmla="*/ 71818 w 127558"/>
                <a:gd name="connsiteY9" fmla="*/ 5596 h 110730"/>
                <a:gd name="connsiteX10" fmla="*/ 90584 w 127558"/>
                <a:gd name="connsiteY10" fmla="*/ 33404 h 110730"/>
                <a:gd name="connsiteX11" fmla="*/ 90584 w 127558"/>
                <a:gd name="connsiteY11" fmla="*/ 91775 h 110730"/>
                <a:gd name="connsiteX12" fmla="*/ 70803 w 127558"/>
                <a:gd name="connsiteY12" fmla="*/ 103049 h 110730"/>
                <a:gd name="connsiteX13" fmla="*/ 70803 w 127558"/>
                <a:gd name="connsiteY13" fmla="*/ 110815 h 110730"/>
                <a:gd name="connsiteX14" fmla="*/ 99460 w 127558"/>
                <a:gd name="connsiteY14" fmla="*/ 110063 h 110730"/>
                <a:gd name="connsiteX15" fmla="*/ 127862 w 127558"/>
                <a:gd name="connsiteY15" fmla="*/ 110815 h 110730"/>
                <a:gd name="connsiteX16" fmla="*/ 127862 w 127558"/>
                <a:gd name="connsiteY16" fmla="*/ 103049 h 110730"/>
                <a:gd name="connsiteX17" fmla="*/ 108082 w 127558"/>
                <a:gd name="connsiteY17" fmla="*/ 95533 h 110730"/>
                <a:gd name="connsiteX18" fmla="*/ 108082 w 127558"/>
                <a:gd name="connsiteY18" fmla="*/ 47684 h 110730"/>
                <a:gd name="connsiteX19" fmla="*/ 100220 w 127558"/>
                <a:gd name="connsiteY19" fmla="*/ 9354 h 110730"/>
                <a:gd name="connsiteX20" fmla="*/ 73593 w 127558"/>
                <a:gd name="connsiteY20" fmla="*/ 85 h 110730"/>
                <a:gd name="connsiteX21" fmla="*/ 36060 w 127558"/>
                <a:gd name="connsiteY21" fmla="*/ 26389 h 110730"/>
                <a:gd name="connsiteX22" fmla="*/ 36060 w 127558"/>
                <a:gd name="connsiteY22" fmla="*/ 85 h 110730"/>
                <a:gd name="connsiteX23" fmla="*/ 303 w 127558"/>
                <a:gd name="connsiteY23" fmla="*/ 2840 h 110730"/>
                <a:gd name="connsiteX24" fmla="*/ 303 w 127558"/>
                <a:gd name="connsiteY24" fmla="*/ 10607 h 110730"/>
                <a:gd name="connsiteX25" fmla="*/ 20084 w 127558"/>
                <a:gd name="connsiteY25" fmla="*/ 24636 h 110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558" h="110730">
                  <a:moveTo>
                    <a:pt x="20084" y="24636"/>
                  </a:moveTo>
                  <a:lnTo>
                    <a:pt x="20084" y="91775"/>
                  </a:lnTo>
                  <a:cubicBezTo>
                    <a:pt x="20084" y="103049"/>
                    <a:pt x="17294" y="103049"/>
                    <a:pt x="303" y="103049"/>
                  </a:cubicBezTo>
                  <a:lnTo>
                    <a:pt x="303" y="110815"/>
                  </a:lnTo>
                  <a:cubicBezTo>
                    <a:pt x="9179" y="110564"/>
                    <a:pt x="22113" y="110063"/>
                    <a:pt x="28960" y="110063"/>
                  </a:cubicBezTo>
                  <a:cubicBezTo>
                    <a:pt x="35553" y="110063"/>
                    <a:pt x="48740" y="110564"/>
                    <a:pt x="57363" y="110815"/>
                  </a:cubicBezTo>
                  <a:lnTo>
                    <a:pt x="57363" y="103049"/>
                  </a:lnTo>
                  <a:cubicBezTo>
                    <a:pt x="40372" y="103049"/>
                    <a:pt x="37582" y="103049"/>
                    <a:pt x="37582" y="91775"/>
                  </a:cubicBezTo>
                  <a:lnTo>
                    <a:pt x="37582" y="45679"/>
                  </a:lnTo>
                  <a:cubicBezTo>
                    <a:pt x="37582" y="19625"/>
                    <a:pt x="55587" y="5596"/>
                    <a:pt x="71818" y="5596"/>
                  </a:cubicBezTo>
                  <a:cubicBezTo>
                    <a:pt x="87794" y="5596"/>
                    <a:pt x="90584" y="19124"/>
                    <a:pt x="90584" y="33404"/>
                  </a:cubicBezTo>
                  <a:lnTo>
                    <a:pt x="90584" y="91775"/>
                  </a:lnTo>
                  <a:cubicBezTo>
                    <a:pt x="90584" y="103049"/>
                    <a:pt x="87794" y="103049"/>
                    <a:pt x="70803" y="103049"/>
                  </a:cubicBezTo>
                  <a:lnTo>
                    <a:pt x="70803" y="110815"/>
                  </a:lnTo>
                  <a:cubicBezTo>
                    <a:pt x="79679" y="110564"/>
                    <a:pt x="92612" y="110063"/>
                    <a:pt x="99460" y="110063"/>
                  </a:cubicBezTo>
                  <a:cubicBezTo>
                    <a:pt x="106053" y="110063"/>
                    <a:pt x="119240" y="110564"/>
                    <a:pt x="127862" y="110815"/>
                  </a:cubicBezTo>
                  <a:lnTo>
                    <a:pt x="127862" y="103049"/>
                  </a:lnTo>
                  <a:cubicBezTo>
                    <a:pt x="114675" y="103049"/>
                    <a:pt x="108335" y="103049"/>
                    <a:pt x="108082" y="95533"/>
                  </a:cubicBezTo>
                  <a:lnTo>
                    <a:pt x="108082" y="47684"/>
                  </a:lnTo>
                  <a:cubicBezTo>
                    <a:pt x="108082" y="26139"/>
                    <a:pt x="108082" y="18373"/>
                    <a:pt x="100220" y="9354"/>
                  </a:cubicBezTo>
                  <a:cubicBezTo>
                    <a:pt x="96670" y="5095"/>
                    <a:pt x="88301" y="85"/>
                    <a:pt x="73593" y="85"/>
                  </a:cubicBezTo>
                  <a:cubicBezTo>
                    <a:pt x="55080" y="85"/>
                    <a:pt x="43161" y="10857"/>
                    <a:pt x="36060" y="26389"/>
                  </a:cubicBezTo>
                  <a:lnTo>
                    <a:pt x="36060" y="85"/>
                  </a:lnTo>
                  <a:lnTo>
                    <a:pt x="303" y="2840"/>
                  </a:lnTo>
                  <a:lnTo>
                    <a:pt x="303" y="10607"/>
                  </a:lnTo>
                  <a:cubicBezTo>
                    <a:pt x="18055" y="10607"/>
                    <a:pt x="20084" y="12360"/>
                    <a:pt x="20084" y="2463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37" name="Freeform: Shape 136">
              <a:extLst>
                <a:ext uri="{FF2B5EF4-FFF2-40B4-BE49-F238E27FC236}">
                  <a16:creationId xmlns:a16="http://schemas.microsoft.com/office/drawing/2014/main" id="{CB533E70-B723-8DE8-1268-2206BF36716C}"/>
                </a:ext>
              </a:extLst>
            </p:cNvPr>
            <p:cNvSpPr/>
            <p:nvPr>
              <p:custDataLst>
                <p:tags r:id="rId64"/>
              </p:custDataLst>
            </p:nvPr>
          </p:nvSpPr>
          <p:spPr>
            <a:xfrm>
              <a:off x="10400686" y="4515353"/>
              <a:ext cx="79375" cy="156825"/>
            </a:xfrm>
            <a:custGeom>
              <a:avLst/>
              <a:gdLst>
                <a:gd name="connsiteX0" fmla="*/ 39362 w 79375"/>
                <a:gd name="connsiteY0" fmla="*/ 53947 h 156825"/>
                <a:gd name="connsiteX1" fmla="*/ 75627 w 79375"/>
                <a:gd name="connsiteY1" fmla="*/ 53947 h 156825"/>
                <a:gd name="connsiteX2" fmla="*/ 75627 w 79375"/>
                <a:gd name="connsiteY2" fmla="*/ 46180 h 156825"/>
                <a:gd name="connsiteX3" fmla="*/ 39362 w 79375"/>
                <a:gd name="connsiteY3" fmla="*/ 46180 h 156825"/>
                <a:gd name="connsiteX4" fmla="*/ 39362 w 79375"/>
                <a:gd name="connsiteY4" fmla="*/ 85 h 156825"/>
                <a:gd name="connsiteX5" fmla="*/ 33023 w 79375"/>
                <a:gd name="connsiteY5" fmla="*/ 85 h 156825"/>
                <a:gd name="connsiteX6" fmla="*/ 309 w 79375"/>
                <a:gd name="connsiteY6" fmla="*/ 48435 h 156825"/>
                <a:gd name="connsiteX7" fmla="*/ 309 w 79375"/>
                <a:gd name="connsiteY7" fmla="*/ 53947 h 156825"/>
                <a:gd name="connsiteX8" fmla="*/ 21864 w 79375"/>
                <a:gd name="connsiteY8" fmla="*/ 53947 h 156825"/>
                <a:gd name="connsiteX9" fmla="*/ 21864 w 79375"/>
                <a:gd name="connsiteY9" fmla="*/ 123090 h 156825"/>
                <a:gd name="connsiteX10" fmla="*/ 54578 w 79375"/>
                <a:gd name="connsiteY10" fmla="*/ 156911 h 156825"/>
                <a:gd name="connsiteX11" fmla="*/ 79684 w 79375"/>
                <a:gd name="connsiteY11" fmla="*/ 123090 h 156825"/>
                <a:gd name="connsiteX12" fmla="*/ 79684 w 79375"/>
                <a:gd name="connsiteY12" fmla="*/ 108811 h 156825"/>
                <a:gd name="connsiteX13" fmla="*/ 73344 w 79375"/>
                <a:gd name="connsiteY13" fmla="*/ 108811 h 156825"/>
                <a:gd name="connsiteX14" fmla="*/ 73344 w 79375"/>
                <a:gd name="connsiteY14" fmla="*/ 122589 h 156825"/>
                <a:gd name="connsiteX15" fmla="*/ 56353 w 79375"/>
                <a:gd name="connsiteY15" fmla="*/ 150648 h 156825"/>
                <a:gd name="connsiteX16" fmla="*/ 39362 w 79375"/>
                <a:gd name="connsiteY16" fmla="*/ 123591 h 156825"/>
                <a:gd name="connsiteX17" fmla="*/ 39362 w 79375"/>
                <a:gd name="connsiteY17" fmla="*/ 53947 h 15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375" h="156825">
                  <a:moveTo>
                    <a:pt x="39362" y="53947"/>
                  </a:moveTo>
                  <a:lnTo>
                    <a:pt x="75627" y="53947"/>
                  </a:lnTo>
                  <a:lnTo>
                    <a:pt x="75627" y="46180"/>
                  </a:lnTo>
                  <a:lnTo>
                    <a:pt x="39362" y="46180"/>
                  </a:lnTo>
                  <a:lnTo>
                    <a:pt x="39362" y="85"/>
                  </a:lnTo>
                  <a:lnTo>
                    <a:pt x="33023" y="85"/>
                  </a:lnTo>
                  <a:cubicBezTo>
                    <a:pt x="32769" y="20627"/>
                    <a:pt x="25161" y="47433"/>
                    <a:pt x="309" y="48435"/>
                  </a:cubicBezTo>
                  <a:lnTo>
                    <a:pt x="309" y="53947"/>
                  </a:lnTo>
                  <a:lnTo>
                    <a:pt x="21864" y="53947"/>
                  </a:lnTo>
                  <a:lnTo>
                    <a:pt x="21864" y="123090"/>
                  </a:lnTo>
                  <a:cubicBezTo>
                    <a:pt x="21864" y="153904"/>
                    <a:pt x="45449" y="156911"/>
                    <a:pt x="54578" y="156911"/>
                  </a:cubicBezTo>
                  <a:cubicBezTo>
                    <a:pt x="72584" y="156911"/>
                    <a:pt x="79684" y="139124"/>
                    <a:pt x="79684" y="123090"/>
                  </a:cubicBezTo>
                  <a:lnTo>
                    <a:pt x="79684" y="108811"/>
                  </a:lnTo>
                  <a:lnTo>
                    <a:pt x="73344" y="108811"/>
                  </a:lnTo>
                  <a:lnTo>
                    <a:pt x="73344" y="122589"/>
                  </a:lnTo>
                  <a:cubicBezTo>
                    <a:pt x="73344" y="141128"/>
                    <a:pt x="65736" y="150648"/>
                    <a:pt x="56353" y="150648"/>
                  </a:cubicBezTo>
                  <a:cubicBezTo>
                    <a:pt x="39362" y="150648"/>
                    <a:pt x="39362" y="127850"/>
                    <a:pt x="39362" y="123591"/>
                  </a:cubicBezTo>
                  <a:lnTo>
                    <a:pt x="39362" y="5394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38" name="Freeform: Shape 137">
              <a:extLst>
                <a:ext uri="{FF2B5EF4-FFF2-40B4-BE49-F238E27FC236}">
                  <a16:creationId xmlns:a16="http://schemas.microsoft.com/office/drawing/2014/main" id="{5672C3B1-4916-E952-AD39-E61EAD50F0AC}"/>
                </a:ext>
              </a:extLst>
            </p:cNvPr>
            <p:cNvSpPr/>
            <p:nvPr>
              <p:custDataLst>
                <p:tags r:id="rId65"/>
              </p:custDataLst>
            </p:nvPr>
          </p:nvSpPr>
          <p:spPr>
            <a:xfrm>
              <a:off x="10501590" y="4557190"/>
              <a:ext cx="112343" cy="114988"/>
            </a:xfrm>
            <a:custGeom>
              <a:avLst/>
              <a:gdLst>
                <a:gd name="connsiteX0" fmla="*/ 112656 w 112343"/>
                <a:gd name="connsiteY0" fmla="*/ 58706 h 114988"/>
                <a:gd name="connsiteX1" fmla="*/ 56611 w 112343"/>
                <a:gd name="connsiteY1" fmla="*/ 85 h 114988"/>
                <a:gd name="connsiteX2" fmla="*/ 312 w 112343"/>
                <a:gd name="connsiteY2" fmla="*/ 58706 h 114988"/>
                <a:gd name="connsiteX3" fmla="*/ 56357 w 112343"/>
                <a:gd name="connsiteY3" fmla="*/ 115074 h 114988"/>
                <a:gd name="connsiteX4" fmla="*/ 112656 w 112343"/>
                <a:gd name="connsiteY4" fmla="*/ 58706 h 114988"/>
                <a:gd name="connsiteX5" fmla="*/ 56611 w 112343"/>
                <a:gd name="connsiteY5" fmla="*/ 108811 h 114988"/>
                <a:gd name="connsiteX6" fmla="*/ 27701 w 112343"/>
                <a:gd name="connsiteY6" fmla="*/ 92026 h 114988"/>
                <a:gd name="connsiteX7" fmla="*/ 21361 w 112343"/>
                <a:gd name="connsiteY7" fmla="*/ 56702 h 114988"/>
                <a:gd name="connsiteX8" fmla="*/ 27447 w 112343"/>
                <a:gd name="connsiteY8" fmla="*/ 22381 h 114988"/>
                <a:gd name="connsiteX9" fmla="*/ 56357 w 112343"/>
                <a:gd name="connsiteY9" fmla="*/ 5596 h 114988"/>
                <a:gd name="connsiteX10" fmla="*/ 85014 w 112343"/>
                <a:gd name="connsiteY10" fmla="*/ 21880 h 114988"/>
                <a:gd name="connsiteX11" fmla="*/ 91607 w 112343"/>
                <a:gd name="connsiteY11" fmla="*/ 56702 h 114988"/>
                <a:gd name="connsiteX12" fmla="*/ 86028 w 112343"/>
                <a:gd name="connsiteY12" fmla="*/ 90272 h 114988"/>
                <a:gd name="connsiteX13" fmla="*/ 56611 w 112343"/>
                <a:gd name="connsiteY13" fmla="*/ 108811 h 11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343" h="114988">
                  <a:moveTo>
                    <a:pt x="112656" y="58706"/>
                  </a:moveTo>
                  <a:cubicBezTo>
                    <a:pt x="112656" y="26640"/>
                    <a:pt x="87296" y="85"/>
                    <a:pt x="56611" y="85"/>
                  </a:cubicBezTo>
                  <a:cubicBezTo>
                    <a:pt x="24911" y="85"/>
                    <a:pt x="312" y="27391"/>
                    <a:pt x="312" y="58706"/>
                  </a:cubicBezTo>
                  <a:cubicBezTo>
                    <a:pt x="312" y="91024"/>
                    <a:pt x="26687" y="115074"/>
                    <a:pt x="56357" y="115074"/>
                  </a:cubicBezTo>
                  <a:cubicBezTo>
                    <a:pt x="87042" y="115074"/>
                    <a:pt x="112656" y="90523"/>
                    <a:pt x="112656" y="58706"/>
                  </a:cubicBezTo>
                  <a:close/>
                  <a:moveTo>
                    <a:pt x="56611" y="108811"/>
                  </a:moveTo>
                  <a:cubicBezTo>
                    <a:pt x="45706" y="108811"/>
                    <a:pt x="34548" y="103550"/>
                    <a:pt x="27701" y="92026"/>
                  </a:cubicBezTo>
                  <a:cubicBezTo>
                    <a:pt x="21361" y="81003"/>
                    <a:pt x="21361" y="65721"/>
                    <a:pt x="21361" y="56702"/>
                  </a:cubicBezTo>
                  <a:cubicBezTo>
                    <a:pt x="21361" y="46932"/>
                    <a:pt x="21361" y="33404"/>
                    <a:pt x="27447" y="22381"/>
                  </a:cubicBezTo>
                  <a:cubicBezTo>
                    <a:pt x="34294" y="10857"/>
                    <a:pt x="46213" y="5596"/>
                    <a:pt x="56357" y="5596"/>
                  </a:cubicBezTo>
                  <a:cubicBezTo>
                    <a:pt x="67516" y="5596"/>
                    <a:pt x="78420" y="11108"/>
                    <a:pt x="85014" y="21880"/>
                  </a:cubicBezTo>
                  <a:cubicBezTo>
                    <a:pt x="91607" y="32652"/>
                    <a:pt x="91607" y="47183"/>
                    <a:pt x="91607" y="56702"/>
                  </a:cubicBezTo>
                  <a:cubicBezTo>
                    <a:pt x="91607" y="65721"/>
                    <a:pt x="91607" y="79249"/>
                    <a:pt x="86028" y="90272"/>
                  </a:cubicBezTo>
                  <a:cubicBezTo>
                    <a:pt x="80449" y="101546"/>
                    <a:pt x="69291" y="108811"/>
                    <a:pt x="56611" y="108811"/>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39" name="Freeform: Shape 138">
              <a:extLst>
                <a:ext uri="{FF2B5EF4-FFF2-40B4-BE49-F238E27FC236}">
                  <a16:creationId xmlns:a16="http://schemas.microsoft.com/office/drawing/2014/main" id="{552926BA-2687-256C-2CFE-2F0314610A00}"/>
                </a:ext>
              </a:extLst>
            </p:cNvPr>
            <p:cNvSpPr/>
            <p:nvPr>
              <p:custDataLst>
                <p:tags r:id="rId66"/>
              </p:custDataLst>
            </p:nvPr>
          </p:nvSpPr>
          <p:spPr>
            <a:xfrm>
              <a:off x="10713935" y="4558693"/>
              <a:ext cx="127558" cy="110730"/>
            </a:xfrm>
            <a:custGeom>
              <a:avLst/>
              <a:gdLst>
                <a:gd name="connsiteX0" fmla="*/ 20101 w 127558"/>
                <a:gd name="connsiteY0" fmla="*/ 24636 h 110730"/>
                <a:gd name="connsiteX1" fmla="*/ 20101 w 127558"/>
                <a:gd name="connsiteY1" fmla="*/ 91775 h 110730"/>
                <a:gd name="connsiteX2" fmla="*/ 321 w 127558"/>
                <a:gd name="connsiteY2" fmla="*/ 103049 h 110730"/>
                <a:gd name="connsiteX3" fmla="*/ 321 w 127558"/>
                <a:gd name="connsiteY3" fmla="*/ 110815 h 110730"/>
                <a:gd name="connsiteX4" fmla="*/ 28977 w 127558"/>
                <a:gd name="connsiteY4" fmla="*/ 110063 h 110730"/>
                <a:gd name="connsiteX5" fmla="*/ 57380 w 127558"/>
                <a:gd name="connsiteY5" fmla="*/ 110815 h 110730"/>
                <a:gd name="connsiteX6" fmla="*/ 57380 w 127558"/>
                <a:gd name="connsiteY6" fmla="*/ 103049 h 110730"/>
                <a:gd name="connsiteX7" fmla="*/ 37599 w 127558"/>
                <a:gd name="connsiteY7" fmla="*/ 91775 h 110730"/>
                <a:gd name="connsiteX8" fmla="*/ 37599 w 127558"/>
                <a:gd name="connsiteY8" fmla="*/ 45679 h 110730"/>
                <a:gd name="connsiteX9" fmla="*/ 71835 w 127558"/>
                <a:gd name="connsiteY9" fmla="*/ 5596 h 110730"/>
                <a:gd name="connsiteX10" fmla="*/ 90601 w 127558"/>
                <a:gd name="connsiteY10" fmla="*/ 33404 h 110730"/>
                <a:gd name="connsiteX11" fmla="*/ 90601 w 127558"/>
                <a:gd name="connsiteY11" fmla="*/ 91775 h 110730"/>
                <a:gd name="connsiteX12" fmla="*/ 70821 w 127558"/>
                <a:gd name="connsiteY12" fmla="*/ 103049 h 110730"/>
                <a:gd name="connsiteX13" fmla="*/ 70821 w 127558"/>
                <a:gd name="connsiteY13" fmla="*/ 110815 h 110730"/>
                <a:gd name="connsiteX14" fmla="*/ 99477 w 127558"/>
                <a:gd name="connsiteY14" fmla="*/ 110063 h 110730"/>
                <a:gd name="connsiteX15" fmla="*/ 127880 w 127558"/>
                <a:gd name="connsiteY15" fmla="*/ 110815 h 110730"/>
                <a:gd name="connsiteX16" fmla="*/ 127880 w 127558"/>
                <a:gd name="connsiteY16" fmla="*/ 103049 h 110730"/>
                <a:gd name="connsiteX17" fmla="*/ 108099 w 127558"/>
                <a:gd name="connsiteY17" fmla="*/ 95533 h 110730"/>
                <a:gd name="connsiteX18" fmla="*/ 108099 w 127558"/>
                <a:gd name="connsiteY18" fmla="*/ 47684 h 110730"/>
                <a:gd name="connsiteX19" fmla="*/ 100238 w 127558"/>
                <a:gd name="connsiteY19" fmla="*/ 9354 h 110730"/>
                <a:gd name="connsiteX20" fmla="*/ 73610 w 127558"/>
                <a:gd name="connsiteY20" fmla="*/ 85 h 110730"/>
                <a:gd name="connsiteX21" fmla="*/ 36078 w 127558"/>
                <a:gd name="connsiteY21" fmla="*/ 26389 h 110730"/>
                <a:gd name="connsiteX22" fmla="*/ 36078 w 127558"/>
                <a:gd name="connsiteY22" fmla="*/ 85 h 110730"/>
                <a:gd name="connsiteX23" fmla="*/ 321 w 127558"/>
                <a:gd name="connsiteY23" fmla="*/ 2840 h 110730"/>
                <a:gd name="connsiteX24" fmla="*/ 321 w 127558"/>
                <a:gd name="connsiteY24" fmla="*/ 10607 h 110730"/>
                <a:gd name="connsiteX25" fmla="*/ 20101 w 127558"/>
                <a:gd name="connsiteY25" fmla="*/ 24636 h 110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558" h="110730">
                  <a:moveTo>
                    <a:pt x="20101" y="24636"/>
                  </a:moveTo>
                  <a:lnTo>
                    <a:pt x="20101" y="91775"/>
                  </a:lnTo>
                  <a:cubicBezTo>
                    <a:pt x="20101" y="103049"/>
                    <a:pt x="17312" y="103049"/>
                    <a:pt x="321" y="103049"/>
                  </a:cubicBezTo>
                  <a:lnTo>
                    <a:pt x="321" y="110815"/>
                  </a:lnTo>
                  <a:cubicBezTo>
                    <a:pt x="9197" y="110564"/>
                    <a:pt x="22130" y="110063"/>
                    <a:pt x="28977" y="110063"/>
                  </a:cubicBezTo>
                  <a:cubicBezTo>
                    <a:pt x="35571" y="110063"/>
                    <a:pt x="48758" y="110564"/>
                    <a:pt x="57380" y="110815"/>
                  </a:cubicBezTo>
                  <a:lnTo>
                    <a:pt x="57380" y="103049"/>
                  </a:lnTo>
                  <a:cubicBezTo>
                    <a:pt x="40389" y="103049"/>
                    <a:pt x="37599" y="103049"/>
                    <a:pt x="37599" y="91775"/>
                  </a:cubicBezTo>
                  <a:lnTo>
                    <a:pt x="37599" y="45679"/>
                  </a:lnTo>
                  <a:cubicBezTo>
                    <a:pt x="37599" y="19625"/>
                    <a:pt x="55605" y="5596"/>
                    <a:pt x="71835" y="5596"/>
                  </a:cubicBezTo>
                  <a:cubicBezTo>
                    <a:pt x="87812" y="5596"/>
                    <a:pt x="90601" y="19124"/>
                    <a:pt x="90601" y="33404"/>
                  </a:cubicBezTo>
                  <a:lnTo>
                    <a:pt x="90601" y="91775"/>
                  </a:lnTo>
                  <a:cubicBezTo>
                    <a:pt x="90601" y="103049"/>
                    <a:pt x="87812" y="103049"/>
                    <a:pt x="70821" y="103049"/>
                  </a:cubicBezTo>
                  <a:lnTo>
                    <a:pt x="70821" y="110815"/>
                  </a:lnTo>
                  <a:cubicBezTo>
                    <a:pt x="79696" y="110564"/>
                    <a:pt x="92630" y="110063"/>
                    <a:pt x="99477" y="110063"/>
                  </a:cubicBezTo>
                  <a:cubicBezTo>
                    <a:pt x="106071" y="110063"/>
                    <a:pt x="119258" y="110564"/>
                    <a:pt x="127880" y="110815"/>
                  </a:cubicBezTo>
                  <a:lnTo>
                    <a:pt x="127880" y="103049"/>
                  </a:lnTo>
                  <a:cubicBezTo>
                    <a:pt x="114693" y="103049"/>
                    <a:pt x="108353" y="103049"/>
                    <a:pt x="108099" y="95533"/>
                  </a:cubicBezTo>
                  <a:lnTo>
                    <a:pt x="108099" y="47684"/>
                  </a:lnTo>
                  <a:cubicBezTo>
                    <a:pt x="108099" y="26139"/>
                    <a:pt x="108099" y="18373"/>
                    <a:pt x="100238" y="9354"/>
                  </a:cubicBezTo>
                  <a:cubicBezTo>
                    <a:pt x="96687" y="5095"/>
                    <a:pt x="88319" y="85"/>
                    <a:pt x="73610" y="85"/>
                  </a:cubicBezTo>
                  <a:cubicBezTo>
                    <a:pt x="55098" y="85"/>
                    <a:pt x="43179" y="10857"/>
                    <a:pt x="36078" y="26389"/>
                  </a:cubicBezTo>
                  <a:lnTo>
                    <a:pt x="36078" y="85"/>
                  </a:lnTo>
                  <a:lnTo>
                    <a:pt x="321" y="2840"/>
                  </a:lnTo>
                  <a:lnTo>
                    <a:pt x="321" y="10607"/>
                  </a:lnTo>
                  <a:cubicBezTo>
                    <a:pt x="18073" y="10607"/>
                    <a:pt x="20101" y="12360"/>
                    <a:pt x="20101" y="2463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40" name="Freeform: Shape 139">
              <a:extLst>
                <a:ext uri="{FF2B5EF4-FFF2-40B4-BE49-F238E27FC236}">
                  <a16:creationId xmlns:a16="http://schemas.microsoft.com/office/drawing/2014/main" id="{5901D85F-305D-6822-1F2C-8AAA1F74C29E}"/>
                </a:ext>
              </a:extLst>
            </p:cNvPr>
            <p:cNvSpPr/>
            <p:nvPr>
              <p:custDataLst>
                <p:tags r:id="rId67"/>
              </p:custDataLst>
            </p:nvPr>
          </p:nvSpPr>
          <p:spPr>
            <a:xfrm>
              <a:off x="10853808" y="4557190"/>
              <a:ext cx="112343" cy="114988"/>
            </a:xfrm>
            <a:custGeom>
              <a:avLst/>
              <a:gdLst>
                <a:gd name="connsiteX0" fmla="*/ 112670 w 112343"/>
                <a:gd name="connsiteY0" fmla="*/ 58706 h 114988"/>
                <a:gd name="connsiteX1" fmla="*/ 56625 w 112343"/>
                <a:gd name="connsiteY1" fmla="*/ 85 h 114988"/>
                <a:gd name="connsiteX2" fmla="*/ 326 w 112343"/>
                <a:gd name="connsiteY2" fmla="*/ 58706 h 114988"/>
                <a:gd name="connsiteX3" fmla="*/ 56371 w 112343"/>
                <a:gd name="connsiteY3" fmla="*/ 115074 h 114988"/>
                <a:gd name="connsiteX4" fmla="*/ 112670 w 112343"/>
                <a:gd name="connsiteY4" fmla="*/ 58706 h 114988"/>
                <a:gd name="connsiteX5" fmla="*/ 56625 w 112343"/>
                <a:gd name="connsiteY5" fmla="*/ 108811 h 114988"/>
                <a:gd name="connsiteX6" fmla="*/ 27715 w 112343"/>
                <a:gd name="connsiteY6" fmla="*/ 92026 h 114988"/>
                <a:gd name="connsiteX7" fmla="*/ 21375 w 112343"/>
                <a:gd name="connsiteY7" fmla="*/ 56702 h 114988"/>
                <a:gd name="connsiteX8" fmla="*/ 27461 w 112343"/>
                <a:gd name="connsiteY8" fmla="*/ 22381 h 114988"/>
                <a:gd name="connsiteX9" fmla="*/ 56371 w 112343"/>
                <a:gd name="connsiteY9" fmla="*/ 5596 h 114988"/>
                <a:gd name="connsiteX10" fmla="*/ 85028 w 112343"/>
                <a:gd name="connsiteY10" fmla="*/ 21880 h 114988"/>
                <a:gd name="connsiteX11" fmla="*/ 91621 w 112343"/>
                <a:gd name="connsiteY11" fmla="*/ 56702 h 114988"/>
                <a:gd name="connsiteX12" fmla="*/ 86042 w 112343"/>
                <a:gd name="connsiteY12" fmla="*/ 90272 h 114988"/>
                <a:gd name="connsiteX13" fmla="*/ 56625 w 112343"/>
                <a:gd name="connsiteY13" fmla="*/ 108811 h 11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343" h="114988">
                  <a:moveTo>
                    <a:pt x="112670" y="58706"/>
                  </a:moveTo>
                  <a:cubicBezTo>
                    <a:pt x="112670" y="26640"/>
                    <a:pt x="87310" y="85"/>
                    <a:pt x="56625" y="85"/>
                  </a:cubicBezTo>
                  <a:cubicBezTo>
                    <a:pt x="24925" y="85"/>
                    <a:pt x="326" y="27391"/>
                    <a:pt x="326" y="58706"/>
                  </a:cubicBezTo>
                  <a:cubicBezTo>
                    <a:pt x="326" y="91024"/>
                    <a:pt x="26700" y="115074"/>
                    <a:pt x="56371" y="115074"/>
                  </a:cubicBezTo>
                  <a:cubicBezTo>
                    <a:pt x="87056" y="115074"/>
                    <a:pt x="112670" y="90523"/>
                    <a:pt x="112670" y="58706"/>
                  </a:cubicBezTo>
                  <a:close/>
                  <a:moveTo>
                    <a:pt x="56625" y="108811"/>
                  </a:moveTo>
                  <a:cubicBezTo>
                    <a:pt x="45720" y="108811"/>
                    <a:pt x="34562" y="103550"/>
                    <a:pt x="27715" y="92026"/>
                  </a:cubicBezTo>
                  <a:cubicBezTo>
                    <a:pt x="21375" y="81003"/>
                    <a:pt x="21375" y="65721"/>
                    <a:pt x="21375" y="56702"/>
                  </a:cubicBezTo>
                  <a:cubicBezTo>
                    <a:pt x="21375" y="46932"/>
                    <a:pt x="21375" y="33404"/>
                    <a:pt x="27461" y="22381"/>
                  </a:cubicBezTo>
                  <a:cubicBezTo>
                    <a:pt x="34308" y="10857"/>
                    <a:pt x="46227" y="5596"/>
                    <a:pt x="56371" y="5596"/>
                  </a:cubicBezTo>
                  <a:cubicBezTo>
                    <a:pt x="67529" y="5596"/>
                    <a:pt x="78434" y="11108"/>
                    <a:pt x="85028" y="21880"/>
                  </a:cubicBezTo>
                  <a:cubicBezTo>
                    <a:pt x="91621" y="32652"/>
                    <a:pt x="91621" y="47183"/>
                    <a:pt x="91621" y="56702"/>
                  </a:cubicBezTo>
                  <a:cubicBezTo>
                    <a:pt x="91621" y="65721"/>
                    <a:pt x="91621" y="79249"/>
                    <a:pt x="86042" y="90272"/>
                  </a:cubicBezTo>
                  <a:cubicBezTo>
                    <a:pt x="80463" y="101546"/>
                    <a:pt x="69305" y="108811"/>
                    <a:pt x="56625" y="108811"/>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41" name="Freeform: Shape 140">
              <a:extLst>
                <a:ext uri="{FF2B5EF4-FFF2-40B4-BE49-F238E27FC236}">
                  <a16:creationId xmlns:a16="http://schemas.microsoft.com/office/drawing/2014/main" id="{B9F6AC85-49E8-BFA3-7019-058895644FC1}"/>
                </a:ext>
              </a:extLst>
            </p:cNvPr>
            <p:cNvSpPr/>
            <p:nvPr>
              <p:custDataLst>
                <p:tags r:id="rId68"/>
              </p:custDataLst>
            </p:nvPr>
          </p:nvSpPr>
          <p:spPr>
            <a:xfrm>
              <a:off x="10989173" y="4495562"/>
              <a:ext cx="125023" cy="176616"/>
            </a:xfrm>
            <a:custGeom>
              <a:avLst/>
              <a:gdLst>
                <a:gd name="connsiteX0" fmla="*/ 88076 w 125023"/>
                <a:gd name="connsiteY0" fmla="*/ 160167 h 176616"/>
                <a:gd name="connsiteX1" fmla="*/ 88076 w 125023"/>
                <a:gd name="connsiteY1" fmla="*/ 176702 h 176616"/>
                <a:gd name="connsiteX2" fmla="*/ 125355 w 125023"/>
                <a:gd name="connsiteY2" fmla="*/ 173946 h 176616"/>
                <a:gd name="connsiteX3" fmla="*/ 125355 w 125023"/>
                <a:gd name="connsiteY3" fmla="*/ 166180 h 176616"/>
                <a:gd name="connsiteX4" fmla="*/ 105574 w 125023"/>
                <a:gd name="connsiteY4" fmla="*/ 152151 h 176616"/>
                <a:gd name="connsiteX5" fmla="*/ 105574 w 125023"/>
                <a:gd name="connsiteY5" fmla="*/ 85 h 176616"/>
                <a:gd name="connsiteX6" fmla="*/ 69056 w 125023"/>
                <a:gd name="connsiteY6" fmla="*/ 2840 h 176616"/>
                <a:gd name="connsiteX7" fmla="*/ 69056 w 125023"/>
                <a:gd name="connsiteY7" fmla="*/ 10607 h 176616"/>
                <a:gd name="connsiteX8" fmla="*/ 88837 w 125023"/>
                <a:gd name="connsiteY8" fmla="*/ 24636 h 176616"/>
                <a:gd name="connsiteX9" fmla="*/ 88837 w 125023"/>
                <a:gd name="connsiteY9" fmla="*/ 78748 h 176616"/>
                <a:gd name="connsiteX10" fmla="*/ 56884 w 125023"/>
                <a:gd name="connsiteY10" fmla="*/ 63216 h 176616"/>
                <a:gd name="connsiteX11" fmla="*/ 332 w 125023"/>
                <a:gd name="connsiteY11" fmla="*/ 120084 h 176616"/>
                <a:gd name="connsiteX12" fmla="*/ 54094 w 125023"/>
                <a:gd name="connsiteY12" fmla="*/ 176702 h 176616"/>
                <a:gd name="connsiteX13" fmla="*/ 88076 w 125023"/>
                <a:gd name="connsiteY13" fmla="*/ 160167 h 176616"/>
                <a:gd name="connsiteX14" fmla="*/ 88076 w 125023"/>
                <a:gd name="connsiteY14" fmla="*/ 93028 h 176616"/>
                <a:gd name="connsiteX15" fmla="*/ 88076 w 125023"/>
                <a:gd name="connsiteY15" fmla="*/ 144385 h 176616"/>
                <a:gd name="connsiteX16" fmla="*/ 85286 w 125023"/>
                <a:gd name="connsiteY16" fmla="*/ 153654 h 176616"/>
                <a:gd name="connsiteX17" fmla="*/ 55362 w 125023"/>
                <a:gd name="connsiteY17" fmla="*/ 171190 h 176616"/>
                <a:gd name="connsiteX18" fmla="*/ 28734 w 125023"/>
                <a:gd name="connsiteY18" fmla="*/ 155157 h 176616"/>
                <a:gd name="connsiteX19" fmla="*/ 21380 w 125023"/>
                <a:gd name="connsiteY19" fmla="*/ 120335 h 176616"/>
                <a:gd name="connsiteX20" fmla="*/ 29242 w 125023"/>
                <a:gd name="connsiteY20" fmla="*/ 84761 h 176616"/>
                <a:gd name="connsiteX21" fmla="*/ 57898 w 125023"/>
                <a:gd name="connsiteY21" fmla="*/ 68727 h 176616"/>
                <a:gd name="connsiteX22" fmla="*/ 85286 w 125023"/>
                <a:gd name="connsiteY22" fmla="*/ 83759 h 176616"/>
                <a:gd name="connsiteX23" fmla="*/ 88076 w 125023"/>
                <a:gd name="connsiteY23" fmla="*/ 93028 h 176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5023" h="176616">
                  <a:moveTo>
                    <a:pt x="88076" y="160167"/>
                  </a:moveTo>
                  <a:lnTo>
                    <a:pt x="88076" y="176702"/>
                  </a:lnTo>
                  <a:lnTo>
                    <a:pt x="125355" y="173946"/>
                  </a:lnTo>
                  <a:lnTo>
                    <a:pt x="125355" y="166180"/>
                  </a:lnTo>
                  <a:cubicBezTo>
                    <a:pt x="107603" y="166180"/>
                    <a:pt x="105574" y="164426"/>
                    <a:pt x="105574" y="152151"/>
                  </a:cubicBezTo>
                  <a:lnTo>
                    <a:pt x="105574" y="85"/>
                  </a:lnTo>
                  <a:lnTo>
                    <a:pt x="69056" y="2840"/>
                  </a:lnTo>
                  <a:lnTo>
                    <a:pt x="69056" y="10607"/>
                  </a:lnTo>
                  <a:cubicBezTo>
                    <a:pt x="86808" y="10607"/>
                    <a:pt x="88837" y="12360"/>
                    <a:pt x="88837" y="24636"/>
                  </a:cubicBezTo>
                  <a:lnTo>
                    <a:pt x="88837" y="78748"/>
                  </a:lnTo>
                  <a:cubicBezTo>
                    <a:pt x="81482" y="69729"/>
                    <a:pt x="70578" y="63216"/>
                    <a:pt x="56884" y="63216"/>
                  </a:cubicBezTo>
                  <a:cubicBezTo>
                    <a:pt x="26959" y="63216"/>
                    <a:pt x="332" y="87767"/>
                    <a:pt x="332" y="120084"/>
                  </a:cubicBezTo>
                  <a:cubicBezTo>
                    <a:pt x="332" y="151900"/>
                    <a:pt x="25184" y="176702"/>
                    <a:pt x="54094" y="176702"/>
                  </a:cubicBezTo>
                  <a:cubicBezTo>
                    <a:pt x="70324" y="176702"/>
                    <a:pt x="81736" y="168184"/>
                    <a:pt x="88076" y="160167"/>
                  </a:cubicBezTo>
                  <a:close/>
                  <a:moveTo>
                    <a:pt x="88076" y="93028"/>
                  </a:moveTo>
                  <a:lnTo>
                    <a:pt x="88076" y="144385"/>
                  </a:lnTo>
                  <a:cubicBezTo>
                    <a:pt x="88076" y="148894"/>
                    <a:pt x="88076" y="149395"/>
                    <a:pt x="85286" y="153654"/>
                  </a:cubicBezTo>
                  <a:cubicBezTo>
                    <a:pt x="77679" y="165679"/>
                    <a:pt x="66267" y="171190"/>
                    <a:pt x="55362" y="171190"/>
                  </a:cubicBezTo>
                  <a:cubicBezTo>
                    <a:pt x="43950" y="171190"/>
                    <a:pt x="34821" y="164677"/>
                    <a:pt x="28734" y="155157"/>
                  </a:cubicBezTo>
                  <a:cubicBezTo>
                    <a:pt x="22141" y="144886"/>
                    <a:pt x="21380" y="130606"/>
                    <a:pt x="21380" y="120335"/>
                  </a:cubicBezTo>
                  <a:cubicBezTo>
                    <a:pt x="21380" y="111065"/>
                    <a:pt x="21887" y="96034"/>
                    <a:pt x="29242" y="84761"/>
                  </a:cubicBezTo>
                  <a:cubicBezTo>
                    <a:pt x="34567" y="76994"/>
                    <a:pt x="44204" y="68727"/>
                    <a:pt x="57898" y="68727"/>
                  </a:cubicBezTo>
                  <a:cubicBezTo>
                    <a:pt x="66774" y="68727"/>
                    <a:pt x="77425" y="72485"/>
                    <a:pt x="85286" y="83759"/>
                  </a:cubicBezTo>
                  <a:cubicBezTo>
                    <a:pt x="88076" y="88017"/>
                    <a:pt x="88076" y="88518"/>
                    <a:pt x="88076" y="93028"/>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42" name="Freeform: Shape 141">
              <a:extLst>
                <a:ext uri="{FF2B5EF4-FFF2-40B4-BE49-F238E27FC236}">
                  <a16:creationId xmlns:a16="http://schemas.microsoft.com/office/drawing/2014/main" id="{5D44475C-C6A4-4C3E-A848-CFA226358A06}"/>
                </a:ext>
              </a:extLst>
            </p:cNvPr>
            <p:cNvSpPr/>
            <p:nvPr>
              <p:custDataLst>
                <p:tags r:id="rId69"/>
              </p:custDataLst>
            </p:nvPr>
          </p:nvSpPr>
          <p:spPr>
            <a:xfrm>
              <a:off x="11128538" y="4557190"/>
              <a:ext cx="98141" cy="114988"/>
            </a:xfrm>
            <a:custGeom>
              <a:avLst/>
              <a:gdLst>
                <a:gd name="connsiteX0" fmla="*/ 21639 w 98141"/>
                <a:gd name="connsiteY0" fmla="*/ 49187 h 114988"/>
                <a:gd name="connsiteX1" fmla="*/ 53085 w 98141"/>
                <a:gd name="connsiteY1" fmla="*/ 5596 h 114988"/>
                <a:gd name="connsiteX2" fmla="*/ 81742 w 98141"/>
                <a:gd name="connsiteY2" fmla="*/ 49187 h 114988"/>
                <a:gd name="connsiteX3" fmla="*/ 21639 w 98141"/>
                <a:gd name="connsiteY3" fmla="*/ 49187 h 114988"/>
                <a:gd name="connsiteX4" fmla="*/ 21386 w 98141"/>
                <a:gd name="connsiteY4" fmla="*/ 54448 h 114988"/>
                <a:gd name="connsiteX5" fmla="*/ 92139 w 98141"/>
                <a:gd name="connsiteY5" fmla="*/ 54448 h 114988"/>
                <a:gd name="connsiteX6" fmla="*/ 98479 w 98141"/>
                <a:gd name="connsiteY6" fmla="*/ 49187 h 114988"/>
                <a:gd name="connsiteX7" fmla="*/ 53085 w 98141"/>
                <a:gd name="connsiteY7" fmla="*/ 85 h 114988"/>
                <a:gd name="connsiteX8" fmla="*/ 337 w 98141"/>
                <a:gd name="connsiteY8" fmla="*/ 57203 h 114988"/>
                <a:gd name="connsiteX9" fmla="*/ 56128 w 98141"/>
                <a:gd name="connsiteY9" fmla="*/ 115074 h 114988"/>
                <a:gd name="connsiteX10" fmla="*/ 98479 w 98141"/>
                <a:gd name="connsiteY10" fmla="*/ 82506 h 114988"/>
                <a:gd name="connsiteX11" fmla="*/ 95182 w 98141"/>
                <a:gd name="connsiteY11" fmla="*/ 79500 h 114988"/>
                <a:gd name="connsiteX12" fmla="*/ 91885 w 98141"/>
                <a:gd name="connsiteY12" fmla="*/ 83007 h 114988"/>
                <a:gd name="connsiteX13" fmla="*/ 57650 w 98141"/>
                <a:gd name="connsiteY13" fmla="*/ 108811 h 114988"/>
                <a:gd name="connsiteX14" fmla="*/ 28994 w 98141"/>
                <a:gd name="connsiteY14" fmla="*/ 92026 h 114988"/>
                <a:gd name="connsiteX15" fmla="*/ 21386 w 98141"/>
                <a:gd name="connsiteY15" fmla="*/ 54448 h 11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8141" h="114988">
                  <a:moveTo>
                    <a:pt x="21639" y="49187"/>
                  </a:moveTo>
                  <a:cubicBezTo>
                    <a:pt x="23161" y="11859"/>
                    <a:pt x="44463" y="5596"/>
                    <a:pt x="53085" y="5596"/>
                  </a:cubicBezTo>
                  <a:cubicBezTo>
                    <a:pt x="79206" y="5596"/>
                    <a:pt x="81742" y="39416"/>
                    <a:pt x="81742" y="49187"/>
                  </a:cubicBezTo>
                  <a:lnTo>
                    <a:pt x="21639" y="49187"/>
                  </a:lnTo>
                  <a:close/>
                  <a:moveTo>
                    <a:pt x="21386" y="54448"/>
                  </a:moveTo>
                  <a:lnTo>
                    <a:pt x="92139" y="54448"/>
                  </a:lnTo>
                  <a:cubicBezTo>
                    <a:pt x="97718" y="54448"/>
                    <a:pt x="98479" y="54448"/>
                    <a:pt x="98479" y="49187"/>
                  </a:cubicBezTo>
                  <a:cubicBezTo>
                    <a:pt x="98479" y="24385"/>
                    <a:pt x="84785" y="85"/>
                    <a:pt x="53085" y="85"/>
                  </a:cubicBezTo>
                  <a:cubicBezTo>
                    <a:pt x="23668" y="85"/>
                    <a:pt x="337" y="25888"/>
                    <a:pt x="337" y="57203"/>
                  </a:cubicBezTo>
                  <a:cubicBezTo>
                    <a:pt x="337" y="90773"/>
                    <a:pt x="26965" y="115074"/>
                    <a:pt x="56128" y="115074"/>
                  </a:cubicBezTo>
                  <a:cubicBezTo>
                    <a:pt x="87067" y="115074"/>
                    <a:pt x="98479" y="87266"/>
                    <a:pt x="98479" y="82506"/>
                  </a:cubicBezTo>
                  <a:cubicBezTo>
                    <a:pt x="98479" y="80001"/>
                    <a:pt x="96450" y="79500"/>
                    <a:pt x="95182" y="79500"/>
                  </a:cubicBezTo>
                  <a:cubicBezTo>
                    <a:pt x="92900" y="79500"/>
                    <a:pt x="92393" y="81003"/>
                    <a:pt x="91885" y="83007"/>
                  </a:cubicBezTo>
                  <a:cubicBezTo>
                    <a:pt x="83010" y="108811"/>
                    <a:pt x="60186" y="108811"/>
                    <a:pt x="57650" y="108811"/>
                  </a:cubicBezTo>
                  <a:cubicBezTo>
                    <a:pt x="44970" y="108811"/>
                    <a:pt x="34826" y="101295"/>
                    <a:pt x="28994" y="92026"/>
                  </a:cubicBezTo>
                  <a:cubicBezTo>
                    <a:pt x="21386" y="80001"/>
                    <a:pt x="21386" y="63466"/>
                    <a:pt x="21386" y="54448"/>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43" name="Freeform: Shape 142">
              <a:extLst>
                <a:ext uri="{FF2B5EF4-FFF2-40B4-BE49-F238E27FC236}">
                  <a16:creationId xmlns:a16="http://schemas.microsoft.com/office/drawing/2014/main" id="{8EE25546-8EF3-1494-E811-F07744346DEE}"/>
                </a:ext>
              </a:extLst>
            </p:cNvPr>
            <p:cNvSpPr/>
            <p:nvPr>
              <p:custDataLst>
                <p:tags r:id="rId70"/>
              </p:custDataLst>
            </p:nvPr>
          </p:nvSpPr>
          <p:spPr>
            <a:xfrm>
              <a:off x="11341248" y="4502576"/>
              <a:ext cx="83686" cy="166846"/>
            </a:xfrm>
            <a:custGeom>
              <a:avLst/>
              <a:gdLst>
                <a:gd name="connsiteX0" fmla="*/ 52332 w 83686"/>
                <a:gd name="connsiteY0" fmla="*/ 6598 h 166846"/>
                <a:gd name="connsiteX1" fmla="*/ 46499 w 83686"/>
                <a:gd name="connsiteY1" fmla="*/ 85 h 166846"/>
                <a:gd name="connsiteX2" fmla="*/ 345 w 83686"/>
                <a:gd name="connsiteY2" fmla="*/ 16118 h 166846"/>
                <a:gd name="connsiteX3" fmla="*/ 345 w 83686"/>
                <a:gd name="connsiteY3" fmla="*/ 23884 h 166846"/>
                <a:gd name="connsiteX4" fmla="*/ 33566 w 83686"/>
                <a:gd name="connsiteY4" fmla="*/ 17371 h 166846"/>
                <a:gd name="connsiteX5" fmla="*/ 33566 w 83686"/>
                <a:gd name="connsiteY5" fmla="*/ 147140 h 166846"/>
                <a:gd name="connsiteX6" fmla="*/ 9982 w 83686"/>
                <a:gd name="connsiteY6" fmla="*/ 159165 h 166846"/>
                <a:gd name="connsiteX7" fmla="*/ 1866 w 83686"/>
                <a:gd name="connsiteY7" fmla="*/ 159165 h 166846"/>
                <a:gd name="connsiteX8" fmla="*/ 1866 w 83686"/>
                <a:gd name="connsiteY8" fmla="*/ 166931 h 166846"/>
                <a:gd name="connsiteX9" fmla="*/ 42949 w 83686"/>
                <a:gd name="connsiteY9" fmla="*/ 166180 h 166846"/>
                <a:gd name="connsiteX10" fmla="*/ 84032 w 83686"/>
                <a:gd name="connsiteY10" fmla="*/ 166931 h 166846"/>
                <a:gd name="connsiteX11" fmla="*/ 84032 w 83686"/>
                <a:gd name="connsiteY11" fmla="*/ 159165 h 166846"/>
                <a:gd name="connsiteX12" fmla="*/ 75917 w 83686"/>
                <a:gd name="connsiteY12" fmla="*/ 159165 h 166846"/>
                <a:gd name="connsiteX13" fmla="*/ 52332 w 83686"/>
                <a:gd name="connsiteY13" fmla="*/ 147140 h 166846"/>
                <a:gd name="connsiteX14" fmla="*/ 52332 w 83686"/>
                <a:gd name="connsiteY14" fmla="*/ 6598 h 16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686" h="166846">
                  <a:moveTo>
                    <a:pt x="52332" y="6598"/>
                  </a:moveTo>
                  <a:cubicBezTo>
                    <a:pt x="52332" y="586"/>
                    <a:pt x="52332" y="85"/>
                    <a:pt x="46499" y="85"/>
                  </a:cubicBezTo>
                  <a:cubicBezTo>
                    <a:pt x="30776" y="16118"/>
                    <a:pt x="8460" y="16118"/>
                    <a:pt x="345" y="16118"/>
                  </a:cubicBezTo>
                  <a:lnTo>
                    <a:pt x="345" y="23884"/>
                  </a:lnTo>
                  <a:cubicBezTo>
                    <a:pt x="5417" y="23884"/>
                    <a:pt x="20379" y="23884"/>
                    <a:pt x="33566" y="17371"/>
                  </a:cubicBezTo>
                  <a:lnTo>
                    <a:pt x="33566" y="147140"/>
                  </a:lnTo>
                  <a:cubicBezTo>
                    <a:pt x="33566" y="156159"/>
                    <a:pt x="32805" y="159165"/>
                    <a:pt x="9982" y="159165"/>
                  </a:cubicBezTo>
                  <a:lnTo>
                    <a:pt x="1866" y="159165"/>
                  </a:lnTo>
                  <a:lnTo>
                    <a:pt x="1866" y="166931"/>
                  </a:lnTo>
                  <a:cubicBezTo>
                    <a:pt x="10742" y="166180"/>
                    <a:pt x="32805" y="166180"/>
                    <a:pt x="42949" y="166180"/>
                  </a:cubicBezTo>
                  <a:cubicBezTo>
                    <a:pt x="53093" y="166180"/>
                    <a:pt x="75156" y="166180"/>
                    <a:pt x="84032" y="166931"/>
                  </a:cubicBezTo>
                  <a:lnTo>
                    <a:pt x="84032" y="159165"/>
                  </a:lnTo>
                  <a:lnTo>
                    <a:pt x="75917" y="159165"/>
                  </a:lnTo>
                  <a:cubicBezTo>
                    <a:pt x="53093" y="159165"/>
                    <a:pt x="52332" y="156410"/>
                    <a:pt x="52332" y="147140"/>
                  </a:cubicBezTo>
                  <a:lnTo>
                    <a:pt x="52332" y="659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44" name="Freeform: Shape 143">
              <a:extLst>
                <a:ext uri="{FF2B5EF4-FFF2-40B4-BE49-F238E27FC236}">
                  <a16:creationId xmlns:a16="http://schemas.microsoft.com/office/drawing/2014/main" id="{9D568C19-F100-D688-C0E7-44950460B74D}"/>
                </a:ext>
              </a:extLst>
            </p:cNvPr>
            <p:cNvSpPr/>
            <p:nvPr>
              <p:custDataLst>
                <p:tags r:id="rId71"/>
              </p:custDataLst>
            </p:nvPr>
          </p:nvSpPr>
          <p:spPr>
            <a:xfrm>
              <a:off x="6901982" y="4953263"/>
              <a:ext cx="168641" cy="58621"/>
            </a:xfrm>
            <a:custGeom>
              <a:avLst/>
              <a:gdLst>
                <a:gd name="connsiteX0" fmla="*/ 160190 w 168641"/>
                <a:gd name="connsiteY0" fmla="*/ 10120 h 58621"/>
                <a:gd name="connsiteX1" fmla="*/ 168812 w 168641"/>
                <a:gd name="connsiteY1" fmla="*/ 5110 h 58621"/>
                <a:gd name="connsiteX2" fmla="*/ 160444 w 168641"/>
                <a:gd name="connsiteY2" fmla="*/ 100 h 58621"/>
                <a:gd name="connsiteX3" fmla="*/ 8539 w 168641"/>
                <a:gd name="connsiteY3" fmla="*/ 100 h 58621"/>
                <a:gd name="connsiteX4" fmla="*/ 171 w 168641"/>
                <a:gd name="connsiteY4" fmla="*/ 5110 h 58621"/>
                <a:gd name="connsiteX5" fmla="*/ 8793 w 168641"/>
                <a:gd name="connsiteY5" fmla="*/ 10120 h 58621"/>
                <a:gd name="connsiteX6" fmla="*/ 160190 w 168641"/>
                <a:gd name="connsiteY6" fmla="*/ 10120 h 58621"/>
                <a:gd name="connsiteX7" fmla="*/ 160444 w 168641"/>
                <a:gd name="connsiteY7" fmla="*/ 58721 h 58621"/>
                <a:gd name="connsiteX8" fmla="*/ 168812 w 168641"/>
                <a:gd name="connsiteY8" fmla="*/ 53711 h 58621"/>
                <a:gd name="connsiteX9" fmla="*/ 160190 w 168641"/>
                <a:gd name="connsiteY9" fmla="*/ 48701 h 58621"/>
                <a:gd name="connsiteX10" fmla="*/ 8793 w 168641"/>
                <a:gd name="connsiteY10" fmla="*/ 48701 h 58621"/>
                <a:gd name="connsiteX11" fmla="*/ 171 w 168641"/>
                <a:gd name="connsiteY11" fmla="*/ 53711 h 58621"/>
                <a:gd name="connsiteX12" fmla="*/ 8539 w 168641"/>
                <a:gd name="connsiteY12" fmla="*/ 58721 h 58621"/>
                <a:gd name="connsiteX13" fmla="*/ 160444 w 168641"/>
                <a:gd name="connsiteY13" fmla="*/ 58721 h 58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641" h="58621">
                  <a:moveTo>
                    <a:pt x="160190" y="10120"/>
                  </a:moveTo>
                  <a:cubicBezTo>
                    <a:pt x="163994" y="10120"/>
                    <a:pt x="168812" y="10120"/>
                    <a:pt x="168812" y="5110"/>
                  </a:cubicBezTo>
                  <a:cubicBezTo>
                    <a:pt x="168812" y="100"/>
                    <a:pt x="163994" y="100"/>
                    <a:pt x="160444" y="100"/>
                  </a:cubicBezTo>
                  <a:lnTo>
                    <a:pt x="8539" y="100"/>
                  </a:lnTo>
                  <a:cubicBezTo>
                    <a:pt x="4989" y="100"/>
                    <a:pt x="171" y="100"/>
                    <a:pt x="171" y="5110"/>
                  </a:cubicBezTo>
                  <a:cubicBezTo>
                    <a:pt x="171" y="10120"/>
                    <a:pt x="4989" y="10120"/>
                    <a:pt x="8793" y="10120"/>
                  </a:cubicBezTo>
                  <a:lnTo>
                    <a:pt x="160190" y="10120"/>
                  </a:lnTo>
                  <a:close/>
                  <a:moveTo>
                    <a:pt x="160444" y="58721"/>
                  </a:moveTo>
                  <a:cubicBezTo>
                    <a:pt x="163994" y="58721"/>
                    <a:pt x="168812" y="58721"/>
                    <a:pt x="168812" y="53711"/>
                  </a:cubicBezTo>
                  <a:cubicBezTo>
                    <a:pt x="168812" y="48701"/>
                    <a:pt x="163994" y="48701"/>
                    <a:pt x="160190" y="48701"/>
                  </a:cubicBezTo>
                  <a:lnTo>
                    <a:pt x="8793" y="48701"/>
                  </a:lnTo>
                  <a:cubicBezTo>
                    <a:pt x="4989" y="48701"/>
                    <a:pt x="171" y="48701"/>
                    <a:pt x="171" y="53711"/>
                  </a:cubicBezTo>
                  <a:cubicBezTo>
                    <a:pt x="171" y="58721"/>
                    <a:pt x="4989" y="58721"/>
                    <a:pt x="8539" y="58721"/>
                  </a:cubicBezTo>
                  <a:lnTo>
                    <a:pt x="160444" y="5872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45" name="Freeform: Shape 144">
              <a:extLst>
                <a:ext uri="{FF2B5EF4-FFF2-40B4-BE49-F238E27FC236}">
                  <a16:creationId xmlns:a16="http://schemas.microsoft.com/office/drawing/2014/main" id="{45C60968-117B-E58F-0BBC-2FA39D1A4D1A}"/>
                </a:ext>
              </a:extLst>
            </p:cNvPr>
            <p:cNvSpPr/>
            <p:nvPr>
              <p:custDataLst>
                <p:tags r:id="rId72"/>
              </p:custDataLst>
            </p:nvPr>
          </p:nvSpPr>
          <p:spPr>
            <a:xfrm>
              <a:off x="7176513" y="4977563"/>
              <a:ext cx="154947" cy="10020"/>
            </a:xfrm>
            <a:custGeom>
              <a:avLst/>
              <a:gdLst>
                <a:gd name="connsiteX0" fmla="*/ 146253 w 154947"/>
                <a:gd name="connsiteY0" fmla="*/ 10120 h 10020"/>
                <a:gd name="connsiteX1" fmla="*/ 155129 w 154947"/>
                <a:gd name="connsiteY1" fmla="*/ 5110 h 10020"/>
                <a:gd name="connsiteX2" fmla="*/ 146253 w 154947"/>
                <a:gd name="connsiteY2" fmla="*/ 100 h 10020"/>
                <a:gd name="connsiteX3" fmla="*/ 9057 w 154947"/>
                <a:gd name="connsiteY3" fmla="*/ 100 h 10020"/>
                <a:gd name="connsiteX4" fmla="*/ 181 w 154947"/>
                <a:gd name="connsiteY4" fmla="*/ 5110 h 10020"/>
                <a:gd name="connsiteX5" fmla="*/ 9057 w 154947"/>
                <a:gd name="connsiteY5" fmla="*/ 10120 h 10020"/>
                <a:gd name="connsiteX6" fmla="*/ 146253 w 154947"/>
                <a:gd name="connsiteY6" fmla="*/ 10120 h 1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947" h="10020">
                  <a:moveTo>
                    <a:pt x="146253" y="10120"/>
                  </a:moveTo>
                  <a:cubicBezTo>
                    <a:pt x="150564" y="10120"/>
                    <a:pt x="155129" y="10120"/>
                    <a:pt x="155129" y="5110"/>
                  </a:cubicBezTo>
                  <a:cubicBezTo>
                    <a:pt x="155129" y="100"/>
                    <a:pt x="150564" y="100"/>
                    <a:pt x="146253" y="100"/>
                  </a:cubicBezTo>
                  <a:lnTo>
                    <a:pt x="9057" y="100"/>
                  </a:lnTo>
                  <a:cubicBezTo>
                    <a:pt x="4746" y="100"/>
                    <a:pt x="181" y="100"/>
                    <a:pt x="181" y="5110"/>
                  </a:cubicBezTo>
                  <a:cubicBezTo>
                    <a:pt x="181" y="10120"/>
                    <a:pt x="4746" y="10120"/>
                    <a:pt x="9057" y="10120"/>
                  </a:cubicBezTo>
                  <a:lnTo>
                    <a:pt x="146253" y="1012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46" name="Freeform: Shape 145">
              <a:extLst>
                <a:ext uri="{FF2B5EF4-FFF2-40B4-BE49-F238E27FC236}">
                  <a16:creationId xmlns:a16="http://schemas.microsoft.com/office/drawing/2014/main" id="{64980305-7E62-9818-19E4-928BF76D51A2}"/>
                </a:ext>
              </a:extLst>
            </p:cNvPr>
            <p:cNvSpPr/>
            <p:nvPr>
              <p:custDataLst>
                <p:tags r:id="rId73"/>
              </p:custDataLst>
            </p:nvPr>
          </p:nvSpPr>
          <p:spPr>
            <a:xfrm>
              <a:off x="7377813" y="4857314"/>
              <a:ext cx="58834" cy="250520"/>
            </a:xfrm>
            <a:custGeom>
              <a:avLst/>
              <a:gdLst>
                <a:gd name="connsiteX0" fmla="*/ 59023 w 58834"/>
                <a:gd name="connsiteY0" fmla="*/ 248115 h 250520"/>
                <a:gd name="connsiteX1" fmla="*/ 54712 w 58834"/>
                <a:gd name="connsiteY1" fmla="*/ 242604 h 250520"/>
                <a:gd name="connsiteX2" fmla="*/ 14898 w 58834"/>
                <a:gd name="connsiteY2" fmla="*/ 125360 h 250520"/>
                <a:gd name="connsiteX3" fmla="*/ 55727 w 58834"/>
                <a:gd name="connsiteY3" fmla="*/ 6864 h 250520"/>
                <a:gd name="connsiteX4" fmla="*/ 59023 w 58834"/>
                <a:gd name="connsiteY4" fmla="*/ 2605 h 250520"/>
                <a:gd name="connsiteX5" fmla="*/ 56487 w 58834"/>
                <a:gd name="connsiteY5" fmla="*/ 100 h 250520"/>
                <a:gd name="connsiteX6" fmla="*/ 16166 w 58834"/>
                <a:gd name="connsiteY6" fmla="*/ 48951 h 250520"/>
                <a:gd name="connsiteX7" fmla="*/ 189 w 58834"/>
                <a:gd name="connsiteY7" fmla="*/ 125360 h 250520"/>
                <a:gd name="connsiteX8" fmla="*/ 16926 w 58834"/>
                <a:gd name="connsiteY8" fmla="*/ 203522 h 250520"/>
                <a:gd name="connsiteX9" fmla="*/ 56487 w 58834"/>
                <a:gd name="connsiteY9" fmla="*/ 250620 h 250520"/>
                <a:gd name="connsiteX10" fmla="*/ 59023 w 58834"/>
                <a:gd name="connsiteY10" fmla="*/ 248115 h 2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34" h="250520">
                  <a:moveTo>
                    <a:pt x="59023" y="248115"/>
                  </a:moveTo>
                  <a:cubicBezTo>
                    <a:pt x="59023" y="247363"/>
                    <a:pt x="59023" y="246862"/>
                    <a:pt x="54712" y="242604"/>
                  </a:cubicBezTo>
                  <a:cubicBezTo>
                    <a:pt x="23013" y="211038"/>
                    <a:pt x="14898" y="163690"/>
                    <a:pt x="14898" y="125360"/>
                  </a:cubicBezTo>
                  <a:cubicBezTo>
                    <a:pt x="14898" y="81769"/>
                    <a:pt x="24534" y="38179"/>
                    <a:pt x="55727" y="6864"/>
                  </a:cubicBezTo>
                  <a:cubicBezTo>
                    <a:pt x="59023" y="3857"/>
                    <a:pt x="59023" y="3356"/>
                    <a:pt x="59023" y="2605"/>
                  </a:cubicBezTo>
                  <a:cubicBezTo>
                    <a:pt x="59023" y="851"/>
                    <a:pt x="58009" y="100"/>
                    <a:pt x="56487" y="100"/>
                  </a:cubicBezTo>
                  <a:cubicBezTo>
                    <a:pt x="53952" y="100"/>
                    <a:pt x="31128" y="17135"/>
                    <a:pt x="16166" y="48951"/>
                  </a:cubicBezTo>
                  <a:cubicBezTo>
                    <a:pt x="3232" y="76508"/>
                    <a:pt x="189" y="104316"/>
                    <a:pt x="189" y="125360"/>
                  </a:cubicBezTo>
                  <a:cubicBezTo>
                    <a:pt x="189" y="144901"/>
                    <a:pt x="2979" y="175213"/>
                    <a:pt x="16926" y="203522"/>
                  </a:cubicBezTo>
                  <a:cubicBezTo>
                    <a:pt x="32142" y="234336"/>
                    <a:pt x="53952" y="250620"/>
                    <a:pt x="56487" y="250620"/>
                  </a:cubicBezTo>
                  <a:cubicBezTo>
                    <a:pt x="58009" y="250620"/>
                    <a:pt x="59023" y="249869"/>
                    <a:pt x="59023" y="248115"/>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47" name="Freeform: Shape 146">
              <a:extLst>
                <a:ext uri="{FF2B5EF4-FFF2-40B4-BE49-F238E27FC236}">
                  <a16:creationId xmlns:a16="http://schemas.microsoft.com/office/drawing/2014/main" id="{D74986AD-A1B8-7C68-69AE-E969071FA793}"/>
                </a:ext>
              </a:extLst>
            </p:cNvPr>
            <p:cNvSpPr/>
            <p:nvPr>
              <p:custDataLst>
                <p:tags r:id="rId74"/>
              </p:custDataLst>
            </p:nvPr>
          </p:nvSpPr>
          <p:spPr>
            <a:xfrm>
              <a:off x="7464769" y="4871343"/>
              <a:ext cx="125530" cy="177118"/>
            </a:xfrm>
            <a:custGeom>
              <a:avLst/>
              <a:gdLst>
                <a:gd name="connsiteX0" fmla="*/ 77286 w 125530"/>
                <a:gd name="connsiteY0" fmla="*/ 100809 h 177118"/>
                <a:gd name="connsiteX1" fmla="*/ 103914 w 125530"/>
                <a:gd name="connsiteY1" fmla="*/ 171205 h 177118"/>
                <a:gd name="connsiteX2" fmla="*/ 117355 w 125530"/>
                <a:gd name="connsiteY2" fmla="*/ 176717 h 177118"/>
                <a:gd name="connsiteX3" fmla="*/ 122934 w 125530"/>
                <a:gd name="connsiteY3" fmla="*/ 176717 h 177118"/>
                <a:gd name="connsiteX4" fmla="*/ 125723 w 125530"/>
                <a:gd name="connsiteY4" fmla="*/ 174211 h 177118"/>
                <a:gd name="connsiteX5" fmla="*/ 124455 w 125530"/>
                <a:gd name="connsiteY5" fmla="*/ 171957 h 177118"/>
                <a:gd name="connsiteX6" fmla="*/ 118622 w 125530"/>
                <a:gd name="connsiteY6" fmla="*/ 160433 h 177118"/>
                <a:gd name="connsiteX7" fmla="*/ 66889 w 125530"/>
                <a:gd name="connsiteY7" fmla="*/ 17887 h 177118"/>
                <a:gd name="connsiteX8" fmla="*/ 35950 w 125530"/>
                <a:gd name="connsiteY8" fmla="*/ 100 h 177118"/>
                <a:gd name="connsiteX9" fmla="*/ 31385 w 125530"/>
                <a:gd name="connsiteY9" fmla="*/ 2855 h 177118"/>
                <a:gd name="connsiteX10" fmla="*/ 33668 w 125530"/>
                <a:gd name="connsiteY10" fmla="*/ 5361 h 177118"/>
                <a:gd name="connsiteX11" fmla="*/ 50151 w 125530"/>
                <a:gd name="connsiteY11" fmla="*/ 25402 h 177118"/>
                <a:gd name="connsiteX12" fmla="*/ 74750 w 125530"/>
                <a:gd name="connsiteY12" fmla="*/ 93544 h 177118"/>
                <a:gd name="connsiteX13" fmla="*/ 4758 w 125530"/>
                <a:gd name="connsiteY13" fmla="*/ 162186 h 177118"/>
                <a:gd name="connsiteX14" fmla="*/ 193 w 125530"/>
                <a:gd name="connsiteY14" fmla="*/ 169953 h 177118"/>
                <a:gd name="connsiteX15" fmla="*/ 7801 w 125530"/>
                <a:gd name="connsiteY15" fmla="*/ 177218 h 177118"/>
                <a:gd name="connsiteX16" fmla="*/ 16170 w 125530"/>
                <a:gd name="connsiteY16" fmla="*/ 171957 h 177118"/>
                <a:gd name="connsiteX17" fmla="*/ 77286 w 125530"/>
                <a:gd name="connsiteY17" fmla="*/ 100809 h 17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530" h="177118">
                  <a:moveTo>
                    <a:pt x="77286" y="100809"/>
                  </a:moveTo>
                  <a:cubicBezTo>
                    <a:pt x="87684" y="127114"/>
                    <a:pt x="99856" y="165443"/>
                    <a:pt x="103914" y="171205"/>
                  </a:cubicBezTo>
                  <a:cubicBezTo>
                    <a:pt x="107971" y="176717"/>
                    <a:pt x="110507" y="176717"/>
                    <a:pt x="117355" y="176717"/>
                  </a:cubicBezTo>
                  <a:lnTo>
                    <a:pt x="122934" y="176717"/>
                  </a:lnTo>
                  <a:cubicBezTo>
                    <a:pt x="125470" y="176466"/>
                    <a:pt x="125723" y="174963"/>
                    <a:pt x="125723" y="174211"/>
                  </a:cubicBezTo>
                  <a:cubicBezTo>
                    <a:pt x="125723" y="173460"/>
                    <a:pt x="125216" y="172959"/>
                    <a:pt x="124455" y="171957"/>
                  </a:cubicBezTo>
                  <a:cubicBezTo>
                    <a:pt x="121919" y="169201"/>
                    <a:pt x="120398" y="165443"/>
                    <a:pt x="118622" y="160433"/>
                  </a:cubicBezTo>
                  <a:lnTo>
                    <a:pt x="66889" y="17887"/>
                  </a:lnTo>
                  <a:cubicBezTo>
                    <a:pt x="61563" y="3356"/>
                    <a:pt x="47869" y="100"/>
                    <a:pt x="35950" y="100"/>
                  </a:cubicBezTo>
                  <a:cubicBezTo>
                    <a:pt x="34682" y="100"/>
                    <a:pt x="31385" y="100"/>
                    <a:pt x="31385" y="2855"/>
                  </a:cubicBezTo>
                  <a:cubicBezTo>
                    <a:pt x="31385" y="4860"/>
                    <a:pt x="33414" y="5361"/>
                    <a:pt x="33668" y="5361"/>
                  </a:cubicBezTo>
                  <a:cubicBezTo>
                    <a:pt x="42036" y="6864"/>
                    <a:pt x="43812" y="8367"/>
                    <a:pt x="50151" y="25402"/>
                  </a:cubicBezTo>
                  <a:lnTo>
                    <a:pt x="74750" y="93544"/>
                  </a:lnTo>
                  <a:lnTo>
                    <a:pt x="4758" y="162186"/>
                  </a:lnTo>
                  <a:cubicBezTo>
                    <a:pt x="1715" y="165193"/>
                    <a:pt x="193" y="166696"/>
                    <a:pt x="193" y="169953"/>
                  </a:cubicBezTo>
                  <a:cubicBezTo>
                    <a:pt x="193" y="174211"/>
                    <a:pt x="3743" y="177218"/>
                    <a:pt x="7801" y="177218"/>
                  </a:cubicBezTo>
                  <a:cubicBezTo>
                    <a:pt x="11858" y="177218"/>
                    <a:pt x="14141" y="174462"/>
                    <a:pt x="16170" y="171957"/>
                  </a:cubicBezTo>
                  <a:lnTo>
                    <a:pt x="77286" y="10080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48" name="Freeform: Shape 147">
              <a:extLst>
                <a:ext uri="{FF2B5EF4-FFF2-40B4-BE49-F238E27FC236}">
                  <a16:creationId xmlns:a16="http://schemas.microsoft.com/office/drawing/2014/main" id="{C721BCD5-B649-3856-3DAC-6F4BC7472BF9}"/>
                </a:ext>
              </a:extLst>
            </p:cNvPr>
            <p:cNvSpPr/>
            <p:nvPr>
              <p:custDataLst>
                <p:tags r:id="rId75"/>
              </p:custDataLst>
            </p:nvPr>
          </p:nvSpPr>
          <p:spPr>
            <a:xfrm>
              <a:off x="7669815" y="4899151"/>
              <a:ext cx="168641" cy="166846"/>
            </a:xfrm>
            <a:custGeom>
              <a:avLst/>
              <a:gdLst>
                <a:gd name="connsiteX0" fmla="*/ 89721 w 168641"/>
                <a:gd name="connsiteY0" fmla="*/ 88533 h 166846"/>
                <a:gd name="connsiteX1" fmla="*/ 160474 w 168641"/>
                <a:gd name="connsiteY1" fmla="*/ 88533 h 166846"/>
                <a:gd name="connsiteX2" fmla="*/ 168843 w 168641"/>
                <a:gd name="connsiteY2" fmla="*/ 83523 h 166846"/>
                <a:gd name="connsiteX3" fmla="*/ 160474 w 168641"/>
                <a:gd name="connsiteY3" fmla="*/ 78513 h 166846"/>
                <a:gd name="connsiteX4" fmla="*/ 89721 w 168641"/>
                <a:gd name="connsiteY4" fmla="*/ 78513 h 166846"/>
                <a:gd name="connsiteX5" fmla="*/ 89721 w 168641"/>
                <a:gd name="connsiteY5" fmla="*/ 8367 h 166846"/>
                <a:gd name="connsiteX6" fmla="*/ 84649 w 168641"/>
                <a:gd name="connsiteY6" fmla="*/ 100 h 166846"/>
                <a:gd name="connsiteX7" fmla="*/ 79577 w 168641"/>
                <a:gd name="connsiteY7" fmla="*/ 8367 h 166846"/>
                <a:gd name="connsiteX8" fmla="*/ 79577 w 168641"/>
                <a:gd name="connsiteY8" fmla="*/ 78513 h 166846"/>
                <a:gd name="connsiteX9" fmla="*/ 8570 w 168641"/>
                <a:gd name="connsiteY9" fmla="*/ 78513 h 166846"/>
                <a:gd name="connsiteX10" fmla="*/ 201 w 168641"/>
                <a:gd name="connsiteY10" fmla="*/ 83523 h 166846"/>
                <a:gd name="connsiteX11" fmla="*/ 8570 w 168641"/>
                <a:gd name="connsiteY11" fmla="*/ 88533 h 166846"/>
                <a:gd name="connsiteX12" fmla="*/ 79577 w 168641"/>
                <a:gd name="connsiteY12" fmla="*/ 88533 h 166846"/>
                <a:gd name="connsiteX13" fmla="*/ 79577 w 168641"/>
                <a:gd name="connsiteY13" fmla="*/ 158679 h 166846"/>
                <a:gd name="connsiteX14" fmla="*/ 84649 w 168641"/>
                <a:gd name="connsiteY14" fmla="*/ 166946 h 166846"/>
                <a:gd name="connsiteX15" fmla="*/ 89721 w 168641"/>
                <a:gd name="connsiteY15" fmla="*/ 158679 h 166846"/>
                <a:gd name="connsiteX16" fmla="*/ 89721 w 168641"/>
                <a:gd name="connsiteY16" fmla="*/ 88533 h 16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641" h="166846">
                  <a:moveTo>
                    <a:pt x="89721" y="88533"/>
                  </a:moveTo>
                  <a:lnTo>
                    <a:pt x="160474" y="88533"/>
                  </a:lnTo>
                  <a:cubicBezTo>
                    <a:pt x="164024" y="88533"/>
                    <a:pt x="168843" y="88533"/>
                    <a:pt x="168843" y="83523"/>
                  </a:cubicBezTo>
                  <a:cubicBezTo>
                    <a:pt x="168843" y="78513"/>
                    <a:pt x="164024" y="78513"/>
                    <a:pt x="160474" y="78513"/>
                  </a:cubicBezTo>
                  <a:lnTo>
                    <a:pt x="89721" y="78513"/>
                  </a:lnTo>
                  <a:lnTo>
                    <a:pt x="89721" y="8367"/>
                  </a:lnTo>
                  <a:cubicBezTo>
                    <a:pt x="89721" y="4860"/>
                    <a:pt x="89721" y="100"/>
                    <a:pt x="84649" y="100"/>
                  </a:cubicBezTo>
                  <a:cubicBezTo>
                    <a:pt x="79577" y="100"/>
                    <a:pt x="79577" y="4860"/>
                    <a:pt x="79577" y="8367"/>
                  </a:cubicBezTo>
                  <a:lnTo>
                    <a:pt x="79577" y="78513"/>
                  </a:lnTo>
                  <a:lnTo>
                    <a:pt x="8570" y="78513"/>
                  </a:lnTo>
                  <a:cubicBezTo>
                    <a:pt x="5019" y="78513"/>
                    <a:pt x="201" y="78513"/>
                    <a:pt x="201" y="83523"/>
                  </a:cubicBezTo>
                  <a:cubicBezTo>
                    <a:pt x="201" y="88533"/>
                    <a:pt x="5019" y="88533"/>
                    <a:pt x="8570" y="88533"/>
                  </a:cubicBezTo>
                  <a:lnTo>
                    <a:pt x="79577" y="88533"/>
                  </a:lnTo>
                  <a:lnTo>
                    <a:pt x="79577" y="158679"/>
                  </a:lnTo>
                  <a:cubicBezTo>
                    <a:pt x="79577" y="162186"/>
                    <a:pt x="79577" y="166946"/>
                    <a:pt x="84649" y="166946"/>
                  </a:cubicBezTo>
                  <a:cubicBezTo>
                    <a:pt x="89721" y="166946"/>
                    <a:pt x="89721" y="162186"/>
                    <a:pt x="89721" y="158679"/>
                  </a:cubicBezTo>
                  <a:lnTo>
                    <a:pt x="89721" y="8853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49" name="Freeform: Shape 148">
              <a:extLst>
                <a:ext uri="{FF2B5EF4-FFF2-40B4-BE49-F238E27FC236}">
                  <a16:creationId xmlns:a16="http://schemas.microsoft.com/office/drawing/2014/main" id="{BA827D4C-FCE4-A3F6-8E4E-B1D8B169C0B9}"/>
                </a:ext>
              </a:extLst>
            </p:cNvPr>
            <p:cNvSpPr/>
            <p:nvPr>
              <p:custDataLst>
                <p:tags r:id="rId76"/>
              </p:custDataLst>
            </p:nvPr>
          </p:nvSpPr>
          <p:spPr>
            <a:xfrm>
              <a:off x="7916817" y="4934474"/>
              <a:ext cx="137449" cy="164842"/>
            </a:xfrm>
            <a:custGeom>
              <a:avLst/>
              <a:gdLst>
                <a:gd name="connsiteX0" fmla="*/ 51184 w 137449"/>
                <a:gd name="connsiteY0" fmla="*/ 22897 h 164842"/>
                <a:gd name="connsiteX1" fmla="*/ 54988 w 137449"/>
                <a:gd name="connsiteY1" fmla="*/ 6864 h 164842"/>
                <a:gd name="connsiteX2" fmla="*/ 47633 w 137449"/>
                <a:gd name="connsiteY2" fmla="*/ 100 h 164842"/>
                <a:gd name="connsiteX3" fmla="*/ 37490 w 137449"/>
                <a:gd name="connsiteY3" fmla="*/ 9118 h 164842"/>
                <a:gd name="connsiteX4" fmla="*/ 972 w 137449"/>
                <a:gd name="connsiteY4" fmla="*/ 154170 h 164842"/>
                <a:gd name="connsiteX5" fmla="*/ 211 w 137449"/>
                <a:gd name="connsiteY5" fmla="*/ 158178 h 164842"/>
                <a:gd name="connsiteX6" fmla="*/ 7312 w 137449"/>
                <a:gd name="connsiteY6" fmla="*/ 164942 h 164842"/>
                <a:gd name="connsiteX7" fmla="*/ 16188 w 137449"/>
                <a:gd name="connsiteY7" fmla="*/ 159681 h 164842"/>
                <a:gd name="connsiteX8" fmla="*/ 30135 w 137449"/>
                <a:gd name="connsiteY8" fmla="*/ 105819 h 164842"/>
                <a:gd name="connsiteX9" fmla="*/ 54734 w 137449"/>
                <a:gd name="connsiteY9" fmla="*/ 113585 h 164842"/>
                <a:gd name="connsiteX10" fmla="*/ 88462 w 137449"/>
                <a:gd name="connsiteY10" fmla="*/ 95297 h 164842"/>
                <a:gd name="connsiteX11" fmla="*/ 111286 w 137449"/>
                <a:gd name="connsiteY11" fmla="*/ 113585 h 164842"/>
                <a:gd name="connsiteX12" fmla="*/ 130052 w 137449"/>
                <a:gd name="connsiteY12" fmla="*/ 99807 h 164842"/>
                <a:gd name="connsiteX13" fmla="*/ 137660 w 137449"/>
                <a:gd name="connsiteY13" fmla="*/ 75005 h 164842"/>
                <a:gd name="connsiteX14" fmla="*/ 134617 w 137449"/>
                <a:gd name="connsiteY14" fmla="*/ 72500 h 164842"/>
                <a:gd name="connsiteX15" fmla="*/ 131067 w 137449"/>
                <a:gd name="connsiteY15" fmla="*/ 77009 h 164842"/>
                <a:gd name="connsiteX16" fmla="*/ 111793 w 137449"/>
                <a:gd name="connsiteY16" fmla="*/ 108074 h 164842"/>
                <a:gd name="connsiteX17" fmla="*/ 104185 w 137449"/>
                <a:gd name="connsiteY17" fmla="*/ 96550 h 164842"/>
                <a:gd name="connsiteX18" fmla="*/ 109257 w 137449"/>
                <a:gd name="connsiteY18" fmla="*/ 70496 h 164842"/>
                <a:gd name="connsiteX19" fmla="*/ 116358 w 137449"/>
                <a:gd name="connsiteY19" fmla="*/ 43440 h 164842"/>
                <a:gd name="connsiteX20" fmla="*/ 120669 w 137449"/>
                <a:gd name="connsiteY20" fmla="*/ 26404 h 164842"/>
                <a:gd name="connsiteX21" fmla="*/ 124473 w 137449"/>
                <a:gd name="connsiteY21" fmla="*/ 9619 h 164842"/>
                <a:gd name="connsiteX22" fmla="*/ 117119 w 137449"/>
                <a:gd name="connsiteY22" fmla="*/ 2855 h 164842"/>
                <a:gd name="connsiteX23" fmla="*/ 107229 w 137449"/>
                <a:gd name="connsiteY23" fmla="*/ 11624 h 164842"/>
                <a:gd name="connsiteX24" fmla="*/ 95310 w 137449"/>
                <a:gd name="connsiteY24" fmla="*/ 58471 h 164842"/>
                <a:gd name="connsiteX25" fmla="*/ 88716 w 137449"/>
                <a:gd name="connsiteY25" fmla="*/ 84024 h 164842"/>
                <a:gd name="connsiteX26" fmla="*/ 55749 w 137449"/>
                <a:gd name="connsiteY26" fmla="*/ 108074 h 164842"/>
                <a:gd name="connsiteX27" fmla="*/ 36982 w 137449"/>
                <a:gd name="connsiteY27" fmla="*/ 86279 h 164842"/>
                <a:gd name="connsiteX28" fmla="*/ 40533 w 137449"/>
                <a:gd name="connsiteY28" fmla="*/ 64984 h 164842"/>
                <a:gd name="connsiteX29" fmla="*/ 51184 w 137449"/>
                <a:gd name="connsiteY29" fmla="*/ 22897 h 164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449" h="164842">
                  <a:moveTo>
                    <a:pt x="51184" y="22897"/>
                  </a:moveTo>
                  <a:cubicBezTo>
                    <a:pt x="52452" y="17636"/>
                    <a:pt x="54988" y="8116"/>
                    <a:pt x="54988" y="6864"/>
                  </a:cubicBezTo>
                  <a:cubicBezTo>
                    <a:pt x="54988" y="2605"/>
                    <a:pt x="51945" y="100"/>
                    <a:pt x="47633" y="100"/>
                  </a:cubicBezTo>
                  <a:cubicBezTo>
                    <a:pt x="46873" y="100"/>
                    <a:pt x="39772" y="350"/>
                    <a:pt x="37490" y="9118"/>
                  </a:cubicBezTo>
                  <a:lnTo>
                    <a:pt x="972" y="154170"/>
                  </a:lnTo>
                  <a:cubicBezTo>
                    <a:pt x="211" y="157176"/>
                    <a:pt x="211" y="157677"/>
                    <a:pt x="211" y="158178"/>
                  </a:cubicBezTo>
                  <a:cubicBezTo>
                    <a:pt x="211" y="161936"/>
                    <a:pt x="3000" y="164942"/>
                    <a:pt x="7312" y="164942"/>
                  </a:cubicBezTo>
                  <a:cubicBezTo>
                    <a:pt x="12637" y="164942"/>
                    <a:pt x="15680" y="160433"/>
                    <a:pt x="16188" y="159681"/>
                  </a:cubicBezTo>
                  <a:cubicBezTo>
                    <a:pt x="17202" y="157427"/>
                    <a:pt x="20499" y="144399"/>
                    <a:pt x="30135" y="105819"/>
                  </a:cubicBezTo>
                  <a:cubicBezTo>
                    <a:pt x="38250" y="112583"/>
                    <a:pt x="49662" y="113585"/>
                    <a:pt x="54734" y="113585"/>
                  </a:cubicBezTo>
                  <a:cubicBezTo>
                    <a:pt x="72486" y="113585"/>
                    <a:pt x="82376" y="102312"/>
                    <a:pt x="88462" y="95297"/>
                  </a:cubicBezTo>
                  <a:cubicBezTo>
                    <a:pt x="90745" y="106571"/>
                    <a:pt x="100128" y="113585"/>
                    <a:pt x="111286" y="113585"/>
                  </a:cubicBezTo>
                  <a:cubicBezTo>
                    <a:pt x="120162" y="113585"/>
                    <a:pt x="125995" y="107823"/>
                    <a:pt x="130052" y="99807"/>
                  </a:cubicBezTo>
                  <a:cubicBezTo>
                    <a:pt x="134363" y="90788"/>
                    <a:pt x="137660" y="75506"/>
                    <a:pt x="137660" y="75005"/>
                  </a:cubicBezTo>
                  <a:cubicBezTo>
                    <a:pt x="137660" y="72500"/>
                    <a:pt x="135378" y="72500"/>
                    <a:pt x="134617" y="72500"/>
                  </a:cubicBezTo>
                  <a:cubicBezTo>
                    <a:pt x="132081" y="72500"/>
                    <a:pt x="131827" y="73502"/>
                    <a:pt x="131067" y="77009"/>
                  </a:cubicBezTo>
                  <a:cubicBezTo>
                    <a:pt x="126756" y="93293"/>
                    <a:pt x="122191" y="108074"/>
                    <a:pt x="111793" y="108074"/>
                  </a:cubicBezTo>
                  <a:cubicBezTo>
                    <a:pt x="104946" y="108074"/>
                    <a:pt x="104185" y="101560"/>
                    <a:pt x="104185" y="96550"/>
                  </a:cubicBezTo>
                  <a:cubicBezTo>
                    <a:pt x="104185" y="91039"/>
                    <a:pt x="107229" y="79264"/>
                    <a:pt x="109257" y="70496"/>
                  </a:cubicBezTo>
                  <a:lnTo>
                    <a:pt x="116358" y="43440"/>
                  </a:lnTo>
                  <a:cubicBezTo>
                    <a:pt x="117119" y="39682"/>
                    <a:pt x="119655" y="30162"/>
                    <a:pt x="120669" y="26404"/>
                  </a:cubicBezTo>
                  <a:cubicBezTo>
                    <a:pt x="121937" y="20642"/>
                    <a:pt x="124473" y="11123"/>
                    <a:pt x="124473" y="9619"/>
                  </a:cubicBezTo>
                  <a:cubicBezTo>
                    <a:pt x="124473" y="5110"/>
                    <a:pt x="120923" y="2855"/>
                    <a:pt x="117119" y="2855"/>
                  </a:cubicBezTo>
                  <a:cubicBezTo>
                    <a:pt x="115851" y="2855"/>
                    <a:pt x="109257" y="3106"/>
                    <a:pt x="107229" y="11624"/>
                  </a:cubicBezTo>
                  <a:lnTo>
                    <a:pt x="95310" y="58471"/>
                  </a:lnTo>
                  <a:cubicBezTo>
                    <a:pt x="92266" y="70997"/>
                    <a:pt x="89477" y="81519"/>
                    <a:pt x="88716" y="84024"/>
                  </a:cubicBezTo>
                  <a:cubicBezTo>
                    <a:pt x="88462" y="85277"/>
                    <a:pt x="76290" y="108074"/>
                    <a:pt x="55749" y="108074"/>
                  </a:cubicBezTo>
                  <a:cubicBezTo>
                    <a:pt x="43069" y="108074"/>
                    <a:pt x="36982" y="99807"/>
                    <a:pt x="36982" y="86279"/>
                  </a:cubicBezTo>
                  <a:cubicBezTo>
                    <a:pt x="36982" y="79014"/>
                    <a:pt x="38758" y="71999"/>
                    <a:pt x="40533" y="64984"/>
                  </a:cubicBezTo>
                  <a:lnTo>
                    <a:pt x="51184" y="2289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50" name="Freeform: Shape 149">
              <a:extLst>
                <a:ext uri="{FF2B5EF4-FFF2-40B4-BE49-F238E27FC236}">
                  <a16:creationId xmlns:a16="http://schemas.microsoft.com/office/drawing/2014/main" id="{FCBC6188-36FC-FE46-9BAD-C40195D7E229}"/>
                </a:ext>
              </a:extLst>
            </p:cNvPr>
            <p:cNvSpPr/>
            <p:nvPr>
              <p:custDataLst>
                <p:tags r:id="rId77"/>
              </p:custDataLst>
            </p:nvPr>
          </p:nvSpPr>
          <p:spPr>
            <a:xfrm>
              <a:off x="8076469" y="4857314"/>
              <a:ext cx="58834" cy="250520"/>
            </a:xfrm>
            <a:custGeom>
              <a:avLst/>
              <a:gdLst>
                <a:gd name="connsiteX0" fmla="*/ 59051 w 58834"/>
                <a:gd name="connsiteY0" fmla="*/ 125360 h 250520"/>
                <a:gd name="connsiteX1" fmla="*/ 42314 w 58834"/>
                <a:gd name="connsiteY1" fmla="*/ 47197 h 250520"/>
                <a:gd name="connsiteX2" fmla="*/ 2753 w 58834"/>
                <a:gd name="connsiteY2" fmla="*/ 100 h 250520"/>
                <a:gd name="connsiteX3" fmla="*/ 217 w 58834"/>
                <a:gd name="connsiteY3" fmla="*/ 2605 h 250520"/>
                <a:gd name="connsiteX4" fmla="*/ 5035 w 58834"/>
                <a:gd name="connsiteY4" fmla="*/ 8367 h 250520"/>
                <a:gd name="connsiteX5" fmla="*/ 44343 w 58834"/>
                <a:gd name="connsiteY5" fmla="*/ 125360 h 250520"/>
                <a:gd name="connsiteX6" fmla="*/ 3514 w 58834"/>
                <a:gd name="connsiteY6" fmla="*/ 243856 h 250520"/>
                <a:gd name="connsiteX7" fmla="*/ 217 w 58834"/>
                <a:gd name="connsiteY7" fmla="*/ 248115 h 250520"/>
                <a:gd name="connsiteX8" fmla="*/ 2753 w 58834"/>
                <a:gd name="connsiteY8" fmla="*/ 250620 h 250520"/>
                <a:gd name="connsiteX9" fmla="*/ 43075 w 58834"/>
                <a:gd name="connsiteY9" fmla="*/ 201769 h 250520"/>
                <a:gd name="connsiteX10" fmla="*/ 59051 w 58834"/>
                <a:gd name="connsiteY10" fmla="*/ 125360 h 2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34" h="250520">
                  <a:moveTo>
                    <a:pt x="59051" y="125360"/>
                  </a:moveTo>
                  <a:cubicBezTo>
                    <a:pt x="59051" y="105819"/>
                    <a:pt x="56262" y="75506"/>
                    <a:pt x="42314" y="47197"/>
                  </a:cubicBezTo>
                  <a:cubicBezTo>
                    <a:pt x="27098" y="16383"/>
                    <a:pt x="5289" y="100"/>
                    <a:pt x="2753" y="100"/>
                  </a:cubicBezTo>
                  <a:cubicBezTo>
                    <a:pt x="1231" y="100"/>
                    <a:pt x="217" y="1102"/>
                    <a:pt x="217" y="2605"/>
                  </a:cubicBezTo>
                  <a:cubicBezTo>
                    <a:pt x="217" y="3356"/>
                    <a:pt x="217" y="3857"/>
                    <a:pt x="5035" y="8367"/>
                  </a:cubicBezTo>
                  <a:cubicBezTo>
                    <a:pt x="29888" y="33168"/>
                    <a:pt x="44343" y="73001"/>
                    <a:pt x="44343" y="125360"/>
                  </a:cubicBezTo>
                  <a:cubicBezTo>
                    <a:pt x="44343" y="168199"/>
                    <a:pt x="34960" y="212291"/>
                    <a:pt x="3514" y="243856"/>
                  </a:cubicBezTo>
                  <a:cubicBezTo>
                    <a:pt x="217" y="246862"/>
                    <a:pt x="217" y="247363"/>
                    <a:pt x="217" y="248115"/>
                  </a:cubicBezTo>
                  <a:cubicBezTo>
                    <a:pt x="217" y="249618"/>
                    <a:pt x="1231" y="250620"/>
                    <a:pt x="2753" y="250620"/>
                  </a:cubicBezTo>
                  <a:cubicBezTo>
                    <a:pt x="5289" y="250620"/>
                    <a:pt x="28113" y="233585"/>
                    <a:pt x="43075" y="201769"/>
                  </a:cubicBezTo>
                  <a:cubicBezTo>
                    <a:pt x="56008" y="174211"/>
                    <a:pt x="59051" y="146404"/>
                    <a:pt x="59051" y="125360"/>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51" name="Freeform: Shape 150">
              <a:extLst>
                <a:ext uri="{FF2B5EF4-FFF2-40B4-BE49-F238E27FC236}">
                  <a16:creationId xmlns:a16="http://schemas.microsoft.com/office/drawing/2014/main" id="{0E949DF6-A195-5346-83FE-EFB3C4BEE2B1}"/>
                </a:ext>
              </a:extLst>
            </p:cNvPr>
            <p:cNvSpPr/>
            <p:nvPr>
              <p:custDataLst>
                <p:tags r:id="rId78"/>
              </p:custDataLst>
            </p:nvPr>
          </p:nvSpPr>
          <p:spPr>
            <a:xfrm>
              <a:off x="8152520" y="4934474"/>
              <a:ext cx="132377" cy="159331"/>
            </a:xfrm>
            <a:custGeom>
              <a:avLst/>
              <a:gdLst>
                <a:gd name="connsiteX0" fmla="*/ 19748 w 132377"/>
                <a:gd name="connsiteY0" fmla="*/ 141393 h 159331"/>
                <a:gd name="connsiteX1" fmla="*/ 6054 w 132377"/>
                <a:gd name="connsiteY1" fmla="*/ 151665 h 159331"/>
                <a:gd name="connsiteX2" fmla="*/ 221 w 132377"/>
                <a:gd name="connsiteY2" fmla="*/ 156424 h 159331"/>
                <a:gd name="connsiteX3" fmla="*/ 3518 w 132377"/>
                <a:gd name="connsiteY3" fmla="*/ 159431 h 159331"/>
                <a:gd name="connsiteX4" fmla="*/ 24820 w 132377"/>
                <a:gd name="connsiteY4" fmla="*/ 158679 h 159331"/>
                <a:gd name="connsiteX5" fmla="*/ 49926 w 132377"/>
                <a:gd name="connsiteY5" fmla="*/ 159431 h 159331"/>
                <a:gd name="connsiteX6" fmla="*/ 54490 w 132377"/>
                <a:gd name="connsiteY6" fmla="*/ 154420 h 159331"/>
                <a:gd name="connsiteX7" fmla="*/ 48404 w 132377"/>
                <a:gd name="connsiteY7" fmla="*/ 151665 h 159331"/>
                <a:gd name="connsiteX8" fmla="*/ 35724 w 132377"/>
                <a:gd name="connsiteY8" fmla="*/ 147656 h 159331"/>
                <a:gd name="connsiteX9" fmla="*/ 48151 w 132377"/>
                <a:gd name="connsiteY9" fmla="*/ 97552 h 159331"/>
                <a:gd name="connsiteX10" fmla="*/ 71481 w 132377"/>
                <a:gd name="connsiteY10" fmla="*/ 113585 h 159331"/>
                <a:gd name="connsiteX11" fmla="*/ 132598 w 132377"/>
                <a:gd name="connsiteY11" fmla="*/ 40183 h 159331"/>
                <a:gd name="connsiteX12" fmla="*/ 98870 w 132377"/>
                <a:gd name="connsiteY12" fmla="*/ 100 h 159331"/>
                <a:gd name="connsiteX13" fmla="*/ 65649 w 132377"/>
                <a:gd name="connsiteY13" fmla="*/ 18889 h 159331"/>
                <a:gd name="connsiteX14" fmla="*/ 42825 w 132377"/>
                <a:gd name="connsiteY14" fmla="*/ 100 h 159331"/>
                <a:gd name="connsiteX15" fmla="*/ 24059 w 132377"/>
                <a:gd name="connsiteY15" fmla="*/ 14379 h 159331"/>
                <a:gd name="connsiteX16" fmla="*/ 16197 w 132377"/>
                <a:gd name="connsiteY16" fmla="*/ 38680 h 159331"/>
                <a:gd name="connsiteX17" fmla="*/ 19241 w 132377"/>
                <a:gd name="connsiteY17" fmla="*/ 41185 h 159331"/>
                <a:gd name="connsiteX18" fmla="*/ 23552 w 132377"/>
                <a:gd name="connsiteY18" fmla="*/ 35423 h 159331"/>
                <a:gd name="connsiteX19" fmla="*/ 42064 w 132377"/>
                <a:gd name="connsiteY19" fmla="*/ 5611 h 159331"/>
                <a:gd name="connsiteX20" fmla="*/ 49926 w 132377"/>
                <a:gd name="connsiteY20" fmla="*/ 17135 h 159331"/>
                <a:gd name="connsiteX21" fmla="*/ 48151 w 132377"/>
                <a:gd name="connsiteY21" fmla="*/ 29912 h 159331"/>
                <a:gd name="connsiteX22" fmla="*/ 19748 w 132377"/>
                <a:gd name="connsiteY22" fmla="*/ 141393 h 159331"/>
                <a:gd name="connsiteX23" fmla="*/ 64381 w 132377"/>
                <a:gd name="connsiteY23" fmla="*/ 32667 h 159331"/>
                <a:gd name="connsiteX24" fmla="*/ 77568 w 132377"/>
                <a:gd name="connsiteY24" fmla="*/ 15131 h 159331"/>
                <a:gd name="connsiteX25" fmla="*/ 98109 w 132377"/>
                <a:gd name="connsiteY25" fmla="*/ 5611 h 159331"/>
                <a:gd name="connsiteX26" fmla="*/ 114339 w 132377"/>
                <a:gd name="connsiteY26" fmla="*/ 29160 h 159331"/>
                <a:gd name="connsiteX27" fmla="*/ 101406 w 132377"/>
                <a:gd name="connsiteY27" fmla="*/ 82270 h 159331"/>
                <a:gd name="connsiteX28" fmla="*/ 71228 w 132377"/>
                <a:gd name="connsiteY28" fmla="*/ 108074 h 159331"/>
                <a:gd name="connsiteX29" fmla="*/ 51194 w 132377"/>
                <a:gd name="connsiteY29" fmla="*/ 85778 h 159331"/>
                <a:gd name="connsiteX30" fmla="*/ 51954 w 132377"/>
                <a:gd name="connsiteY30" fmla="*/ 81769 h 159331"/>
                <a:gd name="connsiteX31" fmla="*/ 64381 w 132377"/>
                <a:gd name="connsiteY31" fmla="*/ 32667 h 159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377" h="159331">
                  <a:moveTo>
                    <a:pt x="19748" y="141393"/>
                  </a:moveTo>
                  <a:cubicBezTo>
                    <a:pt x="17719" y="149911"/>
                    <a:pt x="17212" y="151665"/>
                    <a:pt x="6054" y="151665"/>
                  </a:cubicBezTo>
                  <a:cubicBezTo>
                    <a:pt x="3010" y="151665"/>
                    <a:pt x="221" y="151665"/>
                    <a:pt x="221" y="156424"/>
                  </a:cubicBezTo>
                  <a:cubicBezTo>
                    <a:pt x="221" y="158429"/>
                    <a:pt x="1489" y="159431"/>
                    <a:pt x="3518" y="159431"/>
                  </a:cubicBezTo>
                  <a:cubicBezTo>
                    <a:pt x="10365" y="159431"/>
                    <a:pt x="17719" y="158679"/>
                    <a:pt x="24820" y="158679"/>
                  </a:cubicBezTo>
                  <a:cubicBezTo>
                    <a:pt x="33188" y="158679"/>
                    <a:pt x="41811" y="159431"/>
                    <a:pt x="49926" y="159431"/>
                  </a:cubicBezTo>
                  <a:cubicBezTo>
                    <a:pt x="51194" y="159431"/>
                    <a:pt x="54490" y="159431"/>
                    <a:pt x="54490" y="154420"/>
                  </a:cubicBezTo>
                  <a:cubicBezTo>
                    <a:pt x="54490" y="151665"/>
                    <a:pt x="51954" y="151665"/>
                    <a:pt x="48404" y="151665"/>
                  </a:cubicBezTo>
                  <a:cubicBezTo>
                    <a:pt x="35724" y="151665"/>
                    <a:pt x="35724" y="149911"/>
                    <a:pt x="35724" y="147656"/>
                  </a:cubicBezTo>
                  <a:cubicBezTo>
                    <a:pt x="35724" y="144650"/>
                    <a:pt x="46375" y="103815"/>
                    <a:pt x="48151" y="97552"/>
                  </a:cubicBezTo>
                  <a:cubicBezTo>
                    <a:pt x="51447" y="104817"/>
                    <a:pt x="58548" y="113585"/>
                    <a:pt x="71481" y="113585"/>
                  </a:cubicBezTo>
                  <a:cubicBezTo>
                    <a:pt x="100899" y="113585"/>
                    <a:pt x="132598" y="77009"/>
                    <a:pt x="132598" y="40183"/>
                  </a:cubicBezTo>
                  <a:cubicBezTo>
                    <a:pt x="132598" y="16634"/>
                    <a:pt x="118143" y="100"/>
                    <a:pt x="98870" y="100"/>
                  </a:cubicBezTo>
                  <a:cubicBezTo>
                    <a:pt x="86190" y="100"/>
                    <a:pt x="74017" y="9118"/>
                    <a:pt x="65649" y="18889"/>
                  </a:cubicBezTo>
                  <a:cubicBezTo>
                    <a:pt x="63113" y="5361"/>
                    <a:pt x="52208" y="100"/>
                    <a:pt x="42825" y="100"/>
                  </a:cubicBezTo>
                  <a:cubicBezTo>
                    <a:pt x="31160" y="100"/>
                    <a:pt x="26341" y="9870"/>
                    <a:pt x="24059" y="14379"/>
                  </a:cubicBezTo>
                  <a:cubicBezTo>
                    <a:pt x="19494" y="22897"/>
                    <a:pt x="16197" y="37928"/>
                    <a:pt x="16197" y="38680"/>
                  </a:cubicBezTo>
                  <a:cubicBezTo>
                    <a:pt x="16197" y="41185"/>
                    <a:pt x="18733" y="41185"/>
                    <a:pt x="19241" y="41185"/>
                  </a:cubicBezTo>
                  <a:cubicBezTo>
                    <a:pt x="21776" y="41185"/>
                    <a:pt x="22030" y="40934"/>
                    <a:pt x="23552" y="35423"/>
                  </a:cubicBezTo>
                  <a:cubicBezTo>
                    <a:pt x="27863" y="17636"/>
                    <a:pt x="32935" y="5611"/>
                    <a:pt x="42064" y="5611"/>
                  </a:cubicBezTo>
                  <a:cubicBezTo>
                    <a:pt x="46375" y="5611"/>
                    <a:pt x="49926" y="7615"/>
                    <a:pt x="49926" y="17135"/>
                  </a:cubicBezTo>
                  <a:cubicBezTo>
                    <a:pt x="49926" y="22897"/>
                    <a:pt x="49165" y="25653"/>
                    <a:pt x="48151" y="29912"/>
                  </a:cubicBezTo>
                  <a:lnTo>
                    <a:pt x="19748" y="141393"/>
                  </a:lnTo>
                  <a:close/>
                  <a:moveTo>
                    <a:pt x="64381" y="32667"/>
                  </a:moveTo>
                  <a:cubicBezTo>
                    <a:pt x="66156" y="25903"/>
                    <a:pt x="73003" y="18889"/>
                    <a:pt x="77568" y="15131"/>
                  </a:cubicBezTo>
                  <a:cubicBezTo>
                    <a:pt x="86444" y="7365"/>
                    <a:pt x="93798" y="5611"/>
                    <a:pt x="98109" y="5611"/>
                  </a:cubicBezTo>
                  <a:cubicBezTo>
                    <a:pt x="108253" y="5611"/>
                    <a:pt x="114339" y="14379"/>
                    <a:pt x="114339" y="29160"/>
                  </a:cubicBezTo>
                  <a:cubicBezTo>
                    <a:pt x="114339" y="43941"/>
                    <a:pt x="105971" y="72751"/>
                    <a:pt x="101406" y="82270"/>
                  </a:cubicBezTo>
                  <a:cubicBezTo>
                    <a:pt x="92783" y="99807"/>
                    <a:pt x="80611" y="108074"/>
                    <a:pt x="71228" y="108074"/>
                  </a:cubicBezTo>
                  <a:cubicBezTo>
                    <a:pt x="54490" y="108074"/>
                    <a:pt x="51194" y="87281"/>
                    <a:pt x="51194" y="85778"/>
                  </a:cubicBezTo>
                  <a:cubicBezTo>
                    <a:pt x="51194" y="85277"/>
                    <a:pt x="51194" y="84776"/>
                    <a:pt x="51954" y="81769"/>
                  </a:cubicBezTo>
                  <a:lnTo>
                    <a:pt x="64381" y="3266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52" name="Freeform: Shape 151">
              <a:extLst>
                <a:ext uri="{FF2B5EF4-FFF2-40B4-BE49-F238E27FC236}">
                  <a16:creationId xmlns:a16="http://schemas.microsoft.com/office/drawing/2014/main" id="{6F063C8F-376E-D313-FB11-736A449DDB06}"/>
                </a:ext>
              </a:extLst>
            </p:cNvPr>
            <p:cNvSpPr/>
            <p:nvPr>
              <p:custDataLst>
                <p:tags r:id="rId79"/>
              </p:custDataLst>
            </p:nvPr>
          </p:nvSpPr>
          <p:spPr>
            <a:xfrm>
              <a:off x="8307575" y="4966340"/>
              <a:ext cx="64616" cy="116441"/>
            </a:xfrm>
            <a:custGeom>
              <a:avLst/>
              <a:gdLst>
                <a:gd name="connsiteX0" fmla="*/ 40345 w 64616"/>
                <a:gd name="connsiteY0" fmla="*/ 5011 h 116441"/>
                <a:gd name="connsiteX1" fmla="*/ 35019 w 64616"/>
                <a:gd name="connsiteY1" fmla="*/ 101 h 116441"/>
                <a:gd name="connsiteX2" fmla="*/ 226 w 64616"/>
                <a:gd name="connsiteY2" fmla="*/ 11324 h 116441"/>
                <a:gd name="connsiteX3" fmla="*/ 226 w 64616"/>
                <a:gd name="connsiteY3" fmla="*/ 17638 h 116441"/>
                <a:gd name="connsiteX4" fmla="*/ 25966 w 64616"/>
                <a:gd name="connsiteY4" fmla="*/ 12727 h 116441"/>
                <a:gd name="connsiteX5" fmla="*/ 25966 w 64616"/>
                <a:gd name="connsiteY5" fmla="*/ 102163 h 116441"/>
                <a:gd name="connsiteX6" fmla="*/ 8214 w 64616"/>
                <a:gd name="connsiteY6" fmla="*/ 110230 h 116441"/>
                <a:gd name="connsiteX7" fmla="*/ 1468 w 64616"/>
                <a:gd name="connsiteY7" fmla="*/ 110230 h 116441"/>
                <a:gd name="connsiteX8" fmla="*/ 1468 w 64616"/>
                <a:gd name="connsiteY8" fmla="*/ 116543 h 116441"/>
                <a:gd name="connsiteX9" fmla="*/ 33067 w 64616"/>
                <a:gd name="connsiteY9" fmla="*/ 115842 h 116441"/>
                <a:gd name="connsiteX10" fmla="*/ 64842 w 64616"/>
                <a:gd name="connsiteY10" fmla="*/ 116543 h 116441"/>
                <a:gd name="connsiteX11" fmla="*/ 64842 w 64616"/>
                <a:gd name="connsiteY11" fmla="*/ 110230 h 116441"/>
                <a:gd name="connsiteX12" fmla="*/ 58097 w 64616"/>
                <a:gd name="connsiteY12" fmla="*/ 110230 h 116441"/>
                <a:gd name="connsiteX13" fmla="*/ 40345 w 64616"/>
                <a:gd name="connsiteY13" fmla="*/ 102163 h 116441"/>
                <a:gd name="connsiteX14" fmla="*/ 40345 w 64616"/>
                <a:gd name="connsiteY14" fmla="*/ 5011 h 11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616" h="116441">
                  <a:moveTo>
                    <a:pt x="40345" y="5011"/>
                  </a:moveTo>
                  <a:cubicBezTo>
                    <a:pt x="40345" y="276"/>
                    <a:pt x="39990" y="101"/>
                    <a:pt x="35019" y="101"/>
                  </a:cubicBezTo>
                  <a:cubicBezTo>
                    <a:pt x="23658" y="11149"/>
                    <a:pt x="7504" y="11324"/>
                    <a:pt x="226" y="11324"/>
                  </a:cubicBezTo>
                  <a:lnTo>
                    <a:pt x="226" y="17638"/>
                  </a:lnTo>
                  <a:cubicBezTo>
                    <a:pt x="4486" y="17638"/>
                    <a:pt x="16202" y="17638"/>
                    <a:pt x="25966" y="12727"/>
                  </a:cubicBezTo>
                  <a:lnTo>
                    <a:pt x="25966" y="102163"/>
                  </a:lnTo>
                  <a:cubicBezTo>
                    <a:pt x="25966" y="107950"/>
                    <a:pt x="25966" y="110230"/>
                    <a:pt x="8214" y="110230"/>
                  </a:cubicBezTo>
                  <a:lnTo>
                    <a:pt x="1468" y="110230"/>
                  </a:lnTo>
                  <a:lnTo>
                    <a:pt x="1468" y="116543"/>
                  </a:lnTo>
                  <a:cubicBezTo>
                    <a:pt x="4664" y="116368"/>
                    <a:pt x="26498" y="115842"/>
                    <a:pt x="33067" y="115842"/>
                  </a:cubicBezTo>
                  <a:cubicBezTo>
                    <a:pt x="38570" y="115842"/>
                    <a:pt x="60937" y="116368"/>
                    <a:pt x="64842" y="116543"/>
                  </a:cubicBezTo>
                  <a:lnTo>
                    <a:pt x="64842" y="110230"/>
                  </a:lnTo>
                  <a:lnTo>
                    <a:pt x="58097" y="110230"/>
                  </a:lnTo>
                  <a:cubicBezTo>
                    <a:pt x="40345" y="110230"/>
                    <a:pt x="40345" y="107950"/>
                    <a:pt x="40345" y="102163"/>
                  </a:cubicBezTo>
                  <a:lnTo>
                    <a:pt x="40345" y="501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53" name="Freeform: Shape 152">
              <a:extLst>
                <a:ext uri="{FF2B5EF4-FFF2-40B4-BE49-F238E27FC236}">
                  <a16:creationId xmlns:a16="http://schemas.microsoft.com/office/drawing/2014/main" id="{18ABC5E6-022D-0B52-BC94-080ECAD655AF}"/>
                </a:ext>
              </a:extLst>
            </p:cNvPr>
            <p:cNvSpPr/>
            <p:nvPr>
              <p:custDataLst>
                <p:tags r:id="rId80"/>
              </p:custDataLst>
            </p:nvPr>
          </p:nvSpPr>
          <p:spPr>
            <a:xfrm>
              <a:off x="8472547" y="4899151"/>
              <a:ext cx="168641" cy="166846"/>
            </a:xfrm>
            <a:custGeom>
              <a:avLst/>
              <a:gdLst>
                <a:gd name="connsiteX0" fmla="*/ 89752 w 168641"/>
                <a:gd name="connsiteY0" fmla="*/ 88533 h 166846"/>
                <a:gd name="connsiteX1" fmla="*/ 160505 w 168641"/>
                <a:gd name="connsiteY1" fmla="*/ 88533 h 166846"/>
                <a:gd name="connsiteX2" fmla="*/ 168874 w 168641"/>
                <a:gd name="connsiteY2" fmla="*/ 83523 h 166846"/>
                <a:gd name="connsiteX3" fmla="*/ 160505 w 168641"/>
                <a:gd name="connsiteY3" fmla="*/ 78513 h 166846"/>
                <a:gd name="connsiteX4" fmla="*/ 89752 w 168641"/>
                <a:gd name="connsiteY4" fmla="*/ 78513 h 166846"/>
                <a:gd name="connsiteX5" fmla="*/ 89752 w 168641"/>
                <a:gd name="connsiteY5" fmla="*/ 8367 h 166846"/>
                <a:gd name="connsiteX6" fmla="*/ 84680 w 168641"/>
                <a:gd name="connsiteY6" fmla="*/ 100 h 166846"/>
                <a:gd name="connsiteX7" fmla="*/ 79608 w 168641"/>
                <a:gd name="connsiteY7" fmla="*/ 8367 h 166846"/>
                <a:gd name="connsiteX8" fmla="*/ 79608 w 168641"/>
                <a:gd name="connsiteY8" fmla="*/ 78513 h 166846"/>
                <a:gd name="connsiteX9" fmla="*/ 8601 w 168641"/>
                <a:gd name="connsiteY9" fmla="*/ 78513 h 166846"/>
                <a:gd name="connsiteX10" fmla="*/ 233 w 168641"/>
                <a:gd name="connsiteY10" fmla="*/ 83523 h 166846"/>
                <a:gd name="connsiteX11" fmla="*/ 8601 w 168641"/>
                <a:gd name="connsiteY11" fmla="*/ 88533 h 166846"/>
                <a:gd name="connsiteX12" fmla="*/ 79608 w 168641"/>
                <a:gd name="connsiteY12" fmla="*/ 88533 h 166846"/>
                <a:gd name="connsiteX13" fmla="*/ 79608 w 168641"/>
                <a:gd name="connsiteY13" fmla="*/ 158679 h 166846"/>
                <a:gd name="connsiteX14" fmla="*/ 84680 w 168641"/>
                <a:gd name="connsiteY14" fmla="*/ 166946 h 166846"/>
                <a:gd name="connsiteX15" fmla="*/ 89752 w 168641"/>
                <a:gd name="connsiteY15" fmla="*/ 158679 h 166846"/>
                <a:gd name="connsiteX16" fmla="*/ 89752 w 168641"/>
                <a:gd name="connsiteY16" fmla="*/ 88533 h 16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641" h="166846">
                  <a:moveTo>
                    <a:pt x="89752" y="88533"/>
                  </a:moveTo>
                  <a:lnTo>
                    <a:pt x="160505" y="88533"/>
                  </a:lnTo>
                  <a:cubicBezTo>
                    <a:pt x="164056" y="88533"/>
                    <a:pt x="168874" y="88533"/>
                    <a:pt x="168874" y="83523"/>
                  </a:cubicBezTo>
                  <a:cubicBezTo>
                    <a:pt x="168874" y="78513"/>
                    <a:pt x="164056" y="78513"/>
                    <a:pt x="160505" y="78513"/>
                  </a:cubicBezTo>
                  <a:lnTo>
                    <a:pt x="89752" y="78513"/>
                  </a:lnTo>
                  <a:lnTo>
                    <a:pt x="89752" y="8367"/>
                  </a:lnTo>
                  <a:cubicBezTo>
                    <a:pt x="89752" y="4860"/>
                    <a:pt x="89752" y="100"/>
                    <a:pt x="84680" y="100"/>
                  </a:cubicBezTo>
                  <a:cubicBezTo>
                    <a:pt x="79608" y="100"/>
                    <a:pt x="79608" y="4860"/>
                    <a:pt x="79608" y="8367"/>
                  </a:cubicBezTo>
                  <a:lnTo>
                    <a:pt x="79608" y="78513"/>
                  </a:lnTo>
                  <a:lnTo>
                    <a:pt x="8601" y="78513"/>
                  </a:lnTo>
                  <a:cubicBezTo>
                    <a:pt x="5051" y="78513"/>
                    <a:pt x="233" y="78513"/>
                    <a:pt x="233" y="83523"/>
                  </a:cubicBezTo>
                  <a:cubicBezTo>
                    <a:pt x="233" y="88533"/>
                    <a:pt x="5051" y="88533"/>
                    <a:pt x="8601" y="88533"/>
                  </a:cubicBezTo>
                  <a:lnTo>
                    <a:pt x="79608" y="88533"/>
                  </a:lnTo>
                  <a:lnTo>
                    <a:pt x="79608" y="158679"/>
                  </a:lnTo>
                  <a:cubicBezTo>
                    <a:pt x="79608" y="162186"/>
                    <a:pt x="79608" y="166946"/>
                    <a:pt x="84680" y="166946"/>
                  </a:cubicBezTo>
                  <a:cubicBezTo>
                    <a:pt x="89752" y="166946"/>
                    <a:pt x="89752" y="162186"/>
                    <a:pt x="89752" y="158679"/>
                  </a:cubicBezTo>
                  <a:lnTo>
                    <a:pt x="89752" y="8853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54" name="Freeform: Shape 153">
              <a:extLst>
                <a:ext uri="{FF2B5EF4-FFF2-40B4-BE49-F238E27FC236}">
                  <a16:creationId xmlns:a16="http://schemas.microsoft.com/office/drawing/2014/main" id="{BED10C6B-1A88-2646-28CA-94B1B1852F79}"/>
                </a:ext>
              </a:extLst>
            </p:cNvPr>
            <p:cNvSpPr/>
            <p:nvPr>
              <p:custDataLst>
                <p:tags r:id="rId81"/>
              </p:custDataLst>
            </p:nvPr>
          </p:nvSpPr>
          <p:spPr>
            <a:xfrm>
              <a:off x="8725382" y="4871343"/>
              <a:ext cx="125530" cy="177118"/>
            </a:xfrm>
            <a:custGeom>
              <a:avLst/>
              <a:gdLst>
                <a:gd name="connsiteX0" fmla="*/ 77336 w 125530"/>
                <a:gd name="connsiteY0" fmla="*/ 100809 h 177118"/>
                <a:gd name="connsiteX1" fmla="*/ 103963 w 125530"/>
                <a:gd name="connsiteY1" fmla="*/ 171205 h 177118"/>
                <a:gd name="connsiteX2" fmla="*/ 117404 w 125530"/>
                <a:gd name="connsiteY2" fmla="*/ 176717 h 177118"/>
                <a:gd name="connsiteX3" fmla="*/ 122983 w 125530"/>
                <a:gd name="connsiteY3" fmla="*/ 176717 h 177118"/>
                <a:gd name="connsiteX4" fmla="*/ 125773 w 125530"/>
                <a:gd name="connsiteY4" fmla="*/ 174211 h 177118"/>
                <a:gd name="connsiteX5" fmla="*/ 124505 w 125530"/>
                <a:gd name="connsiteY5" fmla="*/ 171957 h 177118"/>
                <a:gd name="connsiteX6" fmla="*/ 118672 w 125530"/>
                <a:gd name="connsiteY6" fmla="*/ 160433 h 177118"/>
                <a:gd name="connsiteX7" fmla="*/ 66938 w 125530"/>
                <a:gd name="connsiteY7" fmla="*/ 17887 h 177118"/>
                <a:gd name="connsiteX8" fmla="*/ 36000 w 125530"/>
                <a:gd name="connsiteY8" fmla="*/ 100 h 177118"/>
                <a:gd name="connsiteX9" fmla="*/ 31435 w 125530"/>
                <a:gd name="connsiteY9" fmla="*/ 2855 h 177118"/>
                <a:gd name="connsiteX10" fmla="*/ 33717 w 125530"/>
                <a:gd name="connsiteY10" fmla="*/ 5361 h 177118"/>
                <a:gd name="connsiteX11" fmla="*/ 50201 w 125530"/>
                <a:gd name="connsiteY11" fmla="*/ 25402 h 177118"/>
                <a:gd name="connsiteX12" fmla="*/ 74800 w 125530"/>
                <a:gd name="connsiteY12" fmla="*/ 93544 h 177118"/>
                <a:gd name="connsiteX13" fmla="*/ 4807 w 125530"/>
                <a:gd name="connsiteY13" fmla="*/ 162186 h 177118"/>
                <a:gd name="connsiteX14" fmla="*/ 242 w 125530"/>
                <a:gd name="connsiteY14" fmla="*/ 169953 h 177118"/>
                <a:gd name="connsiteX15" fmla="*/ 7850 w 125530"/>
                <a:gd name="connsiteY15" fmla="*/ 177218 h 177118"/>
                <a:gd name="connsiteX16" fmla="*/ 16219 w 125530"/>
                <a:gd name="connsiteY16" fmla="*/ 171957 h 177118"/>
                <a:gd name="connsiteX17" fmla="*/ 77336 w 125530"/>
                <a:gd name="connsiteY17" fmla="*/ 100809 h 17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530" h="177118">
                  <a:moveTo>
                    <a:pt x="77336" y="100809"/>
                  </a:moveTo>
                  <a:cubicBezTo>
                    <a:pt x="87733" y="127114"/>
                    <a:pt x="99906" y="165443"/>
                    <a:pt x="103963" y="171205"/>
                  </a:cubicBezTo>
                  <a:cubicBezTo>
                    <a:pt x="108021" y="176717"/>
                    <a:pt x="110557" y="176717"/>
                    <a:pt x="117404" y="176717"/>
                  </a:cubicBezTo>
                  <a:lnTo>
                    <a:pt x="122983" y="176717"/>
                  </a:lnTo>
                  <a:cubicBezTo>
                    <a:pt x="125519" y="176466"/>
                    <a:pt x="125773" y="174963"/>
                    <a:pt x="125773" y="174211"/>
                  </a:cubicBezTo>
                  <a:cubicBezTo>
                    <a:pt x="125773" y="173460"/>
                    <a:pt x="125265" y="172959"/>
                    <a:pt x="124505" y="171957"/>
                  </a:cubicBezTo>
                  <a:cubicBezTo>
                    <a:pt x="121969" y="169201"/>
                    <a:pt x="120447" y="165443"/>
                    <a:pt x="118672" y="160433"/>
                  </a:cubicBezTo>
                  <a:lnTo>
                    <a:pt x="66938" y="17887"/>
                  </a:lnTo>
                  <a:cubicBezTo>
                    <a:pt x="61613" y="3356"/>
                    <a:pt x="47919" y="100"/>
                    <a:pt x="36000" y="100"/>
                  </a:cubicBezTo>
                  <a:cubicBezTo>
                    <a:pt x="34732" y="100"/>
                    <a:pt x="31435" y="100"/>
                    <a:pt x="31435" y="2855"/>
                  </a:cubicBezTo>
                  <a:cubicBezTo>
                    <a:pt x="31435" y="4860"/>
                    <a:pt x="33464" y="5361"/>
                    <a:pt x="33717" y="5361"/>
                  </a:cubicBezTo>
                  <a:cubicBezTo>
                    <a:pt x="42086" y="6864"/>
                    <a:pt x="43861" y="8367"/>
                    <a:pt x="50201" y="25402"/>
                  </a:cubicBezTo>
                  <a:lnTo>
                    <a:pt x="74800" y="93544"/>
                  </a:lnTo>
                  <a:lnTo>
                    <a:pt x="4807" y="162186"/>
                  </a:lnTo>
                  <a:cubicBezTo>
                    <a:pt x="1764" y="165193"/>
                    <a:pt x="242" y="166696"/>
                    <a:pt x="242" y="169953"/>
                  </a:cubicBezTo>
                  <a:cubicBezTo>
                    <a:pt x="242" y="174211"/>
                    <a:pt x="3793" y="177218"/>
                    <a:pt x="7850" y="177218"/>
                  </a:cubicBezTo>
                  <a:cubicBezTo>
                    <a:pt x="11908" y="177218"/>
                    <a:pt x="14190" y="174462"/>
                    <a:pt x="16219" y="171957"/>
                  </a:cubicBezTo>
                  <a:lnTo>
                    <a:pt x="77336" y="10080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55" name="Freeform: Shape 154">
              <a:extLst>
                <a:ext uri="{FF2B5EF4-FFF2-40B4-BE49-F238E27FC236}">
                  <a16:creationId xmlns:a16="http://schemas.microsoft.com/office/drawing/2014/main" id="{FE0F470C-1200-DAF7-2897-DC3AB59B7622}"/>
                </a:ext>
              </a:extLst>
            </p:cNvPr>
            <p:cNvSpPr/>
            <p:nvPr>
              <p:custDataLst>
                <p:tags r:id="rId82"/>
              </p:custDataLst>
            </p:nvPr>
          </p:nvSpPr>
          <p:spPr>
            <a:xfrm>
              <a:off x="8851758" y="4934474"/>
              <a:ext cx="132377" cy="159331"/>
            </a:xfrm>
            <a:custGeom>
              <a:avLst/>
              <a:gdLst>
                <a:gd name="connsiteX0" fmla="*/ 19775 w 132377"/>
                <a:gd name="connsiteY0" fmla="*/ 141393 h 159331"/>
                <a:gd name="connsiteX1" fmla="*/ 6081 w 132377"/>
                <a:gd name="connsiteY1" fmla="*/ 151665 h 159331"/>
                <a:gd name="connsiteX2" fmla="*/ 248 w 132377"/>
                <a:gd name="connsiteY2" fmla="*/ 156424 h 159331"/>
                <a:gd name="connsiteX3" fmla="*/ 3545 w 132377"/>
                <a:gd name="connsiteY3" fmla="*/ 159431 h 159331"/>
                <a:gd name="connsiteX4" fmla="*/ 24847 w 132377"/>
                <a:gd name="connsiteY4" fmla="*/ 158679 h 159331"/>
                <a:gd name="connsiteX5" fmla="*/ 49953 w 132377"/>
                <a:gd name="connsiteY5" fmla="*/ 159431 h 159331"/>
                <a:gd name="connsiteX6" fmla="*/ 54518 w 132377"/>
                <a:gd name="connsiteY6" fmla="*/ 154420 h 159331"/>
                <a:gd name="connsiteX7" fmla="*/ 48432 w 132377"/>
                <a:gd name="connsiteY7" fmla="*/ 151665 h 159331"/>
                <a:gd name="connsiteX8" fmla="*/ 35752 w 132377"/>
                <a:gd name="connsiteY8" fmla="*/ 147656 h 159331"/>
                <a:gd name="connsiteX9" fmla="*/ 48178 w 132377"/>
                <a:gd name="connsiteY9" fmla="*/ 97552 h 159331"/>
                <a:gd name="connsiteX10" fmla="*/ 71509 w 132377"/>
                <a:gd name="connsiteY10" fmla="*/ 113585 h 159331"/>
                <a:gd name="connsiteX11" fmla="*/ 132626 w 132377"/>
                <a:gd name="connsiteY11" fmla="*/ 40183 h 159331"/>
                <a:gd name="connsiteX12" fmla="*/ 98897 w 132377"/>
                <a:gd name="connsiteY12" fmla="*/ 100 h 159331"/>
                <a:gd name="connsiteX13" fmla="*/ 65676 w 132377"/>
                <a:gd name="connsiteY13" fmla="*/ 18889 h 159331"/>
                <a:gd name="connsiteX14" fmla="*/ 42852 w 132377"/>
                <a:gd name="connsiteY14" fmla="*/ 100 h 159331"/>
                <a:gd name="connsiteX15" fmla="*/ 24086 w 132377"/>
                <a:gd name="connsiteY15" fmla="*/ 14379 h 159331"/>
                <a:gd name="connsiteX16" fmla="*/ 16225 w 132377"/>
                <a:gd name="connsiteY16" fmla="*/ 38680 h 159331"/>
                <a:gd name="connsiteX17" fmla="*/ 19268 w 132377"/>
                <a:gd name="connsiteY17" fmla="*/ 41185 h 159331"/>
                <a:gd name="connsiteX18" fmla="*/ 23579 w 132377"/>
                <a:gd name="connsiteY18" fmla="*/ 35423 h 159331"/>
                <a:gd name="connsiteX19" fmla="*/ 42092 w 132377"/>
                <a:gd name="connsiteY19" fmla="*/ 5611 h 159331"/>
                <a:gd name="connsiteX20" fmla="*/ 49953 w 132377"/>
                <a:gd name="connsiteY20" fmla="*/ 17135 h 159331"/>
                <a:gd name="connsiteX21" fmla="*/ 48178 w 132377"/>
                <a:gd name="connsiteY21" fmla="*/ 29912 h 159331"/>
                <a:gd name="connsiteX22" fmla="*/ 19775 w 132377"/>
                <a:gd name="connsiteY22" fmla="*/ 141393 h 159331"/>
                <a:gd name="connsiteX23" fmla="*/ 64408 w 132377"/>
                <a:gd name="connsiteY23" fmla="*/ 32667 h 159331"/>
                <a:gd name="connsiteX24" fmla="*/ 77595 w 132377"/>
                <a:gd name="connsiteY24" fmla="*/ 15131 h 159331"/>
                <a:gd name="connsiteX25" fmla="*/ 98136 w 132377"/>
                <a:gd name="connsiteY25" fmla="*/ 5611 h 159331"/>
                <a:gd name="connsiteX26" fmla="*/ 114367 w 132377"/>
                <a:gd name="connsiteY26" fmla="*/ 29160 h 159331"/>
                <a:gd name="connsiteX27" fmla="*/ 101433 w 132377"/>
                <a:gd name="connsiteY27" fmla="*/ 82270 h 159331"/>
                <a:gd name="connsiteX28" fmla="*/ 71255 w 132377"/>
                <a:gd name="connsiteY28" fmla="*/ 108074 h 159331"/>
                <a:gd name="connsiteX29" fmla="*/ 51221 w 132377"/>
                <a:gd name="connsiteY29" fmla="*/ 85778 h 159331"/>
                <a:gd name="connsiteX30" fmla="*/ 51982 w 132377"/>
                <a:gd name="connsiteY30" fmla="*/ 81769 h 159331"/>
                <a:gd name="connsiteX31" fmla="*/ 64408 w 132377"/>
                <a:gd name="connsiteY31" fmla="*/ 32667 h 159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377" h="159331">
                  <a:moveTo>
                    <a:pt x="19775" y="141393"/>
                  </a:moveTo>
                  <a:cubicBezTo>
                    <a:pt x="17746" y="149911"/>
                    <a:pt x="17239" y="151665"/>
                    <a:pt x="6081" y="151665"/>
                  </a:cubicBezTo>
                  <a:cubicBezTo>
                    <a:pt x="3038" y="151665"/>
                    <a:pt x="248" y="151665"/>
                    <a:pt x="248" y="156424"/>
                  </a:cubicBezTo>
                  <a:cubicBezTo>
                    <a:pt x="248" y="158429"/>
                    <a:pt x="1516" y="159431"/>
                    <a:pt x="3545" y="159431"/>
                  </a:cubicBezTo>
                  <a:cubicBezTo>
                    <a:pt x="10392" y="159431"/>
                    <a:pt x="17746" y="158679"/>
                    <a:pt x="24847" y="158679"/>
                  </a:cubicBezTo>
                  <a:cubicBezTo>
                    <a:pt x="33216" y="158679"/>
                    <a:pt x="41838" y="159431"/>
                    <a:pt x="49953" y="159431"/>
                  </a:cubicBezTo>
                  <a:cubicBezTo>
                    <a:pt x="51221" y="159431"/>
                    <a:pt x="54518" y="159431"/>
                    <a:pt x="54518" y="154420"/>
                  </a:cubicBezTo>
                  <a:cubicBezTo>
                    <a:pt x="54518" y="151665"/>
                    <a:pt x="51982" y="151665"/>
                    <a:pt x="48432" y="151665"/>
                  </a:cubicBezTo>
                  <a:cubicBezTo>
                    <a:pt x="35752" y="151665"/>
                    <a:pt x="35752" y="149911"/>
                    <a:pt x="35752" y="147656"/>
                  </a:cubicBezTo>
                  <a:cubicBezTo>
                    <a:pt x="35752" y="144650"/>
                    <a:pt x="46403" y="103815"/>
                    <a:pt x="48178" y="97552"/>
                  </a:cubicBezTo>
                  <a:cubicBezTo>
                    <a:pt x="51475" y="104817"/>
                    <a:pt x="58575" y="113585"/>
                    <a:pt x="71509" y="113585"/>
                  </a:cubicBezTo>
                  <a:cubicBezTo>
                    <a:pt x="100926" y="113585"/>
                    <a:pt x="132626" y="77009"/>
                    <a:pt x="132626" y="40183"/>
                  </a:cubicBezTo>
                  <a:cubicBezTo>
                    <a:pt x="132626" y="16634"/>
                    <a:pt x="118171" y="100"/>
                    <a:pt x="98897" y="100"/>
                  </a:cubicBezTo>
                  <a:cubicBezTo>
                    <a:pt x="86217" y="100"/>
                    <a:pt x="74045" y="9118"/>
                    <a:pt x="65676" y="18889"/>
                  </a:cubicBezTo>
                  <a:cubicBezTo>
                    <a:pt x="63140" y="5361"/>
                    <a:pt x="52236" y="100"/>
                    <a:pt x="42852" y="100"/>
                  </a:cubicBezTo>
                  <a:cubicBezTo>
                    <a:pt x="31187" y="100"/>
                    <a:pt x="26369" y="9870"/>
                    <a:pt x="24086" y="14379"/>
                  </a:cubicBezTo>
                  <a:cubicBezTo>
                    <a:pt x="19522" y="22897"/>
                    <a:pt x="16225" y="37928"/>
                    <a:pt x="16225" y="38680"/>
                  </a:cubicBezTo>
                  <a:cubicBezTo>
                    <a:pt x="16225" y="41185"/>
                    <a:pt x="18761" y="41185"/>
                    <a:pt x="19268" y="41185"/>
                  </a:cubicBezTo>
                  <a:cubicBezTo>
                    <a:pt x="21804" y="41185"/>
                    <a:pt x="22058" y="40934"/>
                    <a:pt x="23579" y="35423"/>
                  </a:cubicBezTo>
                  <a:cubicBezTo>
                    <a:pt x="27890" y="17636"/>
                    <a:pt x="32962" y="5611"/>
                    <a:pt x="42092" y="5611"/>
                  </a:cubicBezTo>
                  <a:cubicBezTo>
                    <a:pt x="46403" y="5611"/>
                    <a:pt x="49953" y="7615"/>
                    <a:pt x="49953" y="17135"/>
                  </a:cubicBezTo>
                  <a:cubicBezTo>
                    <a:pt x="49953" y="22897"/>
                    <a:pt x="49192" y="25653"/>
                    <a:pt x="48178" y="29912"/>
                  </a:cubicBezTo>
                  <a:lnTo>
                    <a:pt x="19775" y="141393"/>
                  </a:lnTo>
                  <a:close/>
                  <a:moveTo>
                    <a:pt x="64408" y="32667"/>
                  </a:moveTo>
                  <a:cubicBezTo>
                    <a:pt x="66183" y="25903"/>
                    <a:pt x="73030" y="18889"/>
                    <a:pt x="77595" y="15131"/>
                  </a:cubicBezTo>
                  <a:cubicBezTo>
                    <a:pt x="86471" y="7365"/>
                    <a:pt x="93825" y="5611"/>
                    <a:pt x="98136" y="5611"/>
                  </a:cubicBezTo>
                  <a:cubicBezTo>
                    <a:pt x="108280" y="5611"/>
                    <a:pt x="114367" y="14379"/>
                    <a:pt x="114367" y="29160"/>
                  </a:cubicBezTo>
                  <a:cubicBezTo>
                    <a:pt x="114367" y="43941"/>
                    <a:pt x="105998" y="72751"/>
                    <a:pt x="101433" y="82270"/>
                  </a:cubicBezTo>
                  <a:cubicBezTo>
                    <a:pt x="92811" y="99807"/>
                    <a:pt x="80638" y="108074"/>
                    <a:pt x="71255" y="108074"/>
                  </a:cubicBezTo>
                  <a:cubicBezTo>
                    <a:pt x="54518" y="108074"/>
                    <a:pt x="51221" y="87281"/>
                    <a:pt x="51221" y="85778"/>
                  </a:cubicBezTo>
                  <a:cubicBezTo>
                    <a:pt x="51221" y="85277"/>
                    <a:pt x="51221" y="84776"/>
                    <a:pt x="51982" y="81769"/>
                  </a:cubicBezTo>
                  <a:lnTo>
                    <a:pt x="64408" y="3266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56" name="Freeform: Shape 155">
              <a:extLst>
                <a:ext uri="{FF2B5EF4-FFF2-40B4-BE49-F238E27FC236}">
                  <a16:creationId xmlns:a16="http://schemas.microsoft.com/office/drawing/2014/main" id="{DC7243E7-F4AE-AB03-0158-67F3EAAF6497}"/>
                </a:ext>
              </a:extLst>
            </p:cNvPr>
            <p:cNvSpPr/>
            <p:nvPr>
              <p:custDataLst>
                <p:tags r:id="rId83"/>
              </p:custDataLst>
            </p:nvPr>
          </p:nvSpPr>
          <p:spPr>
            <a:xfrm>
              <a:off x="8996695" y="4966340"/>
              <a:ext cx="82368" cy="119949"/>
            </a:xfrm>
            <a:custGeom>
              <a:avLst/>
              <a:gdLst>
                <a:gd name="connsiteX0" fmla="*/ 82621 w 82368"/>
                <a:gd name="connsiteY0" fmla="*/ 60602 h 119949"/>
                <a:gd name="connsiteX1" fmla="*/ 72148 w 82368"/>
                <a:gd name="connsiteY1" fmla="*/ 15182 h 119949"/>
                <a:gd name="connsiteX2" fmla="*/ 41437 w 82368"/>
                <a:gd name="connsiteY2" fmla="*/ 101 h 119949"/>
                <a:gd name="connsiteX3" fmla="*/ 253 w 82368"/>
                <a:gd name="connsiteY3" fmla="*/ 60602 h 119949"/>
                <a:gd name="connsiteX4" fmla="*/ 41437 w 82368"/>
                <a:gd name="connsiteY4" fmla="*/ 120050 h 119949"/>
                <a:gd name="connsiteX5" fmla="*/ 82621 w 82368"/>
                <a:gd name="connsiteY5" fmla="*/ 60602 h 119949"/>
                <a:gd name="connsiteX6" fmla="*/ 41437 w 82368"/>
                <a:gd name="connsiteY6" fmla="*/ 115140 h 119949"/>
                <a:gd name="connsiteX7" fmla="*/ 18893 w 82368"/>
                <a:gd name="connsiteY7" fmla="*/ 96025 h 119949"/>
                <a:gd name="connsiteX8" fmla="*/ 16407 w 82368"/>
                <a:gd name="connsiteY8" fmla="*/ 58322 h 119949"/>
                <a:gd name="connsiteX9" fmla="*/ 19070 w 82368"/>
                <a:gd name="connsiteY9" fmla="*/ 22548 h 119949"/>
                <a:gd name="connsiteX10" fmla="*/ 41437 w 82368"/>
                <a:gd name="connsiteY10" fmla="*/ 5011 h 119949"/>
                <a:gd name="connsiteX11" fmla="*/ 63450 w 82368"/>
                <a:gd name="connsiteY11" fmla="*/ 20969 h 119949"/>
                <a:gd name="connsiteX12" fmla="*/ 66467 w 82368"/>
                <a:gd name="connsiteY12" fmla="*/ 58322 h 119949"/>
                <a:gd name="connsiteX13" fmla="*/ 64160 w 82368"/>
                <a:gd name="connsiteY13" fmla="*/ 95324 h 119949"/>
                <a:gd name="connsiteX14" fmla="*/ 41437 w 82368"/>
                <a:gd name="connsiteY14" fmla="*/ 115140 h 11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368" h="119949">
                  <a:moveTo>
                    <a:pt x="82621" y="60602"/>
                  </a:moveTo>
                  <a:cubicBezTo>
                    <a:pt x="82621" y="41312"/>
                    <a:pt x="80314" y="27458"/>
                    <a:pt x="72148" y="15182"/>
                  </a:cubicBezTo>
                  <a:cubicBezTo>
                    <a:pt x="66645" y="7116"/>
                    <a:pt x="55639" y="101"/>
                    <a:pt x="41437" y="101"/>
                  </a:cubicBezTo>
                  <a:cubicBezTo>
                    <a:pt x="253" y="101"/>
                    <a:pt x="253" y="47976"/>
                    <a:pt x="253" y="60602"/>
                  </a:cubicBezTo>
                  <a:cubicBezTo>
                    <a:pt x="253" y="73228"/>
                    <a:pt x="253" y="120050"/>
                    <a:pt x="41437" y="120050"/>
                  </a:cubicBezTo>
                  <a:cubicBezTo>
                    <a:pt x="82621" y="120050"/>
                    <a:pt x="82621" y="73228"/>
                    <a:pt x="82621" y="60602"/>
                  </a:cubicBezTo>
                  <a:close/>
                  <a:moveTo>
                    <a:pt x="41437" y="115140"/>
                  </a:moveTo>
                  <a:cubicBezTo>
                    <a:pt x="33272" y="115140"/>
                    <a:pt x="22443" y="110405"/>
                    <a:pt x="18893" y="96025"/>
                  </a:cubicBezTo>
                  <a:cubicBezTo>
                    <a:pt x="16407" y="85679"/>
                    <a:pt x="16407" y="71299"/>
                    <a:pt x="16407" y="58322"/>
                  </a:cubicBezTo>
                  <a:cubicBezTo>
                    <a:pt x="16407" y="45521"/>
                    <a:pt x="16407" y="32193"/>
                    <a:pt x="19070" y="22548"/>
                  </a:cubicBezTo>
                  <a:cubicBezTo>
                    <a:pt x="22798" y="8694"/>
                    <a:pt x="34159" y="5011"/>
                    <a:pt x="41437" y="5011"/>
                  </a:cubicBezTo>
                  <a:cubicBezTo>
                    <a:pt x="51023" y="5011"/>
                    <a:pt x="60254" y="10798"/>
                    <a:pt x="63450" y="20969"/>
                  </a:cubicBezTo>
                  <a:cubicBezTo>
                    <a:pt x="66290" y="30439"/>
                    <a:pt x="66467" y="43065"/>
                    <a:pt x="66467" y="58322"/>
                  </a:cubicBezTo>
                  <a:cubicBezTo>
                    <a:pt x="66467" y="71299"/>
                    <a:pt x="66467" y="84276"/>
                    <a:pt x="64160" y="95324"/>
                  </a:cubicBezTo>
                  <a:cubicBezTo>
                    <a:pt x="60609" y="111282"/>
                    <a:pt x="48538" y="115140"/>
                    <a:pt x="41437" y="115140"/>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57" name="Freeform: Shape 156">
              <a:extLst>
                <a:ext uri="{FF2B5EF4-FFF2-40B4-BE49-F238E27FC236}">
                  <a16:creationId xmlns:a16="http://schemas.microsoft.com/office/drawing/2014/main" id="{254764AA-0BDF-0B15-5B2C-F48E3F9B6AEC}"/>
                </a:ext>
              </a:extLst>
            </p:cNvPr>
            <p:cNvSpPr/>
            <p:nvPr>
              <p:custDataLst>
                <p:tags r:id="rId84"/>
              </p:custDataLst>
            </p:nvPr>
          </p:nvSpPr>
          <p:spPr>
            <a:xfrm>
              <a:off x="9171786" y="4899151"/>
              <a:ext cx="168641" cy="166846"/>
            </a:xfrm>
            <a:custGeom>
              <a:avLst/>
              <a:gdLst>
                <a:gd name="connsiteX0" fmla="*/ 89780 w 168641"/>
                <a:gd name="connsiteY0" fmla="*/ 88533 h 166846"/>
                <a:gd name="connsiteX1" fmla="*/ 160533 w 168641"/>
                <a:gd name="connsiteY1" fmla="*/ 88533 h 166846"/>
                <a:gd name="connsiteX2" fmla="*/ 168902 w 168641"/>
                <a:gd name="connsiteY2" fmla="*/ 83523 h 166846"/>
                <a:gd name="connsiteX3" fmla="*/ 160533 w 168641"/>
                <a:gd name="connsiteY3" fmla="*/ 78513 h 166846"/>
                <a:gd name="connsiteX4" fmla="*/ 89780 w 168641"/>
                <a:gd name="connsiteY4" fmla="*/ 78513 h 166846"/>
                <a:gd name="connsiteX5" fmla="*/ 89780 w 168641"/>
                <a:gd name="connsiteY5" fmla="*/ 8367 h 166846"/>
                <a:gd name="connsiteX6" fmla="*/ 84708 w 168641"/>
                <a:gd name="connsiteY6" fmla="*/ 100 h 166846"/>
                <a:gd name="connsiteX7" fmla="*/ 79636 w 168641"/>
                <a:gd name="connsiteY7" fmla="*/ 8367 h 166846"/>
                <a:gd name="connsiteX8" fmla="*/ 79636 w 168641"/>
                <a:gd name="connsiteY8" fmla="*/ 78513 h 166846"/>
                <a:gd name="connsiteX9" fmla="*/ 8629 w 168641"/>
                <a:gd name="connsiteY9" fmla="*/ 78513 h 166846"/>
                <a:gd name="connsiteX10" fmla="*/ 260 w 168641"/>
                <a:gd name="connsiteY10" fmla="*/ 83523 h 166846"/>
                <a:gd name="connsiteX11" fmla="*/ 8629 w 168641"/>
                <a:gd name="connsiteY11" fmla="*/ 88533 h 166846"/>
                <a:gd name="connsiteX12" fmla="*/ 79636 w 168641"/>
                <a:gd name="connsiteY12" fmla="*/ 88533 h 166846"/>
                <a:gd name="connsiteX13" fmla="*/ 79636 w 168641"/>
                <a:gd name="connsiteY13" fmla="*/ 158679 h 166846"/>
                <a:gd name="connsiteX14" fmla="*/ 84708 w 168641"/>
                <a:gd name="connsiteY14" fmla="*/ 166946 h 166846"/>
                <a:gd name="connsiteX15" fmla="*/ 89780 w 168641"/>
                <a:gd name="connsiteY15" fmla="*/ 158679 h 166846"/>
                <a:gd name="connsiteX16" fmla="*/ 89780 w 168641"/>
                <a:gd name="connsiteY16" fmla="*/ 88533 h 16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641" h="166846">
                  <a:moveTo>
                    <a:pt x="89780" y="88533"/>
                  </a:moveTo>
                  <a:lnTo>
                    <a:pt x="160533" y="88533"/>
                  </a:lnTo>
                  <a:cubicBezTo>
                    <a:pt x="164083" y="88533"/>
                    <a:pt x="168902" y="88533"/>
                    <a:pt x="168902" y="83523"/>
                  </a:cubicBezTo>
                  <a:cubicBezTo>
                    <a:pt x="168902" y="78513"/>
                    <a:pt x="164083" y="78513"/>
                    <a:pt x="160533" y="78513"/>
                  </a:cubicBezTo>
                  <a:lnTo>
                    <a:pt x="89780" y="78513"/>
                  </a:lnTo>
                  <a:lnTo>
                    <a:pt x="89780" y="8367"/>
                  </a:lnTo>
                  <a:cubicBezTo>
                    <a:pt x="89780" y="4860"/>
                    <a:pt x="89780" y="100"/>
                    <a:pt x="84708" y="100"/>
                  </a:cubicBezTo>
                  <a:cubicBezTo>
                    <a:pt x="79636" y="100"/>
                    <a:pt x="79636" y="4860"/>
                    <a:pt x="79636" y="8367"/>
                  </a:cubicBezTo>
                  <a:lnTo>
                    <a:pt x="79636" y="78513"/>
                  </a:lnTo>
                  <a:lnTo>
                    <a:pt x="8629" y="78513"/>
                  </a:lnTo>
                  <a:cubicBezTo>
                    <a:pt x="5078" y="78513"/>
                    <a:pt x="260" y="78513"/>
                    <a:pt x="260" y="83523"/>
                  </a:cubicBezTo>
                  <a:cubicBezTo>
                    <a:pt x="260" y="88533"/>
                    <a:pt x="5078" y="88533"/>
                    <a:pt x="8629" y="88533"/>
                  </a:cubicBezTo>
                  <a:lnTo>
                    <a:pt x="79636" y="88533"/>
                  </a:lnTo>
                  <a:lnTo>
                    <a:pt x="79636" y="158679"/>
                  </a:lnTo>
                  <a:cubicBezTo>
                    <a:pt x="79636" y="162186"/>
                    <a:pt x="79636" y="166946"/>
                    <a:pt x="84708" y="166946"/>
                  </a:cubicBezTo>
                  <a:cubicBezTo>
                    <a:pt x="89780" y="166946"/>
                    <a:pt x="89780" y="162186"/>
                    <a:pt x="89780" y="158679"/>
                  </a:cubicBezTo>
                  <a:lnTo>
                    <a:pt x="89780" y="8853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58" name="Freeform: Shape 157">
              <a:extLst>
                <a:ext uri="{FF2B5EF4-FFF2-40B4-BE49-F238E27FC236}">
                  <a16:creationId xmlns:a16="http://schemas.microsoft.com/office/drawing/2014/main" id="{3EF3DAA6-F3D4-D741-D1E8-E4F400DCCC55}"/>
                </a:ext>
              </a:extLst>
            </p:cNvPr>
            <p:cNvSpPr/>
            <p:nvPr>
              <p:custDataLst>
                <p:tags r:id="rId85"/>
              </p:custDataLst>
            </p:nvPr>
          </p:nvSpPr>
          <p:spPr>
            <a:xfrm>
              <a:off x="9418788" y="4934474"/>
              <a:ext cx="137449" cy="164842"/>
            </a:xfrm>
            <a:custGeom>
              <a:avLst/>
              <a:gdLst>
                <a:gd name="connsiteX0" fmla="*/ 51243 w 137449"/>
                <a:gd name="connsiteY0" fmla="*/ 22897 h 164842"/>
                <a:gd name="connsiteX1" fmla="*/ 55047 w 137449"/>
                <a:gd name="connsiteY1" fmla="*/ 6864 h 164842"/>
                <a:gd name="connsiteX2" fmla="*/ 47692 w 137449"/>
                <a:gd name="connsiteY2" fmla="*/ 100 h 164842"/>
                <a:gd name="connsiteX3" fmla="*/ 37549 w 137449"/>
                <a:gd name="connsiteY3" fmla="*/ 9118 h 164842"/>
                <a:gd name="connsiteX4" fmla="*/ 1031 w 137449"/>
                <a:gd name="connsiteY4" fmla="*/ 154170 h 164842"/>
                <a:gd name="connsiteX5" fmla="*/ 270 w 137449"/>
                <a:gd name="connsiteY5" fmla="*/ 158178 h 164842"/>
                <a:gd name="connsiteX6" fmla="*/ 7371 w 137449"/>
                <a:gd name="connsiteY6" fmla="*/ 164942 h 164842"/>
                <a:gd name="connsiteX7" fmla="*/ 16247 w 137449"/>
                <a:gd name="connsiteY7" fmla="*/ 159681 h 164842"/>
                <a:gd name="connsiteX8" fmla="*/ 30194 w 137449"/>
                <a:gd name="connsiteY8" fmla="*/ 105819 h 164842"/>
                <a:gd name="connsiteX9" fmla="*/ 54793 w 137449"/>
                <a:gd name="connsiteY9" fmla="*/ 113585 h 164842"/>
                <a:gd name="connsiteX10" fmla="*/ 88522 w 137449"/>
                <a:gd name="connsiteY10" fmla="*/ 95297 h 164842"/>
                <a:gd name="connsiteX11" fmla="*/ 111345 w 137449"/>
                <a:gd name="connsiteY11" fmla="*/ 113585 h 164842"/>
                <a:gd name="connsiteX12" fmla="*/ 130111 w 137449"/>
                <a:gd name="connsiteY12" fmla="*/ 99807 h 164842"/>
                <a:gd name="connsiteX13" fmla="*/ 137719 w 137449"/>
                <a:gd name="connsiteY13" fmla="*/ 75005 h 164842"/>
                <a:gd name="connsiteX14" fmla="*/ 134676 w 137449"/>
                <a:gd name="connsiteY14" fmla="*/ 72500 h 164842"/>
                <a:gd name="connsiteX15" fmla="*/ 131126 w 137449"/>
                <a:gd name="connsiteY15" fmla="*/ 77009 h 164842"/>
                <a:gd name="connsiteX16" fmla="*/ 111852 w 137449"/>
                <a:gd name="connsiteY16" fmla="*/ 108074 h 164842"/>
                <a:gd name="connsiteX17" fmla="*/ 104244 w 137449"/>
                <a:gd name="connsiteY17" fmla="*/ 96550 h 164842"/>
                <a:gd name="connsiteX18" fmla="*/ 109316 w 137449"/>
                <a:gd name="connsiteY18" fmla="*/ 70496 h 164842"/>
                <a:gd name="connsiteX19" fmla="*/ 116417 w 137449"/>
                <a:gd name="connsiteY19" fmla="*/ 43440 h 164842"/>
                <a:gd name="connsiteX20" fmla="*/ 120728 w 137449"/>
                <a:gd name="connsiteY20" fmla="*/ 26404 h 164842"/>
                <a:gd name="connsiteX21" fmla="*/ 124532 w 137449"/>
                <a:gd name="connsiteY21" fmla="*/ 9619 h 164842"/>
                <a:gd name="connsiteX22" fmla="*/ 117178 w 137449"/>
                <a:gd name="connsiteY22" fmla="*/ 2855 h 164842"/>
                <a:gd name="connsiteX23" fmla="*/ 107288 w 137449"/>
                <a:gd name="connsiteY23" fmla="*/ 11624 h 164842"/>
                <a:gd name="connsiteX24" fmla="*/ 95369 w 137449"/>
                <a:gd name="connsiteY24" fmla="*/ 58471 h 164842"/>
                <a:gd name="connsiteX25" fmla="*/ 88775 w 137449"/>
                <a:gd name="connsiteY25" fmla="*/ 84024 h 164842"/>
                <a:gd name="connsiteX26" fmla="*/ 55808 w 137449"/>
                <a:gd name="connsiteY26" fmla="*/ 108074 h 164842"/>
                <a:gd name="connsiteX27" fmla="*/ 37041 w 137449"/>
                <a:gd name="connsiteY27" fmla="*/ 86279 h 164842"/>
                <a:gd name="connsiteX28" fmla="*/ 40592 w 137449"/>
                <a:gd name="connsiteY28" fmla="*/ 64984 h 164842"/>
                <a:gd name="connsiteX29" fmla="*/ 51243 w 137449"/>
                <a:gd name="connsiteY29" fmla="*/ 22897 h 164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449" h="164842">
                  <a:moveTo>
                    <a:pt x="51243" y="22897"/>
                  </a:moveTo>
                  <a:cubicBezTo>
                    <a:pt x="52511" y="17636"/>
                    <a:pt x="55047" y="8116"/>
                    <a:pt x="55047" y="6864"/>
                  </a:cubicBezTo>
                  <a:cubicBezTo>
                    <a:pt x="55047" y="2605"/>
                    <a:pt x="52004" y="100"/>
                    <a:pt x="47692" y="100"/>
                  </a:cubicBezTo>
                  <a:cubicBezTo>
                    <a:pt x="46932" y="100"/>
                    <a:pt x="39831" y="350"/>
                    <a:pt x="37549" y="9118"/>
                  </a:cubicBezTo>
                  <a:lnTo>
                    <a:pt x="1031" y="154170"/>
                  </a:lnTo>
                  <a:cubicBezTo>
                    <a:pt x="270" y="157176"/>
                    <a:pt x="270" y="157677"/>
                    <a:pt x="270" y="158178"/>
                  </a:cubicBezTo>
                  <a:cubicBezTo>
                    <a:pt x="270" y="161936"/>
                    <a:pt x="3059" y="164942"/>
                    <a:pt x="7371" y="164942"/>
                  </a:cubicBezTo>
                  <a:cubicBezTo>
                    <a:pt x="12696" y="164942"/>
                    <a:pt x="15739" y="160433"/>
                    <a:pt x="16247" y="159681"/>
                  </a:cubicBezTo>
                  <a:cubicBezTo>
                    <a:pt x="17261" y="157427"/>
                    <a:pt x="20558" y="144399"/>
                    <a:pt x="30194" y="105819"/>
                  </a:cubicBezTo>
                  <a:cubicBezTo>
                    <a:pt x="38309" y="112583"/>
                    <a:pt x="49721" y="113585"/>
                    <a:pt x="54793" y="113585"/>
                  </a:cubicBezTo>
                  <a:cubicBezTo>
                    <a:pt x="72545" y="113585"/>
                    <a:pt x="82435" y="102312"/>
                    <a:pt x="88522" y="95297"/>
                  </a:cubicBezTo>
                  <a:cubicBezTo>
                    <a:pt x="90804" y="106571"/>
                    <a:pt x="100187" y="113585"/>
                    <a:pt x="111345" y="113585"/>
                  </a:cubicBezTo>
                  <a:cubicBezTo>
                    <a:pt x="120221" y="113585"/>
                    <a:pt x="126054" y="107823"/>
                    <a:pt x="130111" y="99807"/>
                  </a:cubicBezTo>
                  <a:cubicBezTo>
                    <a:pt x="134422" y="90788"/>
                    <a:pt x="137719" y="75506"/>
                    <a:pt x="137719" y="75005"/>
                  </a:cubicBezTo>
                  <a:cubicBezTo>
                    <a:pt x="137719" y="72500"/>
                    <a:pt x="135437" y="72500"/>
                    <a:pt x="134676" y="72500"/>
                  </a:cubicBezTo>
                  <a:cubicBezTo>
                    <a:pt x="132140" y="72500"/>
                    <a:pt x="131886" y="73502"/>
                    <a:pt x="131126" y="77009"/>
                  </a:cubicBezTo>
                  <a:cubicBezTo>
                    <a:pt x="126815" y="93293"/>
                    <a:pt x="122250" y="108074"/>
                    <a:pt x="111852" y="108074"/>
                  </a:cubicBezTo>
                  <a:cubicBezTo>
                    <a:pt x="105005" y="108074"/>
                    <a:pt x="104244" y="101560"/>
                    <a:pt x="104244" y="96550"/>
                  </a:cubicBezTo>
                  <a:cubicBezTo>
                    <a:pt x="104244" y="91039"/>
                    <a:pt x="107288" y="79264"/>
                    <a:pt x="109316" y="70496"/>
                  </a:cubicBezTo>
                  <a:lnTo>
                    <a:pt x="116417" y="43440"/>
                  </a:lnTo>
                  <a:cubicBezTo>
                    <a:pt x="117178" y="39682"/>
                    <a:pt x="119714" y="30162"/>
                    <a:pt x="120728" y="26404"/>
                  </a:cubicBezTo>
                  <a:cubicBezTo>
                    <a:pt x="121996" y="20642"/>
                    <a:pt x="124532" y="11123"/>
                    <a:pt x="124532" y="9619"/>
                  </a:cubicBezTo>
                  <a:cubicBezTo>
                    <a:pt x="124532" y="5110"/>
                    <a:pt x="120982" y="2855"/>
                    <a:pt x="117178" y="2855"/>
                  </a:cubicBezTo>
                  <a:cubicBezTo>
                    <a:pt x="115910" y="2855"/>
                    <a:pt x="109316" y="3106"/>
                    <a:pt x="107288" y="11624"/>
                  </a:cubicBezTo>
                  <a:lnTo>
                    <a:pt x="95369" y="58471"/>
                  </a:lnTo>
                  <a:cubicBezTo>
                    <a:pt x="92325" y="70997"/>
                    <a:pt x="89536" y="81519"/>
                    <a:pt x="88775" y="84024"/>
                  </a:cubicBezTo>
                  <a:cubicBezTo>
                    <a:pt x="88522" y="85277"/>
                    <a:pt x="76349" y="108074"/>
                    <a:pt x="55808" y="108074"/>
                  </a:cubicBezTo>
                  <a:cubicBezTo>
                    <a:pt x="43128" y="108074"/>
                    <a:pt x="37041" y="99807"/>
                    <a:pt x="37041" y="86279"/>
                  </a:cubicBezTo>
                  <a:cubicBezTo>
                    <a:pt x="37041" y="79014"/>
                    <a:pt x="38817" y="71999"/>
                    <a:pt x="40592" y="64984"/>
                  </a:cubicBezTo>
                  <a:lnTo>
                    <a:pt x="51243" y="2289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59" name="Freeform: Shape 158">
              <a:extLst>
                <a:ext uri="{FF2B5EF4-FFF2-40B4-BE49-F238E27FC236}">
                  <a16:creationId xmlns:a16="http://schemas.microsoft.com/office/drawing/2014/main" id="{29385CAD-0C9F-5065-8916-BAEEDC7315BA}"/>
                </a:ext>
              </a:extLst>
            </p:cNvPr>
            <p:cNvSpPr/>
            <p:nvPr>
              <p:custDataLst>
                <p:tags r:id="rId86"/>
              </p:custDataLst>
            </p:nvPr>
          </p:nvSpPr>
          <p:spPr>
            <a:xfrm>
              <a:off x="9555870" y="4934474"/>
              <a:ext cx="132377" cy="159331"/>
            </a:xfrm>
            <a:custGeom>
              <a:avLst/>
              <a:gdLst>
                <a:gd name="connsiteX0" fmla="*/ 19803 w 132377"/>
                <a:gd name="connsiteY0" fmla="*/ 141393 h 159331"/>
                <a:gd name="connsiteX1" fmla="*/ 6109 w 132377"/>
                <a:gd name="connsiteY1" fmla="*/ 151665 h 159331"/>
                <a:gd name="connsiteX2" fmla="*/ 276 w 132377"/>
                <a:gd name="connsiteY2" fmla="*/ 156424 h 159331"/>
                <a:gd name="connsiteX3" fmla="*/ 3573 w 132377"/>
                <a:gd name="connsiteY3" fmla="*/ 159431 h 159331"/>
                <a:gd name="connsiteX4" fmla="*/ 24875 w 132377"/>
                <a:gd name="connsiteY4" fmla="*/ 158679 h 159331"/>
                <a:gd name="connsiteX5" fmla="*/ 49981 w 132377"/>
                <a:gd name="connsiteY5" fmla="*/ 159431 h 159331"/>
                <a:gd name="connsiteX6" fmla="*/ 54546 w 132377"/>
                <a:gd name="connsiteY6" fmla="*/ 154420 h 159331"/>
                <a:gd name="connsiteX7" fmla="*/ 48459 w 132377"/>
                <a:gd name="connsiteY7" fmla="*/ 151665 h 159331"/>
                <a:gd name="connsiteX8" fmla="*/ 35779 w 132377"/>
                <a:gd name="connsiteY8" fmla="*/ 147656 h 159331"/>
                <a:gd name="connsiteX9" fmla="*/ 48206 w 132377"/>
                <a:gd name="connsiteY9" fmla="*/ 97552 h 159331"/>
                <a:gd name="connsiteX10" fmla="*/ 71537 w 132377"/>
                <a:gd name="connsiteY10" fmla="*/ 113585 h 159331"/>
                <a:gd name="connsiteX11" fmla="*/ 132653 w 132377"/>
                <a:gd name="connsiteY11" fmla="*/ 40183 h 159331"/>
                <a:gd name="connsiteX12" fmla="*/ 98925 w 132377"/>
                <a:gd name="connsiteY12" fmla="*/ 100 h 159331"/>
                <a:gd name="connsiteX13" fmla="*/ 65704 w 132377"/>
                <a:gd name="connsiteY13" fmla="*/ 18889 h 159331"/>
                <a:gd name="connsiteX14" fmla="*/ 42880 w 132377"/>
                <a:gd name="connsiteY14" fmla="*/ 100 h 159331"/>
                <a:gd name="connsiteX15" fmla="*/ 24114 w 132377"/>
                <a:gd name="connsiteY15" fmla="*/ 14379 h 159331"/>
                <a:gd name="connsiteX16" fmla="*/ 16253 w 132377"/>
                <a:gd name="connsiteY16" fmla="*/ 38680 h 159331"/>
                <a:gd name="connsiteX17" fmla="*/ 19296 w 132377"/>
                <a:gd name="connsiteY17" fmla="*/ 41185 h 159331"/>
                <a:gd name="connsiteX18" fmla="*/ 23607 w 132377"/>
                <a:gd name="connsiteY18" fmla="*/ 35423 h 159331"/>
                <a:gd name="connsiteX19" fmla="*/ 42119 w 132377"/>
                <a:gd name="connsiteY19" fmla="*/ 5611 h 159331"/>
                <a:gd name="connsiteX20" fmla="*/ 49981 w 132377"/>
                <a:gd name="connsiteY20" fmla="*/ 17135 h 159331"/>
                <a:gd name="connsiteX21" fmla="*/ 48206 w 132377"/>
                <a:gd name="connsiteY21" fmla="*/ 29912 h 159331"/>
                <a:gd name="connsiteX22" fmla="*/ 19803 w 132377"/>
                <a:gd name="connsiteY22" fmla="*/ 141393 h 159331"/>
                <a:gd name="connsiteX23" fmla="*/ 64436 w 132377"/>
                <a:gd name="connsiteY23" fmla="*/ 32667 h 159331"/>
                <a:gd name="connsiteX24" fmla="*/ 77623 w 132377"/>
                <a:gd name="connsiteY24" fmla="*/ 15131 h 159331"/>
                <a:gd name="connsiteX25" fmla="*/ 98164 w 132377"/>
                <a:gd name="connsiteY25" fmla="*/ 5611 h 159331"/>
                <a:gd name="connsiteX26" fmla="*/ 114394 w 132377"/>
                <a:gd name="connsiteY26" fmla="*/ 29160 h 159331"/>
                <a:gd name="connsiteX27" fmla="*/ 101461 w 132377"/>
                <a:gd name="connsiteY27" fmla="*/ 82270 h 159331"/>
                <a:gd name="connsiteX28" fmla="*/ 71283 w 132377"/>
                <a:gd name="connsiteY28" fmla="*/ 108074 h 159331"/>
                <a:gd name="connsiteX29" fmla="*/ 51249 w 132377"/>
                <a:gd name="connsiteY29" fmla="*/ 85778 h 159331"/>
                <a:gd name="connsiteX30" fmla="*/ 52010 w 132377"/>
                <a:gd name="connsiteY30" fmla="*/ 81769 h 159331"/>
                <a:gd name="connsiteX31" fmla="*/ 64436 w 132377"/>
                <a:gd name="connsiteY31" fmla="*/ 32667 h 159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377" h="159331">
                  <a:moveTo>
                    <a:pt x="19803" y="141393"/>
                  </a:moveTo>
                  <a:cubicBezTo>
                    <a:pt x="17774" y="149911"/>
                    <a:pt x="17267" y="151665"/>
                    <a:pt x="6109" y="151665"/>
                  </a:cubicBezTo>
                  <a:cubicBezTo>
                    <a:pt x="3065" y="151665"/>
                    <a:pt x="276" y="151665"/>
                    <a:pt x="276" y="156424"/>
                  </a:cubicBezTo>
                  <a:cubicBezTo>
                    <a:pt x="276" y="158429"/>
                    <a:pt x="1544" y="159431"/>
                    <a:pt x="3573" y="159431"/>
                  </a:cubicBezTo>
                  <a:cubicBezTo>
                    <a:pt x="10420" y="159431"/>
                    <a:pt x="17774" y="158679"/>
                    <a:pt x="24875" y="158679"/>
                  </a:cubicBezTo>
                  <a:cubicBezTo>
                    <a:pt x="33243" y="158679"/>
                    <a:pt x="41866" y="159431"/>
                    <a:pt x="49981" y="159431"/>
                  </a:cubicBezTo>
                  <a:cubicBezTo>
                    <a:pt x="51249" y="159431"/>
                    <a:pt x="54546" y="159431"/>
                    <a:pt x="54546" y="154420"/>
                  </a:cubicBezTo>
                  <a:cubicBezTo>
                    <a:pt x="54546" y="151665"/>
                    <a:pt x="52010" y="151665"/>
                    <a:pt x="48459" y="151665"/>
                  </a:cubicBezTo>
                  <a:cubicBezTo>
                    <a:pt x="35779" y="151665"/>
                    <a:pt x="35779" y="149911"/>
                    <a:pt x="35779" y="147656"/>
                  </a:cubicBezTo>
                  <a:cubicBezTo>
                    <a:pt x="35779" y="144650"/>
                    <a:pt x="46430" y="103815"/>
                    <a:pt x="48206" y="97552"/>
                  </a:cubicBezTo>
                  <a:cubicBezTo>
                    <a:pt x="51502" y="104817"/>
                    <a:pt x="58603" y="113585"/>
                    <a:pt x="71537" y="113585"/>
                  </a:cubicBezTo>
                  <a:cubicBezTo>
                    <a:pt x="100954" y="113585"/>
                    <a:pt x="132653" y="77009"/>
                    <a:pt x="132653" y="40183"/>
                  </a:cubicBezTo>
                  <a:cubicBezTo>
                    <a:pt x="132653" y="16634"/>
                    <a:pt x="118198" y="100"/>
                    <a:pt x="98925" y="100"/>
                  </a:cubicBezTo>
                  <a:cubicBezTo>
                    <a:pt x="86245" y="100"/>
                    <a:pt x="74072" y="9118"/>
                    <a:pt x="65704" y="18889"/>
                  </a:cubicBezTo>
                  <a:cubicBezTo>
                    <a:pt x="63168" y="5361"/>
                    <a:pt x="52263" y="100"/>
                    <a:pt x="42880" y="100"/>
                  </a:cubicBezTo>
                  <a:cubicBezTo>
                    <a:pt x="31215" y="100"/>
                    <a:pt x="26396" y="9870"/>
                    <a:pt x="24114" y="14379"/>
                  </a:cubicBezTo>
                  <a:cubicBezTo>
                    <a:pt x="19549" y="22897"/>
                    <a:pt x="16253" y="37928"/>
                    <a:pt x="16253" y="38680"/>
                  </a:cubicBezTo>
                  <a:cubicBezTo>
                    <a:pt x="16253" y="41185"/>
                    <a:pt x="18788" y="41185"/>
                    <a:pt x="19296" y="41185"/>
                  </a:cubicBezTo>
                  <a:cubicBezTo>
                    <a:pt x="21832" y="41185"/>
                    <a:pt x="22085" y="40934"/>
                    <a:pt x="23607" y="35423"/>
                  </a:cubicBezTo>
                  <a:cubicBezTo>
                    <a:pt x="27918" y="17636"/>
                    <a:pt x="32990" y="5611"/>
                    <a:pt x="42119" y="5611"/>
                  </a:cubicBezTo>
                  <a:cubicBezTo>
                    <a:pt x="46430" y="5611"/>
                    <a:pt x="49981" y="7615"/>
                    <a:pt x="49981" y="17135"/>
                  </a:cubicBezTo>
                  <a:cubicBezTo>
                    <a:pt x="49981" y="22897"/>
                    <a:pt x="49220" y="25653"/>
                    <a:pt x="48206" y="29912"/>
                  </a:cubicBezTo>
                  <a:lnTo>
                    <a:pt x="19803" y="141393"/>
                  </a:lnTo>
                  <a:close/>
                  <a:moveTo>
                    <a:pt x="64436" y="32667"/>
                  </a:moveTo>
                  <a:cubicBezTo>
                    <a:pt x="66211" y="25903"/>
                    <a:pt x="73058" y="18889"/>
                    <a:pt x="77623" y="15131"/>
                  </a:cubicBezTo>
                  <a:cubicBezTo>
                    <a:pt x="86499" y="7365"/>
                    <a:pt x="93853" y="5611"/>
                    <a:pt x="98164" y="5611"/>
                  </a:cubicBezTo>
                  <a:cubicBezTo>
                    <a:pt x="108308" y="5611"/>
                    <a:pt x="114394" y="14379"/>
                    <a:pt x="114394" y="29160"/>
                  </a:cubicBezTo>
                  <a:cubicBezTo>
                    <a:pt x="114394" y="43941"/>
                    <a:pt x="106026" y="72751"/>
                    <a:pt x="101461" y="82270"/>
                  </a:cubicBezTo>
                  <a:cubicBezTo>
                    <a:pt x="92839" y="99807"/>
                    <a:pt x="80666" y="108074"/>
                    <a:pt x="71283" y="108074"/>
                  </a:cubicBezTo>
                  <a:cubicBezTo>
                    <a:pt x="54546" y="108074"/>
                    <a:pt x="51249" y="87281"/>
                    <a:pt x="51249" y="85778"/>
                  </a:cubicBezTo>
                  <a:cubicBezTo>
                    <a:pt x="51249" y="85277"/>
                    <a:pt x="51249" y="84776"/>
                    <a:pt x="52010" y="81769"/>
                  </a:cubicBezTo>
                  <a:lnTo>
                    <a:pt x="64436" y="3266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60" name="Freeform: Shape 159">
              <a:extLst>
                <a:ext uri="{FF2B5EF4-FFF2-40B4-BE49-F238E27FC236}">
                  <a16:creationId xmlns:a16="http://schemas.microsoft.com/office/drawing/2014/main" id="{EE32831A-52ED-62C5-46E8-87AAA80965B8}"/>
                </a:ext>
              </a:extLst>
            </p:cNvPr>
            <p:cNvSpPr/>
            <p:nvPr>
              <p:custDataLst>
                <p:tags r:id="rId87"/>
              </p:custDataLst>
            </p:nvPr>
          </p:nvSpPr>
          <p:spPr>
            <a:xfrm>
              <a:off x="9702759" y="4966340"/>
              <a:ext cx="78462" cy="116441"/>
            </a:xfrm>
            <a:custGeom>
              <a:avLst/>
              <a:gdLst>
                <a:gd name="connsiteX0" fmla="*/ 78744 w 78462"/>
                <a:gd name="connsiteY0" fmla="*/ 84627 h 116441"/>
                <a:gd name="connsiteX1" fmla="*/ 72708 w 78462"/>
                <a:gd name="connsiteY1" fmla="*/ 84627 h 116441"/>
                <a:gd name="connsiteX2" fmla="*/ 68093 w 78462"/>
                <a:gd name="connsiteY2" fmla="*/ 100585 h 116441"/>
                <a:gd name="connsiteX3" fmla="*/ 50518 w 78462"/>
                <a:gd name="connsiteY3" fmla="*/ 101637 h 116441"/>
                <a:gd name="connsiteX4" fmla="*/ 17855 w 78462"/>
                <a:gd name="connsiteY4" fmla="*/ 101637 h 116441"/>
                <a:gd name="connsiteX5" fmla="*/ 53359 w 78462"/>
                <a:gd name="connsiteY5" fmla="*/ 72176 h 116441"/>
                <a:gd name="connsiteX6" fmla="*/ 78744 w 78462"/>
                <a:gd name="connsiteY6" fmla="*/ 34297 h 116441"/>
                <a:gd name="connsiteX7" fmla="*/ 37205 w 78462"/>
                <a:gd name="connsiteY7" fmla="*/ 101 h 116441"/>
                <a:gd name="connsiteX8" fmla="*/ 281 w 78462"/>
                <a:gd name="connsiteY8" fmla="*/ 31491 h 116441"/>
                <a:gd name="connsiteX9" fmla="*/ 9689 w 78462"/>
                <a:gd name="connsiteY9" fmla="*/ 41312 h 116441"/>
                <a:gd name="connsiteX10" fmla="*/ 19098 w 78462"/>
                <a:gd name="connsiteY10" fmla="*/ 32017 h 116441"/>
                <a:gd name="connsiteX11" fmla="*/ 8624 w 78462"/>
                <a:gd name="connsiteY11" fmla="*/ 22723 h 116441"/>
                <a:gd name="connsiteX12" fmla="*/ 34542 w 78462"/>
                <a:gd name="connsiteY12" fmla="*/ 6414 h 116441"/>
                <a:gd name="connsiteX13" fmla="*/ 61525 w 78462"/>
                <a:gd name="connsiteY13" fmla="*/ 34297 h 116441"/>
                <a:gd name="connsiteX14" fmla="*/ 44838 w 78462"/>
                <a:gd name="connsiteY14" fmla="*/ 67967 h 116441"/>
                <a:gd name="connsiteX15" fmla="*/ 2056 w 78462"/>
                <a:gd name="connsiteY15" fmla="*/ 109704 h 116441"/>
                <a:gd name="connsiteX16" fmla="*/ 281 w 78462"/>
                <a:gd name="connsiteY16" fmla="*/ 116543 h 116441"/>
                <a:gd name="connsiteX17" fmla="*/ 73418 w 78462"/>
                <a:gd name="connsiteY17" fmla="*/ 116543 h 116441"/>
                <a:gd name="connsiteX18" fmla="*/ 78744 w 78462"/>
                <a:gd name="connsiteY18" fmla="*/ 84627 h 11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462" h="116441">
                  <a:moveTo>
                    <a:pt x="78744" y="84627"/>
                  </a:moveTo>
                  <a:lnTo>
                    <a:pt x="72708" y="84627"/>
                  </a:lnTo>
                  <a:cubicBezTo>
                    <a:pt x="72176" y="88485"/>
                    <a:pt x="70400" y="98831"/>
                    <a:pt x="68093" y="100585"/>
                  </a:cubicBezTo>
                  <a:cubicBezTo>
                    <a:pt x="66673" y="101637"/>
                    <a:pt x="53004" y="101637"/>
                    <a:pt x="50518" y="101637"/>
                  </a:cubicBezTo>
                  <a:lnTo>
                    <a:pt x="17855" y="101637"/>
                  </a:lnTo>
                  <a:cubicBezTo>
                    <a:pt x="36495" y="85328"/>
                    <a:pt x="42708" y="80418"/>
                    <a:pt x="53359" y="72176"/>
                  </a:cubicBezTo>
                  <a:cubicBezTo>
                    <a:pt x="66495" y="61829"/>
                    <a:pt x="78744" y="50957"/>
                    <a:pt x="78744" y="34297"/>
                  </a:cubicBezTo>
                  <a:cubicBezTo>
                    <a:pt x="78744" y="13078"/>
                    <a:pt x="59927" y="101"/>
                    <a:pt x="37205" y="101"/>
                  </a:cubicBezTo>
                  <a:cubicBezTo>
                    <a:pt x="15192" y="101"/>
                    <a:pt x="281" y="15358"/>
                    <a:pt x="281" y="31491"/>
                  </a:cubicBezTo>
                  <a:cubicBezTo>
                    <a:pt x="281" y="40435"/>
                    <a:pt x="7914" y="41312"/>
                    <a:pt x="9689" y="41312"/>
                  </a:cubicBezTo>
                  <a:cubicBezTo>
                    <a:pt x="13950" y="41312"/>
                    <a:pt x="19098" y="38331"/>
                    <a:pt x="19098" y="32017"/>
                  </a:cubicBezTo>
                  <a:cubicBezTo>
                    <a:pt x="19098" y="28861"/>
                    <a:pt x="17855" y="22723"/>
                    <a:pt x="8624" y="22723"/>
                  </a:cubicBezTo>
                  <a:cubicBezTo>
                    <a:pt x="14127" y="10272"/>
                    <a:pt x="26199" y="6414"/>
                    <a:pt x="34542" y="6414"/>
                  </a:cubicBezTo>
                  <a:cubicBezTo>
                    <a:pt x="52294" y="6414"/>
                    <a:pt x="61525" y="20093"/>
                    <a:pt x="61525" y="34297"/>
                  </a:cubicBezTo>
                  <a:cubicBezTo>
                    <a:pt x="61525" y="49554"/>
                    <a:pt x="50518" y="61654"/>
                    <a:pt x="44838" y="67967"/>
                  </a:cubicBezTo>
                  <a:lnTo>
                    <a:pt x="2056" y="109704"/>
                  </a:lnTo>
                  <a:cubicBezTo>
                    <a:pt x="281" y="111282"/>
                    <a:pt x="281" y="111633"/>
                    <a:pt x="281" y="116543"/>
                  </a:cubicBezTo>
                  <a:lnTo>
                    <a:pt x="73418" y="116543"/>
                  </a:lnTo>
                  <a:lnTo>
                    <a:pt x="78744" y="8462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grpSp>
      <p:grpSp>
        <p:nvGrpSpPr>
          <p:cNvPr id="224" name="Group 223" descr="\documentclass{article}&#10;\usepackage{amsmath}&#10;\pagestyle{empty}&#10;\usepackage{tikz}&#10;\begin{document}&#10;&#10;\begin{tikzpicture}[&gt;=stealth, node distance=2.3cm,every node/.style={circle}]&#10;    % Nodes&#10;    \node (0) [draw, fill=gray!20, minimum size=10mm] {0};&#10;    \node (1) [right of=0, draw, fill=gray!20, minimum size=10mm] {1};&#10;    \node (2) [right of=1, draw, fill=gray!20, minimum size=10mm] {2};&#10;    \node (3) [right of=2, minimum size=10mm] {\dots};&#10;&#10;    % Connecting nodes with edges and labels as plain text&#10;    \path[-&gt;] (0) edge [bend left] node[above] {$\lambda$} (1) &#10;              (1) edge [bend left] node[above] {$\lambda$} (2)&#10;              (2) edge [bend left] node[above] {$\lambda$} (3);&#10;&#10;    \path[-&gt;] (1) edge [bend left] node[below] {$\mu$} (0)&#10;              (2) edge [bend left] node[below] {$\mu$} (1)&#10;              (3) edge [bend left] node[below] {$\mu$} (2);&#10;\end{tikzpicture}&#10;&#10;\end{document}&#10;" title="IguanaTex Shape Display">
            <a:extLst>
              <a:ext uri="{FF2B5EF4-FFF2-40B4-BE49-F238E27FC236}">
                <a16:creationId xmlns:a16="http://schemas.microsoft.com/office/drawing/2014/main" id="{704739D1-77BF-5EDB-EF39-1CEE4E653D9F}"/>
              </a:ext>
            </a:extLst>
          </p:cNvPr>
          <p:cNvGrpSpPr>
            <a:grpSpLocks noChangeAspect="1"/>
          </p:cNvGrpSpPr>
          <p:nvPr>
            <p:custDataLst>
              <p:tags r:id="rId2"/>
            </p:custDataLst>
          </p:nvPr>
        </p:nvGrpSpPr>
        <p:grpSpPr>
          <a:xfrm>
            <a:off x="7295208" y="2402626"/>
            <a:ext cx="4506168" cy="1084227"/>
            <a:chOff x="4495789" y="4026663"/>
            <a:chExt cx="5439232" cy="1308732"/>
          </a:xfrm>
        </p:grpSpPr>
        <p:sp>
          <p:nvSpPr>
            <p:cNvPr id="225" name="Freeform: Shape 224">
              <a:extLst>
                <a:ext uri="{FF2B5EF4-FFF2-40B4-BE49-F238E27FC236}">
                  <a16:creationId xmlns:a16="http://schemas.microsoft.com/office/drawing/2014/main" id="{3133F571-4315-C1C4-963A-1E37B7C1687F}"/>
                </a:ext>
              </a:extLst>
            </p:cNvPr>
            <p:cNvSpPr/>
            <p:nvPr>
              <p:custDataLst>
                <p:tags r:id="rId3"/>
              </p:custDataLst>
            </p:nvPr>
          </p:nvSpPr>
          <p:spPr>
            <a:xfrm>
              <a:off x="4495789" y="4324944"/>
              <a:ext cx="720866" cy="720031"/>
            </a:xfrm>
            <a:custGeom>
              <a:avLst/>
              <a:gdLst>
                <a:gd name="connsiteX0" fmla="*/ 720866 w 720866"/>
                <a:gd name="connsiteY0" fmla="*/ 360066 h 720031"/>
                <a:gd name="connsiteX1" fmla="*/ 360482 w 720866"/>
                <a:gd name="connsiteY1" fmla="*/ 0 h 720031"/>
                <a:gd name="connsiteX2" fmla="*/ 0 w 720866"/>
                <a:gd name="connsiteY2" fmla="*/ 360066 h 720031"/>
                <a:gd name="connsiteX3" fmla="*/ 360482 w 720866"/>
                <a:gd name="connsiteY3" fmla="*/ 720032 h 720031"/>
                <a:gd name="connsiteX4" fmla="*/ 720866 w 720866"/>
                <a:gd name="connsiteY4" fmla="*/ 360066 h 72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866" h="720031">
                  <a:moveTo>
                    <a:pt x="720866" y="360066"/>
                  </a:moveTo>
                  <a:cubicBezTo>
                    <a:pt x="720866" y="161231"/>
                    <a:pt x="559548" y="0"/>
                    <a:pt x="360482" y="0"/>
                  </a:cubicBezTo>
                  <a:cubicBezTo>
                    <a:pt x="161417" y="0"/>
                    <a:pt x="0" y="161231"/>
                    <a:pt x="0" y="360066"/>
                  </a:cubicBezTo>
                  <a:cubicBezTo>
                    <a:pt x="0" y="558801"/>
                    <a:pt x="161417" y="720032"/>
                    <a:pt x="360482" y="720032"/>
                  </a:cubicBezTo>
                  <a:cubicBezTo>
                    <a:pt x="559548" y="720032"/>
                    <a:pt x="720866" y="558801"/>
                    <a:pt x="720866" y="360066"/>
                  </a:cubicBezTo>
                  <a:close/>
                </a:path>
              </a:pathLst>
            </a:custGeom>
            <a:solidFill>
              <a:srgbClr val="E6E6E6"/>
            </a:solidFill>
            <a:ln w="25430" cap="flat">
              <a:noFill/>
              <a:prstDash val="solid"/>
              <a:miter/>
            </a:ln>
          </p:spPr>
          <p:txBody>
            <a:bodyPr rtlCol="0" anchor="ctr"/>
            <a:lstStyle/>
            <a:p>
              <a:endParaRPr lang="en-IN" dirty="0"/>
            </a:p>
          </p:txBody>
        </p:sp>
        <p:sp>
          <p:nvSpPr>
            <p:cNvPr id="226" name="Freeform: Shape 225">
              <a:extLst>
                <a:ext uri="{FF2B5EF4-FFF2-40B4-BE49-F238E27FC236}">
                  <a16:creationId xmlns:a16="http://schemas.microsoft.com/office/drawing/2014/main" id="{DBC2F1FB-66F3-F55C-DF23-C8978A257BB3}"/>
                </a:ext>
              </a:extLst>
            </p:cNvPr>
            <p:cNvSpPr/>
            <p:nvPr>
              <p:custDataLst>
                <p:tags r:id="rId4"/>
              </p:custDataLst>
            </p:nvPr>
          </p:nvSpPr>
          <p:spPr>
            <a:xfrm>
              <a:off x="4495789" y="4324944"/>
              <a:ext cx="720866" cy="720031"/>
            </a:xfrm>
            <a:custGeom>
              <a:avLst/>
              <a:gdLst>
                <a:gd name="connsiteX0" fmla="*/ 720866 w 720866"/>
                <a:gd name="connsiteY0" fmla="*/ 360066 h 720031"/>
                <a:gd name="connsiteX1" fmla="*/ 360482 w 720866"/>
                <a:gd name="connsiteY1" fmla="*/ 0 h 720031"/>
                <a:gd name="connsiteX2" fmla="*/ 0 w 720866"/>
                <a:gd name="connsiteY2" fmla="*/ 360066 h 720031"/>
                <a:gd name="connsiteX3" fmla="*/ 360482 w 720866"/>
                <a:gd name="connsiteY3" fmla="*/ 720032 h 720031"/>
                <a:gd name="connsiteX4" fmla="*/ 720866 w 720866"/>
                <a:gd name="connsiteY4" fmla="*/ 360066 h 72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866" h="720031">
                  <a:moveTo>
                    <a:pt x="720866" y="360066"/>
                  </a:moveTo>
                  <a:cubicBezTo>
                    <a:pt x="720866" y="161231"/>
                    <a:pt x="559548" y="0"/>
                    <a:pt x="360482" y="0"/>
                  </a:cubicBezTo>
                  <a:cubicBezTo>
                    <a:pt x="161417" y="0"/>
                    <a:pt x="0" y="161231"/>
                    <a:pt x="0" y="360066"/>
                  </a:cubicBezTo>
                  <a:cubicBezTo>
                    <a:pt x="0" y="558801"/>
                    <a:pt x="161417" y="720032"/>
                    <a:pt x="360482" y="720032"/>
                  </a:cubicBezTo>
                  <a:cubicBezTo>
                    <a:pt x="559548" y="720032"/>
                    <a:pt x="720866" y="558801"/>
                    <a:pt x="720866" y="360066"/>
                  </a:cubicBezTo>
                  <a:close/>
                </a:path>
              </a:pathLst>
            </a:custGeom>
            <a:noFill/>
            <a:ln w="10134" cap="flat">
              <a:solidFill>
                <a:srgbClr val="000000"/>
              </a:solidFill>
              <a:prstDash val="solid"/>
              <a:miter/>
            </a:ln>
          </p:spPr>
          <p:txBody>
            <a:bodyPr rtlCol="0" anchor="ctr"/>
            <a:lstStyle/>
            <a:p>
              <a:endParaRPr lang="en-IN"/>
            </a:p>
          </p:txBody>
        </p:sp>
        <p:sp>
          <p:nvSpPr>
            <p:cNvPr id="227" name="Freeform: Shape 226">
              <a:extLst>
                <a:ext uri="{FF2B5EF4-FFF2-40B4-BE49-F238E27FC236}">
                  <a16:creationId xmlns:a16="http://schemas.microsoft.com/office/drawing/2014/main" id="{9B45C51A-6A4E-5E5F-1F62-B478B564DD7B}"/>
                </a:ext>
              </a:extLst>
            </p:cNvPr>
            <p:cNvSpPr/>
            <p:nvPr>
              <p:custDataLst>
                <p:tags r:id="rId5"/>
              </p:custDataLst>
            </p:nvPr>
          </p:nvSpPr>
          <p:spPr>
            <a:xfrm>
              <a:off x="4802786" y="4597969"/>
              <a:ext cx="106658" cy="174099"/>
            </a:xfrm>
            <a:custGeom>
              <a:avLst/>
              <a:gdLst>
                <a:gd name="connsiteX0" fmla="*/ 106747 w 106658"/>
                <a:gd name="connsiteY0" fmla="*/ 87643 h 174099"/>
                <a:gd name="connsiteX1" fmla="*/ 96613 w 106658"/>
                <a:gd name="connsiteY1" fmla="*/ 28429 h 174099"/>
                <a:gd name="connsiteX2" fmla="*/ 53544 w 106658"/>
                <a:gd name="connsiteY2" fmla="*/ 88 h 174099"/>
                <a:gd name="connsiteX3" fmla="*/ 9462 w 106658"/>
                <a:gd name="connsiteY3" fmla="*/ 30201 h 174099"/>
                <a:gd name="connsiteX4" fmla="*/ 89 w 106658"/>
                <a:gd name="connsiteY4" fmla="*/ 87643 h 174099"/>
                <a:gd name="connsiteX5" fmla="*/ 11489 w 106658"/>
                <a:gd name="connsiteY5" fmla="*/ 148629 h 174099"/>
                <a:gd name="connsiteX6" fmla="*/ 53291 w 106658"/>
                <a:gd name="connsiteY6" fmla="*/ 174187 h 174099"/>
                <a:gd name="connsiteX7" fmla="*/ 97373 w 106658"/>
                <a:gd name="connsiteY7" fmla="*/ 144833 h 174099"/>
                <a:gd name="connsiteX8" fmla="*/ 106747 w 106658"/>
                <a:gd name="connsiteY8" fmla="*/ 87643 h 174099"/>
                <a:gd name="connsiteX9" fmla="*/ 53291 w 106658"/>
                <a:gd name="connsiteY9" fmla="*/ 168620 h 174099"/>
                <a:gd name="connsiteX10" fmla="*/ 23903 w 106658"/>
                <a:gd name="connsiteY10" fmla="*/ 138000 h 174099"/>
                <a:gd name="connsiteX11" fmla="*/ 21116 w 106658"/>
                <a:gd name="connsiteY11" fmla="*/ 84607 h 174099"/>
                <a:gd name="connsiteX12" fmla="*/ 23143 w 106658"/>
                <a:gd name="connsiteY12" fmla="*/ 38045 h 174099"/>
                <a:gd name="connsiteX13" fmla="*/ 53291 w 106658"/>
                <a:gd name="connsiteY13" fmla="*/ 5655 h 174099"/>
                <a:gd name="connsiteX14" fmla="*/ 83186 w 106658"/>
                <a:gd name="connsiteY14" fmla="*/ 35262 h 174099"/>
                <a:gd name="connsiteX15" fmla="*/ 85719 w 106658"/>
                <a:gd name="connsiteY15" fmla="*/ 84607 h 174099"/>
                <a:gd name="connsiteX16" fmla="*/ 82933 w 106658"/>
                <a:gd name="connsiteY16" fmla="*/ 136988 h 174099"/>
                <a:gd name="connsiteX17" fmla="*/ 53291 w 106658"/>
                <a:gd name="connsiteY17" fmla="*/ 168620 h 17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658" h="174099">
                  <a:moveTo>
                    <a:pt x="106747" y="87643"/>
                  </a:moveTo>
                  <a:cubicBezTo>
                    <a:pt x="106747" y="67399"/>
                    <a:pt x="105480" y="47155"/>
                    <a:pt x="96613" y="28429"/>
                  </a:cubicBezTo>
                  <a:cubicBezTo>
                    <a:pt x="84959" y="4136"/>
                    <a:pt x="64185" y="88"/>
                    <a:pt x="53544" y="88"/>
                  </a:cubicBezTo>
                  <a:cubicBezTo>
                    <a:pt x="38344" y="88"/>
                    <a:pt x="19850" y="6667"/>
                    <a:pt x="9462" y="30201"/>
                  </a:cubicBezTo>
                  <a:cubicBezTo>
                    <a:pt x="1355" y="47661"/>
                    <a:pt x="89" y="67399"/>
                    <a:pt x="89" y="87643"/>
                  </a:cubicBezTo>
                  <a:cubicBezTo>
                    <a:pt x="89" y="106622"/>
                    <a:pt x="1102" y="129397"/>
                    <a:pt x="11489" y="148629"/>
                  </a:cubicBezTo>
                  <a:cubicBezTo>
                    <a:pt x="22383" y="169126"/>
                    <a:pt x="40877" y="174187"/>
                    <a:pt x="53291" y="174187"/>
                  </a:cubicBezTo>
                  <a:cubicBezTo>
                    <a:pt x="66972" y="174187"/>
                    <a:pt x="86226" y="168873"/>
                    <a:pt x="97373" y="144833"/>
                  </a:cubicBezTo>
                  <a:cubicBezTo>
                    <a:pt x="105480" y="127372"/>
                    <a:pt x="106747" y="107634"/>
                    <a:pt x="106747" y="87643"/>
                  </a:cubicBezTo>
                  <a:close/>
                  <a:moveTo>
                    <a:pt x="53291" y="168620"/>
                  </a:moveTo>
                  <a:cubicBezTo>
                    <a:pt x="43411" y="168620"/>
                    <a:pt x="28463" y="162293"/>
                    <a:pt x="23903" y="138000"/>
                  </a:cubicBezTo>
                  <a:cubicBezTo>
                    <a:pt x="21116" y="122817"/>
                    <a:pt x="21116" y="99537"/>
                    <a:pt x="21116" y="84607"/>
                  </a:cubicBezTo>
                  <a:cubicBezTo>
                    <a:pt x="21116" y="68411"/>
                    <a:pt x="21116" y="51710"/>
                    <a:pt x="23143" y="38045"/>
                  </a:cubicBezTo>
                  <a:cubicBezTo>
                    <a:pt x="27957" y="7932"/>
                    <a:pt x="46957" y="5655"/>
                    <a:pt x="53291" y="5655"/>
                  </a:cubicBezTo>
                  <a:cubicBezTo>
                    <a:pt x="61652" y="5655"/>
                    <a:pt x="78372" y="10210"/>
                    <a:pt x="83186" y="35262"/>
                  </a:cubicBezTo>
                  <a:cubicBezTo>
                    <a:pt x="85719" y="49433"/>
                    <a:pt x="85719" y="68664"/>
                    <a:pt x="85719" y="84607"/>
                  </a:cubicBezTo>
                  <a:cubicBezTo>
                    <a:pt x="85719" y="103586"/>
                    <a:pt x="85719" y="120793"/>
                    <a:pt x="82933" y="136988"/>
                  </a:cubicBezTo>
                  <a:cubicBezTo>
                    <a:pt x="79132" y="161028"/>
                    <a:pt x="64692" y="168620"/>
                    <a:pt x="53291" y="168620"/>
                  </a:cubicBezTo>
                  <a:close/>
                </a:path>
              </a:pathLst>
            </a:custGeom>
            <a:solidFill>
              <a:srgbClr val="000000"/>
            </a:solidFill>
            <a:ln w="25430" cap="flat">
              <a:noFill/>
              <a:prstDash val="solid"/>
              <a:miter/>
            </a:ln>
          </p:spPr>
          <p:txBody>
            <a:bodyPr rtlCol="0" anchor="ctr"/>
            <a:lstStyle/>
            <a:p>
              <a:endParaRPr lang="en-IN"/>
            </a:p>
          </p:txBody>
        </p:sp>
        <p:sp>
          <p:nvSpPr>
            <p:cNvPr id="228" name="Freeform: Shape 227">
              <a:extLst>
                <a:ext uri="{FF2B5EF4-FFF2-40B4-BE49-F238E27FC236}">
                  <a16:creationId xmlns:a16="http://schemas.microsoft.com/office/drawing/2014/main" id="{B7666523-6A29-A13F-6D6F-DA31E9E16FF6}"/>
                </a:ext>
              </a:extLst>
            </p:cNvPr>
            <p:cNvSpPr/>
            <p:nvPr>
              <p:custDataLst>
                <p:tags r:id="rId6"/>
              </p:custDataLst>
            </p:nvPr>
          </p:nvSpPr>
          <p:spPr>
            <a:xfrm>
              <a:off x="6153775" y="4324944"/>
              <a:ext cx="720866" cy="720031"/>
            </a:xfrm>
            <a:custGeom>
              <a:avLst/>
              <a:gdLst>
                <a:gd name="connsiteX0" fmla="*/ 720866 w 720866"/>
                <a:gd name="connsiteY0" fmla="*/ 360066 h 720031"/>
                <a:gd name="connsiteX1" fmla="*/ 360382 w 720866"/>
                <a:gd name="connsiteY1" fmla="*/ 0 h 720031"/>
                <a:gd name="connsiteX2" fmla="*/ 0 w 720866"/>
                <a:gd name="connsiteY2" fmla="*/ 360066 h 720031"/>
                <a:gd name="connsiteX3" fmla="*/ 360382 w 720866"/>
                <a:gd name="connsiteY3" fmla="*/ 720032 h 720031"/>
                <a:gd name="connsiteX4" fmla="*/ 720866 w 720866"/>
                <a:gd name="connsiteY4" fmla="*/ 360066 h 72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866" h="720031">
                  <a:moveTo>
                    <a:pt x="720866" y="360066"/>
                  </a:moveTo>
                  <a:cubicBezTo>
                    <a:pt x="720866" y="161231"/>
                    <a:pt x="559450" y="0"/>
                    <a:pt x="360382" y="0"/>
                  </a:cubicBezTo>
                  <a:cubicBezTo>
                    <a:pt x="161317" y="0"/>
                    <a:pt x="0" y="161231"/>
                    <a:pt x="0" y="360066"/>
                  </a:cubicBezTo>
                  <a:cubicBezTo>
                    <a:pt x="0" y="558801"/>
                    <a:pt x="161317" y="720032"/>
                    <a:pt x="360382" y="720032"/>
                  </a:cubicBezTo>
                  <a:cubicBezTo>
                    <a:pt x="559450" y="720032"/>
                    <a:pt x="720866" y="558801"/>
                    <a:pt x="720866" y="360066"/>
                  </a:cubicBezTo>
                  <a:close/>
                </a:path>
              </a:pathLst>
            </a:custGeom>
            <a:solidFill>
              <a:srgbClr val="E6E6E6"/>
            </a:solidFill>
            <a:ln w="25430" cap="flat">
              <a:noFill/>
              <a:prstDash val="solid"/>
              <a:miter/>
            </a:ln>
          </p:spPr>
          <p:txBody>
            <a:bodyPr rtlCol="0" anchor="ctr"/>
            <a:lstStyle/>
            <a:p>
              <a:endParaRPr lang="en-IN"/>
            </a:p>
          </p:txBody>
        </p:sp>
        <p:sp>
          <p:nvSpPr>
            <p:cNvPr id="229" name="Freeform: Shape 228">
              <a:extLst>
                <a:ext uri="{FF2B5EF4-FFF2-40B4-BE49-F238E27FC236}">
                  <a16:creationId xmlns:a16="http://schemas.microsoft.com/office/drawing/2014/main" id="{62D33E55-6AB5-96BD-647A-D464E714FA96}"/>
                </a:ext>
              </a:extLst>
            </p:cNvPr>
            <p:cNvSpPr/>
            <p:nvPr>
              <p:custDataLst>
                <p:tags r:id="rId7"/>
              </p:custDataLst>
            </p:nvPr>
          </p:nvSpPr>
          <p:spPr>
            <a:xfrm>
              <a:off x="6153775" y="4324944"/>
              <a:ext cx="720866" cy="720031"/>
            </a:xfrm>
            <a:custGeom>
              <a:avLst/>
              <a:gdLst>
                <a:gd name="connsiteX0" fmla="*/ 720866 w 720866"/>
                <a:gd name="connsiteY0" fmla="*/ 360066 h 720031"/>
                <a:gd name="connsiteX1" fmla="*/ 360382 w 720866"/>
                <a:gd name="connsiteY1" fmla="*/ 0 h 720031"/>
                <a:gd name="connsiteX2" fmla="*/ 0 w 720866"/>
                <a:gd name="connsiteY2" fmla="*/ 360066 h 720031"/>
                <a:gd name="connsiteX3" fmla="*/ 360382 w 720866"/>
                <a:gd name="connsiteY3" fmla="*/ 720032 h 720031"/>
                <a:gd name="connsiteX4" fmla="*/ 720866 w 720866"/>
                <a:gd name="connsiteY4" fmla="*/ 360066 h 72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866" h="720031">
                  <a:moveTo>
                    <a:pt x="720866" y="360066"/>
                  </a:moveTo>
                  <a:cubicBezTo>
                    <a:pt x="720866" y="161231"/>
                    <a:pt x="559450" y="0"/>
                    <a:pt x="360382" y="0"/>
                  </a:cubicBezTo>
                  <a:cubicBezTo>
                    <a:pt x="161317" y="0"/>
                    <a:pt x="0" y="161231"/>
                    <a:pt x="0" y="360066"/>
                  </a:cubicBezTo>
                  <a:cubicBezTo>
                    <a:pt x="0" y="558801"/>
                    <a:pt x="161317" y="720032"/>
                    <a:pt x="360382" y="720032"/>
                  </a:cubicBezTo>
                  <a:cubicBezTo>
                    <a:pt x="559450" y="720032"/>
                    <a:pt x="720866" y="558801"/>
                    <a:pt x="720866" y="360066"/>
                  </a:cubicBezTo>
                  <a:close/>
                </a:path>
              </a:pathLst>
            </a:custGeom>
            <a:noFill/>
            <a:ln w="10134" cap="flat">
              <a:solidFill>
                <a:srgbClr val="000000"/>
              </a:solidFill>
              <a:prstDash val="solid"/>
              <a:miter/>
            </a:ln>
          </p:spPr>
          <p:txBody>
            <a:bodyPr rtlCol="0" anchor="ctr"/>
            <a:lstStyle/>
            <a:p>
              <a:endParaRPr lang="en-IN"/>
            </a:p>
          </p:txBody>
        </p:sp>
        <p:sp>
          <p:nvSpPr>
            <p:cNvPr id="230" name="Freeform: Shape 229">
              <a:extLst>
                <a:ext uri="{FF2B5EF4-FFF2-40B4-BE49-F238E27FC236}">
                  <a16:creationId xmlns:a16="http://schemas.microsoft.com/office/drawing/2014/main" id="{5132B6F7-DD23-6905-80D3-77100E0ABD2D}"/>
                </a:ext>
              </a:extLst>
            </p:cNvPr>
            <p:cNvSpPr/>
            <p:nvPr>
              <p:custDataLst>
                <p:tags r:id="rId8"/>
              </p:custDataLst>
            </p:nvPr>
          </p:nvSpPr>
          <p:spPr>
            <a:xfrm>
              <a:off x="6473405" y="4597969"/>
              <a:ext cx="83603" cy="168531"/>
            </a:xfrm>
            <a:custGeom>
              <a:avLst/>
              <a:gdLst>
                <a:gd name="connsiteX0" fmla="*/ 52090 w 83603"/>
                <a:gd name="connsiteY0" fmla="*/ 6667 h 168531"/>
                <a:gd name="connsiteX1" fmla="*/ 46263 w 83603"/>
                <a:gd name="connsiteY1" fmla="*/ 88 h 168531"/>
                <a:gd name="connsiteX2" fmla="*/ 154 w 83603"/>
                <a:gd name="connsiteY2" fmla="*/ 16283 h 168531"/>
                <a:gd name="connsiteX3" fmla="*/ 154 w 83603"/>
                <a:gd name="connsiteY3" fmla="*/ 24128 h 168531"/>
                <a:gd name="connsiteX4" fmla="*/ 33342 w 83603"/>
                <a:gd name="connsiteY4" fmla="*/ 17548 h 168531"/>
                <a:gd name="connsiteX5" fmla="*/ 33342 w 83603"/>
                <a:gd name="connsiteY5" fmla="*/ 148629 h 168531"/>
                <a:gd name="connsiteX6" fmla="*/ 9781 w 83603"/>
                <a:gd name="connsiteY6" fmla="*/ 160775 h 168531"/>
                <a:gd name="connsiteX7" fmla="*/ 1674 w 83603"/>
                <a:gd name="connsiteY7" fmla="*/ 160775 h 168531"/>
                <a:gd name="connsiteX8" fmla="*/ 1674 w 83603"/>
                <a:gd name="connsiteY8" fmla="*/ 168620 h 168531"/>
                <a:gd name="connsiteX9" fmla="*/ 42716 w 83603"/>
                <a:gd name="connsiteY9" fmla="*/ 167861 h 168531"/>
                <a:gd name="connsiteX10" fmla="*/ 83758 w 83603"/>
                <a:gd name="connsiteY10" fmla="*/ 168620 h 168531"/>
                <a:gd name="connsiteX11" fmla="*/ 83758 w 83603"/>
                <a:gd name="connsiteY11" fmla="*/ 160775 h 168531"/>
                <a:gd name="connsiteX12" fmla="*/ 75651 w 83603"/>
                <a:gd name="connsiteY12" fmla="*/ 160775 h 168531"/>
                <a:gd name="connsiteX13" fmla="*/ 52090 w 83603"/>
                <a:gd name="connsiteY13" fmla="*/ 148629 h 168531"/>
                <a:gd name="connsiteX14" fmla="*/ 52090 w 83603"/>
                <a:gd name="connsiteY14" fmla="*/ 6667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603" h="168531">
                  <a:moveTo>
                    <a:pt x="52090" y="6667"/>
                  </a:moveTo>
                  <a:cubicBezTo>
                    <a:pt x="52090" y="594"/>
                    <a:pt x="52090" y="88"/>
                    <a:pt x="46263" y="88"/>
                  </a:cubicBezTo>
                  <a:cubicBezTo>
                    <a:pt x="30555" y="16283"/>
                    <a:pt x="8261" y="16283"/>
                    <a:pt x="154" y="16283"/>
                  </a:cubicBezTo>
                  <a:lnTo>
                    <a:pt x="154" y="24128"/>
                  </a:lnTo>
                  <a:cubicBezTo>
                    <a:pt x="5221" y="24128"/>
                    <a:pt x="20168" y="24128"/>
                    <a:pt x="33342" y="17548"/>
                  </a:cubicBezTo>
                  <a:lnTo>
                    <a:pt x="33342" y="148629"/>
                  </a:lnTo>
                  <a:cubicBezTo>
                    <a:pt x="33342" y="157738"/>
                    <a:pt x="32582" y="160775"/>
                    <a:pt x="9781" y="160775"/>
                  </a:cubicBezTo>
                  <a:lnTo>
                    <a:pt x="1674" y="160775"/>
                  </a:lnTo>
                  <a:lnTo>
                    <a:pt x="1674" y="168620"/>
                  </a:lnTo>
                  <a:cubicBezTo>
                    <a:pt x="10541" y="167861"/>
                    <a:pt x="32582" y="167861"/>
                    <a:pt x="42716" y="167861"/>
                  </a:cubicBezTo>
                  <a:cubicBezTo>
                    <a:pt x="52850" y="167861"/>
                    <a:pt x="74891" y="167861"/>
                    <a:pt x="83758" y="168620"/>
                  </a:cubicBezTo>
                  <a:lnTo>
                    <a:pt x="83758" y="160775"/>
                  </a:lnTo>
                  <a:lnTo>
                    <a:pt x="75651" y="160775"/>
                  </a:lnTo>
                  <a:cubicBezTo>
                    <a:pt x="52850" y="160775"/>
                    <a:pt x="52090" y="157992"/>
                    <a:pt x="52090" y="148629"/>
                  </a:cubicBezTo>
                  <a:lnTo>
                    <a:pt x="52090" y="6667"/>
                  </a:lnTo>
                  <a:close/>
                </a:path>
              </a:pathLst>
            </a:custGeom>
            <a:solidFill>
              <a:srgbClr val="000000"/>
            </a:solidFill>
            <a:ln w="25430" cap="flat">
              <a:noFill/>
              <a:prstDash val="solid"/>
              <a:miter/>
            </a:ln>
          </p:spPr>
          <p:txBody>
            <a:bodyPr rtlCol="0" anchor="ctr"/>
            <a:lstStyle/>
            <a:p>
              <a:endParaRPr lang="en-IN"/>
            </a:p>
          </p:txBody>
        </p:sp>
        <p:sp>
          <p:nvSpPr>
            <p:cNvPr id="231" name="Freeform: Shape 230">
              <a:extLst>
                <a:ext uri="{FF2B5EF4-FFF2-40B4-BE49-F238E27FC236}">
                  <a16:creationId xmlns:a16="http://schemas.microsoft.com/office/drawing/2014/main" id="{6B600127-D7EF-0569-CFC4-E81EB4A968EB}"/>
                </a:ext>
              </a:extLst>
            </p:cNvPr>
            <p:cNvSpPr/>
            <p:nvPr>
              <p:custDataLst>
                <p:tags r:id="rId9"/>
              </p:custDataLst>
            </p:nvPr>
          </p:nvSpPr>
          <p:spPr>
            <a:xfrm>
              <a:off x="7811765" y="4324944"/>
              <a:ext cx="720774" cy="720031"/>
            </a:xfrm>
            <a:custGeom>
              <a:avLst/>
              <a:gdLst>
                <a:gd name="connsiteX0" fmla="*/ 720775 w 720774"/>
                <a:gd name="connsiteY0" fmla="*/ 360066 h 720031"/>
                <a:gd name="connsiteX1" fmla="*/ 360387 w 720774"/>
                <a:gd name="connsiteY1" fmla="*/ 0 h 720031"/>
                <a:gd name="connsiteX2" fmla="*/ 0 w 720774"/>
                <a:gd name="connsiteY2" fmla="*/ 360066 h 720031"/>
                <a:gd name="connsiteX3" fmla="*/ 360387 w 720774"/>
                <a:gd name="connsiteY3" fmla="*/ 720032 h 720031"/>
                <a:gd name="connsiteX4" fmla="*/ 720775 w 720774"/>
                <a:gd name="connsiteY4" fmla="*/ 360066 h 72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74" h="720031">
                  <a:moveTo>
                    <a:pt x="720775" y="360066"/>
                  </a:moveTo>
                  <a:cubicBezTo>
                    <a:pt x="720775" y="161231"/>
                    <a:pt x="559450" y="0"/>
                    <a:pt x="360387" y="0"/>
                  </a:cubicBezTo>
                  <a:cubicBezTo>
                    <a:pt x="161325" y="0"/>
                    <a:pt x="0" y="161231"/>
                    <a:pt x="0" y="360066"/>
                  </a:cubicBezTo>
                  <a:cubicBezTo>
                    <a:pt x="0" y="558801"/>
                    <a:pt x="161325" y="720032"/>
                    <a:pt x="360387" y="720032"/>
                  </a:cubicBezTo>
                  <a:cubicBezTo>
                    <a:pt x="559450" y="720032"/>
                    <a:pt x="720775" y="558801"/>
                    <a:pt x="720775" y="360066"/>
                  </a:cubicBezTo>
                  <a:close/>
                </a:path>
              </a:pathLst>
            </a:custGeom>
            <a:solidFill>
              <a:srgbClr val="E6E6E6"/>
            </a:solidFill>
            <a:ln w="25430" cap="flat">
              <a:noFill/>
              <a:prstDash val="solid"/>
              <a:miter/>
            </a:ln>
          </p:spPr>
          <p:txBody>
            <a:bodyPr rtlCol="0" anchor="ctr"/>
            <a:lstStyle/>
            <a:p>
              <a:endParaRPr lang="en-IN"/>
            </a:p>
          </p:txBody>
        </p:sp>
        <p:sp>
          <p:nvSpPr>
            <p:cNvPr id="232" name="Freeform: Shape 231">
              <a:extLst>
                <a:ext uri="{FF2B5EF4-FFF2-40B4-BE49-F238E27FC236}">
                  <a16:creationId xmlns:a16="http://schemas.microsoft.com/office/drawing/2014/main" id="{C8DA71EC-7CA9-C9EE-DA9C-6E62C3E600D0}"/>
                </a:ext>
              </a:extLst>
            </p:cNvPr>
            <p:cNvSpPr/>
            <p:nvPr>
              <p:custDataLst>
                <p:tags r:id="rId10"/>
              </p:custDataLst>
            </p:nvPr>
          </p:nvSpPr>
          <p:spPr>
            <a:xfrm>
              <a:off x="7811765" y="4324944"/>
              <a:ext cx="720774" cy="720031"/>
            </a:xfrm>
            <a:custGeom>
              <a:avLst/>
              <a:gdLst>
                <a:gd name="connsiteX0" fmla="*/ 720775 w 720774"/>
                <a:gd name="connsiteY0" fmla="*/ 360066 h 720031"/>
                <a:gd name="connsiteX1" fmla="*/ 360387 w 720774"/>
                <a:gd name="connsiteY1" fmla="*/ 0 h 720031"/>
                <a:gd name="connsiteX2" fmla="*/ 0 w 720774"/>
                <a:gd name="connsiteY2" fmla="*/ 360066 h 720031"/>
                <a:gd name="connsiteX3" fmla="*/ 360387 w 720774"/>
                <a:gd name="connsiteY3" fmla="*/ 720032 h 720031"/>
                <a:gd name="connsiteX4" fmla="*/ 720775 w 720774"/>
                <a:gd name="connsiteY4" fmla="*/ 360066 h 72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74" h="720031">
                  <a:moveTo>
                    <a:pt x="720775" y="360066"/>
                  </a:moveTo>
                  <a:cubicBezTo>
                    <a:pt x="720775" y="161231"/>
                    <a:pt x="559450" y="0"/>
                    <a:pt x="360387" y="0"/>
                  </a:cubicBezTo>
                  <a:cubicBezTo>
                    <a:pt x="161325" y="0"/>
                    <a:pt x="0" y="161231"/>
                    <a:pt x="0" y="360066"/>
                  </a:cubicBezTo>
                  <a:cubicBezTo>
                    <a:pt x="0" y="558801"/>
                    <a:pt x="161325" y="720032"/>
                    <a:pt x="360387" y="720032"/>
                  </a:cubicBezTo>
                  <a:cubicBezTo>
                    <a:pt x="559450" y="720032"/>
                    <a:pt x="720775" y="558801"/>
                    <a:pt x="720775" y="360066"/>
                  </a:cubicBezTo>
                  <a:close/>
                </a:path>
              </a:pathLst>
            </a:custGeom>
            <a:noFill/>
            <a:ln w="10134" cap="flat">
              <a:solidFill>
                <a:srgbClr val="000000"/>
              </a:solidFill>
              <a:prstDash val="solid"/>
              <a:miter/>
            </a:ln>
          </p:spPr>
          <p:txBody>
            <a:bodyPr rtlCol="0" anchor="ctr"/>
            <a:lstStyle/>
            <a:p>
              <a:endParaRPr lang="en-IN"/>
            </a:p>
          </p:txBody>
        </p:sp>
        <p:sp>
          <p:nvSpPr>
            <p:cNvPr id="233" name="Freeform: Shape 232">
              <a:extLst>
                <a:ext uri="{FF2B5EF4-FFF2-40B4-BE49-F238E27FC236}">
                  <a16:creationId xmlns:a16="http://schemas.microsoft.com/office/drawing/2014/main" id="{25674AEA-A55C-A022-063F-23015D594D80}"/>
                </a:ext>
              </a:extLst>
            </p:cNvPr>
            <p:cNvSpPr/>
            <p:nvPr>
              <p:custDataLst>
                <p:tags r:id="rId11"/>
              </p:custDataLst>
            </p:nvPr>
          </p:nvSpPr>
          <p:spPr>
            <a:xfrm>
              <a:off x="8121479" y="4597969"/>
              <a:ext cx="101084" cy="168531"/>
            </a:xfrm>
            <a:custGeom>
              <a:avLst/>
              <a:gdLst>
                <a:gd name="connsiteX0" fmla="*/ 19727 w 101084"/>
                <a:gd name="connsiteY0" fmla="*/ 149135 h 168531"/>
                <a:gd name="connsiteX1" fmla="*/ 46581 w 101084"/>
                <a:gd name="connsiteY1" fmla="*/ 123070 h 168531"/>
                <a:gd name="connsiteX2" fmla="*/ 101304 w 101084"/>
                <a:gd name="connsiteY2" fmla="*/ 49180 h 168531"/>
                <a:gd name="connsiteX3" fmla="*/ 47595 w 101084"/>
                <a:gd name="connsiteY3" fmla="*/ 88 h 168531"/>
                <a:gd name="connsiteX4" fmla="*/ 219 w 101084"/>
                <a:gd name="connsiteY4" fmla="*/ 45890 h 168531"/>
                <a:gd name="connsiteX5" fmla="*/ 13646 w 101084"/>
                <a:gd name="connsiteY5" fmla="*/ 60061 h 168531"/>
                <a:gd name="connsiteX6" fmla="*/ 26820 w 101084"/>
                <a:gd name="connsiteY6" fmla="*/ 46649 h 168531"/>
                <a:gd name="connsiteX7" fmla="*/ 13393 w 101084"/>
                <a:gd name="connsiteY7" fmla="*/ 33490 h 168531"/>
                <a:gd name="connsiteX8" fmla="*/ 10099 w 101084"/>
                <a:gd name="connsiteY8" fmla="*/ 33743 h 168531"/>
                <a:gd name="connsiteX9" fmla="*/ 44301 w 101084"/>
                <a:gd name="connsiteY9" fmla="*/ 7932 h 168531"/>
                <a:gd name="connsiteX10" fmla="*/ 78249 w 101084"/>
                <a:gd name="connsiteY10" fmla="*/ 49180 h 168531"/>
                <a:gd name="connsiteX11" fmla="*/ 51648 w 101084"/>
                <a:gd name="connsiteY11" fmla="*/ 105104 h 168531"/>
                <a:gd name="connsiteX12" fmla="*/ 3006 w 101084"/>
                <a:gd name="connsiteY12" fmla="*/ 159257 h 168531"/>
                <a:gd name="connsiteX13" fmla="*/ 219 w 101084"/>
                <a:gd name="connsiteY13" fmla="*/ 168620 h 168531"/>
                <a:gd name="connsiteX14" fmla="*/ 94210 w 101084"/>
                <a:gd name="connsiteY14" fmla="*/ 168620 h 168531"/>
                <a:gd name="connsiteX15" fmla="*/ 101304 w 101084"/>
                <a:gd name="connsiteY15" fmla="*/ 124589 h 168531"/>
                <a:gd name="connsiteX16" fmla="*/ 94970 w 101084"/>
                <a:gd name="connsiteY16" fmla="*/ 124589 h 168531"/>
                <a:gd name="connsiteX17" fmla="*/ 89397 w 101084"/>
                <a:gd name="connsiteY17" fmla="*/ 147110 h 168531"/>
                <a:gd name="connsiteX18" fmla="*/ 65329 w 101084"/>
                <a:gd name="connsiteY18" fmla="*/ 149135 h 168531"/>
                <a:gd name="connsiteX19" fmla="*/ 19727 w 101084"/>
                <a:gd name="connsiteY19" fmla="*/ 149135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1084" h="168531">
                  <a:moveTo>
                    <a:pt x="19727" y="149135"/>
                  </a:moveTo>
                  <a:lnTo>
                    <a:pt x="46581" y="123070"/>
                  </a:lnTo>
                  <a:cubicBezTo>
                    <a:pt x="86103" y="88149"/>
                    <a:pt x="101304" y="74485"/>
                    <a:pt x="101304" y="49180"/>
                  </a:cubicBezTo>
                  <a:cubicBezTo>
                    <a:pt x="101304" y="20332"/>
                    <a:pt x="78503" y="88"/>
                    <a:pt x="47595" y="88"/>
                  </a:cubicBezTo>
                  <a:cubicBezTo>
                    <a:pt x="18967" y="88"/>
                    <a:pt x="219" y="23368"/>
                    <a:pt x="219" y="45890"/>
                  </a:cubicBezTo>
                  <a:cubicBezTo>
                    <a:pt x="219" y="60061"/>
                    <a:pt x="12886" y="60061"/>
                    <a:pt x="13646" y="60061"/>
                  </a:cubicBezTo>
                  <a:cubicBezTo>
                    <a:pt x="17953" y="60061"/>
                    <a:pt x="26820" y="57024"/>
                    <a:pt x="26820" y="46649"/>
                  </a:cubicBezTo>
                  <a:cubicBezTo>
                    <a:pt x="26820" y="40070"/>
                    <a:pt x="22260" y="33490"/>
                    <a:pt x="13393" y="33490"/>
                  </a:cubicBezTo>
                  <a:cubicBezTo>
                    <a:pt x="11366" y="33490"/>
                    <a:pt x="10859" y="33490"/>
                    <a:pt x="10099" y="33743"/>
                  </a:cubicBezTo>
                  <a:cubicBezTo>
                    <a:pt x="15926" y="17295"/>
                    <a:pt x="29607" y="7932"/>
                    <a:pt x="44301" y="7932"/>
                  </a:cubicBezTo>
                  <a:cubicBezTo>
                    <a:pt x="67356" y="7932"/>
                    <a:pt x="78249" y="28429"/>
                    <a:pt x="78249" y="49180"/>
                  </a:cubicBezTo>
                  <a:cubicBezTo>
                    <a:pt x="78249" y="69424"/>
                    <a:pt x="65582" y="89415"/>
                    <a:pt x="51648" y="105104"/>
                  </a:cubicBezTo>
                  <a:lnTo>
                    <a:pt x="3006" y="159257"/>
                  </a:lnTo>
                  <a:cubicBezTo>
                    <a:pt x="219" y="162040"/>
                    <a:pt x="219" y="162546"/>
                    <a:pt x="219" y="168620"/>
                  </a:cubicBezTo>
                  <a:lnTo>
                    <a:pt x="94210" y="168620"/>
                  </a:lnTo>
                  <a:lnTo>
                    <a:pt x="101304" y="124589"/>
                  </a:lnTo>
                  <a:lnTo>
                    <a:pt x="94970" y="124589"/>
                  </a:lnTo>
                  <a:cubicBezTo>
                    <a:pt x="93703" y="132180"/>
                    <a:pt x="91930" y="143315"/>
                    <a:pt x="89397" y="147110"/>
                  </a:cubicBezTo>
                  <a:cubicBezTo>
                    <a:pt x="87623" y="149135"/>
                    <a:pt x="70902" y="149135"/>
                    <a:pt x="65329" y="149135"/>
                  </a:cubicBezTo>
                  <a:lnTo>
                    <a:pt x="19727" y="149135"/>
                  </a:lnTo>
                  <a:close/>
                </a:path>
              </a:pathLst>
            </a:custGeom>
            <a:solidFill>
              <a:srgbClr val="000000"/>
            </a:solidFill>
            <a:ln w="25430" cap="flat">
              <a:noFill/>
              <a:prstDash val="solid"/>
              <a:miter/>
            </a:ln>
          </p:spPr>
          <p:txBody>
            <a:bodyPr rtlCol="0" anchor="ctr"/>
            <a:lstStyle/>
            <a:p>
              <a:endParaRPr lang="en-IN"/>
            </a:p>
          </p:txBody>
        </p:sp>
        <p:sp>
          <p:nvSpPr>
            <p:cNvPr id="234" name="Freeform: Shape 233">
              <a:extLst>
                <a:ext uri="{FF2B5EF4-FFF2-40B4-BE49-F238E27FC236}">
                  <a16:creationId xmlns:a16="http://schemas.microsoft.com/office/drawing/2014/main" id="{D0A60116-4219-66D0-9AC3-CEEAD7D62A8E}"/>
                </a:ext>
              </a:extLst>
            </p:cNvPr>
            <p:cNvSpPr/>
            <p:nvPr>
              <p:custDataLst>
                <p:tags r:id="rId12"/>
              </p:custDataLst>
            </p:nvPr>
          </p:nvSpPr>
          <p:spPr>
            <a:xfrm>
              <a:off x="9682971" y="4671494"/>
              <a:ext cx="26854" cy="26823"/>
            </a:xfrm>
            <a:custGeom>
              <a:avLst/>
              <a:gdLst>
                <a:gd name="connsiteX0" fmla="*/ 27135 w 26854"/>
                <a:gd name="connsiteY0" fmla="*/ 13497 h 26823"/>
                <a:gd name="connsiteX1" fmla="*/ 13707 w 26854"/>
                <a:gd name="connsiteY1" fmla="*/ 85 h 26823"/>
                <a:gd name="connsiteX2" fmla="*/ 280 w 26854"/>
                <a:gd name="connsiteY2" fmla="*/ 13497 h 26823"/>
                <a:gd name="connsiteX3" fmla="*/ 13707 w 26854"/>
                <a:gd name="connsiteY3" fmla="*/ 26908 h 26823"/>
                <a:gd name="connsiteX4" fmla="*/ 27135 w 26854"/>
                <a:gd name="connsiteY4" fmla="*/ 13497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4" h="26823">
                  <a:moveTo>
                    <a:pt x="27135" y="13497"/>
                  </a:moveTo>
                  <a:cubicBezTo>
                    <a:pt x="27135" y="6158"/>
                    <a:pt x="21054" y="85"/>
                    <a:pt x="13707" y="85"/>
                  </a:cubicBezTo>
                  <a:cubicBezTo>
                    <a:pt x="6360" y="85"/>
                    <a:pt x="280" y="6158"/>
                    <a:pt x="280" y="13497"/>
                  </a:cubicBezTo>
                  <a:cubicBezTo>
                    <a:pt x="280" y="20835"/>
                    <a:pt x="6360" y="26908"/>
                    <a:pt x="13707" y="26908"/>
                  </a:cubicBezTo>
                  <a:cubicBezTo>
                    <a:pt x="21054" y="26908"/>
                    <a:pt x="27135" y="20835"/>
                    <a:pt x="27135" y="13497"/>
                  </a:cubicBezTo>
                  <a:close/>
                </a:path>
              </a:pathLst>
            </a:custGeom>
            <a:solidFill>
              <a:srgbClr val="000000"/>
            </a:solidFill>
            <a:ln w="25430" cap="flat">
              <a:noFill/>
              <a:prstDash val="solid"/>
              <a:miter/>
            </a:ln>
          </p:spPr>
          <p:txBody>
            <a:bodyPr rtlCol="0" anchor="ctr"/>
            <a:lstStyle/>
            <a:p>
              <a:endParaRPr lang="en-IN"/>
            </a:p>
          </p:txBody>
        </p:sp>
        <p:sp>
          <p:nvSpPr>
            <p:cNvPr id="235" name="Freeform: Shape 234">
              <a:extLst>
                <a:ext uri="{FF2B5EF4-FFF2-40B4-BE49-F238E27FC236}">
                  <a16:creationId xmlns:a16="http://schemas.microsoft.com/office/drawing/2014/main" id="{AC430B94-0F4D-50B8-7249-CA1047391CE4}"/>
                </a:ext>
              </a:extLst>
            </p:cNvPr>
            <p:cNvSpPr/>
            <p:nvPr>
              <p:custDataLst>
                <p:tags r:id="rId13"/>
              </p:custDataLst>
            </p:nvPr>
          </p:nvSpPr>
          <p:spPr>
            <a:xfrm>
              <a:off x="9795569" y="4671494"/>
              <a:ext cx="26854" cy="26823"/>
            </a:xfrm>
            <a:custGeom>
              <a:avLst/>
              <a:gdLst>
                <a:gd name="connsiteX0" fmla="*/ 27139 w 26854"/>
                <a:gd name="connsiteY0" fmla="*/ 13497 h 26823"/>
                <a:gd name="connsiteX1" fmla="*/ 13712 w 26854"/>
                <a:gd name="connsiteY1" fmla="*/ 85 h 26823"/>
                <a:gd name="connsiteX2" fmla="*/ 284 w 26854"/>
                <a:gd name="connsiteY2" fmla="*/ 13497 h 26823"/>
                <a:gd name="connsiteX3" fmla="*/ 13712 w 26854"/>
                <a:gd name="connsiteY3" fmla="*/ 26908 h 26823"/>
                <a:gd name="connsiteX4" fmla="*/ 27139 w 26854"/>
                <a:gd name="connsiteY4" fmla="*/ 13497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4" h="26823">
                  <a:moveTo>
                    <a:pt x="27139" y="13497"/>
                  </a:moveTo>
                  <a:cubicBezTo>
                    <a:pt x="27139" y="6158"/>
                    <a:pt x="21059" y="85"/>
                    <a:pt x="13712" y="85"/>
                  </a:cubicBezTo>
                  <a:cubicBezTo>
                    <a:pt x="6365" y="85"/>
                    <a:pt x="284" y="6158"/>
                    <a:pt x="284" y="13497"/>
                  </a:cubicBezTo>
                  <a:cubicBezTo>
                    <a:pt x="284" y="20835"/>
                    <a:pt x="6365" y="26908"/>
                    <a:pt x="13712" y="26908"/>
                  </a:cubicBezTo>
                  <a:cubicBezTo>
                    <a:pt x="21059" y="26908"/>
                    <a:pt x="27139" y="20835"/>
                    <a:pt x="27139" y="13497"/>
                  </a:cubicBezTo>
                  <a:close/>
                </a:path>
              </a:pathLst>
            </a:custGeom>
            <a:solidFill>
              <a:srgbClr val="000000"/>
            </a:solidFill>
            <a:ln w="25430" cap="flat">
              <a:noFill/>
              <a:prstDash val="solid"/>
              <a:miter/>
            </a:ln>
          </p:spPr>
          <p:txBody>
            <a:bodyPr rtlCol="0" anchor="ctr"/>
            <a:lstStyle/>
            <a:p>
              <a:endParaRPr lang="en-IN"/>
            </a:p>
          </p:txBody>
        </p:sp>
        <p:sp>
          <p:nvSpPr>
            <p:cNvPr id="236" name="Freeform: Shape 235">
              <a:extLst>
                <a:ext uri="{FF2B5EF4-FFF2-40B4-BE49-F238E27FC236}">
                  <a16:creationId xmlns:a16="http://schemas.microsoft.com/office/drawing/2014/main" id="{97852E1B-FC3C-1BF6-05F7-CF14B47B562C}"/>
                </a:ext>
              </a:extLst>
            </p:cNvPr>
            <p:cNvSpPr/>
            <p:nvPr>
              <p:custDataLst>
                <p:tags r:id="rId14"/>
              </p:custDataLst>
            </p:nvPr>
          </p:nvSpPr>
          <p:spPr>
            <a:xfrm>
              <a:off x="9908167" y="4671494"/>
              <a:ext cx="26854" cy="26823"/>
            </a:xfrm>
            <a:custGeom>
              <a:avLst/>
              <a:gdLst>
                <a:gd name="connsiteX0" fmla="*/ 27143 w 26854"/>
                <a:gd name="connsiteY0" fmla="*/ 13497 h 26823"/>
                <a:gd name="connsiteX1" fmla="*/ 13716 w 26854"/>
                <a:gd name="connsiteY1" fmla="*/ 85 h 26823"/>
                <a:gd name="connsiteX2" fmla="*/ 289 w 26854"/>
                <a:gd name="connsiteY2" fmla="*/ 13497 h 26823"/>
                <a:gd name="connsiteX3" fmla="*/ 13716 w 26854"/>
                <a:gd name="connsiteY3" fmla="*/ 26908 h 26823"/>
                <a:gd name="connsiteX4" fmla="*/ 27143 w 26854"/>
                <a:gd name="connsiteY4" fmla="*/ 13497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4" h="26823">
                  <a:moveTo>
                    <a:pt x="27143" y="13497"/>
                  </a:moveTo>
                  <a:cubicBezTo>
                    <a:pt x="27143" y="6158"/>
                    <a:pt x="21063" y="85"/>
                    <a:pt x="13716" y="85"/>
                  </a:cubicBezTo>
                  <a:cubicBezTo>
                    <a:pt x="6369" y="85"/>
                    <a:pt x="289" y="6158"/>
                    <a:pt x="289" y="13497"/>
                  </a:cubicBezTo>
                  <a:cubicBezTo>
                    <a:pt x="289" y="20835"/>
                    <a:pt x="6369" y="26908"/>
                    <a:pt x="13716" y="26908"/>
                  </a:cubicBezTo>
                  <a:cubicBezTo>
                    <a:pt x="21063" y="26908"/>
                    <a:pt x="27143" y="20835"/>
                    <a:pt x="27143" y="13497"/>
                  </a:cubicBezTo>
                  <a:close/>
                </a:path>
              </a:pathLst>
            </a:custGeom>
            <a:solidFill>
              <a:srgbClr val="000000"/>
            </a:solidFill>
            <a:ln w="25430" cap="flat">
              <a:noFill/>
              <a:prstDash val="solid"/>
              <a:miter/>
            </a:ln>
          </p:spPr>
          <p:txBody>
            <a:bodyPr rtlCol="0" anchor="ctr"/>
            <a:lstStyle/>
            <a:p>
              <a:endParaRPr lang="en-IN"/>
            </a:p>
          </p:txBody>
        </p:sp>
        <p:sp>
          <p:nvSpPr>
            <p:cNvPr id="237" name="Freeform: Shape 236">
              <a:extLst>
                <a:ext uri="{FF2B5EF4-FFF2-40B4-BE49-F238E27FC236}">
                  <a16:creationId xmlns:a16="http://schemas.microsoft.com/office/drawing/2014/main" id="{B99EC771-2C73-B2B9-D7D4-5BFD0D807CD9}"/>
                </a:ext>
              </a:extLst>
            </p:cNvPr>
            <p:cNvSpPr/>
            <p:nvPr>
              <p:custDataLst>
                <p:tags r:id="rId15"/>
              </p:custDataLst>
            </p:nvPr>
          </p:nvSpPr>
          <p:spPr>
            <a:xfrm>
              <a:off x="5172749" y="4349402"/>
              <a:ext cx="981025" cy="153045"/>
            </a:xfrm>
            <a:custGeom>
              <a:avLst/>
              <a:gdLst>
                <a:gd name="connsiteX0" fmla="*/ 0 w 981025"/>
                <a:gd name="connsiteY0" fmla="*/ 153045 h 153045"/>
                <a:gd name="connsiteX1" fmla="*/ 981026 w 981025"/>
                <a:gd name="connsiteY1" fmla="*/ 127744 h 153045"/>
              </a:gdLst>
              <a:ahLst/>
              <a:cxnLst>
                <a:cxn ang="0">
                  <a:pos x="connsiteX0" y="connsiteY0"/>
                </a:cxn>
                <a:cxn ang="0">
                  <a:pos x="connsiteX1" y="connsiteY1"/>
                </a:cxn>
              </a:cxnLst>
              <a:rect l="l" t="t" r="r" b="b"/>
              <a:pathLst>
                <a:path w="981025" h="153045">
                  <a:moveTo>
                    <a:pt x="0" y="153045"/>
                  </a:moveTo>
                  <a:cubicBezTo>
                    <a:pt x="346180" y="-46584"/>
                    <a:pt x="678753" y="-46584"/>
                    <a:pt x="981026" y="127744"/>
                  </a:cubicBezTo>
                </a:path>
              </a:pathLst>
            </a:custGeom>
            <a:noFill/>
            <a:ln w="10134" cap="flat">
              <a:solidFill>
                <a:srgbClr val="000000"/>
              </a:solidFill>
              <a:prstDash val="solid"/>
              <a:miter/>
            </a:ln>
          </p:spPr>
          <p:txBody>
            <a:bodyPr rtlCol="0" anchor="ctr"/>
            <a:lstStyle/>
            <a:p>
              <a:endParaRPr lang="en-IN"/>
            </a:p>
          </p:txBody>
        </p:sp>
        <p:sp>
          <p:nvSpPr>
            <p:cNvPr id="238" name="Freeform: Shape 237">
              <a:extLst>
                <a:ext uri="{FF2B5EF4-FFF2-40B4-BE49-F238E27FC236}">
                  <a16:creationId xmlns:a16="http://schemas.microsoft.com/office/drawing/2014/main" id="{4217EF0D-2DA7-1820-DC71-E1A622D9FC5B}"/>
                </a:ext>
              </a:extLst>
            </p:cNvPr>
            <p:cNvSpPr/>
            <p:nvPr>
              <p:custDataLst>
                <p:tags r:id="rId16"/>
              </p:custDataLst>
            </p:nvPr>
          </p:nvSpPr>
          <p:spPr>
            <a:xfrm>
              <a:off x="6107183" y="4426843"/>
              <a:ext cx="90493" cy="75604"/>
            </a:xfrm>
            <a:custGeom>
              <a:avLst/>
              <a:gdLst>
                <a:gd name="connsiteX0" fmla="*/ 90494 w 90493"/>
                <a:gd name="connsiteY0" fmla="*/ 75604 h 75604"/>
                <a:gd name="connsiteX1" fmla="*/ 40529 w 90493"/>
                <a:gd name="connsiteY1" fmla="*/ 0 h 75604"/>
                <a:gd name="connsiteX2" fmla="*/ 46588 w 90493"/>
                <a:gd name="connsiteY2" fmla="*/ 50304 h 75604"/>
                <a:gd name="connsiteX3" fmla="*/ 0 w 90493"/>
                <a:gd name="connsiteY3" fmla="*/ 70147 h 75604"/>
              </a:gdLst>
              <a:ahLst/>
              <a:cxnLst>
                <a:cxn ang="0">
                  <a:pos x="connsiteX0" y="connsiteY0"/>
                </a:cxn>
                <a:cxn ang="0">
                  <a:pos x="connsiteX1" y="connsiteY1"/>
                </a:cxn>
                <a:cxn ang="0">
                  <a:pos x="connsiteX2" y="connsiteY2"/>
                </a:cxn>
                <a:cxn ang="0">
                  <a:pos x="connsiteX3" y="connsiteY3"/>
                </a:cxn>
              </a:cxnLst>
              <a:rect l="l" t="t" r="r" b="b"/>
              <a:pathLst>
                <a:path w="90493" h="75604">
                  <a:moveTo>
                    <a:pt x="90494" y="75604"/>
                  </a:moveTo>
                  <a:lnTo>
                    <a:pt x="40529" y="0"/>
                  </a:lnTo>
                  <a:lnTo>
                    <a:pt x="46588" y="50304"/>
                  </a:lnTo>
                  <a:lnTo>
                    <a:pt x="0" y="70147"/>
                  </a:lnTo>
                </a:path>
              </a:pathLst>
            </a:custGeom>
            <a:solidFill>
              <a:srgbClr val="000000"/>
            </a:solidFill>
            <a:ln w="25430" cap="flat">
              <a:noFill/>
              <a:prstDash val="solid"/>
              <a:miter/>
            </a:ln>
          </p:spPr>
          <p:txBody>
            <a:bodyPr rtlCol="0" anchor="ctr"/>
            <a:lstStyle/>
            <a:p>
              <a:endParaRPr lang="en-IN"/>
            </a:p>
          </p:txBody>
        </p:sp>
        <p:sp>
          <p:nvSpPr>
            <p:cNvPr id="239" name="Freeform: Shape 238">
              <a:extLst>
                <a:ext uri="{FF2B5EF4-FFF2-40B4-BE49-F238E27FC236}">
                  <a16:creationId xmlns:a16="http://schemas.microsoft.com/office/drawing/2014/main" id="{4D75CC47-5D30-191D-BF6C-1FC6A7803024}"/>
                </a:ext>
              </a:extLst>
            </p:cNvPr>
            <p:cNvSpPr/>
            <p:nvPr>
              <p:custDataLst>
                <p:tags r:id="rId17"/>
              </p:custDataLst>
            </p:nvPr>
          </p:nvSpPr>
          <p:spPr>
            <a:xfrm>
              <a:off x="5624754" y="4026663"/>
              <a:ext cx="125405" cy="178907"/>
            </a:xfrm>
            <a:custGeom>
              <a:avLst/>
              <a:gdLst>
                <a:gd name="connsiteX0" fmla="*/ 77138 w 125405"/>
                <a:gd name="connsiteY0" fmla="*/ 101792 h 178907"/>
                <a:gd name="connsiteX1" fmla="*/ 103739 w 125405"/>
                <a:gd name="connsiteY1" fmla="*/ 172899 h 178907"/>
                <a:gd name="connsiteX2" fmla="*/ 117166 w 125405"/>
                <a:gd name="connsiteY2" fmla="*/ 178466 h 178907"/>
                <a:gd name="connsiteX3" fmla="*/ 122740 w 125405"/>
                <a:gd name="connsiteY3" fmla="*/ 178466 h 178907"/>
                <a:gd name="connsiteX4" fmla="*/ 125527 w 125405"/>
                <a:gd name="connsiteY4" fmla="*/ 175936 h 178907"/>
                <a:gd name="connsiteX5" fmla="*/ 124260 w 125405"/>
                <a:gd name="connsiteY5" fmla="*/ 173658 h 178907"/>
                <a:gd name="connsiteX6" fmla="*/ 118433 w 125405"/>
                <a:gd name="connsiteY6" fmla="*/ 162018 h 178907"/>
                <a:gd name="connsiteX7" fmla="*/ 66751 w 125405"/>
                <a:gd name="connsiteY7" fmla="*/ 18032 h 178907"/>
                <a:gd name="connsiteX8" fmla="*/ 35842 w 125405"/>
                <a:gd name="connsiteY8" fmla="*/ 65 h 178907"/>
                <a:gd name="connsiteX9" fmla="*/ 31282 w 125405"/>
                <a:gd name="connsiteY9" fmla="*/ 2849 h 178907"/>
                <a:gd name="connsiteX10" fmla="*/ 33562 w 125405"/>
                <a:gd name="connsiteY10" fmla="*/ 5380 h 178907"/>
                <a:gd name="connsiteX11" fmla="*/ 50030 w 125405"/>
                <a:gd name="connsiteY11" fmla="*/ 25624 h 178907"/>
                <a:gd name="connsiteX12" fmla="*/ 74604 w 125405"/>
                <a:gd name="connsiteY12" fmla="*/ 94453 h 178907"/>
                <a:gd name="connsiteX13" fmla="*/ 4681 w 125405"/>
                <a:gd name="connsiteY13" fmla="*/ 163789 h 178907"/>
                <a:gd name="connsiteX14" fmla="*/ 121 w 125405"/>
                <a:gd name="connsiteY14" fmla="*/ 171634 h 178907"/>
                <a:gd name="connsiteX15" fmla="*/ 7721 w 125405"/>
                <a:gd name="connsiteY15" fmla="*/ 178973 h 178907"/>
                <a:gd name="connsiteX16" fmla="*/ 16082 w 125405"/>
                <a:gd name="connsiteY16" fmla="*/ 173658 h 178907"/>
                <a:gd name="connsiteX17" fmla="*/ 77138 w 125405"/>
                <a:gd name="connsiteY17" fmla="*/ 101792 h 17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405" h="178907">
                  <a:moveTo>
                    <a:pt x="77138" y="101792"/>
                  </a:moveTo>
                  <a:cubicBezTo>
                    <a:pt x="87525" y="128362"/>
                    <a:pt x="99685" y="167079"/>
                    <a:pt x="103739" y="172899"/>
                  </a:cubicBezTo>
                  <a:cubicBezTo>
                    <a:pt x="107793" y="178466"/>
                    <a:pt x="110326" y="178466"/>
                    <a:pt x="117166" y="178466"/>
                  </a:cubicBezTo>
                  <a:lnTo>
                    <a:pt x="122740" y="178466"/>
                  </a:lnTo>
                  <a:cubicBezTo>
                    <a:pt x="125273" y="178213"/>
                    <a:pt x="125527" y="176695"/>
                    <a:pt x="125527" y="175936"/>
                  </a:cubicBezTo>
                  <a:cubicBezTo>
                    <a:pt x="125527" y="175177"/>
                    <a:pt x="125020" y="174671"/>
                    <a:pt x="124260" y="173658"/>
                  </a:cubicBezTo>
                  <a:cubicBezTo>
                    <a:pt x="121727" y="170875"/>
                    <a:pt x="120206" y="167079"/>
                    <a:pt x="118433" y="162018"/>
                  </a:cubicBezTo>
                  <a:lnTo>
                    <a:pt x="66751" y="18032"/>
                  </a:lnTo>
                  <a:cubicBezTo>
                    <a:pt x="61430" y="3355"/>
                    <a:pt x="47750" y="65"/>
                    <a:pt x="35842" y="65"/>
                  </a:cubicBezTo>
                  <a:cubicBezTo>
                    <a:pt x="34576" y="65"/>
                    <a:pt x="31282" y="65"/>
                    <a:pt x="31282" y="2849"/>
                  </a:cubicBezTo>
                  <a:cubicBezTo>
                    <a:pt x="31282" y="4873"/>
                    <a:pt x="33309" y="5380"/>
                    <a:pt x="33562" y="5380"/>
                  </a:cubicBezTo>
                  <a:cubicBezTo>
                    <a:pt x="41923" y="6898"/>
                    <a:pt x="43696" y="8416"/>
                    <a:pt x="50030" y="25624"/>
                  </a:cubicBezTo>
                  <a:lnTo>
                    <a:pt x="74604" y="94453"/>
                  </a:lnTo>
                  <a:lnTo>
                    <a:pt x="4681" y="163789"/>
                  </a:lnTo>
                  <a:cubicBezTo>
                    <a:pt x="1641" y="166826"/>
                    <a:pt x="121" y="168344"/>
                    <a:pt x="121" y="171634"/>
                  </a:cubicBezTo>
                  <a:cubicBezTo>
                    <a:pt x="121" y="175936"/>
                    <a:pt x="3668" y="178973"/>
                    <a:pt x="7721" y="178973"/>
                  </a:cubicBezTo>
                  <a:cubicBezTo>
                    <a:pt x="11775" y="178973"/>
                    <a:pt x="14055" y="176189"/>
                    <a:pt x="16082" y="173658"/>
                  </a:cubicBezTo>
                  <a:lnTo>
                    <a:pt x="77138" y="101792"/>
                  </a:lnTo>
                  <a:close/>
                </a:path>
              </a:pathLst>
            </a:custGeom>
            <a:solidFill>
              <a:srgbClr val="000000"/>
            </a:solidFill>
            <a:ln w="25430" cap="flat">
              <a:noFill/>
              <a:prstDash val="solid"/>
              <a:miter/>
            </a:ln>
          </p:spPr>
          <p:txBody>
            <a:bodyPr rtlCol="0" anchor="ctr"/>
            <a:lstStyle/>
            <a:p>
              <a:endParaRPr lang="en-IN"/>
            </a:p>
          </p:txBody>
        </p:sp>
        <p:sp>
          <p:nvSpPr>
            <p:cNvPr id="240" name="Freeform: Shape 239">
              <a:extLst>
                <a:ext uri="{FF2B5EF4-FFF2-40B4-BE49-F238E27FC236}">
                  <a16:creationId xmlns:a16="http://schemas.microsoft.com/office/drawing/2014/main" id="{DFA55B2A-025C-DA5F-09AD-971068E0E868}"/>
                </a:ext>
              </a:extLst>
            </p:cNvPr>
            <p:cNvSpPr/>
            <p:nvPr>
              <p:custDataLst>
                <p:tags r:id="rId18"/>
              </p:custDataLst>
            </p:nvPr>
          </p:nvSpPr>
          <p:spPr>
            <a:xfrm>
              <a:off x="6830737" y="4349402"/>
              <a:ext cx="981028" cy="153045"/>
            </a:xfrm>
            <a:custGeom>
              <a:avLst/>
              <a:gdLst>
                <a:gd name="connsiteX0" fmla="*/ 0 w 981028"/>
                <a:gd name="connsiteY0" fmla="*/ 153045 h 153045"/>
                <a:gd name="connsiteX1" fmla="*/ 981028 w 981028"/>
                <a:gd name="connsiteY1" fmla="*/ 127744 h 153045"/>
              </a:gdLst>
              <a:ahLst/>
              <a:cxnLst>
                <a:cxn ang="0">
                  <a:pos x="connsiteX0" y="connsiteY0"/>
                </a:cxn>
                <a:cxn ang="0">
                  <a:pos x="connsiteX1" y="connsiteY1"/>
                </a:cxn>
              </a:cxnLst>
              <a:rect l="l" t="t" r="r" b="b"/>
              <a:pathLst>
                <a:path w="981028" h="153045">
                  <a:moveTo>
                    <a:pt x="0" y="153045"/>
                  </a:moveTo>
                  <a:cubicBezTo>
                    <a:pt x="346078" y="-46584"/>
                    <a:pt x="678747" y="-46584"/>
                    <a:pt x="981028" y="127744"/>
                  </a:cubicBezTo>
                </a:path>
              </a:pathLst>
            </a:custGeom>
            <a:noFill/>
            <a:ln w="10134" cap="flat">
              <a:solidFill>
                <a:srgbClr val="000000"/>
              </a:solidFill>
              <a:prstDash val="solid"/>
              <a:miter/>
            </a:ln>
          </p:spPr>
          <p:txBody>
            <a:bodyPr rtlCol="0" anchor="ctr"/>
            <a:lstStyle/>
            <a:p>
              <a:endParaRPr lang="en-IN"/>
            </a:p>
          </p:txBody>
        </p:sp>
        <p:sp>
          <p:nvSpPr>
            <p:cNvPr id="241" name="Freeform: Shape 240">
              <a:extLst>
                <a:ext uri="{FF2B5EF4-FFF2-40B4-BE49-F238E27FC236}">
                  <a16:creationId xmlns:a16="http://schemas.microsoft.com/office/drawing/2014/main" id="{CA4B77F6-6E09-B3AA-4BD2-E9DFA8A38CAF}"/>
                </a:ext>
              </a:extLst>
            </p:cNvPr>
            <p:cNvSpPr/>
            <p:nvPr>
              <p:custDataLst>
                <p:tags r:id="rId19"/>
              </p:custDataLst>
            </p:nvPr>
          </p:nvSpPr>
          <p:spPr>
            <a:xfrm>
              <a:off x="7765175" y="4426842"/>
              <a:ext cx="90493" cy="75604"/>
            </a:xfrm>
            <a:custGeom>
              <a:avLst/>
              <a:gdLst>
                <a:gd name="connsiteX0" fmla="*/ 90493 w 90493"/>
                <a:gd name="connsiteY0" fmla="*/ 75605 h 75604"/>
                <a:gd name="connsiteX1" fmla="*/ 40528 w 90493"/>
                <a:gd name="connsiteY1" fmla="*/ 0 h 75604"/>
                <a:gd name="connsiteX2" fmla="*/ 46588 w 90493"/>
                <a:gd name="connsiteY2" fmla="*/ 50304 h 75604"/>
                <a:gd name="connsiteX3" fmla="*/ 0 w 90493"/>
                <a:gd name="connsiteY3" fmla="*/ 70148 h 75604"/>
              </a:gdLst>
              <a:ahLst/>
              <a:cxnLst>
                <a:cxn ang="0">
                  <a:pos x="connsiteX0" y="connsiteY0"/>
                </a:cxn>
                <a:cxn ang="0">
                  <a:pos x="connsiteX1" y="connsiteY1"/>
                </a:cxn>
                <a:cxn ang="0">
                  <a:pos x="connsiteX2" y="connsiteY2"/>
                </a:cxn>
                <a:cxn ang="0">
                  <a:pos x="connsiteX3" y="connsiteY3"/>
                </a:cxn>
              </a:cxnLst>
              <a:rect l="l" t="t" r="r" b="b"/>
              <a:pathLst>
                <a:path w="90493" h="75604">
                  <a:moveTo>
                    <a:pt x="90493" y="75605"/>
                  </a:moveTo>
                  <a:lnTo>
                    <a:pt x="40528" y="0"/>
                  </a:lnTo>
                  <a:lnTo>
                    <a:pt x="46588" y="50304"/>
                  </a:lnTo>
                  <a:lnTo>
                    <a:pt x="0" y="70148"/>
                  </a:lnTo>
                </a:path>
              </a:pathLst>
            </a:custGeom>
            <a:solidFill>
              <a:srgbClr val="000000"/>
            </a:solidFill>
            <a:ln w="25430" cap="flat">
              <a:noFill/>
              <a:prstDash val="solid"/>
              <a:miter/>
            </a:ln>
          </p:spPr>
          <p:txBody>
            <a:bodyPr rtlCol="0" anchor="ctr"/>
            <a:lstStyle/>
            <a:p>
              <a:endParaRPr lang="en-IN"/>
            </a:p>
          </p:txBody>
        </p:sp>
        <p:sp>
          <p:nvSpPr>
            <p:cNvPr id="242" name="Freeform: Shape 241">
              <a:extLst>
                <a:ext uri="{FF2B5EF4-FFF2-40B4-BE49-F238E27FC236}">
                  <a16:creationId xmlns:a16="http://schemas.microsoft.com/office/drawing/2014/main" id="{4E551CB1-F61C-2473-3151-5710B9D744C7}"/>
                </a:ext>
              </a:extLst>
            </p:cNvPr>
            <p:cNvSpPr/>
            <p:nvPr>
              <p:custDataLst>
                <p:tags r:id="rId20"/>
              </p:custDataLst>
            </p:nvPr>
          </p:nvSpPr>
          <p:spPr>
            <a:xfrm>
              <a:off x="7282709" y="4026663"/>
              <a:ext cx="125405" cy="178907"/>
            </a:xfrm>
            <a:custGeom>
              <a:avLst/>
              <a:gdLst>
                <a:gd name="connsiteX0" fmla="*/ 77203 w 125405"/>
                <a:gd name="connsiteY0" fmla="*/ 101792 h 178907"/>
                <a:gd name="connsiteX1" fmla="*/ 103804 w 125405"/>
                <a:gd name="connsiteY1" fmla="*/ 172899 h 178907"/>
                <a:gd name="connsiteX2" fmla="*/ 117232 w 125405"/>
                <a:gd name="connsiteY2" fmla="*/ 178466 h 178907"/>
                <a:gd name="connsiteX3" fmla="*/ 122805 w 125405"/>
                <a:gd name="connsiteY3" fmla="*/ 178466 h 178907"/>
                <a:gd name="connsiteX4" fmla="*/ 125592 w 125405"/>
                <a:gd name="connsiteY4" fmla="*/ 175936 h 178907"/>
                <a:gd name="connsiteX5" fmla="*/ 124325 w 125405"/>
                <a:gd name="connsiteY5" fmla="*/ 173658 h 178907"/>
                <a:gd name="connsiteX6" fmla="*/ 118498 w 125405"/>
                <a:gd name="connsiteY6" fmla="*/ 162018 h 178907"/>
                <a:gd name="connsiteX7" fmla="*/ 66816 w 125405"/>
                <a:gd name="connsiteY7" fmla="*/ 18032 h 178907"/>
                <a:gd name="connsiteX8" fmla="*/ 35908 w 125405"/>
                <a:gd name="connsiteY8" fmla="*/ 65 h 178907"/>
                <a:gd name="connsiteX9" fmla="*/ 31347 w 125405"/>
                <a:gd name="connsiteY9" fmla="*/ 2849 h 178907"/>
                <a:gd name="connsiteX10" fmla="*/ 33628 w 125405"/>
                <a:gd name="connsiteY10" fmla="*/ 5380 h 178907"/>
                <a:gd name="connsiteX11" fmla="*/ 50095 w 125405"/>
                <a:gd name="connsiteY11" fmla="*/ 25624 h 178907"/>
                <a:gd name="connsiteX12" fmla="*/ 74669 w 125405"/>
                <a:gd name="connsiteY12" fmla="*/ 94453 h 178907"/>
                <a:gd name="connsiteX13" fmla="*/ 4746 w 125405"/>
                <a:gd name="connsiteY13" fmla="*/ 163789 h 178907"/>
                <a:gd name="connsiteX14" fmla="*/ 186 w 125405"/>
                <a:gd name="connsiteY14" fmla="*/ 171634 h 178907"/>
                <a:gd name="connsiteX15" fmla="*/ 7786 w 125405"/>
                <a:gd name="connsiteY15" fmla="*/ 178973 h 178907"/>
                <a:gd name="connsiteX16" fmla="*/ 16147 w 125405"/>
                <a:gd name="connsiteY16" fmla="*/ 173658 h 178907"/>
                <a:gd name="connsiteX17" fmla="*/ 77203 w 125405"/>
                <a:gd name="connsiteY17" fmla="*/ 101792 h 17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405" h="178907">
                  <a:moveTo>
                    <a:pt x="77203" y="101792"/>
                  </a:moveTo>
                  <a:cubicBezTo>
                    <a:pt x="87590" y="128362"/>
                    <a:pt x="99751" y="167079"/>
                    <a:pt x="103804" y="172899"/>
                  </a:cubicBezTo>
                  <a:cubicBezTo>
                    <a:pt x="107858" y="178466"/>
                    <a:pt x="110391" y="178466"/>
                    <a:pt x="117232" y="178466"/>
                  </a:cubicBezTo>
                  <a:lnTo>
                    <a:pt x="122805" y="178466"/>
                  </a:lnTo>
                  <a:cubicBezTo>
                    <a:pt x="125339" y="178213"/>
                    <a:pt x="125592" y="176695"/>
                    <a:pt x="125592" y="175936"/>
                  </a:cubicBezTo>
                  <a:cubicBezTo>
                    <a:pt x="125592" y="175177"/>
                    <a:pt x="125085" y="174671"/>
                    <a:pt x="124325" y="173658"/>
                  </a:cubicBezTo>
                  <a:cubicBezTo>
                    <a:pt x="121792" y="170875"/>
                    <a:pt x="120272" y="167079"/>
                    <a:pt x="118498" y="162018"/>
                  </a:cubicBezTo>
                  <a:lnTo>
                    <a:pt x="66816" y="18032"/>
                  </a:lnTo>
                  <a:cubicBezTo>
                    <a:pt x="61496" y="3355"/>
                    <a:pt x="47815" y="65"/>
                    <a:pt x="35908" y="65"/>
                  </a:cubicBezTo>
                  <a:cubicBezTo>
                    <a:pt x="34641" y="65"/>
                    <a:pt x="31347" y="65"/>
                    <a:pt x="31347" y="2849"/>
                  </a:cubicBezTo>
                  <a:cubicBezTo>
                    <a:pt x="31347" y="4873"/>
                    <a:pt x="33374" y="5380"/>
                    <a:pt x="33628" y="5380"/>
                  </a:cubicBezTo>
                  <a:cubicBezTo>
                    <a:pt x="41988" y="6898"/>
                    <a:pt x="43761" y="8416"/>
                    <a:pt x="50095" y="25624"/>
                  </a:cubicBezTo>
                  <a:lnTo>
                    <a:pt x="74669" y="94453"/>
                  </a:lnTo>
                  <a:lnTo>
                    <a:pt x="4746" y="163789"/>
                  </a:lnTo>
                  <a:cubicBezTo>
                    <a:pt x="1706" y="166826"/>
                    <a:pt x="186" y="168344"/>
                    <a:pt x="186" y="171634"/>
                  </a:cubicBezTo>
                  <a:cubicBezTo>
                    <a:pt x="186" y="175936"/>
                    <a:pt x="3733" y="178973"/>
                    <a:pt x="7786" y="178973"/>
                  </a:cubicBezTo>
                  <a:cubicBezTo>
                    <a:pt x="11840" y="178973"/>
                    <a:pt x="14120" y="176189"/>
                    <a:pt x="16147" y="173658"/>
                  </a:cubicBezTo>
                  <a:lnTo>
                    <a:pt x="77203" y="101792"/>
                  </a:lnTo>
                  <a:close/>
                </a:path>
              </a:pathLst>
            </a:custGeom>
            <a:solidFill>
              <a:srgbClr val="000000"/>
            </a:solidFill>
            <a:ln w="25430" cap="flat">
              <a:noFill/>
              <a:prstDash val="solid"/>
              <a:miter/>
            </a:ln>
          </p:spPr>
          <p:txBody>
            <a:bodyPr rtlCol="0" anchor="ctr"/>
            <a:lstStyle/>
            <a:p>
              <a:endParaRPr lang="en-IN"/>
            </a:p>
          </p:txBody>
        </p:sp>
        <p:sp>
          <p:nvSpPr>
            <p:cNvPr id="243" name="Freeform: Shape 242">
              <a:extLst>
                <a:ext uri="{FF2B5EF4-FFF2-40B4-BE49-F238E27FC236}">
                  <a16:creationId xmlns:a16="http://schemas.microsoft.com/office/drawing/2014/main" id="{BCAD0CC3-662A-F3DD-6F36-149F6A2A2188}"/>
                </a:ext>
              </a:extLst>
            </p:cNvPr>
            <p:cNvSpPr/>
            <p:nvPr>
              <p:custDataLst>
                <p:tags r:id="rId21"/>
              </p:custDataLst>
            </p:nvPr>
          </p:nvSpPr>
          <p:spPr>
            <a:xfrm>
              <a:off x="8488623" y="4349402"/>
              <a:ext cx="981021" cy="153045"/>
            </a:xfrm>
            <a:custGeom>
              <a:avLst/>
              <a:gdLst>
                <a:gd name="connsiteX0" fmla="*/ 0 w 981021"/>
                <a:gd name="connsiteY0" fmla="*/ 153045 h 153045"/>
                <a:gd name="connsiteX1" fmla="*/ 981021 w 981021"/>
                <a:gd name="connsiteY1" fmla="*/ 127744 h 153045"/>
              </a:gdLst>
              <a:ahLst/>
              <a:cxnLst>
                <a:cxn ang="0">
                  <a:pos x="connsiteX0" y="connsiteY0"/>
                </a:cxn>
                <a:cxn ang="0">
                  <a:pos x="connsiteX1" y="connsiteY1"/>
                </a:cxn>
              </a:cxnLst>
              <a:rect l="l" t="t" r="r" b="b"/>
              <a:pathLst>
                <a:path w="981021" h="153045">
                  <a:moveTo>
                    <a:pt x="0" y="153045"/>
                  </a:moveTo>
                  <a:cubicBezTo>
                    <a:pt x="346172" y="-46584"/>
                    <a:pt x="678841" y="-46584"/>
                    <a:pt x="981021" y="127744"/>
                  </a:cubicBezTo>
                </a:path>
              </a:pathLst>
            </a:custGeom>
            <a:noFill/>
            <a:ln w="10134" cap="flat">
              <a:solidFill>
                <a:srgbClr val="000000"/>
              </a:solidFill>
              <a:prstDash val="solid"/>
              <a:miter/>
            </a:ln>
          </p:spPr>
          <p:txBody>
            <a:bodyPr rtlCol="0" anchor="ctr"/>
            <a:lstStyle/>
            <a:p>
              <a:endParaRPr lang="en-IN"/>
            </a:p>
          </p:txBody>
        </p:sp>
        <p:sp>
          <p:nvSpPr>
            <p:cNvPr id="244" name="Freeform: Shape 243">
              <a:extLst>
                <a:ext uri="{FF2B5EF4-FFF2-40B4-BE49-F238E27FC236}">
                  <a16:creationId xmlns:a16="http://schemas.microsoft.com/office/drawing/2014/main" id="{C15591C8-4AB5-6136-2A23-5F98F2354D97}"/>
                </a:ext>
              </a:extLst>
            </p:cNvPr>
            <p:cNvSpPr/>
            <p:nvPr>
              <p:custDataLst>
                <p:tags r:id="rId22"/>
              </p:custDataLst>
            </p:nvPr>
          </p:nvSpPr>
          <p:spPr>
            <a:xfrm>
              <a:off x="9423068" y="4426842"/>
              <a:ext cx="90493" cy="75604"/>
            </a:xfrm>
            <a:custGeom>
              <a:avLst/>
              <a:gdLst>
                <a:gd name="connsiteX0" fmla="*/ 90493 w 90493"/>
                <a:gd name="connsiteY0" fmla="*/ 75605 h 75604"/>
                <a:gd name="connsiteX1" fmla="*/ 40528 w 90493"/>
                <a:gd name="connsiteY1" fmla="*/ 0 h 75604"/>
                <a:gd name="connsiteX2" fmla="*/ 46588 w 90493"/>
                <a:gd name="connsiteY2" fmla="*/ 50304 h 75604"/>
                <a:gd name="connsiteX3" fmla="*/ 0 w 90493"/>
                <a:gd name="connsiteY3" fmla="*/ 70148 h 75604"/>
              </a:gdLst>
              <a:ahLst/>
              <a:cxnLst>
                <a:cxn ang="0">
                  <a:pos x="connsiteX0" y="connsiteY0"/>
                </a:cxn>
                <a:cxn ang="0">
                  <a:pos x="connsiteX1" y="connsiteY1"/>
                </a:cxn>
                <a:cxn ang="0">
                  <a:pos x="connsiteX2" y="connsiteY2"/>
                </a:cxn>
                <a:cxn ang="0">
                  <a:pos x="connsiteX3" y="connsiteY3"/>
                </a:cxn>
              </a:cxnLst>
              <a:rect l="l" t="t" r="r" b="b"/>
              <a:pathLst>
                <a:path w="90493" h="75604">
                  <a:moveTo>
                    <a:pt x="90493" y="75605"/>
                  </a:moveTo>
                  <a:lnTo>
                    <a:pt x="40528" y="0"/>
                  </a:lnTo>
                  <a:lnTo>
                    <a:pt x="46588" y="50304"/>
                  </a:lnTo>
                  <a:lnTo>
                    <a:pt x="0" y="70148"/>
                  </a:lnTo>
                </a:path>
              </a:pathLst>
            </a:custGeom>
            <a:solidFill>
              <a:srgbClr val="000000"/>
            </a:solidFill>
            <a:ln w="25430" cap="flat">
              <a:noFill/>
              <a:prstDash val="solid"/>
              <a:miter/>
            </a:ln>
          </p:spPr>
          <p:txBody>
            <a:bodyPr rtlCol="0" anchor="ctr"/>
            <a:lstStyle/>
            <a:p>
              <a:endParaRPr lang="en-IN"/>
            </a:p>
          </p:txBody>
        </p:sp>
        <p:sp>
          <p:nvSpPr>
            <p:cNvPr id="245" name="Freeform: Shape 244">
              <a:extLst>
                <a:ext uri="{FF2B5EF4-FFF2-40B4-BE49-F238E27FC236}">
                  <a16:creationId xmlns:a16="http://schemas.microsoft.com/office/drawing/2014/main" id="{D5972A00-2A4F-6C74-7CC9-2F6C08346563}"/>
                </a:ext>
              </a:extLst>
            </p:cNvPr>
            <p:cNvSpPr/>
            <p:nvPr>
              <p:custDataLst>
                <p:tags r:id="rId23"/>
              </p:custDataLst>
            </p:nvPr>
          </p:nvSpPr>
          <p:spPr>
            <a:xfrm>
              <a:off x="8940638" y="4026663"/>
              <a:ext cx="125405" cy="178907"/>
            </a:xfrm>
            <a:custGeom>
              <a:avLst/>
              <a:gdLst>
                <a:gd name="connsiteX0" fmla="*/ 77268 w 125405"/>
                <a:gd name="connsiteY0" fmla="*/ 101792 h 178907"/>
                <a:gd name="connsiteX1" fmla="*/ 103869 w 125405"/>
                <a:gd name="connsiteY1" fmla="*/ 172899 h 178907"/>
                <a:gd name="connsiteX2" fmla="*/ 117297 w 125405"/>
                <a:gd name="connsiteY2" fmla="*/ 178466 h 178907"/>
                <a:gd name="connsiteX3" fmla="*/ 122870 w 125405"/>
                <a:gd name="connsiteY3" fmla="*/ 178466 h 178907"/>
                <a:gd name="connsiteX4" fmla="*/ 125657 w 125405"/>
                <a:gd name="connsiteY4" fmla="*/ 175936 h 178907"/>
                <a:gd name="connsiteX5" fmla="*/ 124390 w 125405"/>
                <a:gd name="connsiteY5" fmla="*/ 173658 h 178907"/>
                <a:gd name="connsiteX6" fmla="*/ 118563 w 125405"/>
                <a:gd name="connsiteY6" fmla="*/ 162018 h 178907"/>
                <a:gd name="connsiteX7" fmla="*/ 66881 w 125405"/>
                <a:gd name="connsiteY7" fmla="*/ 18032 h 178907"/>
                <a:gd name="connsiteX8" fmla="*/ 35973 w 125405"/>
                <a:gd name="connsiteY8" fmla="*/ 65 h 178907"/>
                <a:gd name="connsiteX9" fmla="*/ 31413 w 125405"/>
                <a:gd name="connsiteY9" fmla="*/ 2849 h 178907"/>
                <a:gd name="connsiteX10" fmla="*/ 33693 w 125405"/>
                <a:gd name="connsiteY10" fmla="*/ 5380 h 178907"/>
                <a:gd name="connsiteX11" fmla="*/ 50160 w 125405"/>
                <a:gd name="connsiteY11" fmla="*/ 25624 h 178907"/>
                <a:gd name="connsiteX12" fmla="*/ 74735 w 125405"/>
                <a:gd name="connsiteY12" fmla="*/ 94453 h 178907"/>
                <a:gd name="connsiteX13" fmla="*/ 4811 w 125405"/>
                <a:gd name="connsiteY13" fmla="*/ 163789 h 178907"/>
                <a:gd name="connsiteX14" fmla="*/ 251 w 125405"/>
                <a:gd name="connsiteY14" fmla="*/ 171634 h 178907"/>
                <a:gd name="connsiteX15" fmla="*/ 7852 w 125405"/>
                <a:gd name="connsiteY15" fmla="*/ 178973 h 178907"/>
                <a:gd name="connsiteX16" fmla="*/ 16212 w 125405"/>
                <a:gd name="connsiteY16" fmla="*/ 173658 h 178907"/>
                <a:gd name="connsiteX17" fmla="*/ 77268 w 125405"/>
                <a:gd name="connsiteY17" fmla="*/ 101792 h 17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405" h="178907">
                  <a:moveTo>
                    <a:pt x="77268" y="101792"/>
                  </a:moveTo>
                  <a:cubicBezTo>
                    <a:pt x="87655" y="128362"/>
                    <a:pt x="99816" y="167079"/>
                    <a:pt x="103869" y="172899"/>
                  </a:cubicBezTo>
                  <a:cubicBezTo>
                    <a:pt x="107923" y="178466"/>
                    <a:pt x="110456" y="178466"/>
                    <a:pt x="117297" y="178466"/>
                  </a:cubicBezTo>
                  <a:lnTo>
                    <a:pt x="122870" y="178466"/>
                  </a:lnTo>
                  <a:cubicBezTo>
                    <a:pt x="125404" y="178213"/>
                    <a:pt x="125657" y="176695"/>
                    <a:pt x="125657" y="175936"/>
                  </a:cubicBezTo>
                  <a:cubicBezTo>
                    <a:pt x="125657" y="175177"/>
                    <a:pt x="125150" y="174671"/>
                    <a:pt x="124390" y="173658"/>
                  </a:cubicBezTo>
                  <a:cubicBezTo>
                    <a:pt x="121857" y="170875"/>
                    <a:pt x="120337" y="167079"/>
                    <a:pt x="118563" y="162018"/>
                  </a:cubicBezTo>
                  <a:lnTo>
                    <a:pt x="66881" y="18032"/>
                  </a:lnTo>
                  <a:cubicBezTo>
                    <a:pt x="61561" y="3355"/>
                    <a:pt x="47880" y="65"/>
                    <a:pt x="35973" y="65"/>
                  </a:cubicBezTo>
                  <a:cubicBezTo>
                    <a:pt x="34706" y="65"/>
                    <a:pt x="31413" y="65"/>
                    <a:pt x="31413" y="2849"/>
                  </a:cubicBezTo>
                  <a:cubicBezTo>
                    <a:pt x="31413" y="4873"/>
                    <a:pt x="33439" y="5380"/>
                    <a:pt x="33693" y="5380"/>
                  </a:cubicBezTo>
                  <a:cubicBezTo>
                    <a:pt x="42053" y="6898"/>
                    <a:pt x="43827" y="8416"/>
                    <a:pt x="50160" y="25624"/>
                  </a:cubicBezTo>
                  <a:lnTo>
                    <a:pt x="74735" y="94453"/>
                  </a:lnTo>
                  <a:lnTo>
                    <a:pt x="4811" y="163789"/>
                  </a:lnTo>
                  <a:cubicBezTo>
                    <a:pt x="1771" y="166826"/>
                    <a:pt x="251" y="168344"/>
                    <a:pt x="251" y="171634"/>
                  </a:cubicBezTo>
                  <a:cubicBezTo>
                    <a:pt x="251" y="175936"/>
                    <a:pt x="3798" y="178973"/>
                    <a:pt x="7852" y="178973"/>
                  </a:cubicBezTo>
                  <a:cubicBezTo>
                    <a:pt x="11905" y="178973"/>
                    <a:pt x="14185" y="176189"/>
                    <a:pt x="16212" y="173658"/>
                  </a:cubicBezTo>
                  <a:lnTo>
                    <a:pt x="77268" y="101792"/>
                  </a:lnTo>
                  <a:close/>
                </a:path>
              </a:pathLst>
            </a:custGeom>
            <a:solidFill>
              <a:srgbClr val="000000"/>
            </a:solidFill>
            <a:ln w="25430" cap="flat">
              <a:noFill/>
              <a:prstDash val="solid"/>
              <a:miter/>
            </a:ln>
          </p:spPr>
          <p:txBody>
            <a:bodyPr rtlCol="0" anchor="ctr"/>
            <a:lstStyle/>
            <a:p>
              <a:endParaRPr lang="en-IN"/>
            </a:p>
          </p:txBody>
        </p:sp>
        <p:sp>
          <p:nvSpPr>
            <p:cNvPr id="246" name="Freeform: Shape 245">
              <a:extLst>
                <a:ext uri="{FF2B5EF4-FFF2-40B4-BE49-F238E27FC236}">
                  <a16:creationId xmlns:a16="http://schemas.microsoft.com/office/drawing/2014/main" id="{AE2D898F-4393-7AE8-B619-F007909213BC}"/>
                </a:ext>
              </a:extLst>
            </p:cNvPr>
            <p:cNvSpPr/>
            <p:nvPr>
              <p:custDataLst>
                <p:tags r:id="rId24"/>
              </p:custDataLst>
            </p:nvPr>
          </p:nvSpPr>
          <p:spPr>
            <a:xfrm>
              <a:off x="5216655" y="4867473"/>
              <a:ext cx="981023" cy="153044"/>
            </a:xfrm>
            <a:custGeom>
              <a:avLst/>
              <a:gdLst>
                <a:gd name="connsiteX0" fmla="*/ 981023 w 981023"/>
                <a:gd name="connsiteY0" fmla="*/ 0 h 153044"/>
                <a:gd name="connsiteX1" fmla="*/ 0 w 981023"/>
                <a:gd name="connsiteY1" fmla="*/ 25301 h 153044"/>
              </a:gdLst>
              <a:ahLst/>
              <a:cxnLst>
                <a:cxn ang="0">
                  <a:pos x="connsiteX0" y="connsiteY0"/>
                </a:cxn>
                <a:cxn ang="0">
                  <a:pos x="connsiteX1" y="connsiteY1"/>
                </a:cxn>
              </a:cxnLst>
              <a:rect l="l" t="t" r="r" b="b"/>
              <a:pathLst>
                <a:path w="981023" h="153044">
                  <a:moveTo>
                    <a:pt x="981023" y="0"/>
                  </a:moveTo>
                  <a:cubicBezTo>
                    <a:pt x="634846" y="199629"/>
                    <a:pt x="302273" y="199629"/>
                    <a:pt x="0" y="25301"/>
                  </a:cubicBezTo>
                </a:path>
              </a:pathLst>
            </a:custGeom>
            <a:noFill/>
            <a:ln w="10134" cap="flat">
              <a:solidFill>
                <a:srgbClr val="000000"/>
              </a:solidFill>
              <a:prstDash val="solid"/>
              <a:miter/>
            </a:ln>
          </p:spPr>
          <p:txBody>
            <a:bodyPr rtlCol="0" anchor="ctr"/>
            <a:lstStyle/>
            <a:p>
              <a:endParaRPr lang="en-IN"/>
            </a:p>
          </p:txBody>
        </p:sp>
        <p:sp>
          <p:nvSpPr>
            <p:cNvPr id="247" name="Freeform: Shape 246">
              <a:extLst>
                <a:ext uri="{FF2B5EF4-FFF2-40B4-BE49-F238E27FC236}">
                  <a16:creationId xmlns:a16="http://schemas.microsoft.com/office/drawing/2014/main" id="{71DE3F42-093E-6E49-DCDE-8E09918E3C90}"/>
                </a:ext>
              </a:extLst>
            </p:cNvPr>
            <p:cNvSpPr/>
            <p:nvPr>
              <p:custDataLst>
                <p:tags r:id="rId25"/>
              </p:custDataLst>
            </p:nvPr>
          </p:nvSpPr>
          <p:spPr>
            <a:xfrm>
              <a:off x="5172744" y="4867472"/>
              <a:ext cx="90493" cy="75604"/>
            </a:xfrm>
            <a:custGeom>
              <a:avLst/>
              <a:gdLst>
                <a:gd name="connsiteX0" fmla="*/ 0 w 90493"/>
                <a:gd name="connsiteY0" fmla="*/ 0 h 75604"/>
                <a:gd name="connsiteX1" fmla="*/ 49965 w 90493"/>
                <a:gd name="connsiteY1" fmla="*/ 75605 h 75604"/>
                <a:gd name="connsiteX2" fmla="*/ 43906 w 90493"/>
                <a:gd name="connsiteY2" fmla="*/ 25301 h 75604"/>
                <a:gd name="connsiteX3" fmla="*/ 90493 w 90493"/>
                <a:gd name="connsiteY3" fmla="*/ 5457 h 75604"/>
              </a:gdLst>
              <a:ahLst/>
              <a:cxnLst>
                <a:cxn ang="0">
                  <a:pos x="connsiteX0" y="connsiteY0"/>
                </a:cxn>
                <a:cxn ang="0">
                  <a:pos x="connsiteX1" y="connsiteY1"/>
                </a:cxn>
                <a:cxn ang="0">
                  <a:pos x="connsiteX2" y="connsiteY2"/>
                </a:cxn>
                <a:cxn ang="0">
                  <a:pos x="connsiteX3" y="connsiteY3"/>
                </a:cxn>
              </a:cxnLst>
              <a:rect l="l" t="t" r="r" b="b"/>
              <a:pathLst>
                <a:path w="90493" h="75604">
                  <a:moveTo>
                    <a:pt x="0" y="0"/>
                  </a:moveTo>
                  <a:lnTo>
                    <a:pt x="49965" y="75605"/>
                  </a:lnTo>
                  <a:lnTo>
                    <a:pt x="43906" y="25301"/>
                  </a:lnTo>
                  <a:lnTo>
                    <a:pt x="90493" y="5457"/>
                  </a:lnTo>
                </a:path>
              </a:pathLst>
            </a:custGeom>
            <a:solidFill>
              <a:srgbClr val="000000"/>
            </a:solidFill>
            <a:ln w="25430" cap="flat">
              <a:noFill/>
              <a:prstDash val="solid"/>
              <a:miter/>
            </a:ln>
          </p:spPr>
          <p:txBody>
            <a:bodyPr rtlCol="0" anchor="ctr"/>
            <a:lstStyle/>
            <a:p>
              <a:endParaRPr lang="en-IN"/>
            </a:p>
          </p:txBody>
        </p:sp>
        <p:sp>
          <p:nvSpPr>
            <p:cNvPr id="248" name="Freeform: Shape 247">
              <a:extLst>
                <a:ext uri="{FF2B5EF4-FFF2-40B4-BE49-F238E27FC236}">
                  <a16:creationId xmlns:a16="http://schemas.microsoft.com/office/drawing/2014/main" id="{E0FE212D-65CD-798E-6B4A-2844D8F49D6A}"/>
                </a:ext>
              </a:extLst>
            </p:cNvPr>
            <p:cNvSpPr/>
            <p:nvPr>
              <p:custDataLst>
                <p:tags r:id="rId26"/>
              </p:custDataLst>
            </p:nvPr>
          </p:nvSpPr>
          <p:spPr>
            <a:xfrm>
              <a:off x="5616486" y="5168888"/>
              <a:ext cx="137313" cy="166507"/>
            </a:xfrm>
            <a:custGeom>
              <a:avLst/>
              <a:gdLst>
                <a:gd name="connsiteX0" fmla="*/ 51043 w 137313"/>
                <a:gd name="connsiteY0" fmla="*/ 23136 h 166507"/>
                <a:gd name="connsiteX1" fmla="*/ 54843 w 137313"/>
                <a:gd name="connsiteY1" fmla="*/ 6940 h 166507"/>
                <a:gd name="connsiteX2" fmla="*/ 47496 w 137313"/>
                <a:gd name="connsiteY2" fmla="*/ 108 h 166507"/>
                <a:gd name="connsiteX3" fmla="*/ 37362 w 137313"/>
                <a:gd name="connsiteY3" fmla="*/ 9218 h 166507"/>
                <a:gd name="connsiteX4" fmla="*/ 881 w 137313"/>
                <a:gd name="connsiteY4" fmla="*/ 155734 h 166507"/>
                <a:gd name="connsiteX5" fmla="*/ 121 w 137313"/>
                <a:gd name="connsiteY5" fmla="*/ 159783 h 166507"/>
                <a:gd name="connsiteX6" fmla="*/ 7214 w 137313"/>
                <a:gd name="connsiteY6" fmla="*/ 166616 h 166507"/>
                <a:gd name="connsiteX7" fmla="*/ 16081 w 137313"/>
                <a:gd name="connsiteY7" fmla="*/ 161301 h 166507"/>
                <a:gd name="connsiteX8" fmla="*/ 30015 w 137313"/>
                <a:gd name="connsiteY8" fmla="*/ 106895 h 166507"/>
                <a:gd name="connsiteX9" fmla="*/ 54590 w 137313"/>
                <a:gd name="connsiteY9" fmla="*/ 114740 h 166507"/>
                <a:gd name="connsiteX10" fmla="*/ 88285 w 137313"/>
                <a:gd name="connsiteY10" fmla="*/ 96267 h 166507"/>
                <a:gd name="connsiteX11" fmla="*/ 111086 w 137313"/>
                <a:gd name="connsiteY11" fmla="*/ 114740 h 166507"/>
                <a:gd name="connsiteX12" fmla="*/ 129833 w 137313"/>
                <a:gd name="connsiteY12" fmla="*/ 100822 h 166507"/>
                <a:gd name="connsiteX13" fmla="*/ 137434 w 137313"/>
                <a:gd name="connsiteY13" fmla="*/ 75770 h 166507"/>
                <a:gd name="connsiteX14" fmla="*/ 134394 w 137313"/>
                <a:gd name="connsiteY14" fmla="*/ 73240 h 166507"/>
                <a:gd name="connsiteX15" fmla="*/ 130847 w 137313"/>
                <a:gd name="connsiteY15" fmla="*/ 77795 h 166507"/>
                <a:gd name="connsiteX16" fmla="*/ 111593 w 137313"/>
                <a:gd name="connsiteY16" fmla="*/ 109173 h 166507"/>
                <a:gd name="connsiteX17" fmla="*/ 103992 w 137313"/>
                <a:gd name="connsiteY17" fmla="*/ 97533 h 166507"/>
                <a:gd name="connsiteX18" fmla="*/ 109059 w 137313"/>
                <a:gd name="connsiteY18" fmla="*/ 71215 h 166507"/>
                <a:gd name="connsiteX19" fmla="*/ 116153 w 137313"/>
                <a:gd name="connsiteY19" fmla="*/ 43886 h 166507"/>
                <a:gd name="connsiteX20" fmla="*/ 120460 w 137313"/>
                <a:gd name="connsiteY20" fmla="*/ 26678 h 166507"/>
                <a:gd name="connsiteX21" fmla="*/ 124260 w 137313"/>
                <a:gd name="connsiteY21" fmla="*/ 9724 h 166507"/>
                <a:gd name="connsiteX22" fmla="*/ 116913 w 137313"/>
                <a:gd name="connsiteY22" fmla="*/ 2891 h 166507"/>
                <a:gd name="connsiteX23" fmla="*/ 107032 w 137313"/>
                <a:gd name="connsiteY23" fmla="*/ 11748 h 166507"/>
                <a:gd name="connsiteX24" fmla="*/ 95125 w 137313"/>
                <a:gd name="connsiteY24" fmla="*/ 59069 h 166507"/>
                <a:gd name="connsiteX25" fmla="*/ 88538 w 137313"/>
                <a:gd name="connsiteY25" fmla="*/ 84880 h 166507"/>
                <a:gd name="connsiteX26" fmla="*/ 55603 w 137313"/>
                <a:gd name="connsiteY26" fmla="*/ 109173 h 166507"/>
                <a:gd name="connsiteX27" fmla="*/ 36856 w 137313"/>
                <a:gd name="connsiteY27" fmla="*/ 87157 h 166507"/>
                <a:gd name="connsiteX28" fmla="*/ 40403 w 137313"/>
                <a:gd name="connsiteY28" fmla="*/ 65648 h 166507"/>
                <a:gd name="connsiteX29" fmla="*/ 51043 w 137313"/>
                <a:gd name="connsiteY29" fmla="*/ 23136 h 166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313" h="166507">
                  <a:moveTo>
                    <a:pt x="51043" y="23136"/>
                  </a:moveTo>
                  <a:cubicBezTo>
                    <a:pt x="52310" y="17821"/>
                    <a:pt x="54843" y="8206"/>
                    <a:pt x="54843" y="6940"/>
                  </a:cubicBezTo>
                  <a:cubicBezTo>
                    <a:pt x="54843" y="2638"/>
                    <a:pt x="51803" y="108"/>
                    <a:pt x="47496" y="108"/>
                  </a:cubicBezTo>
                  <a:cubicBezTo>
                    <a:pt x="46736" y="108"/>
                    <a:pt x="39643" y="361"/>
                    <a:pt x="37362" y="9218"/>
                  </a:cubicBezTo>
                  <a:lnTo>
                    <a:pt x="881" y="155734"/>
                  </a:lnTo>
                  <a:cubicBezTo>
                    <a:pt x="121" y="158771"/>
                    <a:pt x="121" y="159277"/>
                    <a:pt x="121" y="159783"/>
                  </a:cubicBezTo>
                  <a:cubicBezTo>
                    <a:pt x="121" y="163579"/>
                    <a:pt x="2907" y="166616"/>
                    <a:pt x="7214" y="166616"/>
                  </a:cubicBezTo>
                  <a:cubicBezTo>
                    <a:pt x="12535" y="166616"/>
                    <a:pt x="15575" y="162061"/>
                    <a:pt x="16081" y="161301"/>
                  </a:cubicBezTo>
                  <a:cubicBezTo>
                    <a:pt x="17095" y="159024"/>
                    <a:pt x="20388" y="145865"/>
                    <a:pt x="30015" y="106895"/>
                  </a:cubicBezTo>
                  <a:cubicBezTo>
                    <a:pt x="38122" y="113728"/>
                    <a:pt x="49523" y="114740"/>
                    <a:pt x="54590" y="114740"/>
                  </a:cubicBezTo>
                  <a:cubicBezTo>
                    <a:pt x="72324" y="114740"/>
                    <a:pt x="82205" y="103353"/>
                    <a:pt x="88285" y="96267"/>
                  </a:cubicBezTo>
                  <a:cubicBezTo>
                    <a:pt x="90565" y="107655"/>
                    <a:pt x="99939" y="114740"/>
                    <a:pt x="111086" y="114740"/>
                  </a:cubicBezTo>
                  <a:cubicBezTo>
                    <a:pt x="119953" y="114740"/>
                    <a:pt x="125780" y="108920"/>
                    <a:pt x="129833" y="100822"/>
                  </a:cubicBezTo>
                  <a:cubicBezTo>
                    <a:pt x="134140" y="91712"/>
                    <a:pt x="137434" y="76276"/>
                    <a:pt x="137434" y="75770"/>
                  </a:cubicBezTo>
                  <a:cubicBezTo>
                    <a:pt x="137434" y="73240"/>
                    <a:pt x="135154" y="73240"/>
                    <a:pt x="134394" y="73240"/>
                  </a:cubicBezTo>
                  <a:cubicBezTo>
                    <a:pt x="131860" y="73240"/>
                    <a:pt x="131607" y="74252"/>
                    <a:pt x="130847" y="77795"/>
                  </a:cubicBezTo>
                  <a:cubicBezTo>
                    <a:pt x="126540" y="94243"/>
                    <a:pt x="121980" y="109173"/>
                    <a:pt x="111593" y="109173"/>
                  </a:cubicBezTo>
                  <a:cubicBezTo>
                    <a:pt x="104752" y="109173"/>
                    <a:pt x="103992" y="102594"/>
                    <a:pt x="103992" y="97533"/>
                  </a:cubicBezTo>
                  <a:cubicBezTo>
                    <a:pt x="103992" y="91965"/>
                    <a:pt x="107032" y="80072"/>
                    <a:pt x="109059" y="71215"/>
                  </a:cubicBezTo>
                  <a:lnTo>
                    <a:pt x="116153" y="43886"/>
                  </a:lnTo>
                  <a:cubicBezTo>
                    <a:pt x="116913" y="40090"/>
                    <a:pt x="119446" y="30474"/>
                    <a:pt x="120460" y="26678"/>
                  </a:cubicBezTo>
                  <a:cubicBezTo>
                    <a:pt x="121726" y="20858"/>
                    <a:pt x="124260" y="11242"/>
                    <a:pt x="124260" y="9724"/>
                  </a:cubicBezTo>
                  <a:cubicBezTo>
                    <a:pt x="124260" y="5169"/>
                    <a:pt x="120713" y="2891"/>
                    <a:pt x="116913" y="2891"/>
                  </a:cubicBezTo>
                  <a:cubicBezTo>
                    <a:pt x="115646" y="2891"/>
                    <a:pt x="109059" y="3145"/>
                    <a:pt x="107032" y="11748"/>
                  </a:cubicBezTo>
                  <a:lnTo>
                    <a:pt x="95125" y="59069"/>
                  </a:lnTo>
                  <a:cubicBezTo>
                    <a:pt x="92085" y="71721"/>
                    <a:pt x="89298" y="82350"/>
                    <a:pt x="88538" y="84880"/>
                  </a:cubicBezTo>
                  <a:cubicBezTo>
                    <a:pt x="88285" y="86145"/>
                    <a:pt x="76124" y="109173"/>
                    <a:pt x="55603" y="109173"/>
                  </a:cubicBezTo>
                  <a:cubicBezTo>
                    <a:pt x="42936" y="109173"/>
                    <a:pt x="36856" y="100822"/>
                    <a:pt x="36856" y="87157"/>
                  </a:cubicBezTo>
                  <a:cubicBezTo>
                    <a:pt x="36856" y="79819"/>
                    <a:pt x="38629" y="72734"/>
                    <a:pt x="40403" y="65648"/>
                  </a:cubicBezTo>
                  <a:lnTo>
                    <a:pt x="51043" y="23136"/>
                  </a:lnTo>
                  <a:close/>
                </a:path>
              </a:pathLst>
            </a:custGeom>
            <a:solidFill>
              <a:srgbClr val="000000"/>
            </a:solidFill>
            <a:ln w="25430" cap="flat">
              <a:noFill/>
              <a:prstDash val="solid"/>
              <a:miter/>
            </a:ln>
          </p:spPr>
          <p:txBody>
            <a:bodyPr rtlCol="0" anchor="ctr"/>
            <a:lstStyle/>
            <a:p>
              <a:endParaRPr lang="en-IN"/>
            </a:p>
          </p:txBody>
        </p:sp>
        <p:sp>
          <p:nvSpPr>
            <p:cNvPr id="249" name="Freeform: Shape 248">
              <a:extLst>
                <a:ext uri="{FF2B5EF4-FFF2-40B4-BE49-F238E27FC236}">
                  <a16:creationId xmlns:a16="http://schemas.microsoft.com/office/drawing/2014/main" id="{80CCAE19-CA2B-F843-D77E-82A027E04EF5}"/>
                </a:ext>
              </a:extLst>
            </p:cNvPr>
            <p:cNvSpPr/>
            <p:nvPr>
              <p:custDataLst>
                <p:tags r:id="rId27"/>
              </p:custDataLst>
            </p:nvPr>
          </p:nvSpPr>
          <p:spPr>
            <a:xfrm>
              <a:off x="6874541" y="4867473"/>
              <a:ext cx="981114" cy="153044"/>
            </a:xfrm>
            <a:custGeom>
              <a:avLst/>
              <a:gdLst>
                <a:gd name="connsiteX0" fmla="*/ 981115 w 981114"/>
                <a:gd name="connsiteY0" fmla="*/ 0 h 153044"/>
                <a:gd name="connsiteX1" fmla="*/ 0 w 981114"/>
                <a:gd name="connsiteY1" fmla="*/ 25301 h 153044"/>
              </a:gdLst>
              <a:ahLst/>
              <a:cxnLst>
                <a:cxn ang="0">
                  <a:pos x="connsiteX0" y="connsiteY0"/>
                </a:cxn>
                <a:cxn ang="0">
                  <a:pos x="connsiteX1" y="connsiteY1"/>
                </a:cxn>
              </a:cxnLst>
              <a:rect l="l" t="t" r="r" b="b"/>
              <a:pathLst>
                <a:path w="981114" h="153044">
                  <a:moveTo>
                    <a:pt x="981115" y="0"/>
                  </a:moveTo>
                  <a:cubicBezTo>
                    <a:pt x="634943" y="199629"/>
                    <a:pt x="302273" y="199629"/>
                    <a:pt x="0" y="25301"/>
                  </a:cubicBezTo>
                </a:path>
              </a:pathLst>
            </a:custGeom>
            <a:noFill/>
            <a:ln w="10134" cap="flat">
              <a:solidFill>
                <a:srgbClr val="000000"/>
              </a:solidFill>
              <a:prstDash val="solid"/>
              <a:miter/>
            </a:ln>
          </p:spPr>
          <p:txBody>
            <a:bodyPr rtlCol="0" anchor="ctr"/>
            <a:lstStyle/>
            <a:p>
              <a:endParaRPr lang="en-IN"/>
            </a:p>
          </p:txBody>
        </p:sp>
        <p:sp>
          <p:nvSpPr>
            <p:cNvPr id="250" name="Freeform: Shape 249">
              <a:extLst>
                <a:ext uri="{FF2B5EF4-FFF2-40B4-BE49-F238E27FC236}">
                  <a16:creationId xmlns:a16="http://schemas.microsoft.com/office/drawing/2014/main" id="{6FBFD97A-378E-6867-A8B0-3DEC41335494}"/>
                </a:ext>
              </a:extLst>
            </p:cNvPr>
            <p:cNvSpPr/>
            <p:nvPr>
              <p:custDataLst>
                <p:tags r:id="rId28"/>
              </p:custDataLst>
            </p:nvPr>
          </p:nvSpPr>
          <p:spPr>
            <a:xfrm>
              <a:off x="6830736" y="4867472"/>
              <a:ext cx="90492" cy="75604"/>
            </a:xfrm>
            <a:custGeom>
              <a:avLst/>
              <a:gdLst>
                <a:gd name="connsiteX0" fmla="*/ 0 w 90492"/>
                <a:gd name="connsiteY0" fmla="*/ 0 h 75604"/>
                <a:gd name="connsiteX1" fmla="*/ 49965 w 90492"/>
                <a:gd name="connsiteY1" fmla="*/ 75605 h 75604"/>
                <a:gd name="connsiteX2" fmla="*/ 43806 w 90492"/>
                <a:gd name="connsiteY2" fmla="*/ 25301 h 75604"/>
                <a:gd name="connsiteX3" fmla="*/ 90493 w 90492"/>
                <a:gd name="connsiteY3" fmla="*/ 5457 h 75604"/>
              </a:gdLst>
              <a:ahLst/>
              <a:cxnLst>
                <a:cxn ang="0">
                  <a:pos x="connsiteX0" y="connsiteY0"/>
                </a:cxn>
                <a:cxn ang="0">
                  <a:pos x="connsiteX1" y="connsiteY1"/>
                </a:cxn>
                <a:cxn ang="0">
                  <a:pos x="connsiteX2" y="connsiteY2"/>
                </a:cxn>
                <a:cxn ang="0">
                  <a:pos x="connsiteX3" y="connsiteY3"/>
                </a:cxn>
              </a:cxnLst>
              <a:rect l="l" t="t" r="r" b="b"/>
              <a:pathLst>
                <a:path w="90492" h="75604">
                  <a:moveTo>
                    <a:pt x="0" y="0"/>
                  </a:moveTo>
                  <a:lnTo>
                    <a:pt x="49965" y="75605"/>
                  </a:lnTo>
                  <a:lnTo>
                    <a:pt x="43806" y="25301"/>
                  </a:lnTo>
                  <a:lnTo>
                    <a:pt x="90493" y="5457"/>
                  </a:lnTo>
                </a:path>
              </a:pathLst>
            </a:custGeom>
            <a:solidFill>
              <a:srgbClr val="000000"/>
            </a:solidFill>
            <a:ln w="25430" cap="flat">
              <a:noFill/>
              <a:prstDash val="solid"/>
              <a:miter/>
            </a:ln>
          </p:spPr>
          <p:txBody>
            <a:bodyPr rtlCol="0" anchor="ctr"/>
            <a:lstStyle/>
            <a:p>
              <a:endParaRPr lang="en-IN"/>
            </a:p>
          </p:txBody>
        </p:sp>
        <p:sp>
          <p:nvSpPr>
            <p:cNvPr id="251" name="Freeform: Shape 250">
              <a:extLst>
                <a:ext uri="{FF2B5EF4-FFF2-40B4-BE49-F238E27FC236}">
                  <a16:creationId xmlns:a16="http://schemas.microsoft.com/office/drawing/2014/main" id="{921F17B1-864D-BDF6-63AA-3707EB5A50FD}"/>
                </a:ext>
              </a:extLst>
            </p:cNvPr>
            <p:cNvSpPr/>
            <p:nvPr>
              <p:custDataLst>
                <p:tags r:id="rId29"/>
              </p:custDataLst>
            </p:nvPr>
          </p:nvSpPr>
          <p:spPr>
            <a:xfrm>
              <a:off x="7274441" y="5168888"/>
              <a:ext cx="137313" cy="166507"/>
            </a:xfrm>
            <a:custGeom>
              <a:avLst/>
              <a:gdLst>
                <a:gd name="connsiteX0" fmla="*/ 51108 w 137313"/>
                <a:gd name="connsiteY0" fmla="*/ 23136 h 166507"/>
                <a:gd name="connsiteX1" fmla="*/ 54908 w 137313"/>
                <a:gd name="connsiteY1" fmla="*/ 6940 h 166507"/>
                <a:gd name="connsiteX2" fmla="*/ 47561 w 137313"/>
                <a:gd name="connsiteY2" fmla="*/ 108 h 166507"/>
                <a:gd name="connsiteX3" fmla="*/ 37428 w 137313"/>
                <a:gd name="connsiteY3" fmla="*/ 9218 h 166507"/>
                <a:gd name="connsiteX4" fmla="*/ 946 w 137313"/>
                <a:gd name="connsiteY4" fmla="*/ 155734 h 166507"/>
                <a:gd name="connsiteX5" fmla="*/ 186 w 137313"/>
                <a:gd name="connsiteY5" fmla="*/ 159783 h 166507"/>
                <a:gd name="connsiteX6" fmla="*/ 7280 w 137313"/>
                <a:gd name="connsiteY6" fmla="*/ 166616 h 166507"/>
                <a:gd name="connsiteX7" fmla="*/ 16147 w 137313"/>
                <a:gd name="connsiteY7" fmla="*/ 161301 h 166507"/>
                <a:gd name="connsiteX8" fmla="*/ 30081 w 137313"/>
                <a:gd name="connsiteY8" fmla="*/ 106895 h 166507"/>
                <a:gd name="connsiteX9" fmla="*/ 54655 w 137313"/>
                <a:gd name="connsiteY9" fmla="*/ 114740 h 166507"/>
                <a:gd name="connsiteX10" fmla="*/ 88350 w 137313"/>
                <a:gd name="connsiteY10" fmla="*/ 96267 h 166507"/>
                <a:gd name="connsiteX11" fmla="*/ 111151 w 137313"/>
                <a:gd name="connsiteY11" fmla="*/ 114740 h 166507"/>
                <a:gd name="connsiteX12" fmla="*/ 129899 w 137313"/>
                <a:gd name="connsiteY12" fmla="*/ 100822 h 166507"/>
                <a:gd name="connsiteX13" fmla="*/ 137499 w 137313"/>
                <a:gd name="connsiteY13" fmla="*/ 75770 h 166507"/>
                <a:gd name="connsiteX14" fmla="*/ 134459 w 137313"/>
                <a:gd name="connsiteY14" fmla="*/ 73240 h 166507"/>
                <a:gd name="connsiteX15" fmla="*/ 130912 w 137313"/>
                <a:gd name="connsiteY15" fmla="*/ 77795 h 166507"/>
                <a:gd name="connsiteX16" fmla="*/ 111658 w 137313"/>
                <a:gd name="connsiteY16" fmla="*/ 109173 h 166507"/>
                <a:gd name="connsiteX17" fmla="*/ 104057 w 137313"/>
                <a:gd name="connsiteY17" fmla="*/ 97533 h 166507"/>
                <a:gd name="connsiteX18" fmla="*/ 109124 w 137313"/>
                <a:gd name="connsiteY18" fmla="*/ 71215 h 166507"/>
                <a:gd name="connsiteX19" fmla="*/ 116218 w 137313"/>
                <a:gd name="connsiteY19" fmla="*/ 43886 h 166507"/>
                <a:gd name="connsiteX20" fmla="*/ 120525 w 137313"/>
                <a:gd name="connsiteY20" fmla="*/ 26678 h 166507"/>
                <a:gd name="connsiteX21" fmla="*/ 124325 w 137313"/>
                <a:gd name="connsiteY21" fmla="*/ 9724 h 166507"/>
                <a:gd name="connsiteX22" fmla="*/ 116978 w 137313"/>
                <a:gd name="connsiteY22" fmla="*/ 2891 h 166507"/>
                <a:gd name="connsiteX23" fmla="*/ 107098 w 137313"/>
                <a:gd name="connsiteY23" fmla="*/ 11748 h 166507"/>
                <a:gd name="connsiteX24" fmla="*/ 95190 w 137313"/>
                <a:gd name="connsiteY24" fmla="*/ 59069 h 166507"/>
                <a:gd name="connsiteX25" fmla="*/ 88603 w 137313"/>
                <a:gd name="connsiteY25" fmla="*/ 84880 h 166507"/>
                <a:gd name="connsiteX26" fmla="*/ 55668 w 137313"/>
                <a:gd name="connsiteY26" fmla="*/ 109173 h 166507"/>
                <a:gd name="connsiteX27" fmla="*/ 36921 w 137313"/>
                <a:gd name="connsiteY27" fmla="*/ 87157 h 166507"/>
                <a:gd name="connsiteX28" fmla="*/ 40468 w 137313"/>
                <a:gd name="connsiteY28" fmla="*/ 65648 h 166507"/>
                <a:gd name="connsiteX29" fmla="*/ 51108 w 137313"/>
                <a:gd name="connsiteY29" fmla="*/ 23136 h 166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313" h="166507">
                  <a:moveTo>
                    <a:pt x="51108" y="23136"/>
                  </a:moveTo>
                  <a:cubicBezTo>
                    <a:pt x="52375" y="17821"/>
                    <a:pt x="54908" y="8206"/>
                    <a:pt x="54908" y="6940"/>
                  </a:cubicBezTo>
                  <a:cubicBezTo>
                    <a:pt x="54908" y="2638"/>
                    <a:pt x="51868" y="108"/>
                    <a:pt x="47561" y="108"/>
                  </a:cubicBezTo>
                  <a:cubicBezTo>
                    <a:pt x="46801" y="108"/>
                    <a:pt x="39708" y="361"/>
                    <a:pt x="37428" y="9218"/>
                  </a:cubicBezTo>
                  <a:lnTo>
                    <a:pt x="946" y="155734"/>
                  </a:lnTo>
                  <a:cubicBezTo>
                    <a:pt x="186" y="158771"/>
                    <a:pt x="186" y="159277"/>
                    <a:pt x="186" y="159783"/>
                  </a:cubicBezTo>
                  <a:cubicBezTo>
                    <a:pt x="186" y="163579"/>
                    <a:pt x="2973" y="166616"/>
                    <a:pt x="7280" y="166616"/>
                  </a:cubicBezTo>
                  <a:cubicBezTo>
                    <a:pt x="12600" y="166616"/>
                    <a:pt x="15640" y="162061"/>
                    <a:pt x="16147" y="161301"/>
                  </a:cubicBezTo>
                  <a:cubicBezTo>
                    <a:pt x="17160" y="159024"/>
                    <a:pt x="20454" y="145865"/>
                    <a:pt x="30081" y="106895"/>
                  </a:cubicBezTo>
                  <a:cubicBezTo>
                    <a:pt x="38188" y="113728"/>
                    <a:pt x="49588" y="114740"/>
                    <a:pt x="54655" y="114740"/>
                  </a:cubicBezTo>
                  <a:cubicBezTo>
                    <a:pt x="72389" y="114740"/>
                    <a:pt x="82270" y="103353"/>
                    <a:pt x="88350" y="96267"/>
                  </a:cubicBezTo>
                  <a:cubicBezTo>
                    <a:pt x="90630" y="107655"/>
                    <a:pt x="100004" y="114740"/>
                    <a:pt x="111151" y="114740"/>
                  </a:cubicBezTo>
                  <a:cubicBezTo>
                    <a:pt x="120018" y="114740"/>
                    <a:pt x="125845" y="108920"/>
                    <a:pt x="129899" y="100822"/>
                  </a:cubicBezTo>
                  <a:cubicBezTo>
                    <a:pt x="134206" y="91712"/>
                    <a:pt x="137499" y="76276"/>
                    <a:pt x="137499" y="75770"/>
                  </a:cubicBezTo>
                  <a:cubicBezTo>
                    <a:pt x="137499" y="73240"/>
                    <a:pt x="135219" y="73240"/>
                    <a:pt x="134459" y="73240"/>
                  </a:cubicBezTo>
                  <a:cubicBezTo>
                    <a:pt x="131925" y="73240"/>
                    <a:pt x="131672" y="74252"/>
                    <a:pt x="130912" y="77795"/>
                  </a:cubicBezTo>
                  <a:cubicBezTo>
                    <a:pt x="126605" y="94243"/>
                    <a:pt x="122045" y="109173"/>
                    <a:pt x="111658" y="109173"/>
                  </a:cubicBezTo>
                  <a:cubicBezTo>
                    <a:pt x="104818" y="109173"/>
                    <a:pt x="104057" y="102594"/>
                    <a:pt x="104057" y="97533"/>
                  </a:cubicBezTo>
                  <a:cubicBezTo>
                    <a:pt x="104057" y="91965"/>
                    <a:pt x="107098" y="80072"/>
                    <a:pt x="109124" y="71215"/>
                  </a:cubicBezTo>
                  <a:lnTo>
                    <a:pt x="116218" y="43886"/>
                  </a:lnTo>
                  <a:cubicBezTo>
                    <a:pt x="116978" y="40090"/>
                    <a:pt x="119512" y="30474"/>
                    <a:pt x="120525" y="26678"/>
                  </a:cubicBezTo>
                  <a:cubicBezTo>
                    <a:pt x="121792" y="20858"/>
                    <a:pt x="124325" y="11242"/>
                    <a:pt x="124325" y="9724"/>
                  </a:cubicBezTo>
                  <a:cubicBezTo>
                    <a:pt x="124325" y="5169"/>
                    <a:pt x="120778" y="2891"/>
                    <a:pt x="116978" y="2891"/>
                  </a:cubicBezTo>
                  <a:cubicBezTo>
                    <a:pt x="115711" y="2891"/>
                    <a:pt x="109124" y="3145"/>
                    <a:pt x="107098" y="11748"/>
                  </a:cubicBezTo>
                  <a:lnTo>
                    <a:pt x="95190" y="59069"/>
                  </a:lnTo>
                  <a:cubicBezTo>
                    <a:pt x="92150" y="71721"/>
                    <a:pt x="89363" y="82350"/>
                    <a:pt x="88603" y="84880"/>
                  </a:cubicBezTo>
                  <a:cubicBezTo>
                    <a:pt x="88350" y="86145"/>
                    <a:pt x="76189" y="109173"/>
                    <a:pt x="55668" y="109173"/>
                  </a:cubicBezTo>
                  <a:cubicBezTo>
                    <a:pt x="43001" y="109173"/>
                    <a:pt x="36921" y="100822"/>
                    <a:pt x="36921" y="87157"/>
                  </a:cubicBezTo>
                  <a:cubicBezTo>
                    <a:pt x="36921" y="79819"/>
                    <a:pt x="38694" y="72734"/>
                    <a:pt x="40468" y="65648"/>
                  </a:cubicBezTo>
                  <a:lnTo>
                    <a:pt x="51108" y="23136"/>
                  </a:lnTo>
                  <a:close/>
                </a:path>
              </a:pathLst>
            </a:custGeom>
            <a:solidFill>
              <a:srgbClr val="000000"/>
            </a:solidFill>
            <a:ln w="25430" cap="flat">
              <a:noFill/>
              <a:prstDash val="solid"/>
              <a:miter/>
            </a:ln>
          </p:spPr>
          <p:txBody>
            <a:bodyPr rtlCol="0" anchor="ctr"/>
            <a:lstStyle/>
            <a:p>
              <a:endParaRPr lang="en-IN"/>
            </a:p>
          </p:txBody>
        </p:sp>
        <p:sp>
          <p:nvSpPr>
            <p:cNvPr id="252" name="Freeform: Shape 251">
              <a:extLst>
                <a:ext uri="{FF2B5EF4-FFF2-40B4-BE49-F238E27FC236}">
                  <a16:creationId xmlns:a16="http://schemas.microsoft.com/office/drawing/2014/main" id="{1FEA2BDD-736D-6D7C-22D6-CB377BA54492}"/>
                </a:ext>
              </a:extLst>
            </p:cNvPr>
            <p:cNvSpPr/>
            <p:nvPr>
              <p:custDataLst>
                <p:tags r:id="rId30"/>
              </p:custDataLst>
            </p:nvPr>
          </p:nvSpPr>
          <p:spPr>
            <a:xfrm>
              <a:off x="8532540" y="4867473"/>
              <a:ext cx="981020" cy="153044"/>
            </a:xfrm>
            <a:custGeom>
              <a:avLst/>
              <a:gdLst>
                <a:gd name="connsiteX0" fmla="*/ 981021 w 981020"/>
                <a:gd name="connsiteY0" fmla="*/ 0 h 153044"/>
                <a:gd name="connsiteX1" fmla="*/ 0 w 981020"/>
                <a:gd name="connsiteY1" fmla="*/ 25301 h 153044"/>
              </a:gdLst>
              <a:ahLst/>
              <a:cxnLst>
                <a:cxn ang="0">
                  <a:pos x="connsiteX0" y="connsiteY0"/>
                </a:cxn>
                <a:cxn ang="0">
                  <a:pos x="connsiteX1" y="connsiteY1"/>
                </a:cxn>
              </a:cxnLst>
              <a:rect l="l" t="t" r="r" b="b"/>
              <a:pathLst>
                <a:path w="981020" h="153044">
                  <a:moveTo>
                    <a:pt x="981021" y="0"/>
                  </a:moveTo>
                  <a:cubicBezTo>
                    <a:pt x="634924" y="199629"/>
                    <a:pt x="302256" y="199629"/>
                    <a:pt x="0" y="25301"/>
                  </a:cubicBezTo>
                </a:path>
              </a:pathLst>
            </a:custGeom>
            <a:noFill/>
            <a:ln w="10134" cap="flat">
              <a:solidFill>
                <a:srgbClr val="000000"/>
              </a:solidFill>
              <a:prstDash val="solid"/>
              <a:miter/>
            </a:ln>
          </p:spPr>
          <p:txBody>
            <a:bodyPr rtlCol="0" anchor="ctr"/>
            <a:lstStyle/>
            <a:p>
              <a:endParaRPr lang="en-IN"/>
            </a:p>
          </p:txBody>
        </p:sp>
        <p:sp>
          <p:nvSpPr>
            <p:cNvPr id="253" name="Freeform: Shape 252">
              <a:extLst>
                <a:ext uri="{FF2B5EF4-FFF2-40B4-BE49-F238E27FC236}">
                  <a16:creationId xmlns:a16="http://schemas.microsoft.com/office/drawing/2014/main" id="{9FE2E2F9-0C57-0D70-21ED-A8DA08A162F8}"/>
                </a:ext>
              </a:extLst>
            </p:cNvPr>
            <p:cNvSpPr/>
            <p:nvPr>
              <p:custDataLst>
                <p:tags r:id="rId31"/>
              </p:custDataLst>
            </p:nvPr>
          </p:nvSpPr>
          <p:spPr>
            <a:xfrm>
              <a:off x="8488628" y="4867472"/>
              <a:ext cx="90493" cy="75604"/>
            </a:xfrm>
            <a:custGeom>
              <a:avLst/>
              <a:gdLst>
                <a:gd name="connsiteX0" fmla="*/ 0 w 90493"/>
                <a:gd name="connsiteY0" fmla="*/ 0 h 75604"/>
                <a:gd name="connsiteX1" fmla="*/ 49965 w 90493"/>
                <a:gd name="connsiteY1" fmla="*/ 75604 h 75604"/>
                <a:gd name="connsiteX2" fmla="*/ 43905 w 90493"/>
                <a:gd name="connsiteY2" fmla="*/ 25301 h 75604"/>
                <a:gd name="connsiteX3" fmla="*/ 90493 w 90493"/>
                <a:gd name="connsiteY3" fmla="*/ 5457 h 75604"/>
              </a:gdLst>
              <a:ahLst/>
              <a:cxnLst>
                <a:cxn ang="0">
                  <a:pos x="connsiteX0" y="connsiteY0"/>
                </a:cxn>
                <a:cxn ang="0">
                  <a:pos x="connsiteX1" y="connsiteY1"/>
                </a:cxn>
                <a:cxn ang="0">
                  <a:pos x="connsiteX2" y="connsiteY2"/>
                </a:cxn>
                <a:cxn ang="0">
                  <a:pos x="connsiteX3" y="connsiteY3"/>
                </a:cxn>
              </a:cxnLst>
              <a:rect l="l" t="t" r="r" b="b"/>
              <a:pathLst>
                <a:path w="90493" h="75604">
                  <a:moveTo>
                    <a:pt x="0" y="0"/>
                  </a:moveTo>
                  <a:lnTo>
                    <a:pt x="49965" y="75604"/>
                  </a:lnTo>
                  <a:lnTo>
                    <a:pt x="43905" y="25301"/>
                  </a:lnTo>
                  <a:lnTo>
                    <a:pt x="90493" y="5457"/>
                  </a:lnTo>
                </a:path>
              </a:pathLst>
            </a:custGeom>
            <a:solidFill>
              <a:srgbClr val="000000"/>
            </a:solidFill>
            <a:ln w="25430" cap="flat">
              <a:noFill/>
              <a:prstDash val="solid"/>
              <a:miter/>
            </a:ln>
          </p:spPr>
          <p:txBody>
            <a:bodyPr rtlCol="0" anchor="ctr"/>
            <a:lstStyle/>
            <a:p>
              <a:endParaRPr lang="en-IN"/>
            </a:p>
          </p:txBody>
        </p:sp>
        <p:sp>
          <p:nvSpPr>
            <p:cNvPr id="254" name="Freeform: Shape 253">
              <a:extLst>
                <a:ext uri="{FF2B5EF4-FFF2-40B4-BE49-F238E27FC236}">
                  <a16:creationId xmlns:a16="http://schemas.microsoft.com/office/drawing/2014/main" id="{A84A1127-BE30-C30E-33D9-D38EE705138B}"/>
                </a:ext>
              </a:extLst>
            </p:cNvPr>
            <p:cNvSpPr/>
            <p:nvPr>
              <p:custDataLst>
                <p:tags r:id="rId32"/>
              </p:custDataLst>
            </p:nvPr>
          </p:nvSpPr>
          <p:spPr>
            <a:xfrm>
              <a:off x="8932395" y="5168888"/>
              <a:ext cx="137313" cy="166507"/>
            </a:xfrm>
            <a:custGeom>
              <a:avLst/>
              <a:gdLst>
                <a:gd name="connsiteX0" fmla="*/ 51173 w 137313"/>
                <a:gd name="connsiteY0" fmla="*/ 23136 h 166507"/>
                <a:gd name="connsiteX1" fmla="*/ 54974 w 137313"/>
                <a:gd name="connsiteY1" fmla="*/ 6940 h 166507"/>
                <a:gd name="connsiteX2" fmla="*/ 47627 w 137313"/>
                <a:gd name="connsiteY2" fmla="*/ 108 h 166507"/>
                <a:gd name="connsiteX3" fmla="*/ 37493 w 137313"/>
                <a:gd name="connsiteY3" fmla="*/ 9218 h 166507"/>
                <a:gd name="connsiteX4" fmla="*/ 1011 w 137313"/>
                <a:gd name="connsiteY4" fmla="*/ 155734 h 166507"/>
                <a:gd name="connsiteX5" fmla="*/ 251 w 137313"/>
                <a:gd name="connsiteY5" fmla="*/ 159783 h 166507"/>
                <a:gd name="connsiteX6" fmla="*/ 7345 w 137313"/>
                <a:gd name="connsiteY6" fmla="*/ 166616 h 166507"/>
                <a:gd name="connsiteX7" fmla="*/ 16212 w 137313"/>
                <a:gd name="connsiteY7" fmla="*/ 161301 h 166507"/>
                <a:gd name="connsiteX8" fmla="*/ 30146 w 137313"/>
                <a:gd name="connsiteY8" fmla="*/ 106895 h 166507"/>
                <a:gd name="connsiteX9" fmla="*/ 54720 w 137313"/>
                <a:gd name="connsiteY9" fmla="*/ 114740 h 166507"/>
                <a:gd name="connsiteX10" fmla="*/ 88415 w 137313"/>
                <a:gd name="connsiteY10" fmla="*/ 96267 h 166507"/>
                <a:gd name="connsiteX11" fmla="*/ 111216 w 137313"/>
                <a:gd name="connsiteY11" fmla="*/ 114740 h 166507"/>
                <a:gd name="connsiteX12" fmla="*/ 129964 w 137313"/>
                <a:gd name="connsiteY12" fmla="*/ 100822 h 166507"/>
                <a:gd name="connsiteX13" fmla="*/ 137564 w 137313"/>
                <a:gd name="connsiteY13" fmla="*/ 75770 h 166507"/>
                <a:gd name="connsiteX14" fmla="*/ 134524 w 137313"/>
                <a:gd name="connsiteY14" fmla="*/ 73240 h 166507"/>
                <a:gd name="connsiteX15" fmla="*/ 130977 w 137313"/>
                <a:gd name="connsiteY15" fmla="*/ 77795 h 166507"/>
                <a:gd name="connsiteX16" fmla="*/ 111723 w 137313"/>
                <a:gd name="connsiteY16" fmla="*/ 109173 h 166507"/>
                <a:gd name="connsiteX17" fmla="*/ 104123 w 137313"/>
                <a:gd name="connsiteY17" fmla="*/ 97533 h 166507"/>
                <a:gd name="connsiteX18" fmla="*/ 109190 w 137313"/>
                <a:gd name="connsiteY18" fmla="*/ 71215 h 166507"/>
                <a:gd name="connsiteX19" fmla="*/ 116283 w 137313"/>
                <a:gd name="connsiteY19" fmla="*/ 43886 h 166507"/>
                <a:gd name="connsiteX20" fmla="*/ 120590 w 137313"/>
                <a:gd name="connsiteY20" fmla="*/ 26678 h 166507"/>
                <a:gd name="connsiteX21" fmla="*/ 124390 w 137313"/>
                <a:gd name="connsiteY21" fmla="*/ 9724 h 166507"/>
                <a:gd name="connsiteX22" fmla="*/ 117043 w 137313"/>
                <a:gd name="connsiteY22" fmla="*/ 2891 h 166507"/>
                <a:gd name="connsiteX23" fmla="*/ 107163 w 137313"/>
                <a:gd name="connsiteY23" fmla="*/ 11748 h 166507"/>
                <a:gd name="connsiteX24" fmla="*/ 95256 w 137313"/>
                <a:gd name="connsiteY24" fmla="*/ 59069 h 166507"/>
                <a:gd name="connsiteX25" fmla="*/ 88669 w 137313"/>
                <a:gd name="connsiteY25" fmla="*/ 84880 h 166507"/>
                <a:gd name="connsiteX26" fmla="*/ 55734 w 137313"/>
                <a:gd name="connsiteY26" fmla="*/ 109173 h 166507"/>
                <a:gd name="connsiteX27" fmla="*/ 36986 w 137313"/>
                <a:gd name="connsiteY27" fmla="*/ 87157 h 166507"/>
                <a:gd name="connsiteX28" fmla="*/ 40533 w 137313"/>
                <a:gd name="connsiteY28" fmla="*/ 65648 h 166507"/>
                <a:gd name="connsiteX29" fmla="*/ 51173 w 137313"/>
                <a:gd name="connsiteY29" fmla="*/ 23136 h 166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313" h="166507">
                  <a:moveTo>
                    <a:pt x="51173" y="23136"/>
                  </a:moveTo>
                  <a:cubicBezTo>
                    <a:pt x="52440" y="17821"/>
                    <a:pt x="54974" y="8206"/>
                    <a:pt x="54974" y="6940"/>
                  </a:cubicBezTo>
                  <a:cubicBezTo>
                    <a:pt x="54974" y="2638"/>
                    <a:pt x="51934" y="108"/>
                    <a:pt x="47627" y="108"/>
                  </a:cubicBezTo>
                  <a:cubicBezTo>
                    <a:pt x="46867" y="108"/>
                    <a:pt x="39773" y="361"/>
                    <a:pt x="37493" y="9218"/>
                  </a:cubicBezTo>
                  <a:lnTo>
                    <a:pt x="1011" y="155734"/>
                  </a:lnTo>
                  <a:cubicBezTo>
                    <a:pt x="251" y="158771"/>
                    <a:pt x="251" y="159277"/>
                    <a:pt x="251" y="159783"/>
                  </a:cubicBezTo>
                  <a:cubicBezTo>
                    <a:pt x="251" y="163579"/>
                    <a:pt x="3038" y="166616"/>
                    <a:pt x="7345" y="166616"/>
                  </a:cubicBezTo>
                  <a:cubicBezTo>
                    <a:pt x="12665" y="166616"/>
                    <a:pt x="15705" y="162061"/>
                    <a:pt x="16212" y="161301"/>
                  </a:cubicBezTo>
                  <a:cubicBezTo>
                    <a:pt x="17225" y="159024"/>
                    <a:pt x="20519" y="145865"/>
                    <a:pt x="30146" y="106895"/>
                  </a:cubicBezTo>
                  <a:cubicBezTo>
                    <a:pt x="38253" y="113728"/>
                    <a:pt x="49653" y="114740"/>
                    <a:pt x="54720" y="114740"/>
                  </a:cubicBezTo>
                  <a:cubicBezTo>
                    <a:pt x="72455" y="114740"/>
                    <a:pt x="82335" y="103353"/>
                    <a:pt x="88415" y="96267"/>
                  </a:cubicBezTo>
                  <a:cubicBezTo>
                    <a:pt x="90695" y="107655"/>
                    <a:pt x="100069" y="114740"/>
                    <a:pt x="111216" y="114740"/>
                  </a:cubicBezTo>
                  <a:cubicBezTo>
                    <a:pt x="120083" y="114740"/>
                    <a:pt x="125910" y="108920"/>
                    <a:pt x="129964" y="100822"/>
                  </a:cubicBezTo>
                  <a:cubicBezTo>
                    <a:pt x="134271" y="91712"/>
                    <a:pt x="137564" y="76276"/>
                    <a:pt x="137564" y="75770"/>
                  </a:cubicBezTo>
                  <a:cubicBezTo>
                    <a:pt x="137564" y="73240"/>
                    <a:pt x="135284" y="73240"/>
                    <a:pt x="134524" y="73240"/>
                  </a:cubicBezTo>
                  <a:cubicBezTo>
                    <a:pt x="131991" y="73240"/>
                    <a:pt x="131737" y="74252"/>
                    <a:pt x="130977" y="77795"/>
                  </a:cubicBezTo>
                  <a:cubicBezTo>
                    <a:pt x="126670" y="94243"/>
                    <a:pt x="122110" y="109173"/>
                    <a:pt x="111723" y="109173"/>
                  </a:cubicBezTo>
                  <a:cubicBezTo>
                    <a:pt x="104883" y="109173"/>
                    <a:pt x="104123" y="102594"/>
                    <a:pt x="104123" y="97533"/>
                  </a:cubicBezTo>
                  <a:cubicBezTo>
                    <a:pt x="104123" y="91965"/>
                    <a:pt x="107163" y="80072"/>
                    <a:pt x="109190" y="71215"/>
                  </a:cubicBezTo>
                  <a:lnTo>
                    <a:pt x="116283" y="43886"/>
                  </a:lnTo>
                  <a:cubicBezTo>
                    <a:pt x="117043" y="40090"/>
                    <a:pt x="119577" y="30474"/>
                    <a:pt x="120590" y="26678"/>
                  </a:cubicBezTo>
                  <a:cubicBezTo>
                    <a:pt x="121857" y="20858"/>
                    <a:pt x="124390" y="11242"/>
                    <a:pt x="124390" y="9724"/>
                  </a:cubicBezTo>
                  <a:cubicBezTo>
                    <a:pt x="124390" y="5169"/>
                    <a:pt x="120843" y="2891"/>
                    <a:pt x="117043" y="2891"/>
                  </a:cubicBezTo>
                  <a:cubicBezTo>
                    <a:pt x="115777" y="2891"/>
                    <a:pt x="109190" y="3145"/>
                    <a:pt x="107163" y="11748"/>
                  </a:cubicBezTo>
                  <a:lnTo>
                    <a:pt x="95256" y="59069"/>
                  </a:lnTo>
                  <a:cubicBezTo>
                    <a:pt x="92215" y="71721"/>
                    <a:pt x="89429" y="82350"/>
                    <a:pt x="88669" y="84880"/>
                  </a:cubicBezTo>
                  <a:cubicBezTo>
                    <a:pt x="88415" y="86145"/>
                    <a:pt x="76255" y="109173"/>
                    <a:pt x="55734" y="109173"/>
                  </a:cubicBezTo>
                  <a:cubicBezTo>
                    <a:pt x="43066" y="109173"/>
                    <a:pt x="36986" y="100822"/>
                    <a:pt x="36986" y="87157"/>
                  </a:cubicBezTo>
                  <a:cubicBezTo>
                    <a:pt x="36986" y="79819"/>
                    <a:pt x="38760" y="72734"/>
                    <a:pt x="40533" y="65648"/>
                  </a:cubicBezTo>
                  <a:lnTo>
                    <a:pt x="51173" y="23136"/>
                  </a:lnTo>
                  <a:close/>
                </a:path>
              </a:pathLst>
            </a:custGeom>
            <a:solidFill>
              <a:srgbClr val="000000"/>
            </a:solidFill>
            <a:ln w="25430" cap="flat">
              <a:noFill/>
              <a:prstDash val="solid"/>
              <a:miter/>
            </a:ln>
          </p:spPr>
          <p:txBody>
            <a:bodyPr rtlCol="0" anchor="ctr"/>
            <a:lstStyle/>
            <a:p>
              <a:endParaRPr lang="en-IN"/>
            </a:p>
          </p:txBody>
        </p:sp>
      </p:grpSp>
    </p:spTree>
    <p:extLst>
      <p:ext uri="{BB962C8B-B14F-4D97-AF65-F5344CB8AC3E}">
        <p14:creationId xmlns:p14="http://schemas.microsoft.com/office/powerpoint/2010/main" val="32447367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A7B5C-F49F-8F82-3586-78FBBB890B32}"/>
              </a:ext>
            </a:extLst>
          </p:cNvPr>
          <p:cNvSpPr>
            <a:spLocks noGrp="1"/>
          </p:cNvSpPr>
          <p:nvPr>
            <p:ph type="title"/>
          </p:nvPr>
        </p:nvSpPr>
        <p:spPr/>
        <p:txBody>
          <a:bodyPr/>
          <a:lstStyle/>
          <a:p>
            <a:r>
              <a:rPr lang="en-IN" dirty="0">
                <a:latin typeface="Book Antiqua" panose="02040602050305030304" pitchFamily="18" charset="0"/>
              </a:rPr>
              <a:t>Solution</a:t>
            </a:r>
          </a:p>
        </p:txBody>
      </p:sp>
      <p:sp>
        <p:nvSpPr>
          <p:cNvPr id="87" name="Content Placeholder 86">
            <a:extLst>
              <a:ext uri="{FF2B5EF4-FFF2-40B4-BE49-F238E27FC236}">
                <a16:creationId xmlns:a16="http://schemas.microsoft.com/office/drawing/2014/main" id="{96913236-035E-A094-1A86-751E5B2D7541}"/>
              </a:ext>
            </a:extLst>
          </p:cNvPr>
          <p:cNvSpPr>
            <a:spLocks noGrp="1"/>
          </p:cNvSpPr>
          <p:nvPr>
            <p:ph sz="half" idx="1"/>
          </p:nvPr>
        </p:nvSpPr>
        <p:spPr>
          <a:xfrm>
            <a:off x="838200" y="1032387"/>
            <a:ext cx="5181600" cy="5144576"/>
          </a:xfrm>
        </p:spPr>
        <p:txBody>
          <a:bodyPr/>
          <a:lstStyle/>
          <a:p>
            <a:r>
              <a:rPr lang="en-IN" dirty="0">
                <a:latin typeface="Book Antiqua" panose="02040602050305030304" pitchFamily="18" charset="0"/>
              </a:rPr>
              <a:t>Local Balance equations:</a:t>
            </a:r>
          </a:p>
        </p:txBody>
      </p:sp>
      <p:sp>
        <p:nvSpPr>
          <p:cNvPr id="110" name="Content Placeholder 109">
            <a:extLst>
              <a:ext uri="{FF2B5EF4-FFF2-40B4-BE49-F238E27FC236}">
                <a16:creationId xmlns:a16="http://schemas.microsoft.com/office/drawing/2014/main" id="{97D32C68-DABF-82A6-920C-D72885BD9948}"/>
              </a:ext>
            </a:extLst>
          </p:cNvPr>
          <p:cNvSpPr>
            <a:spLocks noGrp="1"/>
          </p:cNvSpPr>
          <p:nvPr>
            <p:ph sz="half" idx="2"/>
          </p:nvPr>
        </p:nvSpPr>
        <p:spPr>
          <a:xfrm>
            <a:off x="6587612" y="3283973"/>
            <a:ext cx="5181600" cy="2892989"/>
          </a:xfrm>
        </p:spPr>
        <p:txBody>
          <a:bodyPr/>
          <a:lstStyle/>
          <a:p>
            <a:pPr marL="0" indent="0">
              <a:buNone/>
            </a:pPr>
            <a:r>
              <a:rPr lang="en-IN" dirty="0">
                <a:latin typeface="Book Antiqua" panose="02040602050305030304" pitchFamily="18" charset="0"/>
              </a:rPr>
              <a:t>Combining all of them we get the following solution:</a:t>
            </a:r>
          </a:p>
        </p:txBody>
      </p:sp>
      <p:sp>
        <p:nvSpPr>
          <p:cNvPr id="4" name="Date Placeholder 3">
            <a:extLst>
              <a:ext uri="{FF2B5EF4-FFF2-40B4-BE49-F238E27FC236}">
                <a16:creationId xmlns:a16="http://schemas.microsoft.com/office/drawing/2014/main" id="{C135D051-7A0C-DE99-424C-830E06BEFEE9}"/>
              </a:ext>
            </a:extLst>
          </p:cNvPr>
          <p:cNvSpPr>
            <a:spLocks noGrp="1"/>
          </p:cNvSpPr>
          <p:nvPr>
            <p:ph type="dt" sz="half" idx="10"/>
          </p:nvPr>
        </p:nvSpPr>
        <p:spPr/>
        <p:txBody>
          <a:bodyPr/>
          <a:lstStyle/>
          <a:p>
            <a:r>
              <a:rPr lang="en-IN"/>
              <a:t>11-11-2024</a:t>
            </a:r>
          </a:p>
        </p:txBody>
      </p:sp>
      <p:sp>
        <p:nvSpPr>
          <p:cNvPr id="5" name="Footer Placeholder 4">
            <a:extLst>
              <a:ext uri="{FF2B5EF4-FFF2-40B4-BE49-F238E27FC236}">
                <a16:creationId xmlns:a16="http://schemas.microsoft.com/office/drawing/2014/main" id="{B74F798E-85C1-8561-FF08-65C1D2680FA4}"/>
              </a:ext>
            </a:extLst>
          </p:cNvPr>
          <p:cNvSpPr>
            <a:spLocks noGrp="1"/>
          </p:cNvSpPr>
          <p:nvPr>
            <p:ph type="ftr" sz="quarter" idx="11"/>
          </p:nvPr>
        </p:nvSpPr>
        <p:spPr/>
        <p:txBody>
          <a:bodyPr/>
          <a:lstStyle/>
          <a:p>
            <a:r>
              <a:rPr lang="en-GB"/>
              <a:t>EE 699 Next Generation Wireless Networks</a:t>
            </a:r>
            <a:endParaRPr lang="en-IN"/>
          </a:p>
        </p:txBody>
      </p:sp>
      <p:sp>
        <p:nvSpPr>
          <p:cNvPr id="6" name="Slide Number Placeholder 5">
            <a:extLst>
              <a:ext uri="{FF2B5EF4-FFF2-40B4-BE49-F238E27FC236}">
                <a16:creationId xmlns:a16="http://schemas.microsoft.com/office/drawing/2014/main" id="{54231DD5-1739-3BF0-1719-918563BFA081}"/>
              </a:ext>
            </a:extLst>
          </p:cNvPr>
          <p:cNvSpPr>
            <a:spLocks noGrp="1"/>
          </p:cNvSpPr>
          <p:nvPr>
            <p:ph type="sldNum" sz="quarter" idx="12"/>
          </p:nvPr>
        </p:nvSpPr>
        <p:spPr/>
        <p:txBody>
          <a:bodyPr/>
          <a:lstStyle/>
          <a:p>
            <a:fld id="{50AA789A-47A0-452A-AC36-A3ADBAC401EF}" type="slidenum">
              <a:rPr lang="en-IN" smtClean="0"/>
              <a:t>11</a:t>
            </a:fld>
            <a:endParaRPr lang="en-IN"/>
          </a:p>
        </p:txBody>
      </p:sp>
      <p:grpSp>
        <p:nvGrpSpPr>
          <p:cNvPr id="21" name="Group 20" descr="\documentclass{article}&#10;\usepackage{amsmath}&#10;\pagestyle{empty}&#10;\begin{document}&#10;&#10;\begin{align*}&#10;        p_n = \left(\frac{\lambda}{\mu}\right)^n p_0&#10;\end{align*}&#10;&#10;&#10;\end{document}" title="IguanaTex Shape Display">
            <a:extLst>
              <a:ext uri="{FF2B5EF4-FFF2-40B4-BE49-F238E27FC236}">
                <a16:creationId xmlns:a16="http://schemas.microsoft.com/office/drawing/2014/main" id="{BC7B27C5-20E0-C65D-DE67-EDCAF9C005B3}"/>
              </a:ext>
            </a:extLst>
          </p:cNvPr>
          <p:cNvGrpSpPr>
            <a:grpSpLocks noChangeAspect="1"/>
          </p:cNvGrpSpPr>
          <p:nvPr>
            <p:custDataLst>
              <p:tags r:id="rId1"/>
            </p:custDataLst>
          </p:nvPr>
        </p:nvGrpSpPr>
        <p:grpSpPr>
          <a:xfrm>
            <a:off x="2553198" y="4214299"/>
            <a:ext cx="1594949" cy="642084"/>
            <a:chOff x="7661463" y="4469186"/>
            <a:chExt cx="1594949" cy="642084"/>
          </a:xfrm>
        </p:grpSpPr>
        <p:sp>
          <p:nvSpPr>
            <p:cNvPr id="10" name="Freeform: Shape 9">
              <a:extLst>
                <a:ext uri="{FF2B5EF4-FFF2-40B4-BE49-F238E27FC236}">
                  <a16:creationId xmlns:a16="http://schemas.microsoft.com/office/drawing/2014/main" id="{17AF3F54-382C-363E-09AF-721F41D93910}"/>
                </a:ext>
              </a:extLst>
            </p:cNvPr>
            <p:cNvSpPr/>
            <p:nvPr>
              <p:custDataLst>
                <p:tags r:id="rId134"/>
              </p:custDataLst>
            </p:nvPr>
          </p:nvSpPr>
          <p:spPr>
            <a:xfrm>
              <a:off x="7661463" y="4748280"/>
              <a:ext cx="132092" cy="165969"/>
            </a:xfrm>
            <a:custGeom>
              <a:avLst/>
              <a:gdLst>
                <a:gd name="connsiteX0" fmla="*/ 19687 w 132092"/>
                <a:gd name="connsiteY0" fmla="*/ 147270 h 165969"/>
                <a:gd name="connsiteX1" fmla="*/ 6022 w 132092"/>
                <a:gd name="connsiteY1" fmla="*/ 157969 h 165969"/>
                <a:gd name="connsiteX2" fmla="*/ 202 w 132092"/>
                <a:gd name="connsiteY2" fmla="*/ 162927 h 165969"/>
                <a:gd name="connsiteX3" fmla="*/ 3492 w 132092"/>
                <a:gd name="connsiteY3" fmla="*/ 166059 h 165969"/>
                <a:gd name="connsiteX4" fmla="*/ 24748 w 132092"/>
                <a:gd name="connsiteY4" fmla="*/ 165276 h 165969"/>
                <a:gd name="connsiteX5" fmla="*/ 49800 w 132092"/>
                <a:gd name="connsiteY5" fmla="*/ 166059 h 165969"/>
                <a:gd name="connsiteX6" fmla="*/ 54355 w 132092"/>
                <a:gd name="connsiteY6" fmla="*/ 160839 h 165969"/>
                <a:gd name="connsiteX7" fmla="*/ 48282 w 132092"/>
                <a:gd name="connsiteY7" fmla="*/ 157969 h 165969"/>
                <a:gd name="connsiteX8" fmla="*/ 35629 w 132092"/>
                <a:gd name="connsiteY8" fmla="*/ 153794 h 165969"/>
                <a:gd name="connsiteX9" fmla="*/ 48029 w 132092"/>
                <a:gd name="connsiteY9" fmla="*/ 101602 h 165969"/>
                <a:gd name="connsiteX10" fmla="*/ 71309 w 132092"/>
                <a:gd name="connsiteY10" fmla="*/ 118303 h 165969"/>
                <a:gd name="connsiteX11" fmla="*/ 132295 w 132092"/>
                <a:gd name="connsiteY11" fmla="*/ 41842 h 165969"/>
                <a:gd name="connsiteX12" fmla="*/ 98639 w 132092"/>
                <a:gd name="connsiteY12" fmla="*/ 89 h 165969"/>
                <a:gd name="connsiteX13" fmla="*/ 65489 w 132092"/>
                <a:gd name="connsiteY13" fmla="*/ 19661 h 165969"/>
                <a:gd name="connsiteX14" fmla="*/ 42715 w 132092"/>
                <a:gd name="connsiteY14" fmla="*/ 89 h 165969"/>
                <a:gd name="connsiteX15" fmla="*/ 23989 w 132092"/>
                <a:gd name="connsiteY15" fmla="*/ 14963 h 165969"/>
                <a:gd name="connsiteX16" fmla="*/ 16144 w 132092"/>
                <a:gd name="connsiteY16" fmla="*/ 40276 h 165969"/>
                <a:gd name="connsiteX17" fmla="*/ 19181 w 132092"/>
                <a:gd name="connsiteY17" fmla="*/ 42886 h 165969"/>
                <a:gd name="connsiteX18" fmla="*/ 23483 w 132092"/>
                <a:gd name="connsiteY18" fmla="*/ 36884 h 165969"/>
                <a:gd name="connsiteX19" fmla="*/ 41955 w 132092"/>
                <a:gd name="connsiteY19" fmla="*/ 5830 h 165969"/>
                <a:gd name="connsiteX20" fmla="*/ 49800 w 132092"/>
                <a:gd name="connsiteY20" fmla="*/ 17834 h 165969"/>
                <a:gd name="connsiteX21" fmla="*/ 48029 w 132092"/>
                <a:gd name="connsiteY21" fmla="*/ 31143 h 165969"/>
                <a:gd name="connsiteX22" fmla="*/ 19687 w 132092"/>
                <a:gd name="connsiteY22" fmla="*/ 147270 h 165969"/>
                <a:gd name="connsiteX23" fmla="*/ 64224 w 132092"/>
                <a:gd name="connsiteY23" fmla="*/ 34013 h 165969"/>
                <a:gd name="connsiteX24" fmla="*/ 77383 w 132092"/>
                <a:gd name="connsiteY24" fmla="*/ 15746 h 165969"/>
                <a:gd name="connsiteX25" fmla="*/ 97880 w 132092"/>
                <a:gd name="connsiteY25" fmla="*/ 5830 h 165969"/>
                <a:gd name="connsiteX26" fmla="*/ 114075 w 132092"/>
                <a:gd name="connsiteY26" fmla="*/ 30360 h 165969"/>
                <a:gd name="connsiteX27" fmla="*/ 101169 w 132092"/>
                <a:gd name="connsiteY27" fmla="*/ 85683 h 165969"/>
                <a:gd name="connsiteX28" fmla="*/ 71056 w 132092"/>
                <a:gd name="connsiteY28" fmla="*/ 112562 h 165969"/>
                <a:gd name="connsiteX29" fmla="*/ 51065 w 132092"/>
                <a:gd name="connsiteY29" fmla="*/ 89337 h 165969"/>
                <a:gd name="connsiteX30" fmla="*/ 51824 w 132092"/>
                <a:gd name="connsiteY30" fmla="*/ 85161 h 165969"/>
                <a:gd name="connsiteX31" fmla="*/ 64224 w 132092"/>
                <a:gd name="connsiteY31" fmla="*/ 34013 h 16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5969">
                  <a:moveTo>
                    <a:pt x="19687" y="147270"/>
                  </a:moveTo>
                  <a:cubicBezTo>
                    <a:pt x="17662" y="156142"/>
                    <a:pt x="17156" y="157969"/>
                    <a:pt x="6022" y="157969"/>
                  </a:cubicBezTo>
                  <a:cubicBezTo>
                    <a:pt x="2986" y="157969"/>
                    <a:pt x="202" y="157969"/>
                    <a:pt x="202" y="162927"/>
                  </a:cubicBezTo>
                  <a:cubicBezTo>
                    <a:pt x="202" y="165015"/>
                    <a:pt x="1467" y="166059"/>
                    <a:pt x="3492" y="166059"/>
                  </a:cubicBezTo>
                  <a:cubicBezTo>
                    <a:pt x="10324" y="166059"/>
                    <a:pt x="17662" y="165276"/>
                    <a:pt x="24748" y="165276"/>
                  </a:cubicBezTo>
                  <a:cubicBezTo>
                    <a:pt x="33099" y="165276"/>
                    <a:pt x="41702" y="166059"/>
                    <a:pt x="49800" y="166059"/>
                  </a:cubicBezTo>
                  <a:cubicBezTo>
                    <a:pt x="51065" y="166059"/>
                    <a:pt x="54355" y="166059"/>
                    <a:pt x="54355" y="160839"/>
                  </a:cubicBezTo>
                  <a:cubicBezTo>
                    <a:pt x="54355" y="157969"/>
                    <a:pt x="51824" y="157969"/>
                    <a:pt x="48282" y="157969"/>
                  </a:cubicBezTo>
                  <a:cubicBezTo>
                    <a:pt x="35629" y="157969"/>
                    <a:pt x="35629" y="156142"/>
                    <a:pt x="35629" y="153794"/>
                  </a:cubicBezTo>
                  <a:cubicBezTo>
                    <a:pt x="35629" y="150662"/>
                    <a:pt x="46257" y="108126"/>
                    <a:pt x="48029" y="101602"/>
                  </a:cubicBezTo>
                  <a:cubicBezTo>
                    <a:pt x="51318" y="109170"/>
                    <a:pt x="58404" y="118303"/>
                    <a:pt x="71309" y="118303"/>
                  </a:cubicBezTo>
                  <a:cubicBezTo>
                    <a:pt x="100663" y="118303"/>
                    <a:pt x="132295" y="80203"/>
                    <a:pt x="132295" y="41842"/>
                  </a:cubicBezTo>
                  <a:cubicBezTo>
                    <a:pt x="132295" y="17312"/>
                    <a:pt x="117871" y="89"/>
                    <a:pt x="98639" y="89"/>
                  </a:cubicBezTo>
                  <a:cubicBezTo>
                    <a:pt x="85986" y="89"/>
                    <a:pt x="73840" y="9483"/>
                    <a:pt x="65489" y="19661"/>
                  </a:cubicBezTo>
                  <a:cubicBezTo>
                    <a:pt x="62959" y="5569"/>
                    <a:pt x="52077" y="89"/>
                    <a:pt x="42715" y="89"/>
                  </a:cubicBezTo>
                  <a:cubicBezTo>
                    <a:pt x="31074" y="89"/>
                    <a:pt x="26266" y="10266"/>
                    <a:pt x="23989" y="14963"/>
                  </a:cubicBezTo>
                  <a:cubicBezTo>
                    <a:pt x="19434" y="23836"/>
                    <a:pt x="16144" y="39494"/>
                    <a:pt x="16144" y="40276"/>
                  </a:cubicBezTo>
                  <a:cubicBezTo>
                    <a:pt x="16144" y="42886"/>
                    <a:pt x="18675" y="42886"/>
                    <a:pt x="19181" y="42886"/>
                  </a:cubicBezTo>
                  <a:cubicBezTo>
                    <a:pt x="21711" y="42886"/>
                    <a:pt x="21964" y="42625"/>
                    <a:pt x="23483" y="36884"/>
                  </a:cubicBezTo>
                  <a:cubicBezTo>
                    <a:pt x="27784" y="18356"/>
                    <a:pt x="32846" y="5830"/>
                    <a:pt x="41955" y="5830"/>
                  </a:cubicBezTo>
                  <a:cubicBezTo>
                    <a:pt x="46257" y="5830"/>
                    <a:pt x="49800" y="7917"/>
                    <a:pt x="49800" y="17834"/>
                  </a:cubicBezTo>
                  <a:cubicBezTo>
                    <a:pt x="49800" y="23836"/>
                    <a:pt x="49041" y="26707"/>
                    <a:pt x="48029" y="31143"/>
                  </a:cubicBezTo>
                  <a:lnTo>
                    <a:pt x="19687" y="147270"/>
                  </a:lnTo>
                  <a:close/>
                  <a:moveTo>
                    <a:pt x="64224" y="34013"/>
                  </a:moveTo>
                  <a:cubicBezTo>
                    <a:pt x="65995" y="26967"/>
                    <a:pt x="72828" y="19661"/>
                    <a:pt x="77383" y="15746"/>
                  </a:cubicBezTo>
                  <a:cubicBezTo>
                    <a:pt x="86239" y="7657"/>
                    <a:pt x="93578" y="5830"/>
                    <a:pt x="97880" y="5830"/>
                  </a:cubicBezTo>
                  <a:cubicBezTo>
                    <a:pt x="108002" y="5830"/>
                    <a:pt x="114075" y="14963"/>
                    <a:pt x="114075" y="30360"/>
                  </a:cubicBezTo>
                  <a:cubicBezTo>
                    <a:pt x="114075" y="45756"/>
                    <a:pt x="105724" y="75767"/>
                    <a:pt x="101169" y="85683"/>
                  </a:cubicBezTo>
                  <a:cubicBezTo>
                    <a:pt x="92566" y="103950"/>
                    <a:pt x="80419" y="112562"/>
                    <a:pt x="71056" y="112562"/>
                  </a:cubicBezTo>
                  <a:cubicBezTo>
                    <a:pt x="54355" y="112562"/>
                    <a:pt x="51065" y="90902"/>
                    <a:pt x="51065" y="89337"/>
                  </a:cubicBezTo>
                  <a:cubicBezTo>
                    <a:pt x="51065" y="88815"/>
                    <a:pt x="51065" y="88293"/>
                    <a:pt x="51824" y="85161"/>
                  </a:cubicBezTo>
                  <a:lnTo>
                    <a:pt x="64224" y="34013"/>
                  </a:lnTo>
                  <a:close/>
                </a:path>
              </a:pathLst>
            </a:custGeom>
            <a:solidFill>
              <a:srgbClr val="000000"/>
            </a:solidFill>
            <a:ln w="25400"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EEEF1FB2-DC88-8715-5EBB-C4E191E4197B}"/>
                </a:ext>
              </a:extLst>
            </p:cNvPr>
            <p:cNvSpPr/>
            <p:nvPr>
              <p:custDataLst>
                <p:tags r:id="rId135"/>
              </p:custDataLst>
            </p:nvPr>
          </p:nvSpPr>
          <p:spPr>
            <a:xfrm>
              <a:off x="7805203" y="4822209"/>
              <a:ext cx="108229" cy="82384"/>
            </a:xfrm>
            <a:custGeom>
              <a:avLst/>
              <a:gdLst>
                <a:gd name="connsiteX0" fmla="*/ 13492 w 108229"/>
                <a:gd name="connsiteY0" fmla="*/ 69140 h 82384"/>
                <a:gd name="connsiteX1" fmla="*/ 11721 w 108229"/>
                <a:gd name="connsiteY1" fmla="*/ 76629 h 82384"/>
                <a:gd name="connsiteX2" fmla="*/ 17743 w 108229"/>
                <a:gd name="connsiteY2" fmla="*/ 82475 h 82384"/>
                <a:gd name="connsiteX3" fmla="*/ 24652 w 108229"/>
                <a:gd name="connsiteY3" fmla="*/ 78456 h 82384"/>
                <a:gd name="connsiteX4" fmla="*/ 27840 w 108229"/>
                <a:gd name="connsiteY4" fmla="*/ 67131 h 82384"/>
                <a:gd name="connsiteX5" fmla="*/ 31737 w 108229"/>
                <a:gd name="connsiteY5" fmla="*/ 50690 h 82384"/>
                <a:gd name="connsiteX6" fmla="*/ 34748 w 108229"/>
                <a:gd name="connsiteY6" fmla="*/ 38451 h 82384"/>
                <a:gd name="connsiteX7" fmla="*/ 42188 w 108229"/>
                <a:gd name="connsiteY7" fmla="*/ 22011 h 82384"/>
                <a:gd name="connsiteX8" fmla="*/ 68758 w 108229"/>
                <a:gd name="connsiteY8" fmla="*/ 5205 h 82384"/>
                <a:gd name="connsiteX9" fmla="*/ 79210 w 108229"/>
                <a:gd name="connsiteY9" fmla="*/ 17992 h 82384"/>
                <a:gd name="connsiteX10" fmla="*/ 68758 w 108229"/>
                <a:gd name="connsiteY10" fmla="*/ 56901 h 82384"/>
                <a:gd name="connsiteX11" fmla="*/ 66101 w 108229"/>
                <a:gd name="connsiteY11" fmla="*/ 66765 h 82384"/>
                <a:gd name="connsiteX12" fmla="*/ 82929 w 108229"/>
                <a:gd name="connsiteY12" fmla="*/ 82475 h 82384"/>
                <a:gd name="connsiteX13" fmla="*/ 108437 w 108229"/>
                <a:gd name="connsiteY13" fmla="*/ 54526 h 82384"/>
                <a:gd name="connsiteX14" fmla="*/ 105603 w 108229"/>
                <a:gd name="connsiteY14" fmla="*/ 52152 h 82384"/>
                <a:gd name="connsiteX15" fmla="*/ 102237 w 108229"/>
                <a:gd name="connsiteY15" fmla="*/ 55257 h 82384"/>
                <a:gd name="connsiteX16" fmla="*/ 83461 w 108229"/>
                <a:gd name="connsiteY16" fmla="*/ 77360 h 82384"/>
                <a:gd name="connsiteX17" fmla="*/ 79032 w 108229"/>
                <a:gd name="connsiteY17" fmla="*/ 70967 h 82384"/>
                <a:gd name="connsiteX18" fmla="*/ 83106 w 108229"/>
                <a:gd name="connsiteY18" fmla="*/ 56170 h 82384"/>
                <a:gd name="connsiteX19" fmla="*/ 92495 w 108229"/>
                <a:gd name="connsiteY19" fmla="*/ 20915 h 82384"/>
                <a:gd name="connsiteX20" fmla="*/ 69467 w 108229"/>
                <a:gd name="connsiteY20" fmla="*/ 90 h 82384"/>
                <a:gd name="connsiteX21" fmla="*/ 39531 w 108229"/>
                <a:gd name="connsiteY21" fmla="*/ 16713 h 82384"/>
                <a:gd name="connsiteX22" fmla="*/ 20578 w 108229"/>
                <a:gd name="connsiteY22" fmla="*/ 90 h 82384"/>
                <a:gd name="connsiteX23" fmla="*/ 6584 w 108229"/>
                <a:gd name="connsiteY23" fmla="*/ 9954 h 82384"/>
                <a:gd name="connsiteX24" fmla="*/ 207 w 108229"/>
                <a:gd name="connsiteY24" fmla="*/ 28039 h 82384"/>
                <a:gd name="connsiteX25" fmla="*/ 3218 w 108229"/>
                <a:gd name="connsiteY25" fmla="*/ 30414 h 82384"/>
                <a:gd name="connsiteX26" fmla="*/ 7115 w 108229"/>
                <a:gd name="connsiteY26" fmla="*/ 24933 h 82384"/>
                <a:gd name="connsiteX27" fmla="*/ 20046 w 108229"/>
                <a:gd name="connsiteY27" fmla="*/ 5205 h 82384"/>
                <a:gd name="connsiteX28" fmla="*/ 25892 w 108229"/>
                <a:gd name="connsiteY28" fmla="*/ 14156 h 82384"/>
                <a:gd name="connsiteX29" fmla="*/ 23057 w 108229"/>
                <a:gd name="connsiteY29" fmla="*/ 29318 h 82384"/>
                <a:gd name="connsiteX30" fmla="*/ 19160 w 108229"/>
                <a:gd name="connsiteY30" fmla="*/ 45758 h 82384"/>
                <a:gd name="connsiteX31" fmla="*/ 13492 w 108229"/>
                <a:gd name="connsiteY31" fmla="*/ 69140 h 8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229" h="82384">
                  <a:moveTo>
                    <a:pt x="13492" y="69140"/>
                  </a:moveTo>
                  <a:cubicBezTo>
                    <a:pt x="12784" y="71515"/>
                    <a:pt x="11721" y="76081"/>
                    <a:pt x="11721" y="76629"/>
                  </a:cubicBezTo>
                  <a:cubicBezTo>
                    <a:pt x="11721" y="80648"/>
                    <a:pt x="14909" y="82475"/>
                    <a:pt x="17743" y="82475"/>
                  </a:cubicBezTo>
                  <a:cubicBezTo>
                    <a:pt x="20932" y="82475"/>
                    <a:pt x="23766" y="80100"/>
                    <a:pt x="24652" y="78456"/>
                  </a:cubicBezTo>
                  <a:cubicBezTo>
                    <a:pt x="25537" y="76812"/>
                    <a:pt x="26954" y="70967"/>
                    <a:pt x="27840" y="67131"/>
                  </a:cubicBezTo>
                  <a:cubicBezTo>
                    <a:pt x="28726" y="63660"/>
                    <a:pt x="30674" y="55257"/>
                    <a:pt x="31737" y="50690"/>
                  </a:cubicBezTo>
                  <a:cubicBezTo>
                    <a:pt x="32800" y="46671"/>
                    <a:pt x="33863" y="42653"/>
                    <a:pt x="34748" y="38451"/>
                  </a:cubicBezTo>
                  <a:cubicBezTo>
                    <a:pt x="36697" y="30962"/>
                    <a:pt x="37051" y="29500"/>
                    <a:pt x="42188" y="22011"/>
                  </a:cubicBezTo>
                  <a:cubicBezTo>
                    <a:pt x="47148" y="14704"/>
                    <a:pt x="55473" y="5205"/>
                    <a:pt x="68758" y="5205"/>
                  </a:cubicBezTo>
                  <a:cubicBezTo>
                    <a:pt x="79032" y="5205"/>
                    <a:pt x="79210" y="14521"/>
                    <a:pt x="79210" y="17992"/>
                  </a:cubicBezTo>
                  <a:cubicBezTo>
                    <a:pt x="79210" y="28952"/>
                    <a:pt x="71593" y="49229"/>
                    <a:pt x="68758" y="56901"/>
                  </a:cubicBezTo>
                  <a:cubicBezTo>
                    <a:pt x="66810" y="62016"/>
                    <a:pt x="66101" y="63660"/>
                    <a:pt x="66101" y="66765"/>
                  </a:cubicBezTo>
                  <a:cubicBezTo>
                    <a:pt x="66101" y="76447"/>
                    <a:pt x="73895" y="82475"/>
                    <a:pt x="82929" y="82475"/>
                  </a:cubicBezTo>
                  <a:cubicBezTo>
                    <a:pt x="100643" y="82475"/>
                    <a:pt x="108437" y="57266"/>
                    <a:pt x="108437" y="54526"/>
                  </a:cubicBezTo>
                  <a:cubicBezTo>
                    <a:pt x="108437" y="52152"/>
                    <a:pt x="106134" y="52152"/>
                    <a:pt x="105603" y="52152"/>
                  </a:cubicBezTo>
                  <a:cubicBezTo>
                    <a:pt x="103123" y="52152"/>
                    <a:pt x="102946" y="53248"/>
                    <a:pt x="102237" y="55257"/>
                  </a:cubicBezTo>
                  <a:cubicBezTo>
                    <a:pt x="98163" y="69871"/>
                    <a:pt x="90546" y="77360"/>
                    <a:pt x="83461" y="77360"/>
                  </a:cubicBezTo>
                  <a:cubicBezTo>
                    <a:pt x="79741" y="77360"/>
                    <a:pt x="79032" y="74803"/>
                    <a:pt x="79032" y="70967"/>
                  </a:cubicBezTo>
                  <a:cubicBezTo>
                    <a:pt x="79032" y="66765"/>
                    <a:pt x="79918" y="64390"/>
                    <a:pt x="83106" y="56170"/>
                  </a:cubicBezTo>
                  <a:cubicBezTo>
                    <a:pt x="85232" y="50507"/>
                    <a:pt x="92495" y="31144"/>
                    <a:pt x="92495" y="20915"/>
                  </a:cubicBezTo>
                  <a:cubicBezTo>
                    <a:pt x="92495" y="3196"/>
                    <a:pt x="78855" y="90"/>
                    <a:pt x="69467" y="90"/>
                  </a:cubicBezTo>
                  <a:cubicBezTo>
                    <a:pt x="54765" y="90"/>
                    <a:pt x="44845" y="9406"/>
                    <a:pt x="39531" y="16713"/>
                  </a:cubicBezTo>
                  <a:cubicBezTo>
                    <a:pt x="38291" y="4109"/>
                    <a:pt x="27840" y="90"/>
                    <a:pt x="20578" y="90"/>
                  </a:cubicBezTo>
                  <a:cubicBezTo>
                    <a:pt x="12961" y="90"/>
                    <a:pt x="8887" y="5753"/>
                    <a:pt x="6584" y="9954"/>
                  </a:cubicBezTo>
                  <a:cubicBezTo>
                    <a:pt x="2687" y="16713"/>
                    <a:pt x="207" y="27126"/>
                    <a:pt x="207" y="28039"/>
                  </a:cubicBezTo>
                  <a:cubicBezTo>
                    <a:pt x="207" y="30414"/>
                    <a:pt x="2687" y="30414"/>
                    <a:pt x="3218" y="30414"/>
                  </a:cubicBezTo>
                  <a:cubicBezTo>
                    <a:pt x="5698" y="30414"/>
                    <a:pt x="5875" y="29866"/>
                    <a:pt x="7115" y="24933"/>
                  </a:cubicBezTo>
                  <a:cubicBezTo>
                    <a:pt x="9772" y="14156"/>
                    <a:pt x="13138" y="5205"/>
                    <a:pt x="20046" y="5205"/>
                  </a:cubicBezTo>
                  <a:cubicBezTo>
                    <a:pt x="24652" y="5205"/>
                    <a:pt x="25892" y="9224"/>
                    <a:pt x="25892" y="14156"/>
                  </a:cubicBezTo>
                  <a:cubicBezTo>
                    <a:pt x="25892" y="17627"/>
                    <a:pt x="24297" y="24385"/>
                    <a:pt x="23057" y="29318"/>
                  </a:cubicBezTo>
                  <a:cubicBezTo>
                    <a:pt x="21818" y="34250"/>
                    <a:pt x="20046" y="41739"/>
                    <a:pt x="19160" y="45758"/>
                  </a:cubicBezTo>
                  <a:lnTo>
                    <a:pt x="13492" y="69140"/>
                  </a:lnTo>
                  <a:close/>
                </a:path>
              </a:pathLst>
            </a:custGeom>
            <a:solidFill>
              <a:srgbClr val="000000"/>
            </a:solidFill>
            <a:ln w="25400"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48DB5C6F-9A78-F4A7-293C-A53663C378BE}"/>
                </a:ext>
              </a:extLst>
            </p:cNvPr>
            <p:cNvSpPr/>
            <p:nvPr>
              <p:custDataLst>
                <p:tags r:id="rId136"/>
              </p:custDataLst>
            </p:nvPr>
          </p:nvSpPr>
          <p:spPr>
            <a:xfrm>
              <a:off x="8019082" y="4767851"/>
              <a:ext cx="168278" cy="61064"/>
            </a:xfrm>
            <a:custGeom>
              <a:avLst/>
              <a:gdLst>
                <a:gd name="connsiteX0" fmla="*/ 159890 w 168278"/>
                <a:gd name="connsiteY0" fmla="*/ 10527 h 61064"/>
                <a:gd name="connsiteX1" fmla="*/ 168494 w 168278"/>
                <a:gd name="connsiteY1" fmla="*/ 5308 h 61064"/>
                <a:gd name="connsiteX2" fmla="*/ 160143 w 168278"/>
                <a:gd name="connsiteY2" fmla="*/ 89 h 61064"/>
                <a:gd name="connsiteX3" fmla="*/ 8566 w 168278"/>
                <a:gd name="connsiteY3" fmla="*/ 89 h 61064"/>
                <a:gd name="connsiteX4" fmla="*/ 215 w 168278"/>
                <a:gd name="connsiteY4" fmla="*/ 5308 h 61064"/>
                <a:gd name="connsiteX5" fmla="*/ 8819 w 168278"/>
                <a:gd name="connsiteY5" fmla="*/ 10527 h 61064"/>
                <a:gd name="connsiteX6" fmla="*/ 159890 w 168278"/>
                <a:gd name="connsiteY6" fmla="*/ 10527 h 61064"/>
                <a:gd name="connsiteX7" fmla="*/ 160143 w 168278"/>
                <a:gd name="connsiteY7" fmla="*/ 61153 h 61064"/>
                <a:gd name="connsiteX8" fmla="*/ 168494 w 168278"/>
                <a:gd name="connsiteY8" fmla="*/ 55934 h 61064"/>
                <a:gd name="connsiteX9" fmla="*/ 159890 w 168278"/>
                <a:gd name="connsiteY9" fmla="*/ 50715 h 61064"/>
                <a:gd name="connsiteX10" fmla="*/ 8819 w 168278"/>
                <a:gd name="connsiteY10" fmla="*/ 50715 h 61064"/>
                <a:gd name="connsiteX11" fmla="*/ 215 w 168278"/>
                <a:gd name="connsiteY11" fmla="*/ 55934 h 61064"/>
                <a:gd name="connsiteX12" fmla="*/ 8566 w 168278"/>
                <a:gd name="connsiteY12" fmla="*/ 61153 h 61064"/>
                <a:gd name="connsiteX13" fmla="*/ 160143 w 168278"/>
                <a:gd name="connsiteY13" fmla="*/ 61153 h 6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61064">
                  <a:moveTo>
                    <a:pt x="159890" y="10527"/>
                  </a:moveTo>
                  <a:cubicBezTo>
                    <a:pt x="163686" y="10527"/>
                    <a:pt x="168494" y="10527"/>
                    <a:pt x="168494" y="5308"/>
                  </a:cubicBezTo>
                  <a:cubicBezTo>
                    <a:pt x="168494" y="89"/>
                    <a:pt x="163686" y="89"/>
                    <a:pt x="160143" y="89"/>
                  </a:cubicBezTo>
                  <a:lnTo>
                    <a:pt x="8566" y="89"/>
                  </a:lnTo>
                  <a:cubicBezTo>
                    <a:pt x="5023" y="89"/>
                    <a:pt x="215" y="89"/>
                    <a:pt x="215" y="5308"/>
                  </a:cubicBezTo>
                  <a:cubicBezTo>
                    <a:pt x="215" y="10527"/>
                    <a:pt x="5023" y="10527"/>
                    <a:pt x="8819" y="10527"/>
                  </a:cubicBezTo>
                  <a:lnTo>
                    <a:pt x="159890" y="10527"/>
                  </a:lnTo>
                  <a:close/>
                  <a:moveTo>
                    <a:pt x="160143" y="61153"/>
                  </a:moveTo>
                  <a:cubicBezTo>
                    <a:pt x="163686" y="61153"/>
                    <a:pt x="168494" y="61153"/>
                    <a:pt x="168494" y="55934"/>
                  </a:cubicBezTo>
                  <a:cubicBezTo>
                    <a:pt x="168494" y="50715"/>
                    <a:pt x="163686" y="50715"/>
                    <a:pt x="159890" y="50715"/>
                  </a:cubicBezTo>
                  <a:lnTo>
                    <a:pt x="8819" y="50715"/>
                  </a:lnTo>
                  <a:cubicBezTo>
                    <a:pt x="5023" y="50715"/>
                    <a:pt x="215" y="50715"/>
                    <a:pt x="215" y="55934"/>
                  </a:cubicBezTo>
                  <a:cubicBezTo>
                    <a:pt x="215" y="61153"/>
                    <a:pt x="5023" y="61153"/>
                    <a:pt x="8566" y="61153"/>
                  </a:cubicBezTo>
                  <a:lnTo>
                    <a:pt x="160143" y="61153"/>
                  </a:lnTo>
                  <a:close/>
                </a:path>
              </a:pathLst>
            </a:custGeom>
            <a:solidFill>
              <a:srgbClr val="000000"/>
            </a:solidFill>
            <a:ln w="25400"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FABC35E9-45D7-03C5-E122-862DD62C9410}"/>
                </a:ext>
              </a:extLst>
            </p:cNvPr>
            <p:cNvSpPr/>
            <p:nvPr>
              <p:custDataLst>
                <p:tags r:id="rId137"/>
              </p:custDataLst>
            </p:nvPr>
          </p:nvSpPr>
          <p:spPr>
            <a:xfrm>
              <a:off x="8324655" y="4485230"/>
              <a:ext cx="124501" cy="626040"/>
            </a:xfrm>
            <a:custGeom>
              <a:avLst/>
              <a:gdLst>
                <a:gd name="connsiteX0" fmla="*/ 124727 w 124501"/>
                <a:gd name="connsiteY0" fmla="*/ 623506 h 626040"/>
                <a:gd name="connsiteX1" fmla="*/ 123715 w 124501"/>
                <a:gd name="connsiteY1" fmla="*/ 621157 h 626040"/>
                <a:gd name="connsiteX2" fmla="*/ 80443 w 124501"/>
                <a:gd name="connsiteY2" fmla="*/ 565834 h 626040"/>
                <a:gd name="connsiteX3" fmla="*/ 21229 w 124501"/>
                <a:gd name="connsiteY3" fmla="*/ 313225 h 626040"/>
                <a:gd name="connsiteX4" fmla="*/ 72092 w 124501"/>
                <a:gd name="connsiteY4" fmla="*/ 74709 h 626040"/>
                <a:gd name="connsiteX5" fmla="*/ 123968 w 124501"/>
                <a:gd name="connsiteY5" fmla="*/ 4772 h 626040"/>
                <a:gd name="connsiteX6" fmla="*/ 124727 w 124501"/>
                <a:gd name="connsiteY6" fmla="*/ 2684 h 626040"/>
                <a:gd name="connsiteX7" fmla="*/ 119413 w 124501"/>
                <a:gd name="connsiteY7" fmla="*/ 75 h 626040"/>
                <a:gd name="connsiteX8" fmla="*/ 111568 w 124501"/>
                <a:gd name="connsiteY8" fmla="*/ 3989 h 626040"/>
                <a:gd name="connsiteX9" fmla="*/ 226 w 124501"/>
                <a:gd name="connsiteY9" fmla="*/ 312964 h 626040"/>
                <a:gd name="connsiteX10" fmla="*/ 87275 w 124501"/>
                <a:gd name="connsiteY10" fmla="*/ 596888 h 626040"/>
                <a:gd name="connsiteX11" fmla="*/ 112327 w 124501"/>
                <a:gd name="connsiteY11" fmla="*/ 622984 h 626040"/>
                <a:gd name="connsiteX12" fmla="*/ 119413 w 124501"/>
                <a:gd name="connsiteY12" fmla="*/ 626115 h 626040"/>
                <a:gd name="connsiteX13" fmla="*/ 124727 w 124501"/>
                <a:gd name="connsiteY13" fmla="*/ 623506 h 62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501" h="626040">
                  <a:moveTo>
                    <a:pt x="124727" y="623506"/>
                  </a:moveTo>
                  <a:cubicBezTo>
                    <a:pt x="124727" y="622462"/>
                    <a:pt x="124221" y="621940"/>
                    <a:pt x="123715" y="621157"/>
                  </a:cubicBezTo>
                  <a:cubicBezTo>
                    <a:pt x="114352" y="611501"/>
                    <a:pt x="97397" y="594017"/>
                    <a:pt x="80443" y="565834"/>
                  </a:cubicBezTo>
                  <a:cubicBezTo>
                    <a:pt x="39702" y="498506"/>
                    <a:pt x="21229" y="413695"/>
                    <a:pt x="21229" y="313225"/>
                  </a:cubicBezTo>
                  <a:cubicBezTo>
                    <a:pt x="21229" y="243027"/>
                    <a:pt x="30339" y="152475"/>
                    <a:pt x="72092" y="74709"/>
                  </a:cubicBezTo>
                  <a:cubicBezTo>
                    <a:pt x="92083" y="37653"/>
                    <a:pt x="112833" y="16254"/>
                    <a:pt x="123968" y="4772"/>
                  </a:cubicBezTo>
                  <a:cubicBezTo>
                    <a:pt x="124727" y="3989"/>
                    <a:pt x="124727" y="3467"/>
                    <a:pt x="124727" y="2684"/>
                  </a:cubicBezTo>
                  <a:cubicBezTo>
                    <a:pt x="124727" y="75"/>
                    <a:pt x="122955" y="75"/>
                    <a:pt x="119413" y="75"/>
                  </a:cubicBezTo>
                  <a:cubicBezTo>
                    <a:pt x="115870" y="75"/>
                    <a:pt x="115364" y="75"/>
                    <a:pt x="111568" y="3989"/>
                  </a:cubicBezTo>
                  <a:cubicBezTo>
                    <a:pt x="26796" y="83582"/>
                    <a:pt x="226" y="203101"/>
                    <a:pt x="226" y="312964"/>
                  </a:cubicBezTo>
                  <a:cubicBezTo>
                    <a:pt x="226" y="415521"/>
                    <a:pt x="23000" y="518861"/>
                    <a:pt x="87275" y="596888"/>
                  </a:cubicBezTo>
                  <a:cubicBezTo>
                    <a:pt x="92336" y="602890"/>
                    <a:pt x="101952" y="613589"/>
                    <a:pt x="112327" y="622984"/>
                  </a:cubicBezTo>
                  <a:cubicBezTo>
                    <a:pt x="115364" y="626115"/>
                    <a:pt x="115870" y="626115"/>
                    <a:pt x="119413" y="626115"/>
                  </a:cubicBezTo>
                  <a:cubicBezTo>
                    <a:pt x="122955" y="626115"/>
                    <a:pt x="124727" y="626115"/>
                    <a:pt x="124727" y="623506"/>
                  </a:cubicBezTo>
                  <a:close/>
                </a:path>
              </a:pathLst>
            </a:custGeom>
            <a:solidFill>
              <a:srgbClr val="000000"/>
            </a:solidFill>
            <a:ln w="25400"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03D302A6-550E-68B1-11BD-0101DF7B3087}"/>
                </a:ext>
              </a:extLst>
            </p:cNvPr>
            <p:cNvSpPr/>
            <p:nvPr>
              <p:custDataLst>
                <p:tags r:id="rId138"/>
              </p:custDataLst>
            </p:nvPr>
          </p:nvSpPr>
          <p:spPr>
            <a:xfrm>
              <a:off x="8504503" y="4505977"/>
              <a:ext cx="125260" cy="184497"/>
            </a:xfrm>
            <a:custGeom>
              <a:avLst/>
              <a:gdLst>
                <a:gd name="connsiteX0" fmla="*/ 77162 w 125260"/>
                <a:gd name="connsiteY0" fmla="*/ 104987 h 184497"/>
                <a:gd name="connsiteX1" fmla="*/ 103732 w 125260"/>
                <a:gd name="connsiteY1" fmla="*/ 178317 h 184497"/>
                <a:gd name="connsiteX2" fmla="*/ 117144 w 125260"/>
                <a:gd name="connsiteY2" fmla="*/ 184058 h 184497"/>
                <a:gd name="connsiteX3" fmla="*/ 122711 w 125260"/>
                <a:gd name="connsiteY3" fmla="*/ 184058 h 184497"/>
                <a:gd name="connsiteX4" fmla="*/ 125495 w 125260"/>
                <a:gd name="connsiteY4" fmla="*/ 181448 h 184497"/>
                <a:gd name="connsiteX5" fmla="*/ 124229 w 125260"/>
                <a:gd name="connsiteY5" fmla="*/ 179100 h 184497"/>
                <a:gd name="connsiteX6" fmla="*/ 118409 w 125260"/>
                <a:gd name="connsiteY6" fmla="*/ 167096 h 184497"/>
                <a:gd name="connsiteX7" fmla="*/ 66787 w 125260"/>
                <a:gd name="connsiteY7" fmla="*/ 18610 h 184497"/>
                <a:gd name="connsiteX8" fmla="*/ 35914 w 125260"/>
                <a:gd name="connsiteY8" fmla="*/ 82 h 184497"/>
                <a:gd name="connsiteX9" fmla="*/ 31360 w 125260"/>
                <a:gd name="connsiteY9" fmla="*/ 2953 h 184497"/>
                <a:gd name="connsiteX10" fmla="*/ 33637 w 125260"/>
                <a:gd name="connsiteY10" fmla="*/ 5562 h 184497"/>
                <a:gd name="connsiteX11" fmla="*/ 50085 w 125260"/>
                <a:gd name="connsiteY11" fmla="*/ 26439 h 184497"/>
                <a:gd name="connsiteX12" fmla="*/ 74631 w 125260"/>
                <a:gd name="connsiteY12" fmla="*/ 97420 h 184497"/>
                <a:gd name="connsiteX13" fmla="*/ 4789 w 125260"/>
                <a:gd name="connsiteY13" fmla="*/ 168922 h 184497"/>
                <a:gd name="connsiteX14" fmla="*/ 234 w 125260"/>
                <a:gd name="connsiteY14" fmla="*/ 177012 h 184497"/>
                <a:gd name="connsiteX15" fmla="*/ 7826 w 125260"/>
                <a:gd name="connsiteY15" fmla="*/ 184580 h 184497"/>
                <a:gd name="connsiteX16" fmla="*/ 16177 w 125260"/>
                <a:gd name="connsiteY16" fmla="*/ 179100 h 184497"/>
                <a:gd name="connsiteX17" fmla="*/ 77162 w 125260"/>
                <a:gd name="connsiteY17" fmla="*/ 104987 h 18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260" h="184497">
                  <a:moveTo>
                    <a:pt x="77162" y="104987"/>
                  </a:moveTo>
                  <a:cubicBezTo>
                    <a:pt x="87537" y="132388"/>
                    <a:pt x="99683" y="172315"/>
                    <a:pt x="103732" y="178317"/>
                  </a:cubicBezTo>
                  <a:cubicBezTo>
                    <a:pt x="107781" y="184058"/>
                    <a:pt x="110311" y="184058"/>
                    <a:pt x="117144" y="184058"/>
                  </a:cubicBezTo>
                  <a:lnTo>
                    <a:pt x="122711" y="184058"/>
                  </a:lnTo>
                  <a:cubicBezTo>
                    <a:pt x="125242" y="183797"/>
                    <a:pt x="125495" y="182231"/>
                    <a:pt x="125495" y="181448"/>
                  </a:cubicBezTo>
                  <a:cubicBezTo>
                    <a:pt x="125495" y="180666"/>
                    <a:pt x="124988" y="180144"/>
                    <a:pt x="124229" y="179100"/>
                  </a:cubicBezTo>
                  <a:cubicBezTo>
                    <a:pt x="121699" y="176229"/>
                    <a:pt x="120180" y="172315"/>
                    <a:pt x="118409" y="167096"/>
                  </a:cubicBezTo>
                  <a:lnTo>
                    <a:pt x="66787" y="18610"/>
                  </a:lnTo>
                  <a:cubicBezTo>
                    <a:pt x="61473" y="3474"/>
                    <a:pt x="47808" y="82"/>
                    <a:pt x="35914" y="82"/>
                  </a:cubicBezTo>
                  <a:cubicBezTo>
                    <a:pt x="34649" y="82"/>
                    <a:pt x="31360" y="82"/>
                    <a:pt x="31360" y="2953"/>
                  </a:cubicBezTo>
                  <a:cubicBezTo>
                    <a:pt x="31360" y="5040"/>
                    <a:pt x="33384" y="5562"/>
                    <a:pt x="33637" y="5562"/>
                  </a:cubicBezTo>
                  <a:cubicBezTo>
                    <a:pt x="41988" y="7128"/>
                    <a:pt x="43759" y="8694"/>
                    <a:pt x="50085" y="26439"/>
                  </a:cubicBezTo>
                  <a:lnTo>
                    <a:pt x="74631" y="97420"/>
                  </a:lnTo>
                  <a:lnTo>
                    <a:pt x="4789" y="168922"/>
                  </a:lnTo>
                  <a:cubicBezTo>
                    <a:pt x="1753" y="172054"/>
                    <a:pt x="234" y="173620"/>
                    <a:pt x="234" y="177012"/>
                  </a:cubicBezTo>
                  <a:cubicBezTo>
                    <a:pt x="234" y="181448"/>
                    <a:pt x="3777" y="184580"/>
                    <a:pt x="7826" y="184580"/>
                  </a:cubicBezTo>
                  <a:cubicBezTo>
                    <a:pt x="11875" y="184580"/>
                    <a:pt x="14152" y="181709"/>
                    <a:pt x="16177" y="179100"/>
                  </a:cubicBezTo>
                  <a:lnTo>
                    <a:pt x="77162" y="104987"/>
                  </a:lnTo>
                  <a:close/>
                </a:path>
              </a:pathLst>
            </a:custGeom>
            <a:solidFill>
              <a:srgbClr val="000000"/>
            </a:solidFill>
            <a:ln w="25400"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E7C28833-AF7D-55C2-4AC5-46D476AACD6D}"/>
                </a:ext>
              </a:extLst>
            </p:cNvPr>
            <p:cNvSpPr/>
            <p:nvPr>
              <p:custDataLst>
                <p:tags r:id="rId139"/>
              </p:custDataLst>
            </p:nvPr>
          </p:nvSpPr>
          <p:spPr>
            <a:xfrm>
              <a:off x="8488661" y="4793165"/>
              <a:ext cx="152475" cy="10437"/>
            </a:xfrm>
            <a:custGeom>
              <a:avLst/>
              <a:gdLst>
                <a:gd name="connsiteX0" fmla="*/ 0 w 152475"/>
                <a:gd name="connsiteY0" fmla="*/ 0 h 10437"/>
                <a:gd name="connsiteX1" fmla="*/ 152476 w 152475"/>
                <a:gd name="connsiteY1" fmla="*/ 0 h 10437"/>
                <a:gd name="connsiteX2" fmla="*/ 152476 w 152475"/>
                <a:gd name="connsiteY2" fmla="*/ 10438 h 10437"/>
                <a:gd name="connsiteX3" fmla="*/ 0 w 152475"/>
                <a:gd name="connsiteY3" fmla="*/ 10438 h 10437"/>
              </a:gdLst>
              <a:ahLst/>
              <a:cxnLst>
                <a:cxn ang="0">
                  <a:pos x="connsiteX0" y="connsiteY0"/>
                </a:cxn>
                <a:cxn ang="0">
                  <a:pos x="connsiteX1" y="connsiteY1"/>
                </a:cxn>
                <a:cxn ang="0">
                  <a:pos x="connsiteX2" y="connsiteY2"/>
                </a:cxn>
                <a:cxn ang="0">
                  <a:pos x="connsiteX3" y="connsiteY3"/>
                </a:cxn>
              </a:cxnLst>
              <a:rect l="l" t="t" r="r" b="b"/>
              <a:pathLst>
                <a:path w="152475" h="10437">
                  <a:moveTo>
                    <a:pt x="0" y="0"/>
                  </a:moveTo>
                  <a:lnTo>
                    <a:pt x="152476" y="0"/>
                  </a:lnTo>
                  <a:lnTo>
                    <a:pt x="152476" y="10438"/>
                  </a:lnTo>
                  <a:lnTo>
                    <a:pt x="0" y="10438"/>
                  </a:lnTo>
                  <a:close/>
                </a:path>
              </a:pathLst>
            </a:custGeom>
            <a:solidFill>
              <a:srgbClr val="000000"/>
            </a:solidFill>
            <a:ln w="25400"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BFD477AC-8686-18C6-EF09-0A4C021057C1}"/>
                </a:ext>
              </a:extLst>
            </p:cNvPr>
            <p:cNvSpPr/>
            <p:nvPr>
              <p:custDataLst>
                <p:tags r:id="rId140"/>
              </p:custDataLst>
            </p:nvPr>
          </p:nvSpPr>
          <p:spPr>
            <a:xfrm>
              <a:off x="8496252" y="4927284"/>
              <a:ext cx="137153" cy="171710"/>
            </a:xfrm>
            <a:custGeom>
              <a:avLst/>
              <a:gdLst>
                <a:gd name="connsiteX0" fmla="*/ 51097 w 137153"/>
                <a:gd name="connsiteY0" fmla="*/ 23843 h 171710"/>
                <a:gd name="connsiteX1" fmla="*/ 54893 w 137153"/>
                <a:gd name="connsiteY1" fmla="*/ 7141 h 171710"/>
                <a:gd name="connsiteX2" fmla="*/ 47555 w 137153"/>
                <a:gd name="connsiteY2" fmla="*/ 96 h 171710"/>
                <a:gd name="connsiteX3" fmla="*/ 37433 w 137153"/>
                <a:gd name="connsiteY3" fmla="*/ 9490 h 171710"/>
                <a:gd name="connsiteX4" fmla="*/ 993 w 137153"/>
                <a:gd name="connsiteY4" fmla="*/ 160585 h 171710"/>
                <a:gd name="connsiteX5" fmla="*/ 234 w 137153"/>
                <a:gd name="connsiteY5" fmla="*/ 164761 h 171710"/>
                <a:gd name="connsiteX6" fmla="*/ 7320 w 137153"/>
                <a:gd name="connsiteY6" fmla="*/ 171807 h 171710"/>
                <a:gd name="connsiteX7" fmla="*/ 16176 w 137153"/>
                <a:gd name="connsiteY7" fmla="*/ 166326 h 171710"/>
                <a:gd name="connsiteX8" fmla="*/ 30094 w 137153"/>
                <a:gd name="connsiteY8" fmla="*/ 110220 h 171710"/>
                <a:gd name="connsiteX9" fmla="*/ 54640 w 137153"/>
                <a:gd name="connsiteY9" fmla="*/ 118310 h 171710"/>
                <a:gd name="connsiteX10" fmla="*/ 88296 w 137153"/>
                <a:gd name="connsiteY10" fmla="*/ 99260 h 171710"/>
                <a:gd name="connsiteX11" fmla="*/ 111071 w 137153"/>
                <a:gd name="connsiteY11" fmla="*/ 118310 h 171710"/>
                <a:gd name="connsiteX12" fmla="*/ 129796 w 137153"/>
                <a:gd name="connsiteY12" fmla="*/ 103957 h 171710"/>
                <a:gd name="connsiteX13" fmla="*/ 137388 w 137153"/>
                <a:gd name="connsiteY13" fmla="*/ 78122 h 171710"/>
                <a:gd name="connsiteX14" fmla="*/ 134351 w 137153"/>
                <a:gd name="connsiteY14" fmla="*/ 75513 h 171710"/>
                <a:gd name="connsiteX15" fmla="*/ 130809 w 137153"/>
                <a:gd name="connsiteY15" fmla="*/ 80210 h 171710"/>
                <a:gd name="connsiteX16" fmla="*/ 111577 w 137153"/>
                <a:gd name="connsiteY16" fmla="*/ 112569 h 171710"/>
                <a:gd name="connsiteX17" fmla="*/ 103985 w 137153"/>
                <a:gd name="connsiteY17" fmla="*/ 100565 h 171710"/>
                <a:gd name="connsiteX18" fmla="*/ 109046 w 137153"/>
                <a:gd name="connsiteY18" fmla="*/ 73425 h 171710"/>
                <a:gd name="connsiteX19" fmla="*/ 116132 w 137153"/>
                <a:gd name="connsiteY19" fmla="*/ 45241 h 171710"/>
                <a:gd name="connsiteX20" fmla="*/ 120433 w 137153"/>
                <a:gd name="connsiteY20" fmla="*/ 27496 h 171710"/>
                <a:gd name="connsiteX21" fmla="*/ 124229 w 137153"/>
                <a:gd name="connsiteY21" fmla="*/ 10012 h 171710"/>
                <a:gd name="connsiteX22" fmla="*/ 116891 w 137153"/>
                <a:gd name="connsiteY22" fmla="*/ 2966 h 171710"/>
                <a:gd name="connsiteX23" fmla="*/ 107022 w 137153"/>
                <a:gd name="connsiteY23" fmla="*/ 12100 h 171710"/>
                <a:gd name="connsiteX24" fmla="*/ 95128 w 137153"/>
                <a:gd name="connsiteY24" fmla="*/ 60899 h 171710"/>
                <a:gd name="connsiteX25" fmla="*/ 88549 w 137153"/>
                <a:gd name="connsiteY25" fmla="*/ 87517 h 171710"/>
                <a:gd name="connsiteX26" fmla="*/ 55652 w 137153"/>
                <a:gd name="connsiteY26" fmla="*/ 112569 h 171710"/>
                <a:gd name="connsiteX27" fmla="*/ 36927 w 137153"/>
                <a:gd name="connsiteY27" fmla="*/ 89865 h 171710"/>
                <a:gd name="connsiteX28" fmla="*/ 40469 w 137153"/>
                <a:gd name="connsiteY28" fmla="*/ 67684 h 171710"/>
                <a:gd name="connsiteX29" fmla="*/ 51097 w 137153"/>
                <a:gd name="connsiteY29" fmla="*/ 23843 h 17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53" h="171710">
                  <a:moveTo>
                    <a:pt x="51097" y="23843"/>
                  </a:moveTo>
                  <a:cubicBezTo>
                    <a:pt x="52363" y="18363"/>
                    <a:pt x="54893" y="8446"/>
                    <a:pt x="54893" y="7141"/>
                  </a:cubicBezTo>
                  <a:cubicBezTo>
                    <a:pt x="54893" y="2705"/>
                    <a:pt x="51857" y="96"/>
                    <a:pt x="47555" y="96"/>
                  </a:cubicBezTo>
                  <a:cubicBezTo>
                    <a:pt x="46796" y="96"/>
                    <a:pt x="39710" y="357"/>
                    <a:pt x="37433" y="9490"/>
                  </a:cubicBezTo>
                  <a:lnTo>
                    <a:pt x="993" y="160585"/>
                  </a:lnTo>
                  <a:cubicBezTo>
                    <a:pt x="234" y="163717"/>
                    <a:pt x="234" y="164239"/>
                    <a:pt x="234" y="164761"/>
                  </a:cubicBezTo>
                  <a:cubicBezTo>
                    <a:pt x="234" y="168675"/>
                    <a:pt x="3018" y="171807"/>
                    <a:pt x="7320" y="171807"/>
                  </a:cubicBezTo>
                  <a:cubicBezTo>
                    <a:pt x="12634" y="171807"/>
                    <a:pt x="15670" y="167109"/>
                    <a:pt x="16176" y="166326"/>
                  </a:cubicBezTo>
                  <a:cubicBezTo>
                    <a:pt x="17189" y="163978"/>
                    <a:pt x="20478" y="150408"/>
                    <a:pt x="30094" y="110220"/>
                  </a:cubicBezTo>
                  <a:cubicBezTo>
                    <a:pt x="38192" y="117266"/>
                    <a:pt x="49579" y="118310"/>
                    <a:pt x="54640" y="118310"/>
                  </a:cubicBezTo>
                  <a:cubicBezTo>
                    <a:pt x="72354" y="118310"/>
                    <a:pt x="82223" y="106567"/>
                    <a:pt x="88296" y="99260"/>
                  </a:cubicBezTo>
                  <a:cubicBezTo>
                    <a:pt x="90573" y="111003"/>
                    <a:pt x="99936" y="118310"/>
                    <a:pt x="111071" y="118310"/>
                  </a:cubicBezTo>
                  <a:cubicBezTo>
                    <a:pt x="119927" y="118310"/>
                    <a:pt x="125748" y="112308"/>
                    <a:pt x="129796" y="103957"/>
                  </a:cubicBezTo>
                  <a:cubicBezTo>
                    <a:pt x="134098" y="94563"/>
                    <a:pt x="137388" y="78644"/>
                    <a:pt x="137388" y="78122"/>
                  </a:cubicBezTo>
                  <a:cubicBezTo>
                    <a:pt x="137388" y="75513"/>
                    <a:pt x="135110" y="75513"/>
                    <a:pt x="134351" y="75513"/>
                  </a:cubicBezTo>
                  <a:cubicBezTo>
                    <a:pt x="131821" y="75513"/>
                    <a:pt x="131568" y="76557"/>
                    <a:pt x="130809" y="80210"/>
                  </a:cubicBezTo>
                  <a:cubicBezTo>
                    <a:pt x="126507" y="97172"/>
                    <a:pt x="121952" y="112569"/>
                    <a:pt x="111577" y="112569"/>
                  </a:cubicBezTo>
                  <a:cubicBezTo>
                    <a:pt x="104744" y="112569"/>
                    <a:pt x="103985" y="105784"/>
                    <a:pt x="103985" y="100565"/>
                  </a:cubicBezTo>
                  <a:cubicBezTo>
                    <a:pt x="103985" y="94824"/>
                    <a:pt x="107022" y="82559"/>
                    <a:pt x="109046" y="73425"/>
                  </a:cubicBezTo>
                  <a:lnTo>
                    <a:pt x="116132" y="45241"/>
                  </a:lnTo>
                  <a:cubicBezTo>
                    <a:pt x="116891" y="41327"/>
                    <a:pt x="119421" y="31411"/>
                    <a:pt x="120433" y="27496"/>
                  </a:cubicBezTo>
                  <a:cubicBezTo>
                    <a:pt x="121699" y="21494"/>
                    <a:pt x="124229" y="11578"/>
                    <a:pt x="124229" y="10012"/>
                  </a:cubicBezTo>
                  <a:cubicBezTo>
                    <a:pt x="124229" y="5315"/>
                    <a:pt x="120687" y="2966"/>
                    <a:pt x="116891" y="2966"/>
                  </a:cubicBezTo>
                  <a:cubicBezTo>
                    <a:pt x="115625" y="2966"/>
                    <a:pt x="109046" y="3227"/>
                    <a:pt x="107022" y="12100"/>
                  </a:cubicBezTo>
                  <a:lnTo>
                    <a:pt x="95128" y="60899"/>
                  </a:lnTo>
                  <a:cubicBezTo>
                    <a:pt x="92092" y="73947"/>
                    <a:pt x="89308" y="84907"/>
                    <a:pt x="88549" y="87517"/>
                  </a:cubicBezTo>
                  <a:cubicBezTo>
                    <a:pt x="88296" y="88822"/>
                    <a:pt x="76150" y="112569"/>
                    <a:pt x="55652" y="112569"/>
                  </a:cubicBezTo>
                  <a:cubicBezTo>
                    <a:pt x="43000" y="112569"/>
                    <a:pt x="36927" y="103957"/>
                    <a:pt x="36927" y="89865"/>
                  </a:cubicBezTo>
                  <a:cubicBezTo>
                    <a:pt x="36927" y="82298"/>
                    <a:pt x="38698" y="74991"/>
                    <a:pt x="40469" y="67684"/>
                  </a:cubicBezTo>
                  <a:lnTo>
                    <a:pt x="51097" y="23843"/>
                  </a:lnTo>
                  <a:close/>
                </a:path>
              </a:pathLst>
            </a:custGeom>
            <a:solidFill>
              <a:srgbClr val="000000"/>
            </a:solidFill>
            <a:ln w="25400"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B778F492-3336-43AC-DCCC-176662D52DF3}"/>
                </a:ext>
              </a:extLst>
            </p:cNvPr>
            <p:cNvSpPr/>
            <p:nvPr>
              <p:custDataLst>
                <p:tags r:id="rId141"/>
              </p:custDataLst>
            </p:nvPr>
          </p:nvSpPr>
          <p:spPr>
            <a:xfrm>
              <a:off x="8680359" y="4485230"/>
              <a:ext cx="124501" cy="626040"/>
            </a:xfrm>
            <a:custGeom>
              <a:avLst/>
              <a:gdLst>
                <a:gd name="connsiteX0" fmla="*/ 124743 w 124501"/>
                <a:gd name="connsiteY0" fmla="*/ 313225 h 626040"/>
                <a:gd name="connsiteX1" fmla="*/ 37693 w 124501"/>
                <a:gd name="connsiteY1" fmla="*/ 29302 h 626040"/>
                <a:gd name="connsiteX2" fmla="*/ 12641 w 124501"/>
                <a:gd name="connsiteY2" fmla="*/ 3206 h 626040"/>
                <a:gd name="connsiteX3" fmla="*/ 5555 w 124501"/>
                <a:gd name="connsiteY3" fmla="*/ 75 h 626040"/>
                <a:gd name="connsiteX4" fmla="*/ 241 w 124501"/>
                <a:gd name="connsiteY4" fmla="*/ 2684 h 626040"/>
                <a:gd name="connsiteX5" fmla="*/ 1760 w 124501"/>
                <a:gd name="connsiteY5" fmla="*/ 5294 h 626040"/>
                <a:gd name="connsiteX6" fmla="*/ 44525 w 124501"/>
                <a:gd name="connsiteY6" fmla="*/ 60356 h 626040"/>
                <a:gd name="connsiteX7" fmla="*/ 103739 w 124501"/>
                <a:gd name="connsiteY7" fmla="*/ 312964 h 626040"/>
                <a:gd name="connsiteX8" fmla="*/ 52876 w 124501"/>
                <a:gd name="connsiteY8" fmla="*/ 551481 h 626040"/>
                <a:gd name="connsiteX9" fmla="*/ 1254 w 124501"/>
                <a:gd name="connsiteY9" fmla="*/ 621157 h 626040"/>
                <a:gd name="connsiteX10" fmla="*/ 241 w 124501"/>
                <a:gd name="connsiteY10" fmla="*/ 623506 h 626040"/>
                <a:gd name="connsiteX11" fmla="*/ 5555 w 124501"/>
                <a:gd name="connsiteY11" fmla="*/ 626115 h 626040"/>
                <a:gd name="connsiteX12" fmla="*/ 13400 w 124501"/>
                <a:gd name="connsiteY12" fmla="*/ 622201 h 626040"/>
                <a:gd name="connsiteX13" fmla="*/ 124743 w 124501"/>
                <a:gd name="connsiteY13" fmla="*/ 313225 h 62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501" h="626040">
                  <a:moveTo>
                    <a:pt x="124743" y="313225"/>
                  </a:moveTo>
                  <a:cubicBezTo>
                    <a:pt x="124743" y="210669"/>
                    <a:pt x="101968" y="107329"/>
                    <a:pt x="37693" y="29302"/>
                  </a:cubicBezTo>
                  <a:cubicBezTo>
                    <a:pt x="32632" y="23300"/>
                    <a:pt x="23016" y="12601"/>
                    <a:pt x="12641" y="3206"/>
                  </a:cubicBezTo>
                  <a:cubicBezTo>
                    <a:pt x="9604" y="75"/>
                    <a:pt x="9098" y="75"/>
                    <a:pt x="5555" y="75"/>
                  </a:cubicBezTo>
                  <a:cubicBezTo>
                    <a:pt x="2519" y="75"/>
                    <a:pt x="241" y="75"/>
                    <a:pt x="241" y="2684"/>
                  </a:cubicBezTo>
                  <a:cubicBezTo>
                    <a:pt x="241" y="3728"/>
                    <a:pt x="1254" y="4772"/>
                    <a:pt x="1760" y="5294"/>
                  </a:cubicBezTo>
                  <a:cubicBezTo>
                    <a:pt x="10617" y="14688"/>
                    <a:pt x="27571" y="32173"/>
                    <a:pt x="44525" y="60356"/>
                  </a:cubicBezTo>
                  <a:cubicBezTo>
                    <a:pt x="85267" y="127684"/>
                    <a:pt x="103739" y="212495"/>
                    <a:pt x="103739" y="312964"/>
                  </a:cubicBezTo>
                  <a:cubicBezTo>
                    <a:pt x="103739" y="383162"/>
                    <a:pt x="94629" y="473715"/>
                    <a:pt x="52876" y="551481"/>
                  </a:cubicBezTo>
                  <a:cubicBezTo>
                    <a:pt x="32885" y="588537"/>
                    <a:pt x="11882" y="610197"/>
                    <a:pt x="1254" y="621157"/>
                  </a:cubicBezTo>
                  <a:cubicBezTo>
                    <a:pt x="748" y="621940"/>
                    <a:pt x="241" y="622723"/>
                    <a:pt x="241" y="623506"/>
                  </a:cubicBezTo>
                  <a:cubicBezTo>
                    <a:pt x="241" y="626115"/>
                    <a:pt x="2519" y="626115"/>
                    <a:pt x="5555" y="626115"/>
                  </a:cubicBezTo>
                  <a:cubicBezTo>
                    <a:pt x="9098" y="626115"/>
                    <a:pt x="9604" y="626115"/>
                    <a:pt x="13400" y="622201"/>
                  </a:cubicBezTo>
                  <a:cubicBezTo>
                    <a:pt x="98172" y="542608"/>
                    <a:pt x="124743" y="423089"/>
                    <a:pt x="124743" y="313225"/>
                  </a:cubicBezTo>
                  <a:close/>
                </a:path>
              </a:pathLst>
            </a:custGeom>
            <a:solidFill>
              <a:srgbClr val="000000"/>
            </a:solidFill>
            <a:ln w="25400"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1C18E5EC-F449-6B08-7C7E-5480FF457534}"/>
                </a:ext>
              </a:extLst>
            </p:cNvPr>
            <p:cNvSpPr/>
            <p:nvPr>
              <p:custDataLst>
                <p:tags r:id="rId142"/>
              </p:custDataLst>
            </p:nvPr>
          </p:nvSpPr>
          <p:spPr>
            <a:xfrm>
              <a:off x="8866102" y="4469186"/>
              <a:ext cx="108229" cy="82384"/>
            </a:xfrm>
            <a:custGeom>
              <a:avLst/>
              <a:gdLst>
                <a:gd name="connsiteX0" fmla="*/ 13534 w 108229"/>
                <a:gd name="connsiteY0" fmla="*/ 69126 h 82384"/>
                <a:gd name="connsiteX1" fmla="*/ 11763 w 108229"/>
                <a:gd name="connsiteY1" fmla="*/ 76616 h 82384"/>
                <a:gd name="connsiteX2" fmla="*/ 17785 w 108229"/>
                <a:gd name="connsiteY2" fmla="*/ 82461 h 82384"/>
                <a:gd name="connsiteX3" fmla="*/ 24693 w 108229"/>
                <a:gd name="connsiteY3" fmla="*/ 78443 h 82384"/>
                <a:gd name="connsiteX4" fmla="*/ 27882 w 108229"/>
                <a:gd name="connsiteY4" fmla="*/ 67117 h 82384"/>
                <a:gd name="connsiteX5" fmla="*/ 31779 w 108229"/>
                <a:gd name="connsiteY5" fmla="*/ 50677 h 82384"/>
                <a:gd name="connsiteX6" fmla="*/ 34790 w 108229"/>
                <a:gd name="connsiteY6" fmla="*/ 38438 h 82384"/>
                <a:gd name="connsiteX7" fmla="*/ 42230 w 108229"/>
                <a:gd name="connsiteY7" fmla="*/ 21997 h 82384"/>
                <a:gd name="connsiteX8" fmla="*/ 68800 w 108229"/>
                <a:gd name="connsiteY8" fmla="*/ 5192 h 82384"/>
                <a:gd name="connsiteX9" fmla="*/ 79251 w 108229"/>
                <a:gd name="connsiteY9" fmla="*/ 17979 h 82384"/>
                <a:gd name="connsiteX10" fmla="*/ 68800 w 108229"/>
                <a:gd name="connsiteY10" fmla="*/ 56887 h 82384"/>
                <a:gd name="connsiteX11" fmla="*/ 66143 w 108229"/>
                <a:gd name="connsiteY11" fmla="*/ 66752 h 82384"/>
                <a:gd name="connsiteX12" fmla="*/ 82971 w 108229"/>
                <a:gd name="connsiteY12" fmla="*/ 82461 h 82384"/>
                <a:gd name="connsiteX13" fmla="*/ 108479 w 108229"/>
                <a:gd name="connsiteY13" fmla="*/ 54513 h 82384"/>
                <a:gd name="connsiteX14" fmla="*/ 105644 w 108229"/>
                <a:gd name="connsiteY14" fmla="*/ 52138 h 82384"/>
                <a:gd name="connsiteX15" fmla="*/ 102279 w 108229"/>
                <a:gd name="connsiteY15" fmla="*/ 55243 h 82384"/>
                <a:gd name="connsiteX16" fmla="*/ 83503 w 108229"/>
                <a:gd name="connsiteY16" fmla="*/ 77347 h 82384"/>
                <a:gd name="connsiteX17" fmla="*/ 79074 w 108229"/>
                <a:gd name="connsiteY17" fmla="*/ 70953 h 82384"/>
                <a:gd name="connsiteX18" fmla="*/ 83148 w 108229"/>
                <a:gd name="connsiteY18" fmla="*/ 56157 h 82384"/>
                <a:gd name="connsiteX19" fmla="*/ 92536 w 108229"/>
                <a:gd name="connsiteY19" fmla="*/ 20901 h 82384"/>
                <a:gd name="connsiteX20" fmla="*/ 69509 w 108229"/>
                <a:gd name="connsiteY20" fmla="*/ 77 h 82384"/>
                <a:gd name="connsiteX21" fmla="*/ 39573 w 108229"/>
                <a:gd name="connsiteY21" fmla="*/ 16700 h 82384"/>
                <a:gd name="connsiteX22" fmla="*/ 20619 w 108229"/>
                <a:gd name="connsiteY22" fmla="*/ 77 h 82384"/>
                <a:gd name="connsiteX23" fmla="*/ 6626 w 108229"/>
                <a:gd name="connsiteY23" fmla="*/ 9941 h 82384"/>
                <a:gd name="connsiteX24" fmla="*/ 249 w 108229"/>
                <a:gd name="connsiteY24" fmla="*/ 28025 h 82384"/>
                <a:gd name="connsiteX25" fmla="*/ 3260 w 108229"/>
                <a:gd name="connsiteY25" fmla="*/ 30400 h 82384"/>
                <a:gd name="connsiteX26" fmla="*/ 7157 w 108229"/>
                <a:gd name="connsiteY26" fmla="*/ 24920 h 82384"/>
                <a:gd name="connsiteX27" fmla="*/ 20088 w 108229"/>
                <a:gd name="connsiteY27" fmla="*/ 5192 h 82384"/>
                <a:gd name="connsiteX28" fmla="*/ 25933 w 108229"/>
                <a:gd name="connsiteY28" fmla="*/ 14142 h 82384"/>
                <a:gd name="connsiteX29" fmla="*/ 23099 w 108229"/>
                <a:gd name="connsiteY29" fmla="*/ 29304 h 82384"/>
                <a:gd name="connsiteX30" fmla="*/ 19202 w 108229"/>
                <a:gd name="connsiteY30" fmla="*/ 45745 h 82384"/>
                <a:gd name="connsiteX31" fmla="*/ 13534 w 108229"/>
                <a:gd name="connsiteY31" fmla="*/ 69126 h 8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229" h="82384">
                  <a:moveTo>
                    <a:pt x="13534" y="69126"/>
                  </a:moveTo>
                  <a:cubicBezTo>
                    <a:pt x="12825" y="71501"/>
                    <a:pt x="11763" y="76068"/>
                    <a:pt x="11763" y="76616"/>
                  </a:cubicBezTo>
                  <a:cubicBezTo>
                    <a:pt x="11763" y="80635"/>
                    <a:pt x="14951" y="82461"/>
                    <a:pt x="17785" y="82461"/>
                  </a:cubicBezTo>
                  <a:cubicBezTo>
                    <a:pt x="20974" y="82461"/>
                    <a:pt x="23808" y="80087"/>
                    <a:pt x="24693" y="78443"/>
                  </a:cubicBezTo>
                  <a:cubicBezTo>
                    <a:pt x="25579" y="76799"/>
                    <a:pt x="26996" y="70953"/>
                    <a:pt x="27882" y="67117"/>
                  </a:cubicBezTo>
                  <a:cubicBezTo>
                    <a:pt x="28768" y="63646"/>
                    <a:pt x="30716" y="55243"/>
                    <a:pt x="31779" y="50677"/>
                  </a:cubicBezTo>
                  <a:cubicBezTo>
                    <a:pt x="32842" y="46658"/>
                    <a:pt x="33905" y="42639"/>
                    <a:pt x="34790" y="38438"/>
                  </a:cubicBezTo>
                  <a:cubicBezTo>
                    <a:pt x="36739" y="30948"/>
                    <a:pt x="37093" y="29487"/>
                    <a:pt x="42230" y="21997"/>
                  </a:cubicBezTo>
                  <a:cubicBezTo>
                    <a:pt x="47190" y="14690"/>
                    <a:pt x="55515" y="5192"/>
                    <a:pt x="68800" y="5192"/>
                  </a:cubicBezTo>
                  <a:cubicBezTo>
                    <a:pt x="79074" y="5192"/>
                    <a:pt x="79251" y="14508"/>
                    <a:pt x="79251" y="17979"/>
                  </a:cubicBezTo>
                  <a:cubicBezTo>
                    <a:pt x="79251" y="28939"/>
                    <a:pt x="71634" y="49215"/>
                    <a:pt x="68800" y="56887"/>
                  </a:cubicBezTo>
                  <a:cubicBezTo>
                    <a:pt x="66852" y="62002"/>
                    <a:pt x="66143" y="63646"/>
                    <a:pt x="66143" y="66752"/>
                  </a:cubicBezTo>
                  <a:cubicBezTo>
                    <a:pt x="66143" y="76433"/>
                    <a:pt x="73937" y="82461"/>
                    <a:pt x="82971" y="82461"/>
                  </a:cubicBezTo>
                  <a:cubicBezTo>
                    <a:pt x="100685" y="82461"/>
                    <a:pt x="108479" y="57253"/>
                    <a:pt x="108479" y="54513"/>
                  </a:cubicBezTo>
                  <a:cubicBezTo>
                    <a:pt x="108479" y="52138"/>
                    <a:pt x="106176" y="52138"/>
                    <a:pt x="105644" y="52138"/>
                  </a:cubicBezTo>
                  <a:cubicBezTo>
                    <a:pt x="103165" y="52138"/>
                    <a:pt x="102987" y="53234"/>
                    <a:pt x="102279" y="55243"/>
                  </a:cubicBezTo>
                  <a:cubicBezTo>
                    <a:pt x="98205" y="69857"/>
                    <a:pt x="90588" y="77347"/>
                    <a:pt x="83503" y="77347"/>
                  </a:cubicBezTo>
                  <a:cubicBezTo>
                    <a:pt x="79783" y="77347"/>
                    <a:pt x="79074" y="74789"/>
                    <a:pt x="79074" y="70953"/>
                  </a:cubicBezTo>
                  <a:cubicBezTo>
                    <a:pt x="79074" y="66752"/>
                    <a:pt x="79960" y="64377"/>
                    <a:pt x="83148" y="56157"/>
                  </a:cubicBezTo>
                  <a:cubicBezTo>
                    <a:pt x="85274" y="50494"/>
                    <a:pt x="92536" y="31131"/>
                    <a:pt x="92536" y="20901"/>
                  </a:cubicBezTo>
                  <a:cubicBezTo>
                    <a:pt x="92536" y="3182"/>
                    <a:pt x="78897" y="77"/>
                    <a:pt x="69509" y="77"/>
                  </a:cubicBezTo>
                  <a:cubicBezTo>
                    <a:pt x="54807" y="77"/>
                    <a:pt x="44887" y="9393"/>
                    <a:pt x="39573" y="16700"/>
                  </a:cubicBezTo>
                  <a:cubicBezTo>
                    <a:pt x="38333" y="4096"/>
                    <a:pt x="27882" y="77"/>
                    <a:pt x="20619" y="77"/>
                  </a:cubicBezTo>
                  <a:cubicBezTo>
                    <a:pt x="13003" y="77"/>
                    <a:pt x="8928" y="5740"/>
                    <a:pt x="6626" y="9941"/>
                  </a:cubicBezTo>
                  <a:cubicBezTo>
                    <a:pt x="2729" y="16700"/>
                    <a:pt x="249" y="27112"/>
                    <a:pt x="249" y="28025"/>
                  </a:cubicBezTo>
                  <a:cubicBezTo>
                    <a:pt x="249" y="30400"/>
                    <a:pt x="2729" y="30400"/>
                    <a:pt x="3260" y="30400"/>
                  </a:cubicBezTo>
                  <a:cubicBezTo>
                    <a:pt x="5740" y="30400"/>
                    <a:pt x="5917" y="29852"/>
                    <a:pt x="7157" y="24920"/>
                  </a:cubicBezTo>
                  <a:cubicBezTo>
                    <a:pt x="9814" y="14142"/>
                    <a:pt x="13180" y="5192"/>
                    <a:pt x="20088" y="5192"/>
                  </a:cubicBezTo>
                  <a:cubicBezTo>
                    <a:pt x="24693" y="5192"/>
                    <a:pt x="25933" y="9210"/>
                    <a:pt x="25933" y="14142"/>
                  </a:cubicBezTo>
                  <a:cubicBezTo>
                    <a:pt x="25933" y="17613"/>
                    <a:pt x="24339" y="24372"/>
                    <a:pt x="23099" y="29304"/>
                  </a:cubicBezTo>
                  <a:cubicBezTo>
                    <a:pt x="21859" y="34236"/>
                    <a:pt x="20088" y="41726"/>
                    <a:pt x="19202" y="45745"/>
                  </a:cubicBezTo>
                  <a:lnTo>
                    <a:pt x="13534" y="69126"/>
                  </a:lnTo>
                  <a:close/>
                </a:path>
              </a:pathLst>
            </a:custGeom>
            <a:solidFill>
              <a:srgbClr val="000000"/>
            </a:solidFill>
            <a:ln w="25400"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53DA0763-384B-9666-2DAE-F447E0198A78}"/>
                </a:ext>
              </a:extLst>
            </p:cNvPr>
            <p:cNvSpPr/>
            <p:nvPr>
              <p:custDataLst>
                <p:tags r:id="rId143"/>
              </p:custDataLst>
            </p:nvPr>
          </p:nvSpPr>
          <p:spPr>
            <a:xfrm>
              <a:off x="9029597" y="4748280"/>
              <a:ext cx="132092" cy="165969"/>
            </a:xfrm>
            <a:custGeom>
              <a:avLst/>
              <a:gdLst>
                <a:gd name="connsiteX0" fmla="*/ 19741 w 132092"/>
                <a:gd name="connsiteY0" fmla="*/ 147270 h 165969"/>
                <a:gd name="connsiteX1" fmla="*/ 6076 w 132092"/>
                <a:gd name="connsiteY1" fmla="*/ 157969 h 165969"/>
                <a:gd name="connsiteX2" fmla="*/ 256 w 132092"/>
                <a:gd name="connsiteY2" fmla="*/ 162927 h 165969"/>
                <a:gd name="connsiteX3" fmla="*/ 3545 w 132092"/>
                <a:gd name="connsiteY3" fmla="*/ 166059 h 165969"/>
                <a:gd name="connsiteX4" fmla="*/ 24802 w 132092"/>
                <a:gd name="connsiteY4" fmla="*/ 165276 h 165969"/>
                <a:gd name="connsiteX5" fmla="*/ 49854 w 132092"/>
                <a:gd name="connsiteY5" fmla="*/ 166059 h 165969"/>
                <a:gd name="connsiteX6" fmla="*/ 54409 w 132092"/>
                <a:gd name="connsiteY6" fmla="*/ 160839 h 165969"/>
                <a:gd name="connsiteX7" fmla="*/ 48336 w 132092"/>
                <a:gd name="connsiteY7" fmla="*/ 157969 h 165969"/>
                <a:gd name="connsiteX8" fmla="*/ 35683 w 132092"/>
                <a:gd name="connsiteY8" fmla="*/ 153794 h 165969"/>
                <a:gd name="connsiteX9" fmla="*/ 48082 w 132092"/>
                <a:gd name="connsiteY9" fmla="*/ 101602 h 165969"/>
                <a:gd name="connsiteX10" fmla="*/ 71363 w 132092"/>
                <a:gd name="connsiteY10" fmla="*/ 118303 h 165969"/>
                <a:gd name="connsiteX11" fmla="*/ 132348 w 132092"/>
                <a:gd name="connsiteY11" fmla="*/ 41842 h 165969"/>
                <a:gd name="connsiteX12" fmla="*/ 98693 w 132092"/>
                <a:gd name="connsiteY12" fmla="*/ 89 h 165969"/>
                <a:gd name="connsiteX13" fmla="*/ 65543 w 132092"/>
                <a:gd name="connsiteY13" fmla="*/ 19661 h 165969"/>
                <a:gd name="connsiteX14" fmla="*/ 42768 w 132092"/>
                <a:gd name="connsiteY14" fmla="*/ 89 h 165969"/>
                <a:gd name="connsiteX15" fmla="*/ 24043 w 132092"/>
                <a:gd name="connsiteY15" fmla="*/ 14963 h 165969"/>
                <a:gd name="connsiteX16" fmla="*/ 16198 w 132092"/>
                <a:gd name="connsiteY16" fmla="*/ 40276 h 165969"/>
                <a:gd name="connsiteX17" fmla="*/ 19235 w 132092"/>
                <a:gd name="connsiteY17" fmla="*/ 42886 h 165969"/>
                <a:gd name="connsiteX18" fmla="*/ 23536 w 132092"/>
                <a:gd name="connsiteY18" fmla="*/ 36884 h 165969"/>
                <a:gd name="connsiteX19" fmla="*/ 42009 w 132092"/>
                <a:gd name="connsiteY19" fmla="*/ 5830 h 165969"/>
                <a:gd name="connsiteX20" fmla="*/ 49854 w 132092"/>
                <a:gd name="connsiteY20" fmla="*/ 17834 h 165969"/>
                <a:gd name="connsiteX21" fmla="*/ 48082 w 132092"/>
                <a:gd name="connsiteY21" fmla="*/ 31143 h 165969"/>
                <a:gd name="connsiteX22" fmla="*/ 19741 w 132092"/>
                <a:gd name="connsiteY22" fmla="*/ 147270 h 165969"/>
                <a:gd name="connsiteX23" fmla="*/ 64278 w 132092"/>
                <a:gd name="connsiteY23" fmla="*/ 34013 h 165969"/>
                <a:gd name="connsiteX24" fmla="*/ 77436 w 132092"/>
                <a:gd name="connsiteY24" fmla="*/ 15746 h 165969"/>
                <a:gd name="connsiteX25" fmla="*/ 97934 w 132092"/>
                <a:gd name="connsiteY25" fmla="*/ 5830 h 165969"/>
                <a:gd name="connsiteX26" fmla="*/ 114129 w 132092"/>
                <a:gd name="connsiteY26" fmla="*/ 30360 h 165969"/>
                <a:gd name="connsiteX27" fmla="*/ 101223 w 132092"/>
                <a:gd name="connsiteY27" fmla="*/ 85683 h 165969"/>
                <a:gd name="connsiteX28" fmla="*/ 71110 w 132092"/>
                <a:gd name="connsiteY28" fmla="*/ 112562 h 165969"/>
                <a:gd name="connsiteX29" fmla="*/ 51119 w 132092"/>
                <a:gd name="connsiteY29" fmla="*/ 89337 h 165969"/>
                <a:gd name="connsiteX30" fmla="*/ 51878 w 132092"/>
                <a:gd name="connsiteY30" fmla="*/ 85161 h 165969"/>
                <a:gd name="connsiteX31" fmla="*/ 64278 w 132092"/>
                <a:gd name="connsiteY31" fmla="*/ 34013 h 16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5969">
                  <a:moveTo>
                    <a:pt x="19741" y="147270"/>
                  </a:moveTo>
                  <a:cubicBezTo>
                    <a:pt x="17716" y="156142"/>
                    <a:pt x="17210" y="157969"/>
                    <a:pt x="6076" y="157969"/>
                  </a:cubicBezTo>
                  <a:cubicBezTo>
                    <a:pt x="3039" y="157969"/>
                    <a:pt x="256" y="157969"/>
                    <a:pt x="256" y="162927"/>
                  </a:cubicBezTo>
                  <a:cubicBezTo>
                    <a:pt x="256" y="165015"/>
                    <a:pt x="1521" y="166059"/>
                    <a:pt x="3545" y="166059"/>
                  </a:cubicBezTo>
                  <a:cubicBezTo>
                    <a:pt x="10378" y="166059"/>
                    <a:pt x="17716" y="165276"/>
                    <a:pt x="24802" y="165276"/>
                  </a:cubicBezTo>
                  <a:cubicBezTo>
                    <a:pt x="33152" y="165276"/>
                    <a:pt x="41756" y="166059"/>
                    <a:pt x="49854" y="166059"/>
                  </a:cubicBezTo>
                  <a:cubicBezTo>
                    <a:pt x="51119" y="166059"/>
                    <a:pt x="54409" y="166059"/>
                    <a:pt x="54409" y="160839"/>
                  </a:cubicBezTo>
                  <a:cubicBezTo>
                    <a:pt x="54409" y="157969"/>
                    <a:pt x="51878" y="157969"/>
                    <a:pt x="48336" y="157969"/>
                  </a:cubicBezTo>
                  <a:cubicBezTo>
                    <a:pt x="35683" y="157969"/>
                    <a:pt x="35683" y="156142"/>
                    <a:pt x="35683" y="153794"/>
                  </a:cubicBezTo>
                  <a:cubicBezTo>
                    <a:pt x="35683" y="150662"/>
                    <a:pt x="46311" y="108126"/>
                    <a:pt x="48082" y="101602"/>
                  </a:cubicBezTo>
                  <a:cubicBezTo>
                    <a:pt x="51372" y="109170"/>
                    <a:pt x="58458" y="118303"/>
                    <a:pt x="71363" y="118303"/>
                  </a:cubicBezTo>
                  <a:cubicBezTo>
                    <a:pt x="100717" y="118303"/>
                    <a:pt x="132348" y="80203"/>
                    <a:pt x="132348" y="41842"/>
                  </a:cubicBezTo>
                  <a:cubicBezTo>
                    <a:pt x="132348" y="17312"/>
                    <a:pt x="117925" y="89"/>
                    <a:pt x="98693" y="89"/>
                  </a:cubicBezTo>
                  <a:cubicBezTo>
                    <a:pt x="86040" y="89"/>
                    <a:pt x="73894" y="9483"/>
                    <a:pt x="65543" y="19661"/>
                  </a:cubicBezTo>
                  <a:cubicBezTo>
                    <a:pt x="63012" y="5569"/>
                    <a:pt x="52131" y="89"/>
                    <a:pt x="42768" y="89"/>
                  </a:cubicBezTo>
                  <a:cubicBezTo>
                    <a:pt x="31128" y="89"/>
                    <a:pt x="26320" y="10266"/>
                    <a:pt x="24043" y="14963"/>
                  </a:cubicBezTo>
                  <a:cubicBezTo>
                    <a:pt x="19488" y="23836"/>
                    <a:pt x="16198" y="39494"/>
                    <a:pt x="16198" y="40276"/>
                  </a:cubicBezTo>
                  <a:cubicBezTo>
                    <a:pt x="16198" y="42886"/>
                    <a:pt x="18729" y="42886"/>
                    <a:pt x="19235" y="42886"/>
                  </a:cubicBezTo>
                  <a:cubicBezTo>
                    <a:pt x="21765" y="42886"/>
                    <a:pt x="22018" y="42625"/>
                    <a:pt x="23536" y="36884"/>
                  </a:cubicBezTo>
                  <a:cubicBezTo>
                    <a:pt x="27838" y="18356"/>
                    <a:pt x="32899" y="5830"/>
                    <a:pt x="42009" y="5830"/>
                  </a:cubicBezTo>
                  <a:cubicBezTo>
                    <a:pt x="46311" y="5830"/>
                    <a:pt x="49854" y="7917"/>
                    <a:pt x="49854" y="17834"/>
                  </a:cubicBezTo>
                  <a:cubicBezTo>
                    <a:pt x="49854" y="23836"/>
                    <a:pt x="49095" y="26707"/>
                    <a:pt x="48082" y="31143"/>
                  </a:cubicBezTo>
                  <a:lnTo>
                    <a:pt x="19741" y="147270"/>
                  </a:lnTo>
                  <a:close/>
                  <a:moveTo>
                    <a:pt x="64278" y="34013"/>
                  </a:moveTo>
                  <a:cubicBezTo>
                    <a:pt x="66049" y="26967"/>
                    <a:pt x="72881" y="19661"/>
                    <a:pt x="77436" y="15746"/>
                  </a:cubicBezTo>
                  <a:cubicBezTo>
                    <a:pt x="86293" y="7657"/>
                    <a:pt x="93632" y="5830"/>
                    <a:pt x="97934" y="5830"/>
                  </a:cubicBezTo>
                  <a:cubicBezTo>
                    <a:pt x="108056" y="5830"/>
                    <a:pt x="114129" y="14963"/>
                    <a:pt x="114129" y="30360"/>
                  </a:cubicBezTo>
                  <a:cubicBezTo>
                    <a:pt x="114129" y="45756"/>
                    <a:pt x="105778" y="75767"/>
                    <a:pt x="101223" y="85683"/>
                  </a:cubicBezTo>
                  <a:cubicBezTo>
                    <a:pt x="92619" y="103950"/>
                    <a:pt x="80473" y="112562"/>
                    <a:pt x="71110" y="112562"/>
                  </a:cubicBezTo>
                  <a:cubicBezTo>
                    <a:pt x="54409" y="112562"/>
                    <a:pt x="51119" y="90902"/>
                    <a:pt x="51119" y="89337"/>
                  </a:cubicBezTo>
                  <a:cubicBezTo>
                    <a:pt x="51119" y="88815"/>
                    <a:pt x="51119" y="88293"/>
                    <a:pt x="51878" y="85161"/>
                  </a:cubicBezTo>
                  <a:lnTo>
                    <a:pt x="64278" y="34013"/>
                  </a:lnTo>
                  <a:close/>
                </a:path>
              </a:pathLst>
            </a:custGeom>
            <a:solidFill>
              <a:srgbClr val="000000"/>
            </a:solidFill>
            <a:ln w="25400"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E7F6B4E9-41BC-71C6-0D25-923BDE857B4F}"/>
                </a:ext>
              </a:extLst>
            </p:cNvPr>
            <p:cNvSpPr/>
            <p:nvPr>
              <p:custDataLst>
                <p:tags r:id="rId144"/>
              </p:custDataLst>
            </p:nvPr>
          </p:nvSpPr>
          <p:spPr>
            <a:xfrm>
              <a:off x="9174222" y="4781473"/>
              <a:ext cx="82190" cy="124947"/>
            </a:xfrm>
            <a:custGeom>
              <a:avLst/>
              <a:gdLst>
                <a:gd name="connsiteX0" fmla="*/ 82452 w 82190"/>
                <a:gd name="connsiteY0" fmla="*/ 63112 h 124947"/>
                <a:gd name="connsiteX1" fmla="*/ 72001 w 82190"/>
                <a:gd name="connsiteY1" fmla="*/ 15800 h 124947"/>
                <a:gd name="connsiteX2" fmla="*/ 41356 w 82190"/>
                <a:gd name="connsiteY2" fmla="*/ 90 h 124947"/>
                <a:gd name="connsiteX3" fmla="*/ 261 w 82190"/>
                <a:gd name="connsiteY3" fmla="*/ 63112 h 124947"/>
                <a:gd name="connsiteX4" fmla="*/ 41356 w 82190"/>
                <a:gd name="connsiteY4" fmla="*/ 125037 h 124947"/>
                <a:gd name="connsiteX5" fmla="*/ 82452 w 82190"/>
                <a:gd name="connsiteY5" fmla="*/ 63112 h 124947"/>
                <a:gd name="connsiteX6" fmla="*/ 41356 w 82190"/>
                <a:gd name="connsiteY6" fmla="*/ 119923 h 124947"/>
                <a:gd name="connsiteX7" fmla="*/ 18860 w 82190"/>
                <a:gd name="connsiteY7" fmla="*/ 100011 h 124947"/>
                <a:gd name="connsiteX8" fmla="*/ 16380 w 82190"/>
                <a:gd name="connsiteY8" fmla="*/ 60737 h 124947"/>
                <a:gd name="connsiteX9" fmla="*/ 19037 w 82190"/>
                <a:gd name="connsiteY9" fmla="*/ 23472 h 124947"/>
                <a:gd name="connsiteX10" fmla="*/ 41356 w 82190"/>
                <a:gd name="connsiteY10" fmla="*/ 5205 h 124947"/>
                <a:gd name="connsiteX11" fmla="*/ 63321 w 82190"/>
                <a:gd name="connsiteY11" fmla="*/ 21828 h 124947"/>
                <a:gd name="connsiteX12" fmla="*/ 66332 w 82190"/>
                <a:gd name="connsiteY12" fmla="*/ 60737 h 124947"/>
                <a:gd name="connsiteX13" fmla="*/ 64030 w 82190"/>
                <a:gd name="connsiteY13" fmla="*/ 99281 h 124947"/>
                <a:gd name="connsiteX14" fmla="*/ 41356 w 82190"/>
                <a:gd name="connsiteY14" fmla="*/ 119923 h 12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190" h="124947">
                  <a:moveTo>
                    <a:pt x="82452" y="63112"/>
                  </a:moveTo>
                  <a:cubicBezTo>
                    <a:pt x="82452" y="43018"/>
                    <a:pt x="80149" y="28587"/>
                    <a:pt x="72001" y="15800"/>
                  </a:cubicBezTo>
                  <a:cubicBezTo>
                    <a:pt x="66510" y="7397"/>
                    <a:pt x="55527" y="90"/>
                    <a:pt x="41356" y="90"/>
                  </a:cubicBezTo>
                  <a:cubicBezTo>
                    <a:pt x="261" y="90"/>
                    <a:pt x="261" y="49959"/>
                    <a:pt x="261" y="63112"/>
                  </a:cubicBezTo>
                  <a:cubicBezTo>
                    <a:pt x="261" y="76264"/>
                    <a:pt x="261" y="125037"/>
                    <a:pt x="41356" y="125037"/>
                  </a:cubicBezTo>
                  <a:cubicBezTo>
                    <a:pt x="82452" y="125037"/>
                    <a:pt x="82452" y="76264"/>
                    <a:pt x="82452" y="63112"/>
                  </a:cubicBezTo>
                  <a:close/>
                  <a:moveTo>
                    <a:pt x="41356" y="119923"/>
                  </a:moveTo>
                  <a:cubicBezTo>
                    <a:pt x="33208" y="119923"/>
                    <a:pt x="22403" y="114990"/>
                    <a:pt x="18860" y="100011"/>
                  </a:cubicBezTo>
                  <a:cubicBezTo>
                    <a:pt x="16380" y="89234"/>
                    <a:pt x="16380" y="74255"/>
                    <a:pt x="16380" y="60737"/>
                  </a:cubicBezTo>
                  <a:cubicBezTo>
                    <a:pt x="16380" y="47402"/>
                    <a:pt x="16380" y="33519"/>
                    <a:pt x="19037" y="23472"/>
                  </a:cubicBezTo>
                  <a:cubicBezTo>
                    <a:pt x="22757" y="9041"/>
                    <a:pt x="34094" y="5205"/>
                    <a:pt x="41356" y="5205"/>
                  </a:cubicBezTo>
                  <a:cubicBezTo>
                    <a:pt x="50922" y="5205"/>
                    <a:pt x="60133" y="11233"/>
                    <a:pt x="63321" y="21828"/>
                  </a:cubicBezTo>
                  <a:cubicBezTo>
                    <a:pt x="66155" y="31692"/>
                    <a:pt x="66332" y="44845"/>
                    <a:pt x="66332" y="60737"/>
                  </a:cubicBezTo>
                  <a:cubicBezTo>
                    <a:pt x="66332" y="74255"/>
                    <a:pt x="66332" y="87772"/>
                    <a:pt x="64030" y="99281"/>
                  </a:cubicBezTo>
                  <a:cubicBezTo>
                    <a:pt x="60487" y="115904"/>
                    <a:pt x="48442" y="119923"/>
                    <a:pt x="41356" y="119923"/>
                  </a:cubicBezTo>
                  <a:close/>
                </a:path>
              </a:pathLst>
            </a:custGeom>
            <a:solidFill>
              <a:srgbClr val="000000"/>
            </a:solidFill>
            <a:ln w="25400" cap="flat">
              <a:noFill/>
              <a:prstDash val="solid"/>
              <a:miter/>
            </a:ln>
          </p:spPr>
          <p:txBody>
            <a:bodyPr rtlCol="0" anchor="ctr"/>
            <a:lstStyle/>
            <a:p>
              <a:endParaRPr lang="en-IN"/>
            </a:p>
          </p:txBody>
        </p:sp>
      </p:grpSp>
      <p:grpSp>
        <p:nvGrpSpPr>
          <p:cNvPr id="86" name="Group 85" descr="\documentclass{article}&#10;\usepackage{amsmath}&#10;\pagestyle{empty}&#10;\begin{document}&#10;&#10;&#10;\begin{align*}&#10;        \lambda p_0 &amp;= \mu p_1 &amp;&amp;\quad \implies p_1 = \frac{\lambda}{\mu} p_0 \\ &#10;        \lambda p_1 &amp;= \mu p_2 &amp;&amp;\quad \implies p_2 = \frac{\lambda}{\mu} p_1 \\&#10;        \vdots \\&#10;        \lambda p_{n-1} &amp;= \mu p_n &amp;&amp;\quad \implies p_n = \frac{\lambda}{\mu} p_{n-1} \\&#10;        \vdots \\&#10;    \end{align*}&#10;&#10;\end{document}" title="IguanaTex Shape Display">
            <a:extLst>
              <a:ext uri="{FF2B5EF4-FFF2-40B4-BE49-F238E27FC236}">
                <a16:creationId xmlns:a16="http://schemas.microsoft.com/office/drawing/2014/main" id="{4704A0A8-1BD5-CD63-DAED-15C69A6FB027}"/>
              </a:ext>
            </a:extLst>
          </p:cNvPr>
          <p:cNvGrpSpPr>
            <a:grpSpLocks noChangeAspect="1"/>
          </p:cNvGrpSpPr>
          <p:nvPr>
            <p:custDataLst>
              <p:tags r:id="rId2"/>
            </p:custDataLst>
          </p:nvPr>
        </p:nvGrpSpPr>
        <p:grpSpPr>
          <a:xfrm>
            <a:off x="838200" y="1476613"/>
            <a:ext cx="5351790" cy="2966950"/>
            <a:chOff x="5804032" y="4412690"/>
            <a:chExt cx="5351790" cy="2966950"/>
          </a:xfrm>
        </p:grpSpPr>
        <p:sp>
          <p:nvSpPr>
            <p:cNvPr id="25" name="Freeform: Shape 24">
              <a:extLst>
                <a:ext uri="{FF2B5EF4-FFF2-40B4-BE49-F238E27FC236}">
                  <a16:creationId xmlns:a16="http://schemas.microsoft.com/office/drawing/2014/main" id="{8BE39F99-BD01-C97E-72BE-5F8F2182EFCD}"/>
                </a:ext>
              </a:extLst>
            </p:cNvPr>
            <p:cNvSpPr/>
            <p:nvPr>
              <p:custDataLst>
                <p:tags r:id="rId73"/>
              </p:custDataLst>
            </p:nvPr>
          </p:nvSpPr>
          <p:spPr>
            <a:xfrm>
              <a:off x="6087952" y="4583881"/>
              <a:ext cx="125557" cy="178907"/>
            </a:xfrm>
            <a:custGeom>
              <a:avLst/>
              <a:gdLst>
                <a:gd name="connsiteX0" fmla="*/ 77249 w 125557"/>
                <a:gd name="connsiteY0" fmla="*/ 101814 h 178907"/>
                <a:gd name="connsiteX1" fmla="*/ 103882 w 125557"/>
                <a:gd name="connsiteY1" fmla="*/ 172921 h 178907"/>
                <a:gd name="connsiteX2" fmla="*/ 117325 w 125557"/>
                <a:gd name="connsiteY2" fmla="*/ 178488 h 178907"/>
                <a:gd name="connsiteX3" fmla="*/ 122906 w 125557"/>
                <a:gd name="connsiteY3" fmla="*/ 178488 h 178907"/>
                <a:gd name="connsiteX4" fmla="*/ 125696 w 125557"/>
                <a:gd name="connsiteY4" fmla="*/ 175958 h 178907"/>
                <a:gd name="connsiteX5" fmla="*/ 124428 w 125557"/>
                <a:gd name="connsiteY5" fmla="*/ 173680 h 178907"/>
                <a:gd name="connsiteX6" fmla="*/ 118594 w 125557"/>
                <a:gd name="connsiteY6" fmla="*/ 162040 h 178907"/>
                <a:gd name="connsiteX7" fmla="*/ 66849 w 125557"/>
                <a:gd name="connsiteY7" fmla="*/ 18054 h 178907"/>
                <a:gd name="connsiteX8" fmla="*/ 35904 w 125557"/>
                <a:gd name="connsiteY8" fmla="*/ 87 h 178907"/>
                <a:gd name="connsiteX9" fmla="*/ 31338 w 125557"/>
                <a:gd name="connsiteY9" fmla="*/ 2871 h 178907"/>
                <a:gd name="connsiteX10" fmla="*/ 33621 w 125557"/>
                <a:gd name="connsiteY10" fmla="*/ 5401 h 178907"/>
                <a:gd name="connsiteX11" fmla="*/ 50108 w 125557"/>
                <a:gd name="connsiteY11" fmla="*/ 25646 h 178907"/>
                <a:gd name="connsiteX12" fmla="*/ 74712 w 125557"/>
                <a:gd name="connsiteY12" fmla="*/ 94475 h 178907"/>
                <a:gd name="connsiteX13" fmla="*/ 4705 w 125557"/>
                <a:gd name="connsiteY13" fmla="*/ 163811 h 178907"/>
                <a:gd name="connsiteX14" fmla="*/ 139 w 125557"/>
                <a:gd name="connsiteY14" fmla="*/ 171656 h 178907"/>
                <a:gd name="connsiteX15" fmla="*/ 7748 w 125557"/>
                <a:gd name="connsiteY15" fmla="*/ 178994 h 178907"/>
                <a:gd name="connsiteX16" fmla="*/ 16119 w 125557"/>
                <a:gd name="connsiteY16" fmla="*/ 173680 h 178907"/>
                <a:gd name="connsiteX17" fmla="*/ 77249 w 125557"/>
                <a:gd name="connsiteY17" fmla="*/ 101814 h 17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557" h="178907">
                  <a:moveTo>
                    <a:pt x="77249" y="101814"/>
                  </a:moveTo>
                  <a:cubicBezTo>
                    <a:pt x="87648" y="128384"/>
                    <a:pt x="99824" y="167101"/>
                    <a:pt x="103882" y="172921"/>
                  </a:cubicBezTo>
                  <a:cubicBezTo>
                    <a:pt x="107940" y="178488"/>
                    <a:pt x="110477" y="178488"/>
                    <a:pt x="117325" y="178488"/>
                  </a:cubicBezTo>
                  <a:lnTo>
                    <a:pt x="122906" y="178488"/>
                  </a:lnTo>
                  <a:cubicBezTo>
                    <a:pt x="125442" y="178235"/>
                    <a:pt x="125696" y="176717"/>
                    <a:pt x="125696" y="175958"/>
                  </a:cubicBezTo>
                  <a:cubicBezTo>
                    <a:pt x="125696" y="175199"/>
                    <a:pt x="125189" y="174693"/>
                    <a:pt x="124428" y="173680"/>
                  </a:cubicBezTo>
                  <a:cubicBezTo>
                    <a:pt x="121891" y="170897"/>
                    <a:pt x="120369" y="167101"/>
                    <a:pt x="118594" y="162040"/>
                  </a:cubicBezTo>
                  <a:lnTo>
                    <a:pt x="66849" y="18054"/>
                  </a:lnTo>
                  <a:cubicBezTo>
                    <a:pt x="61522" y="3377"/>
                    <a:pt x="47825" y="87"/>
                    <a:pt x="35904" y="87"/>
                  </a:cubicBezTo>
                  <a:cubicBezTo>
                    <a:pt x="34635" y="87"/>
                    <a:pt x="31338" y="87"/>
                    <a:pt x="31338" y="2871"/>
                  </a:cubicBezTo>
                  <a:cubicBezTo>
                    <a:pt x="31338" y="4895"/>
                    <a:pt x="33367" y="5401"/>
                    <a:pt x="33621" y="5401"/>
                  </a:cubicBezTo>
                  <a:cubicBezTo>
                    <a:pt x="41991" y="6920"/>
                    <a:pt x="43767" y="8438"/>
                    <a:pt x="50108" y="25646"/>
                  </a:cubicBezTo>
                  <a:lnTo>
                    <a:pt x="74712" y="94475"/>
                  </a:lnTo>
                  <a:lnTo>
                    <a:pt x="4705" y="163811"/>
                  </a:lnTo>
                  <a:cubicBezTo>
                    <a:pt x="1661" y="166848"/>
                    <a:pt x="139" y="168366"/>
                    <a:pt x="139" y="171656"/>
                  </a:cubicBezTo>
                  <a:cubicBezTo>
                    <a:pt x="139" y="175958"/>
                    <a:pt x="3690" y="178994"/>
                    <a:pt x="7748" y="178994"/>
                  </a:cubicBezTo>
                  <a:cubicBezTo>
                    <a:pt x="11807" y="178994"/>
                    <a:pt x="14090" y="176211"/>
                    <a:pt x="16119" y="173680"/>
                  </a:cubicBezTo>
                  <a:lnTo>
                    <a:pt x="77249" y="101814"/>
                  </a:lnTo>
                  <a:close/>
                </a:path>
              </a:pathLst>
            </a:custGeom>
            <a:solidFill>
              <a:srgbClr val="000000"/>
            </a:solidFill>
            <a:ln w="25460"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522A8B7E-B340-F3DD-70D3-C1FC17F63F00}"/>
                </a:ext>
              </a:extLst>
            </p:cNvPr>
            <p:cNvSpPr/>
            <p:nvPr>
              <p:custDataLst>
                <p:tags r:id="rId74"/>
              </p:custDataLst>
            </p:nvPr>
          </p:nvSpPr>
          <p:spPr>
            <a:xfrm>
              <a:off x="6214356" y="4647650"/>
              <a:ext cx="132405" cy="160940"/>
            </a:xfrm>
            <a:custGeom>
              <a:avLst/>
              <a:gdLst>
                <a:gd name="connsiteX0" fmla="*/ 19676 w 132405"/>
                <a:gd name="connsiteY0" fmla="*/ 142808 h 160940"/>
                <a:gd name="connsiteX1" fmla="*/ 5979 w 132405"/>
                <a:gd name="connsiteY1" fmla="*/ 153183 h 160940"/>
                <a:gd name="connsiteX2" fmla="*/ 145 w 132405"/>
                <a:gd name="connsiteY2" fmla="*/ 157991 h 160940"/>
                <a:gd name="connsiteX3" fmla="*/ 3442 w 132405"/>
                <a:gd name="connsiteY3" fmla="*/ 161028 h 160940"/>
                <a:gd name="connsiteX4" fmla="*/ 24749 w 132405"/>
                <a:gd name="connsiteY4" fmla="*/ 160269 h 160940"/>
                <a:gd name="connsiteX5" fmla="*/ 49860 w 132405"/>
                <a:gd name="connsiteY5" fmla="*/ 161028 h 160940"/>
                <a:gd name="connsiteX6" fmla="*/ 54426 w 132405"/>
                <a:gd name="connsiteY6" fmla="*/ 155967 h 160940"/>
                <a:gd name="connsiteX7" fmla="*/ 48338 w 132405"/>
                <a:gd name="connsiteY7" fmla="*/ 153183 h 160940"/>
                <a:gd name="connsiteX8" fmla="*/ 35656 w 132405"/>
                <a:gd name="connsiteY8" fmla="*/ 149134 h 160940"/>
                <a:gd name="connsiteX9" fmla="*/ 48085 w 132405"/>
                <a:gd name="connsiteY9" fmla="*/ 98524 h 160940"/>
                <a:gd name="connsiteX10" fmla="*/ 71420 w 132405"/>
                <a:gd name="connsiteY10" fmla="*/ 114720 h 160940"/>
                <a:gd name="connsiteX11" fmla="*/ 132550 w 132405"/>
                <a:gd name="connsiteY11" fmla="*/ 40576 h 160940"/>
                <a:gd name="connsiteX12" fmla="*/ 98815 w 132405"/>
                <a:gd name="connsiteY12" fmla="*/ 87 h 160940"/>
                <a:gd name="connsiteX13" fmla="*/ 65587 w 132405"/>
                <a:gd name="connsiteY13" fmla="*/ 19066 h 160940"/>
                <a:gd name="connsiteX14" fmla="*/ 42758 w 132405"/>
                <a:gd name="connsiteY14" fmla="*/ 87 h 160940"/>
                <a:gd name="connsiteX15" fmla="*/ 23988 w 132405"/>
                <a:gd name="connsiteY15" fmla="*/ 14511 h 160940"/>
                <a:gd name="connsiteX16" fmla="*/ 16125 w 132405"/>
                <a:gd name="connsiteY16" fmla="*/ 39057 h 160940"/>
                <a:gd name="connsiteX17" fmla="*/ 19168 w 132405"/>
                <a:gd name="connsiteY17" fmla="*/ 41588 h 160940"/>
                <a:gd name="connsiteX18" fmla="*/ 23480 w 132405"/>
                <a:gd name="connsiteY18" fmla="*/ 35768 h 160940"/>
                <a:gd name="connsiteX19" fmla="*/ 41997 w 132405"/>
                <a:gd name="connsiteY19" fmla="*/ 5655 h 160940"/>
                <a:gd name="connsiteX20" fmla="*/ 49860 w 132405"/>
                <a:gd name="connsiteY20" fmla="*/ 17295 h 160940"/>
                <a:gd name="connsiteX21" fmla="*/ 48085 w 132405"/>
                <a:gd name="connsiteY21" fmla="*/ 30200 h 160940"/>
                <a:gd name="connsiteX22" fmla="*/ 19676 w 132405"/>
                <a:gd name="connsiteY22" fmla="*/ 142808 h 160940"/>
                <a:gd name="connsiteX23" fmla="*/ 64318 w 132405"/>
                <a:gd name="connsiteY23" fmla="*/ 32984 h 160940"/>
                <a:gd name="connsiteX24" fmla="*/ 77508 w 132405"/>
                <a:gd name="connsiteY24" fmla="*/ 15270 h 160940"/>
                <a:gd name="connsiteX25" fmla="*/ 98054 w 132405"/>
                <a:gd name="connsiteY25" fmla="*/ 5655 h 160940"/>
                <a:gd name="connsiteX26" fmla="*/ 114287 w 132405"/>
                <a:gd name="connsiteY26" fmla="*/ 29441 h 160940"/>
                <a:gd name="connsiteX27" fmla="*/ 101351 w 132405"/>
                <a:gd name="connsiteY27" fmla="*/ 83088 h 160940"/>
                <a:gd name="connsiteX28" fmla="*/ 71167 w 132405"/>
                <a:gd name="connsiteY28" fmla="*/ 109152 h 160940"/>
                <a:gd name="connsiteX29" fmla="*/ 51128 w 132405"/>
                <a:gd name="connsiteY29" fmla="*/ 86631 h 160940"/>
                <a:gd name="connsiteX30" fmla="*/ 51889 w 132405"/>
                <a:gd name="connsiteY30" fmla="*/ 82582 h 160940"/>
                <a:gd name="connsiteX31" fmla="*/ 64318 w 132405"/>
                <a:gd name="connsiteY31" fmla="*/ 32984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405" h="160940">
                  <a:moveTo>
                    <a:pt x="19676" y="142808"/>
                  </a:moveTo>
                  <a:cubicBezTo>
                    <a:pt x="17647" y="151412"/>
                    <a:pt x="17139" y="153183"/>
                    <a:pt x="5979" y="153183"/>
                  </a:cubicBezTo>
                  <a:cubicBezTo>
                    <a:pt x="2935" y="153183"/>
                    <a:pt x="145" y="153183"/>
                    <a:pt x="145" y="157991"/>
                  </a:cubicBezTo>
                  <a:cubicBezTo>
                    <a:pt x="145" y="160016"/>
                    <a:pt x="1413" y="161028"/>
                    <a:pt x="3442" y="161028"/>
                  </a:cubicBezTo>
                  <a:cubicBezTo>
                    <a:pt x="10291" y="161028"/>
                    <a:pt x="17647" y="160269"/>
                    <a:pt x="24749" y="160269"/>
                  </a:cubicBezTo>
                  <a:cubicBezTo>
                    <a:pt x="33119" y="160269"/>
                    <a:pt x="41743" y="161028"/>
                    <a:pt x="49860" y="161028"/>
                  </a:cubicBezTo>
                  <a:cubicBezTo>
                    <a:pt x="51128" y="161028"/>
                    <a:pt x="54426" y="161028"/>
                    <a:pt x="54426" y="155967"/>
                  </a:cubicBezTo>
                  <a:cubicBezTo>
                    <a:pt x="54426" y="153183"/>
                    <a:pt x="51889" y="153183"/>
                    <a:pt x="48338" y="153183"/>
                  </a:cubicBezTo>
                  <a:cubicBezTo>
                    <a:pt x="35656" y="153183"/>
                    <a:pt x="35656" y="151412"/>
                    <a:pt x="35656" y="149134"/>
                  </a:cubicBezTo>
                  <a:cubicBezTo>
                    <a:pt x="35656" y="146098"/>
                    <a:pt x="46309" y="104851"/>
                    <a:pt x="48085" y="98524"/>
                  </a:cubicBezTo>
                  <a:cubicBezTo>
                    <a:pt x="51382" y="105863"/>
                    <a:pt x="58484" y="114720"/>
                    <a:pt x="71420" y="114720"/>
                  </a:cubicBezTo>
                  <a:cubicBezTo>
                    <a:pt x="100844" y="114720"/>
                    <a:pt x="132550" y="77774"/>
                    <a:pt x="132550" y="40576"/>
                  </a:cubicBezTo>
                  <a:cubicBezTo>
                    <a:pt x="132550" y="16789"/>
                    <a:pt x="118092" y="87"/>
                    <a:pt x="98815" y="87"/>
                  </a:cubicBezTo>
                  <a:cubicBezTo>
                    <a:pt x="86132" y="87"/>
                    <a:pt x="73957" y="9197"/>
                    <a:pt x="65587" y="19066"/>
                  </a:cubicBezTo>
                  <a:cubicBezTo>
                    <a:pt x="63050" y="5401"/>
                    <a:pt x="52143" y="87"/>
                    <a:pt x="42758" y="87"/>
                  </a:cubicBezTo>
                  <a:cubicBezTo>
                    <a:pt x="31090" y="87"/>
                    <a:pt x="26271" y="9956"/>
                    <a:pt x="23988" y="14511"/>
                  </a:cubicBezTo>
                  <a:cubicBezTo>
                    <a:pt x="19422" y="23115"/>
                    <a:pt x="16125" y="38298"/>
                    <a:pt x="16125" y="39057"/>
                  </a:cubicBezTo>
                  <a:cubicBezTo>
                    <a:pt x="16125" y="41588"/>
                    <a:pt x="18661" y="41588"/>
                    <a:pt x="19168" y="41588"/>
                  </a:cubicBezTo>
                  <a:cubicBezTo>
                    <a:pt x="21705" y="41588"/>
                    <a:pt x="21959" y="41335"/>
                    <a:pt x="23480" y="35768"/>
                  </a:cubicBezTo>
                  <a:cubicBezTo>
                    <a:pt x="27793" y="17801"/>
                    <a:pt x="32866" y="5655"/>
                    <a:pt x="41997" y="5655"/>
                  </a:cubicBezTo>
                  <a:cubicBezTo>
                    <a:pt x="46309" y="5655"/>
                    <a:pt x="49860" y="7679"/>
                    <a:pt x="49860" y="17295"/>
                  </a:cubicBezTo>
                  <a:cubicBezTo>
                    <a:pt x="49860" y="23115"/>
                    <a:pt x="49099" y="25899"/>
                    <a:pt x="48085" y="30200"/>
                  </a:cubicBezTo>
                  <a:lnTo>
                    <a:pt x="19676" y="142808"/>
                  </a:lnTo>
                  <a:close/>
                  <a:moveTo>
                    <a:pt x="64318" y="32984"/>
                  </a:moveTo>
                  <a:cubicBezTo>
                    <a:pt x="66094" y="26152"/>
                    <a:pt x="72942" y="19066"/>
                    <a:pt x="77508" y="15270"/>
                  </a:cubicBezTo>
                  <a:cubicBezTo>
                    <a:pt x="86386" y="7426"/>
                    <a:pt x="93742" y="5655"/>
                    <a:pt x="98054" y="5655"/>
                  </a:cubicBezTo>
                  <a:cubicBezTo>
                    <a:pt x="108200" y="5655"/>
                    <a:pt x="114287" y="14511"/>
                    <a:pt x="114287" y="29441"/>
                  </a:cubicBezTo>
                  <a:cubicBezTo>
                    <a:pt x="114287" y="44371"/>
                    <a:pt x="105917" y="73472"/>
                    <a:pt x="101351" y="83088"/>
                  </a:cubicBezTo>
                  <a:cubicBezTo>
                    <a:pt x="92727" y="100802"/>
                    <a:pt x="80552" y="109152"/>
                    <a:pt x="71167" y="109152"/>
                  </a:cubicBezTo>
                  <a:cubicBezTo>
                    <a:pt x="54426" y="109152"/>
                    <a:pt x="51128" y="88149"/>
                    <a:pt x="51128" y="86631"/>
                  </a:cubicBezTo>
                  <a:cubicBezTo>
                    <a:pt x="51128" y="86125"/>
                    <a:pt x="51128" y="85619"/>
                    <a:pt x="51889" y="82582"/>
                  </a:cubicBezTo>
                  <a:lnTo>
                    <a:pt x="64318" y="32984"/>
                  </a:lnTo>
                  <a:close/>
                </a:path>
              </a:pathLst>
            </a:custGeom>
            <a:solidFill>
              <a:srgbClr val="000000"/>
            </a:solidFill>
            <a:ln w="25460"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AE83CF2E-F14E-BAFA-82D0-57E8B01E17DF}"/>
                </a:ext>
              </a:extLst>
            </p:cNvPr>
            <p:cNvSpPr/>
            <p:nvPr>
              <p:custDataLst>
                <p:tags r:id="rId75"/>
              </p:custDataLst>
            </p:nvPr>
          </p:nvSpPr>
          <p:spPr>
            <a:xfrm>
              <a:off x="6359324" y="4679837"/>
              <a:ext cx="82385" cy="121160"/>
            </a:xfrm>
            <a:custGeom>
              <a:avLst/>
              <a:gdLst>
                <a:gd name="connsiteX0" fmla="*/ 82535 w 82385"/>
                <a:gd name="connsiteY0" fmla="*/ 61201 h 121160"/>
                <a:gd name="connsiteX1" fmla="*/ 72060 w 82385"/>
                <a:gd name="connsiteY1" fmla="*/ 15323 h 121160"/>
                <a:gd name="connsiteX2" fmla="*/ 41343 w 82385"/>
                <a:gd name="connsiteY2" fmla="*/ 89 h 121160"/>
                <a:gd name="connsiteX3" fmla="*/ 150 w 82385"/>
                <a:gd name="connsiteY3" fmla="*/ 61201 h 121160"/>
                <a:gd name="connsiteX4" fmla="*/ 41343 w 82385"/>
                <a:gd name="connsiteY4" fmla="*/ 121250 h 121160"/>
                <a:gd name="connsiteX5" fmla="*/ 82535 w 82385"/>
                <a:gd name="connsiteY5" fmla="*/ 61201 h 121160"/>
                <a:gd name="connsiteX6" fmla="*/ 41343 w 82385"/>
                <a:gd name="connsiteY6" fmla="*/ 116290 h 121160"/>
                <a:gd name="connsiteX7" fmla="*/ 18793 w 82385"/>
                <a:gd name="connsiteY7" fmla="*/ 96982 h 121160"/>
                <a:gd name="connsiteX8" fmla="*/ 16307 w 82385"/>
                <a:gd name="connsiteY8" fmla="*/ 58898 h 121160"/>
                <a:gd name="connsiteX9" fmla="*/ 18971 w 82385"/>
                <a:gd name="connsiteY9" fmla="*/ 22762 h 121160"/>
                <a:gd name="connsiteX10" fmla="*/ 41343 w 82385"/>
                <a:gd name="connsiteY10" fmla="*/ 5049 h 121160"/>
                <a:gd name="connsiteX11" fmla="*/ 63359 w 82385"/>
                <a:gd name="connsiteY11" fmla="*/ 21168 h 121160"/>
                <a:gd name="connsiteX12" fmla="*/ 66378 w 82385"/>
                <a:gd name="connsiteY12" fmla="*/ 58898 h 121160"/>
                <a:gd name="connsiteX13" fmla="*/ 64070 w 82385"/>
                <a:gd name="connsiteY13" fmla="*/ 96274 h 121160"/>
                <a:gd name="connsiteX14" fmla="*/ 41343 w 82385"/>
                <a:gd name="connsiteY14" fmla="*/ 116290 h 121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385" h="121160">
                  <a:moveTo>
                    <a:pt x="82535" y="61201"/>
                  </a:moveTo>
                  <a:cubicBezTo>
                    <a:pt x="82535" y="41716"/>
                    <a:pt x="80227" y="27722"/>
                    <a:pt x="72060" y="15323"/>
                  </a:cubicBezTo>
                  <a:cubicBezTo>
                    <a:pt x="66555" y="7174"/>
                    <a:pt x="55547" y="89"/>
                    <a:pt x="41343" y="89"/>
                  </a:cubicBezTo>
                  <a:cubicBezTo>
                    <a:pt x="150" y="89"/>
                    <a:pt x="150" y="48447"/>
                    <a:pt x="150" y="61201"/>
                  </a:cubicBezTo>
                  <a:cubicBezTo>
                    <a:pt x="150" y="73954"/>
                    <a:pt x="150" y="121250"/>
                    <a:pt x="41343" y="121250"/>
                  </a:cubicBezTo>
                  <a:cubicBezTo>
                    <a:pt x="82535" y="121250"/>
                    <a:pt x="82535" y="73954"/>
                    <a:pt x="82535" y="61201"/>
                  </a:cubicBezTo>
                  <a:close/>
                  <a:moveTo>
                    <a:pt x="41343" y="116290"/>
                  </a:moveTo>
                  <a:cubicBezTo>
                    <a:pt x="33175" y="116290"/>
                    <a:pt x="22344" y="111507"/>
                    <a:pt x="18793" y="96982"/>
                  </a:cubicBezTo>
                  <a:cubicBezTo>
                    <a:pt x="16307" y="86531"/>
                    <a:pt x="16307" y="72006"/>
                    <a:pt x="16307" y="58898"/>
                  </a:cubicBezTo>
                  <a:cubicBezTo>
                    <a:pt x="16307" y="45967"/>
                    <a:pt x="16307" y="32505"/>
                    <a:pt x="18971" y="22762"/>
                  </a:cubicBezTo>
                  <a:cubicBezTo>
                    <a:pt x="22699" y="8769"/>
                    <a:pt x="34063" y="5049"/>
                    <a:pt x="41343" y="5049"/>
                  </a:cubicBezTo>
                  <a:cubicBezTo>
                    <a:pt x="50931" y="5049"/>
                    <a:pt x="60163" y="10894"/>
                    <a:pt x="63359" y="21168"/>
                  </a:cubicBezTo>
                  <a:cubicBezTo>
                    <a:pt x="66200" y="30733"/>
                    <a:pt x="66378" y="43487"/>
                    <a:pt x="66378" y="58898"/>
                  </a:cubicBezTo>
                  <a:cubicBezTo>
                    <a:pt x="66378" y="72006"/>
                    <a:pt x="66378" y="85114"/>
                    <a:pt x="64070" y="96274"/>
                  </a:cubicBezTo>
                  <a:cubicBezTo>
                    <a:pt x="60519" y="112393"/>
                    <a:pt x="48445" y="116290"/>
                    <a:pt x="41343" y="116290"/>
                  </a:cubicBezTo>
                  <a:close/>
                </a:path>
              </a:pathLst>
            </a:custGeom>
            <a:solidFill>
              <a:srgbClr val="000000"/>
            </a:solidFill>
            <a:ln w="25460"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42164BD6-3F54-F005-3EDC-7C5F68CD5A53}"/>
                </a:ext>
              </a:extLst>
            </p:cNvPr>
            <p:cNvSpPr/>
            <p:nvPr>
              <p:custDataLst>
                <p:tags r:id="rId76"/>
              </p:custDataLst>
            </p:nvPr>
          </p:nvSpPr>
          <p:spPr>
            <a:xfrm>
              <a:off x="6548543" y="4666628"/>
              <a:ext cx="168677" cy="59213"/>
            </a:xfrm>
            <a:custGeom>
              <a:avLst/>
              <a:gdLst>
                <a:gd name="connsiteX0" fmla="*/ 160210 w 168677"/>
                <a:gd name="connsiteY0" fmla="*/ 10209 h 59213"/>
                <a:gd name="connsiteX1" fmla="*/ 168835 w 168677"/>
                <a:gd name="connsiteY1" fmla="*/ 5148 h 59213"/>
                <a:gd name="connsiteX2" fmla="*/ 160464 w 168677"/>
                <a:gd name="connsiteY2" fmla="*/ 87 h 59213"/>
                <a:gd name="connsiteX3" fmla="*/ 8527 w 168677"/>
                <a:gd name="connsiteY3" fmla="*/ 87 h 59213"/>
                <a:gd name="connsiteX4" fmla="*/ 157 w 168677"/>
                <a:gd name="connsiteY4" fmla="*/ 5148 h 59213"/>
                <a:gd name="connsiteX5" fmla="*/ 8781 w 168677"/>
                <a:gd name="connsiteY5" fmla="*/ 10209 h 59213"/>
                <a:gd name="connsiteX6" fmla="*/ 160210 w 168677"/>
                <a:gd name="connsiteY6" fmla="*/ 10209 h 59213"/>
                <a:gd name="connsiteX7" fmla="*/ 160464 w 168677"/>
                <a:gd name="connsiteY7" fmla="*/ 59301 h 59213"/>
                <a:gd name="connsiteX8" fmla="*/ 168835 w 168677"/>
                <a:gd name="connsiteY8" fmla="*/ 54240 h 59213"/>
                <a:gd name="connsiteX9" fmla="*/ 160210 w 168677"/>
                <a:gd name="connsiteY9" fmla="*/ 49179 h 59213"/>
                <a:gd name="connsiteX10" fmla="*/ 8781 w 168677"/>
                <a:gd name="connsiteY10" fmla="*/ 49179 h 59213"/>
                <a:gd name="connsiteX11" fmla="*/ 157 w 168677"/>
                <a:gd name="connsiteY11" fmla="*/ 54240 h 59213"/>
                <a:gd name="connsiteX12" fmla="*/ 8527 w 168677"/>
                <a:gd name="connsiteY12" fmla="*/ 59301 h 59213"/>
                <a:gd name="connsiteX13" fmla="*/ 160464 w 168677"/>
                <a:gd name="connsiteY13" fmla="*/ 59301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677" h="59213">
                  <a:moveTo>
                    <a:pt x="160210" y="10209"/>
                  </a:moveTo>
                  <a:cubicBezTo>
                    <a:pt x="164015" y="10209"/>
                    <a:pt x="168835" y="10209"/>
                    <a:pt x="168835" y="5148"/>
                  </a:cubicBezTo>
                  <a:cubicBezTo>
                    <a:pt x="168835" y="87"/>
                    <a:pt x="164015" y="87"/>
                    <a:pt x="160464" y="87"/>
                  </a:cubicBezTo>
                  <a:lnTo>
                    <a:pt x="8527" y="87"/>
                  </a:lnTo>
                  <a:cubicBezTo>
                    <a:pt x="4976" y="87"/>
                    <a:pt x="157" y="87"/>
                    <a:pt x="157" y="5148"/>
                  </a:cubicBezTo>
                  <a:cubicBezTo>
                    <a:pt x="157" y="10209"/>
                    <a:pt x="4976" y="10209"/>
                    <a:pt x="8781" y="10209"/>
                  </a:cubicBezTo>
                  <a:lnTo>
                    <a:pt x="160210" y="10209"/>
                  </a:lnTo>
                  <a:close/>
                  <a:moveTo>
                    <a:pt x="160464" y="59301"/>
                  </a:moveTo>
                  <a:cubicBezTo>
                    <a:pt x="164015" y="59301"/>
                    <a:pt x="168835" y="59301"/>
                    <a:pt x="168835" y="54240"/>
                  </a:cubicBezTo>
                  <a:cubicBezTo>
                    <a:pt x="168835" y="49179"/>
                    <a:pt x="164015" y="49179"/>
                    <a:pt x="160210" y="49179"/>
                  </a:cubicBezTo>
                  <a:lnTo>
                    <a:pt x="8781" y="49179"/>
                  </a:lnTo>
                  <a:cubicBezTo>
                    <a:pt x="4976" y="49179"/>
                    <a:pt x="157" y="49179"/>
                    <a:pt x="157" y="54240"/>
                  </a:cubicBezTo>
                  <a:cubicBezTo>
                    <a:pt x="157" y="59301"/>
                    <a:pt x="4976" y="59301"/>
                    <a:pt x="8527" y="59301"/>
                  </a:cubicBezTo>
                  <a:lnTo>
                    <a:pt x="160464" y="59301"/>
                  </a:lnTo>
                  <a:close/>
                </a:path>
              </a:pathLst>
            </a:custGeom>
            <a:solidFill>
              <a:srgbClr val="000000"/>
            </a:solidFill>
            <a:ln w="25460"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CFAA7C2C-6924-E76D-F7E5-BCCC297BA5F6}"/>
                </a:ext>
              </a:extLst>
            </p:cNvPr>
            <p:cNvSpPr/>
            <p:nvPr>
              <p:custDataLst>
                <p:tags r:id="rId77"/>
              </p:custDataLst>
            </p:nvPr>
          </p:nvSpPr>
          <p:spPr>
            <a:xfrm>
              <a:off x="6809689" y="4647650"/>
              <a:ext cx="137478" cy="166507"/>
            </a:xfrm>
            <a:custGeom>
              <a:avLst/>
              <a:gdLst>
                <a:gd name="connsiteX0" fmla="*/ 51151 w 137478"/>
                <a:gd name="connsiteY0" fmla="*/ 23115 h 166507"/>
                <a:gd name="connsiteX1" fmla="*/ 54956 w 137478"/>
                <a:gd name="connsiteY1" fmla="*/ 6920 h 166507"/>
                <a:gd name="connsiteX2" fmla="*/ 47600 w 137478"/>
                <a:gd name="connsiteY2" fmla="*/ 87 h 166507"/>
                <a:gd name="connsiteX3" fmla="*/ 37454 w 137478"/>
                <a:gd name="connsiteY3" fmla="*/ 9197 h 166507"/>
                <a:gd name="connsiteX4" fmla="*/ 928 w 137478"/>
                <a:gd name="connsiteY4" fmla="*/ 155714 h 166507"/>
                <a:gd name="connsiteX5" fmla="*/ 167 w 137478"/>
                <a:gd name="connsiteY5" fmla="*/ 159763 h 166507"/>
                <a:gd name="connsiteX6" fmla="*/ 7270 w 137478"/>
                <a:gd name="connsiteY6" fmla="*/ 166595 h 166507"/>
                <a:gd name="connsiteX7" fmla="*/ 16147 w 137478"/>
                <a:gd name="connsiteY7" fmla="*/ 161281 h 166507"/>
                <a:gd name="connsiteX8" fmla="*/ 30098 w 137478"/>
                <a:gd name="connsiteY8" fmla="*/ 106875 h 166507"/>
                <a:gd name="connsiteX9" fmla="*/ 54702 w 137478"/>
                <a:gd name="connsiteY9" fmla="*/ 114720 h 166507"/>
                <a:gd name="connsiteX10" fmla="*/ 88438 w 137478"/>
                <a:gd name="connsiteY10" fmla="*/ 96247 h 166507"/>
                <a:gd name="connsiteX11" fmla="*/ 111266 w 137478"/>
                <a:gd name="connsiteY11" fmla="*/ 114720 h 166507"/>
                <a:gd name="connsiteX12" fmla="*/ 130037 w 137478"/>
                <a:gd name="connsiteY12" fmla="*/ 100802 h 166507"/>
                <a:gd name="connsiteX13" fmla="*/ 137646 w 137478"/>
                <a:gd name="connsiteY13" fmla="*/ 75750 h 166507"/>
                <a:gd name="connsiteX14" fmla="*/ 134602 w 137478"/>
                <a:gd name="connsiteY14" fmla="*/ 73219 h 166507"/>
                <a:gd name="connsiteX15" fmla="*/ 131051 w 137478"/>
                <a:gd name="connsiteY15" fmla="*/ 77774 h 166507"/>
                <a:gd name="connsiteX16" fmla="*/ 111774 w 137478"/>
                <a:gd name="connsiteY16" fmla="*/ 109152 h 166507"/>
                <a:gd name="connsiteX17" fmla="*/ 104164 w 137478"/>
                <a:gd name="connsiteY17" fmla="*/ 97512 h 166507"/>
                <a:gd name="connsiteX18" fmla="*/ 109237 w 137478"/>
                <a:gd name="connsiteY18" fmla="*/ 71195 h 166507"/>
                <a:gd name="connsiteX19" fmla="*/ 116339 w 137478"/>
                <a:gd name="connsiteY19" fmla="*/ 43865 h 166507"/>
                <a:gd name="connsiteX20" fmla="*/ 120651 w 137478"/>
                <a:gd name="connsiteY20" fmla="*/ 26658 h 166507"/>
                <a:gd name="connsiteX21" fmla="*/ 124456 w 137478"/>
                <a:gd name="connsiteY21" fmla="*/ 9703 h 166507"/>
                <a:gd name="connsiteX22" fmla="*/ 117100 w 137478"/>
                <a:gd name="connsiteY22" fmla="*/ 2871 h 166507"/>
                <a:gd name="connsiteX23" fmla="*/ 107208 w 137478"/>
                <a:gd name="connsiteY23" fmla="*/ 11728 h 166507"/>
                <a:gd name="connsiteX24" fmla="*/ 95286 w 137478"/>
                <a:gd name="connsiteY24" fmla="*/ 59048 h 166507"/>
                <a:gd name="connsiteX25" fmla="*/ 88692 w 137478"/>
                <a:gd name="connsiteY25" fmla="*/ 84860 h 166507"/>
                <a:gd name="connsiteX26" fmla="*/ 55717 w 137478"/>
                <a:gd name="connsiteY26" fmla="*/ 109152 h 166507"/>
                <a:gd name="connsiteX27" fmla="*/ 36947 w 137478"/>
                <a:gd name="connsiteY27" fmla="*/ 87137 h 166507"/>
                <a:gd name="connsiteX28" fmla="*/ 40498 w 137478"/>
                <a:gd name="connsiteY28" fmla="*/ 65628 h 166507"/>
                <a:gd name="connsiteX29" fmla="*/ 51151 w 137478"/>
                <a:gd name="connsiteY29" fmla="*/ 23115 h 166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478" h="166507">
                  <a:moveTo>
                    <a:pt x="51151" y="23115"/>
                  </a:moveTo>
                  <a:cubicBezTo>
                    <a:pt x="52419" y="17801"/>
                    <a:pt x="54956" y="8185"/>
                    <a:pt x="54956" y="6920"/>
                  </a:cubicBezTo>
                  <a:cubicBezTo>
                    <a:pt x="54956" y="2618"/>
                    <a:pt x="51912" y="87"/>
                    <a:pt x="47600" y="87"/>
                  </a:cubicBezTo>
                  <a:cubicBezTo>
                    <a:pt x="46839" y="87"/>
                    <a:pt x="39737" y="340"/>
                    <a:pt x="37454" y="9197"/>
                  </a:cubicBezTo>
                  <a:lnTo>
                    <a:pt x="928" y="155714"/>
                  </a:lnTo>
                  <a:cubicBezTo>
                    <a:pt x="167" y="158750"/>
                    <a:pt x="167" y="159257"/>
                    <a:pt x="167" y="159763"/>
                  </a:cubicBezTo>
                  <a:cubicBezTo>
                    <a:pt x="167" y="163558"/>
                    <a:pt x="2958" y="166595"/>
                    <a:pt x="7270" y="166595"/>
                  </a:cubicBezTo>
                  <a:cubicBezTo>
                    <a:pt x="12596" y="166595"/>
                    <a:pt x="15640" y="162040"/>
                    <a:pt x="16147" y="161281"/>
                  </a:cubicBezTo>
                  <a:cubicBezTo>
                    <a:pt x="17162" y="159003"/>
                    <a:pt x="20459" y="145845"/>
                    <a:pt x="30098" y="106875"/>
                  </a:cubicBezTo>
                  <a:cubicBezTo>
                    <a:pt x="38215" y="113707"/>
                    <a:pt x="49629" y="114720"/>
                    <a:pt x="54702" y="114720"/>
                  </a:cubicBezTo>
                  <a:cubicBezTo>
                    <a:pt x="72458" y="114720"/>
                    <a:pt x="82350" y="103332"/>
                    <a:pt x="88438" y="96247"/>
                  </a:cubicBezTo>
                  <a:cubicBezTo>
                    <a:pt x="90721" y="107634"/>
                    <a:pt x="100106" y="114720"/>
                    <a:pt x="111266" y="114720"/>
                  </a:cubicBezTo>
                  <a:cubicBezTo>
                    <a:pt x="120144" y="114720"/>
                    <a:pt x="125978" y="108899"/>
                    <a:pt x="130037" y="100802"/>
                  </a:cubicBezTo>
                  <a:cubicBezTo>
                    <a:pt x="134349" y="91692"/>
                    <a:pt x="137646" y="76256"/>
                    <a:pt x="137646" y="75750"/>
                  </a:cubicBezTo>
                  <a:cubicBezTo>
                    <a:pt x="137646" y="73219"/>
                    <a:pt x="135363" y="73219"/>
                    <a:pt x="134602" y="73219"/>
                  </a:cubicBezTo>
                  <a:cubicBezTo>
                    <a:pt x="132066" y="73219"/>
                    <a:pt x="131812" y="74231"/>
                    <a:pt x="131051" y="77774"/>
                  </a:cubicBezTo>
                  <a:cubicBezTo>
                    <a:pt x="126739" y="94222"/>
                    <a:pt x="122173" y="109152"/>
                    <a:pt x="111774" y="109152"/>
                  </a:cubicBezTo>
                  <a:cubicBezTo>
                    <a:pt x="104925" y="109152"/>
                    <a:pt x="104164" y="102573"/>
                    <a:pt x="104164" y="97512"/>
                  </a:cubicBezTo>
                  <a:cubicBezTo>
                    <a:pt x="104164" y="91945"/>
                    <a:pt x="107208" y="80052"/>
                    <a:pt x="109237" y="71195"/>
                  </a:cubicBezTo>
                  <a:lnTo>
                    <a:pt x="116339" y="43865"/>
                  </a:lnTo>
                  <a:cubicBezTo>
                    <a:pt x="117100" y="40069"/>
                    <a:pt x="119637" y="30454"/>
                    <a:pt x="120651" y="26658"/>
                  </a:cubicBezTo>
                  <a:cubicBezTo>
                    <a:pt x="121920" y="20838"/>
                    <a:pt x="124456" y="11222"/>
                    <a:pt x="124456" y="9703"/>
                  </a:cubicBezTo>
                  <a:cubicBezTo>
                    <a:pt x="124456" y="5148"/>
                    <a:pt x="120905" y="2871"/>
                    <a:pt x="117100" y="2871"/>
                  </a:cubicBezTo>
                  <a:cubicBezTo>
                    <a:pt x="115832" y="2871"/>
                    <a:pt x="109237" y="3124"/>
                    <a:pt x="107208" y="11728"/>
                  </a:cubicBezTo>
                  <a:lnTo>
                    <a:pt x="95286" y="59048"/>
                  </a:lnTo>
                  <a:cubicBezTo>
                    <a:pt x="92243" y="71701"/>
                    <a:pt x="89452" y="82329"/>
                    <a:pt x="88692" y="84860"/>
                  </a:cubicBezTo>
                  <a:cubicBezTo>
                    <a:pt x="88438" y="86125"/>
                    <a:pt x="76263" y="109152"/>
                    <a:pt x="55717" y="109152"/>
                  </a:cubicBezTo>
                  <a:cubicBezTo>
                    <a:pt x="43034" y="109152"/>
                    <a:pt x="36947" y="100802"/>
                    <a:pt x="36947" y="87137"/>
                  </a:cubicBezTo>
                  <a:cubicBezTo>
                    <a:pt x="36947" y="79798"/>
                    <a:pt x="38722" y="72713"/>
                    <a:pt x="40498" y="65628"/>
                  </a:cubicBezTo>
                  <a:lnTo>
                    <a:pt x="51151" y="23115"/>
                  </a:lnTo>
                  <a:close/>
                </a:path>
              </a:pathLst>
            </a:custGeom>
            <a:solidFill>
              <a:srgbClr val="000000"/>
            </a:solidFill>
            <a:ln w="25460"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022B25EB-02C8-5DF8-E4D0-6A604E4D9DCF}"/>
                </a:ext>
              </a:extLst>
            </p:cNvPr>
            <p:cNvSpPr/>
            <p:nvPr>
              <p:custDataLst>
                <p:tags r:id="rId78"/>
              </p:custDataLst>
            </p:nvPr>
          </p:nvSpPr>
          <p:spPr>
            <a:xfrm>
              <a:off x="6946800" y="4647650"/>
              <a:ext cx="132405" cy="160940"/>
            </a:xfrm>
            <a:custGeom>
              <a:avLst/>
              <a:gdLst>
                <a:gd name="connsiteX0" fmla="*/ 19705 w 132405"/>
                <a:gd name="connsiteY0" fmla="*/ 142808 h 160940"/>
                <a:gd name="connsiteX1" fmla="*/ 6007 w 132405"/>
                <a:gd name="connsiteY1" fmla="*/ 153183 h 160940"/>
                <a:gd name="connsiteX2" fmla="*/ 173 w 132405"/>
                <a:gd name="connsiteY2" fmla="*/ 157991 h 160940"/>
                <a:gd name="connsiteX3" fmla="*/ 3471 w 132405"/>
                <a:gd name="connsiteY3" fmla="*/ 161028 h 160940"/>
                <a:gd name="connsiteX4" fmla="*/ 24778 w 132405"/>
                <a:gd name="connsiteY4" fmla="*/ 160269 h 160940"/>
                <a:gd name="connsiteX5" fmla="*/ 49889 w 132405"/>
                <a:gd name="connsiteY5" fmla="*/ 161028 h 160940"/>
                <a:gd name="connsiteX6" fmla="*/ 54455 w 132405"/>
                <a:gd name="connsiteY6" fmla="*/ 155967 h 160940"/>
                <a:gd name="connsiteX7" fmla="*/ 48367 w 132405"/>
                <a:gd name="connsiteY7" fmla="*/ 153183 h 160940"/>
                <a:gd name="connsiteX8" fmla="*/ 35684 w 132405"/>
                <a:gd name="connsiteY8" fmla="*/ 149134 h 160940"/>
                <a:gd name="connsiteX9" fmla="*/ 48113 w 132405"/>
                <a:gd name="connsiteY9" fmla="*/ 98524 h 160940"/>
                <a:gd name="connsiteX10" fmla="*/ 71449 w 132405"/>
                <a:gd name="connsiteY10" fmla="*/ 114720 h 160940"/>
                <a:gd name="connsiteX11" fmla="*/ 132579 w 132405"/>
                <a:gd name="connsiteY11" fmla="*/ 40576 h 160940"/>
                <a:gd name="connsiteX12" fmla="*/ 98844 w 132405"/>
                <a:gd name="connsiteY12" fmla="*/ 87 h 160940"/>
                <a:gd name="connsiteX13" fmla="*/ 65615 w 132405"/>
                <a:gd name="connsiteY13" fmla="*/ 19066 h 160940"/>
                <a:gd name="connsiteX14" fmla="*/ 42787 w 132405"/>
                <a:gd name="connsiteY14" fmla="*/ 87 h 160940"/>
                <a:gd name="connsiteX15" fmla="*/ 24017 w 132405"/>
                <a:gd name="connsiteY15" fmla="*/ 14511 h 160940"/>
                <a:gd name="connsiteX16" fmla="*/ 16153 w 132405"/>
                <a:gd name="connsiteY16" fmla="*/ 39057 h 160940"/>
                <a:gd name="connsiteX17" fmla="*/ 19197 w 132405"/>
                <a:gd name="connsiteY17" fmla="*/ 41588 h 160940"/>
                <a:gd name="connsiteX18" fmla="*/ 23509 w 132405"/>
                <a:gd name="connsiteY18" fmla="*/ 35768 h 160940"/>
                <a:gd name="connsiteX19" fmla="*/ 42026 w 132405"/>
                <a:gd name="connsiteY19" fmla="*/ 5655 h 160940"/>
                <a:gd name="connsiteX20" fmla="*/ 49889 w 132405"/>
                <a:gd name="connsiteY20" fmla="*/ 17295 h 160940"/>
                <a:gd name="connsiteX21" fmla="*/ 48113 w 132405"/>
                <a:gd name="connsiteY21" fmla="*/ 30200 h 160940"/>
                <a:gd name="connsiteX22" fmla="*/ 19705 w 132405"/>
                <a:gd name="connsiteY22" fmla="*/ 142808 h 160940"/>
                <a:gd name="connsiteX23" fmla="*/ 64347 w 132405"/>
                <a:gd name="connsiteY23" fmla="*/ 32984 h 160940"/>
                <a:gd name="connsiteX24" fmla="*/ 77537 w 132405"/>
                <a:gd name="connsiteY24" fmla="*/ 15270 h 160940"/>
                <a:gd name="connsiteX25" fmla="*/ 98083 w 132405"/>
                <a:gd name="connsiteY25" fmla="*/ 5655 h 160940"/>
                <a:gd name="connsiteX26" fmla="*/ 114316 w 132405"/>
                <a:gd name="connsiteY26" fmla="*/ 29441 h 160940"/>
                <a:gd name="connsiteX27" fmla="*/ 101380 w 132405"/>
                <a:gd name="connsiteY27" fmla="*/ 83088 h 160940"/>
                <a:gd name="connsiteX28" fmla="*/ 71196 w 132405"/>
                <a:gd name="connsiteY28" fmla="*/ 109152 h 160940"/>
                <a:gd name="connsiteX29" fmla="*/ 51157 w 132405"/>
                <a:gd name="connsiteY29" fmla="*/ 86631 h 160940"/>
                <a:gd name="connsiteX30" fmla="*/ 51918 w 132405"/>
                <a:gd name="connsiteY30" fmla="*/ 82582 h 160940"/>
                <a:gd name="connsiteX31" fmla="*/ 64347 w 132405"/>
                <a:gd name="connsiteY31" fmla="*/ 32984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405" h="160940">
                  <a:moveTo>
                    <a:pt x="19705" y="142808"/>
                  </a:moveTo>
                  <a:cubicBezTo>
                    <a:pt x="17675" y="151412"/>
                    <a:pt x="17168" y="153183"/>
                    <a:pt x="6007" y="153183"/>
                  </a:cubicBezTo>
                  <a:cubicBezTo>
                    <a:pt x="2964" y="153183"/>
                    <a:pt x="173" y="153183"/>
                    <a:pt x="173" y="157991"/>
                  </a:cubicBezTo>
                  <a:cubicBezTo>
                    <a:pt x="173" y="160016"/>
                    <a:pt x="1442" y="161028"/>
                    <a:pt x="3471" y="161028"/>
                  </a:cubicBezTo>
                  <a:cubicBezTo>
                    <a:pt x="10319" y="161028"/>
                    <a:pt x="17675" y="160269"/>
                    <a:pt x="24778" y="160269"/>
                  </a:cubicBezTo>
                  <a:cubicBezTo>
                    <a:pt x="33148" y="160269"/>
                    <a:pt x="41772" y="161028"/>
                    <a:pt x="49889" y="161028"/>
                  </a:cubicBezTo>
                  <a:cubicBezTo>
                    <a:pt x="51157" y="161028"/>
                    <a:pt x="54455" y="161028"/>
                    <a:pt x="54455" y="155967"/>
                  </a:cubicBezTo>
                  <a:cubicBezTo>
                    <a:pt x="54455" y="153183"/>
                    <a:pt x="51918" y="153183"/>
                    <a:pt x="48367" y="153183"/>
                  </a:cubicBezTo>
                  <a:cubicBezTo>
                    <a:pt x="35684" y="153183"/>
                    <a:pt x="35684" y="151412"/>
                    <a:pt x="35684" y="149134"/>
                  </a:cubicBezTo>
                  <a:cubicBezTo>
                    <a:pt x="35684" y="146098"/>
                    <a:pt x="46338" y="104851"/>
                    <a:pt x="48113" y="98524"/>
                  </a:cubicBezTo>
                  <a:cubicBezTo>
                    <a:pt x="51411" y="105863"/>
                    <a:pt x="58513" y="114720"/>
                    <a:pt x="71449" y="114720"/>
                  </a:cubicBezTo>
                  <a:cubicBezTo>
                    <a:pt x="100873" y="114720"/>
                    <a:pt x="132579" y="77774"/>
                    <a:pt x="132579" y="40576"/>
                  </a:cubicBezTo>
                  <a:cubicBezTo>
                    <a:pt x="132579" y="16789"/>
                    <a:pt x="118121" y="87"/>
                    <a:pt x="98844" y="87"/>
                  </a:cubicBezTo>
                  <a:cubicBezTo>
                    <a:pt x="86161" y="87"/>
                    <a:pt x="73986" y="9197"/>
                    <a:pt x="65615" y="19066"/>
                  </a:cubicBezTo>
                  <a:cubicBezTo>
                    <a:pt x="63079" y="5401"/>
                    <a:pt x="52172" y="87"/>
                    <a:pt x="42787" y="87"/>
                  </a:cubicBezTo>
                  <a:cubicBezTo>
                    <a:pt x="31119" y="87"/>
                    <a:pt x="26299" y="9956"/>
                    <a:pt x="24017" y="14511"/>
                  </a:cubicBezTo>
                  <a:cubicBezTo>
                    <a:pt x="19451" y="23115"/>
                    <a:pt x="16153" y="38298"/>
                    <a:pt x="16153" y="39057"/>
                  </a:cubicBezTo>
                  <a:cubicBezTo>
                    <a:pt x="16153" y="41588"/>
                    <a:pt x="18690" y="41588"/>
                    <a:pt x="19197" y="41588"/>
                  </a:cubicBezTo>
                  <a:cubicBezTo>
                    <a:pt x="21734" y="41588"/>
                    <a:pt x="21987" y="41335"/>
                    <a:pt x="23509" y="35768"/>
                  </a:cubicBezTo>
                  <a:cubicBezTo>
                    <a:pt x="27821" y="17801"/>
                    <a:pt x="32894" y="5655"/>
                    <a:pt x="42026" y="5655"/>
                  </a:cubicBezTo>
                  <a:cubicBezTo>
                    <a:pt x="46338" y="5655"/>
                    <a:pt x="49889" y="7679"/>
                    <a:pt x="49889" y="17295"/>
                  </a:cubicBezTo>
                  <a:cubicBezTo>
                    <a:pt x="49889" y="23115"/>
                    <a:pt x="49128" y="25899"/>
                    <a:pt x="48113" y="30200"/>
                  </a:cubicBezTo>
                  <a:lnTo>
                    <a:pt x="19705" y="142808"/>
                  </a:lnTo>
                  <a:close/>
                  <a:moveTo>
                    <a:pt x="64347" y="32984"/>
                  </a:moveTo>
                  <a:cubicBezTo>
                    <a:pt x="66123" y="26152"/>
                    <a:pt x="72971" y="19066"/>
                    <a:pt x="77537" y="15270"/>
                  </a:cubicBezTo>
                  <a:cubicBezTo>
                    <a:pt x="86415" y="7426"/>
                    <a:pt x="93771" y="5655"/>
                    <a:pt x="98083" y="5655"/>
                  </a:cubicBezTo>
                  <a:cubicBezTo>
                    <a:pt x="108229" y="5655"/>
                    <a:pt x="114316" y="14511"/>
                    <a:pt x="114316" y="29441"/>
                  </a:cubicBezTo>
                  <a:cubicBezTo>
                    <a:pt x="114316" y="44371"/>
                    <a:pt x="105946" y="73472"/>
                    <a:pt x="101380" y="83088"/>
                  </a:cubicBezTo>
                  <a:cubicBezTo>
                    <a:pt x="92756" y="100802"/>
                    <a:pt x="80581" y="109152"/>
                    <a:pt x="71196" y="109152"/>
                  </a:cubicBezTo>
                  <a:cubicBezTo>
                    <a:pt x="54455" y="109152"/>
                    <a:pt x="51157" y="88149"/>
                    <a:pt x="51157" y="86631"/>
                  </a:cubicBezTo>
                  <a:cubicBezTo>
                    <a:pt x="51157" y="86125"/>
                    <a:pt x="51157" y="85619"/>
                    <a:pt x="51918" y="82582"/>
                  </a:cubicBezTo>
                  <a:lnTo>
                    <a:pt x="64347" y="32984"/>
                  </a:lnTo>
                  <a:close/>
                </a:path>
              </a:pathLst>
            </a:custGeom>
            <a:solidFill>
              <a:srgbClr val="000000"/>
            </a:solidFill>
            <a:ln w="25460"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257123C3-56C4-C400-8037-1D7E5155E67A}"/>
                </a:ext>
              </a:extLst>
            </p:cNvPr>
            <p:cNvSpPr/>
            <p:nvPr>
              <p:custDataLst>
                <p:tags r:id="rId79"/>
              </p:custDataLst>
            </p:nvPr>
          </p:nvSpPr>
          <p:spPr>
            <a:xfrm>
              <a:off x="7101889" y="4679837"/>
              <a:ext cx="64630" cy="117618"/>
            </a:xfrm>
            <a:custGeom>
              <a:avLst/>
              <a:gdLst>
                <a:gd name="connsiteX0" fmla="*/ 40306 w 64630"/>
                <a:gd name="connsiteY0" fmla="*/ 5049 h 117618"/>
                <a:gd name="connsiteX1" fmla="*/ 34979 w 64630"/>
                <a:gd name="connsiteY1" fmla="*/ 89 h 117618"/>
                <a:gd name="connsiteX2" fmla="*/ 178 w 64630"/>
                <a:gd name="connsiteY2" fmla="*/ 11426 h 117618"/>
                <a:gd name="connsiteX3" fmla="*/ 178 w 64630"/>
                <a:gd name="connsiteY3" fmla="*/ 17802 h 117618"/>
                <a:gd name="connsiteX4" fmla="*/ 25924 w 64630"/>
                <a:gd name="connsiteY4" fmla="*/ 12843 h 117618"/>
                <a:gd name="connsiteX5" fmla="*/ 25924 w 64630"/>
                <a:gd name="connsiteY5" fmla="*/ 103182 h 117618"/>
                <a:gd name="connsiteX6" fmla="*/ 8168 w 64630"/>
                <a:gd name="connsiteY6" fmla="*/ 111330 h 117618"/>
                <a:gd name="connsiteX7" fmla="*/ 1421 w 64630"/>
                <a:gd name="connsiteY7" fmla="*/ 111330 h 117618"/>
                <a:gd name="connsiteX8" fmla="*/ 1421 w 64630"/>
                <a:gd name="connsiteY8" fmla="*/ 117707 h 117618"/>
                <a:gd name="connsiteX9" fmla="*/ 33026 w 64630"/>
                <a:gd name="connsiteY9" fmla="*/ 116998 h 117618"/>
                <a:gd name="connsiteX10" fmla="*/ 64809 w 64630"/>
                <a:gd name="connsiteY10" fmla="*/ 117707 h 117618"/>
                <a:gd name="connsiteX11" fmla="*/ 64809 w 64630"/>
                <a:gd name="connsiteY11" fmla="*/ 111330 h 117618"/>
                <a:gd name="connsiteX12" fmla="*/ 58062 w 64630"/>
                <a:gd name="connsiteY12" fmla="*/ 111330 h 117618"/>
                <a:gd name="connsiteX13" fmla="*/ 40306 w 64630"/>
                <a:gd name="connsiteY13" fmla="*/ 103182 h 117618"/>
                <a:gd name="connsiteX14" fmla="*/ 40306 w 64630"/>
                <a:gd name="connsiteY14" fmla="*/ 5049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630" h="117618">
                  <a:moveTo>
                    <a:pt x="40306" y="5049"/>
                  </a:moveTo>
                  <a:cubicBezTo>
                    <a:pt x="40306" y="266"/>
                    <a:pt x="39951" y="89"/>
                    <a:pt x="34979" y="89"/>
                  </a:cubicBezTo>
                  <a:cubicBezTo>
                    <a:pt x="23616" y="11248"/>
                    <a:pt x="7458" y="11426"/>
                    <a:pt x="178" y="11426"/>
                  </a:cubicBezTo>
                  <a:lnTo>
                    <a:pt x="178" y="17802"/>
                  </a:lnTo>
                  <a:cubicBezTo>
                    <a:pt x="4440" y="17802"/>
                    <a:pt x="16158" y="17802"/>
                    <a:pt x="25924" y="12843"/>
                  </a:cubicBezTo>
                  <a:lnTo>
                    <a:pt x="25924" y="103182"/>
                  </a:lnTo>
                  <a:cubicBezTo>
                    <a:pt x="25924" y="109027"/>
                    <a:pt x="25924" y="111330"/>
                    <a:pt x="8168" y="111330"/>
                  </a:cubicBezTo>
                  <a:lnTo>
                    <a:pt x="1421" y="111330"/>
                  </a:lnTo>
                  <a:lnTo>
                    <a:pt x="1421" y="117707"/>
                  </a:lnTo>
                  <a:cubicBezTo>
                    <a:pt x="4617" y="117530"/>
                    <a:pt x="26457" y="116998"/>
                    <a:pt x="33026" y="116998"/>
                  </a:cubicBezTo>
                  <a:cubicBezTo>
                    <a:pt x="38530" y="116998"/>
                    <a:pt x="60902" y="117530"/>
                    <a:pt x="64809" y="117707"/>
                  </a:cubicBezTo>
                  <a:lnTo>
                    <a:pt x="64809" y="111330"/>
                  </a:lnTo>
                  <a:lnTo>
                    <a:pt x="58062" y="111330"/>
                  </a:lnTo>
                  <a:cubicBezTo>
                    <a:pt x="40306" y="111330"/>
                    <a:pt x="40306" y="109027"/>
                    <a:pt x="40306" y="103182"/>
                  </a:cubicBezTo>
                  <a:lnTo>
                    <a:pt x="40306" y="5049"/>
                  </a:lnTo>
                  <a:close/>
                </a:path>
              </a:pathLst>
            </a:custGeom>
            <a:solidFill>
              <a:srgbClr val="000000"/>
            </a:solidFill>
            <a:ln w="25460"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6B7DF43A-A947-553F-5676-4E2A5DF095CB}"/>
                </a:ext>
              </a:extLst>
            </p:cNvPr>
            <p:cNvSpPr/>
            <p:nvPr>
              <p:custDataLst>
                <p:tags r:id="rId80"/>
              </p:custDataLst>
            </p:nvPr>
          </p:nvSpPr>
          <p:spPr>
            <a:xfrm>
              <a:off x="9307329" y="4666628"/>
              <a:ext cx="168677" cy="59213"/>
            </a:xfrm>
            <a:custGeom>
              <a:avLst/>
              <a:gdLst>
                <a:gd name="connsiteX0" fmla="*/ 160319 w 168677"/>
                <a:gd name="connsiteY0" fmla="*/ 10209 h 59213"/>
                <a:gd name="connsiteX1" fmla="*/ 168943 w 168677"/>
                <a:gd name="connsiteY1" fmla="*/ 5148 h 59213"/>
                <a:gd name="connsiteX2" fmla="*/ 160572 w 168677"/>
                <a:gd name="connsiteY2" fmla="*/ 87 h 59213"/>
                <a:gd name="connsiteX3" fmla="*/ 8636 w 168677"/>
                <a:gd name="connsiteY3" fmla="*/ 87 h 59213"/>
                <a:gd name="connsiteX4" fmla="*/ 265 w 168677"/>
                <a:gd name="connsiteY4" fmla="*/ 5148 h 59213"/>
                <a:gd name="connsiteX5" fmla="*/ 8889 w 168677"/>
                <a:gd name="connsiteY5" fmla="*/ 10209 h 59213"/>
                <a:gd name="connsiteX6" fmla="*/ 160319 w 168677"/>
                <a:gd name="connsiteY6" fmla="*/ 10209 h 59213"/>
                <a:gd name="connsiteX7" fmla="*/ 160572 w 168677"/>
                <a:gd name="connsiteY7" fmla="*/ 59301 h 59213"/>
                <a:gd name="connsiteX8" fmla="*/ 168943 w 168677"/>
                <a:gd name="connsiteY8" fmla="*/ 54240 h 59213"/>
                <a:gd name="connsiteX9" fmla="*/ 160319 w 168677"/>
                <a:gd name="connsiteY9" fmla="*/ 49179 h 59213"/>
                <a:gd name="connsiteX10" fmla="*/ 8889 w 168677"/>
                <a:gd name="connsiteY10" fmla="*/ 49179 h 59213"/>
                <a:gd name="connsiteX11" fmla="*/ 265 w 168677"/>
                <a:gd name="connsiteY11" fmla="*/ 54240 h 59213"/>
                <a:gd name="connsiteX12" fmla="*/ 8636 w 168677"/>
                <a:gd name="connsiteY12" fmla="*/ 59301 h 59213"/>
                <a:gd name="connsiteX13" fmla="*/ 160572 w 168677"/>
                <a:gd name="connsiteY13" fmla="*/ 59301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677" h="59213">
                  <a:moveTo>
                    <a:pt x="160319" y="10209"/>
                  </a:moveTo>
                  <a:cubicBezTo>
                    <a:pt x="164124" y="10209"/>
                    <a:pt x="168943" y="10209"/>
                    <a:pt x="168943" y="5148"/>
                  </a:cubicBezTo>
                  <a:cubicBezTo>
                    <a:pt x="168943" y="87"/>
                    <a:pt x="164124" y="87"/>
                    <a:pt x="160572" y="87"/>
                  </a:cubicBezTo>
                  <a:lnTo>
                    <a:pt x="8636" y="87"/>
                  </a:lnTo>
                  <a:cubicBezTo>
                    <a:pt x="5085" y="87"/>
                    <a:pt x="265" y="87"/>
                    <a:pt x="265" y="5148"/>
                  </a:cubicBezTo>
                  <a:cubicBezTo>
                    <a:pt x="265" y="10209"/>
                    <a:pt x="5085" y="10209"/>
                    <a:pt x="8889" y="10209"/>
                  </a:cubicBezTo>
                  <a:lnTo>
                    <a:pt x="160319" y="10209"/>
                  </a:lnTo>
                  <a:close/>
                  <a:moveTo>
                    <a:pt x="160572" y="59301"/>
                  </a:moveTo>
                  <a:cubicBezTo>
                    <a:pt x="164124" y="59301"/>
                    <a:pt x="168943" y="59301"/>
                    <a:pt x="168943" y="54240"/>
                  </a:cubicBezTo>
                  <a:cubicBezTo>
                    <a:pt x="168943" y="49179"/>
                    <a:pt x="164124" y="49179"/>
                    <a:pt x="160319" y="49179"/>
                  </a:cubicBezTo>
                  <a:lnTo>
                    <a:pt x="8889" y="49179"/>
                  </a:lnTo>
                  <a:cubicBezTo>
                    <a:pt x="5085" y="49179"/>
                    <a:pt x="265" y="49179"/>
                    <a:pt x="265" y="54240"/>
                  </a:cubicBezTo>
                  <a:cubicBezTo>
                    <a:pt x="265" y="59301"/>
                    <a:pt x="5085" y="59301"/>
                    <a:pt x="8636" y="59301"/>
                  </a:cubicBezTo>
                  <a:lnTo>
                    <a:pt x="160572" y="59301"/>
                  </a:lnTo>
                  <a:close/>
                </a:path>
              </a:pathLst>
            </a:custGeom>
            <a:solidFill>
              <a:srgbClr val="000000"/>
            </a:solidFill>
            <a:ln w="25460"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3844D475-D5AF-45BB-D105-812ADCB23E09}"/>
                </a:ext>
              </a:extLst>
            </p:cNvPr>
            <p:cNvSpPr/>
            <p:nvPr>
              <p:custDataLst>
                <p:tags r:id="rId81"/>
              </p:custDataLst>
            </p:nvPr>
          </p:nvSpPr>
          <p:spPr>
            <a:xfrm>
              <a:off x="9462086" y="4626646"/>
              <a:ext cx="225241" cy="139178"/>
            </a:xfrm>
            <a:custGeom>
              <a:avLst/>
              <a:gdLst>
                <a:gd name="connsiteX0" fmla="*/ 170471 w 225241"/>
                <a:gd name="connsiteY0" fmla="*/ 50191 h 139178"/>
                <a:gd name="connsiteX1" fmla="*/ 202431 w 225241"/>
                <a:gd name="connsiteY1" fmla="*/ 69676 h 139178"/>
                <a:gd name="connsiteX2" fmla="*/ 170471 w 225241"/>
                <a:gd name="connsiteY2" fmla="*/ 89161 h 139178"/>
                <a:gd name="connsiteX3" fmla="*/ 9403 w 225241"/>
                <a:gd name="connsiteY3" fmla="*/ 89161 h 139178"/>
                <a:gd name="connsiteX4" fmla="*/ 271 w 225241"/>
                <a:gd name="connsiteY4" fmla="*/ 94222 h 139178"/>
                <a:gd name="connsiteX5" fmla="*/ 9149 w 225241"/>
                <a:gd name="connsiteY5" fmla="*/ 99283 h 139178"/>
                <a:gd name="connsiteX6" fmla="*/ 159057 w 225241"/>
                <a:gd name="connsiteY6" fmla="*/ 99283 h 139178"/>
                <a:gd name="connsiteX7" fmla="*/ 133692 w 225241"/>
                <a:gd name="connsiteY7" fmla="*/ 136482 h 139178"/>
                <a:gd name="connsiteX8" fmla="*/ 138511 w 225241"/>
                <a:gd name="connsiteY8" fmla="*/ 139265 h 139178"/>
                <a:gd name="connsiteX9" fmla="*/ 143330 w 225241"/>
                <a:gd name="connsiteY9" fmla="*/ 137241 h 139178"/>
                <a:gd name="connsiteX10" fmla="*/ 172247 w 225241"/>
                <a:gd name="connsiteY10" fmla="*/ 99536 h 139178"/>
                <a:gd name="connsiteX11" fmla="*/ 219933 w 225241"/>
                <a:gd name="connsiteY11" fmla="*/ 73472 h 139178"/>
                <a:gd name="connsiteX12" fmla="*/ 225006 w 225241"/>
                <a:gd name="connsiteY12" fmla="*/ 71195 h 139178"/>
                <a:gd name="connsiteX13" fmla="*/ 225513 w 225241"/>
                <a:gd name="connsiteY13" fmla="*/ 69676 h 139178"/>
                <a:gd name="connsiteX14" fmla="*/ 225260 w 225241"/>
                <a:gd name="connsiteY14" fmla="*/ 68158 h 139178"/>
                <a:gd name="connsiteX15" fmla="*/ 224499 w 225241"/>
                <a:gd name="connsiteY15" fmla="*/ 67652 h 139178"/>
                <a:gd name="connsiteX16" fmla="*/ 218918 w 225241"/>
                <a:gd name="connsiteY16" fmla="*/ 65628 h 139178"/>
                <a:gd name="connsiteX17" fmla="*/ 145106 w 225241"/>
                <a:gd name="connsiteY17" fmla="*/ 5401 h 139178"/>
                <a:gd name="connsiteX18" fmla="*/ 138511 w 225241"/>
                <a:gd name="connsiteY18" fmla="*/ 87 h 139178"/>
                <a:gd name="connsiteX19" fmla="*/ 133692 w 225241"/>
                <a:gd name="connsiteY19" fmla="*/ 2871 h 139178"/>
                <a:gd name="connsiteX20" fmla="*/ 159057 w 225241"/>
                <a:gd name="connsiteY20" fmla="*/ 40069 h 139178"/>
                <a:gd name="connsiteX21" fmla="*/ 9149 w 225241"/>
                <a:gd name="connsiteY21" fmla="*/ 40069 h 139178"/>
                <a:gd name="connsiteX22" fmla="*/ 271 w 225241"/>
                <a:gd name="connsiteY22" fmla="*/ 45130 h 139178"/>
                <a:gd name="connsiteX23" fmla="*/ 9403 w 225241"/>
                <a:gd name="connsiteY23" fmla="*/ 50191 h 139178"/>
                <a:gd name="connsiteX24" fmla="*/ 170471 w 225241"/>
                <a:gd name="connsiteY24" fmla="*/ 50191 h 13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5241" h="139178">
                  <a:moveTo>
                    <a:pt x="170471" y="50191"/>
                  </a:moveTo>
                  <a:cubicBezTo>
                    <a:pt x="181124" y="59301"/>
                    <a:pt x="194060" y="65881"/>
                    <a:pt x="202431" y="69676"/>
                  </a:cubicBezTo>
                  <a:cubicBezTo>
                    <a:pt x="193300" y="73725"/>
                    <a:pt x="180871" y="80305"/>
                    <a:pt x="170471" y="89161"/>
                  </a:cubicBezTo>
                  <a:lnTo>
                    <a:pt x="9403" y="89161"/>
                  </a:lnTo>
                  <a:cubicBezTo>
                    <a:pt x="5091" y="89161"/>
                    <a:pt x="271" y="89161"/>
                    <a:pt x="271" y="94222"/>
                  </a:cubicBezTo>
                  <a:cubicBezTo>
                    <a:pt x="271" y="99283"/>
                    <a:pt x="4837" y="99283"/>
                    <a:pt x="9149" y="99283"/>
                  </a:cubicBezTo>
                  <a:lnTo>
                    <a:pt x="159057" y="99283"/>
                  </a:lnTo>
                  <a:cubicBezTo>
                    <a:pt x="146881" y="110924"/>
                    <a:pt x="133692" y="133192"/>
                    <a:pt x="133692" y="136482"/>
                  </a:cubicBezTo>
                  <a:cubicBezTo>
                    <a:pt x="133692" y="139265"/>
                    <a:pt x="136989" y="139265"/>
                    <a:pt x="138511" y="139265"/>
                  </a:cubicBezTo>
                  <a:cubicBezTo>
                    <a:pt x="140540" y="139265"/>
                    <a:pt x="142316" y="139265"/>
                    <a:pt x="143330" y="137241"/>
                  </a:cubicBezTo>
                  <a:cubicBezTo>
                    <a:pt x="148657" y="127625"/>
                    <a:pt x="155759" y="114213"/>
                    <a:pt x="172247" y="99536"/>
                  </a:cubicBezTo>
                  <a:cubicBezTo>
                    <a:pt x="189748" y="84100"/>
                    <a:pt x="206743" y="77268"/>
                    <a:pt x="219933" y="73472"/>
                  </a:cubicBezTo>
                  <a:cubicBezTo>
                    <a:pt x="224245" y="71954"/>
                    <a:pt x="224499" y="71701"/>
                    <a:pt x="225006" y="71195"/>
                  </a:cubicBezTo>
                  <a:cubicBezTo>
                    <a:pt x="225513" y="70942"/>
                    <a:pt x="225513" y="70183"/>
                    <a:pt x="225513" y="69676"/>
                  </a:cubicBezTo>
                  <a:cubicBezTo>
                    <a:pt x="225513" y="69170"/>
                    <a:pt x="225513" y="68664"/>
                    <a:pt x="225260" y="68158"/>
                  </a:cubicBezTo>
                  <a:lnTo>
                    <a:pt x="224499" y="67652"/>
                  </a:lnTo>
                  <a:cubicBezTo>
                    <a:pt x="223991" y="67399"/>
                    <a:pt x="223738" y="67146"/>
                    <a:pt x="218918" y="65628"/>
                  </a:cubicBezTo>
                  <a:cubicBezTo>
                    <a:pt x="184675" y="55506"/>
                    <a:pt x="159310" y="32478"/>
                    <a:pt x="145106" y="5401"/>
                  </a:cubicBezTo>
                  <a:cubicBezTo>
                    <a:pt x="142316" y="340"/>
                    <a:pt x="142062" y="87"/>
                    <a:pt x="138511" y="87"/>
                  </a:cubicBezTo>
                  <a:cubicBezTo>
                    <a:pt x="136989" y="87"/>
                    <a:pt x="133692" y="87"/>
                    <a:pt x="133692" y="2871"/>
                  </a:cubicBezTo>
                  <a:cubicBezTo>
                    <a:pt x="133692" y="6161"/>
                    <a:pt x="146628" y="28176"/>
                    <a:pt x="159057" y="40069"/>
                  </a:cubicBezTo>
                  <a:lnTo>
                    <a:pt x="9149" y="40069"/>
                  </a:lnTo>
                  <a:cubicBezTo>
                    <a:pt x="4837" y="40069"/>
                    <a:pt x="271" y="40069"/>
                    <a:pt x="271" y="45130"/>
                  </a:cubicBezTo>
                  <a:cubicBezTo>
                    <a:pt x="271" y="50191"/>
                    <a:pt x="5091" y="50191"/>
                    <a:pt x="9403" y="50191"/>
                  </a:cubicBezTo>
                  <a:lnTo>
                    <a:pt x="170471" y="50191"/>
                  </a:lnTo>
                  <a:close/>
                </a:path>
              </a:pathLst>
            </a:custGeom>
            <a:solidFill>
              <a:srgbClr val="000000"/>
            </a:solidFill>
            <a:ln w="25460"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EB50645E-218D-0962-1A2A-01D265EDE1B3}"/>
                </a:ext>
              </a:extLst>
            </p:cNvPr>
            <p:cNvSpPr/>
            <p:nvPr>
              <p:custDataLst>
                <p:tags r:id="rId82"/>
              </p:custDataLst>
            </p:nvPr>
          </p:nvSpPr>
          <p:spPr>
            <a:xfrm>
              <a:off x="9834583" y="4647650"/>
              <a:ext cx="132405" cy="160940"/>
            </a:xfrm>
            <a:custGeom>
              <a:avLst/>
              <a:gdLst>
                <a:gd name="connsiteX0" fmla="*/ 19818 w 132405"/>
                <a:gd name="connsiteY0" fmla="*/ 142808 h 160940"/>
                <a:gd name="connsiteX1" fmla="*/ 6121 w 132405"/>
                <a:gd name="connsiteY1" fmla="*/ 153183 h 160940"/>
                <a:gd name="connsiteX2" fmla="*/ 287 w 132405"/>
                <a:gd name="connsiteY2" fmla="*/ 157991 h 160940"/>
                <a:gd name="connsiteX3" fmla="*/ 3584 w 132405"/>
                <a:gd name="connsiteY3" fmla="*/ 161028 h 160940"/>
                <a:gd name="connsiteX4" fmla="*/ 24891 w 132405"/>
                <a:gd name="connsiteY4" fmla="*/ 160269 h 160940"/>
                <a:gd name="connsiteX5" fmla="*/ 50002 w 132405"/>
                <a:gd name="connsiteY5" fmla="*/ 161028 h 160940"/>
                <a:gd name="connsiteX6" fmla="*/ 54568 w 132405"/>
                <a:gd name="connsiteY6" fmla="*/ 155967 h 160940"/>
                <a:gd name="connsiteX7" fmla="*/ 48480 w 132405"/>
                <a:gd name="connsiteY7" fmla="*/ 153183 h 160940"/>
                <a:gd name="connsiteX8" fmla="*/ 35798 w 132405"/>
                <a:gd name="connsiteY8" fmla="*/ 149134 h 160940"/>
                <a:gd name="connsiteX9" fmla="*/ 48227 w 132405"/>
                <a:gd name="connsiteY9" fmla="*/ 98524 h 160940"/>
                <a:gd name="connsiteX10" fmla="*/ 71563 w 132405"/>
                <a:gd name="connsiteY10" fmla="*/ 114720 h 160940"/>
                <a:gd name="connsiteX11" fmla="*/ 132692 w 132405"/>
                <a:gd name="connsiteY11" fmla="*/ 40576 h 160940"/>
                <a:gd name="connsiteX12" fmla="*/ 98957 w 132405"/>
                <a:gd name="connsiteY12" fmla="*/ 87 h 160940"/>
                <a:gd name="connsiteX13" fmla="*/ 65729 w 132405"/>
                <a:gd name="connsiteY13" fmla="*/ 19066 h 160940"/>
                <a:gd name="connsiteX14" fmla="*/ 42900 w 132405"/>
                <a:gd name="connsiteY14" fmla="*/ 87 h 160940"/>
                <a:gd name="connsiteX15" fmla="*/ 24130 w 132405"/>
                <a:gd name="connsiteY15" fmla="*/ 14511 h 160940"/>
                <a:gd name="connsiteX16" fmla="*/ 16267 w 132405"/>
                <a:gd name="connsiteY16" fmla="*/ 39057 h 160940"/>
                <a:gd name="connsiteX17" fmla="*/ 19311 w 132405"/>
                <a:gd name="connsiteY17" fmla="*/ 41588 h 160940"/>
                <a:gd name="connsiteX18" fmla="*/ 23623 w 132405"/>
                <a:gd name="connsiteY18" fmla="*/ 35768 h 160940"/>
                <a:gd name="connsiteX19" fmla="*/ 42139 w 132405"/>
                <a:gd name="connsiteY19" fmla="*/ 5655 h 160940"/>
                <a:gd name="connsiteX20" fmla="*/ 50002 w 132405"/>
                <a:gd name="connsiteY20" fmla="*/ 17295 h 160940"/>
                <a:gd name="connsiteX21" fmla="*/ 48227 w 132405"/>
                <a:gd name="connsiteY21" fmla="*/ 30200 h 160940"/>
                <a:gd name="connsiteX22" fmla="*/ 19818 w 132405"/>
                <a:gd name="connsiteY22" fmla="*/ 142808 h 160940"/>
                <a:gd name="connsiteX23" fmla="*/ 64460 w 132405"/>
                <a:gd name="connsiteY23" fmla="*/ 32984 h 160940"/>
                <a:gd name="connsiteX24" fmla="*/ 77650 w 132405"/>
                <a:gd name="connsiteY24" fmla="*/ 15270 h 160940"/>
                <a:gd name="connsiteX25" fmla="*/ 98196 w 132405"/>
                <a:gd name="connsiteY25" fmla="*/ 5655 h 160940"/>
                <a:gd name="connsiteX26" fmla="*/ 114430 w 132405"/>
                <a:gd name="connsiteY26" fmla="*/ 29441 h 160940"/>
                <a:gd name="connsiteX27" fmla="*/ 101493 w 132405"/>
                <a:gd name="connsiteY27" fmla="*/ 83088 h 160940"/>
                <a:gd name="connsiteX28" fmla="*/ 71309 w 132405"/>
                <a:gd name="connsiteY28" fmla="*/ 109152 h 160940"/>
                <a:gd name="connsiteX29" fmla="*/ 51271 w 132405"/>
                <a:gd name="connsiteY29" fmla="*/ 86631 h 160940"/>
                <a:gd name="connsiteX30" fmla="*/ 52032 w 132405"/>
                <a:gd name="connsiteY30" fmla="*/ 82582 h 160940"/>
                <a:gd name="connsiteX31" fmla="*/ 64460 w 132405"/>
                <a:gd name="connsiteY31" fmla="*/ 32984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405" h="160940">
                  <a:moveTo>
                    <a:pt x="19818" y="142808"/>
                  </a:moveTo>
                  <a:cubicBezTo>
                    <a:pt x="17789" y="151412"/>
                    <a:pt x="17281" y="153183"/>
                    <a:pt x="6121" y="153183"/>
                  </a:cubicBezTo>
                  <a:cubicBezTo>
                    <a:pt x="3077" y="153183"/>
                    <a:pt x="287" y="153183"/>
                    <a:pt x="287" y="157991"/>
                  </a:cubicBezTo>
                  <a:cubicBezTo>
                    <a:pt x="287" y="160016"/>
                    <a:pt x="1555" y="161028"/>
                    <a:pt x="3584" y="161028"/>
                  </a:cubicBezTo>
                  <a:cubicBezTo>
                    <a:pt x="10433" y="161028"/>
                    <a:pt x="17789" y="160269"/>
                    <a:pt x="24891" y="160269"/>
                  </a:cubicBezTo>
                  <a:cubicBezTo>
                    <a:pt x="33261" y="160269"/>
                    <a:pt x="41886" y="161028"/>
                    <a:pt x="50002" y="161028"/>
                  </a:cubicBezTo>
                  <a:cubicBezTo>
                    <a:pt x="51271" y="161028"/>
                    <a:pt x="54568" y="161028"/>
                    <a:pt x="54568" y="155967"/>
                  </a:cubicBezTo>
                  <a:cubicBezTo>
                    <a:pt x="54568" y="153183"/>
                    <a:pt x="52032" y="153183"/>
                    <a:pt x="48480" y="153183"/>
                  </a:cubicBezTo>
                  <a:cubicBezTo>
                    <a:pt x="35798" y="153183"/>
                    <a:pt x="35798" y="151412"/>
                    <a:pt x="35798" y="149134"/>
                  </a:cubicBezTo>
                  <a:cubicBezTo>
                    <a:pt x="35798" y="146098"/>
                    <a:pt x="46451" y="104851"/>
                    <a:pt x="48227" y="98524"/>
                  </a:cubicBezTo>
                  <a:cubicBezTo>
                    <a:pt x="51524" y="105863"/>
                    <a:pt x="58626" y="114720"/>
                    <a:pt x="71563" y="114720"/>
                  </a:cubicBezTo>
                  <a:cubicBezTo>
                    <a:pt x="100986" y="114720"/>
                    <a:pt x="132692" y="77774"/>
                    <a:pt x="132692" y="40576"/>
                  </a:cubicBezTo>
                  <a:cubicBezTo>
                    <a:pt x="132692" y="16789"/>
                    <a:pt x="118234" y="87"/>
                    <a:pt x="98957" y="87"/>
                  </a:cubicBezTo>
                  <a:cubicBezTo>
                    <a:pt x="86274" y="87"/>
                    <a:pt x="74099" y="9197"/>
                    <a:pt x="65729" y="19066"/>
                  </a:cubicBezTo>
                  <a:cubicBezTo>
                    <a:pt x="63192" y="5401"/>
                    <a:pt x="52285" y="87"/>
                    <a:pt x="42900" y="87"/>
                  </a:cubicBezTo>
                  <a:cubicBezTo>
                    <a:pt x="31232" y="87"/>
                    <a:pt x="26413" y="9956"/>
                    <a:pt x="24130" y="14511"/>
                  </a:cubicBezTo>
                  <a:cubicBezTo>
                    <a:pt x="19564" y="23115"/>
                    <a:pt x="16267" y="38298"/>
                    <a:pt x="16267" y="39057"/>
                  </a:cubicBezTo>
                  <a:cubicBezTo>
                    <a:pt x="16267" y="41588"/>
                    <a:pt x="18803" y="41588"/>
                    <a:pt x="19311" y="41588"/>
                  </a:cubicBezTo>
                  <a:cubicBezTo>
                    <a:pt x="21847" y="41588"/>
                    <a:pt x="22101" y="41335"/>
                    <a:pt x="23623" y="35768"/>
                  </a:cubicBezTo>
                  <a:cubicBezTo>
                    <a:pt x="27935" y="17801"/>
                    <a:pt x="33008" y="5655"/>
                    <a:pt x="42139" y="5655"/>
                  </a:cubicBezTo>
                  <a:cubicBezTo>
                    <a:pt x="46451" y="5655"/>
                    <a:pt x="50002" y="7679"/>
                    <a:pt x="50002" y="17295"/>
                  </a:cubicBezTo>
                  <a:cubicBezTo>
                    <a:pt x="50002" y="23115"/>
                    <a:pt x="49241" y="25899"/>
                    <a:pt x="48227" y="30200"/>
                  </a:cubicBezTo>
                  <a:lnTo>
                    <a:pt x="19818" y="142808"/>
                  </a:lnTo>
                  <a:close/>
                  <a:moveTo>
                    <a:pt x="64460" y="32984"/>
                  </a:moveTo>
                  <a:cubicBezTo>
                    <a:pt x="66236" y="26152"/>
                    <a:pt x="73085" y="19066"/>
                    <a:pt x="77650" y="15270"/>
                  </a:cubicBezTo>
                  <a:cubicBezTo>
                    <a:pt x="86528" y="7426"/>
                    <a:pt x="93884" y="5655"/>
                    <a:pt x="98196" y="5655"/>
                  </a:cubicBezTo>
                  <a:cubicBezTo>
                    <a:pt x="108342" y="5655"/>
                    <a:pt x="114430" y="14511"/>
                    <a:pt x="114430" y="29441"/>
                  </a:cubicBezTo>
                  <a:cubicBezTo>
                    <a:pt x="114430" y="44371"/>
                    <a:pt x="106059" y="73472"/>
                    <a:pt x="101493" y="83088"/>
                  </a:cubicBezTo>
                  <a:cubicBezTo>
                    <a:pt x="92869" y="100802"/>
                    <a:pt x="80694" y="109152"/>
                    <a:pt x="71309" y="109152"/>
                  </a:cubicBezTo>
                  <a:cubicBezTo>
                    <a:pt x="54568" y="109152"/>
                    <a:pt x="51271" y="88149"/>
                    <a:pt x="51271" y="86631"/>
                  </a:cubicBezTo>
                  <a:cubicBezTo>
                    <a:pt x="51271" y="86125"/>
                    <a:pt x="51271" y="85619"/>
                    <a:pt x="52032" y="82582"/>
                  </a:cubicBezTo>
                  <a:lnTo>
                    <a:pt x="64460" y="32984"/>
                  </a:lnTo>
                  <a:close/>
                </a:path>
              </a:pathLst>
            </a:custGeom>
            <a:solidFill>
              <a:srgbClr val="000000"/>
            </a:solidFill>
            <a:ln w="25460"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659FEF1E-433A-D6BA-80F2-D3B5AB5EB7D7}"/>
                </a:ext>
              </a:extLst>
            </p:cNvPr>
            <p:cNvSpPr/>
            <p:nvPr>
              <p:custDataLst>
                <p:tags r:id="rId83"/>
              </p:custDataLst>
            </p:nvPr>
          </p:nvSpPr>
          <p:spPr>
            <a:xfrm>
              <a:off x="9989672" y="4679837"/>
              <a:ext cx="64630" cy="117618"/>
            </a:xfrm>
            <a:custGeom>
              <a:avLst/>
              <a:gdLst>
                <a:gd name="connsiteX0" fmla="*/ 40419 w 64630"/>
                <a:gd name="connsiteY0" fmla="*/ 5049 h 117618"/>
                <a:gd name="connsiteX1" fmla="*/ 35093 w 64630"/>
                <a:gd name="connsiteY1" fmla="*/ 89 h 117618"/>
                <a:gd name="connsiteX2" fmla="*/ 292 w 64630"/>
                <a:gd name="connsiteY2" fmla="*/ 11426 h 117618"/>
                <a:gd name="connsiteX3" fmla="*/ 292 w 64630"/>
                <a:gd name="connsiteY3" fmla="*/ 17802 h 117618"/>
                <a:gd name="connsiteX4" fmla="*/ 26037 w 64630"/>
                <a:gd name="connsiteY4" fmla="*/ 12843 h 117618"/>
                <a:gd name="connsiteX5" fmla="*/ 26037 w 64630"/>
                <a:gd name="connsiteY5" fmla="*/ 103182 h 117618"/>
                <a:gd name="connsiteX6" fmla="*/ 8282 w 64630"/>
                <a:gd name="connsiteY6" fmla="*/ 111330 h 117618"/>
                <a:gd name="connsiteX7" fmla="*/ 1535 w 64630"/>
                <a:gd name="connsiteY7" fmla="*/ 111330 h 117618"/>
                <a:gd name="connsiteX8" fmla="*/ 1535 w 64630"/>
                <a:gd name="connsiteY8" fmla="*/ 117707 h 117618"/>
                <a:gd name="connsiteX9" fmla="*/ 33140 w 64630"/>
                <a:gd name="connsiteY9" fmla="*/ 116998 h 117618"/>
                <a:gd name="connsiteX10" fmla="*/ 64922 w 64630"/>
                <a:gd name="connsiteY10" fmla="*/ 117707 h 117618"/>
                <a:gd name="connsiteX11" fmla="*/ 64922 w 64630"/>
                <a:gd name="connsiteY11" fmla="*/ 111330 h 117618"/>
                <a:gd name="connsiteX12" fmla="*/ 58175 w 64630"/>
                <a:gd name="connsiteY12" fmla="*/ 111330 h 117618"/>
                <a:gd name="connsiteX13" fmla="*/ 40419 w 64630"/>
                <a:gd name="connsiteY13" fmla="*/ 103182 h 117618"/>
                <a:gd name="connsiteX14" fmla="*/ 40419 w 64630"/>
                <a:gd name="connsiteY14" fmla="*/ 5049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630" h="117618">
                  <a:moveTo>
                    <a:pt x="40419" y="5049"/>
                  </a:moveTo>
                  <a:cubicBezTo>
                    <a:pt x="40419" y="266"/>
                    <a:pt x="40064" y="89"/>
                    <a:pt x="35093" y="89"/>
                  </a:cubicBezTo>
                  <a:cubicBezTo>
                    <a:pt x="23729" y="11248"/>
                    <a:pt x="7572" y="11426"/>
                    <a:pt x="292" y="11426"/>
                  </a:cubicBezTo>
                  <a:lnTo>
                    <a:pt x="292" y="17802"/>
                  </a:lnTo>
                  <a:cubicBezTo>
                    <a:pt x="4553" y="17802"/>
                    <a:pt x="16272" y="17802"/>
                    <a:pt x="26037" y="12843"/>
                  </a:cubicBezTo>
                  <a:lnTo>
                    <a:pt x="26037" y="103182"/>
                  </a:lnTo>
                  <a:cubicBezTo>
                    <a:pt x="26037" y="109027"/>
                    <a:pt x="26037" y="111330"/>
                    <a:pt x="8282" y="111330"/>
                  </a:cubicBezTo>
                  <a:lnTo>
                    <a:pt x="1535" y="111330"/>
                  </a:lnTo>
                  <a:lnTo>
                    <a:pt x="1535" y="117707"/>
                  </a:lnTo>
                  <a:cubicBezTo>
                    <a:pt x="4731" y="117530"/>
                    <a:pt x="26570" y="116998"/>
                    <a:pt x="33140" y="116998"/>
                  </a:cubicBezTo>
                  <a:cubicBezTo>
                    <a:pt x="38644" y="116998"/>
                    <a:pt x="61016" y="117530"/>
                    <a:pt x="64922" y="117707"/>
                  </a:cubicBezTo>
                  <a:lnTo>
                    <a:pt x="64922" y="111330"/>
                  </a:lnTo>
                  <a:lnTo>
                    <a:pt x="58175" y="111330"/>
                  </a:lnTo>
                  <a:cubicBezTo>
                    <a:pt x="40419" y="111330"/>
                    <a:pt x="40419" y="109027"/>
                    <a:pt x="40419" y="103182"/>
                  </a:cubicBezTo>
                  <a:lnTo>
                    <a:pt x="40419" y="5049"/>
                  </a:lnTo>
                  <a:close/>
                </a:path>
              </a:pathLst>
            </a:custGeom>
            <a:solidFill>
              <a:srgbClr val="000000"/>
            </a:solidFill>
            <a:ln w="25460"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CE01439C-49BA-85EA-AAED-6C26E7DA2A6B}"/>
                </a:ext>
              </a:extLst>
            </p:cNvPr>
            <p:cNvSpPr/>
            <p:nvPr>
              <p:custDataLst>
                <p:tags r:id="rId84"/>
              </p:custDataLst>
            </p:nvPr>
          </p:nvSpPr>
          <p:spPr>
            <a:xfrm>
              <a:off x="10168771" y="4666628"/>
              <a:ext cx="168677" cy="59213"/>
            </a:xfrm>
            <a:custGeom>
              <a:avLst/>
              <a:gdLst>
                <a:gd name="connsiteX0" fmla="*/ 160353 w 168677"/>
                <a:gd name="connsiteY0" fmla="*/ 10209 h 59213"/>
                <a:gd name="connsiteX1" fmla="*/ 168977 w 168677"/>
                <a:gd name="connsiteY1" fmla="*/ 5148 h 59213"/>
                <a:gd name="connsiteX2" fmla="*/ 160606 w 168677"/>
                <a:gd name="connsiteY2" fmla="*/ 87 h 59213"/>
                <a:gd name="connsiteX3" fmla="*/ 8670 w 168677"/>
                <a:gd name="connsiteY3" fmla="*/ 87 h 59213"/>
                <a:gd name="connsiteX4" fmla="*/ 299 w 168677"/>
                <a:gd name="connsiteY4" fmla="*/ 5148 h 59213"/>
                <a:gd name="connsiteX5" fmla="*/ 8923 w 168677"/>
                <a:gd name="connsiteY5" fmla="*/ 10209 h 59213"/>
                <a:gd name="connsiteX6" fmla="*/ 160353 w 168677"/>
                <a:gd name="connsiteY6" fmla="*/ 10209 h 59213"/>
                <a:gd name="connsiteX7" fmla="*/ 160606 w 168677"/>
                <a:gd name="connsiteY7" fmla="*/ 59301 h 59213"/>
                <a:gd name="connsiteX8" fmla="*/ 168977 w 168677"/>
                <a:gd name="connsiteY8" fmla="*/ 54240 h 59213"/>
                <a:gd name="connsiteX9" fmla="*/ 160353 w 168677"/>
                <a:gd name="connsiteY9" fmla="*/ 49179 h 59213"/>
                <a:gd name="connsiteX10" fmla="*/ 8923 w 168677"/>
                <a:gd name="connsiteY10" fmla="*/ 49179 h 59213"/>
                <a:gd name="connsiteX11" fmla="*/ 299 w 168677"/>
                <a:gd name="connsiteY11" fmla="*/ 54240 h 59213"/>
                <a:gd name="connsiteX12" fmla="*/ 8670 w 168677"/>
                <a:gd name="connsiteY12" fmla="*/ 59301 h 59213"/>
                <a:gd name="connsiteX13" fmla="*/ 160606 w 168677"/>
                <a:gd name="connsiteY13" fmla="*/ 59301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677" h="59213">
                  <a:moveTo>
                    <a:pt x="160353" y="10209"/>
                  </a:moveTo>
                  <a:cubicBezTo>
                    <a:pt x="164157" y="10209"/>
                    <a:pt x="168977" y="10209"/>
                    <a:pt x="168977" y="5148"/>
                  </a:cubicBezTo>
                  <a:cubicBezTo>
                    <a:pt x="168977" y="87"/>
                    <a:pt x="164157" y="87"/>
                    <a:pt x="160606" y="87"/>
                  </a:cubicBezTo>
                  <a:lnTo>
                    <a:pt x="8670" y="87"/>
                  </a:lnTo>
                  <a:cubicBezTo>
                    <a:pt x="5118" y="87"/>
                    <a:pt x="299" y="87"/>
                    <a:pt x="299" y="5148"/>
                  </a:cubicBezTo>
                  <a:cubicBezTo>
                    <a:pt x="299" y="10209"/>
                    <a:pt x="5118" y="10209"/>
                    <a:pt x="8923" y="10209"/>
                  </a:cubicBezTo>
                  <a:lnTo>
                    <a:pt x="160353" y="10209"/>
                  </a:lnTo>
                  <a:close/>
                  <a:moveTo>
                    <a:pt x="160606" y="59301"/>
                  </a:moveTo>
                  <a:cubicBezTo>
                    <a:pt x="164157" y="59301"/>
                    <a:pt x="168977" y="59301"/>
                    <a:pt x="168977" y="54240"/>
                  </a:cubicBezTo>
                  <a:cubicBezTo>
                    <a:pt x="168977" y="49179"/>
                    <a:pt x="164157" y="49179"/>
                    <a:pt x="160353" y="49179"/>
                  </a:cubicBezTo>
                  <a:lnTo>
                    <a:pt x="8923" y="49179"/>
                  </a:lnTo>
                  <a:cubicBezTo>
                    <a:pt x="5118" y="49179"/>
                    <a:pt x="299" y="49179"/>
                    <a:pt x="299" y="54240"/>
                  </a:cubicBezTo>
                  <a:cubicBezTo>
                    <a:pt x="299" y="59301"/>
                    <a:pt x="5118" y="59301"/>
                    <a:pt x="8670" y="59301"/>
                  </a:cubicBezTo>
                  <a:lnTo>
                    <a:pt x="160606" y="59301"/>
                  </a:lnTo>
                  <a:close/>
                </a:path>
              </a:pathLst>
            </a:custGeom>
            <a:solidFill>
              <a:srgbClr val="000000"/>
            </a:solidFill>
            <a:ln w="25460"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0E124349-4960-041F-67C4-24456E507521}"/>
                </a:ext>
              </a:extLst>
            </p:cNvPr>
            <p:cNvSpPr/>
            <p:nvPr>
              <p:custDataLst>
                <p:tags r:id="rId85"/>
              </p:custDataLst>
            </p:nvPr>
          </p:nvSpPr>
          <p:spPr>
            <a:xfrm>
              <a:off x="10468626" y="4412690"/>
              <a:ext cx="125557" cy="178907"/>
            </a:xfrm>
            <a:custGeom>
              <a:avLst/>
              <a:gdLst>
                <a:gd name="connsiteX0" fmla="*/ 77421 w 125557"/>
                <a:gd name="connsiteY0" fmla="*/ 101807 h 178907"/>
                <a:gd name="connsiteX1" fmla="*/ 104054 w 125557"/>
                <a:gd name="connsiteY1" fmla="*/ 172915 h 178907"/>
                <a:gd name="connsiteX2" fmla="*/ 117498 w 125557"/>
                <a:gd name="connsiteY2" fmla="*/ 178482 h 178907"/>
                <a:gd name="connsiteX3" fmla="*/ 123078 w 125557"/>
                <a:gd name="connsiteY3" fmla="*/ 178482 h 178907"/>
                <a:gd name="connsiteX4" fmla="*/ 125868 w 125557"/>
                <a:gd name="connsiteY4" fmla="*/ 175951 h 178907"/>
                <a:gd name="connsiteX5" fmla="*/ 124600 w 125557"/>
                <a:gd name="connsiteY5" fmla="*/ 173674 h 178907"/>
                <a:gd name="connsiteX6" fmla="*/ 118766 w 125557"/>
                <a:gd name="connsiteY6" fmla="*/ 162033 h 178907"/>
                <a:gd name="connsiteX7" fmla="*/ 67021 w 125557"/>
                <a:gd name="connsiteY7" fmla="*/ 18047 h 178907"/>
                <a:gd name="connsiteX8" fmla="*/ 36076 w 125557"/>
                <a:gd name="connsiteY8" fmla="*/ 81 h 178907"/>
                <a:gd name="connsiteX9" fmla="*/ 31510 w 125557"/>
                <a:gd name="connsiteY9" fmla="*/ 2864 h 178907"/>
                <a:gd name="connsiteX10" fmla="*/ 33793 w 125557"/>
                <a:gd name="connsiteY10" fmla="*/ 5395 h 178907"/>
                <a:gd name="connsiteX11" fmla="*/ 50280 w 125557"/>
                <a:gd name="connsiteY11" fmla="*/ 25639 h 178907"/>
                <a:gd name="connsiteX12" fmla="*/ 74884 w 125557"/>
                <a:gd name="connsiteY12" fmla="*/ 94469 h 178907"/>
                <a:gd name="connsiteX13" fmla="*/ 4877 w 125557"/>
                <a:gd name="connsiteY13" fmla="*/ 163805 h 178907"/>
                <a:gd name="connsiteX14" fmla="*/ 311 w 125557"/>
                <a:gd name="connsiteY14" fmla="*/ 171649 h 178907"/>
                <a:gd name="connsiteX15" fmla="*/ 7920 w 125557"/>
                <a:gd name="connsiteY15" fmla="*/ 178988 h 178907"/>
                <a:gd name="connsiteX16" fmla="*/ 16291 w 125557"/>
                <a:gd name="connsiteY16" fmla="*/ 173674 h 178907"/>
                <a:gd name="connsiteX17" fmla="*/ 77421 w 125557"/>
                <a:gd name="connsiteY17" fmla="*/ 101807 h 17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557" h="178907">
                  <a:moveTo>
                    <a:pt x="77421" y="101807"/>
                  </a:moveTo>
                  <a:cubicBezTo>
                    <a:pt x="87820" y="128378"/>
                    <a:pt x="99996" y="167094"/>
                    <a:pt x="104054" y="172915"/>
                  </a:cubicBezTo>
                  <a:cubicBezTo>
                    <a:pt x="108112" y="178482"/>
                    <a:pt x="110649" y="178482"/>
                    <a:pt x="117498" y="178482"/>
                  </a:cubicBezTo>
                  <a:lnTo>
                    <a:pt x="123078" y="178482"/>
                  </a:lnTo>
                  <a:cubicBezTo>
                    <a:pt x="125614" y="178229"/>
                    <a:pt x="125868" y="176710"/>
                    <a:pt x="125868" y="175951"/>
                  </a:cubicBezTo>
                  <a:cubicBezTo>
                    <a:pt x="125868" y="175192"/>
                    <a:pt x="125361" y="174686"/>
                    <a:pt x="124600" y="173674"/>
                  </a:cubicBezTo>
                  <a:cubicBezTo>
                    <a:pt x="122063" y="170890"/>
                    <a:pt x="120541" y="167094"/>
                    <a:pt x="118766" y="162033"/>
                  </a:cubicBezTo>
                  <a:lnTo>
                    <a:pt x="67021" y="18047"/>
                  </a:lnTo>
                  <a:cubicBezTo>
                    <a:pt x="61694" y="3370"/>
                    <a:pt x="47997" y="81"/>
                    <a:pt x="36076" y="81"/>
                  </a:cubicBezTo>
                  <a:cubicBezTo>
                    <a:pt x="34807" y="81"/>
                    <a:pt x="31510" y="81"/>
                    <a:pt x="31510" y="2864"/>
                  </a:cubicBezTo>
                  <a:cubicBezTo>
                    <a:pt x="31510" y="4889"/>
                    <a:pt x="33539" y="5395"/>
                    <a:pt x="33793" y="5395"/>
                  </a:cubicBezTo>
                  <a:cubicBezTo>
                    <a:pt x="42163" y="6913"/>
                    <a:pt x="43939" y="8431"/>
                    <a:pt x="50280" y="25639"/>
                  </a:cubicBezTo>
                  <a:lnTo>
                    <a:pt x="74884" y="94469"/>
                  </a:lnTo>
                  <a:lnTo>
                    <a:pt x="4877" y="163805"/>
                  </a:lnTo>
                  <a:cubicBezTo>
                    <a:pt x="1833" y="166841"/>
                    <a:pt x="311" y="168360"/>
                    <a:pt x="311" y="171649"/>
                  </a:cubicBezTo>
                  <a:cubicBezTo>
                    <a:pt x="311" y="175951"/>
                    <a:pt x="3862" y="178988"/>
                    <a:pt x="7920" y="178988"/>
                  </a:cubicBezTo>
                  <a:cubicBezTo>
                    <a:pt x="11979" y="178988"/>
                    <a:pt x="14262" y="176204"/>
                    <a:pt x="16291" y="173674"/>
                  </a:cubicBezTo>
                  <a:lnTo>
                    <a:pt x="77421" y="101807"/>
                  </a:lnTo>
                  <a:close/>
                </a:path>
              </a:pathLst>
            </a:custGeom>
            <a:solidFill>
              <a:srgbClr val="000000"/>
            </a:solidFill>
            <a:ln w="25460"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3559E2BB-452D-46F8-BB9C-68D3B70B1EF5}"/>
                </a:ext>
              </a:extLst>
            </p:cNvPr>
            <p:cNvSpPr/>
            <p:nvPr>
              <p:custDataLst>
                <p:tags r:id="rId86"/>
              </p:custDataLst>
            </p:nvPr>
          </p:nvSpPr>
          <p:spPr>
            <a:xfrm>
              <a:off x="10452745" y="4691174"/>
              <a:ext cx="152836" cy="10121"/>
            </a:xfrm>
            <a:custGeom>
              <a:avLst/>
              <a:gdLst>
                <a:gd name="connsiteX0" fmla="*/ 0 w 152836"/>
                <a:gd name="connsiteY0" fmla="*/ 0 h 10121"/>
                <a:gd name="connsiteX1" fmla="*/ 152837 w 152836"/>
                <a:gd name="connsiteY1" fmla="*/ 0 h 10121"/>
                <a:gd name="connsiteX2" fmla="*/ 152837 w 152836"/>
                <a:gd name="connsiteY2" fmla="*/ 10121 h 10121"/>
                <a:gd name="connsiteX3" fmla="*/ 0 w 152836"/>
                <a:gd name="connsiteY3" fmla="*/ 10121 h 10121"/>
              </a:gdLst>
              <a:ahLst/>
              <a:cxnLst>
                <a:cxn ang="0">
                  <a:pos x="connsiteX0" y="connsiteY0"/>
                </a:cxn>
                <a:cxn ang="0">
                  <a:pos x="connsiteX1" y="connsiteY1"/>
                </a:cxn>
                <a:cxn ang="0">
                  <a:pos x="connsiteX2" y="connsiteY2"/>
                </a:cxn>
                <a:cxn ang="0">
                  <a:pos x="connsiteX3" y="connsiteY3"/>
                </a:cxn>
              </a:cxnLst>
              <a:rect l="l" t="t" r="r" b="b"/>
              <a:pathLst>
                <a:path w="152836" h="10121">
                  <a:moveTo>
                    <a:pt x="0" y="0"/>
                  </a:moveTo>
                  <a:lnTo>
                    <a:pt x="152837" y="0"/>
                  </a:lnTo>
                  <a:lnTo>
                    <a:pt x="152837" y="10121"/>
                  </a:lnTo>
                  <a:lnTo>
                    <a:pt x="0" y="10121"/>
                  </a:lnTo>
                  <a:close/>
                </a:path>
              </a:pathLst>
            </a:custGeom>
            <a:solidFill>
              <a:srgbClr val="000000"/>
            </a:solidFill>
            <a:ln w="25460"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5F6ED91F-6A46-9A84-7C41-2A3B27B14275}"/>
                </a:ext>
              </a:extLst>
            </p:cNvPr>
            <p:cNvSpPr/>
            <p:nvPr>
              <p:custDataLst>
                <p:tags r:id="rId87"/>
              </p:custDataLst>
            </p:nvPr>
          </p:nvSpPr>
          <p:spPr>
            <a:xfrm>
              <a:off x="10460355" y="4821230"/>
              <a:ext cx="137478" cy="166507"/>
            </a:xfrm>
            <a:custGeom>
              <a:avLst/>
              <a:gdLst>
                <a:gd name="connsiteX0" fmla="*/ 51295 w 137478"/>
                <a:gd name="connsiteY0" fmla="*/ 23122 h 166507"/>
                <a:gd name="connsiteX1" fmla="*/ 55099 w 137478"/>
                <a:gd name="connsiteY1" fmla="*/ 6927 h 166507"/>
                <a:gd name="connsiteX2" fmla="*/ 47743 w 137478"/>
                <a:gd name="connsiteY2" fmla="*/ 94 h 166507"/>
                <a:gd name="connsiteX3" fmla="*/ 37597 w 137478"/>
                <a:gd name="connsiteY3" fmla="*/ 9204 h 166507"/>
                <a:gd name="connsiteX4" fmla="*/ 1072 w 137478"/>
                <a:gd name="connsiteY4" fmla="*/ 155721 h 166507"/>
                <a:gd name="connsiteX5" fmla="*/ 311 w 137478"/>
                <a:gd name="connsiteY5" fmla="*/ 159769 h 166507"/>
                <a:gd name="connsiteX6" fmla="*/ 7413 w 137478"/>
                <a:gd name="connsiteY6" fmla="*/ 166602 h 166507"/>
                <a:gd name="connsiteX7" fmla="*/ 16291 w 137478"/>
                <a:gd name="connsiteY7" fmla="*/ 161288 h 166507"/>
                <a:gd name="connsiteX8" fmla="*/ 30242 w 137478"/>
                <a:gd name="connsiteY8" fmla="*/ 106882 h 166507"/>
                <a:gd name="connsiteX9" fmla="*/ 54846 w 137478"/>
                <a:gd name="connsiteY9" fmla="*/ 114726 h 166507"/>
                <a:gd name="connsiteX10" fmla="*/ 88581 w 137478"/>
                <a:gd name="connsiteY10" fmla="*/ 96254 h 166507"/>
                <a:gd name="connsiteX11" fmla="*/ 111410 w 137478"/>
                <a:gd name="connsiteY11" fmla="*/ 114726 h 166507"/>
                <a:gd name="connsiteX12" fmla="*/ 130180 w 137478"/>
                <a:gd name="connsiteY12" fmla="*/ 100809 h 166507"/>
                <a:gd name="connsiteX13" fmla="*/ 137789 w 137478"/>
                <a:gd name="connsiteY13" fmla="*/ 75756 h 166507"/>
                <a:gd name="connsiteX14" fmla="*/ 134746 w 137478"/>
                <a:gd name="connsiteY14" fmla="*/ 73226 h 166507"/>
                <a:gd name="connsiteX15" fmla="*/ 131195 w 137478"/>
                <a:gd name="connsiteY15" fmla="*/ 77781 h 166507"/>
                <a:gd name="connsiteX16" fmla="*/ 111917 w 137478"/>
                <a:gd name="connsiteY16" fmla="*/ 109159 h 166507"/>
                <a:gd name="connsiteX17" fmla="*/ 104308 w 137478"/>
                <a:gd name="connsiteY17" fmla="*/ 97519 h 166507"/>
                <a:gd name="connsiteX18" fmla="*/ 109381 w 137478"/>
                <a:gd name="connsiteY18" fmla="*/ 71202 h 166507"/>
                <a:gd name="connsiteX19" fmla="*/ 116483 w 137478"/>
                <a:gd name="connsiteY19" fmla="*/ 43872 h 166507"/>
                <a:gd name="connsiteX20" fmla="*/ 120795 w 137478"/>
                <a:gd name="connsiteY20" fmla="*/ 26665 h 166507"/>
                <a:gd name="connsiteX21" fmla="*/ 124600 w 137478"/>
                <a:gd name="connsiteY21" fmla="*/ 9710 h 166507"/>
                <a:gd name="connsiteX22" fmla="*/ 117244 w 137478"/>
                <a:gd name="connsiteY22" fmla="*/ 2878 h 166507"/>
                <a:gd name="connsiteX23" fmla="*/ 107351 w 137478"/>
                <a:gd name="connsiteY23" fmla="*/ 11735 h 166507"/>
                <a:gd name="connsiteX24" fmla="*/ 95430 w 137478"/>
                <a:gd name="connsiteY24" fmla="*/ 59055 h 166507"/>
                <a:gd name="connsiteX25" fmla="*/ 88835 w 137478"/>
                <a:gd name="connsiteY25" fmla="*/ 84866 h 166507"/>
                <a:gd name="connsiteX26" fmla="*/ 55860 w 137478"/>
                <a:gd name="connsiteY26" fmla="*/ 109159 h 166507"/>
                <a:gd name="connsiteX27" fmla="*/ 37090 w 137478"/>
                <a:gd name="connsiteY27" fmla="*/ 87144 h 166507"/>
                <a:gd name="connsiteX28" fmla="*/ 40641 w 137478"/>
                <a:gd name="connsiteY28" fmla="*/ 65634 h 166507"/>
                <a:gd name="connsiteX29" fmla="*/ 51295 w 137478"/>
                <a:gd name="connsiteY29" fmla="*/ 23122 h 166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478" h="166507">
                  <a:moveTo>
                    <a:pt x="51295" y="23122"/>
                  </a:moveTo>
                  <a:cubicBezTo>
                    <a:pt x="52563" y="17808"/>
                    <a:pt x="55099" y="8192"/>
                    <a:pt x="55099" y="6927"/>
                  </a:cubicBezTo>
                  <a:cubicBezTo>
                    <a:pt x="55099" y="2625"/>
                    <a:pt x="52056" y="94"/>
                    <a:pt x="47743" y="94"/>
                  </a:cubicBezTo>
                  <a:cubicBezTo>
                    <a:pt x="46983" y="94"/>
                    <a:pt x="39880" y="347"/>
                    <a:pt x="37597" y="9204"/>
                  </a:cubicBezTo>
                  <a:lnTo>
                    <a:pt x="1072" y="155721"/>
                  </a:lnTo>
                  <a:cubicBezTo>
                    <a:pt x="311" y="158757"/>
                    <a:pt x="311" y="159263"/>
                    <a:pt x="311" y="159769"/>
                  </a:cubicBezTo>
                  <a:cubicBezTo>
                    <a:pt x="311" y="163565"/>
                    <a:pt x="3101" y="166602"/>
                    <a:pt x="7413" y="166602"/>
                  </a:cubicBezTo>
                  <a:cubicBezTo>
                    <a:pt x="12740" y="166602"/>
                    <a:pt x="15783" y="162047"/>
                    <a:pt x="16291" y="161288"/>
                  </a:cubicBezTo>
                  <a:cubicBezTo>
                    <a:pt x="17305" y="159010"/>
                    <a:pt x="20603" y="145852"/>
                    <a:pt x="30242" y="106882"/>
                  </a:cubicBezTo>
                  <a:cubicBezTo>
                    <a:pt x="38358" y="113714"/>
                    <a:pt x="49773" y="114726"/>
                    <a:pt x="54846" y="114726"/>
                  </a:cubicBezTo>
                  <a:cubicBezTo>
                    <a:pt x="72601" y="114726"/>
                    <a:pt x="82494" y="103339"/>
                    <a:pt x="88581" y="96254"/>
                  </a:cubicBezTo>
                  <a:cubicBezTo>
                    <a:pt x="90864" y="107641"/>
                    <a:pt x="100249" y="114726"/>
                    <a:pt x="111410" y="114726"/>
                  </a:cubicBezTo>
                  <a:cubicBezTo>
                    <a:pt x="120288" y="114726"/>
                    <a:pt x="126122" y="108906"/>
                    <a:pt x="130180" y="100809"/>
                  </a:cubicBezTo>
                  <a:cubicBezTo>
                    <a:pt x="134492" y="91699"/>
                    <a:pt x="137789" y="76263"/>
                    <a:pt x="137789" y="75756"/>
                  </a:cubicBezTo>
                  <a:cubicBezTo>
                    <a:pt x="137789" y="73226"/>
                    <a:pt x="135507" y="73226"/>
                    <a:pt x="134746" y="73226"/>
                  </a:cubicBezTo>
                  <a:cubicBezTo>
                    <a:pt x="132209" y="73226"/>
                    <a:pt x="131956" y="74238"/>
                    <a:pt x="131195" y="77781"/>
                  </a:cubicBezTo>
                  <a:cubicBezTo>
                    <a:pt x="126883" y="94229"/>
                    <a:pt x="122317" y="109159"/>
                    <a:pt x="111917" y="109159"/>
                  </a:cubicBezTo>
                  <a:cubicBezTo>
                    <a:pt x="105069" y="109159"/>
                    <a:pt x="104308" y="102580"/>
                    <a:pt x="104308" y="97519"/>
                  </a:cubicBezTo>
                  <a:cubicBezTo>
                    <a:pt x="104308" y="91952"/>
                    <a:pt x="107351" y="80058"/>
                    <a:pt x="109381" y="71202"/>
                  </a:cubicBezTo>
                  <a:lnTo>
                    <a:pt x="116483" y="43872"/>
                  </a:lnTo>
                  <a:cubicBezTo>
                    <a:pt x="117244" y="40076"/>
                    <a:pt x="119780" y="30460"/>
                    <a:pt x="120795" y="26665"/>
                  </a:cubicBezTo>
                  <a:cubicBezTo>
                    <a:pt x="122063" y="20844"/>
                    <a:pt x="124600" y="11228"/>
                    <a:pt x="124600" y="9710"/>
                  </a:cubicBezTo>
                  <a:cubicBezTo>
                    <a:pt x="124600" y="5155"/>
                    <a:pt x="121049" y="2878"/>
                    <a:pt x="117244" y="2878"/>
                  </a:cubicBezTo>
                  <a:cubicBezTo>
                    <a:pt x="115976" y="2878"/>
                    <a:pt x="109381" y="3131"/>
                    <a:pt x="107351" y="11735"/>
                  </a:cubicBezTo>
                  <a:lnTo>
                    <a:pt x="95430" y="59055"/>
                  </a:lnTo>
                  <a:cubicBezTo>
                    <a:pt x="92386" y="71708"/>
                    <a:pt x="89596" y="82336"/>
                    <a:pt x="88835" y="84866"/>
                  </a:cubicBezTo>
                  <a:cubicBezTo>
                    <a:pt x="88581" y="86132"/>
                    <a:pt x="76406" y="109159"/>
                    <a:pt x="55860" y="109159"/>
                  </a:cubicBezTo>
                  <a:cubicBezTo>
                    <a:pt x="43178" y="109159"/>
                    <a:pt x="37090" y="100809"/>
                    <a:pt x="37090" y="87144"/>
                  </a:cubicBezTo>
                  <a:cubicBezTo>
                    <a:pt x="37090" y="79805"/>
                    <a:pt x="38866" y="72720"/>
                    <a:pt x="40641" y="65634"/>
                  </a:cubicBezTo>
                  <a:lnTo>
                    <a:pt x="51295" y="23122"/>
                  </a:lnTo>
                  <a:close/>
                </a:path>
              </a:pathLst>
            </a:custGeom>
            <a:solidFill>
              <a:srgbClr val="000000"/>
            </a:solidFill>
            <a:ln w="25460"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42D51EBA-410B-41F0-194F-61FE9EE46CD4}"/>
                </a:ext>
              </a:extLst>
            </p:cNvPr>
            <p:cNvSpPr/>
            <p:nvPr>
              <p:custDataLst>
                <p:tags r:id="rId88"/>
              </p:custDataLst>
            </p:nvPr>
          </p:nvSpPr>
          <p:spPr>
            <a:xfrm>
              <a:off x="10627903" y="4647650"/>
              <a:ext cx="132405" cy="160940"/>
            </a:xfrm>
            <a:custGeom>
              <a:avLst/>
              <a:gdLst>
                <a:gd name="connsiteX0" fmla="*/ 19849 w 132405"/>
                <a:gd name="connsiteY0" fmla="*/ 142808 h 160940"/>
                <a:gd name="connsiteX1" fmla="*/ 6152 w 132405"/>
                <a:gd name="connsiteY1" fmla="*/ 153183 h 160940"/>
                <a:gd name="connsiteX2" fmla="*/ 318 w 132405"/>
                <a:gd name="connsiteY2" fmla="*/ 157991 h 160940"/>
                <a:gd name="connsiteX3" fmla="*/ 3615 w 132405"/>
                <a:gd name="connsiteY3" fmla="*/ 161028 h 160940"/>
                <a:gd name="connsiteX4" fmla="*/ 24922 w 132405"/>
                <a:gd name="connsiteY4" fmla="*/ 160269 h 160940"/>
                <a:gd name="connsiteX5" fmla="*/ 50034 w 132405"/>
                <a:gd name="connsiteY5" fmla="*/ 161028 h 160940"/>
                <a:gd name="connsiteX6" fmla="*/ 54599 w 132405"/>
                <a:gd name="connsiteY6" fmla="*/ 155967 h 160940"/>
                <a:gd name="connsiteX7" fmla="*/ 48512 w 132405"/>
                <a:gd name="connsiteY7" fmla="*/ 153183 h 160940"/>
                <a:gd name="connsiteX8" fmla="*/ 35829 w 132405"/>
                <a:gd name="connsiteY8" fmla="*/ 149134 h 160940"/>
                <a:gd name="connsiteX9" fmla="*/ 48258 w 132405"/>
                <a:gd name="connsiteY9" fmla="*/ 98524 h 160940"/>
                <a:gd name="connsiteX10" fmla="*/ 71594 w 132405"/>
                <a:gd name="connsiteY10" fmla="*/ 114720 h 160940"/>
                <a:gd name="connsiteX11" fmla="*/ 132724 w 132405"/>
                <a:gd name="connsiteY11" fmla="*/ 40576 h 160940"/>
                <a:gd name="connsiteX12" fmla="*/ 98988 w 132405"/>
                <a:gd name="connsiteY12" fmla="*/ 87 h 160940"/>
                <a:gd name="connsiteX13" fmla="*/ 65760 w 132405"/>
                <a:gd name="connsiteY13" fmla="*/ 19066 h 160940"/>
                <a:gd name="connsiteX14" fmla="*/ 42931 w 132405"/>
                <a:gd name="connsiteY14" fmla="*/ 87 h 160940"/>
                <a:gd name="connsiteX15" fmla="*/ 24161 w 132405"/>
                <a:gd name="connsiteY15" fmla="*/ 14511 h 160940"/>
                <a:gd name="connsiteX16" fmla="*/ 16298 w 132405"/>
                <a:gd name="connsiteY16" fmla="*/ 39057 h 160940"/>
                <a:gd name="connsiteX17" fmla="*/ 19342 w 132405"/>
                <a:gd name="connsiteY17" fmla="*/ 41588 h 160940"/>
                <a:gd name="connsiteX18" fmla="*/ 23654 w 132405"/>
                <a:gd name="connsiteY18" fmla="*/ 35768 h 160940"/>
                <a:gd name="connsiteX19" fmla="*/ 42170 w 132405"/>
                <a:gd name="connsiteY19" fmla="*/ 5655 h 160940"/>
                <a:gd name="connsiteX20" fmla="*/ 50034 w 132405"/>
                <a:gd name="connsiteY20" fmla="*/ 17295 h 160940"/>
                <a:gd name="connsiteX21" fmla="*/ 48258 w 132405"/>
                <a:gd name="connsiteY21" fmla="*/ 30200 h 160940"/>
                <a:gd name="connsiteX22" fmla="*/ 19849 w 132405"/>
                <a:gd name="connsiteY22" fmla="*/ 142808 h 160940"/>
                <a:gd name="connsiteX23" fmla="*/ 64492 w 132405"/>
                <a:gd name="connsiteY23" fmla="*/ 32984 h 160940"/>
                <a:gd name="connsiteX24" fmla="*/ 77681 w 132405"/>
                <a:gd name="connsiteY24" fmla="*/ 15270 h 160940"/>
                <a:gd name="connsiteX25" fmla="*/ 98227 w 132405"/>
                <a:gd name="connsiteY25" fmla="*/ 5655 h 160940"/>
                <a:gd name="connsiteX26" fmla="*/ 114461 w 132405"/>
                <a:gd name="connsiteY26" fmla="*/ 29441 h 160940"/>
                <a:gd name="connsiteX27" fmla="*/ 101525 w 132405"/>
                <a:gd name="connsiteY27" fmla="*/ 83088 h 160940"/>
                <a:gd name="connsiteX28" fmla="*/ 71340 w 132405"/>
                <a:gd name="connsiteY28" fmla="*/ 109152 h 160940"/>
                <a:gd name="connsiteX29" fmla="*/ 51302 w 132405"/>
                <a:gd name="connsiteY29" fmla="*/ 86631 h 160940"/>
                <a:gd name="connsiteX30" fmla="*/ 52063 w 132405"/>
                <a:gd name="connsiteY30" fmla="*/ 82582 h 160940"/>
                <a:gd name="connsiteX31" fmla="*/ 64492 w 132405"/>
                <a:gd name="connsiteY31" fmla="*/ 32984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405" h="160940">
                  <a:moveTo>
                    <a:pt x="19849" y="142808"/>
                  </a:moveTo>
                  <a:cubicBezTo>
                    <a:pt x="17820" y="151412"/>
                    <a:pt x="17313" y="153183"/>
                    <a:pt x="6152" y="153183"/>
                  </a:cubicBezTo>
                  <a:cubicBezTo>
                    <a:pt x="3108" y="153183"/>
                    <a:pt x="318" y="153183"/>
                    <a:pt x="318" y="157991"/>
                  </a:cubicBezTo>
                  <a:cubicBezTo>
                    <a:pt x="318" y="160016"/>
                    <a:pt x="1586" y="161028"/>
                    <a:pt x="3615" y="161028"/>
                  </a:cubicBezTo>
                  <a:cubicBezTo>
                    <a:pt x="10464" y="161028"/>
                    <a:pt x="17820" y="160269"/>
                    <a:pt x="24922" y="160269"/>
                  </a:cubicBezTo>
                  <a:cubicBezTo>
                    <a:pt x="33293" y="160269"/>
                    <a:pt x="41917" y="161028"/>
                    <a:pt x="50034" y="161028"/>
                  </a:cubicBezTo>
                  <a:cubicBezTo>
                    <a:pt x="51302" y="161028"/>
                    <a:pt x="54599" y="161028"/>
                    <a:pt x="54599" y="155967"/>
                  </a:cubicBezTo>
                  <a:cubicBezTo>
                    <a:pt x="54599" y="153183"/>
                    <a:pt x="52063" y="153183"/>
                    <a:pt x="48512" y="153183"/>
                  </a:cubicBezTo>
                  <a:cubicBezTo>
                    <a:pt x="35829" y="153183"/>
                    <a:pt x="35829" y="151412"/>
                    <a:pt x="35829" y="149134"/>
                  </a:cubicBezTo>
                  <a:cubicBezTo>
                    <a:pt x="35829" y="146098"/>
                    <a:pt x="46482" y="104851"/>
                    <a:pt x="48258" y="98524"/>
                  </a:cubicBezTo>
                  <a:cubicBezTo>
                    <a:pt x="51555" y="105863"/>
                    <a:pt x="58658" y="114720"/>
                    <a:pt x="71594" y="114720"/>
                  </a:cubicBezTo>
                  <a:cubicBezTo>
                    <a:pt x="101017" y="114720"/>
                    <a:pt x="132724" y="77774"/>
                    <a:pt x="132724" y="40576"/>
                  </a:cubicBezTo>
                  <a:cubicBezTo>
                    <a:pt x="132724" y="16789"/>
                    <a:pt x="118266" y="87"/>
                    <a:pt x="98988" y="87"/>
                  </a:cubicBezTo>
                  <a:cubicBezTo>
                    <a:pt x="86306" y="87"/>
                    <a:pt x="74130" y="9197"/>
                    <a:pt x="65760" y="19066"/>
                  </a:cubicBezTo>
                  <a:cubicBezTo>
                    <a:pt x="63223" y="5401"/>
                    <a:pt x="52316" y="87"/>
                    <a:pt x="42931" y="87"/>
                  </a:cubicBezTo>
                  <a:cubicBezTo>
                    <a:pt x="31263" y="87"/>
                    <a:pt x="26444" y="9956"/>
                    <a:pt x="24161" y="14511"/>
                  </a:cubicBezTo>
                  <a:cubicBezTo>
                    <a:pt x="19595" y="23115"/>
                    <a:pt x="16298" y="38298"/>
                    <a:pt x="16298" y="39057"/>
                  </a:cubicBezTo>
                  <a:cubicBezTo>
                    <a:pt x="16298" y="41588"/>
                    <a:pt x="18834" y="41588"/>
                    <a:pt x="19342" y="41588"/>
                  </a:cubicBezTo>
                  <a:cubicBezTo>
                    <a:pt x="21878" y="41588"/>
                    <a:pt x="22132" y="41335"/>
                    <a:pt x="23654" y="35768"/>
                  </a:cubicBezTo>
                  <a:cubicBezTo>
                    <a:pt x="27966" y="17801"/>
                    <a:pt x="33039" y="5655"/>
                    <a:pt x="42170" y="5655"/>
                  </a:cubicBezTo>
                  <a:cubicBezTo>
                    <a:pt x="46482" y="5655"/>
                    <a:pt x="50034" y="7679"/>
                    <a:pt x="50034" y="17295"/>
                  </a:cubicBezTo>
                  <a:cubicBezTo>
                    <a:pt x="50034" y="23115"/>
                    <a:pt x="49273" y="25899"/>
                    <a:pt x="48258" y="30200"/>
                  </a:cubicBezTo>
                  <a:lnTo>
                    <a:pt x="19849" y="142808"/>
                  </a:lnTo>
                  <a:close/>
                  <a:moveTo>
                    <a:pt x="64492" y="32984"/>
                  </a:moveTo>
                  <a:cubicBezTo>
                    <a:pt x="66267" y="26152"/>
                    <a:pt x="73116" y="19066"/>
                    <a:pt x="77681" y="15270"/>
                  </a:cubicBezTo>
                  <a:cubicBezTo>
                    <a:pt x="86559" y="7426"/>
                    <a:pt x="93915" y="5655"/>
                    <a:pt x="98227" y="5655"/>
                  </a:cubicBezTo>
                  <a:cubicBezTo>
                    <a:pt x="108373" y="5655"/>
                    <a:pt x="114461" y="14511"/>
                    <a:pt x="114461" y="29441"/>
                  </a:cubicBezTo>
                  <a:cubicBezTo>
                    <a:pt x="114461" y="44371"/>
                    <a:pt x="106090" y="73472"/>
                    <a:pt x="101525" y="83088"/>
                  </a:cubicBezTo>
                  <a:cubicBezTo>
                    <a:pt x="92900" y="100802"/>
                    <a:pt x="80725" y="109152"/>
                    <a:pt x="71340" y="109152"/>
                  </a:cubicBezTo>
                  <a:cubicBezTo>
                    <a:pt x="54599" y="109152"/>
                    <a:pt x="51302" y="88149"/>
                    <a:pt x="51302" y="86631"/>
                  </a:cubicBezTo>
                  <a:cubicBezTo>
                    <a:pt x="51302" y="86125"/>
                    <a:pt x="51302" y="85619"/>
                    <a:pt x="52063" y="82582"/>
                  </a:cubicBezTo>
                  <a:lnTo>
                    <a:pt x="64492" y="32984"/>
                  </a:lnTo>
                  <a:close/>
                </a:path>
              </a:pathLst>
            </a:custGeom>
            <a:solidFill>
              <a:srgbClr val="000000"/>
            </a:solidFill>
            <a:ln w="25460"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80F3E345-A1CB-069D-0982-DF9F093D52C7}"/>
                </a:ext>
              </a:extLst>
            </p:cNvPr>
            <p:cNvSpPr/>
            <p:nvPr>
              <p:custDataLst>
                <p:tags r:id="rId89"/>
              </p:custDataLst>
            </p:nvPr>
          </p:nvSpPr>
          <p:spPr>
            <a:xfrm>
              <a:off x="10772871" y="4679837"/>
              <a:ext cx="82385" cy="121160"/>
            </a:xfrm>
            <a:custGeom>
              <a:avLst/>
              <a:gdLst>
                <a:gd name="connsiteX0" fmla="*/ 82709 w 82385"/>
                <a:gd name="connsiteY0" fmla="*/ 61201 h 121160"/>
                <a:gd name="connsiteX1" fmla="*/ 72233 w 82385"/>
                <a:gd name="connsiteY1" fmla="*/ 15323 h 121160"/>
                <a:gd name="connsiteX2" fmla="*/ 41516 w 82385"/>
                <a:gd name="connsiteY2" fmla="*/ 89 h 121160"/>
                <a:gd name="connsiteX3" fmla="*/ 323 w 82385"/>
                <a:gd name="connsiteY3" fmla="*/ 61201 h 121160"/>
                <a:gd name="connsiteX4" fmla="*/ 41516 w 82385"/>
                <a:gd name="connsiteY4" fmla="*/ 121250 h 121160"/>
                <a:gd name="connsiteX5" fmla="*/ 82709 w 82385"/>
                <a:gd name="connsiteY5" fmla="*/ 61201 h 121160"/>
                <a:gd name="connsiteX6" fmla="*/ 41516 w 82385"/>
                <a:gd name="connsiteY6" fmla="*/ 116290 h 121160"/>
                <a:gd name="connsiteX7" fmla="*/ 18966 w 82385"/>
                <a:gd name="connsiteY7" fmla="*/ 96982 h 121160"/>
                <a:gd name="connsiteX8" fmla="*/ 16481 w 82385"/>
                <a:gd name="connsiteY8" fmla="*/ 58898 h 121160"/>
                <a:gd name="connsiteX9" fmla="*/ 19144 w 82385"/>
                <a:gd name="connsiteY9" fmla="*/ 22762 h 121160"/>
                <a:gd name="connsiteX10" fmla="*/ 41516 w 82385"/>
                <a:gd name="connsiteY10" fmla="*/ 5049 h 121160"/>
                <a:gd name="connsiteX11" fmla="*/ 63533 w 82385"/>
                <a:gd name="connsiteY11" fmla="*/ 21168 h 121160"/>
                <a:gd name="connsiteX12" fmla="*/ 66551 w 82385"/>
                <a:gd name="connsiteY12" fmla="*/ 58898 h 121160"/>
                <a:gd name="connsiteX13" fmla="*/ 64243 w 82385"/>
                <a:gd name="connsiteY13" fmla="*/ 96274 h 121160"/>
                <a:gd name="connsiteX14" fmla="*/ 41516 w 82385"/>
                <a:gd name="connsiteY14" fmla="*/ 116290 h 121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385" h="121160">
                  <a:moveTo>
                    <a:pt x="82709" y="61201"/>
                  </a:moveTo>
                  <a:cubicBezTo>
                    <a:pt x="82709" y="41716"/>
                    <a:pt x="80401" y="27722"/>
                    <a:pt x="72233" y="15323"/>
                  </a:cubicBezTo>
                  <a:cubicBezTo>
                    <a:pt x="66729" y="7174"/>
                    <a:pt x="55720" y="89"/>
                    <a:pt x="41516" y="89"/>
                  </a:cubicBezTo>
                  <a:cubicBezTo>
                    <a:pt x="323" y="89"/>
                    <a:pt x="323" y="48447"/>
                    <a:pt x="323" y="61201"/>
                  </a:cubicBezTo>
                  <a:cubicBezTo>
                    <a:pt x="323" y="73954"/>
                    <a:pt x="323" y="121250"/>
                    <a:pt x="41516" y="121250"/>
                  </a:cubicBezTo>
                  <a:cubicBezTo>
                    <a:pt x="82709" y="121250"/>
                    <a:pt x="82709" y="73954"/>
                    <a:pt x="82709" y="61201"/>
                  </a:cubicBezTo>
                  <a:close/>
                  <a:moveTo>
                    <a:pt x="41516" y="116290"/>
                  </a:moveTo>
                  <a:cubicBezTo>
                    <a:pt x="33348" y="116290"/>
                    <a:pt x="22517" y="111507"/>
                    <a:pt x="18966" y="96982"/>
                  </a:cubicBezTo>
                  <a:cubicBezTo>
                    <a:pt x="16481" y="86531"/>
                    <a:pt x="16481" y="72006"/>
                    <a:pt x="16481" y="58898"/>
                  </a:cubicBezTo>
                  <a:cubicBezTo>
                    <a:pt x="16481" y="45967"/>
                    <a:pt x="16481" y="32505"/>
                    <a:pt x="19144" y="22762"/>
                  </a:cubicBezTo>
                  <a:cubicBezTo>
                    <a:pt x="22873" y="8769"/>
                    <a:pt x="34236" y="5049"/>
                    <a:pt x="41516" y="5049"/>
                  </a:cubicBezTo>
                  <a:cubicBezTo>
                    <a:pt x="51104" y="5049"/>
                    <a:pt x="60337" y="10894"/>
                    <a:pt x="63533" y="21168"/>
                  </a:cubicBezTo>
                  <a:cubicBezTo>
                    <a:pt x="66374" y="30733"/>
                    <a:pt x="66551" y="43487"/>
                    <a:pt x="66551" y="58898"/>
                  </a:cubicBezTo>
                  <a:cubicBezTo>
                    <a:pt x="66551" y="72006"/>
                    <a:pt x="66551" y="85114"/>
                    <a:pt x="64243" y="96274"/>
                  </a:cubicBezTo>
                  <a:cubicBezTo>
                    <a:pt x="60692" y="112393"/>
                    <a:pt x="48618" y="116290"/>
                    <a:pt x="41516" y="116290"/>
                  </a:cubicBezTo>
                  <a:close/>
                </a:path>
              </a:pathLst>
            </a:custGeom>
            <a:solidFill>
              <a:srgbClr val="000000"/>
            </a:solidFill>
            <a:ln w="25460"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E3E4B2BA-0DAF-8F59-DD54-41229BCEABF0}"/>
                </a:ext>
              </a:extLst>
            </p:cNvPr>
            <p:cNvSpPr/>
            <p:nvPr>
              <p:custDataLst>
                <p:tags r:id="rId90"/>
              </p:custDataLst>
            </p:nvPr>
          </p:nvSpPr>
          <p:spPr>
            <a:xfrm>
              <a:off x="6087952" y="5254807"/>
              <a:ext cx="125557" cy="178907"/>
            </a:xfrm>
            <a:custGeom>
              <a:avLst/>
              <a:gdLst>
                <a:gd name="connsiteX0" fmla="*/ 77249 w 125557"/>
                <a:gd name="connsiteY0" fmla="*/ 101840 h 178907"/>
                <a:gd name="connsiteX1" fmla="*/ 103882 w 125557"/>
                <a:gd name="connsiteY1" fmla="*/ 172948 h 178907"/>
                <a:gd name="connsiteX2" fmla="*/ 117325 w 125557"/>
                <a:gd name="connsiteY2" fmla="*/ 178515 h 178907"/>
                <a:gd name="connsiteX3" fmla="*/ 122906 w 125557"/>
                <a:gd name="connsiteY3" fmla="*/ 178515 h 178907"/>
                <a:gd name="connsiteX4" fmla="*/ 125696 w 125557"/>
                <a:gd name="connsiteY4" fmla="*/ 175984 h 178907"/>
                <a:gd name="connsiteX5" fmla="*/ 124428 w 125557"/>
                <a:gd name="connsiteY5" fmla="*/ 173707 h 178907"/>
                <a:gd name="connsiteX6" fmla="*/ 118594 w 125557"/>
                <a:gd name="connsiteY6" fmla="*/ 162066 h 178907"/>
                <a:gd name="connsiteX7" fmla="*/ 66849 w 125557"/>
                <a:gd name="connsiteY7" fmla="*/ 18080 h 178907"/>
                <a:gd name="connsiteX8" fmla="*/ 35904 w 125557"/>
                <a:gd name="connsiteY8" fmla="*/ 114 h 178907"/>
                <a:gd name="connsiteX9" fmla="*/ 31338 w 125557"/>
                <a:gd name="connsiteY9" fmla="*/ 2897 h 178907"/>
                <a:gd name="connsiteX10" fmla="*/ 33621 w 125557"/>
                <a:gd name="connsiteY10" fmla="*/ 5428 h 178907"/>
                <a:gd name="connsiteX11" fmla="*/ 50108 w 125557"/>
                <a:gd name="connsiteY11" fmla="*/ 25672 h 178907"/>
                <a:gd name="connsiteX12" fmla="*/ 74712 w 125557"/>
                <a:gd name="connsiteY12" fmla="*/ 94502 h 178907"/>
                <a:gd name="connsiteX13" fmla="*/ 4705 w 125557"/>
                <a:gd name="connsiteY13" fmla="*/ 163838 h 178907"/>
                <a:gd name="connsiteX14" fmla="*/ 139 w 125557"/>
                <a:gd name="connsiteY14" fmla="*/ 171682 h 178907"/>
                <a:gd name="connsiteX15" fmla="*/ 7748 w 125557"/>
                <a:gd name="connsiteY15" fmla="*/ 179021 h 178907"/>
                <a:gd name="connsiteX16" fmla="*/ 16119 w 125557"/>
                <a:gd name="connsiteY16" fmla="*/ 173707 h 178907"/>
                <a:gd name="connsiteX17" fmla="*/ 77249 w 125557"/>
                <a:gd name="connsiteY17" fmla="*/ 101840 h 17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557" h="178907">
                  <a:moveTo>
                    <a:pt x="77249" y="101840"/>
                  </a:moveTo>
                  <a:cubicBezTo>
                    <a:pt x="87648" y="128411"/>
                    <a:pt x="99824" y="167127"/>
                    <a:pt x="103882" y="172948"/>
                  </a:cubicBezTo>
                  <a:cubicBezTo>
                    <a:pt x="107940" y="178515"/>
                    <a:pt x="110477" y="178515"/>
                    <a:pt x="117325" y="178515"/>
                  </a:cubicBezTo>
                  <a:lnTo>
                    <a:pt x="122906" y="178515"/>
                  </a:lnTo>
                  <a:cubicBezTo>
                    <a:pt x="125442" y="178262"/>
                    <a:pt x="125696" y="176743"/>
                    <a:pt x="125696" y="175984"/>
                  </a:cubicBezTo>
                  <a:cubicBezTo>
                    <a:pt x="125696" y="175225"/>
                    <a:pt x="125189" y="174719"/>
                    <a:pt x="124428" y="173707"/>
                  </a:cubicBezTo>
                  <a:cubicBezTo>
                    <a:pt x="121891" y="170923"/>
                    <a:pt x="120369" y="167127"/>
                    <a:pt x="118594" y="162066"/>
                  </a:cubicBezTo>
                  <a:lnTo>
                    <a:pt x="66849" y="18080"/>
                  </a:lnTo>
                  <a:cubicBezTo>
                    <a:pt x="61522" y="3403"/>
                    <a:pt x="47825" y="114"/>
                    <a:pt x="35904" y="114"/>
                  </a:cubicBezTo>
                  <a:cubicBezTo>
                    <a:pt x="34635" y="114"/>
                    <a:pt x="31338" y="114"/>
                    <a:pt x="31338" y="2897"/>
                  </a:cubicBezTo>
                  <a:cubicBezTo>
                    <a:pt x="31338" y="4922"/>
                    <a:pt x="33367" y="5428"/>
                    <a:pt x="33621" y="5428"/>
                  </a:cubicBezTo>
                  <a:cubicBezTo>
                    <a:pt x="41991" y="6946"/>
                    <a:pt x="43767" y="8464"/>
                    <a:pt x="50108" y="25672"/>
                  </a:cubicBezTo>
                  <a:lnTo>
                    <a:pt x="74712" y="94502"/>
                  </a:lnTo>
                  <a:lnTo>
                    <a:pt x="4705" y="163838"/>
                  </a:lnTo>
                  <a:cubicBezTo>
                    <a:pt x="1661" y="166874"/>
                    <a:pt x="139" y="168393"/>
                    <a:pt x="139" y="171682"/>
                  </a:cubicBezTo>
                  <a:cubicBezTo>
                    <a:pt x="139" y="175984"/>
                    <a:pt x="3690" y="179021"/>
                    <a:pt x="7748" y="179021"/>
                  </a:cubicBezTo>
                  <a:cubicBezTo>
                    <a:pt x="11807" y="179021"/>
                    <a:pt x="14090" y="176237"/>
                    <a:pt x="16119" y="173707"/>
                  </a:cubicBezTo>
                  <a:lnTo>
                    <a:pt x="77249" y="101840"/>
                  </a:lnTo>
                  <a:close/>
                </a:path>
              </a:pathLst>
            </a:custGeom>
            <a:solidFill>
              <a:srgbClr val="000000"/>
            </a:solidFill>
            <a:ln w="25460"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C020BC8E-3D03-1068-8332-39B36CB2D082}"/>
                </a:ext>
              </a:extLst>
            </p:cNvPr>
            <p:cNvSpPr/>
            <p:nvPr>
              <p:custDataLst>
                <p:tags r:id="rId91"/>
              </p:custDataLst>
            </p:nvPr>
          </p:nvSpPr>
          <p:spPr>
            <a:xfrm>
              <a:off x="6214356" y="5318576"/>
              <a:ext cx="132405" cy="160940"/>
            </a:xfrm>
            <a:custGeom>
              <a:avLst/>
              <a:gdLst>
                <a:gd name="connsiteX0" fmla="*/ 19676 w 132405"/>
                <a:gd name="connsiteY0" fmla="*/ 142835 h 160940"/>
                <a:gd name="connsiteX1" fmla="*/ 5979 w 132405"/>
                <a:gd name="connsiteY1" fmla="*/ 153210 h 160940"/>
                <a:gd name="connsiteX2" fmla="*/ 145 w 132405"/>
                <a:gd name="connsiteY2" fmla="*/ 158018 h 160940"/>
                <a:gd name="connsiteX3" fmla="*/ 3442 w 132405"/>
                <a:gd name="connsiteY3" fmla="*/ 161054 h 160940"/>
                <a:gd name="connsiteX4" fmla="*/ 24749 w 132405"/>
                <a:gd name="connsiteY4" fmla="*/ 160295 h 160940"/>
                <a:gd name="connsiteX5" fmla="*/ 49860 w 132405"/>
                <a:gd name="connsiteY5" fmla="*/ 161054 h 160940"/>
                <a:gd name="connsiteX6" fmla="*/ 54426 w 132405"/>
                <a:gd name="connsiteY6" fmla="*/ 155993 h 160940"/>
                <a:gd name="connsiteX7" fmla="*/ 48338 w 132405"/>
                <a:gd name="connsiteY7" fmla="*/ 153210 h 160940"/>
                <a:gd name="connsiteX8" fmla="*/ 35656 w 132405"/>
                <a:gd name="connsiteY8" fmla="*/ 149161 h 160940"/>
                <a:gd name="connsiteX9" fmla="*/ 48085 w 132405"/>
                <a:gd name="connsiteY9" fmla="*/ 98551 h 160940"/>
                <a:gd name="connsiteX10" fmla="*/ 71420 w 132405"/>
                <a:gd name="connsiteY10" fmla="*/ 114746 h 160940"/>
                <a:gd name="connsiteX11" fmla="*/ 132550 w 132405"/>
                <a:gd name="connsiteY11" fmla="*/ 40602 h 160940"/>
                <a:gd name="connsiteX12" fmla="*/ 98815 w 132405"/>
                <a:gd name="connsiteY12" fmla="*/ 114 h 160940"/>
                <a:gd name="connsiteX13" fmla="*/ 65587 w 132405"/>
                <a:gd name="connsiteY13" fmla="*/ 19093 h 160940"/>
                <a:gd name="connsiteX14" fmla="*/ 42758 w 132405"/>
                <a:gd name="connsiteY14" fmla="*/ 114 h 160940"/>
                <a:gd name="connsiteX15" fmla="*/ 23988 w 132405"/>
                <a:gd name="connsiteY15" fmla="*/ 14538 h 160940"/>
                <a:gd name="connsiteX16" fmla="*/ 16125 w 132405"/>
                <a:gd name="connsiteY16" fmla="*/ 39084 h 160940"/>
                <a:gd name="connsiteX17" fmla="*/ 19168 w 132405"/>
                <a:gd name="connsiteY17" fmla="*/ 41614 h 160940"/>
                <a:gd name="connsiteX18" fmla="*/ 23480 w 132405"/>
                <a:gd name="connsiteY18" fmla="*/ 35794 h 160940"/>
                <a:gd name="connsiteX19" fmla="*/ 41997 w 132405"/>
                <a:gd name="connsiteY19" fmla="*/ 5681 h 160940"/>
                <a:gd name="connsiteX20" fmla="*/ 49860 w 132405"/>
                <a:gd name="connsiteY20" fmla="*/ 17321 h 160940"/>
                <a:gd name="connsiteX21" fmla="*/ 48085 w 132405"/>
                <a:gd name="connsiteY21" fmla="*/ 30227 h 160940"/>
                <a:gd name="connsiteX22" fmla="*/ 19676 w 132405"/>
                <a:gd name="connsiteY22" fmla="*/ 142835 h 160940"/>
                <a:gd name="connsiteX23" fmla="*/ 64318 w 132405"/>
                <a:gd name="connsiteY23" fmla="*/ 33010 h 160940"/>
                <a:gd name="connsiteX24" fmla="*/ 77508 w 132405"/>
                <a:gd name="connsiteY24" fmla="*/ 15297 h 160940"/>
                <a:gd name="connsiteX25" fmla="*/ 98054 w 132405"/>
                <a:gd name="connsiteY25" fmla="*/ 5681 h 160940"/>
                <a:gd name="connsiteX26" fmla="*/ 114287 w 132405"/>
                <a:gd name="connsiteY26" fmla="*/ 29468 h 160940"/>
                <a:gd name="connsiteX27" fmla="*/ 101351 w 132405"/>
                <a:gd name="connsiteY27" fmla="*/ 83115 h 160940"/>
                <a:gd name="connsiteX28" fmla="*/ 71167 w 132405"/>
                <a:gd name="connsiteY28" fmla="*/ 109179 h 160940"/>
                <a:gd name="connsiteX29" fmla="*/ 51128 w 132405"/>
                <a:gd name="connsiteY29" fmla="*/ 86657 h 160940"/>
                <a:gd name="connsiteX30" fmla="*/ 51889 w 132405"/>
                <a:gd name="connsiteY30" fmla="*/ 82608 h 160940"/>
                <a:gd name="connsiteX31" fmla="*/ 64318 w 132405"/>
                <a:gd name="connsiteY31" fmla="*/ 33010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405" h="160940">
                  <a:moveTo>
                    <a:pt x="19676" y="142835"/>
                  </a:moveTo>
                  <a:cubicBezTo>
                    <a:pt x="17647" y="151438"/>
                    <a:pt x="17139" y="153210"/>
                    <a:pt x="5979" y="153210"/>
                  </a:cubicBezTo>
                  <a:cubicBezTo>
                    <a:pt x="2935" y="153210"/>
                    <a:pt x="145" y="153210"/>
                    <a:pt x="145" y="158018"/>
                  </a:cubicBezTo>
                  <a:cubicBezTo>
                    <a:pt x="145" y="160042"/>
                    <a:pt x="1413" y="161054"/>
                    <a:pt x="3442" y="161054"/>
                  </a:cubicBezTo>
                  <a:cubicBezTo>
                    <a:pt x="10291" y="161054"/>
                    <a:pt x="17647" y="160295"/>
                    <a:pt x="24749" y="160295"/>
                  </a:cubicBezTo>
                  <a:cubicBezTo>
                    <a:pt x="33119" y="160295"/>
                    <a:pt x="41743" y="161054"/>
                    <a:pt x="49860" y="161054"/>
                  </a:cubicBezTo>
                  <a:cubicBezTo>
                    <a:pt x="51128" y="161054"/>
                    <a:pt x="54426" y="161054"/>
                    <a:pt x="54426" y="155993"/>
                  </a:cubicBezTo>
                  <a:cubicBezTo>
                    <a:pt x="54426" y="153210"/>
                    <a:pt x="51889" y="153210"/>
                    <a:pt x="48338" y="153210"/>
                  </a:cubicBezTo>
                  <a:cubicBezTo>
                    <a:pt x="35656" y="153210"/>
                    <a:pt x="35656" y="151438"/>
                    <a:pt x="35656" y="149161"/>
                  </a:cubicBezTo>
                  <a:cubicBezTo>
                    <a:pt x="35656" y="146124"/>
                    <a:pt x="46309" y="104877"/>
                    <a:pt x="48085" y="98551"/>
                  </a:cubicBezTo>
                  <a:cubicBezTo>
                    <a:pt x="51382" y="105889"/>
                    <a:pt x="58484" y="114746"/>
                    <a:pt x="71420" y="114746"/>
                  </a:cubicBezTo>
                  <a:cubicBezTo>
                    <a:pt x="100844" y="114746"/>
                    <a:pt x="132550" y="77800"/>
                    <a:pt x="132550" y="40602"/>
                  </a:cubicBezTo>
                  <a:cubicBezTo>
                    <a:pt x="132550" y="16815"/>
                    <a:pt x="118092" y="114"/>
                    <a:pt x="98815" y="114"/>
                  </a:cubicBezTo>
                  <a:cubicBezTo>
                    <a:pt x="86132" y="114"/>
                    <a:pt x="73957" y="9224"/>
                    <a:pt x="65587" y="19093"/>
                  </a:cubicBezTo>
                  <a:cubicBezTo>
                    <a:pt x="63050" y="5428"/>
                    <a:pt x="52143" y="114"/>
                    <a:pt x="42758" y="114"/>
                  </a:cubicBezTo>
                  <a:cubicBezTo>
                    <a:pt x="31090" y="114"/>
                    <a:pt x="26271" y="9983"/>
                    <a:pt x="23988" y="14538"/>
                  </a:cubicBezTo>
                  <a:cubicBezTo>
                    <a:pt x="19422" y="23141"/>
                    <a:pt x="16125" y="38325"/>
                    <a:pt x="16125" y="39084"/>
                  </a:cubicBezTo>
                  <a:cubicBezTo>
                    <a:pt x="16125" y="41614"/>
                    <a:pt x="18661" y="41614"/>
                    <a:pt x="19168" y="41614"/>
                  </a:cubicBezTo>
                  <a:cubicBezTo>
                    <a:pt x="21705" y="41614"/>
                    <a:pt x="21959" y="41361"/>
                    <a:pt x="23480" y="35794"/>
                  </a:cubicBezTo>
                  <a:cubicBezTo>
                    <a:pt x="27793" y="17827"/>
                    <a:pt x="32866" y="5681"/>
                    <a:pt x="41997" y="5681"/>
                  </a:cubicBezTo>
                  <a:cubicBezTo>
                    <a:pt x="46309" y="5681"/>
                    <a:pt x="49860" y="7705"/>
                    <a:pt x="49860" y="17321"/>
                  </a:cubicBezTo>
                  <a:cubicBezTo>
                    <a:pt x="49860" y="23141"/>
                    <a:pt x="49099" y="25925"/>
                    <a:pt x="48085" y="30227"/>
                  </a:cubicBezTo>
                  <a:lnTo>
                    <a:pt x="19676" y="142835"/>
                  </a:lnTo>
                  <a:close/>
                  <a:moveTo>
                    <a:pt x="64318" y="33010"/>
                  </a:moveTo>
                  <a:cubicBezTo>
                    <a:pt x="66094" y="26178"/>
                    <a:pt x="72942" y="19093"/>
                    <a:pt x="77508" y="15297"/>
                  </a:cubicBezTo>
                  <a:cubicBezTo>
                    <a:pt x="86386" y="7452"/>
                    <a:pt x="93742" y="5681"/>
                    <a:pt x="98054" y="5681"/>
                  </a:cubicBezTo>
                  <a:cubicBezTo>
                    <a:pt x="108200" y="5681"/>
                    <a:pt x="114287" y="14538"/>
                    <a:pt x="114287" y="29468"/>
                  </a:cubicBezTo>
                  <a:cubicBezTo>
                    <a:pt x="114287" y="44398"/>
                    <a:pt x="105917" y="73499"/>
                    <a:pt x="101351" y="83115"/>
                  </a:cubicBezTo>
                  <a:cubicBezTo>
                    <a:pt x="92727" y="100828"/>
                    <a:pt x="80552" y="109179"/>
                    <a:pt x="71167" y="109179"/>
                  </a:cubicBezTo>
                  <a:cubicBezTo>
                    <a:pt x="54426" y="109179"/>
                    <a:pt x="51128" y="88176"/>
                    <a:pt x="51128" y="86657"/>
                  </a:cubicBezTo>
                  <a:cubicBezTo>
                    <a:pt x="51128" y="86151"/>
                    <a:pt x="51128" y="85645"/>
                    <a:pt x="51889" y="82608"/>
                  </a:cubicBezTo>
                  <a:lnTo>
                    <a:pt x="64318" y="33010"/>
                  </a:lnTo>
                  <a:close/>
                </a:path>
              </a:pathLst>
            </a:custGeom>
            <a:solidFill>
              <a:srgbClr val="000000"/>
            </a:solidFill>
            <a:ln w="25460"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304E29E0-BA8D-9DED-5EF2-973B796DD317}"/>
                </a:ext>
              </a:extLst>
            </p:cNvPr>
            <p:cNvSpPr/>
            <p:nvPr>
              <p:custDataLst>
                <p:tags r:id="rId92"/>
              </p:custDataLst>
            </p:nvPr>
          </p:nvSpPr>
          <p:spPr>
            <a:xfrm>
              <a:off x="6369444" y="5350764"/>
              <a:ext cx="64630" cy="117618"/>
            </a:xfrm>
            <a:custGeom>
              <a:avLst/>
              <a:gdLst>
                <a:gd name="connsiteX0" fmla="*/ 40277 w 64630"/>
                <a:gd name="connsiteY0" fmla="*/ 5075 h 117618"/>
                <a:gd name="connsiteX1" fmla="*/ 34951 w 64630"/>
                <a:gd name="connsiteY1" fmla="*/ 115 h 117618"/>
                <a:gd name="connsiteX2" fmla="*/ 150 w 64630"/>
                <a:gd name="connsiteY2" fmla="*/ 11452 h 117618"/>
                <a:gd name="connsiteX3" fmla="*/ 150 w 64630"/>
                <a:gd name="connsiteY3" fmla="*/ 17829 h 117618"/>
                <a:gd name="connsiteX4" fmla="*/ 25895 w 64630"/>
                <a:gd name="connsiteY4" fmla="*/ 12869 h 117618"/>
                <a:gd name="connsiteX5" fmla="*/ 25895 w 64630"/>
                <a:gd name="connsiteY5" fmla="*/ 103208 h 117618"/>
                <a:gd name="connsiteX6" fmla="*/ 8140 w 64630"/>
                <a:gd name="connsiteY6" fmla="*/ 111357 h 117618"/>
                <a:gd name="connsiteX7" fmla="*/ 1393 w 64630"/>
                <a:gd name="connsiteY7" fmla="*/ 111357 h 117618"/>
                <a:gd name="connsiteX8" fmla="*/ 1393 w 64630"/>
                <a:gd name="connsiteY8" fmla="*/ 117733 h 117618"/>
                <a:gd name="connsiteX9" fmla="*/ 32997 w 64630"/>
                <a:gd name="connsiteY9" fmla="*/ 117025 h 117618"/>
                <a:gd name="connsiteX10" fmla="*/ 64780 w 64630"/>
                <a:gd name="connsiteY10" fmla="*/ 117733 h 117618"/>
                <a:gd name="connsiteX11" fmla="*/ 64780 w 64630"/>
                <a:gd name="connsiteY11" fmla="*/ 111357 h 117618"/>
                <a:gd name="connsiteX12" fmla="*/ 58033 w 64630"/>
                <a:gd name="connsiteY12" fmla="*/ 111357 h 117618"/>
                <a:gd name="connsiteX13" fmla="*/ 40277 w 64630"/>
                <a:gd name="connsiteY13" fmla="*/ 103208 h 117618"/>
                <a:gd name="connsiteX14" fmla="*/ 40277 w 64630"/>
                <a:gd name="connsiteY14" fmla="*/ 5075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630" h="117618">
                  <a:moveTo>
                    <a:pt x="40277" y="5075"/>
                  </a:moveTo>
                  <a:cubicBezTo>
                    <a:pt x="40277" y="292"/>
                    <a:pt x="39922" y="115"/>
                    <a:pt x="34951" y="115"/>
                  </a:cubicBezTo>
                  <a:cubicBezTo>
                    <a:pt x="23587" y="11275"/>
                    <a:pt x="7429" y="11452"/>
                    <a:pt x="150" y="11452"/>
                  </a:cubicBezTo>
                  <a:lnTo>
                    <a:pt x="150" y="17829"/>
                  </a:lnTo>
                  <a:cubicBezTo>
                    <a:pt x="4411" y="17829"/>
                    <a:pt x="16130" y="17829"/>
                    <a:pt x="25895" y="12869"/>
                  </a:cubicBezTo>
                  <a:lnTo>
                    <a:pt x="25895" y="103208"/>
                  </a:lnTo>
                  <a:cubicBezTo>
                    <a:pt x="25895" y="109054"/>
                    <a:pt x="25895" y="111357"/>
                    <a:pt x="8140" y="111357"/>
                  </a:cubicBezTo>
                  <a:lnTo>
                    <a:pt x="1393" y="111357"/>
                  </a:lnTo>
                  <a:lnTo>
                    <a:pt x="1393" y="117733"/>
                  </a:lnTo>
                  <a:cubicBezTo>
                    <a:pt x="4589" y="117556"/>
                    <a:pt x="26428" y="117025"/>
                    <a:pt x="32997" y="117025"/>
                  </a:cubicBezTo>
                  <a:cubicBezTo>
                    <a:pt x="38502" y="117025"/>
                    <a:pt x="60874" y="117556"/>
                    <a:pt x="64780" y="117733"/>
                  </a:cubicBezTo>
                  <a:lnTo>
                    <a:pt x="64780" y="111357"/>
                  </a:lnTo>
                  <a:lnTo>
                    <a:pt x="58033" y="111357"/>
                  </a:lnTo>
                  <a:cubicBezTo>
                    <a:pt x="40277" y="111357"/>
                    <a:pt x="40277" y="109054"/>
                    <a:pt x="40277" y="103208"/>
                  </a:cubicBezTo>
                  <a:lnTo>
                    <a:pt x="40277" y="5075"/>
                  </a:lnTo>
                  <a:close/>
                </a:path>
              </a:pathLst>
            </a:custGeom>
            <a:solidFill>
              <a:srgbClr val="000000"/>
            </a:solidFill>
            <a:ln w="25460"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29705677-10D2-1624-BCAD-A3B5E21719F9}"/>
                </a:ext>
              </a:extLst>
            </p:cNvPr>
            <p:cNvSpPr/>
            <p:nvPr>
              <p:custDataLst>
                <p:tags r:id="rId93"/>
              </p:custDataLst>
            </p:nvPr>
          </p:nvSpPr>
          <p:spPr>
            <a:xfrm>
              <a:off x="6548543" y="5337555"/>
              <a:ext cx="168677" cy="59213"/>
            </a:xfrm>
            <a:custGeom>
              <a:avLst/>
              <a:gdLst>
                <a:gd name="connsiteX0" fmla="*/ 160210 w 168677"/>
                <a:gd name="connsiteY0" fmla="*/ 10236 h 59213"/>
                <a:gd name="connsiteX1" fmla="*/ 168835 w 168677"/>
                <a:gd name="connsiteY1" fmla="*/ 5175 h 59213"/>
                <a:gd name="connsiteX2" fmla="*/ 160464 w 168677"/>
                <a:gd name="connsiteY2" fmla="*/ 114 h 59213"/>
                <a:gd name="connsiteX3" fmla="*/ 8527 w 168677"/>
                <a:gd name="connsiteY3" fmla="*/ 114 h 59213"/>
                <a:gd name="connsiteX4" fmla="*/ 157 w 168677"/>
                <a:gd name="connsiteY4" fmla="*/ 5175 h 59213"/>
                <a:gd name="connsiteX5" fmla="*/ 8781 w 168677"/>
                <a:gd name="connsiteY5" fmla="*/ 10236 h 59213"/>
                <a:gd name="connsiteX6" fmla="*/ 160210 w 168677"/>
                <a:gd name="connsiteY6" fmla="*/ 10236 h 59213"/>
                <a:gd name="connsiteX7" fmla="*/ 160464 w 168677"/>
                <a:gd name="connsiteY7" fmla="*/ 59328 h 59213"/>
                <a:gd name="connsiteX8" fmla="*/ 168835 w 168677"/>
                <a:gd name="connsiteY8" fmla="*/ 54267 h 59213"/>
                <a:gd name="connsiteX9" fmla="*/ 160210 w 168677"/>
                <a:gd name="connsiteY9" fmla="*/ 49206 h 59213"/>
                <a:gd name="connsiteX10" fmla="*/ 8781 w 168677"/>
                <a:gd name="connsiteY10" fmla="*/ 49206 h 59213"/>
                <a:gd name="connsiteX11" fmla="*/ 157 w 168677"/>
                <a:gd name="connsiteY11" fmla="*/ 54267 h 59213"/>
                <a:gd name="connsiteX12" fmla="*/ 8527 w 168677"/>
                <a:gd name="connsiteY12" fmla="*/ 59328 h 59213"/>
                <a:gd name="connsiteX13" fmla="*/ 160464 w 168677"/>
                <a:gd name="connsiteY13" fmla="*/ 59328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677" h="59213">
                  <a:moveTo>
                    <a:pt x="160210" y="10236"/>
                  </a:moveTo>
                  <a:cubicBezTo>
                    <a:pt x="164015" y="10236"/>
                    <a:pt x="168835" y="10236"/>
                    <a:pt x="168835" y="5175"/>
                  </a:cubicBezTo>
                  <a:cubicBezTo>
                    <a:pt x="168835" y="114"/>
                    <a:pt x="164015" y="114"/>
                    <a:pt x="160464" y="114"/>
                  </a:cubicBezTo>
                  <a:lnTo>
                    <a:pt x="8527" y="114"/>
                  </a:lnTo>
                  <a:cubicBezTo>
                    <a:pt x="4976" y="114"/>
                    <a:pt x="157" y="114"/>
                    <a:pt x="157" y="5175"/>
                  </a:cubicBezTo>
                  <a:cubicBezTo>
                    <a:pt x="157" y="10236"/>
                    <a:pt x="4976" y="10236"/>
                    <a:pt x="8781" y="10236"/>
                  </a:cubicBezTo>
                  <a:lnTo>
                    <a:pt x="160210" y="10236"/>
                  </a:lnTo>
                  <a:close/>
                  <a:moveTo>
                    <a:pt x="160464" y="59328"/>
                  </a:moveTo>
                  <a:cubicBezTo>
                    <a:pt x="164015" y="59328"/>
                    <a:pt x="168835" y="59328"/>
                    <a:pt x="168835" y="54267"/>
                  </a:cubicBezTo>
                  <a:cubicBezTo>
                    <a:pt x="168835" y="49206"/>
                    <a:pt x="164015" y="49206"/>
                    <a:pt x="160210" y="49206"/>
                  </a:cubicBezTo>
                  <a:lnTo>
                    <a:pt x="8781" y="49206"/>
                  </a:lnTo>
                  <a:cubicBezTo>
                    <a:pt x="4976" y="49206"/>
                    <a:pt x="157" y="49206"/>
                    <a:pt x="157" y="54267"/>
                  </a:cubicBezTo>
                  <a:cubicBezTo>
                    <a:pt x="157" y="59328"/>
                    <a:pt x="4976" y="59328"/>
                    <a:pt x="8527" y="59328"/>
                  </a:cubicBezTo>
                  <a:lnTo>
                    <a:pt x="160464" y="59328"/>
                  </a:lnTo>
                  <a:close/>
                </a:path>
              </a:pathLst>
            </a:custGeom>
            <a:solidFill>
              <a:srgbClr val="000000"/>
            </a:solidFill>
            <a:ln w="25460"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737259A9-E1D8-BA3C-8F5F-5AC3513A4F94}"/>
                </a:ext>
              </a:extLst>
            </p:cNvPr>
            <p:cNvSpPr/>
            <p:nvPr>
              <p:custDataLst>
                <p:tags r:id="rId94"/>
              </p:custDataLst>
            </p:nvPr>
          </p:nvSpPr>
          <p:spPr>
            <a:xfrm>
              <a:off x="6809689" y="5318576"/>
              <a:ext cx="137478" cy="166507"/>
            </a:xfrm>
            <a:custGeom>
              <a:avLst/>
              <a:gdLst>
                <a:gd name="connsiteX0" fmla="*/ 51151 w 137478"/>
                <a:gd name="connsiteY0" fmla="*/ 23141 h 166507"/>
                <a:gd name="connsiteX1" fmla="*/ 54956 w 137478"/>
                <a:gd name="connsiteY1" fmla="*/ 6946 h 166507"/>
                <a:gd name="connsiteX2" fmla="*/ 47600 w 137478"/>
                <a:gd name="connsiteY2" fmla="*/ 114 h 166507"/>
                <a:gd name="connsiteX3" fmla="*/ 37454 w 137478"/>
                <a:gd name="connsiteY3" fmla="*/ 9224 h 166507"/>
                <a:gd name="connsiteX4" fmla="*/ 928 w 137478"/>
                <a:gd name="connsiteY4" fmla="*/ 155740 h 166507"/>
                <a:gd name="connsiteX5" fmla="*/ 167 w 137478"/>
                <a:gd name="connsiteY5" fmla="*/ 159789 h 166507"/>
                <a:gd name="connsiteX6" fmla="*/ 7270 w 137478"/>
                <a:gd name="connsiteY6" fmla="*/ 166621 h 166507"/>
                <a:gd name="connsiteX7" fmla="*/ 16147 w 137478"/>
                <a:gd name="connsiteY7" fmla="*/ 161307 h 166507"/>
                <a:gd name="connsiteX8" fmla="*/ 30098 w 137478"/>
                <a:gd name="connsiteY8" fmla="*/ 106901 h 166507"/>
                <a:gd name="connsiteX9" fmla="*/ 54702 w 137478"/>
                <a:gd name="connsiteY9" fmla="*/ 114746 h 166507"/>
                <a:gd name="connsiteX10" fmla="*/ 88438 w 137478"/>
                <a:gd name="connsiteY10" fmla="*/ 96273 h 166507"/>
                <a:gd name="connsiteX11" fmla="*/ 111266 w 137478"/>
                <a:gd name="connsiteY11" fmla="*/ 114746 h 166507"/>
                <a:gd name="connsiteX12" fmla="*/ 130037 w 137478"/>
                <a:gd name="connsiteY12" fmla="*/ 100828 h 166507"/>
                <a:gd name="connsiteX13" fmla="*/ 137646 w 137478"/>
                <a:gd name="connsiteY13" fmla="*/ 75776 h 166507"/>
                <a:gd name="connsiteX14" fmla="*/ 134602 w 137478"/>
                <a:gd name="connsiteY14" fmla="*/ 73246 h 166507"/>
                <a:gd name="connsiteX15" fmla="*/ 131051 w 137478"/>
                <a:gd name="connsiteY15" fmla="*/ 77800 h 166507"/>
                <a:gd name="connsiteX16" fmla="*/ 111774 w 137478"/>
                <a:gd name="connsiteY16" fmla="*/ 109179 h 166507"/>
                <a:gd name="connsiteX17" fmla="*/ 104164 w 137478"/>
                <a:gd name="connsiteY17" fmla="*/ 97538 h 166507"/>
                <a:gd name="connsiteX18" fmla="*/ 109237 w 137478"/>
                <a:gd name="connsiteY18" fmla="*/ 71221 h 166507"/>
                <a:gd name="connsiteX19" fmla="*/ 116339 w 137478"/>
                <a:gd name="connsiteY19" fmla="*/ 43892 h 166507"/>
                <a:gd name="connsiteX20" fmla="*/ 120651 w 137478"/>
                <a:gd name="connsiteY20" fmla="*/ 26684 h 166507"/>
                <a:gd name="connsiteX21" fmla="*/ 124456 w 137478"/>
                <a:gd name="connsiteY21" fmla="*/ 9730 h 166507"/>
                <a:gd name="connsiteX22" fmla="*/ 117100 w 137478"/>
                <a:gd name="connsiteY22" fmla="*/ 2897 h 166507"/>
                <a:gd name="connsiteX23" fmla="*/ 107208 w 137478"/>
                <a:gd name="connsiteY23" fmla="*/ 11754 h 166507"/>
                <a:gd name="connsiteX24" fmla="*/ 95286 w 137478"/>
                <a:gd name="connsiteY24" fmla="*/ 59075 h 166507"/>
                <a:gd name="connsiteX25" fmla="*/ 88692 w 137478"/>
                <a:gd name="connsiteY25" fmla="*/ 84886 h 166507"/>
                <a:gd name="connsiteX26" fmla="*/ 55717 w 137478"/>
                <a:gd name="connsiteY26" fmla="*/ 109179 h 166507"/>
                <a:gd name="connsiteX27" fmla="*/ 36947 w 137478"/>
                <a:gd name="connsiteY27" fmla="*/ 87163 h 166507"/>
                <a:gd name="connsiteX28" fmla="*/ 40498 w 137478"/>
                <a:gd name="connsiteY28" fmla="*/ 65654 h 166507"/>
                <a:gd name="connsiteX29" fmla="*/ 51151 w 137478"/>
                <a:gd name="connsiteY29" fmla="*/ 23141 h 166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478" h="166507">
                  <a:moveTo>
                    <a:pt x="51151" y="23141"/>
                  </a:moveTo>
                  <a:cubicBezTo>
                    <a:pt x="52419" y="17827"/>
                    <a:pt x="54956" y="8211"/>
                    <a:pt x="54956" y="6946"/>
                  </a:cubicBezTo>
                  <a:cubicBezTo>
                    <a:pt x="54956" y="2644"/>
                    <a:pt x="51912" y="114"/>
                    <a:pt x="47600" y="114"/>
                  </a:cubicBezTo>
                  <a:cubicBezTo>
                    <a:pt x="46839" y="114"/>
                    <a:pt x="39737" y="367"/>
                    <a:pt x="37454" y="9224"/>
                  </a:cubicBezTo>
                  <a:lnTo>
                    <a:pt x="928" y="155740"/>
                  </a:lnTo>
                  <a:cubicBezTo>
                    <a:pt x="167" y="158777"/>
                    <a:pt x="167" y="159283"/>
                    <a:pt x="167" y="159789"/>
                  </a:cubicBezTo>
                  <a:cubicBezTo>
                    <a:pt x="167" y="163585"/>
                    <a:pt x="2958" y="166621"/>
                    <a:pt x="7270" y="166621"/>
                  </a:cubicBezTo>
                  <a:cubicBezTo>
                    <a:pt x="12596" y="166621"/>
                    <a:pt x="15640" y="162066"/>
                    <a:pt x="16147" y="161307"/>
                  </a:cubicBezTo>
                  <a:cubicBezTo>
                    <a:pt x="17162" y="159030"/>
                    <a:pt x="20459" y="145871"/>
                    <a:pt x="30098" y="106901"/>
                  </a:cubicBezTo>
                  <a:cubicBezTo>
                    <a:pt x="38215" y="113734"/>
                    <a:pt x="49629" y="114746"/>
                    <a:pt x="54702" y="114746"/>
                  </a:cubicBezTo>
                  <a:cubicBezTo>
                    <a:pt x="72458" y="114746"/>
                    <a:pt x="82350" y="103359"/>
                    <a:pt x="88438" y="96273"/>
                  </a:cubicBezTo>
                  <a:cubicBezTo>
                    <a:pt x="90721" y="107661"/>
                    <a:pt x="100106" y="114746"/>
                    <a:pt x="111266" y="114746"/>
                  </a:cubicBezTo>
                  <a:cubicBezTo>
                    <a:pt x="120144" y="114746"/>
                    <a:pt x="125978" y="108926"/>
                    <a:pt x="130037" y="100828"/>
                  </a:cubicBezTo>
                  <a:cubicBezTo>
                    <a:pt x="134349" y="91718"/>
                    <a:pt x="137646" y="76282"/>
                    <a:pt x="137646" y="75776"/>
                  </a:cubicBezTo>
                  <a:cubicBezTo>
                    <a:pt x="137646" y="73246"/>
                    <a:pt x="135363" y="73246"/>
                    <a:pt x="134602" y="73246"/>
                  </a:cubicBezTo>
                  <a:cubicBezTo>
                    <a:pt x="132066" y="73246"/>
                    <a:pt x="131812" y="74258"/>
                    <a:pt x="131051" y="77800"/>
                  </a:cubicBezTo>
                  <a:cubicBezTo>
                    <a:pt x="126739" y="94249"/>
                    <a:pt x="122173" y="109179"/>
                    <a:pt x="111774" y="109179"/>
                  </a:cubicBezTo>
                  <a:cubicBezTo>
                    <a:pt x="104925" y="109179"/>
                    <a:pt x="104164" y="102599"/>
                    <a:pt x="104164" y="97538"/>
                  </a:cubicBezTo>
                  <a:cubicBezTo>
                    <a:pt x="104164" y="91971"/>
                    <a:pt x="107208" y="80078"/>
                    <a:pt x="109237" y="71221"/>
                  </a:cubicBezTo>
                  <a:lnTo>
                    <a:pt x="116339" y="43892"/>
                  </a:lnTo>
                  <a:cubicBezTo>
                    <a:pt x="117100" y="40096"/>
                    <a:pt x="119637" y="30480"/>
                    <a:pt x="120651" y="26684"/>
                  </a:cubicBezTo>
                  <a:cubicBezTo>
                    <a:pt x="121920" y="20864"/>
                    <a:pt x="124456" y="11248"/>
                    <a:pt x="124456" y="9730"/>
                  </a:cubicBezTo>
                  <a:cubicBezTo>
                    <a:pt x="124456" y="5175"/>
                    <a:pt x="120905" y="2897"/>
                    <a:pt x="117100" y="2897"/>
                  </a:cubicBezTo>
                  <a:cubicBezTo>
                    <a:pt x="115832" y="2897"/>
                    <a:pt x="109237" y="3150"/>
                    <a:pt x="107208" y="11754"/>
                  </a:cubicBezTo>
                  <a:lnTo>
                    <a:pt x="95286" y="59075"/>
                  </a:lnTo>
                  <a:cubicBezTo>
                    <a:pt x="92243" y="71727"/>
                    <a:pt x="89452" y="82355"/>
                    <a:pt x="88692" y="84886"/>
                  </a:cubicBezTo>
                  <a:cubicBezTo>
                    <a:pt x="88438" y="86151"/>
                    <a:pt x="76263" y="109179"/>
                    <a:pt x="55717" y="109179"/>
                  </a:cubicBezTo>
                  <a:cubicBezTo>
                    <a:pt x="43034" y="109179"/>
                    <a:pt x="36947" y="100828"/>
                    <a:pt x="36947" y="87163"/>
                  </a:cubicBezTo>
                  <a:cubicBezTo>
                    <a:pt x="36947" y="79825"/>
                    <a:pt x="38722" y="72739"/>
                    <a:pt x="40498" y="65654"/>
                  </a:cubicBezTo>
                  <a:lnTo>
                    <a:pt x="51151" y="23141"/>
                  </a:lnTo>
                  <a:close/>
                </a:path>
              </a:pathLst>
            </a:custGeom>
            <a:solidFill>
              <a:srgbClr val="000000"/>
            </a:solidFill>
            <a:ln w="25460"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58B8035F-B3E1-E7C6-0BA7-D1749DAE53C7}"/>
                </a:ext>
              </a:extLst>
            </p:cNvPr>
            <p:cNvSpPr/>
            <p:nvPr>
              <p:custDataLst>
                <p:tags r:id="rId95"/>
              </p:custDataLst>
            </p:nvPr>
          </p:nvSpPr>
          <p:spPr>
            <a:xfrm>
              <a:off x="6946800" y="5318576"/>
              <a:ext cx="132405" cy="160940"/>
            </a:xfrm>
            <a:custGeom>
              <a:avLst/>
              <a:gdLst>
                <a:gd name="connsiteX0" fmla="*/ 19705 w 132405"/>
                <a:gd name="connsiteY0" fmla="*/ 142835 h 160940"/>
                <a:gd name="connsiteX1" fmla="*/ 6007 w 132405"/>
                <a:gd name="connsiteY1" fmla="*/ 153210 h 160940"/>
                <a:gd name="connsiteX2" fmla="*/ 173 w 132405"/>
                <a:gd name="connsiteY2" fmla="*/ 158018 h 160940"/>
                <a:gd name="connsiteX3" fmla="*/ 3471 w 132405"/>
                <a:gd name="connsiteY3" fmla="*/ 161054 h 160940"/>
                <a:gd name="connsiteX4" fmla="*/ 24778 w 132405"/>
                <a:gd name="connsiteY4" fmla="*/ 160295 h 160940"/>
                <a:gd name="connsiteX5" fmla="*/ 49889 w 132405"/>
                <a:gd name="connsiteY5" fmla="*/ 161054 h 160940"/>
                <a:gd name="connsiteX6" fmla="*/ 54455 w 132405"/>
                <a:gd name="connsiteY6" fmla="*/ 155993 h 160940"/>
                <a:gd name="connsiteX7" fmla="*/ 48367 w 132405"/>
                <a:gd name="connsiteY7" fmla="*/ 153210 h 160940"/>
                <a:gd name="connsiteX8" fmla="*/ 35684 w 132405"/>
                <a:gd name="connsiteY8" fmla="*/ 149161 h 160940"/>
                <a:gd name="connsiteX9" fmla="*/ 48113 w 132405"/>
                <a:gd name="connsiteY9" fmla="*/ 98551 h 160940"/>
                <a:gd name="connsiteX10" fmla="*/ 71449 w 132405"/>
                <a:gd name="connsiteY10" fmla="*/ 114746 h 160940"/>
                <a:gd name="connsiteX11" fmla="*/ 132579 w 132405"/>
                <a:gd name="connsiteY11" fmla="*/ 40602 h 160940"/>
                <a:gd name="connsiteX12" fmla="*/ 98844 w 132405"/>
                <a:gd name="connsiteY12" fmla="*/ 114 h 160940"/>
                <a:gd name="connsiteX13" fmla="*/ 65615 w 132405"/>
                <a:gd name="connsiteY13" fmla="*/ 19093 h 160940"/>
                <a:gd name="connsiteX14" fmla="*/ 42787 w 132405"/>
                <a:gd name="connsiteY14" fmla="*/ 114 h 160940"/>
                <a:gd name="connsiteX15" fmla="*/ 24017 w 132405"/>
                <a:gd name="connsiteY15" fmla="*/ 14538 h 160940"/>
                <a:gd name="connsiteX16" fmla="*/ 16153 w 132405"/>
                <a:gd name="connsiteY16" fmla="*/ 39084 h 160940"/>
                <a:gd name="connsiteX17" fmla="*/ 19197 w 132405"/>
                <a:gd name="connsiteY17" fmla="*/ 41614 h 160940"/>
                <a:gd name="connsiteX18" fmla="*/ 23509 w 132405"/>
                <a:gd name="connsiteY18" fmla="*/ 35794 h 160940"/>
                <a:gd name="connsiteX19" fmla="*/ 42026 w 132405"/>
                <a:gd name="connsiteY19" fmla="*/ 5681 h 160940"/>
                <a:gd name="connsiteX20" fmla="*/ 49889 w 132405"/>
                <a:gd name="connsiteY20" fmla="*/ 17321 h 160940"/>
                <a:gd name="connsiteX21" fmla="*/ 48113 w 132405"/>
                <a:gd name="connsiteY21" fmla="*/ 30227 h 160940"/>
                <a:gd name="connsiteX22" fmla="*/ 19705 w 132405"/>
                <a:gd name="connsiteY22" fmla="*/ 142835 h 160940"/>
                <a:gd name="connsiteX23" fmla="*/ 64347 w 132405"/>
                <a:gd name="connsiteY23" fmla="*/ 33010 h 160940"/>
                <a:gd name="connsiteX24" fmla="*/ 77537 w 132405"/>
                <a:gd name="connsiteY24" fmla="*/ 15297 h 160940"/>
                <a:gd name="connsiteX25" fmla="*/ 98083 w 132405"/>
                <a:gd name="connsiteY25" fmla="*/ 5681 h 160940"/>
                <a:gd name="connsiteX26" fmla="*/ 114316 w 132405"/>
                <a:gd name="connsiteY26" fmla="*/ 29468 h 160940"/>
                <a:gd name="connsiteX27" fmla="*/ 101380 w 132405"/>
                <a:gd name="connsiteY27" fmla="*/ 83115 h 160940"/>
                <a:gd name="connsiteX28" fmla="*/ 71196 w 132405"/>
                <a:gd name="connsiteY28" fmla="*/ 109179 h 160940"/>
                <a:gd name="connsiteX29" fmla="*/ 51157 w 132405"/>
                <a:gd name="connsiteY29" fmla="*/ 86657 h 160940"/>
                <a:gd name="connsiteX30" fmla="*/ 51918 w 132405"/>
                <a:gd name="connsiteY30" fmla="*/ 82608 h 160940"/>
                <a:gd name="connsiteX31" fmla="*/ 64347 w 132405"/>
                <a:gd name="connsiteY31" fmla="*/ 33010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405" h="160940">
                  <a:moveTo>
                    <a:pt x="19705" y="142835"/>
                  </a:moveTo>
                  <a:cubicBezTo>
                    <a:pt x="17675" y="151438"/>
                    <a:pt x="17168" y="153210"/>
                    <a:pt x="6007" y="153210"/>
                  </a:cubicBezTo>
                  <a:cubicBezTo>
                    <a:pt x="2964" y="153210"/>
                    <a:pt x="173" y="153210"/>
                    <a:pt x="173" y="158018"/>
                  </a:cubicBezTo>
                  <a:cubicBezTo>
                    <a:pt x="173" y="160042"/>
                    <a:pt x="1442" y="161054"/>
                    <a:pt x="3471" y="161054"/>
                  </a:cubicBezTo>
                  <a:cubicBezTo>
                    <a:pt x="10319" y="161054"/>
                    <a:pt x="17675" y="160295"/>
                    <a:pt x="24778" y="160295"/>
                  </a:cubicBezTo>
                  <a:cubicBezTo>
                    <a:pt x="33148" y="160295"/>
                    <a:pt x="41772" y="161054"/>
                    <a:pt x="49889" y="161054"/>
                  </a:cubicBezTo>
                  <a:cubicBezTo>
                    <a:pt x="51157" y="161054"/>
                    <a:pt x="54455" y="161054"/>
                    <a:pt x="54455" y="155993"/>
                  </a:cubicBezTo>
                  <a:cubicBezTo>
                    <a:pt x="54455" y="153210"/>
                    <a:pt x="51918" y="153210"/>
                    <a:pt x="48367" y="153210"/>
                  </a:cubicBezTo>
                  <a:cubicBezTo>
                    <a:pt x="35684" y="153210"/>
                    <a:pt x="35684" y="151438"/>
                    <a:pt x="35684" y="149161"/>
                  </a:cubicBezTo>
                  <a:cubicBezTo>
                    <a:pt x="35684" y="146124"/>
                    <a:pt x="46338" y="104877"/>
                    <a:pt x="48113" y="98551"/>
                  </a:cubicBezTo>
                  <a:cubicBezTo>
                    <a:pt x="51411" y="105889"/>
                    <a:pt x="58513" y="114746"/>
                    <a:pt x="71449" y="114746"/>
                  </a:cubicBezTo>
                  <a:cubicBezTo>
                    <a:pt x="100873" y="114746"/>
                    <a:pt x="132579" y="77800"/>
                    <a:pt x="132579" y="40602"/>
                  </a:cubicBezTo>
                  <a:cubicBezTo>
                    <a:pt x="132579" y="16815"/>
                    <a:pt x="118121" y="114"/>
                    <a:pt x="98844" y="114"/>
                  </a:cubicBezTo>
                  <a:cubicBezTo>
                    <a:pt x="86161" y="114"/>
                    <a:pt x="73986" y="9224"/>
                    <a:pt x="65615" y="19093"/>
                  </a:cubicBezTo>
                  <a:cubicBezTo>
                    <a:pt x="63079" y="5428"/>
                    <a:pt x="52172" y="114"/>
                    <a:pt x="42787" y="114"/>
                  </a:cubicBezTo>
                  <a:cubicBezTo>
                    <a:pt x="31119" y="114"/>
                    <a:pt x="26299" y="9983"/>
                    <a:pt x="24017" y="14538"/>
                  </a:cubicBezTo>
                  <a:cubicBezTo>
                    <a:pt x="19451" y="23141"/>
                    <a:pt x="16153" y="38325"/>
                    <a:pt x="16153" y="39084"/>
                  </a:cubicBezTo>
                  <a:cubicBezTo>
                    <a:pt x="16153" y="41614"/>
                    <a:pt x="18690" y="41614"/>
                    <a:pt x="19197" y="41614"/>
                  </a:cubicBezTo>
                  <a:cubicBezTo>
                    <a:pt x="21734" y="41614"/>
                    <a:pt x="21987" y="41361"/>
                    <a:pt x="23509" y="35794"/>
                  </a:cubicBezTo>
                  <a:cubicBezTo>
                    <a:pt x="27821" y="17827"/>
                    <a:pt x="32894" y="5681"/>
                    <a:pt x="42026" y="5681"/>
                  </a:cubicBezTo>
                  <a:cubicBezTo>
                    <a:pt x="46338" y="5681"/>
                    <a:pt x="49889" y="7705"/>
                    <a:pt x="49889" y="17321"/>
                  </a:cubicBezTo>
                  <a:cubicBezTo>
                    <a:pt x="49889" y="23141"/>
                    <a:pt x="49128" y="25925"/>
                    <a:pt x="48113" y="30227"/>
                  </a:cubicBezTo>
                  <a:lnTo>
                    <a:pt x="19705" y="142835"/>
                  </a:lnTo>
                  <a:close/>
                  <a:moveTo>
                    <a:pt x="64347" y="33010"/>
                  </a:moveTo>
                  <a:cubicBezTo>
                    <a:pt x="66123" y="26178"/>
                    <a:pt x="72971" y="19093"/>
                    <a:pt x="77537" y="15297"/>
                  </a:cubicBezTo>
                  <a:cubicBezTo>
                    <a:pt x="86415" y="7452"/>
                    <a:pt x="93771" y="5681"/>
                    <a:pt x="98083" y="5681"/>
                  </a:cubicBezTo>
                  <a:cubicBezTo>
                    <a:pt x="108229" y="5681"/>
                    <a:pt x="114316" y="14538"/>
                    <a:pt x="114316" y="29468"/>
                  </a:cubicBezTo>
                  <a:cubicBezTo>
                    <a:pt x="114316" y="44398"/>
                    <a:pt x="105946" y="73499"/>
                    <a:pt x="101380" y="83115"/>
                  </a:cubicBezTo>
                  <a:cubicBezTo>
                    <a:pt x="92756" y="100828"/>
                    <a:pt x="80581" y="109179"/>
                    <a:pt x="71196" y="109179"/>
                  </a:cubicBezTo>
                  <a:cubicBezTo>
                    <a:pt x="54455" y="109179"/>
                    <a:pt x="51157" y="88176"/>
                    <a:pt x="51157" y="86657"/>
                  </a:cubicBezTo>
                  <a:cubicBezTo>
                    <a:pt x="51157" y="86151"/>
                    <a:pt x="51157" y="85645"/>
                    <a:pt x="51918" y="82608"/>
                  </a:cubicBezTo>
                  <a:lnTo>
                    <a:pt x="64347" y="33010"/>
                  </a:lnTo>
                  <a:close/>
                </a:path>
              </a:pathLst>
            </a:custGeom>
            <a:solidFill>
              <a:srgbClr val="000000"/>
            </a:solidFill>
            <a:ln w="25460"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49819813-B749-4190-1E1B-3019DA545A96}"/>
                </a:ext>
              </a:extLst>
            </p:cNvPr>
            <p:cNvSpPr/>
            <p:nvPr>
              <p:custDataLst>
                <p:tags r:id="rId96"/>
              </p:custDataLst>
            </p:nvPr>
          </p:nvSpPr>
          <p:spPr>
            <a:xfrm>
              <a:off x="7093721" y="5350764"/>
              <a:ext cx="78479" cy="117618"/>
            </a:xfrm>
            <a:custGeom>
              <a:avLst/>
              <a:gdLst>
                <a:gd name="connsiteX0" fmla="*/ 78658 w 78479"/>
                <a:gd name="connsiteY0" fmla="*/ 85495 h 117618"/>
                <a:gd name="connsiteX1" fmla="*/ 72621 w 78479"/>
                <a:gd name="connsiteY1" fmla="*/ 85495 h 117618"/>
                <a:gd name="connsiteX2" fmla="*/ 68005 w 78479"/>
                <a:gd name="connsiteY2" fmla="*/ 101614 h 117618"/>
                <a:gd name="connsiteX3" fmla="*/ 50427 w 78479"/>
                <a:gd name="connsiteY3" fmla="*/ 102677 h 117618"/>
                <a:gd name="connsiteX4" fmla="*/ 17756 w 78479"/>
                <a:gd name="connsiteY4" fmla="*/ 102677 h 117618"/>
                <a:gd name="connsiteX5" fmla="*/ 53268 w 78479"/>
                <a:gd name="connsiteY5" fmla="*/ 72918 h 117618"/>
                <a:gd name="connsiteX6" fmla="*/ 78658 w 78479"/>
                <a:gd name="connsiteY6" fmla="*/ 34657 h 117618"/>
                <a:gd name="connsiteX7" fmla="*/ 37110 w 78479"/>
                <a:gd name="connsiteY7" fmla="*/ 115 h 117618"/>
                <a:gd name="connsiteX8" fmla="*/ 178 w 78479"/>
                <a:gd name="connsiteY8" fmla="*/ 31823 h 117618"/>
                <a:gd name="connsiteX9" fmla="*/ 9589 w 78479"/>
                <a:gd name="connsiteY9" fmla="*/ 41742 h 117618"/>
                <a:gd name="connsiteX10" fmla="*/ 18999 w 78479"/>
                <a:gd name="connsiteY10" fmla="*/ 32354 h 117618"/>
                <a:gd name="connsiteX11" fmla="*/ 8524 w 78479"/>
                <a:gd name="connsiteY11" fmla="*/ 22966 h 117618"/>
                <a:gd name="connsiteX12" fmla="*/ 34447 w 78479"/>
                <a:gd name="connsiteY12" fmla="*/ 6492 h 117618"/>
                <a:gd name="connsiteX13" fmla="*/ 61435 w 78479"/>
                <a:gd name="connsiteY13" fmla="*/ 34657 h 117618"/>
                <a:gd name="connsiteX14" fmla="*/ 44745 w 78479"/>
                <a:gd name="connsiteY14" fmla="*/ 68667 h 117618"/>
                <a:gd name="connsiteX15" fmla="*/ 1954 w 78479"/>
                <a:gd name="connsiteY15" fmla="*/ 110825 h 117618"/>
                <a:gd name="connsiteX16" fmla="*/ 178 w 78479"/>
                <a:gd name="connsiteY16" fmla="*/ 117733 h 117618"/>
                <a:gd name="connsiteX17" fmla="*/ 73331 w 78479"/>
                <a:gd name="connsiteY17" fmla="*/ 117733 h 117618"/>
                <a:gd name="connsiteX18" fmla="*/ 78658 w 78479"/>
                <a:gd name="connsiteY18" fmla="*/ 85495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479" h="117618">
                  <a:moveTo>
                    <a:pt x="78658" y="85495"/>
                  </a:moveTo>
                  <a:lnTo>
                    <a:pt x="72621" y="85495"/>
                  </a:lnTo>
                  <a:cubicBezTo>
                    <a:pt x="72088" y="89392"/>
                    <a:pt x="70313" y="99843"/>
                    <a:pt x="68005" y="101614"/>
                  </a:cubicBezTo>
                  <a:cubicBezTo>
                    <a:pt x="66584" y="102677"/>
                    <a:pt x="52912" y="102677"/>
                    <a:pt x="50427" y="102677"/>
                  </a:cubicBezTo>
                  <a:lnTo>
                    <a:pt x="17756" y="102677"/>
                  </a:lnTo>
                  <a:cubicBezTo>
                    <a:pt x="36400" y="86203"/>
                    <a:pt x="42614" y="81243"/>
                    <a:pt x="53268" y="72918"/>
                  </a:cubicBezTo>
                  <a:cubicBezTo>
                    <a:pt x="66407" y="62467"/>
                    <a:pt x="78658" y="51485"/>
                    <a:pt x="78658" y="34657"/>
                  </a:cubicBezTo>
                  <a:cubicBezTo>
                    <a:pt x="78658" y="13223"/>
                    <a:pt x="59837" y="115"/>
                    <a:pt x="37110" y="115"/>
                  </a:cubicBezTo>
                  <a:cubicBezTo>
                    <a:pt x="15093" y="115"/>
                    <a:pt x="178" y="15526"/>
                    <a:pt x="178" y="31823"/>
                  </a:cubicBezTo>
                  <a:cubicBezTo>
                    <a:pt x="178" y="40857"/>
                    <a:pt x="7813" y="41742"/>
                    <a:pt x="9589" y="41742"/>
                  </a:cubicBezTo>
                  <a:cubicBezTo>
                    <a:pt x="13850" y="41742"/>
                    <a:pt x="18999" y="38731"/>
                    <a:pt x="18999" y="32354"/>
                  </a:cubicBezTo>
                  <a:cubicBezTo>
                    <a:pt x="18999" y="29166"/>
                    <a:pt x="17756" y="22966"/>
                    <a:pt x="8524" y="22966"/>
                  </a:cubicBezTo>
                  <a:cubicBezTo>
                    <a:pt x="14028" y="10389"/>
                    <a:pt x="26102" y="6492"/>
                    <a:pt x="34447" y="6492"/>
                  </a:cubicBezTo>
                  <a:cubicBezTo>
                    <a:pt x="52202" y="6492"/>
                    <a:pt x="61435" y="20309"/>
                    <a:pt x="61435" y="34657"/>
                  </a:cubicBezTo>
                  <a:cubicBezTo>
                    <a:pt x="61435" y="50068"/>
                    <a:pt x="50427" y="62290"/>
                    <a:pt x="44745" y="68667"/>
                  </a:cubicBezTo>
                  <a:lnTo>
                    <a:pt x="1954" y="110825"/>
                  </a:lnTo>
                  <a:cubicBezTo>
                    <a:pt x="178" y="112419"/>
                    <a:pt x="178" y="112774"/>
                    <a:pt x="178" y="117733"/>
                  </a:cubicBezTo>
                  <a:lnTo>
                    <a:pt x="73331" y="117733"/>
                  </a:lnTo>
                  <a:lnTo>
                    <a:pt x="78658" y="85495"/>
                  </a:lnTo>
                  <a:close/>
                </a:path>
              </a:pathLst>
            </a:custGeom>
            <a:solidFill>
              <a:srgbClr val="000000"/>
            </a:solidFill>
            <a:ln w="25460"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52B24E12-B674-811E-DA85-8F3415797B85}"/>
                </a:ext>
              </a:extLst>
            </p:cNvPr>
            <p:cNvSpPr/>
            <p:nvPr>
              <p:custDataLst>
                <p:tags r:id="rId97"/>
              </p:custDataLst>
            </p:nvPr>
          </p:nvSpPr>
          <p:spPr>
            <a:xfrm>
              <a:off x="9307329" y="5337555"/>
              <a:ext cx="168677" cy="59213"/>
            </a:xfrm>
            <a:custGeom>
              <a:avLst/>
              <a:gdLst>
                <a:gd name="connsiteX0" fmla="*/ 160319 w 168677"/>
                <a:gd name="connsiteY0" fmla="*/ 10236 h 59213"/>
                <a:gd name="connsiteX1" fmla="*/ 168943 w 168677"/>
                <a:gd name="connsiteY1" fmla="*/ 5175 h 59213"/>
                <a:gd name="connsiteX2" fmla="*/ 160572 w 168677"/>
                <a:gd name="connsiteY2" fmla="*/ 114 h 59213"/>
                <a:gd name="connsiteX3" fmla="*/ 8636 w 168677"/>
                <a:gd name="connsiteY3" fmla="*/ 114 h 59213"/>
                <a:gd name="connsiteX4" fmla="*/ 265 w 168677"/>
                <a:gd name="connsiteY4" fmla="*/ 5175 h 59213"/>
                <a:gd name="connsiteX5" fmla="*/ 8889 w 168677"/>
                <a:gd name="connsiteY5" fmla="*/ 10236 h 59213"/>
                <a:gd name="connsiteX6" fmla="*/ 160319 w 168677"/>
                <a:gd name="connsiteY6" fmla="*/ 10236 h 59213"/>
                <a:gd name="connsiteX7" fmla="*/ 160572 w 168677"/>
                <a:gd name="connsiteY7" fmla="*/ 59328 h 59213"/>
                <a:gd name="connsiteX8" fmla="*/ 168943 w 168677"/>
                <a:gd name="connsiteY8" fmla="*/ 54267 h 59213"/>
                <a:gd name="connsiteX9" fmla="*/ 160319 w 168677"/>
                <a:gd name="connsiteY9" fmla="*/ 49206 h 59213"/>
                <a:gd name="connsiteX10" fmla="*/ 8889 w 168677"/>
                <a:gd name="connsiteY10" fmla="*/ 49206 h 59213"/>
                <a:gd name="connsiteX11" fmla="*/ 265 w 168677"/>
                <a:gd name="connsiteY11" fmla="*/ 54267 h 59213"/>
                <a:gd name="connsiteX12" fmla="*/ 8636 w 168677"/>
                <a:gd name="connsiteY12" fmla="*/ 59328 h 59213"/>
                <a:gd name="connsiteX13" fmla="*/ 160572 w 168677"/>
                <a:gd name="connsiteY13" fmla="*/ 59328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677" h="59213">
                  <a:moveTo>
                    <a:pt x="160319" y="10236"/>
                  </a:moveTo>
                  <a:cubicBezTo>
                    <a:pt x="164124" y="10236"/>
                    <a:pt x="168943" y="10236"/>
                    <a:pt x="168943" y="5175"/>
                  </a:cubicBezTo>
                  <a:cubicBezTo>
                    <a:pt x="168943" y="114"/>
                    <a:pt x="164124" y="114"/>
                    <a:pt x="160572" y="114"/>
                  </a:cubicBezTo>
                  <a:lnTo>
                    <a:pt x="8636" y="114"/>
                  </a:lnTo>
                  <a:cubicBezTo>
                    <a:pt x="5085" y="114"/>
                    <a:pt x="265" y="114"/>
                    <a:pt x="265" y="5175"/>
                  </a:cubicBezTo>
                  <a:cubicBezTo>
                    <a:pt x="265" y="10236"/>
                    <a:pt x="5085" y="10236"/>
                    <a:pt x="8889" y="10236"/>
                  </a:cubicBezTo>
                  <a:lnTo>
                    <a:pt x="160319" y="10236"/>
                  </a:lnTo>
                  <a:close/>
                  <a:moveTo>
                    <a:pt x="160572" y="59328"/>
                  </a:moveTo>
                  <a:cubicBezTo>
                    <a:pt x="164124" y="59328"/>
                    <a:pt x="168943" y="59328"/>
                    <a:pt x="168943" y="54267"/>
                  </a:cubicBezTo>
                  <a:cubicBezTo>
                    <a:pt x="168943" y="49206"/>
                    <a:pt x="164124" y="49206"/>
                    <a:pt x="160319" y="49206"/>
                  </a:cubicBezTo>
                  <a:lnTo>
                    <a:pt x="8889" y="49206"/>
                  </a:lnTo>
                  <a:cubicBezTo>
                    <a:pt x="5085" y="49206"/>
                    <a:pt x="265" y="49206"/>
                    <a:pt x="265" y="54267"/>
                  </a:cubicBezTo>
                  <a:cubicBezTo>
                    <a:pt x="265" y="59328"/>
                    <a:pt x="5085" y="59328"/>
                    <a:pt x="8636" y="59328"/>
                  </a:cubicBezTo>
                  <a:lnTo>
                    <a:pt x="160572" y="59328"/>
                  </a:lnTo>
                  <a:close/>
                </a:path>
              </a:pathLst>
            </a:custGeom>
            <a:solidFill>
              <a:srgbClr val="000000"/>
            </a:solidFill>
            <a:ln w="25460"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8B02F0C4-312F-9AF2-B0E4-5F84589E59E8}"/>
                </a:ext>
              </a:extLst>
            </p:cNvPr>
            <p:cNvSpPr/>
            <p:nvPr>
              <p:custDataLst>
                <p:tags r:id="rId98"/>
              </p:custDataLst>
            </p:nvPr>
          </p:nvSpPr>
          <p:spPr>
            <a:xfrm>
              <a:off x="9462086" y="5297573"/>
              <a:ext cx="225241" cy="139178"/>
            </a:xfrm>
            <a:custGeom>
              <a:avLst/>
              <a:gdLst>
                <a:gd name="connsiteX0" fmla="*/ 170471 w 225241"/>
                <a:gd name="connsiteY0" fmla="*/ 50218 h 139178"/>
                <a:gd name="connsiteX1" fmla="*/ 202431 w 225241"/>
                <a:gd name="connsiteY1" fmla="*/ 69703 h 139178"/>
                <a:gd name="connsiteX2" fmla="*/ 170471 w 225241"/>
                <a:gd name="connsiteY2" fmla="*/ 89188 h 139178"/>
                <a:gd name="connsiteX3" fmla="*/ 9403 w 225241"/>
                <a:gd name="connsiteY3" fmla="*/ 89188 h 139178"/>
                <a:gd name="connsiteX4" fmla="*/ 271 w 225241"/>
                <a:gd name="connsiteY4" fmla="*/ 94249 h 139178"/>
                <a:gd name="connsiteX5" fmla="*/ 9149 w 225241"/>
                <a:gd name="connsiteY5" fmla="*/ 99310 h 139178"/>
                <a:gd name="connsiteX6" fmla="*/ 159057 w 225241"/>
                <a:gd name="connsiteY6" fmla="*/ 99310 h 139178"/>
                <a:gd name="connsiteX7" fmla="*/ 133692 w 225241"/>
                <a:gd name="connsiteY7" fmla="*/ 136508 h 139178"/>
                <a:gd name="connsiteX8" fmla="*/ 138511 w 225241"/>
                <a:gd name="connsiteY8" fmla="*/ 139292 h 139178"/>
                <a:gd name="connsiteX9" fmla="*/ 143330 w 225241"/>
                <a:gd name="connsiteY9" fmla="*/ 137267 h 139178"/>
                <a:gd name="connsiteX10" fmla="*/ 172247 w 225241"/>
                <a:gd name="connsiteY10" fmla="*/ 99563 h 139178"/>
                <a:gd name="connsiteX11" fmla="*/ 219933 w 225241"/>
                <a:gd name="connsiteY11" fmla="*/ 73499 h 139178"/>
                <a:gd name="connsiteX12" fmla="*/ 225006 w 225241"/>
                <a:gd name="connsiteY12" fmla="*/ 71221 h 139178"/>
                <a:gd name="connsiteX13" fmla="*/ 225513 w 225241"/>
                <a:gd name="connsiteY13" fmla="*/ 69703 h 139178"/>
                <a:gd name="connsiteX14" fmla="*/ 225260 w 225241"/>
                <a:gd name="connsiteY14" fmla="*/ 68185 h 139178"/>
                <a:gd name="connsiteX15" fmla="*/ 224499 w 225241"/>
                <a:gd name="connsiteY15" fmla="*/ 67678 h 139178"/>
                <a:gd name="connsiteX16" fmla="*/ 218918 w 225241"/>
                <a:gd name="connsiteY16" fmla="*/ 65654 h 139178"/>
                <a:gd name="connsiteX17" fmla="*/ 145106 w 225241"/>
                <a:gd name="connsiteY17" fmla="*/ 5428 h 139178"/>
                <a:gd name="connsiteX18" fmla="*/ 138511 w 225241"/>
                <a:gd name="connsiteY18" fmla="*/ 114 h 139178"/>
                <a:gd name="connsiteX19" fmla="*/ 133692 w 225241"/>
                <a:gd name="connsiteY19" fmla="*/ 2897 h 139178"/>
                <a:gd name="connsiteX20" fmla="*/ 159057 w 225241"/>
                <a:gd name="connsiteY20" fmla="*/ 40096 h 139178"/>
                <a:gd name="connsiteX21" fmla="*/ 9149 w 225241"/>
                <a:gd name="connsiteY21" fmla="*/ 40096 h 139178"/>
                <a:gd name="connsiteX22" fmla="*/ 271 w 225241"/>
                <a:gd name="connsiteY22" fmla="*/ 45157 h 139178"/>
                <a:gd name="connsiteX23" fmla="*/ 9403 w 225241"/>
                <a:gd name="connsiteY23" fmla="*/ 50218 h 139178"/>
                <a:gd name="connsiteX24" fmla="*/ 170471 w 225241"/>
                <a:gd name="connsiteY24" fmla="*/ 50218 h 13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5241" h="139178">
                  <a:moveTo>
                    <a:pt x="170471" y="50218"/>
                  </a:moveTo>
                  <a:cubicBezTo>
                    <a:pt x="181124" y="59328"/>
                    <a:pt x="194060" y="65907"/>
                    <a:pt x="202431" y="69703"/>
                  </a:cubicBezTo>
                  <a:cubicBezTo>
                    <a:pt x="193300" y="73752"/>
                    <a:pt x="180871" y="80331"/>
                    <a:pt x="170471" y="89188"/>
                  </a:cubicBezTo>
                  <a:lnTo>
                    <a:pt x="9403" y="89188"/>
                  </a:lnTo>
                  <a:cubicBezTo>
                    <a:pt x="5091" y="89188"/>
                    <a:pt x="271" y="89188"/>
                    <a:pt x="271" y="94249"/>
                  </a:cubicBezTo>
                  <a:cubicBezTo>
                    <a:pt x="271" y="99310"/>
                    <a:pt x="4837" y="99310"/>
                    <a:pt x="9149" y="99310"/>
                  </a:cubicBezTo>
                  <a:lnTo>
                    <a:pt x="159057" y="99310"/>
                  </a:lnTo>
                  <a:cubicBezTo>
                    <a:pt x="146881" y="110950"/>
                    <a:pt x="133692" y="133219"/>
                    <a:pt x="133692" y="136508"/>
                  </a:cubicBezTo>
                  <a:cubicBezTo>
                    <a:pt x="133692" y="139292"/>
                    <a:pt x="136989" y="139292"/>
                    <a:pt x="138511" y="139292"/>
                  </a:cubicBezTo>
                  <a:cubicBezTo>
                    <a:pt x="140540" y="139292"/>
                    <a:pt x="142316" y="139292"/>
                    <a:pt x="143330" y="137267"/>
                  </a:cubicBezTo>
                  <a:cubicBezTo>
                    <a:pt x="148657" y="127652"/>
                    <a:pt x="155759" y="114240"/>
                    <a:pt x="172247" y="99563"/>
                  </a:cubicBezTo>
                  <a:cubicBezTo>
                    <a:pt x="189748" y="84127"/>
                    <a:pt x="206743" y="77294"/>
                    <a:pt x="219933" y="73499"/>
                  </a:cubicBezTo>
                  <a:cubicBezTo>
                    <a:pt x="224245" y="71980"/>
                    <a:pt x="224499" y="71727"/>
                    <a:pt x="225006" y="71221"/>
                  </a:cubicBezTo>
                  <a:cubicBezTo>
                    <a:pt x="225513" y="70968"/>
                    <a:pt x="225513" y="70209"/>
                    <a:pt x="225513" y="69703"/>
                  </a:cubicBezTo>
                  <a:cubicBezTo>
                    <a:pt x="225513" y="69197"/>
                    <a:pt x="225513" y="68691"/>
                    <a:pt x="225260" y="68185"/>
                  </a:cubicBezTo>
                  <a:lnTo>
                    <a:pt x="224499" y="67678"/>
                  </a:lnTo>
                  <a:cubicBezTo>
                    <a:pt x="223991" y="67425"/>
                    <a:pt x="223738" y="67172"/>
                    <a:pt x="218918" y="65654"/>
                  </a:cubicBezTo>
                  <a:cubicBezTo>
                    <a:pt x="184675" y="55532"/>
                    <a:pt x="159310" y="32504"/>
                    <a:pt x="145106" y="5428"/>
                  </a:cubicBezTo>
                  <a:cubicBezTo>
                    <a:pt x="142316" y="367"/>
                    <a:pt x="142062" y="114"/>
                    <a:pt x="138511" y="114"/>
                  </a:cubicBezTo>
                  <a:cubicBezTo>
                    <a:pt x="136989" y="114"/>
                    <a:pt x="133692" y="114"/>
                    <a:pt x="133692" y="2897"/>
                  </a:cubicBezTo>
                  <a:cubicBezTo>
                    <a:pt x="133692" y="6187"/>
                    <a:pt x="146628" y="28202"/>
                    <a:pt x="159057" y="40096"/>
                  </a:cubicBezTo>
                  <a:lnTo>
                    <a:pt x="9149" y="40096"/>
                  </a:lnTo>
                  <a:cubicBezTo>
                    <a:pt x="4837" y="40096"/>
                    <a:pt x="271" y="40096"/>
                    <a:pt x="271" y="45157"/>
                  </a:cubicBezTo>
                  <a:cubicBezTo>
                    <a:pt x="271" y="50218"/>
                    <a:pt x="5091" y="50218"/>
                    <a:pt x="9403" y="50218"/>
                  </a:cubicBezTo>
                  <a:lnTo>
                    <a:pt x="170471" y="50218"/>
                  </a:lnTo>
                  <a:close/>
                </a:path>
              </a:pathLst>
            </a:custGeom>
            <a:solidFill>
              <a:srgbClr val="000000"/>
            </a:solidFill>
            <a:ln w="25460"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8889B8A4-BC92-C5FE-5E6F-3C24C39E763E}"/>
                </a:ext>
              </a:extLst>
            </p:cNvPr>
            <p:cNvSpPr/>
            <p:nvPr>
              <p:custDataLst>
                <p:tags r:id="rId99"/>
              </p:custDataLst>
            </p:nvPr>
          </p:nvSpPr>
          <p:spPr>
            <a:xfrm>
              <a:off x="9834583" y="5318576"/>
              <a:ext cx="132405" cy="160940"/>
            </a:xfrm>
            <a:custGeom>
              <a:avLst/>
              <a:gdLst>
                <a:gd name="connsiteX0" fmla="*/ 19818 w 132405"/>
                <a:gd name="connsiteY0" fmla="*/ 142835 h 160940"/>
                <a:gd name="connsiteX1" fmla="*/ 6121 w 132405"/>
                <a:gd name="connsiteY1" fmla="*/ 153210 h 160940"/>
                <a:gd name="connsiteX2" fmla="*/ 287 w 132405"/>
                <a:gd name="connsiteY2" fmla="*/ 158018 h 160940"/>
                <a:gd name="connsiteX3" fmla="*/ 3584 w 132405"/>
                <a:gd name="connsiteY3" fmla="*/ 161054 h 160940"/>
                <a:gd name="connsiteX4" fmla="*/ 24891 w 132405"/>
                <a:gd name="connsiteY4" fmla="*/ 160295 h 160940"/>
                <a:gd name="connsiteX5" fmla="*/ 50002 w 132405"/>
                <a:gd name="connsiteY5" fmla="*/ 161054 h 160940"/>
                <a:gd name="connsiteX6" fmla="*/ 54568 w 132405"/>
                <a:gd name="connsiteY6" fmla="*/ 155993 h 160940"/>
                <a:gd name="connsiteX7" fmla="*/ 48480 w 132405"/>
                <a:gd name="connsiteY7" fmla="*/ 153210 h 160940"/>
                <a:gd name="connsiteX8" fmla="*/ 35798 w 132405"/>
                <a:gd name="connsiteY8" fmla="*/ 149161 h 160940"/>
                <a:gd name="connsiteX9" fmla="*/ 48227 w 132405"/>
                <a:gd name="connsiteY9" fmla="*/ 98551 h 160940"/>
                <a:gd name="connsiteX10" fmla="*/ 71563 w 132405"/>
                <a:gd name="connsiteY10" fmla="*/ 114746 h 160940"/>
                <a:gd name="connsiteX11" fmla="*/ 132692 w 132405"/>
                <a:gd name="connsiteY11" fmla="*/ 40602 h 160940"/>
                <a:gd name="connsiteX12" fmla="*/ 98957 w 132405"/>
                <a:gd name="connsiteY12" fmla="*/ 114 h 160940"/>
                <a:gd name="connsiteX13" fmla="*/ 65729 w 132405"/>
                <a:gd name="connsiteY13" fmla="*/ 19093 h 160940"/>
                <a:gd name="connsiteX14" fmla="*/ 42900 w 132405"/>
                <a:gd name="connsiteY14" fmla="*/ 114 h 160940"/>
                <a:gd name="connsiteX15" fmla="*/ 24130 w 132405"/>
                <a:gd name="connsiteY15" fmla="*/ 14538 h 160940"/>
                <a:gd name="connsiteX16" fmla="*/ 16267 w 132405"/>
                <a:gd name="connsiteY16" fmla="*/ 39084 h 160940"/>
                <a:gd name="connsiteX17" fmla="*/ 19311 w 132405"/>
                <a:gd name="connsiteY17" fmla="*/ 41614 h 160940"/>
                <a:gd name="connsiteX18" fmla="*/ 23623 w 132405"/>
                <a:gd name="connsiteY18" fmla="*/ 35794 h 160940"/>
                <a:gd name="connsiteX19" fmla="*/ 42139 w 132405"/>
                <a:gd name="connsiteY19" fmla="*/ 5681 h 160940"/>
                <a:gd name="connsiteX20" fmla="*/ 50002 w 132405"/>
                <a:gd name="connsiteY20" fmla="*/ 17321 h 160940"/>
                <a:gd name="connsiteX21" fmla="*/ 48227 w 132405"/>
                <a:gd name="connsiteY21" fmla="*/ 30227 h 160940"/>
                <a:gd name="connsiteX22" fmla="*/ 19818 w 132405"/>
                <a:gd name="connsiteY22" fmla="*/ 142835 h 160940"/>
                <a:gd name="connsiteX23" fmla="*/ 64460 w 132405"/>
                <a:gd name="connsiteY23" fmla="*/ 33010 h 160940"/>
                <a:gd name="connsiteX24" fmla="*/ 77650 w 132405"/>
                <a:gd name="connsiteY24" fmla="*/ 15297 h 160940"/>
                <a:gd name="connsiteX25" fmla="*/ 98196 w 132405"/>
                <a:gd name="connsiteY25" fmla="*/ 5681 h 160940"/>
                <a:gd name="connsiteX26" fmla="*/ 114430 w 132405"/>
                <a:gd name="connsiteY26" fmla="*/ 29468 h 160940"/>
                <a:gd name="connsiteX27" fmla="*/ 101493 w 132405"/>
                <a:gd name="connsiteY27" fmla="*/ 83115 h 160940"/>
                <a:gd name="connsiteX28" fmla="*/ 71309 w 132405"/>
                <a:gd name="connsiteY28" fmla="*/ 109179 h 160940"/>
                <a:gd name="connsiteX29" fmla="*/ 51271 w 132405"/>
                <a:gd name="connsiteY29" fmla="*/ 86657 h 160940"/>
                <a:gd name="connsiteX30" fmla="*/ 52032 w 132405"/>
                <a:gd name="connsiteY30" fmla="*/ 82608 h 160940"/>
                <a:gd name="connsiteX31" fmla="*/ 64460 w 132405"/>
                <a:gd name="connsiteY31" fmla="*/ 33010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405" h="160940">
                  <a:moveTo>
                    <a:pt x="19818" y="142835"/>
                  </a:moveTo>
                  <a:cubicBezTo>
                    <a:pt x="17789" y="151438"/>
                    <a:pt x="17281" y="153210"/>
                    <a:pt x="6121" y="153210"/>
                  </a:cubicBezTo>
                  <a:cubicBezTo>
                    <a:pt x="3077" y="153210"/>
                    <a:pt x="287" y="153210"/>
                    <a:pt x="287" y="158018"/>
                  </a:cubicBezTo>
                  <a:cubicBezTo>
                    <a:pt x="287" y="160042"/>
                    <a:pt x="1555" y="161054"/>
                    <a:pt x="3584" y="161054"/>
                  </a:cubicBezTo>
                  <a:cubicBezTo>
                    <a:pt x="10433" y="161054"/>
                    <a:pt x="17789" y="160295"/>
                    <a:pt x="24891" y="160295"/>
                  </a:cubicBezTo>
                  <a:cubicBezTo>
                    <a:pt x="33261" y="160295"/>
                    <a:pt x="41886" y="161054"/>
                    <a:pt x="50002" y="161054"/>
                  </a:cubicBezTo>
                  <a:cubicBezTo>
                    <a:pt x="51271" y="161054"/>
                    <a:pt x="54568" y="161054"/>
                    <a:pt x="54568" y="155993"/>
                  </a:cubicBezTo>
                  <a:cubicBezTo>
                    <a:pt x="54568" y="153210"/>
                    <a:pt x="52032" y="153210"/>
                    <a:pt x="48480" y="153210"/>
                  </a:cubicBezTo>
                  <a:cubicBezTo>
                    <a:pt x="35798" y="153210"/>
                    <a:pt x="35798" y="151438"/>
                    <a:pt x="35798" y="149161"/>
                  </a:cubicBezTo>
                  <a:cubicBezTo>
                    <a:pt x="35798" y="146124"/>
                    <a:pt x="46451" y="104877"/>
                    <a:pt x="48227" y="98551"/>
                  </a:cubicBezTo>
                  <a:cubicBezTo>
                    <a:pt x="51524" y="105889"/>
                    <a:pt x="58626" y="114746"/>
                    <a:pt x="71563" y="114746"/>
                  </a:cubicBezTo>
                  <a:cubicBezTo>
                    <a:pt x="100986" y="114746"/>
                    <a:pt x="132692" y="77800"/>
                    <a:pt x="132692" y="40602"/>
                  </a:cubicBezTo>
                  <a:cubicBezTo>
                    <a:pt x="132692" y="16815"/>
                    <a:pt x="118234" y="114"/>
                    <a:pt x="98957" y="114"/>
                  </a:cubicBezTo>
                  <a:cubicBezTo>
                    <a:pt x="86274" y="114"/>
                    <a:pt x="74099" y="9224"/>
                    <a:pt x="65729" y="19093"/>
                  </a:cubicBezTo>
                  <a:cubicBezTo>
                    <a:pt x="63192" y="5428"/>
                    <a:pt x="52285" y="114"/>
                    <a:pt x="42900" y="114"/>
                  </a:cubicBezTo>
                  <a:cubicBezTo>
                    <a:pt x="31232" y="114"/>
                    <a:pt x="26413" y="9983"/>
                    <a:pt x="24130" y="14538"/>
                  </a:cubicBezTo>
                  <a:cubicBezTo>
                    <a:pt x="19564" y="23141"/>
                    <a:pt x="16267" y="38325"/>
                    <a:pt x="16267" y="39084"/>
                  </a:cubicBezTo>
                  <a:cubicBezTo>
                    <a:pt x="16267" y="41614"/>
                    <a:pt x="18803" y="41614"/>
                    <a:pt x="19311" y="41614"/>
                  </a:cubicBezTo>
                  <a:cubicBezTo>
                    <a:pt x="21847" y="41614"/>
                    <a:pt x="22101" y="41361"/>
                    <a:pt x="23623" y="35794"/>
                  </a:cubicBezTo>
                  <a:cubicBezTo>
                    <a:pt x="27935" y="17827"/>
                    <a:pt x="33008" y="5681"/>
                    <a:pt x="42139" y="5681"/>
                  </a:cubicBezTo>
                  <a:cubicBezTo>
                    <a:pt x="46451" y="5681"/>
                    <a:pt x="50002" y="7705"/>
                    <a:pt x="50002" y="17321"/>
                  </a:cubicBezTo>
                  <a:cubicBezTo>
                    <a:pt x="50002" y="23141"/>
                    <a:pt x="49241" y="25925"/>
                    <a:pt x="48227" y="30227"/>
                  </a:cubicBezTo>
                  <a:lnTo>
                    <a:pt x="19818" y="142835"/>
                  </a:lnTo>
                  <a:close/>
                  <a:moveTo>
                    <a:pt x="64460" y="33010"/>
                  </a:moveTo>
                  <a:cubicBezTo>
                    <a:pt x="66236" y="26178"/>
                    <a:pt x="73085" y="19093"/>
                    <a:pt x="77650" y="15297"/>
                  </a:cubicBezTo>
                  <a:cubicBezTo>
                    <a:pt x="86528" y="7452"/>
                    <a:pt x="93884" y="5681"/>
                    <a:pt x="98196" y="5681"/>
                  </a:cubicBezTo>
                  <a:cubicBezTo>
                    <a:pt x="108342" y="5681"/>
                    <a:pt x="114430" y="14538"/>
                    <a:pt x="114430" y="29468"/>
                  </a:cubicBezTo>
                  <a:cubicBezTo>
                    <a:pt x="114430" y="44398"/>
                    <a:pt x="106059" y="73499"/>
                    <a:pt x="101493" y="83115"/>
                  </a:cubicBezTo>
                  <a:cubicBezTo>
                    <a:pt x="92869" y="100828"/>
                    <a:pt x="80694" y="109179"/>
                    <a:pt x="71309" y="109179"/>
                  </a:cubicBezTo>
                  <a:cubicBezTo>
                    <a:pt x="54568" y="109179"/>
                    <a:pt x="51271" y="88176"/>
                    <a:pt x="51271" y="86657"/>
                  </a:cubicBezTo>
                  <a:cubicBezTo>
                    <a:pt x="51271" y="86151"/>
                    <a:pt x="51271" y="85645"/>
                    <a:pt x="52032" y="82608"/>
                  </a:cubicBezTo>
                  <a:lnTo>
                    <a:pt x="64460" y="33010"/>
                  </a:lnTo>
                  <a:close/>
                </a:path>
              </a:pathLst>
            </a:custGeom>
            <a:solidFill>
              <a:srgbClr val="000000"/>
            </a:solidFill>
            <a:ln w="25460"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3C41880D-65B9-E6A4-1F70-CE9913AEA0FA}"/>
                </a:ext>
              </a:extLst>
            </p:cNvPr>
            <p:cNvSpPr/>
            <p:nvPr>
              <p:custDataLst>
                <p:tags r:id="rId100"/>
              </p:custDataLst>
            </p:nvPr>
          </p:nvSpPr>
          <p:spPr>
            <a:xfrm>
              <a:off x="9981504" y="5350764"/>
              <a:ext cx="78479" cy="117618"/>
            </a:xfrm>
            <a:custGeom>
              <a:avLst/>
              <a:gdLst>
                <a:gd name="connsiteX0" fmla="*/ 78771 w 78479"/>
                <a:gd name="connsiteY0" fmla="*/ 85495 h 117618"/>
                <a:gd name="connsiteX1" fmla="*/ 72734 w 78479"/>
                <a:gd name="connsiteY1" fmla="*/ 85495 h 117618"/>
                <a:gd name="connsiteX2" fmla="*/ 68118 w 78479"/>
                <a:gd name="connsiteY2" fmla="*/ 101614 h 117618"/>
                <a:gd name="connsiteX3" fmla="*/ 50540 w 78479"/>
                <a:gd name="connsiteY3" fmla="*/ 102677 h 117618"/>
                <a:gd name="connsiteX4" fmla="*/ 17870 w 78479"/>
                <a:gd name="connsiteY4" fmla="*/ 102677 h 117618"/>
                <a:gd name="connsiteX5" fmla="*/ 53381 w 78479"/>
                <a:gd name="connsiteY5" fmla="*/ 72918 h 117618"/>
                <a:gd name="connsiteX6" fmla="*/ 78771 w 78479"/>
                <a:gd name="connsiteY6" fmla="*/ 34657 h 117618"/>
                <a:gd name="connsiteX7" fmla="*/ 37223 w 78479"/>
                <a:gd name="connsiteY7" fmla="*/ 115 h 117618"/>
                <a:gd name="connsiteX8" fmla="*/ 292 w 78479"/>
                <a:gd name="connsiteY8" fmla="*/ 31823 h 117618"/>
                <a:gd name="connsiteX9" fmla="*/ 9702 w 78479"/>
                <a:gd name="connsiteY9" fmla="*/ 41742 h 117618"/>
                <a:gd name="connsiteX10" fmla="*/ 19113 w 78479"/>
                <a:gd name="connsiteY10" fmla="*/ 32354 h 117618"/>
                <a:gd name="connsiteX11" fmla="*/ 8637 w 78479"/>
                <a:gd name="connsiteY11" fmla="*/ 22966 h 117618"/>
                <a:gd name="connsiteX12" fmla="*/ 34560 w 78479"/>
                <a:gd name="connsiteY12" fmla="*/ 6492 h 117618"/>
                <a:gd name="connsiteX13" fmla="*/ 61548 w 78479"/>
                <a:gd name="connsiteY13" fmla="*/ 34657 h 117618"/>
                <a:gd name="connsiteX14" fmla="*/ 44858 w 78479"/>
                <a:gd name="connsiteY14" fmla="*/ 68667 h 117618"/>
                <a:gd name="connsiteX15" fmla="*/ 2067 w 78479"/>
                <a:gd name="connsiteY15" fmla="*/ 110825 h 117618"/>
                <a:gd name="connsiteX16" fmla="*/ 292 w 78479"/>
                <a:gd name="connsiteY16" fmla="*/ 117733 h 117618"/>
                <a:gd name="connsiteX17" fmla="*/ 73445 w 78479"/>
                <a:gd name="connsiteY17" fmla="*/ 117733 h 117618"/>
                <a:gd name="connsiteX18" fmla="*/ 78771 w 78479"/>
                <a:gd name="connsiteY18" fmla="*/ 85495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479" h="117618">
                  <a:moveTo>
                    <a:pt x="78771" y="85495"/>
                  </a:moveTo>
                  <a:lnTo>
                    <a:pt x="72734" y="85495"/>
                  </a:lnTo>
                  <a:cubicBezTo>
                    <a:pt x="72202" y="89392"/>
                    <a:pt x="70426" y="99843"/>
                    <a:pt x="68118" y="101614"/>
                  </a:cubicBezTo>
                  <a:cubicBezTo>
                    <a:pt x="66698" y="102677"/>
                    <a:pt x="53026" y="102677"/>
                    <a:pt x="50540" y="102677"/>
                  </a:cubicBezTo>
                  <a:lnTo>
                    <a:pt x="17870" y="102677"/>
                  </a:lnTo>
                  <a:cubicBezTo>
                    <a:pt x="36513" y="86203"/>
                    <a:pt x="42728" y="81243"/>
                    <a:pt x="53381" y="72918"/>
                  </a:cubicBezTo>
                  <a:cubicBezTo>
                    <a:pt x="66520" y="62467"/>
                    <a:pt x="78771" y="51485"/>
                    <a:pt x="78771" y="34657"/>
                  </a:cubicBezTo>
                  <a:cubicBezTo>
                    <a:pt x="78771" y="13223"/>
                    <a:pt x="59950" y="115"/>
                    <a:pt x="37223" y="115"/>
                  </a:cubicBezTo>
                  <a:cubicBezTo>
                    <a:pt x="15207" y="115"/>
                    <a:pt x="292" y="15526"/>
                    <a:pt x="292" y="31823"/>
                  </a:cubicBezTo>
                  <a:cubicBezTo>
                    <a:pt x="292" y="40857"/>
                    <a:pt x="7927" y="41742"/>
                    <a:pt x="9702" y="41742"/>
                  </a:cubicBezTo>
                  <a:cubicBezTo>
                    <a:pt x="13964" y="41742"/>
                    <a:pt x="19113" y="38731"/>
                    <a:pt x="19113" y="32354"/>
                  </a:cubicBezTo>
                  <a:cubicBezTo>
                    <a:pt x="19113" y="29166"/>
                    <a:pt x="17870" y="22966"/>
                    <a:pt x="8637" y="22966"/>
                  </a:cubicBezTo>
                  <a:cubicBezTo>
                    <a:pt x="14141" y="10389"/>
                    <a:pt x="26215" y="6492"/>
                    <a:pt x="34560" y="6492"/>
                  </a:cubicBezTo>
                  <a:cubicBezTo>
                    <a:pt x="52316" y="6492"/>
                    <a:pt x="61548" y="20309"/>
                    <a:pt x="61548" y="34657"/>
                  </a:cubicBezTo>
                  <a:cubicBezTo>
                    <a:pt x="61548" y="50068"/>
                    <a:pt x="50540" y="62290"/>
                    <a:pt x="44858" y="68667"/>
                  </a:cubicBezTo>
                  <a:lnTo>
                    <a:pt x="2067" y="110825"/>
                  </a:lnTo>
                  <a:cubicBezTo>
                    <a:pt x="292" y="112419"/>
                    <a:pt x="292" y="112774"/>
                    <a:pt x="292" y="117733"/>
                  </a:cubicBezTo>
                  <a:lnTo>
                    <a:pt x="73445" y="117733"/>
                  </a:lnTo>
                  <a:lnTo>
                    <a:pt x="78771" y="85495"/>
                  </a:lnTo>
                  <a:close/>
                </a:path>
              </a:pathLst>
            </a:custGeom>
            <a:solidFill>
              <a:srgbClr val="000000"/>
            </a:solidFill>
            <a:ln w="25460"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AE10463C-99B0-DA8B-0D46-1A3873A5CE03}"/>
                </a:ext>
              </a:extLst>
            </p:cNvPr>
            <p:cNvSpPr/>
            <p:nvPr>
              <p:custDataLst>
                <p:tags r:id="rId101"/>
              </p:custDataLst>
            </p:nvPr>
          </p:nvSpPr>
          <p:spPr>
            <a:xfrm>
              <a:off x="10168771" y="5337555"/>
              <a:ext cx="168677" cy="59213"/>
            </a:xfrm>
            <a:custGeom>
              <a:avLst/>
              <a:gdLst>
                <a:gd name="connsiteX0" fmla="*/ 160353 w 168677"/>
                <a:gd name="connsiteY0" fmla="*/ 10236 h 59213"/>
                <a:gd name="connsiteX1" fmla="*/ 168977 w 168677"/>
                <a:gd name="connsiteY1" fmla="*/ 5175 h 59213"/>
                <a:gd name="connsiteX2" fmla="*/ 160606 w 168677"/>
                <a:gd name="connsiteY2" fmla="*/ 114 h 59213"/>
                <a:gd name="connsiteX3" fmla="*/ 8670 w 168677"/>
                <a:gd name="connsiteY3" fmla="*/ 114 h 59213"/>
                <a:gd name="connsiteX4" fmla="*/ 299 w 168677"/>
                <a:gd name="connsiteY4" fmla="*/ 5175 h 59213"/>
                <a:gd name="connsiteX5" fmla="*/ 8923 w 168677"/>
                <a:gd name="connsiteY5" fmla="*/ 10236 h 59213"/>
                <a:gd name="connsiteX6" fmla="*/ 160353 w 168677"/>
                <a:gd name="connsiteY6" fmla="*/ 10236 h 59213"/>
                <a:gd name="connsiteX7" fmla="*/ 160606 w 168677"/>
                <a:gd name="connsiteY7" fmla="*/ 59328 h 59213"/>
                <a:gd name="connsiteX8" fmla="*/ 168977 w 168677"/>
                <a:gd name="connsiteY8" fmla="*/ 54267 h 59213"/>
                <a:gd name="connsiteX9" fmla="*/ 160353 w 168677"/>
                <a:gd name="connsiteY9" fmla="*/ 49206 h 59213"/>
                <a:gd name="connsiteX10" fmla="*/ 8923 w 168677"/>
                <a:gd name="connsiteY10" fmla="*/ 49206 h 59213"/>
                <a:gd name="connsiteX11" fmla="*/ 299 w 168677"/>
                <a:gd name="connsiteY11" fmla="*/ 54267 h 59213"/>
                <a:gd name="connsiteX12" fmla="*/ 8670 w 168677"/>
                <a:gd name="connsiteY12" fmla="*/ 59328 h 59213"/>
                <a:gd name="connsiteX13" fmla="*/ 160606 w 168677"/>
                <a:gd name="connsiteY13" fmla="*/ 59328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677" h="59213">
                  <a:moveTo>
                    <a:pt x="160353" y="10236"/>
                  </a:moveTo>
                  <a:cubicBezTo>
                    <a:pt x="164157" y="10236"/>
                    <a:pt x="168977" y="10236"/>
                    <a:pt x="168977" y="5175"/>
                  </a:cubicBezTo>
                  <a:cubicBezTo>
                    <a:pt x="168977" y="114"/>
                    <a:pt x="164157" y="114"/>
                    <a:pt x="160606" y="114"/>
                  </a:cubicBezTo>
                  <a:lnTo>
                    <a:pt x="8670" y="114"/>
                  </a:lnTo>
                  <a:cubicBezTo>
                    <a:pt x="5118" y="114"/>
                    <a:pt x="299" y="114"/>
                    <a:pt x="299" y="5175"/>
                  </a:cubicBezTo>
                  <a:cubicBezTo>
                    <a:pt x="299" y="10236"/>
                    <a:pt x="5118" y="10236"/>
                    <a:pt x="8923" y="10236"/>
                  </a:cubicBezTo>
                  <a:lnTo>
                    <a:pt x="160353" y="10236"/>
                  </a:lnTo>
                  <a:close/>
                  <a:moveTo>
                    <a:pt x="160606" y="59328"/>
                  </a:moveTo>
                  <a:cubicBezTo>
                    <a:pt x="164157" y="59328"/>
                    <a:pt x="168977" y="59328"/>
                    <a:pt x="168977" y="54267"/>
                  </a:cubicBezTo>
                  <a:cubicBezTo>
                    <a:pt x="168977" y="49206"/>
                    <a:pt x="164157" y="49206"/>
                    <a:pt x="160353" y="49206"/>
                  </a:cubicBezTo>
                  <a:lnTo>
                    <a:pt x="8923" y="49206"/>
                  </a:lnTo>
                  <a:cubicBezTo>
                    <a:pt x="5118" y="49206"/>
                    <a:pt x="299" y="49206"/>
                    <a:pt x="299" y="54267"/>
                  </a:cubicBezTo>
                  <a:cubicBezTo>
                    <a:pt x="299" y="59328"/>
                    <a:pt x="5118" y="59328"/>
                    <a:pt x="8670" y="59328"/>
                  </a:cubicBezTo>
                  <a:lnTo>
                    <a:pt x="160606" y="59328"/>
                  </a:lnTo>
                  <a:close/>
                </a:path>
              </a:pathLst>
            </a:custGeom>
            <a:solidFill>
              <a:srgbClr val="000000"/>
            </a:solidFill>
            <a:ln w="25460"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E0510EBC-2A6E-14FC-18E6-7FB6B45CFC39}"/>
                </a:ext>
              </a:extLst>
            </p:cNvPr>
            <p:cNvSpPr/>
            <p:nvPr>
              <p:custDataLst>
                <p:tags r:id="rId102"/>
              </p:custDataLst>
            </p:nvPr>
          </p:nvSpPr>
          <p:spPr>
            <a:xfrm>
              <a:off x="10468626" y="5083616"/>
              <a:ext cx="125557" cy="178907"/>
            </a:xfrm>
            <a:custGeom>
              <a:avLst/>
              <a:gdLst>
                <a:gd name="connsiteX0" fmla="*/ 77421 w 125557"/>
                <a:gd name="connsiteY0" fmla="*/ 101834 h 178907"/>
                <a:gd name="connsiteX1" fmla="*/ 104054 w 125557"/>
                <a:gd name="connsiteY1" fmla="*/ 172941 h 178907"/>
                <a:gd name="connsiteX2" fmla="*/ 117498 w 125557"/>
                <a:gd name="connsiteY2" fmla="*/ 178508 h 178907"/>
                <a:gd name="connsiteX3" fmla="*/ 123078 w 125557"/>
                <a:gd name="connsiteY3" fmla="*/ 178508 h 178907"/>
                <a:gd name="connsiteX4" fmla="*/ 125868 w 125557"/>
                <a:gd name="connsiteY4" fmla="*/ 175978 h 178907"/>
                <a:gd name="connsiteX5" fmla="*/ 124600 w 125557"/>
                <a:gd name="connsiteY5" fmla="*/ 173700 h 178907"/>
                <a:gd name="connsiteX6" fmla="*/ 118766 w 125557"/>
                <a:gd name="connsiteY6" fmla="*/ 162060 h 178907"/>
                <a:gd name="connsiteX7" fmla="*/ 67021 w 125557"/>
                <a:gd name="connsiteY7" fmla="*/ 18074 h 178907"/>
                <a:gd name="connsiteX8" fmla="*/ 36076 w 125557"/>
                <a:gd name="connsiteY8" fmla="*/ 107 h 178907"/>
                <a:gd name="connsiteX9" fmla="*/ 31510 w 125557"/>
                <a:gd name="connsiteY9" fmla="*/ 2891 h 178907"/>
                <a:gd name="connsiteX10" fmla="*/ 33793 w 125557"/>
                <a:gd name="connsiteY10" fmla="*/ 5421 h 178907"/>
                <a:gd name="connsiteX11" fmla="*/ 50280 w 125557"/>
                <a:gd name="connsiteY11" fmla="*/ 25665 h 178907"/>
                <a:gd name="connsiteX12" fmla="*/ 74884 w 125557"/>
                <a:gd name="connsiteY12" fmla="*/ 94495 h 178907"/>
                <a:gd name="connsiteX13" fmla="*/ 4877 w 125557"/>
                <a:gd name="connsiteY13" fmla="*/ 163831 h 178907"/>
                <a:gd name="connsiteX14" fmla="*/ 311 w 125557"/>
                <a:gd name="connsiteY14" fmla="*/ 171676 h 178907"/>
                <a:gd name="connsiteX15" fmla="*/ 7920 w 125557"/>
                <a:gd name="connsiteY15" fmla="*/ 179014 h 178907"/>
                <a:gd name="connsiteX16" fmla="*/ 16291 w 125557"/>
                <a:gd name="connsiteY16" fmla="*/ 173700 h 178907"/>
                <a:gd name="connsiteX17" fmla="*/ 77421 w 125557"/>
                <a:gd name="connsiteY17" fmla="*/ 101834 h 17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557" h="178907">
                  <a:moveTo>
                    <a:pt x="77421" y="101834"/>
                  </a:moveTo>
                  <a:cubicBezTo>
                    <a:pt x="87820" y="128404"/>
                    <a:pt x="99996" y="167121"/>
                    <a:pt x="104054" y="172941"/>
                  </a:cubicBezTo>
                  <a:cubicBezTo>
                    <a:pt x="108112" y="178508"/>
                    <a:pt x="110649" y="178508"/>
                    <a:pt x="117498" y="178508"/>
                  </a:cubicBezTo>
                  <a:lnTo>
                    <a:pt x="123078" y="178508"/>
                  </a:lnTo>
                  <a:cubicBezTo>
                    <a:pt x="125614" y="178255"/>
                    <a:pt x="125868" y="176737"/>
                    <a:pt x="125868" y="175978"/>
                  </a:cubicBezTo>
                  <a:cubicBezTo>
                    <a:pt x="125868" y="175218"/>
                    <a:pt x="125361" y="174712"/>
                    <a:pt x="124600" y="173700"/>
                  </a:cubicBezTo>
                  <a:cubicBezTo>
                    <a:pt x="122063" y="170917"/>
                    <a:pt x="120541" y="167121"/>
                    <a:pt x="118766" y="162060"/>
                  </a:cubicBezTo>
                  <a:lnTo>
                    <a:pt x="67021" y="18074"/>
                  </a:lnTo>
                  <a:cubicBezTo>
                    <a:pt x="61694" y="3397"/>
                    <a:pt x="47997" y="107"/>
                    <a:pt x="36076" y="107"/>
                  </a:cubicBezTo>
                  <a:cubicBezTo>
                    <a:pt x="34807" y="107"/>
                    <a:pt x="31510" y="107"/>
                    <a:pt x="31510" y="2891"/>
                  </a:cubicBezTo>
                  <a:cubicBezTo>
                    <a:pt x="31510" y="4915"/>
                    <a:pt x="33539" y="5421"/>
                    <a:pt x="33793" y="5421"/>
                  </a:cubicBezTo>
                  <a:cubicBezTo>
                    <a:pt x="42163" y="6939"/>
                    <a:pt x="43939" y="8458"/>
                    <a:pt x="50280" y="25665"/>
                  </a:cubicBezTo>
                  <a:lnTo>
                    <a:pt x="74884" y="94495"/>
                  </a:lnTo>
                  <a:lnTo>
                    <a:pt x="4877" y="163831"/>
                  </a:lnTo>
                  <a:cubicBezTo>
                    <a:pt x="1833" y="166868"/>
                    <a:pt x="311" y="168386"/>
                    <a:pt x="311" y="171676"/>
                  </a:cubicBezTo>
                  <a:cubicBezTo>
                    <a:pt x="311" y="175978"/>
                    <a:pt x="3862" y="179014"/>
                    <a:pt x="7920" y="179014"/>
                  </a:cubicBezTo>
                  <a:cubicBezTo>
                    <a:pt x="11979" y="179014"/>
                    <a:pt x="14262" y="176231"/>
                    <a:pt x="16291" y="173700"/>
                  </a:cubicBezTo>
                  <a:lnTo>
                    <a:pt x="77421" y="101834"/>
                  </a:lnTo>
                  <a:close/>
                </a:path>
              </a:pathLst>
            </a:custGeom>
            <a:solidFill>
              <a:srgbClr val="000000"/>
            </a:solidFill>
            <a:ln w="25460"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1E4D0366-8400-1592-44B1-4DEE2EB8A757}"/>
                </a:ext>
              </a:extLst>
            </p:cNvPr>
            <p:cNvSpPr/>
            <p:nvPr>
              <p:custDataLst>
                <p:tags r:id="rId103"/>
              </p:custDataLst>
            </p:nvPr>
          </p:nvSpPr>
          <p:spPr>
            <a:xfrm>
              <a:off x="10452745" y="5362101"/>
              <a:ext cx="152836" cy="10121"/>
            </a:xfrm>
            <a:custGeom>
              <a:avLst/>
              <a:gdLst>
                <a:gd name="connsiteX0" fmla="*/ 0 w 152836"/>
                <a:gd name="connsiteY0" fmla="*/ 0 h 10121"/>
                <a:gd name="connsiteX1" fmla="*/ 152837 w 152836"/>
                <a:gd name="connsiteY1" fmla="*/ 0 h 10121"/>
                <a:gd name="connsiteX2" fmla="*/ 152837 w 152836"/>
                <a:gd name="connsiteY2" fmla="*/ 10121 h 10121"/>
                <a:gd name="connsiteX3" fmla="*/ 0 w 152836"/>
                <a:gd name="connsiteY3" fmla="*/ 10121 h 10121"/>
              </a:gdLst>
              <a:ahLst/>
              <a:cxnLst>
                <a:cxn ang="0">
                  <a:pos x="connsiteX0" y="connsiteY0"/>
                </a:cxn>
                <a:cxn ang="0">
                  <a:pos x="connsiteX1" y="connsiteY1"/>
                </a:cxn>
                <a:cxn ang="0">
                  <a:pos x="connsiteX2" y="connsiteY2"/>
                </a:cxn>
                <a:cxn ang="0">
                  <a:pos x="connsiteX3" y="connsiteY3"/>
                </a:cxn>
              </a:cxnLst>
              <a:rect l="l" t="t" r="r" b="b"/>
              <a:pathLst>
                <a:path w="152836" h="10121">
                  <a:moveTo>
                    <a:pt x="0" y="0"/>
                  </a:moveTo>
                  <a:lnTo>
                    <a:pt x="152837" y="0"/>
                  </a:lnTo>
                  <a:lnTo>
                    <a:pt x="152837" y="10121"/>
                  </a:lnTo>
                  <a:lnTo>
                    <a:pt x="0" y="10121"/>
                  </a:lnTo>
                  <a:close/>
                </a:path>
              </a:pathLst>
            </a:custGeom>
            <a:solidFill>
              <a:srgbClr val="000000"/>
            </a:solidFill>
            <a:ln w="25460"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9DEA487C-829F-E0B6-47CA-388D447E9AB1}"/>
                </a:ext>
              </a:extLst>
            </p:cNvPr>
            <p:cNvSpPr/>
            <p:nvPr>
              <p:custDataLst>
                <p:tags r:id="rId104"/>
              </p:custDataLst>
            </p:nvPr>
          </p:nvSpPr>
          <p:spPr>
            <a:xfrm>
              <a:off x="10460355" y="5492156"/>
              <a:ext cx="137478" cy="166507"/>
            </a:xfrm>
            <a:custGeom>
              <a:avLst/>
              <a:gdLst>
                <a:gd name="connsiteX0" fmla="*/ 51295 w 137478"/>
                <a:gd name="connsiteY0" fmla="*/ 23148 h 166507"/>
                <a:gd name="connsiteX1" fmla="*/ 55099 w 137478"/>
                <a:gd name="connsiteY1" fmla="*/ 6953 h 166507"/>
                <a:gd name="connsiteX2" fmla="*/ 47743 w 137478"/>
                <a:gd name="connsiteY2" fmla="*/ 121 h 166507"/>
                <a:gd name="connsiteX3" fmla="*/ 37597 w 137478"/>
                <a:gd name="connsiteY3" fmla="*/ 9230 h 166507"/>
                <a:gd name="connsiteX4" fmla="*/ 1072 w 137478"/>
                <a:gd name="connsiteY4" fmla="*/ 155747 h 166507"/>
                <a:gd name="connsiteX5" fmla="*/ 311 w 137478"/>
                <a:gd name="connsiteY5" fmla="*/ 159796 h 166507"/>
                <a:gd name="connsiteX6" fmla="*/ 7413 w 137478"/>
                <a:gd name="connsiteY6" fmla="*/ 166628 h 166507"/>
                <a:gd name="connsiteX7" fmla="*/ 16291 w 137478"/>
                <a:gd name="connsiteY7" fmla="*/ 161314 h 166507"/>
                <a:gd name="connsiteX8" fmla="*/ 30242 w 137478"/>
                <a:gd name="connsiteY8" fmla="*/ 106908 h 166507"/>
                <a:gd name="connsiteX9" fmla="*/ 54846 w 137478"/>
                <a:gd name="connsiteY9" fmla="*/ 114753 h 166507"/>
                <a:gd name="connsiteX10" fmla="*/ 88581 w 137478"/>
                <a:gd name="connsiteY10" fmla="*/ 96280 h 166507"/>
                <a:gd name="connsiteX11" fmla="*/ 111410 w 137478"/>
                <a:gd name="connsiteY11" fmla="*/ 114753 h 166507"/>
                <a:gd name="connsiteX12" fmla="*/ 130180 w 137478"/>
                <a:gd name="connsiteY12" fmla="*/ 100835 h 166507"/>
                <a:gd name="connsiteX13" fmla="*/ 137789 w 137478"/>
                <a:gd name="connsiteY13" fmla="*/ 75783 h 166507"/>
                <a:gd name="connsiteX14" fmla="*/ 134746 w 137478"/>
                <a:gd name="connsiteY14" fmla="*/ 73252 h 166507"/>
                <a:gd name="connsiteX15" fmla="*/ 131195 w 137478"/>
                <a:gd name="connsiteY15" fmla="*/ 77807 h 166507"/>
                <a:gd name="connsiteX16" fmla="*/ 111917 w 137478"/>
                <a:gd name="connsiteY16" fmla="*/ 109186 h 166507"/>
                <a:gd name="connsiteX17" fmla="*/ 104308 w 137478"/>
                <a:gd name="connsiteY17" fmla="*/ 97545 h 166507"/>
                <a:gd name="connsiteX18" fmla="*/ 109381 w 137478"/>
                <a:gd name="connsiteY18" fmla="*/ 71228 h 166507"/>
                <a:gd name="connsiteX19" fmla="*/ 116483 w 137478"/>
                <a:gd name="connsiteY19" fmla="*/ 43898 h 166507"/>
                <a:gd name="connsiteX20" fmla="*/ 120795 w 137478"/>
                <a:gd name="connsiteY20" fmla="*/ 26691 h 166507"/>
                <a:gd name="connsiteX21" fmla="*/ 124600 w 137478"/>
                <a:gd name="connsiteY21" fmla="*/ 9737 h 166507"/>
                <a:gd name="connsiteX22" fmla="*/ 117244 w 137478"/>
                <a:gd name="connsiteY22" fmla="*/ 2904 h 166507"/>
                <a:gd name="connsiteX23" fmla="*/ 107351 w 137478"/>
                <a:gd name="connsiteY23" fmla="*/ 11761 h 166507"/>
                <a:gd name="connsiteX24" fmla="*/ 95430 w 137478"/>
                <a:gd name="connsiteY24" fmla="*/ 59082 h 166507"/>
                <a:gd name="connsiteX25" fmla="*/ 88835 w 137478"/>
                <a:gd name="connsiteY25" fmla="*/ 84893 h 166507"/>
                <a:gd name="connsiteX26" fmla="*/ 55860 w 137478"/>
                <a:gd name="connsiteY26" fmla="*/ 109186 h 166507"/>
                <a:gd name="connsiteX27" fmla="*/ 37090 w 137478"/>
                <a:gd name="connsiteY27" fmla="*/ 87170 h 166507"/>
                <a:gd name="connsiteX28" fmla="*/ 40641 w 137478"/>
                <a:gd name="connsiteY28" fmla="*/ 65661 h 166507"/>
                <a:gd name="connsiteX29" fmla="*/ 51295 w 137478"/>
                <a:gd name="connsiteY29" fmla="*/ 23148 h 166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478" h="166507">
                  <a:moveTo>
                    <a:pt x="51295" y="23148"/>
                  </a:moveTo>
                  <a:cubicBezTo>
                    <a:pt x="52563" y="17834"/>
                    <a:pt x="55099" y="8218"/>
                    <a:pt x="55099" y="6953"/>
                  </a:cubicBezTo>
                  <a:cubicBezTo>
                    <a:pt x="55099" y="2651"/>
                    <a:pt x="52056" y="121"/>
                    <a:pt x="47743" y="121"/>
                  </a:cubicBezTo>
                  <a:cubicBezTo>
                    <a:pt x="46983" y="121"/>
                    <a:pt x="39880" y="374"/>
                    <a:pt x="37597" y="9230"/>
                  </a:cubicBezTo>
                  <a:lnTo>
                    <a:pt x="1072" y="155747"/>
                  </a:lnTo>
                  <a:cubicBezTo>
                    <a:pt x="311" y="158784"/>
                    <a:pt x="311" y="159290"/>
                    <a:pt x="311" y="159796"/>
                  </a:cubicBezTo>
                  <a:cubicBezTo>
                    <a:pt x="311" y="163592"/>
                    <a:pt x="3101" y="166628"/>
                    <a:pt x="7413" y="166628"/>
                  </a:cubicBezTo>
                  <a:cubicBezTo>
                    <a:pt x="12740" y="166628"/>
                    <a:pt x="15783" y="162073"/>
                    <a:pt x="16291" y="161314"/>
                  </a:cubicBezTo>
                  <a:cubicBezTo>
                    <a:pt x="17305" y="159037"/>
                    <a:pt x="20603" y="145878"/>
                    <a:pt x="30242" y="106908"/>
                  </a:cubicBezTo>
                  <a:cubicBezTo>
                    <a:pt x="38358" y="113741"/>
                    <a:pt x="49773" y="114753"/>
                    <a:pt x="54846" y="114753"/>
                  </a:cubicBezTo>
                  <a:cubicBezTo>
                    <a:pt x="72601" y="114753"/>
                    <a:pt x="82494" y="103365"/>
                    <a:pt x="88581" y="96280"/>
                  </a:cubicBezTo>
                  <a:cubicBezTo>
                    <a:pt x="90864" y="107667"/>
                    <a:pt x="100249" y="114753"/>
                    <a:pt x="111410" y="114753"/>
                  </a:cubicBezTo>
                  <a:cubicBezTo>
                    <a:pt x="120288" y="114753"/>
                    <a:pt x="126122" y="108933"/>
                    <a:pt x="130180" y="100835"/>
                  </a:cubicBezTo>
                  <a:cubicBezTo>
                    <a:pt x="134492" y="91725"/>
                    <a:pt x="137789" y="76289"/>
                    <a:pt x="137789" y="75783"/>
                  </a:cubicBezTo>
                  <a:cubicBezTo>
                    <a:pt x="137789" y="73252"/>
                    <a:pt x="135507" y="73252"/>
                    <a:pt x="134746" y="73252"/>
                  </a:cubicBezTo>
                  <a:cubicBezTo>
                    <a:pt x="132209" y="73252"/>
                    <a:pt x="131956" y="74265"/>
                    <a:pt x="131195" y="77807"/>
                  </a:cubicBezTo>
                  <a:cubicBezTo>
                    <a:pt x="126883" y="94256"/>
                    <a:pt x="122317" y="109186"/>
                    <a:pt x="111917" y="109186"/>
                  </a:cubicBezTo>
                  <a:cubicBezTo>
                    <a:pt x="105069" y="109186"/>
                    <a:pt x="104308" y="102606"/>
                    <a:pt x="104308" y="97545"/>
                  </a:cubicBezTo>
                  <a:cubicBezTo>
                    <a:pt x="104308" y="91978"/>
                    <a:pt x="107351" y="80085"/>
                    <a:pt x="109381" y="71228"/>
                  </a:cubicBezTo>
                  <a:lnTo>
                    <a:pt x="116483" y="43898"/>
                  </a:lnTo>
                  <a:cubicBezTo>
                    <a:pt x="117244" y="40103"/>
                    <a:pt x="119780" y="30487"/>
                    <a:pt x="120795" y="26691"/>
                  </a:cubicBezTo>
                  <a:cubicBezTo>
                    <a:pt x="122063" y="20871"/>
                    <a:pt x="124600" y="11255"/>
                    <a:pt x="124600" y="9737"/>
                  </a:cubicBezTo>
                  <a:cubicBezTo>
                    <a:pt x="124600" y="5182"/>
                    <a:pt x="121049" y="2904"/>
                    <a:pt x="117244" y="2904"/>
                  </a:cubicBezTo>
                  <a:cubicBezTo>
                    <a:pt x="115976" y="2904"/>
                    <a:pt x="109381" y="3157"/>
                    <a:pt x="107351" y="11761"/>
                  </a:cubicBezTo>
                  <a:lnTo>
                    <a:pt x="95430" y="59082"/>
                  </a:lnTo>
                  <a:cubicBezTo>
                    <a:pt x="92386" y="71734"/>
                    <a:pt x="89596" y="82362"/>
                    <a:pt x="88835" y="84893"/>
                  </a:cubicBezTo>
                  <a:cubicBezTo>
                    <a:pt x="88581" y="86158"/>
                    <a:pt x="76406" y="109186"/>
                    <a:pt x="55860" y="109186"/>
                  </a:cubicBezTo>
                  <a:cubicBezTo>
                    <a:pt x="43178" y="109186"/>
                    <a:pt x="37090" y="100835"/>
                    <a:pt x="37090" y="87170"/>
                  </a:cubicBezTo>
                  <a:cubicBezTo>
                    <a:pt x="37090" y="79832"/>
                    <a:pt x="38866" y="72746"/>
                    <a:pt x="40641" y="65661"/>
                  </a:cubicBezTo>
                  <a:lnTo>
                    <a:pt x="51295" y="23148"/>
                  </a:lnTo>
                  <a:close/>
                </a:path>
              </a:pathLst>
            </a:custGeom>
            <a:solidFill>
              <a:srgbClr val="000000"/>
            </a:solidFill>
            <a:ln w="25460"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4EDB8004-2550-E83E-D0C6-4011725AFD0A}"/>
                </a:ext>
              </a:extLst>
            </p:cNvPr>
            <p:cNvSpPr/>
            <p:nvPr>
              <p:custDataLst>
                <p:tags r:id="rId105"/>
              </p:custDataLst>
            </p:nvPr>
          </p:nvSpPr>
          <p:spPr>
            <a:xfrm>
              <a:off x="10627903" y="5318576"/>
              <a:ext cx="132405" cy="160940"/>
            </a:xfrm>
            <a:custGeom>
              <a:avLst/>
              <a:gdLst>
                <a:gd name="connsiteX0" fmla="*/ 19849 w 132405"/>
                <a:gd name="connsiteY0" fmla="*/ 142835 h 160940"/>
                <a:gd name="connsiteX1" fmla="*/ 6152 w 132405"/>
                <a:gd name="connsiteY1" fmla="*/ 153210 h 160940"/>
                <a:gd name="connsiteX2" fmla="*/ 318 w 132405"/>
                <a:gd name="connsiteY2" fmla="*/ 158018 h 160940"/>
                <a:gd name="connsiteX3" fmla="*/ 3615 w 132405"/>
                <a:gd name="connsiteY3" fmla="*/ 161054 h 160940"/>
                <a:gd name="connsiteX4" fmla="*/ 24922 w 132405"/>
                <a:gd name="connsiteY4" fmla="*/ 160295 h 160940"/>
                <a:gd name="connsiteX5" fmla="*/ 50034 w 132405"/>
                <a:gd name="connsiteY5" fmla="*/ 161054 h 160940"/>
                <a:gd name="connsiteX6" fmla="*/ 54599 w 132405"/>
                <a:gd name="connsiteY6" fmla="*/ 155993 h 160940"/>
                <a:gd name="connsiteX7" fmla="*/ 48512 w 132405"/>
                <a:gd name="connsiteY7" fmla="*/ 153210 h 160940"/>
                <a:gd name="connsiteX8" fmla="*/ 35829 w 132405"/>
                <a:gd name="connsiteY8" fmla="*/ 149161 h 160940"/>
                <a:gd name="connsiteX9" fmla="*/ 48258 w 132405"/>
                <a:gd name="connsiteY9" fmla="*/ 98551 h 160940"/>
                <a:gd name="connsiteX10" fmla="*/ 71594 w 132405"/>
                <a:gd name="connsiteY10" fmla="*/ 114746 h 160940"/>
                <a:gd name="connsiteX11" fmla="*/ 132724 w 132405"/>
                <a:gd name="connsiteY11" fmla="*/ 40602 h 160940"/>
                <a:gd name="connsiteX12" fmla="*/ 98988 w 132405"/>
                <a:gd name="connsiteY12" fmla="*/ 114 h 160940"/>
                <a:gd name="connsiteX13" fmla="*/ 65760 w 132405"/>
                <a:gd name="connsiteY13" fmla="*/ 19093 h 160940"/>
                <a:gd name="connsiteX14" fmla="*/ 42931 w 132405"/>
                <a:gd name="connsiteY14" fmla="*/ 114 h 160940"/>
                <a:gd name="connsiteX15" fmla="*/ 24161 w 132405"/>
                <a:gd name="connsiteY15" fmla="*/ 14538 h 160940"/>
                <a:gd name="connsiteX16" fmla="*/ 16298 w 132405"/>
                <a:gd name="connsiteY16" fmla="*/ 39084 h 160940"/>
                <a:gd name="connsiteX17" fmla="*/ 19342 w 132405"/>
                <a:gd name="connsiteY17" fmla="*/ 41614 h 160940"/>
                <a:gd name="connsiteX18" fmla="*/ 23654 w 132405"/>
                <a:gd name="connsiteY18" fmla="*/ 35794 h 160940"/>
                <a:gd name="connsiteX19" fmla="*/ 42170 w 132405"/>
                <a:gd name="connsiteY19" fmla="*/ 5681 h 160940"/>
                <a:gd name="connsiteX20" fmla="*/ 50034 w 132405"/>
                <a:gd name="connsiteY20" fmla="*/ 17321 h 160940"/>
                <a:gd name="connsiteX21" fmla="*/ 48258 w 132405"/>
                <a:gd name="connsiteY21" fmla="*/ 30227 h 160940"/>
                <a:gd name="connsiteX22" fmla="*/ 19849 w 132405"/>
                <a:gd name="connsiteY22" fmla="*/ 142835 h 160940"/>
                <a:gd name="connsiteX23" fmla="*/ 64492 w 132405"/>
                <a:gd name="connsiteY23" fmla="*/ 33010 h 160940"/>
                <a:gd name="connsiteX24" fmla="*/ 77681 w 132405"/>
                <a:gd name="connsiteY24" fmla="*/ 15297 h 160940"/>
                <a:gd name="connsiteX25" fmla="*/ 98227 w 132405"/>
                <a:gd name="connsiteY25" fmla="*/ 5681 h 160940"/>
                <a:gd name="connsiteX26" fmla="*/ 114461 w 132405"/>
                <a:gd name="connsiteY26" fmla="*/ 29468 h 160940"/>
                <a:gd name="connsiteX27" fmla="*/ 101525 w 132405"/>
                <a:gd name="connsiteY27" fmla="*/ 83115 h 160940"/>
                <a:gd name="connsiteX28" fmla="*/ 71340 w 132405"/>
                <a:gd name="connsiteY28" fmla="*/ 109179 h 160940"/>
                <a:gd name="connsiteX29" fmla="*/ 51302 w 132405"/>
                <a:gd name="connsiteY29" fmla="*/ 86657 h 160940"/>
                <a:gd name="connsiteX30" fmla="*/ 52063 w 132405"/>
                <a:gd name="connsiteY30" fmla="*/ 82608 h 160940"/>
                <a:gd name="connsiteX31" fmla="*/ 64492 w 132405"/>
                <a:gd name="connsiteY31" fmla="*/ 33010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405" h="160940">
                  <a:moveTo>
                    <a:pt x="19849" y="142835"/>
                  </a:moveTo>
                  <a:cubicBezTo>
                    <a:pt x="17820" y="151438"/>
                    <a:pt x="17313" y="153210"/>
                    <a:pt x="6152" y="153210"/>
                  </a:cubicBezTo>
                  <a:cubicBezTo>
                    <a:pt x="3108" y="153210"/>
                    <a:pt x="318" y="153210"/>
                    <a:pt x="318" y="158018"/>
                  </a:cubicBezTo>
                  <a:cubicBezTo>
                    <a:pt x="318" y="160042"/>
                    <a:pt x="1586" y="161054"/>
                    <a:pt x="3615" y="161054"/>
                  </a:cubicBezTo>
                  <a:cubicBezTo>
                    <a:pt x="10464" y="161054"/>
                    <a:pt x="17820" y="160295"/>
                    <a:pt x="24922" y="160295"/>
                  </a:cubicBezTo>
                  <a:cubicBezTo>
                    <a:pt x="33293" y="160295"/>
                    <a:pt x="41917" y="161054"/>
                    <a:pt x="50034" y="161054"/>
                  </a:cubicBezTo>
                  <a:cubicBezTo>
                    <a:pt x="51302" y="161054"/>
                    <a:pt x="54599" y="161054"/>
                    <a:pt x="54599" y="155993"/>
                  </a:cubicBezTo>
                  <a:cubicBezTo>
                    <a:pt x="54599" y="153210"/>
                    <a:pt x="52063" y="153210"/>
                    <a:pt x="48512" y="153210"/>
                  </a:cubicBezTo>
                  <a:cubicBezTo>
                    <a:pt x="35829" y="153210"/>
                    <a:pt x="35829" y="151438"/>
                    <a:pt x="35829" y="149161"/>
                  </a:cubicBezTo>
                  <a:cubicBezTo>
                    <a:pt x="35829" y="146124"/>
                    <a:pt x="46482" y="104877"/>
                    <a:pt x="48258" y="98551"/>
                  </a:cubicBezTo>
                  <a:cubicBezTo>
                    <a:pt x="51555" y="105889"/>
                    <a:pt x="58658" y="114746"/>
                    <a:pt x="71594" y="114746"/>
                  </a:cubicBezTo>
                  <a:cubicBezTo>
                    <a:pt x="101017" y="114746"/>
                    <a:pt x="132724" y="77800"/>
                    <a:pt x="132724" y="40602"/>
                  </a:cubicBezTo>
                  <a:cubicBezTo>
                    <a:pt x="132724" y="16815"/>
                    <a:pt x="118266" y="114"/>
                    <a:pt x="98988" y="114"/>
                  </a:cubicBezTo>
                  <a:cubicBezTo>
                    <a:pt x="86306" y="114"/>
                    <a:pt x="74130" y="9224"/>
                    <a:pt x="65760" y="19093"/>
                  </a:cubicBezTo>
                  <a:cubicBezTo>
                    <a:pt x="63223" y="5428"/>
                    <a:pt x="52316" y="114"/>
                    <a:pt x="42931" y="114"/>
                  </a:cubicBezTo>
                  <a:cubicBezTo>
                    <a:pt x="31263" y="114"/>
                    <a:pt x="26444" y="9983"/>
                    <a:pt x="24161" y="14538"/>
                  </a:cubicBezTo>
                  <a:cubicBezTo>
                    <a:pt x="19595" y="23141"/>
                    <a:pt x="16298" y="38325"/>
                    <a:pt x="16298" y="39084"/>
                  </a:cubicBezTo>
                  <a:cubicBezTo>
                    <a:pt x="16298" y="41614"/>
                    <a:pt x="18834" y="41614"/>
                    <a:pt x="19342" y="41614"/>
                  </a:cubicBezTo>
                  <a:cubicBezTo>
                    <a:pt x="21878" y="41614"/>
                    <a:pt x="22132" y="41361"/>
                    <a:pt x="23654" y="35794"/>
                  </a:cubicBezTo>
                  <a:cubicBezTo>
                    <a:pt x="27966" y="17827"/>
                    <a:pt x="33039" y="5681"/>
                    <a:pt x="42170" y="5681"/>
                  </a:cubicBezTo>
                  <a:cubicBezTo>
                    <a:pt x="46482" y="5681"/>
                    <a:pt x="50034" y="7705"/>
                    <a:pt x="50034" y="17321"/>
                  </a:cubicBezTo>
                  <a:cubicBezTo>
                    <a:pt x="50034" y="23141"/>
                    <a:pt x="49273" y="25925"/>
                    <a:pt x="48258" y="30227"/>
                  </a:cubicBezTo>
                  <a:lnTo>
                    <a:pt x="19849" y="142835"/>
                  </a:lnTo>
                  <a:close/>
                  <a:moveTo>
                    <a:pt x="64492" y="33010"/>
                  </a:moveTo>
                  <a:cubicBezTo>
                    <a:pt x="66267" y="26178"/>
                    <a:pt x="73116" y="19093"/>
                    <a:pt x="77681" y="15297"/>
                  </a:cubicBezTo>
                  <a:cubicBezTo>
                    <a:pt x="86559" y="7452"/>
                    <a:pt x="93915" y="5681"/>
                    <a:pt x="98227" y="5681"/>
                  </a:cubicBezTo>
                  <a:cubicBezTo>
                    <a:pt x="108373" y="5681"/>
                    <a:pt x="114461" y="14538"/>
                    <a:pt x="114461" y="29468"/>
                  </a:cubicBezTo>
                  <a:cubicBezTo>
                    <a:pt x="114461" y="44398"/>
                    <a:pt x="106090" y="73499"/>
                    <a:pt x="101525" y="83115"/>
                  </a:cubicBezTo>
                  <a:cubicBezTo>
                    <a:pt x="92900" y="100828"/>
                    <a:pt x="80725" y="109179"/>
                    <a:pt x="71340" y="109179"/>
                  </a:cubicBezTo>
                  <a:cubicBezTo>
                    <a:pt x="54599" y="109179"/>
                    <a:pt x="51302" y="88176"/>
                    <a:pt x="51302" y="86657"/>
                  </a:cubicBezTo>
                  <a:cubicBezTo>
                    <a:pt x="51302" y="86151"/>
                    <a:pt x="51302" y="85645"/>
                    <a:pt x="52063" y="82608"/>
                  </a:cubicBezTo>
                  <a:lnTo>
                    <a:pt x="64492" y="33010"/>
                  </a:lnTo>
                  <a:close/>
                </a:path>
              </a:pathLst>
            </a:custGeom>
            <a:solidFill>
              <a:srgbClr val="000000"/>
            </a:solidFill>
            <a:ln w="25460"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1EF92660-BEBA-92E8-1FA3-2B6DE3FD3913}"/>
                </a:ext>
              </a:extLst>
            </p:cNvPr>
            <p:cNvSpPr/>
            <p:nvPr>
              <p:custDataLst>
                <p:tags r:id="rId106"/>
              </p:custDataLst>
            </p:nvPr>
          </p:nvSpPr>
          <p:spPr>
            <a:xfrm>
              <a:off x="10782992" y="5350764"/>
              <a:ext cx="64630" cy="117618"/>
            </a:xfrm>
            <a:custGeom>
              <a:avLst/>
              <a:gdLst>
                <a:gd name="connsiteX0" fmla="*/ 40451 w 64630"/>
                <a:gd name="connsiteY0" fmla="*/ 5075 h 117618"/>
                <a:gd name="connsiteX1" fmla="*/ 35124 w 64630"/>
                <a:gd name="connsiteY1" fmla="*/ 115 h 117618"/>
                <a:gd name="connsiteX2" fmla="*/ 323 w 64630"/>
                <a:gd name="connsiteY2" fmla="*/ 11452 h 117618"/>
                <a:gd name="connsiteX3" fmla="*/ 323 w 64630"/>
                <a:gd name="connsiteY3" fmla="*/ 17829 h 117618"/>
                <a:gd name="connsiteX4" fmla="*/ 26069 w 64630"/>
                <a:gd name="connsiteY4" fmla="*/ 12869 h 117618"/>
                <a:gd name="connsiteX5" fmla="*/ 26069 w 64630"/>
                <a:gd name="connsiteY5" fmla="*/ 103208 h 117618"/>
                <a:gd name="connsiteX6" fmla="*/ 8313 w 64630"/>
                <a:gd name="connsiteY6" fmla="*/ 111357 h 117618"/>
                <a:gd name="connsiteX7" fmla="*/ 1566 w 64630"/>
                <a:gd name="connsiteY7" fmla="*/ 111357 h 117618"/>
                <a:gd name="connsiteX8" fmla="*/ 1566 w 64630"/>
                <a:gd name="connsiteY8" fmla="*/ 117733 h 117618"/>
                <a:gd name="connsiteX9" fmla="*/ 33171 w 64630"/>
                <a:gd name="connsiteY9" fmla="*/ 117025 h 117618"/>
                <a:gd name="connsiteX10" fmla="*/ 64953 w 64630"/>
                <a:gd name="connsiteY10" fmla="*/ 117733 h 117618"/>
                <a:gd name="connsiteX11" fmla="*/ 64953 w 64630"/>
                <a:gd name="connsiteY11" fmla="*/ 111357 h 117618"/>
                <a:gd name="connsiteX12" fmla="*/ 58206 w 64630"/>
                <a:gd name="connsiteY12" fmla="*/ 111357 h 117618"/>
                <a:gd name="connsiteX13" fmla="*/ 40451 w 64630"/>
                <a:gd name="connsiteY13" fmla="*/ 103208 h 117618"/>
                <a:gd name="connsiteX14" fmla="*/ 40451 w 64630"/>
                <a:gd name="connsiteY14" fmla="*/ 5075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630" h="117618">
                  <a:moveTo>
                    <a:pt x="40451" y="5075"/>
                  </a:moveTo>
                  <a:cubicBezTo>
                    <a:pt x="40451" y="292"/>
                    <a:pt x="40095" y="115"/>
                    <a:pt x="35124" y="115"/>
                  </a:cubicBezTo>
                  <a:cubicBezTo>
                    <a:pt x="23760" y="11275"/>
                    <a:pt x="7603" y="11452"/>
                    <a:pt x="323" y="11452"/>
                  </a:cubicBezTo>
                  <a:lnTo>
                    <a:pt x="323" y="17829"/>
                  </a:lnTo>
                  <a:cubicBezTo>
                    <a:pt x="4584" y="17829"/>
                    <a:pt x="16303" y="17829"/>
                    <a:pt x="26069" y="12869"/>
                  </a:cubicBezTo>
                  <a:lnTo>
                    <a:pt x="26069" y="103208"/>
                  </a:lnTo>
                  <a:cubicBezTo>
                    <a:pt x="26069" y="109054"/>
                    <a:pt x="26069" y="111357"/>
                    <a:pt x="8313" y="111357"/>
                  </a:cubicBezTo>
                  <a:lnTo>
                    <a:pt x="1566" y="111357"/>
                  </a:lnTo>
                  <a:lnTo>
                    <a:pt x="1566" y="117733"/>
                  </a:lnTo>
                  <a:cubicBezTo>
                    <a:pt x="4762" y="117556"/>
                    <a:pt x="26601" y="117025"/>
                    <a:pt x="33171" y="117025"/>
                  </a:cubicBezTo>
                  <a:cubicBezTo>
                    <a:pt x="38675" y="117025"/>
                    <a:pt x="61047" y="117556"/>
                    <a:pt x="64953" y="117733"/>
                  </a:cubicBezTo>
                  <a:lnTo>
                    <a:pt x="64953" y="111357"/>
                  </a:lnTo>
                  <a:lnTo>
                    <a:pt x="58206" y="111357"/>
                  </a:lnTo>
                  <a:cubicBezTo>
                    <a:pt x="40451" y="111357"/>
                    <a:pt x="40451" y="109054"/>
                    <a:pt x="40451" y="103208"/>
                  </a:cubicBezTo>
                  <a:lnTo>
                    <a:pt x="40451" y="5075"/>
                  </a:lnTo>
                  <a:close/>
                </a:path>
              </a:pathLst>
            </a:custGeom>
            <a:solidFill>
              <a:srgbClr val="000000"/>
            </a:solidFill>
            <a:ln w="25460"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AC917450-0524-612B-B11F-2BDE625A0D35}"/>
                </a:ext>
              </a:extLst>
            </p:cNvPr>
            <p:cNvSpPr/>
            <p:nvPr>
              <p:custDataLst>
                <p:tags r:id="rId107"/>
              </p:custDataLst>
            </p:nvPr>
          </p:nvSpPr>
          <p:spPr>
            <a:xfrm>
              <a:off x="6415237" y="5906148"/>
              <a:ext cx="26886" cy="26823"/>
            </a:xfrm>
            <a:custGeom>
              <a:avLst/>
              <a:gdLst>
                <a:gd name="connsiteX0" fmla="*/ 27038 w 26886"/>
                <a:gd name="connsiteY0" fmla="*/ 13545 h 26823"/>
                <a:gd name="connsiteX1" fmla="*/ 13595 w 26886"/>
                <a:gd name="connsiteY1" fmla="*/ 134 h 26823"/>
                <a:gd name="connsiteX2" fmla="*/ 151 w 26886"/>
                <a:gd name="connsiteY2" fmla="*/ 13545 h 26823"/>
                <a:gd name="connsiteX3" fmla="*/ 13595 w 26886"/>
                <a:gd name="connsiteY3" fmla="*/ 26957 h 26823"/>
                <a:gd name="connsiteX4" fmla="*/ 27038 w 26886"/>
                <a:gd name="connsiteY4" fmla="*/ 13545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86" h="26823">
                  <a:moveTo>
                    <a:pt x="27038" y="13545"/>
                  </a:moveTo>
                  <a:cubicBezTo>
                    <a:pt x="27038" y="6207"/>
                    <a:pt x="20951" y="134"/>
                    <a:pt x="13595" y="134"/>
                  </a:cubicBezTo>
                  <a:cubicBezTo>
                    <a:pt x="6239" y="134"/>
                    <a:pt x="151" y="6207"/>
                    <a:pt x="151" y="13545"/>
                  </a:cubicBezTo>
                  <a:cubicBezTo>
                    <a:pt x="151" y="20884"/>
                    <a:pt x="6239" y="26957"/>
                    <a:pt x="13595" y="26957"/>
                  </a:cubicBezTo>
                  <a:cubicBezTo>
                    <a:pt x="20951" y="26957"/>
                    <a:pt x="27038" y="20884"/>
                    <a:pt x="27038" y="13545"/>
                  </a:cubicBezTo>
                  <a:close/>
                </a:path>
              </a:pathLst>
            </a:custGeom>
            <a:solidFill>
              <a:srgbClr val="000000"/>
            </a:solidFill>
            <a:ln w="25460"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C7F4B4AD-9058-9CB1-A907-0CFB4754955B}"/>
                </a:ext>
              </a:extLst>
            </p:cNvPr>
            <p:cNvSpPr/>
            <p:nvPr>
              <p:custDataLst>
                <p:tags r:id="rId108"/>
              </p:custDataLst>
            </p:nvPr>
          </p:nvSpPr>
          <p:spPr>
            <a:xfrm>
              <a:off x="6415237" y="6007368"/>
              <a:ext cx="26886" cy="26823"/>
            </a:xfrm>
            <a:custGeom>
              <a:avLst/>
              <a:gdLst>
                <a:gd name="connsiteX0" fmla="*/ 27038 w 26886"/>
                <a:gd name="connsiteY0" fmla="*/ 13549 h 26823"/>
                <a:gd name="connsiteX1" fmla="*/ 13595 w 26886"/>
                <a:gd name="connsiteY1" fmla="*/ 138 h 26823"/>
                <a:gd name="connsiteX2" fmla="*/ 151 w 26886"/>
                <a:gd name="connsiteY2" fmla="*/ 13549 h 26823"/>
                <a:gd name="connsiteX3" fmla="*/ 13595 w 26886"/>
                <a:gd name="connsiteY3" fmla="*/ 26961 h 26823"/>
                <a:gd name="connsiteX4" fmla="*/ 27038 w 26886"/>
                <a:gd name="connsiteY4" fmla="*/ 13549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86" h="26823">
                  <a:moveTo>
                    <a:pt x="27038" y="13549"/>
                  </a:moveTo>
                  <a:cubicBezTo>
                    <a:pt x="27038" y="6211"/>
                    <a:pt x="20951" y="138"/>
                    <a:pt x="13595" y="138"/>
                  </a:cubicBezTo>
                  <a:cubicBezTo>
                    <a:pt x="6239" y="138"/>
                    <a:pt x="151" y="6211"/>
                    <a:pt x="151" y="13549"/>
                  </a:cubicBezTo>
                  <a:cubicBezTo>
                    <a:pt x="151" y="20888"/>
                    <a:pt x="6239" y="26961"/>
                    <a:pt x="13595" y="26961"/>
                  </a:cubicBezTo>
                  <a:cubicBezTo>
                    <a:pt x="20951" y="26961"/>
                    <a:pt x="27038" y="20888"/>
                    <a:pt x="27038" y="13549"/>
                  </a:cubicBezTo>
                  <a:close/>
                </a:path>
              </a:pathLst>
            </a:custGeom>
            <a:solidFill>
              <a:srgbClr val="000000"/>
            </a:solidFill>
            <a:ln w="25460"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FA5354E9-9CBD-92CB-3B2C-C0BA89F0C479}"/>
                </a:ext>
              </a:extLst>
            </p:cNvPr>
            <p:cNvSpPr/>
            <p:nvPr>
              <p:custDataLst>
                <p:tags r:id="rId109"/>
              </p:custDataLst>
            </p:nvPr>
          </p:nvSpPr>
          <p:spPr>
            <a:xfrm>
              <a:off x="6415237" y="6108589"/>
              <a:ext cx="26886" cy="26823"/>
            </a:xfrm>
            <a:custGeom>
              <a:avLst/>
              <a:gdLst>
                <a:gd name="connsiteX0" fmla="*/ 27038 w 26886"/>
                <a:gd name="connsiteY0" fmla="*/ 13553 h 26823"/>
                <a:gd name="connsiteX1" fmla="*/ 13595 w 26886"/>
                <a:gd name="connsiteY1" fmla="*/ 142 h 26823"/>
                <a:gd name="connsiteX2" fmla="*/ 151 w 26886"/>
                <a:gd name="connsiteY2" fmla="*/ 13553 h 26823"/>
                <a:gd name="connsiteX3" fmla="*/ 13595 w 26886"/>
                <a:gd name="connsiteY3" fmla="*/ 26965 h 26823"/>
                <a:gd name="connsiteX4" fmla="*/ 27038 w 26886"/>
                <a:gd name="connsiteY4" fmla="*/ 13553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86" h="26823">
                  <a:moveTo>
                    <a:pt x="27038" y="13553"/>
                  </a:moveTo>
                  <a:cubicBezTo>
                    <a:pt x="27038" y="6215"/>
                    <a:pt x="20951" y="142"/>
                    <a:pt x="13595" y="142"/>
                  </a:cubicBezTo>
                  <a:cubicBezTo>
                    <a:pt x="6239" y="142"/>
                    <a:pt x="151" y="6215"/>
                    <a:pt x="151" y="13553"/>
                  </a:cubicBezTo>
                  <a:cubicBezTo>
                    <a:pt x="151" y="20892"/>
                    <a:pt x="6239" y="26965"/>
                    <a:pt x="13595" y="26965"/>
                  </a:cubicBezTo>
                  <a:cubicBezTo>
                    <a:pt x="20951" y="26965"/>
                    <a:pt x="27038" y="20892"/>
                    <a:pt x="27038" y="13553"/>
                  </a:cubicBezTo>
                  <a:close/>
                </a:path>
              </a:pathLst>
            </a:custGeom>
            <a:solidFill>
              <a:srgbClr val="000000"/>
            </a:solidFill>
            <a:ln w="25460"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FA375AF7-CB6E-F247-57FC-A31FFA18F876}"/>
                </a:ext>
              </a:extLst>
            </p:cNvPr>
            <p:cNvSpPr/>
            <p:nvPr>
              <p:custDataLst>
                <p:tags r:id="rId110"/>
              </p:custDataLst>
            </p:nvPr>
          </p:nvSpPr>
          <p:spPr>
            <a:xfrm>
              <a:off x="5804032" y="6499035"/>
              <a:ext cx="125557" cy="178907"/>
            </a:xfrm>
            <a:custGeom>
              <a:avLst/>
              <a:gdLst>
                <a:gd name="connsiteX0" fmla="*/ 77238 w 125557"/>
                <a:gd name="connsiteY0" fmla="*/ 101889 h 178907"/>
                <a:gd name="connsiteX1" fmla="*/ 103871 w 125557"/>
                <a:gd name="connsiteY1" fmla="*/ 172997 h 178907"/>
                <a:gd name="connsiteX2" fmla="*/ 117314 w 125557"/>
                <a:gd name="connsiteY2" fmla="*/ 178564 h 178907"/>
                <a:gd name="connsiteX3" fmla="*/ 122895 w 125557"/>
                <a:gd name="connsiteY3" fmla="*/ 178564 h 178907"/>
                <a:gd name="connsiteX4" fmla="*/ 125685 w 125557"/>
                <a:gd name="connsiteY4" fmla="*/ 176033 h 178907"/>
                <a:gd name="connsiteX5" fmla="*/ 124417 w 125557"/>
                <a:gd name="connsiteY5" fmla="*/ 173756 h 178907"/>
                <a:gd name="connsiteX6" fmla="*/ 118583 w 125557"/>
                <a:gd name="connsiteY6" fmla="*/ 162115 h 178907"/>
                <a:gd name="connsiteX7" fmla="*/ 66838 w 125557"/>
                <a:gd name="connsiteY7" fmla="*/ 18129 h 178907"/>
                <a:gd name="connsiteX8" fmla="*/ 35892 w 125557"/>
                <a:gd name="connsiteY8" fmla="*/ 163 h 178907"/>
                <a:gd name="connsiteX9" fmla="*/ 31327 w 125557"/>
                <a:gd name="connsiteY9" fmla="*/ 2946 h 178907"/>
                <a:gd name="connsiteX10" fmla="*/ 33610 w 125557"/>
                <a:gd name="connsiteY10" fmla="*/ 5477 h 178907"/>
                <a:gd name="connsiteX11" fmla="*/ 50097 w 125557"/>
                <a:gd name="connsiteY11" fmla="*/ 25721 h 178907"/>
                <a:gd name="connsiteX12" fmla="*/ 74701 w 125557"/>
                <a:gd name="connsiteY12" fmla="*/ 94551 h 178907"/>
                <a:gd name="connsiteX13" fmla="*/ 4693 w 125557"/>
                <a:gd name="connsiteY13" fmla="*/ 163887 h 178907"/>
                <a:gd name="connsiteX14" fmla="*/ 128 w 125557"/>
                <a:gd name="connsiteY14" fmla="*/ 171731 h 178907"/>
                <a:gd name="connsiteX15" fmla="*/ 7737 w 125557"/>
                <a:gd name="connsiteY15" fmla="*/ 179070 h 178907"/>
                <a:gd name="connsiteX16" fmla="*/ 16108 w 125557"/>
                <a:gd name="connsiteY16" fmla="*/ 173756 h 178907"/>
                <a:gd name="connsiteX17" fmla="*/ 77238 w 125557"/>
                <a:gd name="connsiteY17" fmla="*/ 101889 h 17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557" h="178907">
                  <a:moveTo>
                    <a:pt x="77238" y="101889"/>
                  </a:moveTo>
                  <a:cubicBezTo>
                    <a:pt x="87637" y="128460"/>
                    <a:pt x="99812" y="167176"/>
                    <a:pt x="103871" y="172997"/>
                  </a:cubicBezTo>
                  <a:cubicBezTo>
                    <a:pt x="107929" y="178564"/>
                    <a:pt x="110466" y="178564"/>
                    <a:pt x="117314" y="178564"/>
                  </a:cubicBezTo>
                  <a:lnTo>
                    <a:pt x="122895" y="178564"/>
                  </a:lnTo>
                  <a:cubicBezTo>
                    <a:pt x="125431" y="178311"/>
                    <a:pt x="125685" y="176792"/>
                    <a:pt x="125685" y="176033"/>
                  </a:cubicBezTo>
                  <a:cubicBezTo>
                    <a:pt x="125685" y="175274"/>
                    <a:pt x="125177" y="174768"/>
                    <a:pt x="124417" y="173756"/>
                  </a:cubicBezTo>
                  <a:cubicBezTo>
                    <a:pt x="121880" y="170972"/>
                    <a:pt x="120358" y="167176"/>
                    <a:pt x="118583" y="162115"/>
                  </a:cubicBezTo>
                  <a:lnTo>
                    <a:pt x="66838" y="18129"/>
                  </a:lnTo>
                  <a:cubicBezTo>
                    <a:pt x="61511" y="3452"/>
                    <a:pt x="47814" y="163"/>
                    <a:pt x="35892" y="163"/>
                  </a:cubicBezTo>
                  <a:cubicBezTo>
                    <a:pt x="34624" y="163"/>
                    <a:pt x="31327" y="163"/>
                    <a:pt x="31327" y="2946"/>
                  </a:cubicBezTo>
                  <a:cubicBezTo>
                    <a:pt x="31327" y="4971"/>
                    <a:pt x="33356" y="5477"/>
                    <a:pt x="33610" y="5477"/>
                  </a:cubicBezTo>
                  <a:cubicBezTo>
                    <a:pt x="41980" y="6995"/>
                    <a:pt x="43756" y="8513"/>
                    <a:pt x="50097" y="25721"/>
                  </a:cubicBezTo>
                  <a:lnTo>
                    <a:pt x="74701" y="94551"/>
                  </a:lnTo>
                  <a:lnTo>
                    <a:pt x="4693" y="163887"/>
                  </a:lnTo>
                  <a:cubicBezTo>
                    <a:pt x="1650" y="166923"/>
                    <a:pt x="128" y="168442"/>
                    <a:pt x="128" y="171731"/>
                  </a:cubicBezTo>
                  <a:cubicBezTo>
                    <a:pt x="128" y="176033"/>
                    <a:pt x="3679" y="179070"/>
                    <a:pt x="7737" y="179070"/>
                  </a:cubicBezTo>
                  <a:cubicBezTo>
                    <a:pt x="11796" y="179070"/>
                    <a:pt x="14078" y="176286"/>
                    <a:pt x="16108" y="173756"/>
                  </a:cubicBezTo>
                  <a:lnTo>
                    <a:pt x="77238" y="101889"/>
                  </a:lnTo>
                  <a:close/>
                </a:path>
              </a:pathLst>
            </a:custGeom>
            <a:solidFill>
              <a:srgbClr val="000000"/>
            </a:solidFill>
            <a:ln w="25460"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DE815B48-C88F-969F-DDE1-0F0C42186246}"/>
                </a:ext>
              </a:extLst>
            </p:cNvPr>
            <p:cNvSpPr/>
            <p:nvPr>
              <p:custDataLst>
                <p:tags r:id="rId111"/>
              </p:custDataLst>
            </p:nvPr>
          </p:nvSpPr>
          <p:spPr>
            <a:xfrm>
              <a:off x="5930436" y="6562804"/>
              <a:ext cx="132405" cy="160940"/>
            </a:xfrm>
            <a:custGeom>
              <a:avLst/>
              <a:gdLst>
                <a:gd name="connsiteX0" fmla="*/ 19665 w 132405"/>
                <a:gd name="connsiteY0" fmla="*/ 142884 h 160940"/>
                <a:gd name="connsiteX1" fmla="*/ 5967 w 132405"/>
                <a:gd name="connsiteY1" fmla="*/ 153259 h 160940"/>
                <a:gd name="connsiteX2" fmla="*/ 133 w 132405"/>
                <a:gd name="connsiteY2" fmla="*/ 158067 h 160940"/>
                <a:gd name="connsiteX3" fmla="*/ 3431 w 132405"/>
                <a:gd name="connsiteY3" fmla="*/ 161103 h 160940"/>
                <a:gd name="connsiteX4" fmla="*/ 24738 w 132405"/>
                <a:gd name="connsiteY4" fmla="*/ 160344 h 160940"/>
                <a:gd name="connsiteX5" fmla="*/ 49849 w 132405"/>
                <a:gd name="connsiteY5" fmla="*/ 161103 h 160940"/>
                <a:gd name="connsiteX6" fmla="*/ 54415 w 132405"/>
                <a:gd name="connsiteY6" fmla="*/ 156042 h 160940"/>
                <a:gd name="connsiteX7" fmla="*/ 48327 w 132405"/>
                <a:gd name="connsiteY7" fmla="*/ 153259 h 160940"/>
                <a:gd name="connsiteX8" fmla="*/ 35645 w 132405"/>
                <a:gd name="connsiteY8" fmla="*/ 149210 h 160940"/>
                <a:gd name="connsiteX9" fmla="*/ 48073 w 132405"/>
                <a:gd name="connsiteY9" fmla="*/ 98600 h 160940"/>
                <a:gd name="connsiteX10" fmla="*/ 71409 w 132405"/>
                <a:gd name="connsiteY10" fmla="*/ 114795 h 160940"/>
                <a:gd name="connsiteX11" fmla="*/ 132539 w 132405"/>
                <a:gd name="connsiteY11" fmla="*/ 40651 h 160940"/>
                <a:gd name="connsiteX12" fmla="*/ 98804 w 132405"/>
                <a:gd name="connsiteY12" fmla="*/ 163 h 160940"/>
                <a:gd name="connsiteX13" fmla="*/ 65575 w 132405"/>
                <a:gd name="connsiteY13" fmla="*/ 19142 h 160940"/>
                <a:gd name="connsiteX14" fmla="*/ 42747 w 132405"/>
                <a:gd name="connsiteY14" fmla="*/ 163 h 160940"/>
                <a:gd name="connsiteX15" fmla="*/ 23977 w 132405"/>
                <a:gd name="connsiteY15" fmla="*/ 14587 h 160940"/>
                <a:gd name="connsiteX16" fmla="*/ 16113 w 132405"/>
                <a:gd name="connsiteY16" fmla="*/ 39133 h 160940"/>
                <a:gd name="connsiteX17" fmla="*/ 19157 w 132405"/>
                <a:gd name="connsiteY17" fmla="*/ 41663 h 160940"/>
                <a:gd name="connsiteX18" fmla="*/ 23469 w 132405"/>
                <a:gd name="connsiteY18" fmla="*/ 35843 h 160940"/>
                <a:gd name="connsiteX19" fmla="*/ 41986 w 132405"/>
                <a:gd name="connsiteY19" fmla="*/ 5730 h 160940"/>
                <a:gd name="connsiteX20" fmla="*/ 49849 w 132405"/>
                <a:gd name="connsiteY20" fmla="*/ 17370 h 160940"/>
                <a:gd name="connsiteX21" fmla="*/ 48073 w 132405"/>
                <a:gd name="connsiteY21" fmla="*/ 30276 h 160940"/>
                <a:gd name="connsiteX22" fmla="*/ 19665 w 132405"/>
                <a:gd name="connsiteY22" fmla="*/ 142884 h 160940"/>
                <a:gd name="connsiteX23" fmla="*/ 64307 w 132405"/>
                <a:gd name="connsiteY23" fmla="*/ 33059 h 160940"/>
                <a:gd name="connsiteX24" fmla="*/ 77497 w 132405"/>
                <a:gd name="connsiteY24" fmla="*/ 15346 h 160940"/>
                <a:gd name="connsiteX25" fmla="*/ 98043 w 132405"/>
                <a:gd name="connsiteY25" fmla="*/ 5730 h 160940"/>
                <a:gd name="connsiteX26" fmla="*/ 114276 w 132405"/>
                <a:gd name="connsiteY26" fmla="*/ 29517 h 160940"/>
                <a:gd name="connsiteX27" fmla="*/ 101340 w 132405"/>
                <a:gd name="connsiteY27" fmla="*/ 83164 h 160940"/>
                <a:gd name="connsiteX28" fmla="*/ 71156 w 132405"/>
                <a:gd name="connsiteY28" fmla="*/ 109228 h 160940"/>
                <a:gd name="connsiteX29" fmla="*/ 51117 w 132405"/>
                <a:gd name="connsiteY29" fmla="*/ 86706 h 160940"/>
                <a:gd name="connsiteX30" fmla="*/ 51878 w 132405"/>
                <a:gd name="connsiteY30" fmla="*/ 82657 h 160940"/>
                <a:gd name="connsiteX31" fmla="*/ 64307 w 132405"/>
                <a:gd name="connsiteY31" fmla="*/ 3305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405" h="160940">
                  <a:moveTo>
                    <a:pt x="19665" y="142884"/>
                  </a:moveTo>
                  <a:cubicBezTo>
                    <a:pt x="17635" y="151487"/>
                    <a:pt x="17128" y="153259"/>
                    <a:pt x="5967" y="153259"/>
                  </a:cubicBezTo>
                  <a:cubicBezTo>
                    <a:pt x="2924" y="153259"/>
                    <a:pt x="133" y="153259"/>
                    <a:pt x="133" y="158067"/>
                  </a:cubicBezTo>
                  <a:cubicBezTo>
                    <a:pt x="133" y="160091"/>
                    <a:pt x="1402" y="161103"/>
                    <a:pt x="3431" y="161103"/>
                  </a:cubicBezTo>
                  <a:cubicBezTo>
                    <a:pt x="10279" y="161103"/>
                    <a:pt x="17635" y="160344"/>
                    <a:pt x="24738" y="160344"/>
                  </a:cubicBezTo>
                  <a:cubicBezTo>
                    <a:pt x="33108" y="160344"/>
                    <a:pt x="41732" y="161103"/>
                    <a:pt x="49849" y="161103"/>
                  </a:cubicBezTo>
                  <a:cubicBezTo>
                    <a:pt x="51117" y="161103"/>
                    <a:pt x="54415" y="161103"/>
                    <a:pt x="54415" y="156042"/>
                  </a:cubicBezTo>
                  <a:cubicBezTo>
                    <a:pt x="54415" y="153259"/>
                    <a:pt x="51878" y="153259"/>
                    <a:pt x="48327" y="153259"/>
                  </a:cubicBezTo>
                  <a:cubicBezTo>
                    <a:pt x="35645" y="153259"/>
                    <a:pt x="35645" y="151487"/>
                    <a:pt x="35645" y="149210"/>
                  </a:cubicBezTo>
                  <a:cubicBezTo>
                    <a:pt x="35645" y="146173"/>
                    <a:pt x="46298" y="104926"/>
                    <a:pt x="48073" y="98600"/>
                  </a:cubicBezTo>
                  <a:cubicBezTo>
                    <a:pt x="51371" y="105938"/>
                    <a:pt x="58473" y="114795"/>
                    <a:pt x="71409" y="114795"/>
                  </a:cubicBezTo>
                  <a:cubicBezTo>
                    <a:pt x="100833" y="114795"/>
                    <a:pt x="132539" y="77849"/>
                    <a:pt x="132539" y="40651"/>
                  </a:cubicBezTo>
                  <a:cubicBezTo>
                    <a:pt x="132539" y="16864"/>
                    <a:pt x="118081" y="163"/>
                    <a:pt x="98804" y="163"/>
                  </a:cubicBezTo>
                  <a:cubicBezTo>
                    <a:pt x="86121" y="163"/>
                    <a:pt x="73946" y="9273"/>
                    <a:pt x="65575" y="19142"/>
                  </a:cubicBezTo>
                  <a:cubicBezTo>
                    <a:pt x="63039" y="5477"/>
                    <a:pt x="52132" y="163"/>
                    <a:pt x="42747" y="163"/>
                  </a:cubicBezTo>
                  <a:cubicBezTo>
                    <a:pt x="31079" y="163"/>
                    <a:pt x="26259" y="10032"/>
                    <a:pt x="23977" y="14587"/>
                  </a:cubicBezTo>
                  <a:cubicBezTo>
                    <a:pt x="19411" y="23190"/>
                    <a:pt x="16113" y="38374"/>
                    <a:pt x="16113" y="39133"/>
                  </a:cubicBezTo>
                  <a:cubicBezTo>
                    <a:pt x="16113" y="41663"/>
                    <a:pt x="18650" y="41663"/>
                    <a:pt x="19157" y="41663"/>
                  </a:cubicBezTo>
                  <a:cubicBezTo>
                    <a:pt x="21694" y="41663"/>
                    <a:pt x="21947" y="41410"/>
                    <a:pt x="23469" y="35843"/>
                  </a:cubicBezTo>
                  <a:cubicBezTo>
                    <a:pt x="27781" y="17876"/>
                    <a:pt x="32854" y="5730"/>
                    <a:pt x="41986" y="5730"/>
                  </a:cubicBezTo>
                  <a:cubicBezTo>
                    <a:pt x="46298" y="5730"/>
                    <a:pt x="49849" y="7754"/>
                    <a:pt x="49849" y="17370"/>
                  </a:cubicBezTo>
                  <a:cubicBezTo>
                    <a:pt x="49849" y="23190"/>
                    <a:pt x="49088" y="25974"/>
                    <a:pt x="48073" y="30276"/>
                  </a:cubicBezTo>
                  <a:lnTo>
                    <a:pt x="19665" y="142884"/>
                  </a:lnTo>
                  <a:close/>
                  <a:moveTo>
                    <a:pt x="64307" y="33059"/>
                  </a:moveTo>
                  <a:cubicBezTo>
                    <a:pt x="66083" y="26227"/>
                    <a:pt x="72931" y="19142"/>
                    <a:pt x="77497" y="15346"/>
                  </a:cubicBezTo>
                  <a:cubicBezTo>
                    <a:pt x="86375" y="7501"/>
                    <a:pt x="93731" y="5730"/>
                    <a:pt x="98043" y="5730"/>
                  </a:cubicBezTo>
                  <a:cubicBezTo>
                    <a:pt x="108189" y="5730"/>
                    <a:pt x="114276" y="14587"/>
                    <a:pt x="114276" y="29517"/>
                  </a:cubicBezTo>
                  <a:cubicBezTo>
                    <a:pt x="114276" y="44447"/>
                    <a:pt x="105906" y="73548"/>
                    <a:pt x="101340" y="83164"/>
                  </a:cubicBezTo>
                  <a:cubicBezTo>
                    <a:pt x="92716" y="100877"/>
                    <a:pt x="80541" y="109228"/>
                    <a:pt x="71156" y="109228"/>
                  </a:cubicBezTo>
                  <a:cubicBezTo>
                    <a:pt x="54415" y="109228"/>
                    <a:pt x="51117" y="88225"/>
                    <a:pt x="51117" y="86706"/>
                  </a:cubicBezTo>
                  <a:cubicBezTo>
                    <a:pt x="51117" y="86200"/>
                    <a:pt x="51117" y="85694"/>
                    <a:pt x="51878" y="82657"/>
                  </a:cubicBezTo>
                  <a:lnTo>
                    <a:pt x="64307" y="33059"/>
                  </a:lnTo>
                  <a:close/>
                </a:path>
              </a:pathLst>
            </a:custGeom>
            <a:solidFill>
              <a:srgbClr val="000000"/>
            </a:solidFill>
            <a:ln w="25460"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65742D87-754A-1222-A204-11ED175A557E}"/>
                </a:ext>
              </a:extLst>
            </p:cNvPr>
            <p:cNvSpPr/>
            <p:nvPr>
              <p:custDataLst>
                <p:tags r:id="rId112"/>
              </p:custDataLst>
            </p:nvPr>
          </p:nvSpPr>
          <p:spPr>
            <a:xfrm>
              <a:off x="6074516" y="6634493"/>
              <a:ext cx="108486" cy="79888"/>
            </a:xfrm>
            <a:custGeom>
              <a:avLst/>
              <a:gdLst>
                <a:gd name="connsiteX0" fmla="*/ 13455 w 108486"/>
                <a:gd name="connsiteY0" fmla="*/ 67122 h 79888"/>
                <a:gd name="connsiteX1" fmla="*/ 11680 w 108486"/>
                <a:gd name="connsiteY1" fmla="*/ 74384 h 79888"/>
                <a:gd name="connsiteX2" fmla="*/ 17716 w 108486"/>
                <a:gd name="connsiteY2" fmla="*/ 80052 h 79888"/>
                <a:gd name="connsiteX3" fmla="*/ 24641 w 108486"/>
                <a:gd name="connsiteY3" fmla="*/ 76156 h 79888"/>
                <a:gd name="connsiteX4" fmla="*/ 27837 w 108486"/>
                <a:gd name="connsiteY4" fmla="*/ 65173 h 79888"/>
                <a:gd name="connsiteX5" fmla="*/ 31743 w 108486"/>
                <a:gd name="connsiteY5" fmla="*/ 49231 h 79888"/>
                <a:gd name="connsiteX6" fmla="*/ 34762 w 108486"/>
                <a:gd name="connsiteY6" fmla="*/ 37363 h 79888"/>
                <a:gd name="connsiteX7" fmla="*/ 42219 w 108486"/>
                <a:gd name="connsiteY7" fmla="*/ 21421 h 79888"/>
                <a:gd name="connsiteX8" fmla="*/ 68852 w 108486"/>
                <a:gd name="connsiteY8" fmla="*/ 5124 h 79888"/>
                <a:gd name="connsiteX9" fmla="*/ 79328 w 108486"/>
                <a:gd name="connsiteY9" fmla="*/ 17524 h 79888"/>
                <a:gd name="connsiteX10" fmla="*/ 68852 w 108486"/>
                <a:gd name="connsiteY10" fmla="*/ 55254 h 79888"/>
                <a:gd name="connsiteX11" fmla="*/ 66189 w 108486"/>
                <a:gd name="connsiteY11" fmla="*/ 64819 h 79888"/>
                <a:gd name="connsiteX12" fmla="*/ 83057 w 108486"/>
                <a:gd name="connsiteY12" fmla="*/ 80052 h 79888"/>
                <a:gd name="connsiteX13" fmla="*/ 108625 w 108486"/>
                <a:gd name="connsiteY13" fmla="*/ 52951 h 79888"/>
                <a:gd name="connsiteX14" fmla="*/ 105784 w 108486"/>
                <a:gd name="connsiteY14" fmla="*/ 50648 h 79888"/>
                <a:gd name="connsiteX15" fmla="*/ 102410 w 108486"/>
                <a:gd name="connsiteY15" fmla="*/ 53659 h 79888"/>
                <a:gd name="connsiteX16" fmla="*/ 83590 w 108486"/>
                <a:gd name="connsiteY16" fmla="*/ 75093 h 79888"/>
                <a:gd name="connsiteX17" fmla="*/ 79151 w 108486"/>
                <a:gd name="connsiteY17" fmla="*/ 68893 h 79888"/>
                <a:gd name="connsiteX18" fmla="*/ 83234 w 108486"/>
                <a:gd name="connsiteY18" fmla="*/ 54545 h 79888"/>
                <a:gd name="connsiteX19" fmla="*/ 92645 w 108486"/>
                <a:gd name="connsiteY19" fmla="*/ 20358 h 79888"/>
                <a:gd name="connsiteX20" fmla="*/ 69563 w 108486"/>
                <a:gd name="connsiteY20" fmla="*/ 164 h 79888"/>
                <a:gd name="connsiteX21" fmla="*/ 39556 w 108486"/>
                <a:gd name="connsiteY21" fmla="*/ 16284 h 79888"/>
                <a:gd name="connsiteX22" fmla="*/ 20557 w 108486"/>
                <a:gd name="connsiteY22" fmla="*/ 164 h 79888"/>
                <a:gd name="connsiteX23" fmla="*/ 6530 w 108486"/>
                <a:gd name="connsiteY23" fmla="*/ 9730 h 79888"/>
                <a:gd name="connsiteX24" fmla="*/ 138 w 108486"/>
                <a:gd name="connsiteY24" fmla="*/ 27266 h 79888"/>
                <a:gd name="connsiteX25" fmla="*/ 3157 w 108486"/>
                <a:gd name="connsiteY25" fmla="*/ 29569 h 79888"/>
                <a:gd name="connsiteX26" fmla="*/ 7063 w 108486"/>
                <a:gd name="connsiteY26" fmla="*/ 24255 h 79888"/>
                <a:gd name="connsiteX27" fmla="*/ 20025 w 108486"/>
                <a:gd name="connsiteY27" fmla="*/ 5124 h 79888"/>
                <a:gd name="connsiteX28" fmla="*/ 25884 w 108486"/>
                <a:gd name="connsiteY28" fmla="*/ 13804 h 79888"/>
                <a:gd name="connsiteX29" fmla="*/ 23043 w 108486"/>
                <a:gd name="connsiteY29" fmla="*/ 28506 h 79888"/>
                <a:gd name="connsiteX30" fmla="*/ 19137 w 108486"/>
                <a:gd name="connsiteY30" fmla="*/ 44448 h 79888"/>
                <a:gd name="connsiteX31" fmla="*/ 13455 w 108486"/>
                <a:gd name="connsiteY31" fmla="*/ 67122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486" h="79888">
                  <a:moveTo>
                    <a:pt x="13455" y="67122"/>
                  </a:moveTo>
                  <a:cubicBezTo>
                    <a:pt x="12745" y="69424"/>
                    <a:pt x="11680" y="73853"/>
                    <a:pt x="11680" y="74384"/>
                  </a:cubicBezTo>
                  <a:cubicBezTo>
                    <a:pt x="11680" y="78281"/>
                    <a:pt x="14876" y="80052"/>
                    <a:pt x="17716" y="80052"/>
                  </a:cubicBezTo>
                  <a:cubicBezTo>
                    <a:pt x="20912" y="80052"/>
                    <a:pt x="23753" y="77750"/>
                    <a:pt x="24641" y="76156"/>
                  </a:cubicBezTo>
                  <a:cubicBezTo>
                    <a:pt x="25529" y="74561"/>
                    <a:pt x="26949" y="68893"/>
                    <a:pt x="27837" y="65173"/>
                  </a:cubicBezTo>
                  <a:cubicBezTo>
                    <a:pt x="28725" y="61808"/>
                    <a:pt x="30678" y="53659"/>
                    <a:pt x="31743" y="49231"/>
                  </a:cubicBezTo>
                  <a:cubicBezTo>
                    <a:pt x="32809" y="45334"/>
                    <a:pt x="33874" y="41437"/>
                    <a:pt x="34762" y="37363"/>
                  </a:cubicBezTo>
                  <a:cubicBezTo>
                    <a:pt x="36715" y="30100"/>
                    <a:pt x="37070" y="28683"/>
                    <a:pt x="42219" y="21421"/>
                  </a:cubicBezTo>
                  <a:cubicBezTo>
                    <a:pt x="47191" y="14335"/>
                    <a:pt x="55536" y="5124"/>
                    <a:pt x="68852" y="5124"/>
                  </a:cubicBezTo>
                  <a:cubicBezTo>
                    <a:pt x="79151" y="5124"/>
                    <a:pt x="79328" y="14158"/>
                    <a:pt x="79328" y="17524"/>
                  </a:cubicBezTo>
                  <a:cubicBezTo>
                    <a:pt x="79328" y="28152"/>
                    <a:pt x="71693" y="47814"/>
                    <a:pt x="68852" y="55254"/>
                  </a:cubicBezTo>
                  <a:cubicBezTo>
                    <a:pt x="66899" y="60213"/>
                    <a:pt x="66189" y="61808"/>
                    <a:pt x="66189" y="64819"/>
                  </a:cubicBezTo>
                  <a:cubicBezTo>
                    <a:pt x="66189" y="74207"/>
                    <a:pt x="74002" y="80052"/>
                    <a:pt x="83057" y="80052"/>
                  </a:cubicBezTo>
                  <a:cubicBezTo>
                    <a:pt x="100812" y="80052"/>
                    <a:pt x="108625" y="55608"/>
                    <a:pt x="108625" y="52951"/>
                  </a:cubicBezTo>
                  <a:cubicBezTo>
                    <a:pt x="108625" y="50648"/>
                    <a:pt x="106317" y="50648"/>
                    <a:pt x="105784" y="50648"/>
                  </a:cubicBezTo>
                  <a:cubicBezTo>
                    <a:pt x="103298" y="50648"/>
                    <a:pt x="103121" y="51711"/>
                    <a:pt x="102410" y="53659"/>
                  </a:cubicBezTo>
                  <a:cubicBezTo>
                    <a:pt x="98327" y="67830"/>
                    <a:pt x="90692" y="75093"/>
                    <a:pt x="83590" y="75093"/>
                  </a:cubicBezTo>
                  <a:cubicBezTo>
                    <a:pt x="79861" y="75093"/>
                    <a:pt x="79151" y="72613"/>
                    <a:pt x="79151" y="68893"/>
                  </a:cubicBezTo>
                  <a:cubicBezTo>
                    <a:pt x="79151" y="64819"/>
                    <a:pt x="80038" y="62516"/>
                    <a:pt x="83234" y="54545"/>
                  </a:cubicBezTo>
                  <a:cubicBezTo>
                    <a:pt x="85365" y="49054"/>
                    <a:pt x="92645" y="30277"/>
                    <a:pt x="92645" y="20358"/>
                  </a:cubicBezTo>
                  <a:cubicBezTo>
                    <a:pt x="92645" y="3176"/>
                    <a:pt x="78973" y="164"/>
                    <a:pt x="69563" y="164"/>
                  </a:cubicBezTo>
                  <a:cubicBezTo>
                    <a:pt x="54826" y="164"/>
                    <a:pt x="44882" y="9198"/>
                    <a:pt x="39556" y="16284"/>
                  </a:cubicBezTo>
                  <a:cubicBezTo>
                    <a:pt x="38313" y="4061"/>
                    <a:pt x="27837" y="164"/>
                    <a:pt x="20557" y="164"/>
                  </a:cubicBezTo>
                  <a:cubicBezTo>
                    <a:pt x="12922" y="164"/>
                    <a:pt x="8839" y="5655"/>
                    <a:pt x="6530" y="9730"/>
                  </a:cubicBezTo>
                  <a:cubicBezTo>
                    <a:pt x="2624" y="16284"/>
                    <a:pt x="138" y="26380"/>
                    <a:pt x="138" y="27266"/>
                  </a:cubicBezTo>
                  <a:cubicBezTo>
                    <a:pt x="138" y="29569"/>
                    <a:pt x="2624" y="29569"/>
                    <a:pt x="3157" y="29569"/>
                  </a:cubicBezTo>
                  <a:cubicBezTo>
                    <a:pt x="5643" y="29569"/>
                    <a:pt x="5820" y="29037"/>
                    <a:pt x="7063" y="24255"/>
                  </a:cubicBezTo>
                  <a:cubicBezTo>
                    <a:pt x="9726" y="13804"/>
                    <a:pt x="13100" y="5124"/>
                    <a:pt x="20025" y="5124"/>
                  </a:cubicBezTo>
                  <a:cubicBezTo>
                    <a:pt x="24641" y="5124"/>
                    <a:pt x="25884" y="9021"/>
                    <a:pt x="25884" y="13804"/>
                  </a:cubicBezTo>
                  <a:cubicBezTo>
                    <a:pt x="25884" y="17169"/>
                    <a:pt x="24286" y="23723"/>
                    <a:pt x="23043" y="28506"/>
                  </a:cubicBezTo>
                  <a:cubicBezTo>
                    <a:pt x="21800" y="33289"/>
                    <a:pt x="20025" y="40551"/>
                    <a:pt x="19137" y="44448"/>
                  </a:cubicBezTo>
                  <a:lnTo>
                    <a:pt x="13455" y="67122"/>
                  </a:lnTo>
                  <a:close/>
                </a:path>
              </a:pathLst>
            </a:custGeom>
            <a:solidFill>
              <a:srgbClr val="000000"/>
            </a:solidFill>
            <a:ln w="25460"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8B034294-8948-D1F1-856E-28BDAA731C05}"/>
                </a:ext>
              </a:extLst>
            </p:cNvPr>
            <p:cNvSpPr/>
            <p:nvPr>
              <p:custDataLst>
                <p:tags r:id="rId113"/>
              </p:custDataLst>
            </p:nvPr>
          </p:nvSpPr>
          <p:spPr>
            <a:xfrm>
              <a:off x="6210735" y="6663897"/>
              <a:ext cx="120027" cy="8679"/>
            </a:xfrm>
            <a:custGeom>
              <a:avLst/>
              <a:gdLst>
                <a:gd name="connsiteX0" fmla="*/ 113069 w 120027"/>
                <a:gd name="connsiteY0" fmla="*/ 8844 h 8679"/>
                <a:gd name="connsiteX1" fmla="*/ 120171 w 120027"/>
                <a:gd name="connsiteY1" fmla="*/ 4593 h 8679"/>
                <a:gd name="connsiteX2" fmla="*/ 113069 w 120027"/>
                <a:gd name="connsiteY2" fmla="*/ 164 h 8679"/>
                <a:gd name="connsiteX3" fmla="*/ 7246 w 120027"/>
                <a:gd name="connsiteY3" fmla="*/ 164 h 8679"/>
                <a:gd name="connsiteX4" fmla="*/ 143 w 120027"/>
                <a:gd name="connsiteY4" fmla="*/ 4416 h 8679"/>
                <a:gd name="connsiteX5" fmla="*/ 7246 w 120027"/>
                <a:gd name="connsiteY5" fmla="*/ 8844 h 8679"/>
                <a:gd name="connsiteX6" fmla="*/ 113069 w 120027"/>
                <a:gd name="connsiteY6" fmla="*/ 8844 h 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027" h="8679">
                  <a:moveTo>
                    <a:pt x="113069" y="8844"/>
                  </a:moveTo>
                  <a:cubicBezTo>
                    <a:pt x="115910" y="8844"/>
                    <a:pt x="120171" y="8844"/>
                    <a:pt x="120171" y="4593"/>
                  </a:cubicBezTo>
                  <a:cubicBezTo>
                    <a:pt x="120171" y="164"/>
                    <a:pt x="116087" y="164"/>
                    <a:pt x="113069" y="164"/>
                  </a:cubicBezTo>
                  <a:lnTo>
                    <a:pt x="7246" y="164"/>
                  </a:lnTo>
                  <a:cubicBezTo>
                    <a:pt x="4405" y="164"/>
                    <a:pt x="143" y="164"/>
                    <a:pt x="143" y="4416"/>
                  </a:cubicBezTo>
                  <a:cubicBezTo>
                    <a:pt x="143" y="8844"/>
                    <a:pt x="4227" y="8844"/>
                    <a:pt x="7246" y="8844"/>
                  </a:cubicBezTo>
                  <a:lnTo>
                    <a:pt x="113069" y="8844"/>
                  </a:lnTo>
                  <a:close/>
                </a:path>
              </a:pathLst>
            </a:custGeom>
            <a:solidFill>
              <a:srgbClr val="000000"/>
            </a:solidFill>
            <a:ln w="25460"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281CFDC4-3A88-EE63-4E9C-0BD03412DC60}"/>
                </a:ext>
              </a:extLst>
            </p:cNvPr>
            <p:cNvSpPr/>
            <p:nvPr>
              <p:custDataLst>
                <p:tags r:id="rId114"/>
              </p:custDataLst>
            </p:nvPr>
          </p:nvSpPr>
          <p:spPr>
            <a:xfrm>
              <a:off x="6369445" y="6594992"/>
              <a:ext cx="64630" cy="117618"/>
            </a:xfrm>
            <a:custGeom>
              <a:avLst/>
              <a:gdLst>
                <a:gd name="connsiteX0" fmla="*/ 40277 w 64630"/>
                <a:gd name="connsiteY0" fmla="*/ 5124 h 117618"/>
                <a:gd name="connsiteX1" fmla="*/ 34951 w 64630"/>
                <a:gd name="connsiteY1" fmla="*/ 164 h 117618"/>
                <a:gd name="connsiteX2" fmla="*/ 150 w 64630"/>
                <a:gd name="connsiteY2" fmla="*/ 11501 h 117618"/>
                <a:gd name="connsiteX3" fmla="*/ 150 w 64630"/>
                <a:gd name="connsiteY3" fmla="*/ 17878 h 117618"/>
                <a:gd name="connsiteX4" fmla="*/ 25895 w 64630"/>
                <a:gd name="connsiteY4" fmla="*/ 12918 h 117618"/>
                <a:gd name="connsiteX5" fmla="*/ 25895 w 64630"/>
                <a:gd name="connsiteY5" fmla="*/ 103257 h 117618"/>
                <a:gd name="connsiteX6" fmla="*/ 8140 w 64630"/>
                <a:gd name="connsiteY6" fmla="*/ 111406 h 117618"/>
                <a:gd name="connsiteX7" fmla="*/ 1393 w 64630"/>
                <a:gd name="connsiteY7" fmla="*/ 111406 h 117618"/>
                <a:gd name="connsiteX8" fmla="*/ 1393 w 64630"/>
                <a:gd name="connsiteY8" fmla="*/ 117782 h 117618"/>
                <a:gd name="connsiteX9" fmla="*/ 32997 w 64630"/>
                <a:gd name="connsiteY9" fmla="*/ 117074 h 117618"/>
                <a:gd name="connsiteX10" fmla="*/ 64780 w 64630"/>
                <a:gd name="connsiteY10" fmla="*/ 117782 h 117618"/>
                <a:gd name="connsiteX11" fmla="*/ 64780 w 64630"/>
                <a:gd name="connsiteY11" fmla="*/ 111406 h 117618"/>
                <a:gd name="connsiteX12" fmla="*/ 58033 w 64630"/>
                <a:gd name="connsiteY12" fmla="*/ 111406 h 117618"/>
                <a:gd name="connsiteX13" fmla="*/ 40277 w 64630"/>
                <a:gd name="connsiteY13" fmla="*/ 103257 h 117618"/>
                <a:gd name="connsiteX14" fmla="*/ 40277 w 64630"/>
                <a:gd name="connsiteY14" fmla="*/ 51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630" h="117618">
                  <a:moveTo>
                    <a:pt x="40277" y="5124"/>
                  </a:moveTo>
                  <a:cubicBezTo>
                    <a:pt x="40277" y="341"/>
                    <a:pt x="39922" y="164"/>
                    <a:pt x="34951" y="164"/>
                  </a:cubicBezTo>
                  <a:cubicBezTo>
                    <a:pt x="23587" y="11324"/>
                    <a:pt x="7429" y="11501"/>
                    <a:pt x="150" y="11501"/>
                  </a:cubicBezTo>
                  <a:lnTo>
                    <a:pt x="150" y="17878"/>
                  </a:lnTo>
                  <a:cubicBezTo>
                    <a:pt x="4411" y="17878"/>
                    <a:pt x="16130" y="17878"/>
                    <a:pt x="25895" y="12918"/>
                  </a:cubicBezTo>
                  <a:lnTo>
                    <a:pt x="25895" y="103257"/>
                  </a:lnTo>
                  <a:cubicBezTo>
                    <a:pt x="25895" y="109103"/>
                    <a:pt x="25895" y="111406"/>
                    <a:pt x="8140" y="111406"/>
                  </a:cubicBezTo>
                  <a:lnTo>
                    <a:pt x="1393" y="111406"/>
                  </a:lnTo>
                  <a:lnTo>
                    <a:pt x="1393" y="117782"/>
                  </a:lnTo>
                  <a:cubicBezTo>
                    <a:pt x="4589" y="117605"/>
                    <a:pt x="26428" y="117074"/>
                    <a:pt x="32997" y="117074"/>
                  </a:cubicBezTo>
                  <a:cubicBezTo>
                    <a:pt x="38502" y="117074"/>
                    <a:pt x="60874" y="117605"/>
                    <a:pt x="64780" y="117782"/>
                  </a:cubicBezTo>
                  <a:lnTo>
                    <a:pt x="64780" y="111406"/>
                  </a:lnTo>
                  <a:lnTo>
                    <a:pt x="58033" y="111406"/>
                  </a:lnTo>
                  <a:cubicBezTo>
                    <a:pt x="40277" y="111406"/>
                    <a:pt x="40277" y="109103"/>
                    <a:pt x="40277" y="103257"/>
                  </a:cubicBezTo>
                  <a:lnTo>
                    <a:pt x="40277" y="5124"/>
                  </a:lnTo>
                  <a:close/>
                </a:path>
              </a:pathLst>
            </a:custGeom>
            <a:solidFill>
              <a:srgbClr val="000000"/>
            </a:solidFill>
            <a:ln w="25460"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2B139406-929A-DD9D-A790-81263B1BF93E}"/>
                </a:ext>
              </a:extLst>
            </p:cNvPr>
            <p:cNvSpPr/>
            <p:nvPr>
              <p:custDataLst>
                <p:tags r:id="rId115"/>
              </p:custDataLst>
            </p:nvPr>
          </p:nvSpPr>
          <p:spPr>
            <a:xfrm>
              <a:off x="6548543" y="6581783"/>
              <a:ext cx="168677" cy="59213"/>
            </a:xfrm>
            <a:custGeom>
              <a:avLst/>
              <a:gdLst>
                <a:gd name="connsiteX0" fmla="*/ 160210 w 168677"/>
                <a:gd name="connsiteY0" fmla="*/ 10285 h 59213"/>
                <a:gd name="connsiteX1" fmla="*/ 168835 w 168677"/>
                <a:gd name="connsiteY1" fmla="*/ 5224 h 59213"/>
                <a:gd name="connsiteX2" fmla="*/ 160464 w 168677"/>
                <a:gd name="connsiteY2" fmla="*/ 163 h 59213"/>
                <a:gd name="connsiteX3" fmla="*/ 8527 w 168677"/>
                <a:gd name="connsiteY3" fmla="*/ 163 h 59213"/>
                <a:gd name="connsiteX4" fmla="*/ 157 w 168677"/>
                <a:gd name="connsiteY4" fmla="*/ 5224 h 59213"/>
                <a:gd name="connsiteX5" fmla="*/ 8781 w 168677"/>
                <a:gd name="connsiteY5" fmla="*/ 10285 h 59213"/>
                <a:gd name="connsiteX6" fmla="*/ 160210 w 168677"/>
                <a:gd name="connsiteY6" fmla="*/ 10285 h 59213"/>
                <a:gd name="connsiteX7" fmla="*/ 160464 w 168677"/>
                <a:gd name="connsiteY7" fmla="*/ 59377 h 59213"/>
                <a:gd name="connsiteX8" fmla="*/ 168835 w 168677"/>
                <a:gd name="connsiteY8" fmla="*/ 54316 h 59213"/>
                <a:gd name="connsiteX9" fmla="*/ 160210 w 168677"/>
                <a:gd name="connsiteY9" fmla="*/ 49255 h 59213"/>
                <a:gd name="connsiteX10" fmla="*/ 8781 w 168677"/>
                <a:gd name="connsiteY10" fmla="*/ 49255 h 59213"/>
                <a:gd name="connsiteX11" fmla="*/ 157 w 168677"/>
                <a:gd name="connsiteY11" fmla="*/ 54316 h 59213"/>
                <a:gd name="connsiteX12" fmla="*/ 8527 w 168677"/>
                <a:gd name="connsiteY12" fmla="*/ 59377 h 59213"/>
                <a:gd name="connsiteX13" fmla="*/ 160464 w 168677"/>
                <a:gd name="connsiteY13" fmla="*/ 59377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677" h="59213">
                  <a:moveTo>
                    <a:pt x="160210" y="10285"/>
                  </a:moveTo>
                  <a:cubicBezTo>
                    <a:pt x="164015" y="10285"/>
                    <a:pt x="168835" y="10285"/>
                    <a:pt x="168835" y="5224"/>
                  </a:cubicBezTo>
                  <a:cubicBezTo>
                    <a:pt x="168835" y="163"/>
                    <a:pt x="164015" y="163"/>
                    <a:pt x="160464" y="163"/>
                  </a:cubicBezTo>
                  <a:lnTo>
                    <a:pt x="8527" y="163"/>
                  </a:lnTo>
                  <a:cubicBezTo>
                    <a:pt x="4976" y="163"/>
                    <a:pt x="157" y="163"/>
                    <a:pt x="157" y="5224"/>
                  </a:cubicBezTo>
                  <a:cubicBezTo>
                    <a:pt x="157" y="10285"/>
                    <a:pt x="4976" y="10285"/>
                    <a:pt x="8781" y="10285"/>
                  </a:cubicBezTo>
                  <a:lnTo>
                    <a:pt x="160210" y="10285"/>
                  </a:lnTo>
                  <a:close/>
                  <a:moveTo>
                    <a:pt x="160464" y="59377"/>
                  </a:moveTo>
                  <a:cubicBezTo>
                    <a:pt x="164015" y="59377"/>
                    <a:pt x="168835" y="59377"/>
                    <a:pt x="168835" y="54316"/>
                  </a:cubicBezTo>
                  <a:cubicBezTo>
                    <a:pt x="168835" y="49255"/>
                    <a:pt x="164015" y="49255"/>
                    <a:pt x="160210" y="49255"/>
                  </a:cubicBezTo>
                  <a:lnTo>
                    <a:pt x="8781" y="49255"/>
                  </a:lnTo>
                  <a:cubicBezTo>
                    <a:pt x="4976" y="49255"/>
                    <a:pt x="157" y="49255"/>
                    <a:pt x="157" y="54316"/>
                  </a:cubicBezTo>
                  <a:cubicBezTo>
                    <a:pt x="157" y="59377"/>
                    <a:pt x="4976" y="59377"/>
                    <a:pt x="8527" y="59377"/>
                  </a:cubicBezTo>
                  <a:lnTo>
                    <a:pt x="160464" y="59377"/>
                  </a:lnTo>
                  <a:close/>
                </a:path>
              </a:pathLst>
            </a:custGeom>
            <a:solidFill>
              <a:srgbClr val="000000"/>
            </a:solidFill>
            <a:ln w="25460"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5878300D-F214-AAC3-B8B9-58CC416E27DB}"/>
                </a:ext>
              </a:extLst>
            </p:cNvPr>
            <p:cNvSpPr/>
            <p:nvPr>
              <p:custDataLst>
                <p:tags r:id="rId116"/>
              </p:custDataLst>
            </p:nvPr>
          </p:nvSpPr>
          <p:spPr>
            <a:xfrm>
              <a:off x="6809689" y="6562804"/>
              <a:ext cx="137478" cy="166507"/>
            </a:xfrm>
            <a:custGeom>
              <a:avLst/>
              <a:gdLst>
                <a:gd name="connsiteX0" fmla="*/ 51151 w 137478"/>
                <a:gd name="connsiteY0" fmla="*/ 23190 h 166507"/>
                <a:gd name="connsiteX1" fmla="*/ 54956 w 137478"/>
                <a:gd name="connsiteY1" fmla="*/ 6995 h 166507"/>
                <a:gd name="connsiteX2" fmla="*/ 47600 w 137478"/>
                <a:gd name="connsiteY2" fmla="*/ 163 h 166507"/>
                <a:gd name="connsiteX3" fmla="*/ 37454 w 137478"/>
                <a:gd name="connsiteY3" fmla="*/ 9273 h 166507"/>
                <a:gd name="connsiteX4" fmla="*/ 928 w 137478"/>
                <a:gd name="connsiteY4" fmla="*/ 155789 h 166507"/>
                <a:gd name="connsiteX5" fmla="*/ 167 w 137478"/>
                <a:gd name="connsiteY5" fmla="*/ 159838 h 166507"/>
                <a:gd name="connsiteX6" fmla="*/ 7270 w 137478"/>
                <a:gd name="connsiteY6" fmla="*/ 166670 h 166507"/>
                <a:gd name="connsiteX7" fmla="*/ 16147 w 137478"/>
                <a:gd name="connsiteY7" fmla="*/ 161356 h 166507"/>
                <a:gd name="connsiteX8" fmla="*/ 30098 w 137478"/>
                <a:gd name="connsiteY8" fmla="*/ 106950 h 166507"/>
                <a:gd name="connsiteX9" fmla="*/ 54702 w 137478"/>
                <a:gd name="connsiteY9" fmla="*/ 114795 h 166507"/>
                <a:gd name="connsiteX10" fmla="*/ 88438 w 137478"/>
                <a:gd name="connsiteY10" fmla="*/ 96322 h 166507"/>
                <a:gd name="connsiteX11" fmla="*/ 111266 w 137478"/>
                <a:gd name="connsiteY11" fmla="*/ 114795 h 166507"/>
                <a:gd name="connsiteX12" fmla="*/ 130037 w 137478"/>
                <a:gd name="connsiteY12" fmla="*/ 100877 h 166507"/>
                <a:gd name="connsiteX13" fmla="*/ 137646 w 137478"/>
                <a:gd name="connsiteY13" fmla="*/ 75825 h 166507"/>
                <a:gd name="connsiteX14" fmla="*/ 134602 w 137478"/>
                <a:gd name="connsiteY14" fmla="*/ 73295 h 166507"/>
                <a:gd name="connsiteX15" fmla="*/ 131051 w 137478"/>
                <a:gd name="connsiteY15" fmla="*/ 77849 h 166507"/>
                <a:gd name="connsiteX16" fmla="*/ 111774 w 137478"/>
                <a:gd name="connsiteY16" fmla="*/ 109228 h 166507"/>
                <a:gd name="connsiteX17" fmla="*/ 104164 w 137478"/>
                <a:gd name="connsiteY17" fmla="*/ 97587 h 166507"/>
                <a:gd name="connsiteX18" fmla="*/ 109237 w 137478"/>
                <a:gd name="connsiteY18" fmla="*/ 71270 h 166507"/>
                <a:gd name="connsiteX19" fmla="*/ 116339 w 137478"/>
                <a:gd name="connsiteY19" fmla="*/ 43941 h 166507"/>
                <a:gd name="connsiteX20" fmla="*/ 120651 w 137478"/>
                <a:gd name="connsiteY20" fmla="*/ 26733 h 166507"/>
                <a:gd name="connsiteX21" fmla="*/ 124456 w 137478"/>
                <a:gd name="connsiteY21" fmla="*/ 9779 h 166507"/>
                <a:gd name="connsiteX22" fmla="*/ 117100 w 137478"/>
                <a:gd name="connsiteY22" fmla="*/ 2946 h 166507"/>
                <a:gd name="connsiteX23" fmla="*/ 107208 w 137478"/>
                <a:gd name="connsiteY23" fmla="*/ 11803 h 166507"/>
                <a:gd name="connsiteX24" fmla="*/ 95286 w 137478"/>
                <a:gd name="connsiteY24" fmla="*/ 59124 h 166507"/>
                <a:gd name="connsiteX25" fmla="*/ 88692 w 137478"/>
                <a:gd name="connsiteY25" fmla="*/ 84935 h 166507"/>
                <a:gd name="connsiteX26" fmla="*/ 55717 w 137478"/>
                <a:gd name="connsiteY26" fmla="*/ 109228 h 166507"/>
                <a:gd name="connsiteX27" fmla="*/ 36947 w 137478"/>
                <a:gd name="connsiteY27" fmla="*/ 87212 h 166507"/>
                <a:gd name="connsiteX28" fmla="*/ 40498 w 137478"/>
                <a:gd name="connsiteY28" fmla="*/ 65703 h 166507"/>
                <a:gd name="connsiteX29" fmla="*/ 51151 w 137478"/>
                <a:gd name="connsiteY29" fmla="*/ 23190 h 166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478" h="166507">
                  <a:moveTo>
                    <a:pt x="51151" y="23190"/>
                  </a:moveTo>
                  <a:cubicBezTo>
                    <a:pt x="52419" y="17876"/>
                    <a:pt x="54956" y="8260"/>
                    <a:pt x="54956" y="6995"/>
                  </a:cubicBezTo>
                  <a:cubicBezTo>
                    <a:pt x="54956" y="2693"/>
                    <a:pt x="51912" y="163"/>
                    <a:pt x="47600" y="163"/>
                  </a:cubicBezTo>
                  <a:cubicBezTo>
                    <a:pt x="46839" y="163"/>
                    <a:pt x="39737" y="416"/>
                    <a:pt x="37454" y="9273"/>
                  </a:cubicBezTo>
                  <a:lnTo>
                    <a:pt x="928" y="155789"/>
                  </a:lnTo>
                  <a:cubicBezTo>
                    <a:pt x="167" y="158826"/>
                    <a:pt x="167" y="159332"/>
                    <a:pt x="167" y="159838"/>
                  </a:cubicBezTo>
                  <a:cubicBezTo>
                    <a:pt x="167" y="163634"/>
                    <a:pt x="2958" y="166670"/>
                    <a:pt x="7270" y="166670"/>
                  </a:cubicBezTo>
                  <a:cubicBezTo>
                    <a:pt x="12596" y="166670"/>
                    <a:pt x="15640" y="162115"/>
                    <a:pt x="16147" y="161356"/>
                  </a:cubicBezTo>
                  <a:cubicBezTo>
                    <a:pt x="17162" y="159079"/>
                    <a:pt x="20459" y="145920"/>
                    <a:pt x="30098" y="106950"/>
                  </a:cubicBezTo>
                  <a:cubicBezTo>
                    <a:pt x="38215" y="113783"/>
                    <a:pt x="49629" y="114795"/>
                    <a:pt x="54702" y="114795"/>
                  </a:cubicBezTo>
                  <a:cubicBezTo>
                    <a:pt x="72458" y="114795"/>
                    <a:pt x="82350" y="103408"/>
                    <a:pt x="88438" y="96322"/>
                  </a:cubicBezTo>
                  <a:cubicBezTo>
                    <a:pt x="90721" y="107709"/>
                    <a:pt x="100106" y="114795"/>
                    <a:pt x="111266" y="114795"/>
                  </a:cubicBezTo>
                  <a:cubicBezTo>
                    <a:pt x="120144" y="114795"/>
                    <a:pt x="125978" y="108975"/>
                    <a:pt x="130037" y="100877"/>
                  </a:cubicBezTo>
                  <a:cubicBezTo>
                    <a:pt x="134349" y="91767"/>
                    <a:pt x="137646" y="76331"/>
                    <a:pt x="137646" y="75825"/>
                  </a:cubicBezTo>
                  <a:cubicBezTo>
                    <a:pt x="137646" y="73295"/>
                    <a:pt x="135363" y="73295"/>
                    <a:pt x="134602" y="73295"/>
                  </a:cubicBezTo>
                  <a:cubicBezTo>
                    <a:pt x="132066" y="73295"/>
                    <a:pt x="131812" y="74307"/>
                    <a:pt x="131051" y="77849"/>
                  </a:cubicBezTo>
                  <a:cubicBezTo>
                    <a:pt x="126739" y="94298"/>
                    <a:pt x="122173" y="109228"/>
                    <a:pt x="111774" y="109228"/>
                  </a:cubicBezTo>
                  <a:cubicBezTo>
                    <a:pt x="104925" y="109228"/>
                    <a:pt x="104164" y="102648"/>
                    <a:pt x="104164" y="97587"/>
                  </a:cubicBezTo>
                  <a:cubicBezTo>
                    <a:pt x="104164" y="92020"/>
                    <a:pt x="107208" y="80127"/>
                    <a:pt x="109237" y="71270"/>
                  </a:cubicBezTo>
                  <a:lnTo>
                    <a:pt x="116339" y="43941"/>
                  </a:lnTo>
                  <a:cubicBezTo>
                    <a:pt x="117100" y="40145"/>
                    <a:pt x="119637" y="30529"/>
                    <a:pt x="120651" y="26733"/>
                  </a:cubicBezTo>
                  <a:cubicBezTo>
                    <a:pt x="121920" y="20913"/>
                    <a:pt x="124456" y="11297"/>
                    <a:pt x="124456" y="9779"/>
                  </a:cubicBezTo>
                  <a:cubicBezTo>
                    <a:pt x="124456" y="5224"/>
                    <a:pt x="120905" y="2946"/>
                    <a:pt x="117100" y="2946"/>
                  </a:cubicBezTo>
                  <a:cubicBezTo>
                    <a:pt x="115832" y="2946"/>
                    <a:pt x="109237" y="3199"/>
                    <a:pt x="107208" y="11803"/>
                  </a:cubicBezTo>
                  <a:lnTo>
                    <a:pt x="95286" y="59124"/>
                  </a:lnTo>
                  <a:cubicBezTo>
                    <a:pt x="92243" y="71776"/>
                    <a:pt x="89452" y="82404"/>
                    <a:pt x="88692" y="84935"/>
                  </a:cubicBezTo>
                  <a:cubicBezTo>
                    <a:pt x="88438" y="86200"/>
                    <a:pt x="76263" y="109228"/>
                    <a:pt x="55717" y="109228"/>
                  </a:cubicBezTo>
                  <a:cubicBezTo>
                    <a:pt x="43034" y="109228"/>
                    <a:pt x="36947" y="100877"/>
                    <a:pt x="36947" y="87212"/>
                  </a:cubicBezTo>
                  <a:cubicBezTo>
                    <a:pt x="36947" y="79874"/>
                    <a:pt x="38722" y="72788"/>
                    <a:pt x="40498" y="65703"/>
                  </a:cubicBezTo>
                  <a:lnTo>
                    <a:pt x="51151" y="23190"/>
                  </a:lnTo>
                  <a:close/>
                </a:path>
              </a:pathLst>
            </a:custGeom>
            <a:solidFill>
              <a:srgbClr val="000000"/>
            </a:solidFill>
            <a:ln w="25460"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86E8020A-2161-035F-4F64-8888B9899FE3}"/>
                </a:ext>
              </a:extLst>
            </p:cNvPr>
            <p:cNvSpPr/>
            <p:nvPr>
              <p:custDataLst>
                <p:tags r:id="rId117"/>
              </p:custDataLst>
            </p:nvPr>
          </p:nvSpPr>
          <p:spPr>
            <a:xfrm>
              <a:off x="6946800" y="6562804"/>
              <a:ext cx="132405" cy="160940"/>
            </a:xfrm>
            <a:custGeom>
              <a:avLst/>
              <a:gdLst>
                <a:gd name="connsiteX0" fmla="*/ 19705 w 132405"/>
                <a:gd name="connsiteY0" fmla="*/ 142884 h 160940"/>
                <a:gd name="connsiteX1" fmla="*/ 6007 w 132405"/>
                <a:gd name="connsiteY1" fmla="*/ 153259 h 160940"/>
                <a:gd name="connsiteX2" fmla="*/ 173 w 132405"/>
                <a:gd name="connsiteY2" fmla="*/ 158067 h 160940"/>
                <a:gd name="connsiteX3" fmla="*/ 3471 w 132405"/>
                <a:gd name="connsiteY3" fmla="*/ 161103 h 160940"/>
                <a:gd name="connsiteX4" fmla="*/ 24778 w 132405"/>
                <a:gd name="connsiteY4" fmla="*/ 160344 h 160940"/>
                <a:gd name="connsiteX5" fmla="*/ 49889 w 132405"/>
                <a:gd name="connsiteY5" fmla="*/ 161103 h 160940"/>
                <a:gd name="connsiteX6" fmla="*/ 54455 w 132405"/>
                <a:gd name="connsiteY6" fmla="*/ 156042 h 160940"/>
                <a:gd name="connsiteX7" fmla="*/ 48367 w 132405"/>
                <a:gd name="connsiteY7" fmla="*/ 153259 h 160940"/>
                <a:gd name="connsiteX8" fmla="*/ 35684 w 132405"/>
                <a:gd name="connsiteY8" fmla="*/ 149210 h 160940"/>
                <a:gd name="connsiteX9" fmla="*/ 48113 w 132405"/>
                <a:gd name="connsiteY9" fmla="*/ 98600 h 160940"/>
                <a:gd name="connsiteX10" fmla="*/ 71449 w 132405"/>
                <a:gd name="connsiteY10" fmla="*/ 114795 h 160940"/>
                <a:gd name="connsiteX11" fmla="*/ 132579 w 132405"/>
                <a:gd name="connsiteY11" fmla="*/ 40651 h 160940"/>
                <a:gd name="connsiteX12" fmla="*/ 98844 w 132405"/>
                <a:gd name="connsiteY12" fmla="*/ 163 h 160940"/>
                <a:gd name="connsiteX13" fmla="*/ 65615 w 132405"/>
                <a:gd name="connsiteY13" fmla="*/ 19142 h 160940"/>
                <a:gd name="connsiteX14" fmla="*/ 42787 w 132405"/>
                <a:gd name="connsiteY14" fmla="*/ 163 h 160940"/>
                <a:gd name="connsiteX15" fmla="*/ 24017 w 132405"/>
                <a:gd name="connsiteY15" fmla="*/ 14587 h 160940"/>
                <a:gd name="connsiteX16" fmla="*/ 16153 w 132405"/>
                <a:gd name="connsiteY16" fmla="*/ 39133 h 160940"/>
                <a:gd name="connsiteX17" fmla="*/ 19197 w 132405"/>
                <a:gd name="connsiteY17" fmla="*/ 41663 h 160940"/>
                <a:gd name="connsiteX18" fmla="*/ 23509 w 132405"/>
                <a:gd name="connsiteY18" fmla="*/ 35843 h 160940"/>
                <a:gd name="connsiteX19" fmla="*/ 42026 w 132405"/>
                <a:gd name="connsiteY19" fmla="*/ 5730 h 160940"/>
                <a:gd name="connsiteX20" fmla="*/ 49889 w 132405"/>
                <a:gd name="connsiteY20" fmla="*/ 17370 h 160940"/>
                <a:gd name="connsiteX21" fmla="*/ 48113 w 132405"/>
                <a:gd name="connsiteY21" fmla="*/ 30276 h 160940"/>
                <a:gd name="connsiteX22" fmla="*/ 19705 w 132405"/>
                <a:gd name="connsiteY22" fmla="*/ 142884 h 160940"/>
                <a:gd name="connsiteX23" fmla="*/ 64347 w 132405"/>
                <a:gd name="connsiteY23" fmla="*/ 33059 h 160940"/>
                <a:gd name="connsiteX24" fmla="*/ 77537 w 132405"/>
                <a:gd name="connsiteY24" fmla="*/ 15346 h 160940"/>
                <a:gd name="connsiteX25" fmla="*/ 98083 w 132405"/>
                <a:gd name="connsiteY25" fmla="*/ 5730 h 160940"/>
                <a:gd name="connsiteX26" fmla="*/ 114316 w 132405"/>
                <a:gd name="connsiteY26" fmla="*/ 29517 h 160940"/>
                <a:gd name="connsiteX27" fmla="*/ 101380 w 132405"/>
                <a:gd name="connsiteY27" fmla="*/ 83164 h 160940"/>
                <a:gd name="connsiteX28" fmla="*/ 71196 w 132405"/>
                <a:gd name="connsiteY28" fmla="*/ 109228 h 160940"/>
                <a:gd name="connsiteX29" fmla="*/ 51157 w 132405"/>
                <a:gd name="connsiteY29" fmla="*/ 86706 h 160940"/>
                <a:gd name="connsiteX30" fmla="*/ 51918 w 132405"/>
                <a:gd name="connsiteY30" fmla="*/ 82657 h 160940"/>
                <a:gd name="connsiteX31" fmla="*/ 64347 w 132405"/>
                <a:gd name="connsiteY31" fmla="*/ 3305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405" h="160940">
                  <a:moveTo>
                    <a:pt x="19705" y="142884"/>
                  </a:moveTo>
                  <a:cubicBezTo>
                    <a:pt x="17675" y="151487"/>
                    <a:pt x="17168" y="153259"/>
                    <a:pt x="6007" y="153259"/>
                  </a:cubicBezTo>
                  <a:cubicBezTo>
                    <a:pt x="2964" y="153259"/>
                    <a:pt x="173" y="153259"/>
                    <a:pt x="173" y="158067"/>
                  </a:cubicBezTo>
                  <a:cubicBezTo>
                    <a:pt x="173" y="160091"/>
                    <a:pt x="1442" y="161103"/>
                    <a:pt x="3471" y="161103"/>
                  </a:cubicBezTo>
                  <a:cubicBezTo>
                    <a:pt x="10319" y="161103"/>
                    <a:pt x="17675" y="160344"/>
                    <a:pt x="24778" y="160344"/>
                  </a:cubicBezTo>
                  <a:cubicBezTo>
                    <a:pt x="33148" y="160344"/>
                    <a:pt x="41772" y="161103"/>
                    <a:pt x="49889" y="161103"/>
                  </a:cubicBezTo>
                  <a:cubicBezTo>
                    <a:pt x="51157" y="161103"/>
                    <a:pt x="54455" y="161103"/>
                    <a:pt x="54455" y="156042"/>
                  </a:cubicBezTo>
                  <a:cubicBezTo>
                    <a:pt x="54455" y="153259"/>
                    <a:pt x="51918" y="153259"/>
                    <a:pt x="48367" y="153259"/>
                  </a:cubicBezTo>
                  <a:cubicBezTo>
                    <a:pt x="35684" y="153259"/>
                    <a:pt x="35684" y="151487"/>
                    <a:pt x="35684" y="149210"/>
                  </a:cubicBezTo>
                  <a:cubicBezTo>
                    <a:pt x="35684" y="146173"/>
                    <a:pt x="46338" y="104926"/>
                    <a:pt x="48113" y="98600"/>
                  </a:cubicBezTo>
                  <a:cubicBezTo>
                    <a:pt x="51411" y="105938"/>
                    <a:pt x="58513" y="114795"/>
                    <a:pt x="71449" y="114795"/>
                  </a:cubicBezTo>
                  <a:cubicBezTo>
                    <a:pt x="100873" y="114795"/>
                    <a:pt x="132579" y="77849"/>
                    <a:pt x="132579" y="40651"/>
                  </a:cubicBezTo>
                  <a:cubicBezTo>
                    <a:pt x="132579" y="16864"/>
                    <a:pt x="118121" y="163"/>
                    <a:pt x="98844" y="163"/>
                  </a:cubicBezTo>
                  <a:cubicBezTo>
                    <a:pt x="86161" y="163"/>
                    <a:pt x="73986" y="9273"/>
                    <a:pt x="65615" y="19142"/>
                  </a:cubicBezTo>
                  <a:cubicBezTo>
                    <a:pt x="63079" y="5477"/>
                    <a:pt x="52172" y="163"/>
                    <a:pt x="42787" y="163"/>
                  </a:cubicBezTo>
                  <a:cubicBezTo>
                    <a:pt x="31119" y="163"/>
                    <a:pt x="26299" y="10032"/>
                    <a:pt x="24017" y="14587"/>
                  </a:cubicBezTo>
                  <a:cubicBezTo>
                    <a:pt x="19451" y="23190"/>
                    <a:pt x="16153" y="38374"/>
                    <a:pt x="16153" y="39133"/>
                  </a:cubicBezTo>
                  <a:cubicBezTo>
                    <a:pt x="16153" y="41663"/>
                    <a:pt x="18690" y="41663"/>
                    <a:pt x="19197" y="41663"/>
                  </a:cubicBezTo>
                  <a:cubicBezTo>
                    <a:pt x="21734" y="41663"/>
                    <a:pt x="21987" y="41410"/>
                    <a:pt x="23509" y="35843"/>
                  </a:cubicBezTo>
                  <a:cubicBezTo>
                    <a:pt x="27821" y="17876"/>
                    <a:pt x="32894" y="5730"/>
                    <a:pt x="42026" y="5730"/>
                  </a:cubicBezTo>
                  <a:cubicBezTo>
                    <a:pt x="46338" y="5730"/>
                    <a:pt x="49889" y="7754"/>
                    <a:pt x="49889" y="17370"/>
                  </a:cubicBezTo>
                  <a:cubicBezTo>
                    <a:pt x="49889" y="23190"/>
                    <a:pt x="49128" y="25974"/>
                    <a:pt x="48113" y="30276"/>
                  </a:cubicBezTo>
                  <a:lnTo>
                    <a:pt x="19705" y="142884"/>
                  </a:lnTo>
                  <a:close/>
                  <a:moveTo>
                    <a:pt x="64347" y="33059"/>
                  </a:moveTo>
                  <a:cubicBezTo>
                    <a:pt x="66123" y="26227"/>
                    <a:pt x="72971" y="19142"/>
                    <a:pt x="77537" y="15346"/>
                  </a:cubicBezTo>
                  <a:cubicBezTo>
                    <a:pt x="86415" y="7501"/>
                    <a:pt x="93771" y="5730"/>
                    <a:pt x="98083" y="5730"/>
                  </a:cubicBezTo>
                  <a:cubicBezTo>
                    <a:pt x="108229" y="5730"/>
                    <a:pt x="114316" y="14587"/>
                    <a:pt x="114316" y="29517"/>
                  </a:cubicBezTo>
                  <a:cubicBezTo>
                    <a:pt x="114316" y="44447"/>
                    <a:pt x="105946" y="73548"/>
                    <a:pt x="101380" y="83164"/>
                  </a:cubicBezTo>
                  <a:cubicBezTo>
                    <a:pt x="92756" y="100877"/>
                    <a:pt x="80581" y="109228"/>
                    <a:pt x="71196" y="109228"/>
                  </a:cubicBezTo>
                  <a:cubicBezTo>
                    <a:pt x="54455" y="109228"/>
                    <a:pt x="51157" y="88225"/>
                    <a:pt x="51157" y="86706"/>
                  </a:cubicBezTo>
                  <a:cubicBezTo>
                    <a:pt x="51157" y="86200"/>
                    <a:pt x="51157" y="85694"/>
                    <a:pt x="51918" y="82657"/>
                  </a:cubicBezTo>
                  <a:lnTo>
                    <a:pt x="64347" y="33059"/>
                  </a:lnTo>
                  <a:close/>
                </a:path>
              </a:pathLst>
            </a:custGeom>
            <a:solidFill>
              <a:srgbClr val="000000"/>
            </a:solidFill>
            <a:ln w="25460"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E51F2AB0-0056-3D73-6FB9-681F697AB70C}"/>
                </a:ext>
              </a:extLst>
            </p:cNvPr>
            <p:cNvSpPr/>
            <p:nvPr>
              <p:custDataLst>
                <p:tags r:id="rId118"/>
              </p:custDataLst>
            </p:nvPr>
          </p:nvSpPr>
          <p:spPr>
            <a:xfrm>
              <a:off x="7090880" y="6634493"/>
              <a:ext cx="108486" cy="79888"/>
            </a:xfrm>
            <a:custGeom>
              <a:avLst/>
              <a:gdLst>
                <a:gd name="connsiteX0" fmla="*/ 13495 w 108486"/>
                <a:gd name="connsiteY0" fmla="*/ 67122 h 79888"/>
                <a:gd name="connsiteX1" fmla="*/ 11720 w 108486"/>
                <a:gd name="connsiteY1" fmla="*/ 74384 h 79888"/>
                <a:gd name="connsiteX2" fmla="*/ 17756 w 108486"/>
                <a:gd name="connsiteY2" fmla="*/ 80052 h 79888"/>
                <a:gd name="connsiteX3" fmla="*/ 24681 w 108486"/>
                <a:gd name="connsiteY3" fmla="*/ 76156 h 79888"/>
                <a:gd name="connsiteX4" fmla="*/ 27877 w 108486"/>
                <a:gd name="connsiteY4" fmla="*/ 65173 h 79888"/>
                <a:gd name="connsiteX5" fmla="*/ 31783 w 108486"/>
                <a:gd name="connsiteY5" fmla="*/ 49231 h 79888"/>
                <a:gd name="connsiteX6" fmla="*/ 34802 w 108486"/>
                <a:gd name="connsiteY6" fmla="*/ 37363 h 79888"/>
                <a:gd name="connsiteX7" fmla="*/ 42259 w 108486"/>
                <a:gd name="connsiteY7" fmla="*/ 21421 h 79888"/>
                <a:gd name="connsiteX8" fmla="*/ 68892 w 108486"/>
                <a:gd name="connsiteY8" fmla="*/ 5124 h 79888"/>
                <a:gd name="connsiteX9" fmla="*/ 79368 w 108486"/>
                <a:gd name="connsiteY9" fmla="*/ 17524 h 79888"/>
                <a:gd name="connsiteX10" fmla="*/ 68892 w 108486"/>
                <a:gd name="connsiteY10" fmla="*/ 55254 h 79888"/>
                <a:gd name="connsiteX11" fmla="*/ 66229 w 108486"/>
                <a:gd name="connsiteY11" fmla="*/ 64819 h 79888"/>
                <a:gd name="connsiteX12" fmla="*/ 83097 w 108486"/>
                <a:gd name="connsiteY12" fmla="*/ 80052 h 79888"/>
                <a:gd name="connsiteX13" fmla="*/ 108665 w 108486"/>
                <a:gd name="connsiteY13" fmla="*/ 52951 h 79888"/>
                <a:gd name="connsiteX14" fmla="*/ 105824 w 108486"/>
                <a:gd name="connsiteY14" fmla="*/ 50648 h 79888"/>
                <a:gd name="connsiteX15" fmla="*/ 102450 w 108486"/>
                <a:gd name="connsiteY15" fmla="*/ 53659 h 79888"/>
                <a:gd name="connsiteX16" fmla="*/ 83629 w 108486"/>
                <a:gd name="connsiteY16" fmla="*/ 75093 h 79888"/>
                <a:gd name="connsiteX17" fmla="*/ 79191 w 108486"/>
                <a:gd name="connsiteY17" fmla="*/ 68893 h 79888"/>
                <a:gd name="connsiteX18" fmla="*/ 83274 w 108486"/>
                <a:gd name="connsiteY18" fmla="*/ 54545 h 79888"/>
                <a:gd name="connsiteX19" fmla="*/ 92685 w 108486"/>
                <a:gd name="connsiteY19" fmla="*/ 20358 h 79888"/>
                <a:gd name="connsiteX20" fmla="*/ 69603 w 108486"/>
                <a:gd name="connsiteY20" fmla="*/ 164 h 79888"/>
                <a:gd name="connsiteX21" fmla="*/ 39596 w 108486"/>
                <a:gd name="connsiteY21" fmla="*/ 16284 h 79888"/>
                <a:gd name="connsiteX22" fmla="*/ 20597 w 108486"/>
                <a:gd name="connsiteY22" fmla="*/ 164 h 79888"/>
                <a:gd name="connsiteX23" fmla="*/ 6570 w 108486"/>
                <a:gd name="connsiteY23" fmla="*/ 9730 h 79888"/>
                <a:gd name="connsiteX24" fmla="*/ 178 w 108486"/>
                <a:gd name="connsiteY24" fmla="*/ 27266 h 79888"/>
                <a:gd name="connsiteX25" fmla="*/ 3197 w 108486"/>
                <a:gd name="connsiteY25" fmla="*/ 29569 h 79888"/>
                <a:gd name="connsiteX26" fmla="*/ 7103 w 108486"/>
                <a:gd name="connsiteY26" fmla="*/ 24255 h 79888"/>
                <a:gd name="connsiteX27" fmla="*/ 20065 w 108486"/>
                <a:gd name="connsiteY27" fmla="*/ 5124 h 79888"/>
                <a:gd name="connsiteX28" fmla="*/ 25924 w 108486"/>
                <a:gd name="connsiteY28" fmla="*/ 13804 h 79888"/>
                <a:gd name="connsiteX29" fmla="*/ 23083 w 108486"/>
                <a:gd name="connsiteY29" fmla="*/ 28506 h 79888"/>
                <a:gd name="connsiteX30" fmla="*/ 19177 w 108486"/>
                <a:gd name="connsiteY30" fmla="*/ 44448 h 79888"/>
                <a:gd name="connsiteX31" fmla="*/ 13495 w 108486"/>
                <a:gd name="connsiteY31" fmla="*/ 67122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486" h="79888">
                  <a:moveTo>
                    <a:pt x="13495" y="67122"/>
                  </a:moveTo>
                  <a:cubicBezTo>
                    <a:pt x="12785" y="69424"/>
                    <a:pt x="11720" y="73853"/>
                    <a:pt x="11720" y="74384"/>
                  </a:cubicBezTo>
                  <a:cubicBezTo>
                    <a:pt x="11720" y="78281"/>
                    <a:pt x="14916" y="80052"/>
                    <a:pt x="17756" y="80052"/>
                  </a:cubicBezTo>
                  <a:cubicBezTo>
                    <a:pt x="20952" y="80052"/>
                    <a:pt x="23793" y="77750"/>
                    <a:pt x="24681" y="76156"/>
                  </a:cubicBezTo>
                  <a:cubicBezTo>
                    <a:pt x="25569" y="74561"/>
                    <a:pt x="26989" y="68893"/>
                    <a:pt x="27877" y="65173"/>
                  </a:cubicBezTo>
                  <a:cubicBezTo>
                    <a:pt x="28765" y="61808"/>
                    <a:pt x="30718" y="53659"/>
                    <a:pt x="31783" y="49231"/>
                  </a:cubicBezTo>
                  <a:cubicBezTo>
                    <a:pt x="32849" y="45334"/>
                    <a:pt x="33914" y="41437"/>
                    <a:pt x="34802" y="37363"/>
                  </a:cubicBezTo>
                  <a:cubicBezTo>
                    <a:pt x="36755" y="30100"/>
                    <a:pt x="37110" y="28683"/>
                    <a:pt x="42259" y="21421"/>
                  </a:cubicBezTo>
                  <a:cubicBezTo>
                    <a:pt x="47231" y="14335"/>
                    <a:pt x="55576" y="5124"/>
                    <a:pt x="68892" y="5124"/>
                  </a:cubicBezTo>
                  <a:cubicBezTo>
                    <a:pt x="79191" y="5124"/>
                    <a:pt x="79368" y="14158"/>
                    <a:pt x="79368" y="17524"/>
                  </a:cubicBezTo>
                  <a:cubicBezTo>
                    <a:pt x="79368" y="28152"/>
                    <a:pt x="71733" y="47814"/>
                    <a:pt x="68892" y="55254"/>
                  </a:cubicBezTo>
                  <a:cubicBezTo>
                    <a:pt x="66939" y="60213"/>
                    <a:pt x="66229" y="61808"/>
                    <a:pt x="66229" y="64819"/>
                  </a:cubicBezTo>
                  <a:cubicBezTo>
                    <a:pt x="66229" y="74207"/>
                    <a:pt x="74042" y="80052"/>
                    <a:pt x="83097" y="80052"/>
                  </a:cubicBezTo>
                  <a:cubicBezTo>
                    <a:pt x="100852" y="80052"/>
                    <a:pt x="108665" y="55608"/>
                    <a:pt x="108665" y="52951"/>
                  </a:cubicBezTo>
                  <a:cubicBezTo>
                    <a:pt x="108665" y="50648"/>
                    <a:pt x="106357" y="50648"/>
                    <a:pt x="105824" y="50648"/>
                  </a:cubicBezTo>
                  <a:cubicBezTo>
                    <a:pt x="103338" y="50648"/>
                    <a:pt x="103161" y="51711"/>
                    <a:pt x="102450" y="53659"/>
                  </a:cubicBezTo>
                  <a:cubicBezTo>
                    <a:pt x="98367" y="67830"/>
                    <a:pt x="90732" y="75093"/>
                    <a:pt x="83629" y="75093"/>
                  </a:cubicBezTo>
                  <a:cubicBezTo>
                    <a:pt x="79901" y="75093"/>
                    <a:pt x="79191" y="72613"/>
                    <a:pt x="79191" y="68893"/>
                  </a:cubicBezTo>
                  <a:cubicBezTo>
                    <a:pt x="79191" y="64819"/>
                    <a:pt x="80078" y="62516"/>
                    <a:pt x="83274" y="54545"/>
                  </a:cubicBezTo>
                  <a:cubicBezTo>
                    <a:pt x="85405" y="49054"/>
                    <a:pt x="92685" y="30277"/>
                    <a:pt x="92685" y="20358"/>
                  </a:cubicBezTo>
                  <a:cubicBezTo>
                    <a:pt x="92685" y="3176"/>
                    <a:pt x="79013" y="164"/>
                    <a:pt x="69603" y="164"/>
                  </a:cubicBezTo>
                  <a:cubicBezTo>
                    <a:pt x="54866" y="164"/>
                    <a:pt x="44922" y="9198"/>
                    <a:pt x="39596" y="16284"/>
                  </a:cubicBezTo>
                  <a:cubicBezTo>
                    <a:pt x="38353" y="4061"/>
                    <a:pt x="27877" y="164"/>
                    <a:pt x="20597" y="164"/>
                  </a:cubicBezTo>
                  <a:cubicBezTo>
                    <a:pt x="12962" y="164"/>
                    <a:pt x="8879" y="5655"/>
                    <a:pt x="6570" y="9730"/>
                  </a:cubicBezTo>
                  <a:cubicBezTo>
                    <a:pt x="2664" y="16284"/>
                    <a:pt x="178" y="26380"/>
                    <a:pt x="178" y="27266"/>
                  </a:cubicBezTo>
                  <a:cubicBezTo>
                    <a:pt x="178" y="29569"/>
                    <a:pt x="2664" y="29569"/>
                    <a:pt x="3197" y="29569"/>
                  </a:cubicBezTo>
                  <a:cubicBezTo>
                    <a:pt x="5683" y="29569"/>
                    <a:pt x="5860" y="29037"/>
                    <a:pt x="7103" y="24255"/>
                  </a:cubicBezTo>
                  <a:cubicBezTo>
                    <a:pt x="9766" y="13804"/>
                    <a:pt x="13140" y="5124"/>
                    <a:pt x="20065" y="5124"/>
                  </a:cubicBezTo>
                  <a:cubicBezTo>
                    <a:pt x="24681" y="5124"/>
                    <a:pt x="25924" y="9021"/>
                    <a:pt x="25924" y="13804"/>
                  </a:cubicBezTo>
                  <a:cubicBezTo>
                    <a:pt x="25924" y="17169"/>
                    <a:pt x="24326" y="23723"/>
                    <a:pt x="23083" y="28506"/>
                  </a:cubicBezTo>
                  <a:cubicBezTo>
                    <a:pt x="21840" y="33289"/>
                    <a:pt x="20065" y="40551"/>
                    <a:pt x="19177" y="44448"/>
                  </a:cubicBezTo>
                  <a:lnTo>
                    <a:pt x="13495" y="67122"/>
                  </a:lnTo>
                  <a:close/>
                </a:path>
              </a:pathLst>
            </a:custGeom>
            <a:solidFill>
              <a:srgbClr val="000000"/>
            </a:solidFill>
            <a:ln w="25460"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4FD0D74B-389A-5684-BAA6-249418D34F3B}"/>
                </a:ext>
              </a:extLst>
            </p:cNvPr>
            <p:cNvSpPr/>
            <p:nvPr>
              <p:custDataLst>
                <p:tags r:id="rId119"/>
              </p:custDataLst>
            </p:nvPr>
          </p:nvSpPr>
          <p:spPr>
            <a:xfrm>
              <a:off x="9307329" y="6581783"/>
              <a:ext cx="168677" cy="59213"/>
            </a:xfrm>
            <a:custGeom>
              <a:avLst/>
              <a:gdLst>
                <a:gd name="connsiteX0" fmla="*/ 160319 w 168677"/>
                <a:gd name="connsiteY0" fmla="*/ 10285 h 59213"/>
                <a:gd name="connsiteX1" fmla="*/ 168943 w 168677"/>
                <a:gd name="connsiteY1" fmla="*/ 5224 h 59213"/>
                <a:gd name="connsiteX2" fmla="*/ 160572 w 168677"/>
                <a:gd name="connsiteY2" fmla="*/ 163 h 59213"/>
                <a:gd name="connsiteX3" fmla="*/ 8636 w 168677"/>
                <a:gd name="connsiteY3" fmla="*/ 163 h 59213"/>
                <a:gd name="connsiteX4" fmla="*/ 265 w 168677"/>
                <a:gd name="connsiteY4" fmla="*/ 5224 h 59213"/>
                <a:gd name="connsiteX5" fmla="*/ 8889 w 168677"/>
                <a:gd name="connsiteY5" fmla="*/ 10285 h 59213"/>
                <a:gd name="connsiteX6" fmla="*/ 160319 w 168677"/>
                <a:gd name="connsiteY6" fmla="*/ 10285 h 59213"/>
                <a:gd name="connsiteX7" fmla="*/ 160572 w 168677"/>
                <a:gd name="connsiteY7" fmla="*/ 59377 h 59213"/>
                <a:gd name="connsiteX8" fmla="*/ 168943 w 168677"/>
                <a:gd name="connsiteY8" fmla="*/ 54316 h 59213"/>
                <a:gd name="connsiteX9" fmla="*/ 160319 w 168677"/>
                <a:gd name="connsiteY9" fmla="*/ 49255 h 59213"/>
                <a:gd name="connsiteX10" fmla="*/ 8889 w 168677"/>
                <a:gd name="connsiteY10" fmla="*/ 49255 h 59213"/>
                <a:gd name="connsiteX11" fmla="*/ 265 w 168677"/>
                <a:gd name="connsiteY11" fmla="*/ 54316 h 59213"/>
                <a:gd name="connsiteX12" fmla="*/ 8636 w 168677"/>
                <a:gd name="connsiteY12" fmla="*/ 59377 h 59213"/>
                <a:gd name="connsiteX13" fmla="*/ 160572 w 168677"/>
                <a:gd name="connsiteY13" fmla="*/ 59377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677" h="59213">
                  <a:moveTo>
                    <a:pt x="160319" y="10285"/>
                  </a:moveTo>
                  <a:cubicBezTo>
                    <a:pt x="164124" y="10285"/>
                    <a:pt x="168943" y="10285"/>
                    <a:pt x="168943" y="5224"/>
                  </a:cubicBezTo>
                  <a:cubicBezTo>
                    <a:pt x="168943" y="163"/>
                    <a:pt x="164124" y="163"/>
                    <a:pt x="160572" y="163"/>
                  </a:cubicBezTo>
                  <a:lnTo>
                    <a:pt x="8636" y="163"/>
                  </a:lnTo>
                  <a:cubicBezTo>
                    <a:pt x="5085" y="163"/>
                    <a:pt x="265" y="163"/>
                    <a:pt x="265" y="5224"/>
                  </a:cubicBezTo>
                  <a:cubicBezTo>
                    <a:pt x="265" y="10285"/>
                    <a:pt x="5085" y="10285"/>
                    <a:pt x="8889" y="10285"/>
                  </a:cubicBezTo>
                  <a:lnTo>
                    <a:pt x="160319" y="10285"/>
                  </a:lnTo>
                  <a:close/>
                  <a:moveTo>
                    <a:pt x="160572" y="59377"/>
                  </a:moveTo>
                  <a:cubicBezTo>
                    <a:pt x="164124" y="59377"/>
                    <a:pt x="168943" y="59377"/>
                    <a:pt x="168943" y="54316"/>
                  </a:cubicBezTo>
                  <a:cubicBezTo>
                    <a:pt x="168943" y="49255"/>
                    <a:pt x="164124" y="49255"/>
                    <a:pt x="160319" y="49255"/>
                  </a:cubicBezTo>
                  <a:lnTo>
                    <a:pt x="8889" y="49255"/>
                  </a:lnTo>
                  <a:cubicBezTo>
                    <a:pt x="5085" y="49255"/>
                    <a:pt x="265" y="49255"/>
                    <a:pt x="265" y="54316"/>
                  </a:cubicBezTo>
                  <a:cubicBezTo>
                    <a:pt x="265" y="59377"/>
                    <a:pt x="5085" y="59377"/>
                    <a:pt x="8636" y="59377"/>
                  </a:cubicBezTo>
                  <a:lnTo>
                    <a:pt x="160572" y="59377"/>
                  </a:lnTo>
                  <a:close/>
                </a:path>
              </a:pathLst>
            </a:custGeom>
            <a:solidFill>
              <a:srgbClr val="000000"/>
            </a:solidFill>
            <a:ln w="25460"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64E011A6-599B-AE22-7B5D-2B71E3FBB7D5}"/>
                </a:ext>
              </a:extLst>
            </p:cNvPr>
            <p:cNvSpPr/>
            <p:nvPr>
              <p:custDataLst>
                <p:tags r:id="rId120"/>
              </p:custDataLst>
            </p:nvPr>
          </p:nvSpPr>
          <p:spPr>
            <a:xfrm>
              <a:off x="9462086" y="6541801"/>
              <a:ext cx="225241" cy="139178"/>
            </a:xfrm>
            <a:custGeom>
              <a:avLst/>
              <a:gdLst>
                <a:gd name="connsiteX0" fmla="*/ 170471 w 225241"/>
                <a:gd name="connsiteY0" fmla="*/ 50267 h 139178"/>
                <a:gd name="connsiteX1" fmla="*/ 202431 w 225241"/>
                <a:gd name="connsiteY1" fmla="*/ 69752 h 139178"/>
                <a:gd name="connsiteX2" fmla="*/ 170471 w 225241"/>
                <a:gd name="connsiteY2" fmla="*/ 89237 h 139178"/>
                <a:gd name="connsiteX3" fmla="*/ 9403 w 225241"/>
                <a:gd name="connsiteY3" fmla="*/ 89237 h 139178"/>
                <a:gd name="connsiteX4" fmla="*/ 271 w 225241"/>
                <a:gd name="connsiteY4" fmla="*/ 94298 h 139178"/>
                <a:gd name="connsiteX5" fmla="*/ 9149 w 225241"/>
                <a:gd name="connsiteY5" fmla="*/ 99359 h 139178"/>
                <a:gd name="connsiteX6" fmla="*/ 159057 w 225241"/>
                <a:gd name="connsiteY6" fmla="*/ 99359 h 139178"/>
                <a:gd name="connsiteX7" fmla="*/ 133692 w 225241"/>
                <a:gd name="connsiteY7" fmla="*/ 136557 h 139178"/>
                <a:gd name="connsiteX8" fmla="*/ 138511 w 225241"/>
                <a:gd name="connsiteY8" fmla="*/ 139341 h 139178"/>
                <a:gd name="connsiteX9" fmla="*/ 143330 w 225241"/>
                <a:gd name="connsiteY9" fmla="*/ 137316 h 139178"/>
                <a:gd name="connsiteX10" fmla="*/ 172247 w 225241"/>
                <a:gd name="connsiteY10" fmla="*/ 99612 h 139178"/>
                <a:gd name="connsiteX11" fmla="*/ 219933 w 225241"/>
                <a:gd name="connsiteY11" fmla="*/ 73548 h 139178"/>
                <a:gd name="connsiteX12" fmla="*/ 225006 w 225241"/>
                <a:gd name="connsiteY12" fmla="*/ 71270 h 139178"/>
                <a:gd name="connsiteX13" fmla="*/ 225513 w 225241"/>
                <a:gd name="connsiteY13" fmla="*/ 69752 h 139178"/>
                <a:gd name="connsiteX14" fmla="*/ 225260 w 225241"/>
                <a:gd name="connsiteY14" fmla="*/ 68234 h 139178"/>
                <a:gd name="connsiteX15" fmla="*/ 224499 w 225241"/>
                <a:gd name="connsiteY15" fmla="*/ 67727 h 139178"/>
                <a:gd name="connsiteX16" fmla="*/ 218918 w 225241"/>
                <a:gd name="connsiteY16" fmla="*/ 65703 h 139178"/>
                <a:gd name="connsiteX17" fmla="*/ 145106 w 225241"/>
                <a:gd name="connsiteY17" fmla="*/ 5477 h 139178"/>
                <a:gd name="connsiteX18" fmla="*/ 138511 w 225241"/>
                <a:gd name="connsiteY18" fmla="*/ 163 h 139178"/>
                <a:gd name="connsiteX19" fmla="*/ 133692 w 225241"/>
                <a:gd name="connsiteY19" fmla="*/ 2946 h 139178"/>
                <a:gd name="connsiteX20" fmla="*/ 159057 w 225241"/>
                <a:gd name="connsiteY20" fmla="*/ 40145 h 139178"/>
                <a:gd name="connsiteX21" fmla="*/ 9149 w 225241"/>
                <a:gd name="connsiteY21" fmla="*/ 40145 h 139178"/>
                <a:gd name="connsiteX22" fmla="*/ 271 w 225241"/>
                <a:gd name="connsiteY22" fmla="*/ 45206 h 139178"/>
                <a:gd name="connsiteX23" fmla="*/ 9403 w 225241"/>
                <a:gd name="connsiteY23" fmla="*/ 50267 h 139178"/>
                <a:gd name="connsiteX24" fmla="*/ 170471 w 225241"/>
                <a:gd name="connsiteY24" fmla="*/ 50267 h 13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5241" h="139178">
                  <a:moveTo>
                    <a:pt x="170471" y="50267"/>
                  </a:moveTo>
                  <a:cubicBezTo>
                    <a:pt x="181124" y="59377"/>
                    <a:pt x="194060" y="65956"/>
                    <a:pt x="202431" y="69752"/>
                  </a:cubicBezTo>
                  <a:cubicBezTo>
                    <a:pt x="193300" y="73801"/>
                    <a:pt x="180871" y="80380"/>
                    <a:pt x="170471" y="89237"/>
                  </a:cubicBezTo>
                  <a:lnTo>
                    <a:pt x="9403" y="89237"/>
                  </a:lnTo>
                  <a:cubicBezTo>
                    <a:pt x="5091" y="89237"/>
                    <a:pt x="271" y="89237"/>
                    <a:pt x="271" y="94298"/>
                  </a:cubicBezTo>
                  <a:cubicBezTo>
                    <a:pt x="271" y="99359"/>
                    <a:pt x="4837" y="99359"/>
                    <a:pt x="9149" y="99359"/>
                  </a:cubicBezTo>
                  <a:lnTo>
                    <a:pt x="159057" y="99359"/>
                  </a:lnTo>
                  <a:cubicBezTo>
                    <a:pt x="146881" y="110999"/>
                    <a:pt x="133692" y="133268"/>
                    <a:pt x="133692" y="136557"/>
                  </a:cubicBezTo>
                  <a:cubicBezTo>
                    <a:pt x="133692" y="139341"/>
                    <a:pt x="136989" y="139341"/>
                    <a:pt x="138511" y="139341"/>
                  </a:cubicBezTo>
                  <a:cubicBezTo>
                    <a:pt x="140540" y="139341"/>
                    <a:pt x="142316" y="139341"/>
                    <a:pt x="143330" y="137316"/>
                  </a:cubicBezTo>
                  <a:cubicBezTo>
                    <a:pt x="148657" y="127701"/>
                    <a:pt x="155759" y="114289"/>
                    <a:pt x="172247" y="99612"/>
                  </a:cubicBezTo>
                  <a:cubicBezTo>
                    <a:pt x="189748" y="84176"/>
                    <a:pt x="206743" y="77343"/>
                    <a:pt x="219933" y="73548"/>
                  </a:cubicBezTo>
                  <a:cubicBezTo>
                    <a:pt x="224245" y="72029"/>
                    <a:pt x="224499" y="71776"/>
                    <a:pt x="225006" y="71270"/>
                  </a:cubicBezTo>
                  <a:cubicBezTo>
                    <a:pt x="225513" y="71017"/>
                    <a:pt x="225513" y="70258"/>
                    <a:pt x="225513" y="69752"/>
                  </a:cubicBezTo>
                  <a:cubicBezTo>
                    <a:pt x="225513" y="69246"/>
                    <a:pt x="225513" y="68740"/>
                    <a:pt x="225260" y="68234"/>
                  </a:cubicBezTo>
                  <a:lnTo>
                    <a:pt x="224499" y="67727"/>
                  </a:lnTo>
                  <a:cubicBezTo>
                    <a:pt x="223991" y="67474"/>
                    <a:pt x="223738" y="67221"/>
                    <a:pt x="218918" y="65703"/>
                  </a:cubicBezTo>
                  <a:cubicBezTo>
                    <a:pt x="184675" y="55581"/>
                    <a:pt x="159310" y="32553"/>
                    <a:pt x="145106" y="5477"/>
                  </a:cubicBezTo>
                  <a:cubicBezTo>
                    <a:pt x="142316" y="416"/>
                    <a:pt x="142062" y="163"/>
                    <a:pt x="138511" y="163"/>
                  </a:cubicBezTo>
                  <a:cubicBezTo>
                    <a:pt x="136989" y="163"/>
                    <a:pt x="133692" y="163"/>
                    <a:pt x="133692" y="2946"/>
                  </a:cubicBezTo>
                  <a:cubicBezTo>
                    <a:pt x="133692" y="6236"/>
                    <a:pt x="146628" y="28251"/>
                    <a:pt x="159057" y="40145"/>
                  </a:cubicBezTo>
                  <a:lnTo>
                    <a:pt x="9149" y="40145"/>
                  </a:lnTo>
                  <a:cubicBezTo>
                    <a:pt x="4837" y="40145"/>
                    <a:pt x="271" y="40145"/>
                    <a:pt x="271" y="45206"/>
                  </a:cubicBezTo>
                  <a:cubicBezTo>
                    <a:pt x="271" y="50267"/>
                    <a:pt x="5091" y="50267"/>
                    <a:pt x="9403" y="50267"/>
                  </a:cubicBezTo>
                  <a:lnTo>
                    <a:pt x="170471" y="50267"/>
                  </a:lnTo>
                  <a:close/>
                </a:path>
              </a:pathLst>
            </a:custGeom>
            <a:solidFill>
              <a:srgbClr val="000000"/>
            </a:solidFill>
            <a:ln w="25460"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515EF7D0-8801-6A6B-9606-BD9AB9B36269}"/>
                </a:ext>
              </a:extLst>
            </p:cNvPr>
            <p:cNvSpPr/>
            <p:nvPr>
              <p:custDataLst>
                <p:tags r:id="rId121"/>
              </p:custDataLst>
            </p:nvPr>
          </p:nvSpPr>
          <p:spPr>
            <a:xfrm>
              <a:off x="9834583" y="6562804"/>
              <a:ext cx="132405" cy="160940"/>
            </a:xfrm>
            <a:custGeom>
              <a:avLst/>
              <a:gdLst>
                <a:gd name="connsiteX0" fmla="*/ 19818 w 132405"/>
                <a:gd name="connsiteY0" fmla="*/ 142884 h 160940"/>
                <a:gd name="connsiteX1" fmla="*/ 6121 w 132405"/>
                <a:gd name="connsiteY1" fmla="*/ 153259 h 160940"/>
                <a:gd name="connsiteX2" fmla="*/ 287 w 132405"/>
                <a:gd name="connsiteY2" fmla="*/ 158067 h 160940"/>
                <a:gd name="connsiteX3" fmla="*/ 3584 w 132405"/>
                <a:gd name="connsiteY3" fmla="*/ 161103 h 160940"/>
                <a:gd name="connsiteX4" fmla="*/ 24891 w 132405"/>
                <a:gd name="connsiteY4" fmla="*/ 160344 h 160940"/>
                <a:gd name="connsiteX5" fmla="*/ 50002 w 132405"/>
                <a:gd name="connsiteY5" fmla="*/ 161103 h 160940"/>
                <a:gd name="connsiteX6" fmla="*/ 54568 w 132405"/>
                <a:gd name="connsiteY6" fmla="*/ 156042 h 160940"/>
                <a:gd name="connsiteX7" fmla="*/ 48480 w 132405"/>
                <a:gd name="connsiteY7" fmla="*/ 153259 h 160940"/>
                <a:gd name="connsiteX8" fmla="*/ 35798 w 132405"/>
                <a:gd name="connsiteY8" fmla="*/ 149210 h 160940"/>
                <a:gd name="connsiteX9" fmla="*/ 48227 w 132405"/>
                <a:gd name="connsiteY9" fmla="*/ 98600 h 160940"/>
                <a:gd name="connsiteX10" fmla="*/ 71563 w 132405"/>
                <a:gd name="connsiteY10" fmla="*/ 114795 h 160940"/>
                <a:gd name="connsiteX11" fmla="*/ 132692 w 132405"/>
                <a:gd name="connsiteY11" fmla="*/ 40651 h 160940"/>
                <a:gd name="connsiteX12" fmla="*/ 98957 w 132405"/>
                <a:gd name="connsiteY12" fmla="*/ 163 h 160940"/>
                <a:gd name="connsiteX13" fmla="*/ 65729 w 132405"/>
                <a:gd name="connsiteY13" fmla="*/ 19142 h 160940"/>
                <a:gd name="connsiteX14" fmla="*/ 42900 w 132405"/>
                <a:gd name="connsiteY14" fmla="*/ 163 h 160940"/>
                <a:gd name="connsiteX15" fmla="*/ 24130 w 132405"/>
                <a:gd name="connsiteY15" fmla="*/ 14587 h 160940"/>
                <a:gd name="connsiteX16" fmla="*/ 16267 w 132405"/>
                <a:gd name="connsiteY16" fmla="*/ 39133 h 160940"/>
                <a:gd name="connsiteX17" fmla="*/ 19311 w 132405"/>
                <a:gd name="connsiteY17" fmla="*/ 41663 h 160940"/>
                <a:gd name="connsiteX18" fmla="*/ 23623 w 132405"/>
                <a:gd name="connsiteY18" fmla="*/ 35843 h 160940"/>
                <a:gd name="connsiteX19" fmla="*/ 42139 w 132405"/>
                <a:gd name="connsiteY19" fmla="*/ 5730 h 160940"/>
                <a:gd name="connsiteX20" fmla="*/ 50002 w 132405"/>
                <a:gd name="connsiteY20" fmla="*/ 17370 h 160940"/>
                <a:gd name="connsiteX21" fmla="*/ 48227 w 132405"/>
                <a:gd name="connsiteY21" fmla="*/ 30276 h 160940"/>
                <a:gd name="connsiteX22" fmla="*/ 19818 w 132405"/>
                <a:gd name="connsiteY22" fmla="*/ 142884 h 160940"/>
                <a:gd name="connsiteX23" fmla="*/ 64460 w 132405"/>
                <a:gd name="connsiteY23" fmla="*/ 33059 h 160940"/>
                <a:gd name="connsiteX24" fmla="*/ 77650 w 132405"/>
                <a:gd name="connsiteY24" fmla="*/ 15346 h 160940"/>
                <a:gd name="connsiteX25" fmla="*/ 98196 w 132405"/>
                <a:gd name="connsiteY25" fmla="*/ 5730 h 160940"/>
                <a:gd name="connsiteX26" fmla="*/ 114430 w 132405"/>
                <a:gd name="connsiteY26" fmla="*/ 29517 h 160940"/>
                <a:gd name="connsiteX27" fmla="*/ 101493 w 132405"/>
                <a:gd name="connsiteY27" fmla="*/ 83164 h 160940"/>
                <a:gd name="connsiteX28" fmla="*/ 71309 w 132405"/>
                <a:gd name="connsiteY28" fmla="*/ 109228 h 160940"/>
                <a:gd name="connsiteX29" fmla="*/ 51271 w 132405"/>
                <a:gd name="connsiteY29" fmla="*/ 86706 h 160940"/>
                <a:gd name="connsiteX30" fmla="*/ 52032 w 132405"/>
                <a:gd name="connsiteY30" fmla="*/ 82657 h 160940"/>
                <a:gd name="connsiteX31" fmla="*/ 64460 w 132405"/>
                <a:gd name="connsiteY31" fmla="*/ 3305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405" h="160940">
                  <a:moveTo>
                    <a:pt x="19818" y="142884"/>
                  </a:moveTo>
                  <a:cubicBezTo>
                    <a:pt x="17789" y="151487"/>
                    <a:pt x="17281" y="153259"/>
                    <a:pt x="6121" y="153259"/>
                  </a:cubicBezTo>
                  <a:cubicBezTo>
                    <a:pt x="3077" y="153259"/>
                    <a:pt x="287" y="153259"/>
                    <a:pt x="287" y="158067"/>
                  </a:cubicBezTo>
                  <a:cubicBezTo>
                    <a:pt x="287" y="160091"/>
                    <a:pt x="1555" y="161103"/>
                    <a:pt x="3584" y="161103"/>
                  </a:cubicBezTo>
                  <a:cubicBezTo>
                    <a:pt x="10433" y="161103"/>
                    <a:pt x="17789" y="160344"/>
                    <a:pt x="24891" y="160344"/>
                  </a:cubicBezTo>
                  <a:cubicBezTo>
                    <a:pt x="33261" y="160344"/>
                    <a:pt x="41886" y="161103"/>
                    <a:pt x="50002" y="161103"/>
                  </a:cubicBezTo>
                  <a:cubicBezTo>
                    <a:pt x="51271" y="161103"/>
                    <a:pt x="54568" y="161103"/>
                    <a:pt x="54568" y="156042"/>
                  </a:cubicBezTo>
                  <a:cubicBezTo>
                    <a:pt x="54568" y="153259"/>
                    <a:pt x="52032" y="153259"/>
                    <a:pt x="48480" y="153259"/>
                  </a:cubicBezTo>
                  <a:cubicBezTo>
                    <a:pt x="35798" y="153259"/>
                    <a:pt x="35798" y="151487"/>
                    <a:pt x="35798" y="149210"/>
                  </a:cubicBezTo>
                  <a:cubicBezTo>
                    <a:pt x="35798" y="146173"/>
                    <a:pt x="46451" y="104926"/>
                    <a:pt x="48227" y="98600"/>
                  </a:cubicBezTo>
                  <a:cubicBezTo>
                    <a:pt x="51524" y="105938"/>
                    <a:pt x="58626" y="114795"/>
                    <a:pt x="71563" y="114795"/>
                  </a:cubicBezTo>
                  <a:cubicBezTo>
                    <a:pt x="100986" y="114795"/>
                    <a:pt x="132692" y="77849"/>
                    <a:pt x="132692" y="40651"/>
                  </a:cubicBezTo>
                  <a:cubicBezTo>
                    <a:pt x="132692" y="16864"/>
                    <a:pt x="118234" y="163"/>
                    <a:pt x="98957" y="163"/>
                  </a:cubicBezTo>
                  <a:cubicBezTo>
                    <a:pt x="86274" y="163"/>
                    <a:pt x="74099" y="9273"/>
                    <a:pt x="65729" y="19142"/>
                  </a:cubicBezTo>
                  <a:cubicBezTo>
                    <a:pt x="63192" y="5477"/>
                    <a:pt x="52285" y="163"/>
                    <a:pt x="42900" y="163"/>
                  </a:cubicBezTo>
                  <a:cubicBezTo>
                    <a:pt x="31232" y="163"/>
                    <a:pt x="26413" y="10032"/>
                    <a:pt x="24130" y="14587"/>
                  </a:cubicBezTo>
                  <a:cubicBezTo>
                    <a:pt x="19564" y="23190"/>
                    <a:pt x="16267" y="38374"/>
                    <a:pt x="16267" y="39133"/>
                  </a:cubicBezTo>
                  <a:cubicBezTo>
                    <a:pt x="16267" y="41663"/>
                    <a:pt x="18803" y="41663"/>
                    <a:pt x="19311" y="41663"/>
                  </a:cubicBezTo>
                  <a:cubicBezTo>
                    <a:pt x="21847" y="41663"/>
                    <a:pt x="22101" y="41410"/>
                    <a:pt x="23623" y="35843"/>
                  </a:cubicBezTo>
                  <a:cubicBezTo>
                    <a:pt x="27935" y="17876"/>
                    <a:pt x="33008" y="5730"/>
                    <a:pt x="42139" y="5730"/>
                  </a:cubicBezTo>
                  <a:cubicBezTo>
                    <a:pt x="46451" y="5730"/>
                    <a:pt x="50002" y="7754"/>
                    <a:pt x="50002" y="17370"/>
                  </a:cubicBezTo>
                  <a:cubicBezTo>
                    <a:pt x="50002" y="23190"/>
                    <a:pt x="49241" y="25974"/>
                    <a:pt x="48227" y="30276"/>
                  </a:cubicBezTo>
                  <a:lnTo>
                    <a:pt x="19818" y="142884"/>
                  </a:lnTo>
                  <a:close/>
                  <a:moveTo>
                    <a:pt x="64460" y="33059"/>
                  </a:moveTo>
                  <a:cubicBezTo>
                    <a:pt x="66236" y="26227"/>
                    <a:pt x="73085" y="19142"/>
                    <a:pt x="77650" y="15346"/>
                  </a:cubicBezTo>
                  <a:cubicBezTo>
                    <a:pt x="86528" y="7501"/>
                    <a:pt x="93884" y="5730"/>
                    <a:pt x="98196" y="5730"/>
                  </a:cubicBezTo>
                  <a:cubicBezTo>
                    <a:pt x="108342" y="5730"/>
                    <a:pt x="114430" y="14587"/>
                    <a:pt x="114430" y="29517"/>
                  </a:cubicBezTo>
                  <a:cubicBezTo>
                    <a:pt x="114430" y="44447"/>
                    <a:pt x="106059" y="73548"/>
                    <a:pt x="101493" y="83164"/>
                  </a:cubicBezTo>
                  <a:cubicBezTo>
                    <a:pt x="92869" y="100877"/>
                    <a:pt x="80694" y="109228"/>
                    <a:pt x="71309" y="109228"/>
                  </a:cubicBezTo>
                  <a:cubicBezTo>
                    <a:pt x="54568" y="109228"/>
                    <a:pt x="51271" y="88225"/>
                    <a:pt x="51271" y="86706"/>
                  </a:cubicBezTo>
                  <a:cubicBezTo>
                    <a:pt x="51271" y="86200"/>
                    <a:pt x="51271" y="85694"/>
                    <a:pt x="52032" y="82657"/>
                  </a:cubicBezTo>
                  <a:lnTo>
                    <a:pt x="64460" y="33059"/>
                  </a:lnTo>
                  <a:close/>
                </a:path>
              </a:pathLst>
            </a:custGeom>
            <a:solidFill>
              <a:srgbClr val="000000"/>
            </a:solidFill>
            <a:ln w="25460"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8C5034EF-761B-D818-A9AE-367C9CEB2234}"/>
                </a:ext>
              </a:extLst>
            </p:cNvPr>
            <p:cNvSpPr/>
            <p:nvPr>
              <p:custDataLst>
                <p:tags r:id="rId122"/>
              </p:custDataLst>
            </p:nvPr>
          </p:nvSpPr>
          <p:spPr>
            <a:xfrm>
              <a:off x="9978663" y="6634493"/>
              <a:ext cx="108486" cy="79888"/>
            </a:xfrm>
            <a:custGeom>
              <a:avLst/>
              <a:gdLst>
                <a:gd name="connsiteX0" fmla="*/ 13608 w 108486"/>
                <a:gd name="connsiteY0" fmla="*/ 67122 h 79888"/>
                <a:gd name="connsiteX1" fmla="*/ 11833 w 108486"/>
                <a:gd name="connsiteY1" fmla="*/ 74384 h 79888"/>
                <a:gd name="connsiteX2" fmla="*/ 17870 w 108486"/>
                <a:gd name="connsiteY2" fmla="*/ 80052 h 79888"/>
                <a:gd name="connsiteX3" fmla="*/ 24794 w 108486"/>
                <a:gd name="connsiteY3" fmla="*/ 76156 h 79888"/>
                <a:gd name="connsiteX4" fmla="*/ 27990 w 108486"/>
                <a:gd name="connsiteY4" fmla="*/ 65173 h 79888"/>
                <a:gd name="connsiteX5" fmla="*/ 31897 w 108486"/>
                <a:gd name="connsiteY5" fmla="*/ 49231 h 79888"/>
                <a:gd name="connsiteX6" fmla="*/ 34915 w 108486"/>
                <a:gd name="connsiteY6" fmla="*/ 37363 h 79888"/>
                <a:gd name="connsiteX7" fmla="*/ 42372 w 108486"/>
                <a:gd name="connsiteY7" fmla="*/ 21421 h 79888"/>
                <a:gd name="connsiteX8" fmla="*/ 69006 w 108486"/>
                <a:gd name="connsiteY8" fmla="*/ 5124 h 79888"/>
                <a:gd name="connsiteX9" fmla="*/ 79482 w 108486"/>
                <a:gd name="connsiteY9" fmla="*/ 17524 h 79888"/>
                <a:gd name="connsiteX10" fmla="*/ 69006 w 108486"/>
                <a:gd name="connsiteY10" fmla="*/ 55254 h 79888"/>
                <a:gd name="connsiteX11" fmla="*/ 66342 w 108486"/>
                <a:gd name="connsiteY11" fmla="*/ 64819 h 79888"/>
                <a:gd name="connsiteX12" fmla="*/ 83210 w 108486"/>
                <a:gd name="connsiteY12" fmla="*/ 80052 h 79888"/>
                <a:gd name="connsiteX13" fmla="*/ 108778 w 108486"/>
                <a:gd name="connsiteY13" fmla="*/ 52951 h 79888"/>
                <a:gd name="connsiteX14" fmla="*/ 105937 w 108486"/>
                <a:gd name="connsiteY14" fmla="*/ 50648 h 79888"/>
                <a:gd name="connsiteX15" fmla="*/ 102564 w 108486"/>
                <a:gd name="connsiteY15" fmla="*/ 53659 h 79888"/>
                <a:gd name="connsiteX16" fmla="*/ 83743 w 108486"/>
                <a:gd name="connsiteY16" fmla="*/ 75093 h 79888"/>
                <a:gd name="connsiteX17" fmla="*/ 79304 w 108486"/>
                <a:gd name="connsiteY17" fmla="*/ 68893 h 79888"/>
                <a:gd name="connsiteX18" fmla="*/ 83388 w 108486"/>
                <a:gd name="connsiteY18" fmla="*/ 54545 h 79888"/>
                <a:gd name="connsiteX19" fmla="*/ 92798 w 108486"/>
                <a:gd name="connsiteY19" fmla="*/ 20358 h 79888"/>
                <a:gd name="connsiteX20" fmla="*/ 69716 w 108486"/>
                <a:gd name="connsiteY20" fmla="*/ 164 h 79888"/>
                <a:gd name="connsiteX21" fmla="*/ 39709 w 108486"/>
                <a:gd name="connsiteY21" fmla="*/ 16284 h 79888"/>
                <a:gd name="connsiteX22" fmla="*/ 20711 w 108486"/>
                <a:gd name="connsiteY22" fmla="*/ 164 h 79888"/>
                <a:gd name="connsiteX23" fmla="*/ 6684 w 108486"/>
                <a:gd name="connsiteY23" fmla="*/ 9730 h 79888"/>
                <a:gd name="connsiteX24" fmla="*/ 292 w 108486"/>
                <a:gd name="connsiteY24" fmla="*/ 27266 h 79888"/>
                <a:gd name="connsiteX25" fmla="*/ 3310 w 108486"/>
                <a:gd name="connsiteY25" fmla="*/ 29569 h 79888"/>
                <a:gd name="connsiteX26" fmla="*/ 7217 w 108486"/>
                <a:gd name="connsiteY26" fmla="*/ 24255 h 79888"/>
                <a:gd name="connsiteX27" fmla="*/ 20178 w 108486"/>
                <a:gd name="connsiteY27" fmla="*/ 5124 h 79888"/>
                <a:gd name="connsiteX28" fmla="*/ 26037 w 108486"/>
                <a:gd name="connsiteY28" fmla="*/ 13804 h 79888"/>
                <a:gd name="connsiteX29" fmla="*/ 23196 w 108486"/>
                <a:gd name="connsiteY29" fmla="*/ 28506 h 79888"/>
                <a:gd name="connsiteX30" fmla="*/ 19290 w 108486"/>
                <a:gd name="connsiteY30" fmla="*/ 44448 h 79888"/>
                <a:gd name="connsiteX31" fmla="*/ 13608 w 108486"/>
                <a:gd name="connsiteY31" fmla="*/ 67122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486" h="79888">
                  <a:moveTo>
                    <a:pt x="13608" y="67122"/>
                  </a:moveTo>
                  <a:cubicBezTo>
                    <a:pt x="12898" y="69424"/>
                    <a:pt x="11833" y="73853"/>
                    <a:pt x="11833" y="74384"/>
                  </a:cubicBezTo>
                  <a:cubicBezTo>
                    <a:pt x="11833" y="78281"/>
                    <a:pt x="15029" y="80052"/>
                    <a:pt x="17870" y="80052"/>
                  </a:cubicBezTo>
                  <a:cubicBezTo>
                    <a:pt x="21066" y="80052"/>
                    <a:pt x="23907" y="77750"/>
                    <a:pt x="24794" y="76156"/>
                  </a:cubicBezTo>
                  <a:cubicBezTo>
                    <a:pt x="25682" y="74561"/>
                    <a:pt x="27103" y="68893"/>
                    <a:pt x="27990" y="65173"/>
                  </a:cubicBezTo>
                  <a:cubicBezTo>
                    <a:pt x="28878" y="61808"/>
                    <a:pt x="30831" y="53659"/>
                    <a:pt x="31897" y="49231"/>
                  </a:cubicBezTo>
                  <a:cubicBezTo>
                    <a:pt x="32962" y="45334"/>
                    <a:pt x="34027" y="41437"/>
                    <a:pt x="34915" y="37363"/>
                  </a:cubicBezTo>
                  <a:cubicBezTo>
                    <a:pt x="36868" y="30100"/>
                    <a:pt x="37223" y="28683"/>
                    <a:pt x="42372" y="21421"/>
                  </a:cubicBezTo>
                  <a:cubicBezTo>
                    <a:pt x="47344" y="14335"/>
                    <a:pt x="55689" y="5124"/>
                    <a:pt x="69006" y="5124"/>
                  </a:cubicBezTo>
                  <a:cubicBezTo>
                    <a:pt x="79304" y="5124"/>
                    <a:pt x="79482" y="14158"/>
                    <a:pt x="79482" y="17524"/>
                  </a:cubicBezTo>
                  <a:cubicBezTo>
                    <a:pt x="79482" y="28152"/>
                    <a:pt x="71847" y="47814"/>
                    <a:pt x="69006" y="55254"/>
                  </a:cubicBezTo>
                  <a:cubicBezTo>
                    <a:pt x="67053" y="60213"/>
                    <a:pt x="66342" y="61808"/>
                    <a:pt x="66342" y="64819"/>
                  </a:cubicBezTo>
                  <a:cubicBezTo>
                    <a:pt x="66342" y="74207"/>
                    <a:pt x="74155" y="80052"/>
                    <a:pt x="83210" y="80052"/>
                  </a:cubicBezTo>
                  <a:cubicBezTo>
                    <a:pt x="100966" y="80052"/>
                    <a:pt x="108778" y="55608"/>
                    <a:pt x="108778" y="52951"/>
                  </a:cubicBezTo>
                  <a:cubicBezTo>
                    <a:pt x="108778" y="50648"/>
                    <a:pt x="106470" y="50648"/>
                    <a:pt x="105937" y="50648"/>
                  </a:cubicBezTo>
                  <a:cubicBezTo>
                    <a:pt x="103452" y="50648"/>
                    <a:pt x="103274" y="51711"/>
                    <a:pt x="102564" y="53659"/>
                  </a:cubicBezTo>
                  <a:cubicBezTo>
                    <a:pt x="98480" y="67830"/>
                    <a:pt x="90845" y="75093"/>
                    <a:pt x="83743" y="75093"/>
                  </a:cubicBezTo>
                  <a:cubicBezTo>
                    <a:pt x="80014" y="75093"/>
                    <a:pt x="79304" y="72613"/>
                    <a:pt x="79304" y="68893"/>
                  </a:cubicBezTo>
                  <a:cubicBezTo>
                    <a:pt x="79304" y="64819"/>
                    <a:pt x="80192" y="62516"/>
                    <a:pt x="83388" y="54545"/>
                  </a:cubicBezTo>
                  <a:cubicBezTo>
                    <a:pt x="85518" y="49054"/>
                    <a:pt x="92798" y="30277"/>
                    <a:pt x="92798" y="20358"/>
                  </a:cubicBezTo>
                  <a:cubicBezTo>
                    <a:pt x="92798" y="3176"/>
                    <a:pt x="79126" y="164"/>
                    <a:pt x="69716" y="164"/>
                  </a:cubicBezTo>
                  <a:cubicBezTo>
                    <a:pt x="54979" y="164"/>
                    <a:pt x="45036" y="9198"/>
                    <a:pt x="39709" y="16284"/>
                  </a:cubicBezTo>
                  <a:cubicBezTo>
                    <a:pt x="38466" y="4061"/>
                    <a:pt x="27990" y="164"/>
                    <a:pt x="20711" y="164"/>
                  </a:cubicBezTo>
                  <a:cubicBezTo>
                    <a:pt x="13076" y="164"/>
                    <a:pt x="8992" y="5655"/>
                    <a:pt x="6684" y="9730"/>
                  </a:cubicBezTo>
                  <a:cubicBezTo>
                    <a:pt x="2778" y="16284"/>
                    <a:pt x="292" y="26380"/>
                    <a:pt x="292" y="27266"/>
                  </a:cubicBezTo>
                  <a:cubicBezTo>
                    <a:pt x="292" y="29569"/>
                    <a:pt x="2778" y="29569"/>
                    <a:pt x="3310" y="29569"/>
                  </a:cubicBezTo>
                  <a:cubicBezTo>
                    <a:pt x="5796" y="29569"/>
                    <a:pt x="5974" y="29037"/>
                    <a:pt x="7217" y="24255"/>
                  </a:cubicBezTo>
                  <a:cubicBezTo>
                    <a:pt x="9880" y="13804"/>
                    <a:pt x="13253" y="5124"/>
                    <a:pt x="20178" y="5124"/>
                  </a:cubicBezTo>
                  <a:cubicBezTo>
                    <a:pt x="24794" y="5124"/>
                    <a:pt x="26037" y="9021"/>
                    <a:pt x="26037" y="13804"/>
                  </a:cubicBezTo>
                  <a:cubicBezTo>
                    <a:pt x="26037" y="17169"/>
                    <a:pt x="24439" y="23723"/>
                    <a:pt x="23196" y="28506"/>
                  </a:cubicBezTo>
                  <a:cubicBezTo>
                    <a:pt x="21954" y="33289"/>
                    <a:pt x="20178" y="40551"/>
                    <a:pt x="19290" y="44448"/>
                  </a:cubicBezTo>
                  <a:lnTo>
                    <a:pt x="13608" y="67122"/>
                  </a:lnTo>
                  <a:close/>
                </a:path>
              </a:pathLst>
            </a:custGeom>
            <a:solidFill>
              <a:srgbClr val="000000"/>
            </a:solidFill>
            <a:ln w="25460"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C05A906D-CFE8-7100-F952-734FDBA11F8B}"/>
                </a:ext>
              </a:extLst>
            </p:cNvPr>
            <p:cNvSpPr/>
            <p:nvPr>
              <p:custDataLst>
                <p:tags r:id="rId123"/>
              </p:custDataLst>
            </p:nvPr>
          </p:nvSpPr>
          <p:spPr>
            <a:xfrm>
              <a:off x="10193050" y="6581783"/>
              <a:ext cx="168677" cy="59213"/>
            </a:xfrm>
            <a:custGeom>
              <a:avLst/>
              <a:gdLst>
                <a:gd name="connsiteX0" fmla="*/ 160354 w 168677"/>
                <a:gd name="connsiteY0" fmla="*/ 10285 h 59213"/>
                <a:gd name="connsiteX1" fmla="*/ 168978 w 168677"/>
                <a:gd name="connsiteY1" fmla="*/ 5224 h 59213"/>
                <a:gd name="connsiteX2" fmla="*/ 160607 w 168677"/>
                <a:gd name="connsiteY2" fmla="*/ 163 h 59213"/>
                <a:gd name="connsiteX3" fmla="*/ 8671 w 168677"/>
                <a:gd name="connsiteY3" fmla="*/ 163 h 59213"/>
                <a:gd name="connsiteX4" fmla="*/ 300 w 168677"/>
                <a:gd name="connsiteY4" fmla="*/ 5224 h 59213"/>
                <a:gd name="connsiteX5" fmla="*/ 8924 w 168677"/>
                <a:gd name="connsiteY5" fmla="*/ 10285 h 59213"/>
                <a:gd name="connsiteX6" fmla="*/ 160354 w 168677"/>
                <a:gd name="connsiteY6" fmla="*/ 10285 h 59213"/>
                <a:gd name="connsiteX7" fmla="*/ 160607 w 168677"/>
                <a:gd name="connsiteY7" fmla="*/ 59377 h 59213"/>
                <a:gd name="connsiteX8" fmla="*/ 168978 w 168677"/>
                <a:gd name="connsiteY8" fmla="*/ 54316 h 59213"/>
                <a:gd name="connsiteX9" fmla="*/ 160354 w 168677"/>
                <a:gd name="connsiteY9" fmla="*/ 49255 h 59213"/>
                <a:gd name="connsiteX10" fmla="*/ 8924 w 168677"/>
                <a:gd name="connsiteY10" fmla="*/ 49255 h 59213"/>
                <a:gd name="connsiteX11" fmla="*/ 300 w 168677"/>
                <a:gd name="connsiteY11" fmla="*/ 54316 h 59213"/>
                <a:gd name="connsiteX12" fmla="*/ 8671 w 168677"/>
                <a:gd name="connsiteY12" fmla="*/ 59377 h 59213"/>
                <a:gd name="connsiteX13" fmla="*/ 160607 w 168677"/>
                <a:gd name="connsiteY13" fmla="*/ 59377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677" h="59213">
                  <a:moveTo>
                    <a:pt x="160354" y="10285"/>
                  </a:moveTo>
                  <a:cubicBezTo>
                    <a:pt x="164158" y="10285"/>
                    <a:pt x="168978" y="10285"/>
                    <a:pt x="168978" y="5224"/>
                  </a:cubicBezTo>
                  <a:cubicBezTo>
                    <a:pt x="168978" y="163"/>
                    <a:pt x="164158" y="163"/>
                    <a:pt x="160607" y="163"/>
                  </a:cubicBezTo>
                  <a:lnTo>
                    <a:pt x="8671" y="163"/>
                  </a:lnTo>
                  <a:cubicBezTo>
                    <a:pt x="5119" y="163"/>
                    <a:pt x="300" y="163"/>
                    <a:pt x="300" y="5224"/>
                  </a:cubicBezTo>
                  <a:cubicBezTo>
                    <a:pt x="300" y="10285"/>
                    <a:pt x="5119" y="10285"/>
                    <a:pt x="8924" y="10285"/>
                  </a:cubicBezTo>
                  <a:lnTo>
                    <a:pt x="160354" y="10285"/>
                  </a:lnTo>
                  <a:close/>
                  <a:moveTo>
                    <a:pt x="160607" y="59377"/>
                  </a:moveTo>
                  <a:cubicBezTo>
                    <a:pt x="164158" y="59377"/>
                    <a:pt x="168978" y="59377"/>
                    <a:pt x="168978" y="54316"/>
                  </a:cubicBezTo>
                  <a:cubicBezTo>
                    <a:pt x="168978" y="49255"/>
                    <a:pt x="164158" y="49255"/>
                    <a:pt x="160354" y="49255"/>
                  </a:cubicBezTo>
                  <a:lnTo>
                    <a:pt x="8924" y="49255"/>
                  </a:lnTo>
                  <a:cubicBezTo>
                    <a:pt x="5119" y="49255"/>
                    <a:pt x="300" y="49255"/>
                    <a:pt x="300" y="54316"/>
                  </a:cubicBezTo>
                  <a:cubicBezTo>
                    <a:pt x="300" y="59377"/>
                    <a:pt x="5119" y="59377"/>
                    <a:pt x="8671" y="59377"/>
                  </a:cubicBezTo>
                  <a:lnTo>
                    <a:pt x="160607" y="59377"/>
                  </a:lnTo>
                  <a:close/>
                </a:path>
              </a:pathLst>
            </a:custGeom>
            <a:solidFill>
              <a:srgbClr val="000000"/>
            </a:solidFill>
            <a:ln w="25460"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8B263A1C-A8DB-F4FA-9565-5C6070E9DB57}"/>
                </a:ext>
              </a:extLst>
            </p:cNvPr>
            <p:cNvSpPr/>
            <p:nvPr>
              <p:custDataLst>
                <p:tags r:id="rId124"/>
              </p:custDataLst>
            </p:nvPr>
          </p:nvSpPr>
          <p:spPr>
            <a:xfrm>
              <a:off x="10492905" y="6327844"/>
              <a:ext cx="125557" cy="178907"/>
            </a:xfrm>
            <a:custGeom>
              <a:avLst/>
              <a:gdLst>
                <a:gd name="connsiteX0" fmla="*/ 77422 w 125557"/>
                <a:gd name="connsiteY0" fmla="*/ 101883 h 178907"/>
                <a:gd name="connsiteX1" fmla="*/ 104055 w 125557"/>
                <a:gd name="connsiteY1" fmla="*/ 172990 h 178907"/>
                <a:gd name="connsiteX2" fmla="*/ 117498 w 125557"/>
                <a:gd name="connsiteY2" fmla="*/ 178557 h 178907"/>
                <a:gd name="connsiteX3" fmla="*/ 123079 w 125557"/>
                <a:gd name="connsiteY3" fmla="*/ 178557 h 178907"/>
                <a:gd name="connsiteX4" fmla="*/ 125869 w 125557"/>
                <a:gd name="connsiteY4" fmla="*/ 176027 h 178907"/>
                <a:gd name="connsiteX5" fmla="*/ 124601 w 125557"/>
                <a:gd name="connsiteY5" fmla="*/ 173749 h 178907"/>
                <a:gd name="connsiteX6" fmla="*/ 118767 w 125557"/>
                <a:gd name="connsiteY6" fmla="*/ 162109 h 178907"/>
                <a:gd name="connsiteX7" fmla="*/ 67022 w 125557"/>
                <a:gd name="connsiteY7" fmla="*/ 18123 h 178907"/>
                <a:gd name="connsiteX8" fmla="*/ 36077 w 125557"/>
                <a:gd name="connsiteY8" fmla="*/ 156 h 178907"/>
                <a:gd name="connsiteX9" fmla="*/ 31511 w 125557"/>
                <a:gd name="connsiteY9" fmla="*/ 2940 h 178907"/>
                <a:gd name="connsiteX10" fmla="*/ 33794 w 125557"/>
                <a:gd name="connsiteY10" fmla="*/ 5470 h 178907"/>
                <a:gd name="connsiteX11" fmla="*/ 50281 w 125557"/>
                <a:gd name="connsiteY11" fmla="*/ 25714 h 178907"/>
                <a:gd name="connsiteX12" fmla="*/ 74885 w 125557"/>
                <a:gd name="connsiteY12" fmla="*/ 94544 h 178907"/>
                <a:gd name="connsiteX13" fmla="*/ 4878 w 125557"/>
                <a:gd name="connsiteY13" fmla="*/ 163880 h 178907"/>
                <a:gd name="connsiteX14" fmla="*/ 312 w 125557"/>
                <a:gd name="connsiteY14" fmla="*/ 171725 h 178907"/>
                <a:gd name="connsiteX15" fmla="*/ 7921 w 125557"/>
                <a:gd name="connsiteY15" fmla="*/ 179063 h 178907"/>
                <a:gd name="connsiteX16" fmla="*/ 16292 w 125557"/>
                <a:gd name="connsiteY16" fmla="*/ 173749 h 178907"/>
                <a:gd name="connsiteX17" fmla="*/ 77422 w 125557"/>
                <a:gd name="connsiteY17" fmla="*/ 101883 h 17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557" h="178907">
                  <a:moveTo>
                    <a:pt x="77422" y="101883"/>
                  </a:moveTo>
                  <a:cubicBezTo>
                    <a:pt x="87821" y="128453"/>
                    <a:pt x="99997" y="167170"/>
                    <a:pt x="104055" y="172990"/>
                  </a:cubicBezTo>
                  <a:cubicBezTo>
                    <a:pt x="108113" y="178557"/>
                    <a:pt x="110650" y="178557"/>
                    <a:pt x="117498" y="178557"/>
                  </a:cubicBezTo>
                  <a:lnTo>
                    <a:pt x="123079" y="178557"/>
                  </a:lnTo>
                  <a:cubicBezTo>
                    <a:pt x="125615" y="178304"/>
                    <a:pt x="125869" y="176786"/>
                    <a:pt x="125869" y="176027"/>
                  </a:cubicBezTo>
                  <a:cubicBezTo>
                    <a:pt x="125869" y="175267"/>
                    <a:pt x="125362" y="174761"/>
                    <a:pt x="124601" y="173749"/>
                  </a:cubicBezTo>
                  <a:cubicBezTo>
                    <a:pt x="122064" y="170966"/>
                    <a:pt x="120542" y="167170"/>
                    <a:pt x="118767" y="162109"/>
                  </a:cubicBezTo>
                  <a:lnTo>
                    <a:pt x="67022" y="18123"/>
                  </a:lnTo>
                  <a:cubicBezTo>
                    <a:pt x="61695" y="3446"/>
                    <a:pt x="47998" y="156"/>
                    <a:pt x="36077" y="156"/>
                  </a:cubicBezTo>
                  <a:cubicBezTo>
                    <a:pt x="34808" y="156"/>
                    <a:pt x="31511" y="156"/>
                    <a:pt x="31511" y="2940"/>
                  </a:cubicBezTo>
                  <a:cubicBezTo>
                    <a:pt x="31511" y="4964"/>
                    <a:pt x="33540" y="5470"/>
                    <a:pt x="33794" y="5470"/>
                  </a:cubicBezTo>
                  <a:cubicBezTo>
                    <a:pt x="42164" y="6988"/>
                    <a:pt x="43940" y="8507"/>
                    <a:pt x="50281" y="25714"/>
                  </a:cubicBezTo>
                  <a:lnTo>
                    <a:pt x="74885" y="94544"/>
                  </a:lnTo>
                  <a:lnTo>
                    <a:pt x="4878" y="163880"/>
                  </a:lnTo>
                  <a:cubicBezTo>
                    <a:pt x="1834" y="166917"/>
                    <a:pt x="312" y="168435"/>
                    <a:pt x="312" y="171725"/>
                  </a:cubicBezTo>
                  <a:cubicBezTo>
                    <a:pt x="312" y="176027"/>
                    <a:pt x="3863" y="179063"/>
                    <a:pt x="7921" y="179063"/>
                  </a:cubicBezTo>
                  <a:cubicBezTo>
                    <a:pt x="11980" y="179063"/>
                    <a:pt x="14263" y="176280"/>
                    <a:pt x="16292" y="173749"/>
                  </a:cubicBezTo>
                  <a:lnTo>
                    <a:pt x="77422" y="101883"/>
                  </a:lnTo>
                  <a:close/>
                </a:path>
              </a:pathLst>
            </a:custGeom>
            <a:solidFill>
              <a:srgbClr val="000000"/>
            </a:solidFill>
            <a:ln w="25460"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32452E74-25AF-4C4D-03B0-B60DCFAE32E5}"/>
                </a:ext>
              </a:extLst>
            </p:cNvPr>
            <p:cNvSpPr/>
            <p:nvPr>
              <p:custDataLst>
                <p:tags r:id="rId125"/>
              </p:custDataLst>
            </p:nvPr>
          </p:nvSpPr>
          <p:spPr>
            <a:xfrm>
              <a:off x="10477025" y="6606329"/>
              <a:ext cx="152836" cy="10121"/>
            </a:xfrm>
            <a:custGeom>
              <a:avLst/>
              <a:gdLst>
                <a:gd name="connsiteX0" fmla="*/ 0 w 152836"/>
                <a:gd name="connsiteY0" fmla="*/ 0 h 10121"/>
                <a:gd name="connsiteX1" fmla="*/ 152836 w 152836"/>
                <a:gd name="connsiteY1" fmla="*/ 0 h 10121"/>
                <a:gd name="connsiteX2" fmla="*/ 152836 w 152836"/>
                <a:gd name="connsiteY2" fmla="*/ 10122 h 10121"/>
                <a:gd name="connsiteX3" fmla="*/ 0 w 152836"/>
                <a:gd name="connsiteY3" fmla="*/ 10122 h 10121"/>
              </a:gdLst>
              <a:ahLst/>
              <a:cxnLst>
                <a:cxn ang="0">
                  <a:pos x="connsiteX0" y="connsiteY0"/>
                </a:cxn>
                <a:cxn ang="0">
                  <a:pos x="connsiteX1" y="connsiteY1"/>
                </a:cxn>
                <a:cxn ang="0">
                  <a:pos x="connsiteX2" y="connsiteY2"/>
                </a:cxn>
                <a:cxn ang="0">
                  <a:pos x="connsiteX3" y="connsiteY3"/>
                </a:cxn>
              </a:cxnLst>
              <a:rect l="l" t="t" r="r" b="b"/>
              <a:pathLst>
                <a:path w="152836" h="10121">
                  <a:moveTo>
                    <a:pt x="0" y="0"/>
                  </a:moveTo>
                  <a:lnTo>
                    <a:pt x="152836" y="0"/>
                  </a:lnTo>
                  <a:lnTo>
                    <a:pt x="152836" y="10122"/>
                  </a:lnTo>
                  <a:lnTo>
                    <a:pt x="0" y="10122"/>
                  </a:lnTo>
                  <a:close/>
                </a:path>
              </a:pathLst>
            </a:custGeom>
            <a:solidFill>
              <a:srgbClr val="000000"/>
            </a:solidFill>
            <a:ln w="25460"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30F24DE4-E374-0262-9D56-BCD706D5BB1E}"/>
                </a:ext>
              </a:extLst>
            </p:cNvPr>
            <p:cNvSpPr/>
            <p:nvPr>
              <p:custDataLst>
                <p:tags r:id="rId126"/>
              </p:custDataLst>
            </p:nvPr>
          </p:nvSpPr>
          <p:spPr>
            <a:xfrm>
              <a:off x="10484634" y="6736384"/>
              <a:ext cx="137478" cy="166507"/>
            </a:xfrm>
            <a:custGeom>
              <a:avLst/>
              <a:gdLst>
                <a:gd name="connsiteX0" fmla="*/ 51296 w 137478"/>
                <a:gd name="connsiteY0" fmla="*/ 23197 h 166507"/>
                <a:gd name="connsiteX1" fmla="*/ 55100 w 137478"/>
                <a:gd name="connsiteY1" fmla="*/ 7002 h 166507"/>
                <a:gd name="connsiteX2" fmla="*/ 47744 w 137478"/>
                <a:gd name="connsiteY2" fmla="*/ 170 h 166507"/>
                <a:gd name="connsiteX3" fmla="*/ 37598 w 137478"/>
                <a:gd name="connsiteY3" fmla="*/ 9279 h 166507"/>
                <a:gd name="connsiteX4" fmla="*/ 1073 w 137478"/>
                <a:gd name="connsiteY4" fmla="*/ 155796 h 166507"/>
                <a:gd name="connsiteX5" fmla="*/ 312 w 137478"/>
                <a:gd name="connsiteY5" fmla="*/ 159845 h 166507"/>
                <a:gd name="connsiteX6" fmla="*/ 7414 w 137478"/>
                <a:gd name="connsiteY6" fmla="*/ 166677 h 166507"/>
                <a:gd name="connsiteX7" fmla="*/ 16292 w 137478"/>
                <a:gd name="connsiteY7" fmla="*/ 161363 h 166507"/>
                <a:gd name="connsiteX8" fmla="*/ 30243 w 137478"/>
                <a:gd name="connsiteY8" fmla="*/ 106957 h 166507"/>
                <a:gd name="connsiteX9" fmla="*/ 54847 w 137478"/>
                <a:gd name="connsiteY9" fmla="*/ 114802 h 166507"/>
                <a:gd name="connsiteX10" fmla="*/ 88582 w 137478"/>
                <a:gd name="connsiteY10" fmla="*/ 96329 h 166507"/>
                <a:gd name="connsiteX11" fmla="*/ 111411 w 137478"/>
                <a:gd name="connsiteY11" fmla="*/ 114802 h 166507"/>
                <a:gd name="connsiteX12" fmla="*/ 130181 w 137478"/>
                <a:gd name="connsiteY12" fmla="*/ 100884 h 166507"/>
                <a:gd name="connsiteX13" fmla="*/ 137790 w 137478"/>
                <a:gd name="connsiteY13" fmla="*/ 75832 h 166507"/>
                <a:gd name="connsiteX14" fmla="*/ 134747 w 137478"/>
                <a:gd name="connsiteY14" fmla="*/ 73301 h 166507"/>
                <a:gd name="connsiteX15" fmla="*/ 131196 w 137478"/>
                <a:gd name="connsiteY15" fmla="*/ 77856 h 166507"/>
                <a:gd name="connsiteX16" fmla="*/ 111918 w 137478"/>
                <a:gd name="connsiteY16" fmla="*/ 109235 h 166507"/>
                <a:gd name="connsiteX17" fmla="*/ 104309 w 137478"/>
                <a:gd name="connsiteY17" fmla="*/ 97594 h 166507"/>
                <a:gd name="connsiteX18" fmla="*/ 109382 w 137478"/>
                <a:gd name="connsiteY18" fmla="*/ 71277 h 166507"/>
                <a:gd name="connsiteX19" fmla="*/ 116484 w 137478"/>
                <a:gd name="connsiteY19" fmla="*/ 43947 h 166507"/>
                <a:gd name="connsiteX20" fmla="*/ 120796 w 137478"/>
                <a:gd name="connsiteY20" fmla="*/ 26740 h 166507"/>
                <a:gd name="connsiteX21" fmla="*/ 124601 w 137478"/>
                <a:gd name="connsiteY21" fmla="*/ 9786 h 166507"/>
                <a:gd name="connsiteX22" fmla="*/ 117245 w 137478"/>
                <a:gd name="connsiteY22" fmla="*/ 2953 h 166507"/>
                <a:gd name="connsiteX23" fmla="*/ 107352 w 137478"/>
                <a:gd name="connsiteY23" fmla="*/ 11810 h 166507"/>
                <a:gd name="connsiteX24" fmla="*/ 95431 w 137478"/>
                <a:gd name="connsiteY24" fmla="*/ 59131 h 166507"/>
                <a:gd name="connsiteX25" fmla="*/ 88836 w 137478"/>
                <a:gd name="connsiteY25" fmla="*/ 84942 h 166507"/>
                <a:gd name="connsiteX26" fmla="*/ 55861 w 137478"/>
                <a:gd name="connsiteY26" fmla="*/ 109235 h 166507"/>
                <a:gd name="connsiteX27" fmla="*/ 37091 w 137478"/>
                <a:gd name="connsiteY27" fmla="*/ 87219 h 166507"/>
                <a:gd name="connsiteX28" fmla="*/ 40642 w 137478"/>
                <a:gd name="connsiteY28" fmla="*/ 65710 h 166507"/>
                <a:gd name="connsiteX29" fmla="*/ 51296 w 137478"/>
                <a:gd name="connsiteY29" fmla="*/ 23197 h 166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478" h="166507">
                  <a:moveTo>
                    <a:pt x="51296" y="23197"/>
                  </a:moveTo>
                  <a:cubicBezTo>
                    <a:pt x="52564" y="17883"/>
                    <a:pt x="55100" y="8267"/>
                    <a:pt x="55100" y="7002"/>
                  </a:cubicBezTo>
                  <a:cubicBezTo>
                    <a:pt x="55100" y="2700"/>
                    <a:pt x="52057" y="170"/>
                    <a:pt x="47744" y="170"/>
                  </a:cubicBezTo>
                  <a:cubicBezTo>
                    <a:pt x="46983" y="170"/>
                    <a:pt x="39881" y="423"/>
                    <a:pt x="37598" y="9279"/>
                  </a:cubicBezTo>
                  <a:lnTo>
                    <a:pt x="1073" y="155796"/>
                  </a:lnTo>
                  <a:cubicBezTo>
                    <a:pt x="312" y="158833"/>
                    <a:pt x="312" y="159339"/>
                    <a:pt x="312" y="159845"/>
                  </a:cubicBezTo>
                  <a:cubicBezTo>
                    <a:pt x="312" y="163641"/>
                    <a:pt x="3102" y="166677"/>
                    <a:pt x="7414" y="166677"/>
                  </a:cubicBezTo>
                  <a:cubicBezTo>
                    <a:pt x="12741" y="166677"/>
                    <a:pt x="15784" y="162122"/>
                    <a:pt x="16292" y="161363"/>
                  </a:cubicBezTo>
                  <a:cubicBezTo>
                    <a:pt x="17306" y="159086"/>
                    <a:pt x="20604" y="145927"/>
                    <a:pt x="30243" y="106957"/>
                  </a:cubicBezTo>
                  <a:cubicBezTo>
                    <a:pt x="38359" y="113790"/>
                    <a:pt x="49774" y="114802"/>
                    <a:pt x="54847" y="114802"/>
                  </a:cubicBezTo>
                  <a:cubicBezTo>
                    <a:pt x="72602" y="114802"/>
                    <a:pt x="82495" y="103414"/>
                    <a:pt x="88582" y="96329"/>
                  </a:cubicBezTo>
                  <a:cubicBezTo>
                    <a:pt x="90865" y="107716"/>
                    <a:pt x="100250" y="114802"/>
                    <a:pt x="111411" y="114802"/>
                  </a:cubicBezTo>
                  <a:cubicBezTo>
                    <a:pt x="120289" y="114802"/>
                    <a:pt x="126123" y="108982"/>
                    <a:pt x="130181" y="100884"/>
                  </a:cubicBezTo>
                  <a:cubicBezTo>
                    <a:pt x="134493" y="91774"/>
                    <a:pt x="137790" y="76338"/>
                    <a:pt x="137790" y="75832"/>
                  </a:cubicBezTo>
                  <a:cubicBezTo>
                    <a:pt x="137790" y="73301"/>
                    <a:pt x="135508" y="73301"/>
                    <a:pt x="134747" y="73301"/>
                  </a:cubicBezTo>
                  <a:cubicBezTo>
                    <a:pt x="132210" y="73301"/>
                    <a:pt x="131956" y="74314"/>
                    <a:pt x="131196" y="77856"/>
                  </a:cubicBezTo>
                  <a:cubicBezTo>
                    <a:pt x="126883" y="94305"/>
                    <a:pt x="122318" y="109235"/>
                    <a:pt x="111918" y="109235"/>
                  </a:cubicBezTo>
                  <a:cubicBezTo>
                    <a:pt x="105069" y="109235"/>
                    <a:pt x="104309" y="102655"/>
                    <a:pt x="104309" y="97594"/>
                  </a:cubicBezTo>
                  <a:cubicBezTo>
                    <a:pt x="104309" y="92027"/>
                    <a:pt x="107352" y="80134"/>
                    <a:pt x="109382" y="71277"/>
                  </a:cubicBezTo>
                  <a:lnTo>
                    <a:pt x="116484" y="43947"/>
                  </a:lnTo>
                  <a:cubicBezTo>
                    <a:pt x="117245" y="40152"/>
                    <a:pt x="119781" y="30536"/>
                    <a:pt x="120796" y="26740"/>
                  </a:cubicBezTo>
                  <a:cubicBezTo>
                    <a:pt x="122064" y="20920"/>
                    <a:pt x="124601" y="11304"/>
                    <a:pt x="124601" y="9786"/>
                  </a:cubicBezTo>
                  <a:cubicBezTo>
                    <a:pt x="124601" y="5231"/>
                    <a:pt x="121049" y="2953"/>
                    <a:pt x="117245" y="2953"/>
                  </a:cubicBezTo>
                  <a:cubicBezTo>
                    <a:pt x="115976" y="2953"/>
                    <a:pt x="109382" y="3206"/>
                    <a:pt x="107352" y="11810"/>
                  </a:cubicBezTo>
                  <a:lnTo>
                    <a:pt x="95431" y="59131"/>
                  </a:lnTo>
                  <a:cubicBezTo>
                    <a:pt x="92387" y="71783"/>
                    <a:pt x="89597" y="82411"/>
                    <a:pt x="88836" y="84942"/>
                  </a:cubicBezTo>
                  <a:cubicBezTo>
                    <a:pt x="88582" y="86207"/>
                    <a:pt x="76407" y="109235"/>
                    <a:pt x="55861" y="109235"/>
                  </a:cubicBezTo>
                  <a:cubicBezTo>
                    <a:pt x="43179" y="109235"/>
                    <a:pt x="37091" y="100884"/>
                    <a:pt x="37091" y="87219"/>
                  </a:cubicBezTo>
                  <a:cubicBezTo>
                    <a:pt x="37091" y="79881"/>
                    <a:pt x="38867" y="72795"/>
                    <a:pt x="40642" y="65710"/>
                  </a:cubicBezTo>
                  <a:lnTo>
                    <a:pt x="51296" y="23197"/>
                  </a:lnTo>
                  <a:close/>
                </a:path>
              </a:pathLst>
            </a:custGeom>
            <a:solidFill>
              <a:srgbClr val="000000"/>
            </a:solidFill>
            <a:ln w="25460"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124CAE69-B7B3-111E-4BB8-C4032867896E}"/>
                </a:ext>
              </a:extLst>
            </p:cNvPr>
            <p:cNvSpPr/>
            <p:nvPr>
              <p:custDataLst>
                <p:tags r:id="rId127"/>
              </p:custDataLst>
            </p:nvPr>
          </p:nvSpPr>
          <p:spPr>
            <a:xfrm>
              <a:off x="10652183" y="6562804"/>
              <a:ext cx="132405" cy="160940"/>
            </a:xfrm>
            <a:custGeom>
              <a:avLst/>
              <a:gdLst>
                <a:gd name="connsiteX0" fmla="*/ 19850 w 132405"/>
                <a:gd name="connsiteY0" fmla="*/ 142884 h 160940"/>
                <a:gd name="connsiteX1" fmla="*/ 6153 w 132405"/>
                <a:gd name="connsiteY1" fmla="*/ 153259 h 160940"/>
                <a:gd name="connsiteX2" fmla="*/ 319 w 132405"/>
                <a:gd name="connsiteY2" fmla="*/ 158067 h 160940"/>
                <a:gd name="connsiteX3" fmla="*/ 3616 w 132405"/>
                <a:gd name="connsiteY3" fmla="*/ 161103 h 160940"/>
                <a:gd name="connsiteX4" fmla="*/ 24923 w 132405"/>
                <a:gd name="connsiteY4" fmla="*/ 160344 h 160940"/>
                <a:gd name="connsiteX5" fmla="*/ 50034 w 132405"/>
                <a:gd name="connsiteY5" fmla="*/ 161103 h 160940"/>
                <a:gd name="connsiteX6" fmla="*/ 54600 w 132405"/>
                <a:gd name="connsiteY6" fmla="*/ 156042 h 160940"/>
                <a:gd name="connsiteX7" fmla="*/ 48513 w 132405"/>
                <a:gd name="connsiteY7" fmla="*/ 153259 h 160940"/>
                <a:gd name="connsiteX8" fmla="*/ 35830 w 132405"/>
                <a:gd name="connsiteY8" fmla="*/ 149210 h 160940"/>
                <a:gd name="connsiteX9" fmla="*/ 48259 w 132405"/>
                <a:gd name="connsiteY9" fmla="*/ 98600 h 160940"/>
                <a:gd name="connsiteX10" fmla="*/ 71595 w 132405"/>
                <a:gd name="connsiteY10" fmla="*/ 114795 h 160940"/>
                <a:gd name="connsiteX11" fmla="*/ 132725 w 132405"/>
                <a:gd name="connsiteY11" fmla="*/ 40651 h 160940"/>
                <a:gd name="connsiteX12" fmla="*/ 98989 w 132405"/>
                <a:gd name="connsiteY12" fmla="*/ 163 h 160940"/>
                <a:gd name="connsiteX13" fmla="*/ 65761 w 132405"/>
                <a:gd name="connsiteY13" fmla="*/ 19142 h 160940"/>
                <a:gd name="connsiteX14" fmla="*/ 42932 w 132405"/>
                <a:gd name="connsiteY14" fmla="*/ 163 h 160940"/>
                <a:gd name="connsiteX15" fmla="*/ 24162 w 132405"/>
                <a:gd name="connsiteY15" fmla="*/ 14587 h 160940"/>
                <a:gd name="connsiteX16" fmla="*/ 16299 w 132405"/>
                <a:gd name="connsiteY16" fmla="*/ 39133 h 160940"/>
                <a:gd name="connsiteX17" fmla="*/ 19343 w 132405"/>
                <a:gd name="connsiteY17" fmla="*/ 41663 h 160940"/>
                <a:gd name="connsiteX18" fmla="*/ 23655 w 132405"/>
                <a:gd name="connsiteY18" fmla="*/ 35843 h 160940"/>
                <a:gd name="connsiteX19" fmla="*/ 42171 w 132405"/>
                <a:gd name="connsiteY19" fmla="*/ 5730 h 160940"/>
                <a:gd name="connsiteX20" fmla="*/ 50034 w 132405"/>
                <a:gd name="connsiteY20" fmla="*/ 17370 h 160940"/>
                <a:gd name="connsiteX21" fmla="*/ 48259 w 132405"/>
                <a:gd name="connsiteY21" fmla="*/ 30276 h 160940"/>
                <a:gd name="connsiteX22" fmla="*/ 19850 w 132405"/>
                <a:gd name="connsiteY22" fmla="*/ 142884 h 160940"/>
                <a:gd name="connsiteX23" fmla="*/ 64493 w 132405"/>
                <a:gd name="connsiteY23" fmla="*/ 33059 h 160940"/>
                <a:gd name="connsiteX24" fmla="*/ 77682 w 132405"/>
                <a:gd name="connsiteY24" fmla="*/ 15346 h 160940"/>
                <a:gd name="connsiteX25" fmla="*/ 98228 w 132405"/>
                <a:gd name="connsiteY25" fmla="*/ 5730 h 160940"/>
                <a:gd name="connsiteX26" fmla="*/ 114462 w 132405"/>
                <a:gd name="connsiteY26" fmla="*/ 29517 h 160940"/>
                <a:gd name="connsiteX27" fmla="*/ 101526 w 132405"/>
                <a:gd name="connsiteY27" fmla="*/ 83164 h 160940"/>
                <a:gd name="connsiteX28" fmla="*/ 71341 w 132405"/>
                <a:gd name="connsiteY28" fmla="*/ 109228 h 160940"/>
                <a:gd name="connsiteX29" fmla="*/ 51303 w 132405"/>
                <a:gd name="connsiteY29" fmla="*/ 86706 h 160940"/>
                <a:gd name="connsiteX30" fmla="*/ 52064 w 132405"/>
                <a:gd name="connsiteY30" fmla="*/ 82657 h 160940"/>
                <a:gd name="connsiteX31" fmla="*/ 64493 w 132405"/>
                <a:gd name="connsiteY31" fmla="*/ 3305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405" h="160940">
                  <a:moveTo>
                    <a:pt x="19850" y="142884"/>
                  </a:moveTo>
                  <a:cubicBezTo>
                    <a:pt x="17821" y="151487"/>
                    <a:pt x="17314" y="153259"/>
                    <a:pt x="6153" y="153259"/>
                  </a:cubicBezTo>
                  <a:cubicBezTo>
                    <a:pt x="3109" y="153259"/>
                    <a:pt x="319" y="153259"/>
                    <a:pt x="319" y="158067"/>
                  </a:cubicBezTo>
                  <a:cubicBezTo>
                    <a:pt x="319" y="160091"/>
                    <a:pt x="1587" y="161103"/>
                    <a:pt x="3616" y="161103"/>
                  </a:cubicBezTo>
                  <a:cubicBezTo>
                    <a:pt x="10465" y="161103"/>
                    <a:pt x="17821" y="160344"/>
                    <a:pt x="24923" y="160344"/>
                  </a:cubicBezTo>
                  <a:cubicBezTo>
                    <a:pt x="33294" y="160344"/>
                    <a:pt x="41918" y="161103"/>
                    <a:pt x="50034" y="161103"/>
                  </a:cubicBezTo>
                  <a:cubicBezTo>
                    <a:pt x="51303" y="161103"/>
                    <a:pt x="54600" y="161103"/>
                    <a:pt x="54600" y="156042"/>
                  </a:cubicBezTo>
                  <a:cubicBezTo>
                    <a:pt x="54600" y="153259"/>
                    <a:pt x="52064" y="153259"/>
                    <a:pt x="48513" y="153259"/>
                  </a:cubicBezTo>
                  <a:cubicBezTo>
                    <a:pt x="35830" y="153259"/>
                    <a:pt x="35830" y="151487"/>
                    <a:pt x="35830" y="149210"/>
                  </a:cubicBezTo>
                  <a:cubicBezTo>
                    <a:pt x="35830" y="146173"/>
                    <a:pt x="46483" y="104926"/>
                    <a:pt x="48259" y="98600"/>
                  </a:cubicBezTo>
                  <a:cubicBezTo>
                    <a:pt x="51556" y="105938"/>
                    <a:pt x="58659" y="114795"/>
                    <a:pt x="71595" y="114795"/>
                  </a:cubicBezTo>
                  <a:cubicBezTo>
                    <a:pt x="101018" y="114795"/>
                    <a:pt x="132725" y="77849"/>
                    <a:pt x="132725" y="40651"/>
                  </a:cubicBezTo>
                  <a:cubicBezTo>
                    <a:pt x="132725" y="16864"/>
                    <a:pt x="118267" y="163"/>
                    <a:pt x="98989" y="163"/>
                  </a:cubicBezTo>
                  <a:cubicBezTo>
                    <a:pt x="86307" y="163"/>
                    <a:pt x="74131" y="9273"/>
                    <a:pt x="65761" y="19142"/>
                  </a:cubicBezTo>
                  <a:cubicBezTo>
                    <a:pt x="63224" y="5477"/>
                    <a:pt x="52317" y="163"/>
                    <a:pt x="42932" y="163"/>
                  </a:cubicBezTo>
                  <a:cubicBezTo>
                    <a:pt x="31264" y="163"/>
                    <a:pt x="26445" y="10032"/>
                    <a:pt x="24162" y="14587"/>
                  </a:cubicBezTo>
                  <a:cubicBezTo>
                    <a:pt x="19596" y="23190"/>
                    <a:pt x="16299" y="38374"/>
                    <a:pt x="16299" y="39133"/>
                  </a:cubicBezTo>
                  <a:cubicBezTo>
                    <a:pt x="16299" y="41663"/>
                    <a:pt x="18835" y="41663"/>
                    <a:pt x="19343" y="41663"/>
                  </a:cubicBezTo>
                  <a:cubicBezTo>
                    <a:pt x="21879" y="41663"/>
                    <a:pt x="22133" y="41410"/>
                    <a:pt x="23655" y="35843"/>
                  </a:cubicBezTo>
                  <a:cubicBezTo>
                    <a:pt x="27967" y="17876"/>
                    <a:pt x="33040" y="5730"/>
                    <a:pt x="42171" y="5730"/>
                  </a:cubicBezTo>
                  <a:cubicBezTo>
                    <a:pt x="46483" y="5730"/>
                    <a:pt x="50034" y="7754"/>
                    <a:pt x="50034" y="17370"/>
                  </a:cubicBezTo>
                  <a:cubicBezTo>
                    <a:pt x="50034" y="23190"/>
                    <a:pt x="49274" y="25974"/>
                    <a:pt x="48259" y="30276"/>
                  </a:cubicBezTo>
                  <a:lnTo>
                    <a:pt x="19850" y="142884"/>
                  </a:lnTo>
                  <a:close/>
                  <a:moveTo>
                    <a:pt x="64493" y="33059"/>
                  </a:moveTo>
                  <a:cubicBezTo>
                    <a:pt x="66268" y="26227"/>
                    <a:pt x="73117" y="19142"/>
                    <a:pt x="77682" y="15346"/>
                  </a:cubicBezTo>
                  <a:cubicBezTo>
                    <a:pt x="86560" y="7501"/>
                    <a:pt x="93916" y="5730"/>
                    <a:pt x="98228" y="5730"/>
                  </a:cubicBezTo>
                  <a:cubicBezTo>
                    <a:pt x="108374" y="5730"/>
                    <a:pt x="114462" y="14587"/>
                    <a:pt x="114462" y="29517"/>
                  </a:cubicBezTo>
                  <a:cubicBezTo>
                    <a:pt x="114462" y="44447"/>
                    <a:pt x="106091" y="73548"/>
                    <a:pt x="101526" y="83164"/>
                  </a:cubicBezTo>
                  <a:cubicBezTo>
                    <a:pt x="92901" y="100877"/>
                    <a:pt x="80726" y="109228"/>
                    <a:pt x="71341" y="109228"/>
                  </a:cubicBezTo>
                  <a:cubicBezTo>
                    <a:pt x="54600" y="109228"/>
                    <a:pt x="51303" y="88225"/>
                    <a:pt x="51303" y="86706"/>
                  </a:cubicBezTo>
                  <a:cubicBezTo>
                    <a:pt x="51303" y="86200"/>
                    <a:pt x="51303" y="85694"/>
                    <a:pt x="52064" y="82657"/>
                  </a:cubicBezTo>
                  <a:lnTo>
                    <a:pt x="64493" y="33059"/>
                  </a:lnTo>
                  <a:close/>
                </a:path>
              </a:pathLst>
            </a:custGeom>
            <a:solidFill>
              <a:srgbClr val="000000"/>
            </a:solidFill>
            <a:ln w="25460"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42B52E02-9EC3-744C-D08F-C001EBB443EB}"/>
                </a:ext>
              </a:extLst>
            </p:cNvPr>
            <p:cNvSpPr/>
            <p:nvPr>
              <p:custDataLst>
                <p:tags r:id="rId128"/>
              </p:custDataLst>
            </p:nvPr>
          </p:nvSpPr>
          <p:spPr>
            <a:xfrm>
              <a:off x="10796263" y="6634493"/>
              <a:ext cx="108486" cy="79888"/>
            </a:xfrm>
            <a:custGeom>
              <a:avLst/>
              <a:gdLst>
                <a:gd name="connsiteX0" fmla="*/ 13641 w 108486"/>
                <a:gd name="connsiteY0" fmla="*/ 67122 h 79888"/>
                <a:gd name="connsiteX1" fmla="*/ 11865 w 108486"/>
                <a:gd name="connsiteY1" fmla="*/ 74384 h 79888"/>
                <a:gd name="connsiteX2" fmla="*/ 17902 w 108486"/>
                <a:gd name="connsiteY2" fmla="*/ 80052 h 79888"/>
                <a:gd name="connsiteX3" fmla="*/ 24827 w 108486"/>
                <a:gd name="connsiteY3" fmla="*/ 76156 h 79888"/>
                <a:gd name="connsiteX4" fmla="*/ 28023 w 108486"/>
                <a:gd name="connsiteY4" fmla="*/ 65173 h 79888"/>
                <a:gd name="connsiteX5" fmla="*/ 31929 w 108486"/>
                <a:gd name="connsiteY5" fmla="*/ 49231 h 79888"/>
                <a:gd name="connsiteX6" fmla="*/ 34947 w 108486"/>
                <a:gd name="connsiteY6" fmla="*/ 37363 h 79888"/>
                <a:gd name="connsiteX7" fmla="*/ 42405 w 108486"/>
                <a:gd name="connsiteY7" fmla="*/ 21421 h 79888"/>
                <a:gd name="connsiteX8" fmla="*/ 69038 w 108486"/>
                <a:gd name="connsiteY8" fmla="*/ 5124 h 79888"/>
                <a:gd name="connsiteX9" fmla="*/ 79514 w 108486"/>
                <a:gd name="connsiteY9" fmla="*/ 17524 h 79888"/>
                <a:gd name="connsiteX10" fmla="*/ 69038 w 108486"/>
                <a:gd name="connsiteY10" fmla="*/ 55254 h 79888"/>
                <a:gd name="connsiteX11" fmla="*/ 66375 w 108486"/>
                <a:gd name="connsiteY11" fmla="*/ 64819 h 79888"/>
                <a:gd name="connsiteX12" fmla="*/ 83242 w 108486"/>
                <a:gd name="connsiteY12" fmla="*/ 80052 h 79888"/>
                <a:gd name="connsiteX13" fmla="*/ 108810 w 108486"/>
                <a:gd name="connsiteY13" fmla="*/ 52951 h 79888"/>
                <a:gd name="connsiteX14" fmla="*/ 105969 w 108486"/>
                <a:gd name="connsiteY14" fmla="*/ 50648 h 79888"/>
                <a:gd name="connsiteX15" fmla="*/ 102596 w 108486"/>
                <a:gd name="connsiteY15" fmla="*/ 53659 h 79888"/>
                <a:gd name="connsiteX16" fmla="*/ 83775 w 108486"/>
                <a:gd name="connsiteY16" fmla="*/ 75093 h 79888"/>
                <a:gd name="connsiteX17" fmla="*/ 79336 w 108486"/>
                <a:gd name="connsiteY17" fmla="*/ 68893 h 79888"/>
                <a:gd name="connsiteX18" fmla="*/ 83420 w 108486"/>
                <a:gd name="connsiteY18" fmla="*/ 54545 h 79888"/>
                <a:gd name="connsiteX19" fmla="*/ 92830 w 108486"/>
                <a:gd name="connsiteY19" fmla="*/ 20358 h 79888"/>
                <a:gd name="connsiteX20" fmla="*/ 69748 w 108486"/>
                <a:gd name="connsiteY20" fmla="*/ 164 h 79888"/>
                <a:gd name="connsiteX21" fmla="*/ 39741 w 108486"/>
                <a:gd name="connsiteY21" fmla="*/ 16284 h 79888"/>
                <a:gd name="connsiteX22" fmla="*/ 20743 w 108486"/>
                <a:gd name="connsiteY22" fmla="*/ 164 h 79888"/>
                <a:gd name="connsiteX23" fmla="*/ 6716 w 108486"/>
                <a:gd name="connsiteY23" fmla="*/ 9730 h 79888"/>
                <a:gd name="connsiteX24" fmla="*/ 324 w 108486"/>
                <a:gd name="connsiteY24" fmla="*/ 27266 h 79888"/>
                <a:gd name="connsiteX25" fmla="*/ 3342 w 108486"/>
                <a:gd name="connsiteY25" fmla="*/ 29569 h 79888"/>
                <a:gd name="connsiteX26" fmla="*/ 7249 w 108486"/>
                <a:gd name="connsiteY26" fmla="*/ 24255 h 79888"/>
                <a:gd name="connsiteX27" fmla="*/ 20210 w 108486"/>
                <a:gd name="connsiteY27" fmla="*/ 5124 h 79888"/>
                <a:gd name="connsiteX28" fmla="*/ 26070 w 108486"/>
                <a:gd name="connsiteY28" fmla="*/ 13804 h 79888"/>
                <a:gd name="connsiteX29" fmla="*/ 23229 w 108486"/>
                <a:gd name="connsiteY29" fmla="*/ 28506 h 79888"/>
                <a:gd name="connsiteX30" fmla="*/ 19322 w 108486"/>
                <a:gd name="connsiteY30" fmla="*/ 44448 h 79888"/>
                <a:gd name="connsiteX31" fmla="*/ 13641 w 108486"/>
                <a:gd name="connsiteY31" fmla="*/ 67122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486" h="79888">
                  <a:moveTo>
                    <a:pt x="13641" y="67122"/>
                  </a:moveTo>
                  <a:cubicBezTo>
                    <a:pt x="12930" y="69424"/>
                    <a:pt x="11865" y="73853"/>
                    <a:pt x="11865" y="74384"/>
                  </a:cubicBezTo>
                  <a:cubicBezTo>
                    <a:pt x="11865" y="78281"/>
                    <a:pt x="15061" y="80052"/>
                    <a:pt x="17902" y="80052"/>
                  </a:cubicBezTo>
                  <a:cubicBezTo>
                    <a:pt x="21098" y="80052"/>
                    <a:pt x="23939" y="77750"/>
                    <a:pt x="24827" y="76156"/>
                  </a:cubicBezTo>
                  <a:cubicBezTo>
                    <a:pt x="25714" y="74561"/>
                    <a:pt x="27135" y="68893"/>
                    <a:pt x="28023" y="65173"/>
                  </a:cubicBezTo>
                  <a:cubicBezTo>
                    <a:pt x="28910" y="61808"/>
                    <a:pt x="30864" y="53659"/>
                    <a:pt x="31929" y="49231"/>
                  </a:cubicBezTo>
                  <a:cubicBezTo>
                    <a:pt x="32994" y="45334"/>
                    <a:pt x="34059" y="41437"/>
                    <a:pt x="34947" y="37363"/>
                  </a:cubicBezTo>
                  <a:cubicBezTo>
                    <a:pt x="36900" y="30100"/>
                    <a:pt x="37255" y="28683"/>
                    <a:pt x="42405" y="21421"/>
                  </a:cubicBezTo>
                  <a:cubicBezTo>
                    <a:pt x="47376" y="14335"/>
                    <a:pt x="55721" y="5124"/>
                    <a:pt x="69038" y="5124"/>
                  </a:cubicBezTo>
                  <a:cubicBezTo>
                    <a:pt x="79336" y="5124"/>
                    <a:pt x="79514" y="14158"/>
                    <a:pt x="79514" y="17524"/>
                  </a:cubicBezTo>
                  <a:cubicBezTo>
                    <a:pt x="79514" y="28152"/>
                    <a:pt x="71879" y="47814"/>
                    <a:pt x="69038" y="55254"/>
                  </a:cubicBezTo>
                  <a:cubicBezTo>
                    <a:pt x="67085" y="60213"/>
                    <a:pt x="66375" y="61808"/>
                    <a:pt x="66375" y="64819"/>
                  </a:cubicBezTo>
                  <a:cubicBezTo>
                    <a:pt x="66375" y="74207"/>
                    <a:pt x="74187" y="80052"/>
                    <a:pt x="83242" y="80052"/>
                  </a:cubicBezTo>
                  <a:cubicBezTo>
                    <a:pt x="100998" y="80052"/>
                    <a:pt x="108810" y="55608"/>
                    <a:pt x="108810" y="52951"/>
                  </a:cubicBezTo>
                  <a:cubicBezTo>
                    <a:pt x="108810" y="50648"/>
                    <a:pt x="106502" y="50648"/>
                    <a:pt x="105969" y="50648"/>
                  </a:cubicBezTo>
                  <a:cubicBezTo>
                    <a:pt x="103484" y="50648"/>
                    <a:pt x="103306" y="51711"/>
                    <a:pt x="102596" y="53659"/>
                  </a:cubicBezTo>
                  <a:cubicBezTo>
                    <a:pt x="98512" y="67830"/>
                    <a:pt x="90877" y="75093"/>
                    <a:pt x="83775" y="75093"/>
                  </a:cubicBezTo>
                  <a:cubicBezTo>
                    <a:pt x="80046" y="75093"/>
                    <a:pt x="79336" y="72613"/>
                    <a:pt x="79336" y="68893"/>
                  </a:cubicBezTo>
                  <a:cubicBezTo>
                    <a:pt x="79336" y="64819"/>
                    <a:pt x="80224" y="62516"/>
                    <a:pt x="83420" y="54545"/>
                  </a:cubicBezTo>
                  <a:cubicBezTo>
                    <a:pt x="85551" y="49054"/>
                    <a:pt x="92830" y="30277"/>
                    <a:pt x="92830" y="20358"/>
                  </a:cubicBezTo>
                  <a:cubicBezTo>
                    <a:pt x="92830" y="3176"/>
                    <a:pt x="79159" y="164"/>
                    <a:pt x="69748" y="164"/>
                  </a:cubicBezTo>
                  <a:cubicBezTo>
                    <a:pt x="55011" y="164"/>
                    <a:pt x="45068" y="9198"/>
                    <a:pt x="39741" y="16284"/>
                  </a:cubicBezTo>
                  <a:cubicBezTo>
                    <a:pt x="38498" y="4061"/>
                    <a:pt x="28023" y="164"/>
                    <a:pt x="20743" y="164"/>
                  </a:cubicBezTo>
                  <a:cubicBezTo>
                    <a:pt x="13108" y="164"/>
                    <a:pt x="9024" y="5655"/>
                    <a:pt x="6716" y="9730"/>
                  </a:cubicBezTo>
                  <a:cubicBezTo>
                    <a:pt x="2810" y="16284"/>
                    <a:pt x="324" y="26380"/>
                    <a:pt x="324" y="27266"/>
                  </a:cubicBezTo>
                  <a:cubicBezTo>
                    <a:pt x="324" y="29569"/>
                    <a:pt x="2810" y="29569"/>
                    <a:pt x="3342" y="29569"/>
                  </a:cubicBezTo>
                  <a:cubicBezTo>
                    <a:pt x="5828" y="29569"/>
                    <a:pt x="6006" y="29037"/>
                    <a:pt x="7249" y="24255"/>
                  </a:cubicBezTo>
                  <a:cubicBezTo>
                    <a:pt x="9912" y="13804"/>
                    <a:pt x="13286" y="5124"/>
                    <a:pt x="20210" y="5124"/>
                  </a:cubicBezTo>
                  <a:cubicBezTo>
                    <a:pt x="24827" y="5124"/>
                    <a:pt x="26070" y="9021"/>
                    <a:pt x="26070" y="13804"/>
                  </a:cubicBezTo>
                  <a:cubicBezTo>
                    <a:pt x="26070" y="17169"/>
                    <a:pt x="24471" y="23723"/>
                    <a:pt x="23229" y="28506"/>
                  </a:cubicBezTo>
                  <a:cubicBezTo>
                    <a:pt x="21986" y="33289"/>
                    <a:pt x="20210" y="40551"/>
                    <a:pt x="19322" y="44448"/>
                  </a:cubicBezTo>
                  <a:lnTo>
                    <a:pt x="13641" y="67122"/>
                  </a:lnTo>
                  <a:close/>
                </a:path>
              </a:pathLst>
            </a:custGeom>
            <a:solidFill>
              <a:srgbClr val="000000"/>
            </a:solidFill>
            <a:ln w="25460"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ACCABBD7-646B-39A6-1931-91F41F9CA910}"/>
                </a:ext>
              </a:extLst>
            </p:cNvPr>
            <p:cNvSpPr/>
            <p:nvPr>
              <p:custDataLst>
                <p:tags r:id="rId129"/>
              </p:custDataLst>
            </p:nvPr>
          </p:nvSpPr>
          <p:spPr>
            <a:xfrm>
              <a:off x="10932482" y="6663897"/>
              <a:ext cx="120027" cy="8679"/>
            </a:xfrm>
            <a:custGeom>
              <a:avLst/>
              <a:gdLst>
                <a:gd name="connsiteX0" fmla="*/ 113254 w 120027"/>
                <a:gd name="connsiteY0" fmla="*/ 8844 h 8679"/>
                <a:gd name="connsiteX1" fmla="*/ 120356 w 120027"/>
                <a:gd name="connsiteY1" fmla="*/ 4593 h 8679"/>
                <a:gd name="connsiteX2" fmla="*/ 113254 w 120027"/>
                <a:gd name="connsiteY2" fmla="*/ 164 h 8679"/>
                <a:gd name="connsiteX3" fmla="*/ 7431 w 120027"/>
                <a:gd name="connsiteY3" fmla="*/ 164 h 8679"/>
                <a:gd name="connsiteX4" fmla="*/ 329 w 120027"/>
                <a:gd name="connsiteY4" fmla="*/ 4416 h 8679"/>
                <a:gd name="connsiteX5" fmla="*/ 7431 w 120027"/>
                <a:gd name="connsiteY5" fmla="*/ 8844 h 8679"/>
                <a:gd name="connsiteX6" fmla="*/ 113254 w 120027"/>
                <a:gd name="connsiteY6" fmla="*/ 8844 h 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027" h="8679">
                  <a:moveTo>
                    <a:pt x="113254" y="8844"/>
                  </a:moveTo>
                  <a:cubicBezTo>
                    <a:pt x="116095" y="8844"/>
                    <a:pt x="120356" y="8844"/>
                    <a:pt x="120356" y="4593"/>
                  </a:cubicBezTo>
                  <a:cubicBezTo>
                    <a:pt x="120356" y="164"/>
                    <a:pt x="116273" y="164"/>
                    <a:pt x="113254" y="164"/>
                  </a:cubicBezTo>
                  <a:lnTo>
                    <a:pt x="7431" y="164"/>
                  </a:lnTo>
                  <a:cubicBezTo>
                    <a:pt x="4590" y="164"/>
                    <a:pt x="329" y="164"/>
                    <a:pt x="329" y="4416"/>
                  </a:cubicBezTo>
                  <a:cubicBezTo>
                    <a:pt x="329" y="8844"/>
                    <a:pt x="4413" y="8844"/>
                    <a:pt x="7431" y="8844"/>
                  </a:cubicBezTo>
                  <a:lnTo>
                    <a:pt x="113254" y="8844"/>
                  </a:lnTo>
                  <a:close/>
                </a:path>
              </a:pathLst>
            </a:custGeom>
            <a:solidFill>
              <a:srgbClr val="000000"/>
            </a:solidFill>
            <a:ln w="25460"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EAC3BC6F-F3D1-7B64-7006-9976732099AD}"/>
                </a:ext>
              </a:extLst>
            </p:cNvPr>
            <p:cNvSpPr/>
            <p:nvPr>
              <p:custDataLst>
                <p:tags r:id="rId130"/>
              </p:custDataLst>
            </p:nvPr>
          </p:nvSpPr>
          <p:spPr>
            <a:xfrm>
              <a:off x="11091192" y="6594992"/>
              <a:ext cx="64630" cy="117618"/>
            </a:xfrm>
            <a:custGeom>
              <a:avLst/>
              <a:gdLst>
                <a:gd name="connsiteX0" fmla="*/ 40463 w 64630"/>
                <a:gd name="connsiteY0" fmla="*/ 5124 h 117618"/>
                <a:gd name="connsiteX1" fmla="*/ 35136 w 64630"/>
                <a:gd name="connsiteY1" fmla="*/ 164 h 117618"/>
                <a:gd name="connsiteX2" fmla="*/ 335 w 64630"/>
                <a:gd name="connsiteY2" fmla="*/ 11501 h 117618"/>
                <a:gd name="connsiteX3" fmla="*/ 335 w 64630"/>
                <a:gd name="connsiteY3" fmla="*/ 17878 h 117618"/>
                <a:gd name="connsiteX4" fmla="*/ 26081 w 64630"/>
                <a:gd name="connsiteY4" fmla="*/ 12918 h 117618"/>
                <a:gd name="connsiteX5" fmla="*/ 26081 w 64630"/>
                <a:gd name="connsiteY5" fmla="*/ 103257 h 117618"/>
                <a:gd name="connsiteX6" fmla="*/ 8325 w 64630"/>
                <a:gd name="connsiteY6" fmla="*/ 111406 h 117618"/>
                <a:gd name="connsiteX7" fmla="*/ 1578 w 64630"/>
                <a:gd name="connsiteY7" fmla="*/ 111406 h 117618"/>
                <a:gd name="connsiteX8" fmla="*/ 1578 w 64630"/>
                <a:gd name="connsiteY8" fmla="*/ 117782 h 117618"/>
                <a:gd name="connsiteX9" fmla="*/ 33183 w 64630"/>
                <a:gd name="connsiteY9" fmla="*/ 117074 h 117618"/>
                <a:gd name="connsiteX10" fmla="*/ 64965 w 64630"/>
                <a:gd name="connsiteY10" fmla="*/ 117782 h 117618"/>
                <a:gd name="connsiteX11" fmla="*/ 64965 w 64630"/>
                <a:gd name="connsiteY11" fmla="*/ 111406 h 117618"/>
                <a:gd name="connsiteX12" fmla="*/ 58218 w 64630"/>
                <a:gd name="connsiteY12" fmla="*/ 111406 h 117618"/>
                <a:gd name="connsiteX13" fmla="*/ 40463 w 64630"/>
                <a:gd name="connsiteY13" fmla="*/ 103257 h 117618"/>
                <a:gd name="connsiteX14" fmla="*/ 40463 w 64630"/>
                <a:gd name="connsiteY14" fmla="*/ 51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630" h="117618">
                  <a:moveTo>
                    <a:pt x="40463" y="5124"/>
                  </a:moveTo>
                  <a:cubicBezTo>
                    <a:pt x="40463" y="341"/>
                    <a:pt x="40108" y="164"/>
                    <a:pt x="35136" y="164"/>
                  </a:cubicBezTo>
                  <a:cubicBezTo>
                    <a:pt x="23772" y="11324"/>
                    <a:pt x="7615" y="11501"/>
                    <a:pt x="335" y="11501"/>
                  </a:cubicBezTo>
                  <a:lnTo>
                    <a:pt x="335" y="17878"/>
                  </a:lnTo>
                  <a:cubicBezTo>
                    <a:pt x="4596" y="17878"/>
                    <a:pt x="16315" y="17878"/>
                    <a:pt x="26081" y="12918"/>
                  </a:cubicBezTo>
                  <a:lnTo>
                    <a:pt x="26081" y="103257"/>
                  </a:lnTo>
                  <a:cubicBezTo>
                    <a:pt x="26081" y="109103"/>
                    <a:pt x="26081" y="111406"/>
                    <a:pt x="8325" y="111406"/>
                  </a:cubicBezTo>
                  <a:lnTo>
                    <a:pt x="1578" y="111406"/>
                  </a:lnTo>
                  <a:lnTo>
                    <a:pt x="1578" y="117782"/>
                  </a:lnTo>
                  <a:cubicBezTo>
                    <a:pt x="4774" y="117605"/>
                    <a:pt x="26613" y="117074"/>
                    <a:pt x="33183" y="117074"/>
                  </a:cubicBezTo>
                  <a:cubicBezTo>
                    <a:pt x="38687" y="117074"/>
                    <a:pt x="61059" y="117605"/>
                    <a:pt x="64965" y="117782"/>
                  </a:cubicBezTo>
                  <a:lnTo>
                    <a:pt x="64965" y="111406"/>
                  </a:lnTo>
                  <a:lnTo>
                    <a:pt x="58218" y="111406"/>
                  </a:lnTo>
                  <a:cubicBezTo>
                    <a:pt x="40463" y="111406"/>
                    <a:pt x="40463" y="109103"/>
                    <a:pt x="40463" y="103257"/>
                  </a:cubicBezTo>
                  <a:lnTo>
                    <a:pt x="40463" y="5124"/>
                  </a:lnTo>
                  <a:close/>
                </a:path>
              </a:pathLst>
            </a:custGeom>
            <a:solidFill>
              <a:srgbClr val="000000"/>
            </a:solidFill>
            <a:ln w="25460"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A8ECB633-5D27-940A-FC69-AC58DCD0CA65}"/>
                </a:ext>
              </a:extLst>
            </p:cNvPr>
            <p:cNvSpPr/>
            <p:nvPr>
              <p:custDataLst>
                <p:tags r:id="rId131"/>
              </p:custDataLst>
            </p:nvPr>
          </p:nvSpPr>
          <p:spPr>
            <a:xfrm>
              <a:off x="6415237" y="7150376"/>
              <a:ext cx="26886" cy="26823"/>
            </a:xfrm>
            <a:custGeom>
              <a:avLst/>
              <a:gdLst>
                <a:gd name="connsiteX0" fmla="*/ 27038 w 26886"/>
                <a:gd name="connsiteY0" fmla="*/ 13594 h 26823"/>
                <a:gd name="connsiteX1" fmla="*/ 13595 w 26886"/>
                <a:gd name="connsiteY1" fmla="*/ 183 h 26823"/>
                <a:gd name="connsiteX2" fmla="*/ 151 w 26886"/>
                <a:gd name="connsiteY2" fmla="*/ 13594 h 26823"/>
                <a:gd name="connsiteX3" fmla="*/ 13595 w 26886"/>
                <a:gd name="connsiteY3" fmla="*/ 27006 h 26823"/>
                <a:gd name="connsiteX4" fmla="*/ 27038 w 26886"/>
                <a:gd name="connsiteY4" fmla="*/ 1359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86" h="26823">
                  <a:moveTo>
                    <a:pt x="27038" y="13594"/>
                  </a:moveTo>
                  <a:cubicBezTo>
                    <a:pt x="27038" y="6256"/>
                    <a:pt x="20951" y="183"/>
                    <a:pt x="13595" y="183"/>
                  </a:cubicBezTo>
                  <a:cubicBezTo>
                    <a:pt x="6239" y="183"/>
                    <a:pt x="151" y="6256"/>
                    <a:pt x="151" y="13594"/>
                  </a:cubicBezTo>
                  <a:cubicBezTo>
                    <a:pt x="151" y="20933"/>
                    <a:pt x="6239" y="27006"/>
                    <a:pt x="13595" y="27006"/>
                  </a:cubicBezTo>
                  <a:cubicBezTo>
                    <a:pt x="20951" y="27006"/>
                    <a:pt x="27038" y="20933"/>
                    <a:pt x="27038" y="13594"/>
                  </a:cubicBezTo>
                  <a:close/>
                </a:path>
              </a:pathLst>
            </a:custGeom>
            <a:solidFill>
              <a:srgbClr val="000000"/>
            </a:solidFill>
            <a:ln w="25460"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AD8C6BEA-A5CF-7E6F-11AA-294FA2095A9F}"/>
                </a:ext>
              </a:extLst>
            </p:cNvPr>
            <p:cNvSpPr/>
            <p:nvPr>
              <p:custDataLst>
                <p:tags r:id="rId132"/>
              </p:custDataLst>
            </p:nvPr>
          </p:nvSpPr>
          <p:spPr>
            <a:xfrm>
              <a:off x="6415237" y="7251596"/>
              <a:ext cx="26886" cy="26823"/>
            </a:xfrm>
            <a:custGeom>
              <a:avLst/>
              <a:gdLst>
                <a:gd name="connsiteX0" fmla="*/ 27038 w 26886"/>
                <a:gd name="connsiteY0" fmla="*/ 13598 h 26823"/>
                <a:gd name="connsiteX1" fmla="*/ 13595 w 26886"/>
                <a:gd name="connsiteY1" fmla="*/ 187 h 26823"/>
                <a:gd name="connsiteX2" fmla="*/ 151 w 26886"/>
                <a:gd name="connsiteY2" fmla="*/ 13598 h 26823"/>
                <a:gd name="connsiteX3" fmla="*/ 13595 w 26886"/>
                <a:gd name="connsiteY3" fmla="*/ 27010 h 26823"/>
                <a:gd name="connsiteX4" fmla="*/ 27038 w 26886"/>
                <a:gd name="connsiteY4" fmla="*/ 13598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86" h="26823">
                  <a:moveTo>
                    <a:pt x="27038" y="13598"/>
                  </a:moveTo>
                  <a:cubicBezTo>
                    <a:pt x="27038" y="6260"/>
                    <a:pt x="20951" y="187"/>
                    <a:pt x="13595" y="187"/>
                  </a:cubicBezTo>
                  <a:cubicBezTo>
                    <a:pt x="6239" y="187"/>
                    <a:pt x="151" y="6260"/>
                    <a:pt x="151" y="13598"/>
                  </a:cubicBezTo>
                  <a:cubicBezTo>
                    <a:pt x="151" y="20937"/>
                    <a:pt x="6239" y="27010"/>
                    <a:pt x="13595" y="27010"/>
                  </a:cubicBezTo>
                  <a:cubicBezTo>
                    <a:pt x="20951" y="27010"/>
                    <a:pt x="27038" y="20937"/>
                    <a:pt x="27038" y="13598"/>
                  </a:cubicBezTo>
                  <a:close/>
                </a:path>
              </a:pathLst>
            </a:custGeom>
            <a:solidFill>
              <a:srgbClr val="000000"/>
            </a:solidFill>
            <a:ln w="25460"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513A2FB3-8A70-528F-4BE4-57A9A30D8440}"/>
                </a:ext>
              </a:extLst>
            </p:cNvPr>
            <p:cNvSpPr/>
            <p:nvPr>
              <p:custDataLst>
                <p:tags r:id="rId133"/>
              </p:custDataLst>
            </p:nvPr>
          </p:nvSpPr>
          <p:spPr>
            <a:xfrm>
              <a:off x="6415237" y="7352817"/>
              <a:ext cx="26886" cy="26823"/>
            </a:xfrm>
            <a:custGeom>
              <a:avLst/>
              <a:gdLst>
                <a:gd name="connsiteX0" fmla="*/ 27038 w 26886"/>
                <a:gd name="connsiteY0" fmla="*/ 13602 h 26823"/>
                <a:gd name="connsiteX1" fmla="*/ 13595 w 26886"/>
                <a:gd name="connsiteY1" fmla="*/ 191 h 26823"/>
                <a:gd name="connsiteX2" fmla="*/ 151 w 26886"/>
                <a:gd name="connsiteY2" fmla="*/ 13602 h 26823"/>
                <a:gd name="connsiteX3" fmla="*/ 13595 w 26886"/>
                <a:gd name="connsiteY3" fmla="*/ 27014 h 26823"/>
                <a:gd name="connsiteX4" fmla="*/ 27038 w 26886"/>
                <a:gd name="connsiteY4" fmla="*/ 13602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86" h="26823">
                  <a:moveTo>
                    <a:pt x="27038" y="13602"/>
                  </a:moveTo>
                  <a:cubicBezTo>
                    <a:pt x="27038" y="6264"/>
                    <a:pt x="20951" y="191"/>
                    <a:pt x="13595" y="191"/>
                  </a:cubicBezTo>
                  <a:cubicBezTo>
                    <a:pt x="6239" y="191"/>
                    <a:pt x="151" y="6264"/>
                    <a:pt x="151" y="13602"/>
                  </a:cubicBezTo>
                  <a:cubicBezTo>
                    <a:pt x="151" y="20941"/>
                    <a:pt x="6239" y="27014"/>
                    <a:pt x="13595" y="27014"/>
                  </a:cubicBezTo>
                  <a:cubicBezTo>
                    <a:pt x="20951" y="27014"/>
                    <a:pt x="27038" y="20941"/>
                    <a:pt x="27038" y="13602"/>
                  </a:cubicBezTo>
                  <a:close/>
                </a:path>
              </a:pathLst>
            </a:custGeom>
            <a:solidFill>
              <a:srgbClr val="000000"/>
            </a:solidFill>
            <a:ln w="25460" cap="flat">
              <a:noFill/>
              <a:prstDash val="solid"/>
              <a:miter/>
            </a:ln>
          </p:spPr>
          <p:txBody>
            <a:bodyPr rtlCol="0" anchor="ctr"/>
            <a:lstStyle/>
            <a:p>
              <a:endParaRPr lang="en-IN"/>
            </a:p>
          </p:txBody>
        </p:sp>
      </p:grpSp>
      <p:grpSp>
        <p:nvGrpSpPr>
          <p:cNvPr id="109" name="Group 108" descr="\documentclass{article}&#10;\usepackage{amsmath}&#10;\pagestyle{empty}&#10;\begin{document}&#10;&#10;$&#10;\sum_{i=0}^{\text{num}_{\text{states}}} p_i = 1.&#10;$&#10;&#10;\end{document}" title="IguanaTex Shape Display">
            <a:extLst>
              <a:ext uri="{FF2B5EF4-FFF2-40B4-BE49-F238E27FC236}">
                <a16:creationId xmlns:a16="http://schemas.microsoft.com/office/drawing/2014/main" id="{48579946-DA93-148B-7FB2-97F654617C5A}"/>
              </a:ext>
            </a:extLst>
          </p:cNvPr>
          <p:cNvGrpSpPr>
            <a:grpSpLocks noChangeAspect="1"/>
          </p:cNvGrpSpPr>
          <p:nvPr>
            <p:custDataLst>
              <p:tags r:id="rId3"/>
            </p:custDataLst>
          </p:nvPr>
        </p:nvGrpSpPr>
        <p:grpSpPr>
          <a:xfrm>
            <a:off x="2473352" y="5204284"/>
            <a:ext cx="1868145" cy="291279"/>
            <a:chOff x="4502664" y="3960438"/>
            <a:chExt cx="1868145" cy="291279"/>
          </a:xfrm>
        </p:grpSpPr>
        <p:sp>
          <p:nvSpPr>
            <p:cNvPr id="91" name="Freeform: Shape 90">
              <a:extLst>
                <a:ext uri="{FF2B5EF4-FFF2-40B4-BE49-F238E27FC236}">
                  <a16:creationId xmlns:a16="http://schemas.microsoft.com/office/drawing/2014/main" id="{7BC811CB-2CB8-9C8E-3CA2-9BA8C970625B}"/>
                </a:ext>
              </a:extLst>
            </p:cNvPr>
            <p:cNvSpPr/>
            <p:nvPr>
              <p:custDataLst>
                <p:tags r:id="rId55"/>
              </p:custDataLst>
            </p:nvPr>
          </p:nvSpPr>
          <p:spPr>
            <a:xfrm>
              <a:off x="4502664" y="3976349"/>
              <a:ext cx="238627" cy="258802"/>
            </a:xfrm>
            <a:custGeom>
              <a:avLst/>
              <a:gdLst>
                <a:gd name="connsiteX0" fmla="*/ 92440 w 238627"/>
                <a:gd name="connsiteY0" fmla="*/ 138256 h 258802"/>
                <a:gd name="connsiteX1" fmla="*/ 2607 w 238627"/>
                <a:gd name="connsiteY1" fmla="*/ 251870 h 258802"/>
                <a:gd name="connsiteX2" fmla="*/ 330 w 238627"/>
                <a:gd name="connsiteY2" fmla="*/ 256011 h 258802"/>
                <a:gd name="connsiteX3" fmla="*/ 7162 w 238627"/>
                <a:gd name="connsiteY3" fmla="*/ 258858 h 258802"/>
                <a:gd name="connsiteX4" fmla="*/ 216941 w 238627"/>
                <a:gd name="connsiteY4" fmla="*/ 258858 h 258802"/>
                <a:gd name="connsiteX5" fmla="*/ 238704 w 238627"/>
                <a:gd name="connsiteY5" fmla="*/ 194416 h 258802"/>
                <a:gd name="connsiteX6" fmla="*/ 232378 w 238627"/>
                <a:gd name="connsiteY6" fmla="*/ 194416 h 258802"/>
                <a:gd name="connsiteX7" fmla="*/ 187588 w 238627"/>
                <a:gd name="connsiteY7" fmla="*/ 237118 h 258802"/>
                <a:gd name="connsiteX8" fmla="*/ 128880 w 238627"/>
                <a:gd name="connsiteY8" fmla="*/ 244623 h 258802"/>
                <a:gd name="connsiteX9" fmla="*/ 21333 w 238627"/>
                <a:gd name="connsiteY9" fmla="*/ 244623 h 258802"/>
                <a:gd name="connsiteX10" fmla="*/ 109142 w 238627"/>
                <a:gd name="connsiteY10" fmla="*/ 133597 h 258802"/>
                <a:gd name="connsiteX11" fmla="*/ 111419 w 238627"/>
                <a:gd name="connsiteY11" fmla="*/ 129456 h 258802"/>
                <a:gd name="connsiteX12" fmla="*/ 109648 w 238627"/>
                <a:gd name="connsiteY12" fmla="*/ 125833 h 258802"/>
                <a:gd name="connsiteX13" fmla="*/ 27406 w 238627"/>
                <a:gd name="connsiteY13" fmla="*/ 10407 h 258802"/>
                <a:gd name="connsiteX14" fmla="*/ 127614 w 238627"/>
                <a:gd name="connsiteY14" fmla="*/ 10407 h 258802"/>
                <a:gd name="connsiteX15" fmla="*/ 232378 w 238627"/>
                <a:gd name="connsiteY15" fmla="*/ 60615 h 258802"/>
                <a:gd name="connsiteX16" fmla="*/ 238704 w 238627"/>
                <a:gd name="connsiteY16" fmla="*/ 60615 h 258802"/>
                <a:gd name="connsiteX17" fmla="*/ 216941 w 238627"/>
                <a:gd name="connsiteY17" fmla="*/ 55 h 258802"/>
                <a:gd name="connsiteX18" fmla="*/ 7162 w 238627"/>
                <a:gd name="connsiteY18" fmla="*/ 55 h 258802"/>
                <a:gd name="connsiteX19" fmla="*/ 77 w 238627"/>
                <a:gd name="connsiteY19" fmla="*/ 8337 h 258802"/>
                <a:gd name="connsiteX20" fmla="*/ 92440 w 238627"/>
                <a:gd name="connsiteY20" fmla="*/ 138256 h 258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8627" h="258802">
                  <a:moveTo>
                    <a:pt x="92440" y="138256"/>
                  </a:moveTo>
                  <a:lnTo>
                    <a:pt x="2607" y="251870"/>
                  </a:lnTo>
                  <a:cubicBezTo>
                    <a:pt x="583" y="254458"/>
                    <a:pt x="330" y="254975"/>
                    <a:pt x="330" y="256011"/>
                  </a:cubicBezTo>
                  <a:cubicBezTo>
                    <a:pt x="330" y="258858"/>
                    <a:pt x="2607" y="258858"/>
                    <a:pt x="7162" y="258858"/>
                  </a:cubicBezTo>
                  <a:lnTo>
                    <a:pt x="216941" y="258858"/>
                  </a:lnTo>
                  <a:lnTo>
                    <a:pt x="238704" y="194416"/>
                  </a:lnTo>
                  <a:lnTo>
                    <a:pt x="232378" y="194416"/>
                  </a:lnTo>
                  <a:cubicBezTo>
                    <a:pt x="226051" y="213826"/>
                    <a:pt x="209097" y="229613"/>
                    <a:pt x="187588" y="237118"/>
                  </a:cubicBezTo>
                  <a:cubicBezTo>
                    <a:pt x="183539" y="238412"/>
                    <a:pt x="166078" y="244623"/>
                    <a:pt x="128880" y="244623"/>
                  </a:cubicBezTo>
                  <a:lnTo>
                    <a:pt x="21333" y="244623"/>
                  </a:lnTo>
                  <a:lnTo>
                    <a:pt x="109142" y="133597"/>
                  </a:lnTo>
                  <a:cubicBezTo>
                    <a:pt x="110913" y="131268"/>
                    <a:pt x="111419" y="130492"/>
                    <a:pt x="111419" y="129456"/>
                  </a:cubicBezTo>
                  <a:cubicBezTo>
                    <a:pt x="111419" y="128421"/>
                    <a:pt x="111166" y="128162"/>
                    <a:pt x="109648" y="125833"/>
                  </a:cubicBezTo>
                  <a:lnTo>
                    <a:pt x="27406" y="10407"/>
                  </a:lnTo>
                  <a:lnTo>
                    <a:pt x="127614" y="10407"/>
                  </a:lnTo>
                  <a:cubicBezTo>
                    <a:pt x="156462" y="10407"/>
                    <a:pt x="214664" y="12219"/>
                    <a:pt x="232378" y="60615"/>
                  </a:cubicBezTo>
                  <a:lnTo>
                    <a:pt x="238704" y="60615"/>
                  </a:lnTo>
                  <a:lnTo>
                    <a:pt x="216941" y="55"/>
                  </a:lnTo>
                  <a:lnTo>
                    <a:pt x="7162" y="55"/>
                  </a:lnTo>
                  <a:cubicBezTo>
                    <a:pt x="330" y="55"/>
                    <a:pt x="77" y="314"/>
                    <a:pt x="77" y="8337"/>
                  </a:cubicBezTo>
                  <a:lnTo>
                    <a:pt x="92440" y="138256"/>
                  </a:lnTo>
                  <a:close/>
                </a:path>
              </a:pathLst>
            </a:custGeom>
            <a:solidFill>
              <a:srgbClr val="000000"/>
            </a:solidFill>
            <a:ln w="25400"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712D120E-4764-801D-2653-462D073FAE2E}"/>
                </a:ext>
              </a:extLst>
            </p:cNvPr>
            <p:cNvSpPr/>
            <p:nvPr>
              <p:custDataLst>
                <p:tags r:id="rId56"/>
              </p:custDataLst>
            </p:nvPr>
          </p:nvSpPr>
          <p:spPr>
            <a:xfrm>
              <a:off x="4765168" y="3960438"/>
              <a:ext cx="94944" cy="79892"/>
            </a:xfrm>
            <a:custGeom>
              <a:avLst/>
              <a:gdLst>
                <a:gd name="connsiteX0" fmla="*/ 81747 w 94944"/>
                <a:gd name="connsiteY0" fmla="*/ 25058 h 79892"/>
                <a:gd name="connsiteX1" fmla="*/ 55176 w 94944"/>
                <a:gd name="connsiteY1" fmla="*/ 58 h 79892"/>
                <a:gd name="connsiteX2" fmla="*/ 26303 w 94944"/>
                <a:gd name="connsiteY2" fmla="*/ 17630 h 79892"/>
                <a:gd name="connsiteX3" fmla="*/ 26126 w 94944"/>
                <a:gd name="connsiteY3" fmla="*/ 17630 h 79892"/>
                <a:gd name="connsiteX4" fmla="*/ 26126 w 94944"/>
                <a:gd name="connsiteY4" fmla="*/ 58 h 79892"/>
                <a:gd name="connsiteX5" fmla="*/ 87 w 94944"/>
                <a:gd name="connsiteY5" fmla="*/ 2051 h 79892"/>
                <a:gd name="connsiteX6" fmla="*/ 87 w 94944"/>
                <a:gd name="connsiteY6" fmla="*/ 8572 h 79892"/>
                <a:gd name="connsiteX7" fmla="*/ 13372 w 94944"/>
                <a:gd name="connsiteY7" fmla="*/ 18717 h 79892"/>
                <a:gd name="connsiteX8" fmla="*/ 13372 w 94944"/>
                <a:gd name="connsiteY8" fmla="*/ 65638 h 79892"/>
                <a:gd name="connsiteX9" fmla="*/ 87 w 94944"/>
                <a:gd name="connsiteY9" fmla="*/ 73428 h 79892"/>
                <a:gd name="connsiteX10" fmla="*/ 87 w 94944"/>
                <a:gd name="connsiteY10" fmla="*/ 79950 h 79892"/>
                <a:gd name="connsiteX11" fmla="*/ 20281 w 94944"/>
                <a:gd name="connsiteY11" fmla="*/ 79225 h 79892"/>
                <a:gd name="connsiteX12" fmla="*/ 40651 w 94944"/>
                <a:gd name="connsiteY12" fmla="*/ 79950 h 79892"/>
                <a:gd name="connsiteX13" fmla="*/ 40651 w 94944"/>
                <a:gd name="connsiteY13" fmla="*/ 73428 h 79892"/>
                <a:gd name="connsiteX14" fmla="*/ 27366 w 94944"/>
                <a:gd name="connsiteY14" fmla="*/ 65638 h 79892"/>
                <a:gd name="connsiteX15" fmla="*/ 27366 w 94944"/>
                <a:gd name="connsiteY15" fmla="*/ 33029 h 79892"/>
                <a:gd name="connsiteX16" fmla="*/ 53759 w 94944"/>
                <a:gd name="connsiteY16" fmla="*/ 5130 h 79892"/>
                <a:gd name="connsiteX17" fmla="*/ 67753 w 94944"/>
                <a:gd name="connsiteY17" fmla="*/ 24333 h 79892"/>
                <a:gd name="connsiteX18" fmla="*/ 67753 w 94944"/>
                <a:gd name="connsiteY18" fmla="*/ 65638 h 79892"/>
                <a:gd name="connsiteX19" fmla="*/ 54468 w 94944"/>
                <a:gd name="connsiteY19" fmla="*/ 73428 h 79892"/>
                <a:gd name="connsiteX20" fmla="*/ 54468 w 94944"/>
                <a:gd name="connsiteY20" fmla="*/ 79950 h 79892"/>
                <a:gd name="connsiteX21" fmla="*/ 74661 w 94944"/>
                <a:gd name="connsiteY21" fmla="*/ 79225 h 79892"/>
                <a:gd name="connsiteX22" fmla="*/ 95032 w 94944"/>
                <a:gd name="connsiteY22" fmla="*/ 79950 h 79892"/>
                <a:gd name="connsiteX23" fmla="*/ 95032 w 94944"/>
                <a:gd name="connsiteY23" fmla="*/ 73428 h 79892"/>
                <a:gd name="connsiteX24" fmla="*/ 81747 w 94944"/>
                <a:gd name="connsiteY24" fmla="*/ 65638 h 79892"/>
                <a:gd name="connsiteX25" fmla="*/ 81747 w 94944"/>
                <a:gd name="connsiteY25" fmla="*/ 25058 h 7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4944" h="79892">
                  <a:moveTo>
                    <a:pt x="81747" y="25058"/>
                  </a:moveTo>
                  <a:cubicBezTo>
                    <a:pt x="81747" y="9297"/>
                    <a:pt x="74130" y="58"/>
                    <a:pt x="55176" y="58"/>
                  </a:cubicBezTo>
                  <a:cubicBezTo>
                    <a:pt x="40651" y="58"/>
                    <a:pt x="31263" y="8210"/>
                    <a:pt x="26303" y="17630"/>
                  </a:cubicBezTo>
                  <a:lnTo>
                    <a:pt x="26126" y="17630"/>
                  </a:lnTo>
                  <a:lnTo>
                    <a:pt x="26126" y="58"/>
                  </a:lnTo>
                  <a:lnTo>
                    <a:pt x="87" y="2051"/>
                  </a:lnTo>
                  <a:lnTo>
                    <a:pt x="87" y="8572"/>
                  </a:lnTo>
                  <a:cubicBezTo>
                    <a:pt x="11955" y="8572"/>
                    <a:pt x="13372" y="9840"/>
                    <a:pt x="13372" y="18717"/>
                  </a:cubicBezTo>
                  <a:lnTo>
                    <a:pt x="13372" y="65638"/>
                  </a:lnTo>
                  <a:cubicBezTo>
                    <a:pt x="13372" y="73428"/>
                    <a:pt x="11601" y="73428"/>
                    <a:pt x="87" y="73428"/>
                  </a:cubicBezTo>
                  <a:lnTo>
                    <a:pt x="87" y="79950"/>
                  </a:lnTo>
                  <a:cubicBezTo>
                    <a:pt x="441" y="79950"/>
                    <a:pt x="12841" y="79225"/>
                    <a:pt x="20281" y="79225"/>
                  </a:cubicBezTo>
                  <a:cubicBezTo>
                    <a:pt x="26835" y="79225"/>
                    <a:pt x="39057" y="79769"/>
                    <a:pt x="40651" y="79950"/>
                  </a:cubicBezTo>
                  <a:lnTo>
                    <a:pt x="40651" y="73428"/>
                  </a:lnTo>
                  <a:cubicBezTo>
                    <a:pt x="29137" y="73428"/>
                    <a:pt x="27366" y="73428"/>
                    <a:pt x="27366" y="65638"/>
                  </a:cubicBezTo>
                  <a:lnTo>
                    <a:pt x="27366" y="33029"/>
                  </a:lnTo>
                  <a:cubicBezTo>
                    <a:pt x="27366" y="14007"/>
                    <a:pt x="42068" y="5130"/>
                    <a:pt x="53759" y="5130"/>
                  </a:cubicBezTo>
                  <a:cubicBezTo>
                    <a:pt x="66159" y="5130"/>
                    <a:pt x="67753" y="15094"/>
                    <a:pt x="67753" y="24333"/>
                  </a:cubicBezTo>
                  <a:lnTo>
                    <a:pt x="67753" y="65638"/>
                  </a:lnTo>
                  <a:cubicBezTo>
                    <a:pt x="67753" y="73428"/>
                    <a:pt x="65982" y="73428"/>
                    <a:pt x="54468" y="73428"/>
                  </a:cubicBezTo>
                  <a:lnTo>
                    <a:pt x="54468" y="79950"/>
                  </a:lnTo>
                  <a:cubicBezTo>
                    <a:pt x="54822" y="79950"/>
                    <a:pt x="67222" y="79225"/>
                    <a:pt x="74661" y="79225"/>
                  </a:cubicBezTo>
                  <a:cubicBezTo>
                    <a:pt x="81215" y="79225"/>
                    <a:pt x="93438" y="79769"/>
                    <a:pt x="95032" y="79950"/>
                  </a:cubicBezTo>
                  <a:lnTo>
                    <a:pt x="95032" y="73428"/>
                  </a:lnTo>
                  <a:cubicBezTo>
                    <a:pt x="83518" y="73428"/>
                    <a:pt x="81747" y="73428"/>
                    <a:pt x="81747" y="65638"/>
                  </a:cubicBezTo>
                  <a:lnTo>
                    <a:pt x="81747" y="25058"/>
                  </a:lnTo>
                  <a:close/>
                </a:path>
              </a:pathLst>
            </a:custGeom>
            <a:solidFill>
              <a:srgbClr val="000000"/>
            </a:solidFill>
            <a:ln w="25400"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AFF5DF73-B9A8-3C40-5748-0FE79C855A77}"/>
                </a:ext>
              </a:extLst>
            </p:cNvPr>
            <p:cNvSpPr/>
            <p:nvPr>
              <p:custDataLst>
                <p:tags r:id="rId57"/>
              </p:custDataLst>
            </p:nvPr>
          </p:nvSpPr>
          <p:spPr>
            <a:xfrm>
              <a:off x="4871485" y="3960438"/>
              <a:ext cx="94944" cy="81703"/>
            </a:xfrm>
            <a:custGeom>
              <a:avLst/>
              <a:gdLst>
                <a:gd name="connsiteX0" fmla="*/ 54472 w 94944"/>
                <a:gd name="connsiteY0" fmla="*/ 2051 h 81703"/>
                <a:gd name="connsiteX1" fmla="*/ 54472 w 94944"/>
                <a:gd name="connsiteY1" fmla="*/ 8572 h 81703"/>
                <a:gd name="connsiteX2" fmla="*/ 67757 w 94944"/>
                <a:gd name="connsiteY2" fmla="*/ 18717 h 81703"/>
                <a:gd name="connsiteX3" fmla="*/ 67757 w 94944"/>
                <a:gd name="connsiteY3" fmla="*/ 49696 h 81703"/>
                <a:gd name="connsiteX4" fmla="*/ 44198 w 94944"/>
                <a:gd name="connsiteY4" fmla="*/ 76689 h 81703"/>
                <a:gd name="connsiteX5" fmla="*/ 27370 w 94944"/>
                <a:gd name="connsiteY5" fmla="*/ 59660 h 81703"/>
                <a:gd name="connsiteX6" fmla="*/ 27370 w 94944"/>
                <a:gd name="connsiteY6" fmla="*/ 58 h 81703"/>
                <a:gd name="connsiteX7" fmla="*/ 91 w 94944"/>
                <a:gd name="connsiteY7" fmla="*/ 2051 h 81703"/>
                <a:gd name="connsiteX8" fmla="*/ 91 w 94944"/>
                <a:gd name="connsiteY8" fmla="*/ 8572 h 81703"/>
                <a:gd name="connsiteX9" fmla="*/ 13377 w 94944"/>
                <a:gd name="connsiteY9" fmla="*/ 25239 h 81703"/>
                <a:gd name="connsiteX10" fmla="*/ 13377 w 94944"/>
                <a:gd name="connsiteY10" fmla="*/ 52413 h 81703"/>
                <a:gd name="connsiteX11" fmla="*/ 42958 w 94944"/>
                <a:gd name="connsiteY11" fmla="*/ 81762 h 81703"/>
                <a:gd name="connsiteX12" fmla="*/ 68289 w 94944"/>
                <a:gd name="connsiteY12" fmla="*/ 66544 h 81703"/>
                <a:gd name="connsiteX13" fmla="*/ 68466 w 94944"/>
                <a:gd name="connsiteY13" fmla="*/ 66544 h 81703"/>
                <a:gd name="connsiteX14" fmla="*/ 68466 w 94944"/>
                <a:gd name="connsiteY14" fmla="*/ 81762 h 81703"/>
                <a:gd name="connsiteX15" fmla="*/ 95036 w 94944"/>
                <a:gd name="connsiteY15" fmla="*/ 79950 h 81703"/>
                <a:gd name="connsiteX16" fmla="*/ 95036 w 94944"/>
                <a:gd name="connsiteY16" fmla="*/ 73428 h 81703"/>
                <a:gd name="connsiteX17" fmla="*/ 81751 w 94944"/>
                <a:gd name="connsiteY17" fmla="*/ 63283 h 81703"/>
                <a:gd name="connsiteX18" fmla="*/ 81751 w 94944"/>
                <a:gd name="connsiteY18" fmla="*/ 58 h 81703"/>
                <a:gd name="connsiteX19" fmla="*/ 54472 w 94944"/>
                <a:gd name="connsiteY19" fmla="*/ 2051 h 81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4944" h="81703">
                  <a:moveTo>
                    <a:pt x="54472" y="2051"/>
                  </a:moveTo>
                  <a:lnTo>
                    <a:pt x="54472" y="8572"/>
                  </a:lnTo>
                  <a:cubicBezTo>
                    <a:pt x="66340" y="8572"/>
                    <a:pt x="67757" y="9840"/>
                    <a:pt x="67757" y="18717"/>
                  </a:cubicBezTo>
                  <a:lnTo>
                    <a:pt x="67757" y="49696"/>
                  </a:lnTo>
                  <a:cubicBezTo>
                    <a:pt x="67757" y="65638"/>
                    <a:pt x="57661" y="76689"/>
                    <a:pt x="44198" y="76689"/>
                  </a:cubicBezTo>
                  <a:cubicBezTo>
                    <a:pt x="28079" y="76689"/>
                    <a:pt x="27370" y="68899"/>
                    <a:pt x="27370" y="59660"/>
                  </a:cubicBezTo>
                  <a:lnTo>
                    <a:pt x="27370" y="58"/>
                  </a:lnTo>
                  <a:lnTo>
                    <a:pt x="91" y="2051"/>
                  </a:lnTo>
                  <a:lnTo>
                    <a:pt x="91" y="8572"/>
                  </a:lnTo>
                  <a:cubicBezTo>
                    <a:pt x="13377" y="8572"/>
                    <a:pt x="13377" y="9116"/>
                    <a:pt x="13377" y="25239"/>
                  </a:cubicBezTo>
                  <a:lnTo>
                    <a:pt x="13377" y="52413"/>
                  </a:lnTo>
                  <a:cubicBezTo>
                    <a:pt x="13377" y="64914"/>
                    <a:pt x="13377" y="81762"/>
                    <a:pt x="42958" y="81762"/>
                  </a:cubicBezTo>
                  <a:cubicBezTo>
                    <a:pt x="46855" y="81762"/>
                    <a:pt x="59786" y="81762"/>
                    <a:pt x="68289" y="66544"/>
                  </a:cubicBezTo>
                  <a:lnTo>
                    <a:pt x="68466" y="66544"/>
                  </a:lnTo>
                  <a:lnTo>
                    <a:pt x="68466" y="81762"/>
                  </a:lnTo>
                  <a:lnTo>
                    <a:pt x="95036" y="79950"/>
                  </a:lnTo>
                  <a:lnTo>
                    <a:pt x="95036" y="73428"/>
                  </a:lnTo>
                  <a:cubicBezTo>
                    <a:pt x="83168" y="73428"/>
                    <a:pt x="81751" y="72160"/>
                    <a:pt x="81751" y="63283"/>
                  </a:cubicBezTo>
                  <a:lnTo>
                    <a:pt x="81751" y="58"/>
                  </a:lnTo>
                  <a:lnTo>
                    <a:pt x="54472" y="2051"/>
                  </a:lnTo>
                  <a:close/>
                </a:path>
              </a:pathLst>
            </a:custGeom>
            <a:solidFill>
              <a:srgbClr val="000000"/>
            </a:solidFill>
            <a:ln w="25400"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D74A53A9-A3DF-AD55-CD8E-2B892FCDE5E1}"/>
                </a:ext>
              </a:extLst>
            </p:cNvPr>
            <p:cNvSpPr/>
            <p:nvPr>
              <p:custDataLst>
                <p:tags r:id="rId58"/>
              </p:custDataLst>
            </p:nvPr>
          </p:nvSpPr>
          <p:spPr>
            <a:xfrm>
              <a:off x="4983250" y="3960438"/>
              <a:ext cx="149325" cy="79892"/>
            </a:xfrm>
            <a:custGeom>
              <a:avLst/>
              <a:gdLst>
                <a:gd name="connsiteX0" fmla="*/ 136136 w 149325"/>
                <a:gd name="connsiteY0" fmla="*/ 25058 h 79892"/>
                <a:gd name="connsiteX1" fmla="*/ 109566 w 149325"/>
                <a:gd name="connsiteY1" fmla="*/ 58 h 79892"/>
                <a:gd name="connsiteX2" fmla="*/ 81224 w 149325"/>
                <a:gd name="connsiteY2" fmla="*/ 16906 h 79892"/>
                <a:gd name="connsiteX3" fmla="*/ 55185 w 149325"/>
                <a:gd name="connsiteY3" fmla="*/ 58 h 79892"/>
                <a:gd name="connsiteX4" fmla="*/ 26312 w 149325"/>
                <a:gd name="connsiteY4" fmla="*/ 17630 h 79892"/>
                <a:gd name="connsiteX5" fmla="*/ 26135 w 149325"/>
                <a:gd name="connsiteY5" fmla="*/ 17630 h 79892"/>
                <a:gd name="connsiteX6" fmla="*/ 26135 w 149325"/>
                <a:gd name="connsiteY6" fmla="*/ 58 h 79892"/>
                <a:gd name="connsiteX7" fmla="*/ 96 w 149325"/>
                <a:gd name="connsiteY7" fmla="*/ 2051 h 79892"/>
                <a:gd name="connsiteX8" fmla="*/ 96 w 149325"/>
                <a:gd name="connsiteY8" fmla="*/ 8572 h 79892"/>
                <a:gd name="connsiteX9" fmla="*/ 13381 w 149325"/>
                <a:gd name="connsiteY9" fmla="*/ 18717 h 79892"/>
                <a:gd name="connsiteX10" fmla="*/ 13381 w 149325"/>
                <a:gd name="connsiteY10" fmla="*/ 65638 h 79892"/>
                <a:gd name="connsiteX11" fmla="*/ 96 w 149325"/>
                <a:gd name="connsiteY11" fmla="*/ 73428 h 79892"/>
                <a:gd name="connsiteX12" fmla="*/ 96 w 149325"/>
                <a:gd name="connsiteY12" fmla="*/ 79950 h 79892"/>
                <a:gd name="connsiteX13" fmla="*/ 20289 w 149325"/>
                <a:gd name="connsiteY13" fmla="*/ 79225 h 79892"/>
                <a:gd name="connsiteX14" fmla="*/ 40660 w 149325"/>
                <a:gd name="connsiteY14" fmla="*/ 79950 h 79892"/>
                <a:gd name="connsiteX15" fmla="*/ 40660 w 149325"/>
                <a:gd name="connsiteY15" fmla="*/ 73428 h 79892"/>
                <a:gd name="connsiteX16" fmla="*/ 27375 w 149325"/>
                <a:gd name="connsiteY16" fmla="*/ 65638 h 79892"/>
                <a:gd name="connsiteX17" fmla="*/ 27375 w 149325"/>
                <a:gd name="connsiteY17" fmla="*/ 33029 h 79892"/>
                <a:gd name="connsiteX18" fmla="*/ 53768 w 149325"/>
                <a:gd name="connsiteY18" fmla="*/ 5130 h 79892"/>
                <a:gd name="connsiteX19" fmla="*/ 67762 w 149325"/>
                <a:gd name="connsiteY19" fmla="*/ 24333 h 79892"/>
                <a:gd name="connsiteX20" fmla="*/ 67762 w 149325"/>
                <a:gd name="connsiteY20" fmla="*/ 65638 h 79892"/>
                <a:gd name="connsiteX21" fmla="*/ 54476 w 149325"/>
                <a:gd name="connsiteY21" fmla="*/ 73428 h 79892"/>
                <a:gd name="connsiteX22" fmla="*/ 54476 w 149325"/>
                <a:gd name="connsiteY22" fmla="*/ 79950 h 79892"/>
                <a:gd name="connsiteX23" fmla="*/ 74670 w 149325"/>
                <a:gd name="connsiteY23" fmla="*/ 79225 h 79892"/>
                <a:gd name="connsiteX24" fmla="*/ 95041 w 149325"/>
                <a:gd name="connsiteY24" fmla="*/ 79950 h 79892"/>
                <a:gd name="connsiteX25" fmla="*/ 95041 w 149325"/>
                <a:gd name="connsiteY25" fmla="*/ 73428 h 79892"/>
                <a:gd name="connsiteX26" fmla="*/ 81755 w 149325"/>
                <a:gd name="connsiteY26" fmla="*/ 65638 h 79892"/>
                <a:gd name="connsiteX27" fmla="*/ 81755 w 149325"/>
                <a:gd name="connsiteY27" fmla="*/ 33029 h 79892"/>
                <a:gd name="connsiteX28" fmla="*/ 108149 w 149325"/>
                <a:gd name="connsiteY28" fmla="*/ 5130 h 79892"/>
                <a:gd name="connsiteX29" fmla="*/ 122142 w 149325"/>
                <a:gd name="connsiteY29" fmla="*/ 24333 h 79892"/>
                <a:gd name="connsiteX30" fmla="*/ 122142 w 149325"/>
                <a:gd name="connsiteY30" fmla="*/ 65638 h 79892"/>
                <a:gd name="connsiteX31" fmla="*/ 108857 w 149325"/>
                <a:gd name="connsiteY31" fmla="*/ 73428 h 79892"/>
                <a:gd name="connsiteX32" fmla="*/ 108857 w 149325"/>
                <a:gd name="connsiteY32" fmla="*/ 79950 h 79892"/>
                <a:gd name="connsiteX33" fmla="*/ 129051 w 149325"/>
                <a:gd name="connsiteY33" fmla="*/ 79225 h 79892"/>
                <a:gd name="connsiteX34" fmla="*/ 149421 w 149325"/>
                <a:gd name="connsiteY34" fmla="*/ 79950 h 79892"/>
                <a:gd name="connsiteX35" fmla="*/ 149421 w 149325"/>
                <a:gd name="connsiteY35" fmla="*/ 73428 h 79892"/>
                <a:gd name="connsiteX36" fmla="*/ 136136 w 149325"/>
                <a:gd name="connsiteY36" fmla="*/ 65638 h 79892"/>
                <a:gd name="connsiteX37" fmla="*/ 136136 w 149325"/>
                <a:gd name="connsiteY37" fmla="*/ 25058 h 7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9325" h="79892">
                  <a:moveTo>
                    <a:pt x="136136" y="25058"/>
                  </a:moveTo>
                  <a:cubicBezTo>
                    <a:pt x="136136" y="9297"/>
                    <a:pt x="128519" y="58"/>
                    <a:pt x="109566" y="58"/>
                  </a:cubicBezTo>
                  <a:cubicBezTo>
                    <a:pt x="95572" y="58"/>
                    <a:pt x="86007" y="7848"/>
                    <a:pt x="81224" y="16906"/>
                  </a:cubicBezTo>
                  <a:cubicBezTo>
                    <a:pt x="77681" y="4043"/>
                    <a:pt x="68116" y="58"/>
                    <a:pt x="55185" y="58"/>
                  </a:cubicBezTo>
                  <a:cubicBezTo>
                    <a:pt x="40660" y="58"/>
                    <a:pt x="31272" y="8210"/>
                    <a:pt x="26312" y="17630"/>
                  </a:cubicBezTo>
                  <a:lnTo>
                    <a:pt x="26135" y="17630"/>
                  </a:lnTo>
                  <a:lnTo>
                    <a:pt x="26135" y="58"/>
                  </a:lnTo>
                  <a:lnTo>
                    <a:pt x="96" y="2051"/>
                  </a:lnTo>
                  <a:lnTo>
                    <a:pt x="96" y="8572"/>
                  </a:lnTo>
                  <a:cubicBezTo>
                    <a:pt x="11964" y="8572"/>
                    <a:pt x="13381" y="9840"/>
                    <a:pt x="13381" y="18717"/>
                  </a:cubicBezTo>
                  <a:lnTo>
                    <a:pt x="13381" y="65638"/>
                  </a:lnTo>
                  <a:cubicBezTo>
                    <a:pt x="13381" y="73428"/>
                    <a:pt x="11610" y="73428"/>
                    <a:pt x="96" y="73428"/>
                  </a:cubicBezTo>
                  <a:lnTo>
                    <a:pt x="96" y="79950"/>
                  </a:lnTo>
                  <a:cubicBezTo>
                    <a:pt x="450" y="79950"/>
                    <a:pt x="12850" y="79225"/>
                    <a:pt x="20289" y="79225"/>
                  </a:cubicBezTo>
                  <a:cubicBezTo>
                    <a:pt x="26843" y="79225"/>
                    <a:pt x="39066" y="79769"/>
                    <a:pt x="40660" y="79950"/>
                  </a:cubicBezTo>
                  <a:lnTo>
                    <a:pt x="40660" y="73428"/>
                  </a:lnTo>
                  <a:cubicBezTo>
                    <a:pt x="29146" y="73428"/>
                    <a:pt x="27375" y="73428"/>
                    <a:pt x="27375" y="65638"/>
                  </a:cubicBezTo>
                  <a:lnTo>
                    <a:pt x="27375" y="33029"/>
                  </a:lnTo>
                  <a:cubicBezTo>
                    <a:pt x="27375" y="14007"/>
                    <a:pt x="42077" y="5130"/>
                    <a:pt x="53768" y="5130"/>
                  </a:cubicBezTo>
                  <a:cubicBezTo>
                    <a:pt x="66167" y="5130"/>
                    <a:pt x="67762" y="15094"/>
                    <a:pt x="67762" y="24333"/>
                  </a:cubicBezTo>
                  <a:lnTo>
                    <a:pt x="67762" y="65638"/>
                  </a:lnTo>
                  <a:cubicBezTo>
                    <a:pt x="67762" y="73428"/>
                    <a:pt x="65990" y="73428"/>
                    <a:pt x="54476" y="73428"/>
                  </a:cubicBezTo>
                  <a:lnTo>
                    <a:pt x="54476" y="79950"/>
                  </a:lnTo>
                  <a:cubicBezTo>
                    <a:pt x="54831" y="79950"/>
                    <a:pt x="67230" y="79225"/>
                    <a:pt x="74670" y="79225"/>
                  </a:cubicBezTo>
                  <a:cubicBezTo>
                    <a:pt x="81224" y="79225"/>
                    <a:pt x="93446" y="79769"/>
                    <a:pt x="95041" y="79950"/>
                  </a:cubicBezTo>
                  <a:lnTo>
                    <a:pt x="95041" y="73428"/>
                  </a:lnTo>
                  <a:cubicBezTo>
                    <a:pt x="83527" y="73428"/>
                    <a:pt x="81755" y="73428"/>
                    <a:pt x="81755" y="65638"/>
                  </a:cubicBezTo>
                  <a:lnTo>
                    <a:pt x="81755" y="33029"/>
                  </a:lnTo>
                  <a:cubicBezTo>
                    <a:pt x="81755" y="14007"/>
                    <a:pt x="96458" y="5130"/>
                    <a:pt x="108149" y="5130"/>
                  </a:cubicBezTo>
                  <a:cubicBezTo>
                    <a:pt x="120548" y="5130"/>
                    <a:pt x="122142" y="15094"/>
                    <a:pt x="122142" y="24333"/>
                  </a:cubicBezTo>
                  <a:lnTo>
                    <a:pt x="122142" y="65638"/>
                  </a:lnTo>
                  <a:cubicBezTo>
                    <a:pt x="122142" y="73428"/>
                    <a:pt x="120371" y="73428"/>
                    <a:pt x="108857" y="73428"/>
                  </a:cubicBezTo>
                  <a:lnTo>
                    <a:pt x="108857" y="79950"/>
                  </a:lnTo>
                  <a:cubicBezTo>
                    <a:pt x="109211" y="79950"/>
                    <a:pt x="121611" y="79225"/>
                    <a:pt x="129051" y="79225"/>
                  </a:cubicBezTo>
                  <a:cubicBezTo>
                    <a:pt x="135605" y="79225"/>
                    <a:pt x="147827" y="79769"/>
                    <a:pt x="149421" y="79950"/>
                  </a:cubicBezTo>
                  <a:lnTo>
                    <a:pt x="149421" y="73428"/>
                  </a:lnTo>
                  <a:cubicBezTo>
                    <a:pt x="137907" y="73428"/>
                    <a:pt x="136136" y="73428"/>
                    <a:pt x="136136" y="65638"/>
                  </a:cubicBezTo>
                  <a:lnTo>
                    <a:pt x="136136" y="25058"/>
                  </a:lnTo>
                  <a:close/>
                </a:path>
              </a:pathLst>
            </a:custGeom>
            <a:solidFill>
              <a:srgbClr val="000000"/>
            </a:solidFill>
            <a:ln w="25400" cap="flat">
              <a:no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7B745129-338A-AA5C-57AD-01928FB77578}"/>
                </a:ext>
              </a:extLst>
            </p:cNvPr>
            <p:cNvSpPr/>
            <p:nvPr>
              <p:custDataLst>
                <p:tags r:id="rId59"/>
              </p:custDataLst>
            </p:nvPr>
          </p:nvSpPr>
          <p:spPr>
            <a:xfrm>
              <a:off x="5148783" y="4008239"/>
              <a:ext cx="51622" cy="59395"/>
            </a:xfrm>
            <a:custGeom>
              <a:avLst/>
              <a:gdLst>
                <a:gd name="connsiteX0" fmla="*/ 47802 w 51622"/>
                <a:gd name="connsiteY0" fmla="*/ 3682 h 59395"/>
                <a:gd name="connsiteX1" fmla="*/ 45778 w 51622"/>
                <a:gd name="connsiteY1" fmla="*/ 59 h 59395"/>
                <a:gd name="connsiteX2" fmla="*/ 43627 w 51622"/>
                <a:gd name="connsiteY2" fmla="*/ 965 h 59395"/>
                <a:gd name="connsiteX3" fmla="*/ 40337 w 51622"/>
                <a:gd name="connsiteY3" fmla="*/ 3553 h 59395"/>
                <a:gd name="connsiteX4" fmla="*/ 39199 w 51622"/>
                <a:gd name="connsiteY4" fmla="*/ 3035 h 59395"/>
                <a:gd name="connsiteX5" fmla="*/ 25281 w 51622"/>
                <a:gd name="connsiteY5" fmla="*/ 59 h 59395"/>
                <a:gd name="connsiteX6" fmla="*/ 102 w 51622"/>
                <a:gd name="connsiteY6" fmla="*/ 15846 h 59395"/>
                <a:gd name="connsiteX7" fmla="*/ 26420 w 51622"/>
                <a:gd name="connsiteY7" fmla="*/ 32150 h 59395"/>
                <a:gd name="connsiteX8" fmla="*/ 45399 w 51622"/>
                <a:gd name="connsiteY8" fmla="*/ 43926 h 59395"/>
                <a:gd name="connsiteX9" fmla="*/ 26420 w 51622"/>
                <a:gd name="connsiteY9" fmla="*/ 55184 h 59395"/>
                <a:gd name="connsiteX10" fmla="*/ 5669 w 51622"/>
                <a:gd name="connsiteY10" fmla="*/ 38232 h 59395"/>
                <a:gd name="connsiteX11" fmla="*/ 2759 w 51622"/>
                <a:gd name="connsiteY11" fmla="*/ 35515 h 59395"/>
                <a:gd name="connsiteX12" fmla="*/ 102 w 51622"/>
                <a:gd name="connsiteY12" fmla="*/ 39267 h 59395"/>
                <a:gd name="connsiteX13" fmla="*/ 102 w 51622"/>
                <a:gd name="connsiteY13" fmla="*/ 55831 h 59395"/>
                <a:gd name="connsiteX14" fmla="*/ 2127 w 51622"/>
                <a:gd name="connsiteY14" fmla="*/ 59454 h 59395"/>
                <a:gd name="connsiteX15" fmla="*/ 5669 w 51622"/>
                <a:gd name="connsiteY15" fmla="*/ 56866 h 59395"/>
                <a:gd name="connsiteX16" fmla="*/ 8959 w 51622"/>
                <a:gd name="connsiteY16" fmla="*/ 53631 h 59395"/>
                <a:gd name="connsiteX17" fmla="*/ 26420 w 51622"/>
                <a:gd name="connsiteY17" fmla="*/ 59454 h 59395"/>
                <a:gd name="connsiteX18" fmla="*/ 51725 w 51622"/>
                <a:gd name="connsiteY18" fmla="*/ 41726 h 59395"/>
                <a:gd name="connsiteX19" fmla="*/ 43754 w 51622"/>
                <a:gd name="connsiteY19" fmla="*/ 28527 h 59395"/>
                <a:gd name="connsiteX20" fmla="*/ 24269 w 51622"/>
                <a:gd name="connsiteY20" fmla="*/ 23092 h 59395"/>
                <a:gd name="connsiteX21" fmla="*/ 6429 w 51622"/>
                <a:gd name="connsiteY21" fmla="*/ 13387 h 59395"/>
                <a:gd name="connsiteX22" fmla="*/ 25154 w 51622"/>
                <a:gd name="connsiteY22" fmla="*/ 3941 h 59395"/>
                <a:gd name="connsiteX23" fmla="*/ 42488 w 51622"/>
                <a:gd name="connsiteY23" fmla="*/ 17140 h 59395"/>
                <a:gd name="connsiteX24" fmla="*/ 45145 w 51622"/>
                <a:gd name="connsiteY24" fmla="*/ 19857 h 59395"/>
                <a:gd name="connsiteX25" fmla="*/ 47802 w 51622"/>
                <a:gd name="connsiteY25" fmla="*/ 16234 h 59395"/>
                <a:gd name="connsiteX26" fmla="*/ 47802 w 51622"/>
                <a:gd name="connsiteY26" fmla="*/ 3682 h 5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622" h="59395">
                  <a:moveTo>
                    <a:pt x="47802" y="3682"/>
                  </a:moveTo>
                  <a:cubicBezTo>
                    <a:pt x="47802" y="1482"/>
                    <a:pt x="47802" y="59"/>
                    <a:pt x="45778" y="59"/>
                  </a:cubicBezTo>
                  <a:cubicBezTo>
                    <a:pt x="45145" y="59"/>
                    <a:pt x="44639" y="188"/>
                    <a:pt x="43627" y="965"/>
                  </a:cubicBezTo>
                  <a:cubicBezTo>
                    <a:pt x="43121" y="1482"/>
                    <a:pt x="40844" y="3553"/>
                    <a:pt x="40337" y="3553"/>
                  </a:cubicBezTo>
                  <a:cubicBezTo>
                    <a:pt x="40211" y="3553"/>
                    <a:pt x="39958" y="3553"/>
                    <a:pt x="39199" y="3035"/>
                  </a:cubicBezTo>
                  <a:cubicBezTo>
                    <a:pt x="36289" y="1353"/>
                    <a:pt x="31607" y="59"/>
                    <a:pt x="25281" y="59"/>
                  </a:cubicBezTo>
                  <a:cubicBezTo>
                    <a:pt x="4404" y="59"/>
                    <a:pt x="102" y="9893"/>
                    <a:pt x="102" y="15846"/>
                  </a:cubicBezTo>
                  <a:cubicBezTo>
                    <a:pt x="102" y="28009"/>
                    <a:pt x="14779" y="30339"/>
                    <a:pt x="26420" y="32150"/>
                  </a:cubicBezTo>
                  <a:cubicBezTo>
                    <a:pt x="33758" y="33315"/>
                    <a:pt x="45399" y="35126"/>
                    <a:pt x="45399" y="43926"/>
                  </a:cubicBezTo>
                  <a:cubicBezTo>
                    <a:pt x="45399" y="48455"/>
                    <a:pt x="41729" y="55184"/>
                    <a:pt x="26420" y="55184"/>
                  </a:cubicBezTo>
                  <a:cubicBezTo>
                    <a:pt x="17816" y="55184"/>
                    <a:pt x="9465" y="51949"/>
                    <a:pt x="5669" y="38232"/>
                  </a:cubicBezTo>
                  <a:cubicBezTo>
                    <a:pt x="5037" y="35903"/>
                    <a:pt x="4910" y="35515"/>
                    <a:pt x="2759" y="35515"/>
                  </a:cubicBezTo>
                  <a:cubicBezTo>
                    <a:pt x="102" y="35515"/>
                    <a:pt x="102" y="36550"/>
                    <a:pt x="102" y="39267"/>
                  </a:cubicBezTo>
                  <a:lnTo>
                    <a:pt x="102" y="55831"/>
                  </a:lnTo>
                  <a:cubicBezTo>
                    <a:pt x="102" y="58030"/>
                    <a:pt x="102" y="59454"/>
                    <a:pt x="2127" y="59454"/>
                  </a:cubicBezTo>
                  <a:cubicBezTo>
                    <a:pt x="3139" y="59454"/>
                    <a:pt x="3265" y="59324"/>
                    <a:pt x="5669" y="56866"/>
                  </a:cubicBezTo>
                  <a:lnTo>
                    <a:pt x="8959" y="53631"/>
                  </a:lnTo>
                  <a:cubicBezTo>
                    <a:pt x="15285" y="59324"/>
                    <a:pt x="23257" y="59454"/>
                    <a:pt x="26420" y="59454"/>
                  </a:cubicBezTo>
                  <a:cubicBezTo>
                    <a:pt x="47549" y="59454"/>
                    <a:pt x="51725" y="48196"/>
                    <a:pt x="51725" y="41726"/>
                  </a:cubicBezTo>
                  <a:cubicBezTo>
                    <a:pt x="51725" y="35903"/>
                    <a:pt x="48562" y="31633"/>
                    <a:pt x="43754" y="28527"/>
                  </a:cubicBezTo>
                  <a:cubicBezTo>
                    <a:pt x="38693" y="25292"/>
                    <a:pt x="34897" y="24774"/>
                    <a:pt x="24269" y="23092"/>
                  </a:cubicBezTo>
                  <a:cubicBezTo>
                    <a:pt x="16171" y="21798"/>
                    <a:pt x="6429" y="20245"/>
                    <a:pt x="6429" y="13387"/>
                  </a:cubicBezTo>
                  <a:cubicBezTo>
                    <a:pt x="6429" y="8858"/>
                    <a:pt x="11363" y="3941"/>
                    <a:pt x="25154" y="3941"/>
                  </a:cubicBezTo>
                  <a:cubicBezTo>
                    <a:pt x="35656" y="3941"/>
                    <a:pt x="41729" y="8211"/>
                    <a:pt x="42488" y="17140"/>
                  </a:cubicBezTo>
                  <a:cubicBezTo>
                    <a:pt x="42615" y="19081"/>
                    <a:pt x="42741" y="19857"/>
                    <a:pt x="45145" y="19857"/>
                  </a:cubicBezTo>
                  <a:cubicBezTo>
                    <a:pt x="47802" y="19857"/>
                    <a:pt x="47802" y="18951"/>
                    <a:pt x="47802" y="16234"/>
                  </a:cubicBezTo>
                  <a:lnTo>
                    <a:pt x="47802" y="3682"/>
                  </a:lnTo>
                  <a:close/>
                </a:path>
              </a:pathLst>
            </a:custGeom>
            <a:solidFill>
              <a:srgbClr val="000000"/>
            </a:solidFill>
            <a:ln w="25400"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17BA827F-3396-5994-A285-99D1A3E44C58}"/>
                </a:ext>
              </a:extLst>
            </p:cNvPr>
            <p:cNvSpPr/>
            <p:nvPr>
              <p:custDataLst>
                <p:tags r:id="rId60"/>
              </p:custDataLst>
            </p:nvPr>
          </p:nvSpPr>
          <p:spPr>
            <a:xfrm>
              <a:off x="5215793" y="3986629"/>
              <a:ext cx="49724" cy="81005"/>
            </a:xfrm>
            <a:custGeom>
              <a:avLst/>
              <a:gdLst>
                <a:gd name="connsiteX0" fmla="*/ 24778 w 49724"/>
                <a:gd name="connsiteY0" fmla="*/ 29562 h 81005"/>
                <a:gd name="connsiteX1" fmla="*/ 47173 w 49724"/>
                <a:gd name="connsiteY1" fmla="*/ 29562 h 81005"/>
                <a:gd name="connsiteX2" fmla="*/ 47173 w 49724"/>
                <a:gd name="connsiteY2" fmla="*/ 23869 h 81005"/>
                <a:gd name="connsiteX3" fmla="*/ 24778 w 49724"/>
                <a:gd name="connsiteY3" fmla="*/ 23869 h 81005"/>
                <a:gd name="connsiteX4" fmla="*/ 24778 w 49724"/>
                <a:gd name="connsiteY4" fmla="*/ 59 h 81005"/>
                <a:gd name="connsiteX5" fmla="*/ 19463 w 49724"/>
                <a:gd name="connsiteY5" fmla="*/ 59 h 81005"/>
                <a:gd name="connsiteX6" fmla="*/ 105 w 49724"/>
                <a:gd name="connsiteY6" fmla="*/ 25292 h 81005"/>
                <a:gd name="connsiteX7" fmla="*/ 105 w 49724"/>
                <a:gd name="connsiteY7" fmla="*/ 29562 h 81005"/>
                <a:gd name="connsiteX8" fmla="*/ 13517 w 49724"/>
                <a:gd name="connsiteY8" fmla="*/ 29562 h 81005"/>
                <a:gd name="connsiteX9" fmla="*/ 13517 w 49724"/>
                <a:gd name="connsiteY9" fmla="*/ 63336 h 81005"/>
                <a:gd name="connsiteX10" fmla="*/ 33255 w 49724"/>
                <a:gd name="connsiteY10" fmla="*/ 81064 h 81005"/>
                <a:gd name="connsiteX11" fmla="*/ 49830 w 49724"/>
                <a:gd name="connsiteY11" fmla="*/ 63336 h 81005"/>
                <a:gd name="connsiteX12" fmla="*/ 49830 w 49724"/>
                <a:gd name="connsiteY12" fmla="*/ 56219 h 81005"/>
                <a:gd name="connsiteX13" fmla="*/ 44516 w 49724"/>
                <a:gd name="connsiteY13" fmla="*/ 56219 h 81005"/>
                <a:gd name="connsiteX14" fmla="*/ 44516 w 49724"/>
                <a:gd name="connsiteY14" fmla="*/ 62948 h 81005"/>
                <a:gd name="connsiteX15" fmla="*/ 34520 w 49724"/>
                <a:gd name="connsiteY15" fmla="*/ 76405 h 81005"/>
                <a:gd name="connsiteX16" fmla="*/ 24778 w 49724"/>
                <a:gd name="connsiteY16" fmla="*/ 63336 h 81005"/>
                <a:gd name="connsiteX17" fmla="*/ 24778 w 49724"/>
                <a:gd name="connsiteY17" fmla="*/ 29562 h 81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724" h="81005">
                  <a:moveTo>
                    <a:pt x="24778" y="29562"/>
                  </a:moveTo>
                  <a:lnTo>
                    <a:pt x="47173" y="29562"/>
                  </a:lnTo>
                  <a:lnTo>
                    <a:pt x="47173" y="23869"/>
                  </a:lnTo>
                  <a:lnTo>
                    <a:pt x="24778" y="23869"/>
                  </a:lnTo>
                  <a:lnTo>
                    <a:pt x="24778" y="59"/>
                  </a:lnTo>
                  <a:lnTo>
                    <a:pt x="19463" y="59"/>
                  </a:lnTo>
                  <a:cubicBezTo>
                    <a:pt x="19337" y="12222"/>
                    <a:pt x="13011" y="24904"/>
                    <a:pt x="105" y="25292"/>
                  </a:cubicBezTo>
                  <a:lnTo>
                    <a:pt x="105" y="29562"/>
                  </a:lnTo>
                  <a:lnTo>
                    <a:pt x="13517" y="29562"/>
                  </a:lnTo>
                  <a:lnTo>
                    <a:pt x="13517" y="63336"/>
                  </a:lnTo>
                  <a:cubicBezTo>
                    <a:pt x="13517" y="78088"/>
                    <a:pt x="25410" y="81064"/>
                    <a:pt x="33255" y="81064"/>
                  </a:cubicBezTo>
                  <a:cubicBezTo>
                    <a:pt x="42744" y="81064"/>
                    <a:pt x="49830" y="73947"/>
                    <a:pt x="49830" y="63336"/>
                  </a:cubicBezTo>
                  <a:lnTo>
                    <a:pt x="49830" y="56219"/>
                  </a:lnTo>
                  <a:lnTo>
                    <a:pt x="44516" y="56219"/>
                  </a:lnTo>
                  <a:lnTo>
                    <a:pt x="44516" y="62948"/>
                  </a:lnTo>
                  <a:cubicBezTo>
                    <a:pt x="44516" y="72653"/>
                    <a:pt x="38948" y="76405"/>
                    <a:pt x="34520" y="76405"/>
                  </a:cubicBezTo>
                  <a:cubicBezTo>
                    <a:pt x="24778" y="76405"/>
                    <a:pt x="24778" y="66053"/>
                    <a:pt x="24778" y="63336"/>
                  </a:cubicBezTo>
                  <a:lnTo>
                    <a:pt x="24778" y="29562"/>
                  </a:lnTo>
                  <a:close/>
                </a:path>
              </a:pathLst>
            </a:custGeom>
            <a:solidFill>
              <a:srgbClr val="000000"/>
            </a:solidFill>
            <a:ln w="25400"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01324559-AF8F-E7C8-D91E-FD1E006CE007}"/>
                </a:ext>
              </a:extLst>
            </p:cNvPr>
            <p:cNvSpPr/>
            <p:nvPr>
              <p:custDataLst>
                <p:tags r:id="rId61"/>
              </p:custDataLst>
            </p:nvPr>
          </p:nvSpPr>
          <p:spPr>
            <a:xfrm>
              <a:off x="5288251" y="4008239"/>
              <a:ext cx="71233" cy="59395"/>
            </a:xfrm>
            <a:custGeom>
              <a:avLst/>
              <a:gdLst>
                <a:gd name="connsiteX0" fmla="*/ 55906 w 71233"/>
                <a:gd name="connsiteY0" fmla="*/ 19598 h 59395"/>
                <a:gd name="connsiteX1" fmla="*/ 27437 w 71233"/>
                <a:gd name="connsiteY1" fmla="*/ 59 h 59395"/>
                <a:gd name="connsiteX2" fmla="*/ 5042 w 71233"/>
                <a:gd name="connsiteY2" fmla="*/ 11446 h 59395"/>
                <a:gd name="connsiteX3" fmla="*/ 11748 w 71233"/>
                <a:gd name="connsiteY3" fmla="*/ 18434 h 59395"/>
                <a:gd name="connsiteX4" fmla="*/ 18454 w 71233"/>
                <a:gd name="connsiteY4" fmla="*/ 11575 h 59395"/>
                <a:gd name="connsiteX5" fmla="*/ 15544 w 71233"/>
                <a:gd name="connsiteY5" fmla="*/ 5752 h 59395"/>
                <a:gd name="connsiteX6" fmla="*/ 27184 w 71233"/>
                <a:gd name="connsiteY6" fmla="*/ 4329 h 59395"/>
                <a:gd name="connsiteX7" fmla="*/ 44645 w 71233"/>
                <a:gd name="connsiteY7" fmla="*/ 19728 h 59395"/>
                <a:gd name="connsiteX8" fmla="*/ 44645 w 71233"/>
                <a:gd name="connsiteY8" fmla="*/ 23092 h 59395"/>
                <a:gd name="connsiteX9" fmla="*/ 15797 w 71233"/>
                <a:gd name="connsiteY9" fmla="*/ 27621 h 59395"/>
                <a:gd name="connsiteX10" fmla="*/ 108 w 71233"/>
                <a:gd name="connsiteY10" fmla="*/ 44443 h 59395"/>
                <a:gd name="connsiteX11" fmla="*/ 24907 w 71233"/>
                <a:gd name="connsiteY11" fmla="*/ 59454 h 59395"/>
                <a:gd name="connsiteX12" fmla="*/ 46163 w 71233"/>
                <a:gd name="connsiteY12" fmla="*/ 48843 h 59395"/>
                <a:gd name="connsiteX13" fmla="*/ 56032 w 71233"/>
                <a:gd name="connsiteY13" fmla="*/ 58807 h 59395"/>
                <a:gd name="connsiteX14" fmla="*/ 71342 w 71233"/>
                <a:gd name="connsiteY14" fmla="*/ 46384 h 59395"/>
                <a:gd name="connsiteX15" fmla="*/ 71342 w 71233"/>
                <a:gd name="connsiteY15" fmla="*/ 39267 h 59395"/>
                <a:gd name="connsiteX16" fmla="*/ 66028 w 71233"/>
                <a:gd name="connsiteY16" fmla="*/ 39267 h 59395"/>
                <a:gd name="connsiteX17" fmla="*/ 66028 w 71233"/>
                <a:gd name="connsiteY17" fmla="*/ 46126 h 59395"/>
                <a:gd name="connsiteX18" fmla="*/ 60967 w 71233"/>
                <a:gd name="connsiteY18" fmla="*/ 53113 h 59395"/>
                <a:gd name="connsiteX19" fmla="*/ 55906 w 71233"/>
                <a:gd name="connsiteY19" fmla="*/ 46126 h 59395"/>
                <a:gd name="connsiteX20" fmla="*/ 55906 w 71233"/>
                <a:gd name="connsiteY20" fmla="*/ 19598 h 59395"/>
                <a:gd name="connsiteX21" fmla="*/ 44645 w 71233"/>
                <a:gd name="connsiteY21" fmla="*/ 39655 h 59395"/>
                <a:gd name="connsiteX22" fmla="*/ 26299 w 71233"/>
                <a:gd name="connsiteY22" fmla="*/ 55184 h 59395"/>
                <a:gd name="connsiteX23" fmla="*/ 11748 w 71233"/>
                <a:gd name="connsiteY23" fmla="*/ 44443 h 59395"/>
                <a:gd name="connsiteX24" fmla="*/ 44645 w 71233"/>
                <a:gd name="connsiteY24" fmla="*/ 26974 h 59395"/>
                <a:gd name="connsiteX25" fmla="*/ 44645 w 71233"/>
                <a:gd name="connsiteY25" fmla="*/ 39655 h 5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1233" h="59395">
                  <a:moveTo>
                    <a:pt x="55906" y="19598"/>
                  </a:moveTo>
                  <a:cubicBezTo>
                    <a:pt x="55906" y="7176"/>
                    <a:pt x="43126" y="59"/>
                    <a:pt x="27437" y="59"/>
                  </a:cubicBezTo>
                  <a:cubicBezTo>
                    <a:pt x="19719" y="59"/>
                    <a:pt x="5042" y="447"/>
                    <a:pt x="5042" y="11446"/>
                  </a:cubicBezTo>
                  <a:cubicBezTo>
                    <a:pt x="5042" y="16234"/>
                    <a:pt x="8585" y="18434"/>
                    <a:pt x="11748" y="18434"/>
                  </a:cubicBezTo>
                  <a:cubicBezTo>
                    <a:pt x="15164" y="18434"/>
                    <a:pt x="18454" y="15975"/>
                    <a:pt x="18454" y="11575"/>
                  </a:cubicBezTo>
                  <a:cubicBezTo>
                    <a:pt x="18454" y="8470"/>
                    <a:pt x="16683" y="6529"/>
                    <a:pt x="15544" y="5752"/>
                  </a:cubicBezTo>
                  <a:cubicBezTo>
                    <a:pt x="19719" y="4329"/>
                    <a:pt x="25792" y="4329"/>
                    <a:pt x="27184" y="4329"/>
                  </a:cubicBezTo>
                  <a:cubicBezTo>
                    <a:pt x="37939" y="4329"/>
                    <a:pt x="44645" y="10411"/>
                    <a:pt x="44645" y="19728"/>
                  </a:cubicBezTo>
                  <a:lnTo>
                    <a:pt x="44645" y="23092"/>
                  </a:lnTo>
                  <a:cubicBezTo>
                    <a:pt x="32372" y="23739"/>
                    <a:pt x="25539" y="24127"/>
                    <a:pt x="15797" y="27621"/>
                  </a:cubicBezTo>
                  <a:cubicBezTo>
                    <a:pt x="7446" y="30597"/>
                    <a:pt x="108" y="36032"/>
                    <a:pt x="108" y="44443"/>
                  </a:cubicBezTo>
                  <a:cubicBezTo>
                    <a:pt x="108" y="56607"/>
                    <a:pt x="14785" y="59454"/>
                    <a:pt x="24907" y="59454"/>
                  </a:cubicBezTo>
                  <a:cubicBezTo>
                    <a:pt x="34649" y="59454"/>
                    <a:pt x="42241" y="55442"/>
                    <a:pt x="46163" y="48843"/>
                  </a:cubicBezTo>
                  <a:cubicBezTo>
                    <a:pt x="46669" y="53372"/>
                    <a:pt x="49579" y="58807"/>
                    <a:pt x="56032" y="58807"/>
                  </a:cubicBezTo>
                  <a:cubicBezTo>
                    <a:pt x="56918" y="58807"/>
                    <a:pt x="71342" y="58807"/>
                    <a:pt x="71342" y="46384"/>
                  </a:cubicBezTo>
                  <a:lnTo>
                    <a:pt x="71342" y="39267"/>
                  </a:lnTo>
                  <a:lnTo>
                    <a:pt x="66028" y="39267"/>
                  </a:lnTo>
                  <a:lnTo>
                    <a:pt x="66028" y="46126"/>
                  </a:lnTo>
                  <a:cubicBezTo>
                    <a:pt x="66028" y="47420"/>
                    <a:pt x="66028" y="53113"/>
                    <a:pt x="60967" y="53113"/>
                  </a:cubicBezTo>
                  <a:cubicBezTo>
                    <a:pt x="55906" y="53113"/>
                    <a:pt x="55906" y="47420"/>
                    <a:pt x="55906" y="46126"/>
                  </a:cubicBezTo>
                  <a:lnTo>
                    <a:pt x="55906" y="19598"/>
                  </a:lnTo>
                  <a:close/>
                  <a:moveTo>
                    <a:pt x="44645" y="39655"/>
                  </a:moveTo>
                  <a:cubicBezTo>
                    <a:pt x="44645" y="53890"/>
                    <a:pt x="29462" y="55184"/>
                    <a:pt x="26299" y="55184"/>
                  </a:cubicBezTo>
                  <a:cubicBezTo>
                    <a:pt x="18834" y="55184"/>
                    <a:pt x="11748" y="51172"/>
                    <a:pt x="11748" y="44443"/>
                  </a:cubicBezTo>
                  <a:cubicBezTo>
                    <a:pt x="11748" y="40173"/>
                    <a:pt x="14405" y="28268"/>
                    <a:pt x="44645" y="26974"/>
                  </a:cubicBezTo>
                  <a:lnTo>
                    <a:pt x="44645" y="39655"/>
                  </a:lnTo>
                  <a:close/>
                </a:path>
              </a:pathLst>
            </a:custGeom>
            <a:solidFill>
              <a:srgbClr val="000000"/>
            </a:solidFill>
            <a:ln w="25400"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AC7FB244-DFE2-F846-320B-C11FCB103DA5}"/>
                </a:ext>
              </a:extLst>
            </p:cNvPr>
            <p:cNvSpPr/>
            <p:nvPr>
              <p:custDataLst>
                <p:tags r:id="rId62"/>
              </p:custDataLst>
            </p:nvPr>
          </p:nvSpPr>
          <p:spPr>
            <a:xfrm>
              <a:off x="5370438" y="3986629"/>
              <a:ext cx="49724" cy="81005"/>
            </a:xfrm>
            <a:custGeom>
              <a:avLst/>
              <a:gdLst>
                <a:gd name="connsiteX0" fmla="*/ 24784 w 49724"/>
                <a:gd name="connsiteY0" fmla="*/ 29562 h 81005"/>
                <a:gd name="connsiteX1" fmla="*/ 47179 w 49724"/>
                <a:gd name="connsiteY1" fmla="*/ 29562 h 81005"/>
                <a:gd name="connsiteX2" fmla="*/ 47179 w 49724"/>
                <a:gd name="connsiteY2" fmla="*/ 23869 h 81005"/>
                <a:gd name="connsiteX3" fmla="*/ 24784 w 49724"/>
                <a:gd name="connsiteY3" fmla="*/ 23869 h 81005"/>
                <a:gd name="connsiteX4" fmla="*/ 24784 w 49724"/>
                <a:gd name="connsiteY4" fmla="*/ 59 h 81005"/>
                <a:gd name="connsiteX5" fmla="*/ 19470 w 49724"/>
                <a:gd name="connsiteY5" fmla="*/ 59 h 81005"/>
                <a:gd name="connsiteX6" fmla="*/ 111 w 49724"/>
                <a:gd name="connsiteY6" fmla="*/ 25292 h 81005"/>
                <a:gd name="connsiteX7" fmla="*/ 111 w 49724"/>
                <a:gd name="connsiteY7" fmla="*/ 29562 h 81005"/>
                <a:gd name="connsiteX8" fmla="*/ 13523 w 49724"/>
                <a:gd name="connsiteY8" fmla="*/ 29562 h 81005"/>
                <a:gd name="connsiteX9" fmla="*/ 13523 w 49724"/>
                <a:gd name="connsiteY9" fmla="*/ 63336 h 81005"/>
                <a:gd name="connsiteX10" fmla="*/ 33261 w 49724"/>
                <a:gd name="connsiteY10" fmla="*/ 81064 h 81005"/>
                <a:gd name="connsiteX11" fmla="*/ 49836 w 49724"/>
                <a:gd name="connsiteY11" fmla="*/ 63336 h 81005"/>
                <a:gd name="connsiteX12" fmla="*/ 49836 w 49724"/>
                <a:gd name="connsiteY12" fmla="*/ 56219 h 81005"/>
                <a:gd name="connsiteX13" fmla="*/ 44522 w 49724"/>
                <a:gd name="connsiteY13" fmla="*/ 56219 h 81005"/>
                <a:gd name="connsiteX14" fmla="*/ 44522 w 49724"/>
                <a:gd name="connsiteY14" fmla="*/ 62948 h 81005"/>
                <a:gd name="connsiteX15" fmla="*/ 34526 w 49724"/>
                <a:gd name="connsiteY15" fmla="*/ 76405 h 81005"/>
                <a:gd name="connsiteX16" fmla="*/ 24784 w 49724"/>
                <a:gd name="connsiteY16" fmla="*/ 63336 h 81005"/>
                <a:gd name="connsiteX17" fmla="*/ 24784 w 49724"/>
                <a:gd name="connsiteY17" fmla="*/ 29562 h 81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724" h="81005">
                  <a:moveTo>
                    <a:pt x="24784" y="29562"/>
                  </a:moveTo>
                  <a:lnTo>
                    <a:pt x="47179" y="29562"/>
                  </a:lnTo>
                  <a:lnTo>
                    <a:pt x="47179" y="23869"/>
                  </a:lnTo>
                  <a:lnTo>
                    <a:pt x="24784" y="23869"/>
                  </a:lnTo>
                  <a:lnTo>
                    <a:pt x="24784" y="59"/>
                  </a:lnTo>
                  <a:lnTo>
                    <a:pt x="19470" y="59"/>
                  </a:lnTo>
                  <a:cubicBezTo>
                    <a:pt x="19343" y="12222"/>
                    <a:pt x="13017" y="24904"/>
                    <a:pt x="111" y="25292"/>
                  </a:cubicBezTo>
                  <a:lnTo>
                    <a:pt x="111" y="29562"/>
                  </a:lnTo>
                  <a:lnTo>
                    <a:pt x="13523" y="29562"/>
                  </a:lnTo>
                  <a:lnTo>
                    <a:pt x="13523" y="63336"/>
                  </a:lnTo>
                  <a:cubicBezTo>
                    <a:pt x="13523" y="78088"/>
                    <a:pt x="25416" y="81064"/>
                    <a:pt x="33261" y="81064"/>
                  </a:cubicBezTo>
                  <a:cubicBezTo>
                    <a:pt x="42750" y="81064"/>
                    <a:pt x="49836" y="73947"/>
                    <a:pt x="49836" y="63336"/>
                  </a:cubicBezTo>
                  <a:lnTo>
                    <a:pt x="49836" y="56219"/>
                  </a:lnTo>
                  <a:lnTo>
                    <a:pt x="44522" y="56219"/>
                  </a:lnTo>
                  <a:lnTo>
                    <a:pt x="44522" y="62948"/>
                  </a:lnTo>
                  <a:cubicBezTo>
                    <a:pt x="44522" y="72653"/>
                    <a:pt x="38955" y="76405"/>
                    <a:pt x="34526" y="76405"/>
                  </a:cubicBezTo>
                  <a:cubicBezTo>
                    <a:pt x="24784" y="76405"/>
                    <a:pt x="24784" y="66053"/>
                    <a:pt x="24784" y="63336"/>
                  </a:cubicBezTo>
                  <a:lnTo>
                    <a:pt x="24784" y="29562"/>
                  </a:lnTo>
                  <a:close/>
                </a:path>
              </a:pathLst>
            </a:custGeom>
            <a:solidFill>
              <a:srgbClr val="000000"/>
            </a:solidFill>
            <a:ln w="25400"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5A4941B6-4EFB-C9B8-B208-76FF322280C1}"/>
                </a:ext>
              </a:extLst>
            </p:cNvPr>
            <p:cNvSpPr/>
            <p:nvPr>
              <p:custDataLst>
                <p:tags r:id="rId63"/>
              </p:custDataLst>
            </p:nvPr>
          </p:nvSpPr>
          <p:spPr>
            <a:xfrm>
              <a:off x="5440745" y="4008239"/>
              <a:ext cx="60985" cy="59395"/>
            </a:xfrm>
            <a:custGeom>
              <a:avLst/>
              <a:gdLst>
                <a:gd name="connsiteX0" fmla="*/ 57303 w 60985"/>
                <a:gd name="connsiteY0" fmla="*/ 28915 h 59395"/>
                <a:gd name="connsiteX1" fmla="*/ 61099 w 60985"/>
                <a:gd name="connsiteY1" fmla="*/ 25810 h 59395"/>
                <a:gd name="connsiteX2" fmla="*/ 32884 w 60985"/>
                <a:gd name="connsiteY2" fmla="*/ 59 h 59395"/>
                <a:gd name="connsiteX3" fmla="*/ 114 w 60985"/>
                <a:gd name="connsiteY3" fmla="*/ 29562 h 59395"/>
                <a:gd name="connsiteX4" fmla="*/ 34782 w 60985"/>
                <a:gd name="connsiteY4" fmla="*/ 59454 h 59395"/>
                <a:gd name="connsiteX5" fmla="*/ 61099 w 60985"/>
                <a:gd name="connsiteY5" fmla="*/ 42632 h 59395"/>
                <a:gd name="connsiteX6" fmla="*/ 58442 w 60985"/>
                <a:gd name="connsiteY6" fmla="*/ 40432 h 59395"/>
                <a:gd name="connsiteX7" fmla="*/ 55532 w 60985"/>
                <a:gd name="connsiteY7" fmla="*/ 42761 h 59395"/>
                <a:gd name="connsiteX8" fmla="*/ 35541 w 60985"/>
                <a:gd name="connsiteY8" fmla="*/ 54795 h 59395"/>
                <a:gd name="connsiteX9" fmla="*/ 17701 w 60985"/>
                <a:gd name="connsiteY9" fmla="*/ 46773 h 59395"/>
                <a:gd name="connsiteX10" fmla="*/ 12766 w 60985"/>
                <a:gd name="connsiteY10" fmla="*/ 28915 h 59395"/>
                <a:gd name="connsiteX11" fmla="*/ 57303 w 60985"/>
                <a:gd name="connsiteY11" fmla="*/ 28915 h 59395"/>
                <a:gd name="connsiteX12" fmla="*/ 13019 w 60985"/>
                <a:gd name="connsiteY12" fmla="*/ 24904 h 59395"/>
                <a:gd name="connsiteX13" fmla="*/ 32757 w 60985"/>
                <a:gd name="connsiteY13" fmla="*/ 4329 h 59395"/>
                <a:gd name="connsiteX14" fmla="*/ 51357 w 60985"/>
                <a:gd name="connsiteY14" fmla="*/ 24904 h 59395"/>
                <a:gd name="connsiteX15" fmla="*/ 13019 w 60985"/>
                <a:gd name="connsiteY15" fmla="*/ 24904 h 5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85" h="59395">
                  <a:moveTo>
                    <a:pt x="57303" y="28915"/>
                  </a:moveTo>
                  <a:cubicBezTo>
                    <a:pt x="59960" y="28915"/>
                    <a:pt x="61099" y="28915"/>
                    <a:pt x="61099" y="25810"/>
                  </a:cubicBezTo>
                  <a:cubicBezTo>
                    <a:pt x="61099" y="17140"/>
                    <a:pt x="56544" y="59"/>
                    <a:pt x="32884" y="59"/>
                  </a:cubicBezTo>
                  <a:cubicBezTo>
                    <a:pt x="13652" y="59"/>
                    <a:pt x="114" y="14163"/>
                    <a:pt x="114" y="29562"/>
                  </a:cubicBezTo>
                  <a:cubicBezTo>
                    <a:pt x="114" y="45996"/>
                    <a:pt x="15550" y="59454"/>
                    <a:pt x="34782" y="59454"/>
                  </a:cubicBezTo>
                  <a:cubicBezTo>
                    <a:pt x="54899" y="59454"/>
                    <a:pt x="61099" y="45090"/>
                    <a:pt x="61099" y="42632"/>
                  </a:cubicBezTo>
                  <a:cubicBezTo>
                    <a:pt x="61099" y="40432"/>
                    <a:pt x="59075" y="40432"/>
                    <a:pt x="58442" y="40432"/>
                  </a:cubicBezTo>
                  <a:cubicBezTo>
                    <a:pt x="56544" y="40432"/>
                    <a:pt x="56291" y="40950"/>
                    <a:pt x="55532" y="42761"/>
                  </a:cubicBezTo>
                  <a:cubicBezTo>
                    <a:pt x="51989" y="51690"/>
                    <a:pt x="42626" y="54795"/>
                    <a:pt x="35541" y="54795"/>
                  </a:cubicBezTo>
                  <a:cubicBezTo>
                    <a:pt x="25292" y="54795"/>
                    <a:pt x="19599" y="48972"/>
                    <a:pt x="17701" y="46773"/>
                  </a:cubicBezTo>
                  <a:cubicBezTo>
                    <a:pt x="12766" y="40561"/>
                    <a:pt x="12766" y="32409"/>
                    <a:pt x="12766" y="28915"/>
                  </a:cubicBezTo>
                  <a:lnTo>
                    <a:pt x="57303" y="28915"/>
                  </a:lnTo>
                  <a:close/>
                  <a:moveTo>
                    <a:pt x="13019" y="24904"/>
                  </a:moveTo>
                  <a:cubicBezTo>
                    <a:pt x="14538" y="7823"/>
                    <a:pt x="26811" y="4329"/>
                    <a:pt x="32757" y="4329"/>
                  </a:cubicBezTo>
                  <a:cubicBezTo>
                    <a:pt x="50345" y="4329"/>
                    <a:pt x="51230" y="21151"/>
                    <a:pt x="51357" y="24904"/>
                  </a:cubicBezTo>
                  <a:lnTo>
                    <a:pt x="13019" y="24904"/>
                  </a:lnTo>
                  <a:close/>
                </a:path>
              </a:pathLst>
            </a:custGeom>
            <a:solidFill>
              <a:srgbClr val="000000"/>
            </a:solidFill>
            <a:ln w="25400"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7A5A512F-8381-D056-9982-40F5E08D88CF}"/>
                </a:ext>
              </a:extLst>
            </p:cNvPr>
            <p:cNvSpPr/>
            <p:nvPr>
              <p:custDataLst>
                <p:tags r:id="rId64"/>
              </p:custDataLst>
            </p:nvPr>
          </p:nvSpPr>
          <p:spPr>
            <a:xfrm>
              <a:off x="5518700" y="4008239"/>
              <a:ext cx="51622" cy="59395"/>
            </a:xfrm>
            <a:custGeom>
              <a:avLst/>
              <a:gdLst>
                <a:gd name="connsiteX0" fmla="*/ 47817 w 51622"/>
                <a:gd name="connsiteY0" fmla="*/ 3682 h 59395"/>
                <a:gd name="connsiteX1" fmla="*/ 45793 w 51622"/>
                <a:gd name="connsiteY1" fmla="*/ 59 h 59395"/>
                <a:gd name="connsiteX2" fmla="*/ 43642 w 51622"/>
                <a:gd name="connsiteY2" fmla="*/ 965 h 59395"/>
                <a:gd name="connsiteX3" fmla="*/ 40352 w 51622"/>
                <a:gd name="connsiteY3" fmla="*/ 3553 h 59395"/>
                <a:gd name="connsiteX4" fmla="*/ 39213 w 51622"/>
                <a:gd name="connsiteY4" fmla="*/ 3035 h 59395"/>
                <a:gd name="connsiteX5" fmla="*/ 25296 w 51622"/>
                <a:gd name="connsiteY5" fmla="*/ 59 h 59395"/>
                <a:gd name="connsiteX6" fmla="*/ 117 w 51622"/>
                <a:gd name="connsiteY6" fmla="*/ 15846 h 59395"/>
                <a:gd name="connsiteX7" fmla="*/ 26434 w 51622"/>
                <a:gd name="connsiteY7" fmla="*/ 32150 h 59395"/>
                <a:gd name="connsiteX8" fmla="*/ 45413 w 51622"/>
                <a:gd name="connsiteY8" fmla="*/ 43926 h 59395"/>
                <a:gd name="connsiteX9" fmla="*/ 26434 w 51622"/>
                <a:gd name="connsiteY9" fmla="*/ 55184 h 59395"/>
                <a:gd name="connsiteX10" fmla="*/ 5684 w 51622"/>
                <a:gd name="connsiteY10" fmla="*/ 38232 h 59395"/>
                <a:gd name="connsiteX11" fmla="*/ 2774 w 51622"/>
                <a:gd name="connsiteY11" fmla="*/ 35515 h 59395"/>
                <a:gd name="connsiteX12" fmla="*/ 117 w 51622"/>
                <a:gd name="connsiteY12" fmla="*/ 39267 h 59395"/>
                <a:gd name="connsiteX13" fmla="*/ 117 w 51622"/>
                <a:gd name="connsiteY13" fmla="*/ 55831 h 59395"/>
                <a:gd name="connsiteX14" fmla="*/ 2141 w 51622"/>
                <a:gd name="connsiteY14" fmla="*/ 59454 h 59395"/>
                <a:gd name="connsiteX15" fmla="*/ 5684 w 51622"/>
                <a:gd name="connsiteY15" fmla="*/ 56866 h 59395"/>
                <a:gd name="connsiteX16" fmla="*/ 8974 w 51622"/>
                <a:gd name="connsiteY16" fmla="*/ 53631 h 59395"/>
                <a:gd name="connsiteX17" fmla="*/ 26434 w 51622"/>
                <a:gd name="connsiteY17" fmla="*/ 59454 h 59395"/>
                <a:gd name="connsiteX18" fmla="*/ 51739 w 51622"/>
                <a:gd name="connsiteY18" fmla="*/ 41726 h 59395"/>
                <a:gd name="connsiteX19" fmla="*/ 43768 w 51622"/>
                <a:gd name="connsiteY19" fmla="*/ 28527 h 59395"/>
                <a:gd name="connsiteX20" fmla="*/ 24283 w 51622"/>
                <a:gd name="connsiteY20" fmla="*/ 23092 h 59395"/>
                <a:gd name="connsiteX21" fmla="*/ 6443 w 51622"/>
                <a:gd name="connsiteY21" fmla="*/ 13387 h 59395"/>
                <a:gd name="connsiteX22" fmla="*/ 25169 w 51622"/>
                <a:gd name="connsiteY22" fmla="*/ 3941 h 59395"/>
                <a:gd name="connsiteX23" fmla="*/ 42503 w 51622"/>
                <a:gd name="connsiteY23" fmla="*/ 17140 h 59395"/>
                <a:gd name="connsiteX24" fmla="*/ 45160 w 51622"/>
                <a:gd name="connsiteY24" fmla="*/ 19857 h 59395"/>
                <a:gd name="connsiteX25" fmla="*/ 47817 w 51622"/>
                <a:gd name="connsiteY25" fmla="*/ 16234 h 59395"/>
                <a:gd name="connsiteX26" fmla="*/ 47817 w 51622"/>
                <a:gd name="connsiteY26" fmla="*/ 3682 h 5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622" h="59395">
                  <a:moveTo>
                    <a:pt x="47817" y="3682"/>
                  </a:moveTo>
                  <a:cubicBezTo>
                    <a:pt x="47817" y="1482"/>
                    <a:pt x="47817" y="59"/>
                    <a:pt x="45793" y="59"/>
                  </a:cubicBezTo>
                  <a:cubicBezTo>
                    <a:pt x="45160" y="59"/>
                    <a:pt x="44654" y="188"/>
                    <a:pt x="43642" y="965"/>
                  </a:cubicBezTo>
                  <a:cubicBezTo>
                    <a:pt x="43136" y="1482"/>
                    <a:pt x="40858" y="3553"/>
                    <a:pt x="40352" y="3553"/>
                  </a:cubicBezTo>
                  <a:cubicBezTo>
                    <a:pt x="40226" y="3553"/>
                    <a:pt x="39972" y="3553"/>
                    <a:pt x="39213" y="3035"/>
                  </a:cubicBezTo>
                  <a:cubicBezTo>
                    <a:pt x="36303" y="1353"/>
                    <a:pt x="31622" y="59"/>
                    <a:pt x="25296" y="59"/>
                  </a:cubicBezTo>
                  <a:cubicBezTo>
                    <a:pt x="4419" y="59"/>
                    <a:pt x="117" y="9893"/>
                    <a:pt x="117" y="15846"/>
                  </a:cubicBezTo>
                  <a:cubicBezTo>
                    <a:pt x="117" y="28009"/>
                    <a:pt x="14794" y="30339"/>
                    <a:pt x="26434" y="32150"/>
                  </a:cubicBezTo>
                  <a:cubicBezTo>
                    <a:pt x="33773" y="33315"/>
                    <a:pt x="45413" y="35126"/>
                    <a:pt x="45413" y="43926"/>
                  </a:cubicBezTo>
                  <a:cubicBezTo>
                    <a:pt x="45413" y="48455"/>
                    <a:pt x="41744" y="55184"/>
                    <a:pt x="26434" y="55184"/>
                  </a:cubicBezTo>
                  <a:cubicBezTo>
                    <a:pt x="17831" y="55184"/>
                    <a:pt x="9480" y="51949"/>
                    <a:pt x="5684" y="38232"/>
                  </a:cubicBezTo>
                  <a:cubicBezTo>
                    <a:pt x="5051" y="35903"/>
                    <a:pt x="4925" y="35515"/>
                    <a:pt x="2774" y="35515"/>
                  </a:cubicBezTo>
                  <a:cubicBezTo>
                    <a:pt x="117" y="35515"/>
                    <a:pt x="117" y="36550"/>
                    <a:pt x="117" y="39267"/>
                  </a:cubicBezTo>
                  <a:lnTo>
                    <a:pt x="117" y="55831"/>
                  </a:lnTo>
                  <a:cubicBezTo>
                    <a:pt x="117" y="58030"/>
                    <a:pt x="117" y="59454"/>
                    <a:pt x="2141" y="59454"/>
                  </a:cubicBezTo>
                  <a:cubicBezTo>
                    <a:pt x="3154" y="59454"/>
                    <a:pt x="3280" y="59324"/>
                    <a:pt x="5684" y="56866"/>
                  </a:cubicBezTo>
                  <a:lnTo>
                    <a:pt x="8974" y="53631"/>
                  </a:lnTo>
                  <a:cubicBezTo>
                    <a:pt x="15300" y="59324"/>
                    <a:pt x="23271" y="59454"/>
                    <a:pt x="26434" y="59454"/>
                  </a:cubicBezTo>
                  <a:cubicBezTo>
                    <a:pt x="47564" y="59454"/>
                    <a:pt x="51739" y="48196"/>
                    <a:pt x="51739" y="41726"/>
                  </a:cubicBezTo>
                  <a:cubicBezTo>
                    <a:pt x="51739" y="35903"/>
                    <a:pt x="48576" y="31633"/>
                    <a:pt x="43768" y="28527"/>
                  </a:cubicBezTo>
                  <a:cubicBezTo>
                    <a:pt x="38707" y="25292"/>
                    <a:pt x="34911" y="24774"/>
                    <a:pt x="24283" y="23092"/>
                  </a:cubicBezTo>
                  <a:cubicBezTo>
                    <a:pt x="16186" y="21798"/>
                    <a:pt x="6443" y="20245"/>
                    <a:pt x="6443" y="13387"/>
                  </a:cubicBezTo>
                  <a:cubicBezTo>
                    <a:pt x="6443" y="8858"/>
                    <a:pt x="11378" y="3941"/>
                    <a:pt x="25169" y="3941"/>
                  </a:cubicBezTo>
                  <a:cubicBezTo>
                    <a:pt x="35671" y="3941"/>
                    <a:pt x="41744" y="8211"/>
                    <a:pt x="42503" y="17140"/>
                  </a:cubicBezTo>
                  <a:cubicBezTo>
                    <a:pt x="42630" y="19081"/>
                    <a:pt x="42756" y="19857"/>
                    <a:pt x="45160" y="19857"/>
                  </a:cubicBezTo>
                  <a:cubicBezTo>
                    <a:pt x="47817" y="19857"/>
                    <a:pt x="47817" y="18951"/>
                    <a:pt x="47817" y="16234"/>
                  </a:cubicBezTo>
                  <a:lnTo>
                    <a:pt x="47817" y="3682"/>
                  </a:lnTo>
                  <a:close/>
                </a:path>
              </a:pathLst>
            </a:custGeom>
            <a:solidFill>
              <a:srgbClr val="000000"/>
            </a:solidFill>
            <a:ln w="25400"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EBC8CA91-0E05-D29D-A3C3-CF8080B7735B}"/>
                </a:ext>
              </a:extLst>
            </p:cNvPr>
            <p:cNvSpPr/>
            <p:nvPr>
              <p:custDataLst>
                <p:tags r:id="rId65"/>
              </p:custDataLst>
            </p:nvPr>
          </p:nvSpPr>
          <p:spPr>
            <a:xfrm>
              <a:off x="4763928" y="4127984"/>
              <a:ext cx="53672" cy="121921"/>
            </a:xfrm>
            <a:custGeom>
              <a:avLst/>
              <a:gdLst>
                <a:gd name="connsiteX0" fmla="*/ 49154 w 53672"/>
                <a:gd name="connsiteY0" fmla="*/ 6950 h 121921"/>
                <a:gd name="connsiteX1" fmla="*/ 42068 w 53672"/>
                <a:gd name="connsiteY1" fmla="*/ 66 h 121921"/>
                <a:gd name="connsiteX2" fmla="*/ 32149 w 53672"/>
                <a:gd name="connsiteY2" fmla="*/ 10030 h 121921"/>
                <a:gd name="connsiteX3" fmla="*/ 39234 w 53672"/>
                <a:gd name="connsiteY3" fmla="*/ 16914 h 121921"/>
                <a:gd name="connsiteX4" fmla="*/ 49154 w 53672"/>
                <a:gd name="connsiteY4" fmla="*/ 6950 h 121921"/>
                <a:gd name="connsiteX5" fmla="*/ 13018 w 53672"/>
                <a:gd name="connsiteY5" fmla="*/ 98980 h 121921"/>
                <a:gd name="connsiteX6" fmla="*/ 11424 w 53672"/>
                <a:gd name="connsiteY6" fmla="*/ 106589 h 121921"/>
                <a:gd name="connsiteX7" fmla="*/ 28252 w 53672"/>
                <a:gd name="connsiteY7" fmla="*/ 121987 h 121921"/>
                <a:gd name="connsiteX8" fmla="*/ 53759 w 53672"/>
                <a:gd name="connsiteY8" fmla="*/ 94270 h 121921"/>
                <a:gd name="connsiteX9" fmla="*/ 50925 w 53672"/>
                <a:gd name="connsiteY9" fmla="*/ 91915 h 121921"/>
                <a:gd name="connsiteX10" fmla="*/ 47560 w 53672"/>
                <a:gd name="connsiteY10" fmla="*/ 94994 h 121921"/>
                <a:gd name="connsiteX11" fmla="*/ 28783 w 53672"/>
                <a:gd name="connsiteY11" fmla="*/ 116915 h 121921"/>
                <a:gd name="connsiteX12" fmla="*/ 24355 w 53672"/>
                <a:gd name="connsiteY12" fmla="*/ 110574 h 121921"/>
                <a:gd name="connsiteX13" fmla="*/ 27189 w 53672"/>
                <a:gd name="connsiteY13" fmla="*/ 98980 h 121921"/>
                <a:gd name="connsiteX14" fmla="*/ 32857 w 53672"/>
                <a:gd name="connsiteY14" fmla="*/ 84487 h 121921"/>
                <a:gd name="connsiteX15" fmla="*/ 41537 w 53672"/>
                <a:gd name="connsiteY15" fmla="*/ 61480 h 121921"/>
                <a:gd name="connsiteX16" fmla="*/ 42600 w 53672"/>
                <a:gd name="connsiteY16" fmla="*/ 55682 h 121921"/>
                <a:gd name="connsiteX17" fmla="*/ 25772 w 53672"/>
                <a:gd name="connsiteY17" fmla="*/ 40284 h 121921"/>
                <a:gd name="connsiteX18" fmla="*/ 87 w 53672"/>
                <a:gd name="connsiteY18" fmla="*/ 68001 h 121921"/>
                <a:gd name="connsiteX19" fmla="*/ 3099 w 53672"/>
                <a:gd name="connsiteY19" fmla="*/ 70356 h 121921"/>
                <a:gd name="connsiteX20" fmla="*/ 6287 w 53672"/>
                <a:gd name="connsiteY20" fmla="*/ 67458 h 121921"/>
                <a:gd name="connsiteX21" fmla="*/ 25240 w 53672"/>
                <a:gd name="connsiteY21" fmla="*/ 45356 h 121921"/>
                <a:gd name="connsiteX22" fmla="*/ 29669 w 53672"/>
                <a:gd name="connsiteY22" fmla="*/ 51697 h 121921"/>
                <a:gd name="connsiteX23" fmla="*/ 24178 w 53672"/>
                <a:gd name="connsiteY23" fmla="*/ 69813 h 121921"/>
                <a:gd name="connsiteX24" fmla="*/ 13018 w 53672"/>
                <a:gd name="connsiteY24" fmla="*/ 98980 h 12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21921">
                  <a:moveTo>
                    <a:pt x="49154" y="6950"/>
                  </a:moveTo>
                  <a:cubicBezTo>
                    <a:pt x="49154" y="4051"/>
                    <a:pt x="47028" y="66"/>
                    <a:pt x="42068" y="66"/>
                  </a:cubicBezTo>
                  <a:cubicBezTo>
                    <a:pt x="37286" y="66"/>
                    <a:pt x="32149" y="4776"/>
                    <a:pt x="32149" y="10030"/>
                  </a:cubicBezTo>
                  <a:cubicBezTo>
                    <a:pt x="32149" y="13109"/>
                    <a:pt x="34452" y="16914"/>
                    <a:pt x="39234" y="16914"/>
                  </a:cubicBezTo>
                  <a:cubicBezTo>
                    <a:pt x="44371" y="16914"/>
                    <a:pt x="49154" y="11841"/>
                    <a:pt x="49154" y="6950"/>
                  </a:cubicBezTo>
                  <a:close/>
                  <a:moveTo>
                    <a:pt x="13018" y="98980"/>
                  </a:moveTo>
                  <a:cubicBezTo>
                    <a:pt x="12310" y="101335"/>
                    <a:pt x="11424" y="103509"/>
                    <a:pt x="11424" y="106589"/>
                  </a:cubicBezTo>
                  <a:cubicBezTo>
                    <a:pt x="11424" y="115103"/>
                    <a:pt x="18509" y="121987"/>
                    <a:pt x="28252" y="121987"/>
                  </a:cubicBezTo>
                  <a:cubicBezTo>
                    <a:pt x="45965" y="121987"/>
                    <a:pt x="53759" y="96987"/>
                    <a:pt x="53759" y="94270"/>
                  </a:cubicBezTo>
                  <a:cubicBezTo>
                    <a:pt x="53759" y="91915"/>
                    <a:pt x="51457" y="91915"/>
                    <a:pt x="50925" y="91915"/>
                  </a:cubicBezTo>
                  <a:cubicBezTo>
                    <a:pt x="48445" y="91915"/>
                    <a:pt x="48268" y="93002"/>
                    <a:pt x="47560" y="94994"/>
                  </a:cubicBezTo>
                  <a:cubicBezTo>
                    <a:pt x="43485" y="109487"/>
                    <a:pt x="35692" y="116915"/>
                    <a:pt x="28783" y="116915"/>
                  </a:cubicBezTo>
                  <a:cubicBezTo>
                    <a:pt x="25240" y="116915"/>
                    <a:pt x="24355" y="114560"/>
                    <a:pt x="24355" y="110574"/>
                  </a:cubicBezTo>
                  <a:cubicBezTo>
                    <a:pt x="24355" y="106408"/>
                    <a:pt x="25595" y="102966"/>
                    <a:pt x="27189" y="98980"/>
                  </a:cubicBezTo>
                  <a:cubicBezTo>
                    <a:pt x="28960" y="94089"/>
                    <a:pt x="30909" y="89197"/>
                    <a:pt x="32857" y="84487"/>
                  </a:cubicBezTo>
                  <a:cubicBezTo>
                    <a:pt x="34452" y="80139"/>
                    <a:pt x="40828" y="63653"/>
                    <a:pt x="41537" y="61480"/>
                  </a:cubicBezTo>
                  <a:cubicBezTo>
                    <a:pt x="42068" y="59668"/>
                    <a:pt x="42600" y="57494"/>
                    <a:pt x="42600" y="55682"/>
                  </a:cubicBezTo>
                  <a:cubicBezTo>
                    <a:pt x="42600" y="47168"/>
                    <a:pt x="35514" y="40284"/>
                    <a:pt x="25772" y="40284"/>
                  </a:cubicBezTo>
                  <a:cubicBezTo>
                    <a:pt x="8235" y="40284"/>
                    <a:pt x="87" y="64922"/>
                    <a:pt x="87" y="68001"/>
                  </a:cubicBezTo>
                  <a:cubicBezTo>
                    <a:pt x="87" y="70356"/>
                    <a:pt x="2567" y="70356"/>
                    <a:pt x="3099" y="70356"/>
                  </a:cubicBezTo>
                  <a:cubicBezTo>
                    <a:pt x="5578" y="70356"/>
                    <a:pt x="5756" y="69451"/>
                    <a:pt x="6287" y="67458"/>
                  </a:cubicBezTo>
                  <a:cubicBezTo>
                    <a:pt x="10893" y="51878"/>
                    <a:pt x="18686" y="45356"/>
                    <a:pt x="25240" y="45356"/>
                  </a:cubicBezTo>
                  <a:cubicBezTo>
                    <a:pt x="28075" y="45356"/>
                    <a:pt x="29669" y="46805"/>
                    <a:pt x="29669" y="51697"/>
                  </a:cubicBezTo>
                  <a:cubicBezTo>
                    <a:pt x="29669" y="55864"/>
                    <a:pt x="28606" y="58581"/>
                    <a:pt x="24178" y="69813"/>
                  </a:cubicBezTo>
                  <a:lnTo>
                    <a:pt x="13018" y="98980"/>
                  </a:lnTo>
                  <a:close/>
                </a:path>
              </a:pathLst>
            </a:custGeom>
            <a:solidFill>
              <a:srgbClr val="000000"/>
            </a:solidFill>
            <a:ln w="25400"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8729D1F4-5D3B-65F3-DA8A-0B979579D0BD}"/>
                </a:ext>
              </a:extLst>
            </p:cNvPr>
            <p:cNvSpPr/>
            <p:nvPr>
              <p:custDataLst>
                <p:tags r:id="rId66"/>
              </p:custDataLst>
            </p:nvPr>
          </p:nvSpPr>
          <p:spPr>
            <a:xfrm>
              <a:off x="4839598" y="4178347"/>
              <a:ext cx="130371" cy="48732"/>
            </a:xfrm>
            <a:custGeom>
              <a:avLst/>
              <a:gdLst>
                <a:gd name="connsiteX0" fmla="*/ 123731 w 130371"/>
                <a:gd name="connsiteY0" fmla="*/ 8943 h 48732"/>
                <a:gd name="connsiteX1" fmla="*/ 130462 w 130371"/>
                <a:gd name="connsiteY1" fmla="*/ 4414 h 48732"/>
                <a:gd name="connsiteX2" fmla="*/ 123908 w 130371"/>
                <a:gd name="connsiteY2" fmla="*/ 66 h 48732"/>
                <a:gd name="connsiteX3" fmla="*/ 6644 w 130371"/>
                <a:gd name="connsiteY3" fmla="*/ 66 h 48732"/>
                <a:gd name="connsiteX4" fmla="*/ 90 w 130371"/>
                <a:gd name="connsiteY4" fmla="*/ 4414 h 48732"/>
                <a:gd name="connsiteX5" fmla="*/ 6821 w 130371"/>
                <a:gd name="connsiteY5" fmla="*/ 8943 h 48732"/>
                <a:gd name="connsiteX6" fmla="*/ 123731 w 130371"/>
                <a:gd name="connsiteY6" fmla="*/ 8943 h 48732"/>
                <a:gd name="connsiteX7" fmla="*/ 123908 w 130371"/>
                <a:gd name="connsiteY7" fmla="*/ 48798 h 48732"/>
                <a:gd name="connsiteX8" fmla="*/ 130462 w 130371"/>
                <a:gd name="connsiteY8" fmla="*/ 44450 h 48732"/>
                <a:gd name="connsiteX9" fmla="*/ 123731 w 130371"/>
                <a:gd name="connsiteY9" fmla="*/ 39921 h 48732"/>
                <a:gd name="connsiteX10" fmla="*/ 6821 w 130371"/>
                <a:gd name="connsiteY10" fmla="*/ 39921 h 48732"/>
                <a:gd name="connsiteX11" fmla="*/ 90 w 130371"/>
                <a:gd name="connsiteY11" fmla="*/ 44450 h 48732"/>
                <a:gd name="connsiteX12" fmla="*/ 6644 w 130371"/>
                <a:gd name="connsiteY12" fmla="*/ 48798 h 48732"/>
                <a:gd name="connsiteX13" fmla="*/ 123908 w 130371"/>
                <a:gd name="connsiteY13" fmla="*/ 48798 h 4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71" h="48732">
                  <a:moveTo>
                    <a:pt x="123731" y="8943"/>
                  </a:moveTo>
                  <a:cubicBezTo>
                    <a:pt x="126388" y="8943"/>
                    <a:pt x="130462" y="8943"/>
                    <a:pt x="130462" y="4414"/>
                  </a:cubicBezTo>
                  <a:cubicBezTo>
                    <a:pt x="130462" y="66"/>
                    <a:pt x="126211" y="66"/>
                    <a:pt x="123908" y="66"/>
                  </a:cubicBezTo>
                  <a:lnTo>
                    <a:pt x="6644" y="66"/>
                  </a:lnTo>
                  <a:cubicBezTo>
                    <a:pt x="4341" y="66"/>
                    <a:pt x="90" y="66"/>
                    <a:pt x="90" y="4414"/>
                  </a:cubicBezTo>
                  <a:cubicBezTo>
                    <a:pt x="90" y="8943"/>
                    <a:pt x="4164" y="8943"/>
                    <a:pt x="6821" y="8943"/>
                  </a:cubicBezTo>
                  <a:lnTo>
                    <a:pt x="123731" y="8943"/>
                  </a:lnTo>
                  <a:close/>
                  <a:moveTo>
                    <a:pt x="123908" y="48798"/>
                  </a:moveTo>
                  <a:cubicBezTo>
                    <a:pt x="126211" y="48798"/>
                    <a:pt x="130462" y="48798"/>
                    <a:pt x="130462" y="44450"/>
                  </a:cubicBezTo>
                  <a:cubicBezTo>
                    <a:pt x="130462" y="39921"/>
                    <a:pt x="126388" y="39921"/>
                    <a:pt x="123731" y="39921"/>
                  </a:cubicBezTo>
                  <a:lnTo>
                    <a:pt x="6821" y="39921"/>
                  </a:lnTo>
                  <a:cubicBezTo>
                    <a:pt x="4164" y="39921"/>
                    <a:pt x="90" y="39921"/>
                    <a:pt x="90" y="44450"/>
                  </a:cubicBezTo>
                  <a:cubicBezTo>
                    <a:pt x="90" y="48798"/>
                    <a:pt x="4341" y="48798"/>
                    <a:pt x="6644" y="48798"/>
                  </a:cubicBezTo>
                  <a:lnTo>
                    <a:pt x="123908" y="48798"/>
                  </a:lnTo>
                  <a:close/>
                </a:path>
              </a:pathLst>
            </a:custGeom>
            <a:solidFill>
              <a:srgbClr val="000000"/>
            </a:solidFill>
            <a:ln w="25400"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EE395CBA-7F79-A92A-7CDF-8E36B836BD14}"/>
                </a:ext>
              </a:extLst>
            </p:cNvPr>
            <p:cNvSpPr/>
            <p:nvPr>
              <p:custDataLst>
                <p:tags r:id="rId67"/>
              </p:custDataLst>
            </p:nvPr>
          </p:nvSpPr>
          <p:spPr>
            <a:xfrm>
              <a:off x="4991756" y="4127803"/>
              <a:ext cx="82190" cy="123914"/>
            </a:xfrm>
            <a:custGeom>
              <a:avLst/>
              <a:gdLst>
                <a:gd name="connsiteX0" fmla="*/ 82287 w 82190"/>
                <a:gd name="connsiteY0" fmla="*/ 62566 h 123914"/>
                <a:gd name="connsiteX1" fmla="*/ 71836 w 82190"/>
                <a:gd name="connsiteY1" fmla="*/ 15646 h 123914"/>
                <a:gd name="connsiteX2" fmla="*/ 41192 w 82190"/>
                <a:gd name="connsiteY2" fmla="*/ 66 h 123914"/>
                <a:gd name="connsiteX3" fmla="*/ 96 w 82190"/>
                <a:gd name="connsiteY3" fmla="*/ 62566 h 123914"/>
                <a:gd name="connsiteX4" fmla="*/ 41192 w 82190"/>
                <a:gd name="connsiteY4" fmla="*/ 123980 h 123914"/>
                <a:gd name="connsiteX5" fmla="*/ 82287 w 82190"/>
                <a:gd name="connsiteY5" fmla="*/ 62566 h 123914"/>
                <a:gd name="connsiteX6" fmla="*/ 41192 w 82190"/>
                <a:gd name="connsiteY6" fmla="*/ 118908 h 123914"/>
                <a:gd name="connsiteX7" fmla="*/ 18695 w 82190"/>
                <a:gd name="connsiteY7" fmla="*/ 99161 h 123914"/>
                <a:gd name="connsiteX8" fmla="*/ 16216 w 82190"/>
                <a:gd name="connsiteY8" fmla="*/ 60211 h 123914"/>
                <a:gd name="connsiteX9" fmla="*/ 18873 w 82190"/>
                <a:gd name="connsiteY9" fmla="*/ 23254 h 123914"/>
                <a:gd name="connsiteX10" fmla="*/ 41192 w 82190"/>
                <a:gd name="connsiteY10" fmla="*/ 5138 h 123914"/>
                <a:gd name="connsiteX11" fmla="*/ 63156 w 82190"/>
                <a:gd name="connsiteY11" fmla="*/ 21624 h 123914"/>
                <a:gd name="connsiteX12" fmla="*/ 66168 w 82190"/>
                <a:gd name="connsiteY12" fmla="*/ 60211 h 123914"/>
                <a:gd name="connsiteX13" fmla="*/ 63865 w 82190"/>
                <a:gd name="connsiteY13" fmla="*/ 98436 h 123914"/>
                <a:gd name="connsiteX14" fmla="*/ 41192 w 82190"/>
                <a:gd name="connsiteY14" fmla="*/ 118908 h 123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190" h="123914">
                  <a:moveTo>
                    <a:pt x="82287" y="62566"/>
                  </a:moveTo>
                  <a:cubicBezTo>
                    <a:pt x="82287" y="42639"/>
                    <a:pt x="79984" y="28327"/>
                    <a:pt x="71836" y="15646"/>
                  </a:cubicBezTo>
                  <a:cubicBezTo>
                    <a:pt x="66345" y="7312"/>
                    <a:pt x="55363" y="66"/>
                    <a:pt x="41192" y="66"/>
                  </a:cubicBezTo>
                  <a:cubicBezTo>
                    <a:pt x="96" y="66"/>
                    <a:pt x="96" y="49523"/>
                    <a:pt x="96" y="62566"/>
                  </a:cubicBezTo>
                  <a:cubicBezTo>
                    <a:pt x="96" y="75610"/>
                    <a:pt x="96" y="123980"/>
                    <a:pt x="41192" y="123980"/>
                  </a:cubicBezTo>
                  <a:cubicBezTo>
                    <a:pt x="82287" y="123980"/>
                    <a:pt x="82287" y="75610"/>
                    <a:pt x="82287" y="62566"/>
                  </a:cubicBezTo>
                  <a:close/>
                  <a:moveTo>
                    <a:pt x="41192" y="118908"/>
                  </a:moveTo>
                  <a:cubicBezTo>
                    <a:pt x="33043" y="118908"/>
                    <a:pt x="22238" y="114016"/>
                    <a:pt x="18695" y="99161"/>
                  </a:cubicBezTo>
                  <a:cubicBezTo>
                    <a:pt x="16216" y="88473"/>
                    <a:pt x="16216" y="73617"/>
                    <a:pt x="16216" y="60211"/>
                  </a:cubicBezTo>
                  <a:cubicBezTo>
                    <a:pt x="16216" y="46987"/>
                    <a:pt x="16216" y="33218"/>
                    <a:pt x="18873" y="23254"/>
                  </a:cubicBezTo>
                  <a:cubicBezTo>
                    <a:pt x="22592" y="8943"/>
                    <a:pt x="33929" y="5138"/>
                    <a:pt x="41192" y="5138"/>
                  </a:cubicBezTo>
                  <a:cubicBezTo>
                    <a:pt x="50757" y="5138"/>
                    <a:pt x="59968" y="11117"/>
                    <a:pt x="63156" y="21624"/>
                  </a:cubicBezTo>
                  <a:cubicBezTo>
                    <a:pt x="65991" y="31407"/>
                    <a:pt x="66168" y="44450"/>
                    <a:pt x="66168" y="60211"/>
                  </a:cubicBezTo>
                  <a:cubicBezTo>
                    <a:pt x="66168" y="73617"/>
                    <a:pt x="66168" y="87023"/>
                    <a:pt x="63865" y="98436"/>
                  </a:cubicBezTo>
                  <a:cubicBezTo>
                    <a:pt x="60322" y="114922"/>
                    <a:pt x="48277" y="118908"/>
                    <a:pt x="41192" y="118908"/>
                  </a:cubicBezTo>
                  <a:close/>
                </a:path>
              </a:pathLst>
            </a:custGeom>
            <a:solidFill>
              <a:srgbClr val="000000"/>
            </a:solidFill>
            <a:ln w="25400"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3A2C29ED-CC02-D3CC-F10A-7CD91CDE6189}"/>
                </a:ext>
              </a:extLst>
            </p:cNvPr>
            <p:cNvSpPr/>
            <p:nvPr>
              <p:custDataLst>
                <p:tags r:id="rId68"/>
              </p:custDataLst>
            </p:nvPr>
          </p:nvSpPr>
          <p:spPr>
            <a:xfrm>
              <a:off x="5638637" y="4056062"/>
              <a:ext cx="132092" cy="164598"/>
            </a:xfrm>
            <a:custGeom>
              <a:avLst/>
              <a:gdLst>
                <a:gd name="connsiteX0" fmla="*/ 19607 w 132092"/>
                <a:gd name="connsiteY0" fmla="*/ 146027 h 164598"/>
                <a:gd name="connsiteX1" fmla="*/ 5942 w 132092"/>
                <a:gd name="connsiteY1" fmla="*/ 156638 h 164598"/>
                <a:gd name="connsiteX2" fmla="*/ 122 w 132092"/>
                <a:gd name="connsiteY2" fmla="*/ 161555 h 164598"/>
                <a:gd name="connsiteX3" fmla="*/ 3412 w 132092"/>
                <a:gd name="connsiteY3" fmla="*/ 164661 h 164598"/>
                <a:gd name="connsiteX4" fmla="*/ 24668 w 132092"/>
                <a:gd name="connsiteY4" fmla="*/ 163885 h 164598"/>
                <a:gd name="connsiteX5" fmla="*/ 49720 w 132092"/>
                <a:gd name="connsiteY5" fmla="*/ 164661 h 164598"/>
                <a:gd name="connsiteX6" fmla="*/ 54275 w 132092"/>
                <a:gd name="connsiteY6" fmla="*/ 159485 h 164598"/>
                <a:gd name="connsiteX7" fmla="*/ 48202 w 132092"/>
                <a:gd name="connsiteY7" fmla="*/ 156638 h 164598"/>
                <a:gd name="connsiteX8" fmla="*/ 35549 w 132092"/>
                <a:gd name="connsiteY8" fmla="*/ 152497 h 164598"/>
                <a:gd name="connsiteX9" fmla="*/ 47949 w 132092"/>
                <a:gd name="connsiteY9" fmla="*/ 100737 h 164598"/>
                <a:gd name="connsiteX10" fmla="*/ 71230 w 132092"/>
                <a:gd name="connsiteY10" fmla="*/ 117300 h 164598"/>
                <a:gd name="connsiteX11" fmla="*/ 132215 w 132092"/>
                <a:gd name="connsiteY11" fmla="*/ 41471 h 164598"/>
                <a:gd name="connsiteX12" fmla="*/ 98559 w 132092"/>
                <a:gd name="connsiteY12" fmla="*/ 63 h 164598"/>
                <a:gd name="connsiteX13" fmla="*/ 65409 w 132092"/>
                <a:gd name="connsiteY13" fmla="*/ 19473 h 164598"/>
                <a:gd name="connsiteX14" fmla="*/ 42635 w 132092"/>
                <a:gd name="connsiteY14" fmla="*/ 63 h 164598"/>
                <a:gd name="connsiteX15" fmla="*/ 23909 w 132092"/>
                <a:gd name="connsiteY15" fmla="*/ 14815 h 164598"/>
                <a:gd name="connsiteX16" fmla="*/ 16065 w 132092"/>
                <a:gd name="connsiteY16" fmla="*/ 39918 h 164598"/>
                <a:gd name="connsiteX17" fmla="*/ 19101 w 132092"/>
                <a:gd name="connsiteY17" fmla="*/ 42506 h 164598"/>
                <a:gd name="connsiteX18" fmla="*/ 23403 w 132092"/>
                <a:gd name="connsiteY18" fmla="*/ 36554 h 164598"/>
                <a:gd name="connsiteX19" fmla="*/ 41876 w 132092"/>
                <a:gd name="connsiteY19" fmla="*/ 5756 h 164598"/>
                <a:gd name="connsiteX20" fmla="*/ 49720 w 132092"/>
                <a:gd name="connsiteY20" fmla="*/ 17661 h 164598"/>
                <a:gd name="connsiteX21" fmla="*/ 47949 w 132092"/>
                <a:gd name="connsiteY21" fmla="*/ 30860 h 164598"/>
                <a:gd name="connsiteX22" fmla="*/ 19607 w 132092"/>
                <a:gd name="connsiteY22" fmla="*/ 146027 h 164598"/>
                <a:gd name="connsiteX23" fmla="*/ 64144 w 132092"/>
                <a:gd name="connsiteY23" fmla="*/ 33707 h 164598"/>
                <a:gd name="connsiteX24" fmla="*/ 77303 w 132092"/>
                <a:gd name="connsiteY24" fmla="*/ 15591 h 164598"/>
                <a:gd name="connsiteX25" fmla="*/ 97800 w 132092"/>
                <a:gd name="connsiteY25" fmla="*/ 5756 h 164598"/>
                <a:gd name="connsiteX26" fmla="*/ 113995 w 132092"/>
                <a:gd name="connsiteY26" fmla="*/ 30084 h 164598"/>
                <a:gd name="connsiteX27" fmla="*/ 101090 w 132092"/>
                <a:gd name="connsiteY27" fmla="*/ 84950 h 164598"/>
                <a:gd name="connsiteX28" fmla="*/ 70977 w 132092"/>
                <a:gd name="connsiteY28" fmla="*/ 111607 h 164598"/>
                <a:gd name="connsiteX29" fmla="*/ 50986 w 132092"/>
                <a:gd name="connsiteY29" fmla="*/ 88573 h 164598"/>
                <a:gd name="connsiteX30" fmla="*/ 51745 w 132092"/>
                <a:gd name="connsiteY30" fmla="*/ 84432 h 164598"/>
                <a:gd name="connsiteX31" fmla="*/ 64144 w 132092"/>
                <a:gd name="connsiteY31" fmla="*/ 33707 h 16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4598">
                  <a:moveTo>
                    <a:pt x="19607" y="146027"/>
                  </a:moveTo>
                  <a:cubicBezTo>
                    <a:pt x="17583" y="154827"/>
                    <a:pt x="17077" y="156638"/>
                    <a:pt x="5942" y="156638"/>
                  </a:cubicBezTo>
                  <a:cubicBezTo>
                    <a:pt x="2906" y="156638"/>
                    <a:pt x="122" y="156638"/>
                    <a:pt x="122" y="161555"/>
                  </a:cubicBezTo>
                  <a:cubicBezTo>
                    <a:pt x="122" y="163626"/>
                    <a:pt x="1388" y="164661"/>
                    <a:pt x="3412" y="164661"/>
                  </a:cubicBezTo>
                  <a:cubicBezTo>
                    <a:pt x="10244" y="164661"/>
                    <a:pt x="17583" y="163885"/>
                    <a:pt x="24668" y="163885"/>
                  </a:cubicBezTo>
                  <a:cubicBezTo>
                    <a:pt x="33019" y="163885"/>
                    <a:pt x="41623" y="164661"/>
                    <a:pt x="49720" y="164661"/>
                  </a:cubicBezTo>
                  <a:cubicBezTo>
                    <a:pt x="50986" y="164661"/>
                    <a:pt x="54275" y="164661"/>
                    <a:pt x="54275" y="159485"/>
                  </a:cubicBezTo>
                  <a:cubicBezTo>
                    <a:pt x="54275" y="156638"/>
                    <a:pt x="51745" y="156638"/>
                    <a:pt x="48202" y="156638"/>
                  </a:cubicBezTo>
                  <a:cubicBezTo>
                    <a:pt x="35549" y="156638"/>
                    <a:pt x="35549" y="154827"/>
                    <a:pt x="35549" y="152497"/>
                  </a:cubicBezTo>
                  <a:cubicBezTo>
                    <a:pt x="35549" y="149392"/>
                    <a:pt x="46178" y="107207"/>
                    <a:pt x="47949" y="100737"/>
                  </a:cubicBezTo>
                  <a:cubicBezTo>
                    <a:pt x="51239" y="108242"/>
                    <a:pt x="58324" y="117300"/>
                    <a:pt x="71230" y="117300"/>
                  </a:cubicBezTo>
                  <a:cubicBezTo>
                    <a:pt x="100584" y="117300"/>
                    <a:pt x="132215" y="79515"/>
                    <a:pt x="132215" y="41471"/>
                  </a:cubicBezTo>
                  <a:cubicBezTo>
                    <a:pt x="132215" y="17144"/>
                    <a:pt x="117791" y="63"/>
                    <a:pt x="98559" y="63"/>
                  </a:cubicBezTo>
                  <a:cubicBezTo>
                    <a:pt x="85907" y="63"/>
                    <a:pt x="73760" y="9380"/>
                    <a:pt x="65409" y="19473"/>
                  </a:cubicBezTo>
                  <a:cubicBezTo>
                    <a:pt x="62879" y="5498"/>
                    <a:pt x="51998" y="63"/>
                    <a:pt x="42635" y="63"/>
                  </a:cubicBezTo>
                  <a:cubicBezTo>
                    <a:pt x="30995" y="63"/>
                    <a:pt x="26187" y="10156"/>
                    <a:pt x="23909" y="14815"/>
                  </a:cubicBezTo>
                  <a:cubicBezTo>
                    <a:pt x="19354" y="23614"/>
                    <a:pt x="16065" y="39142"/>
                    <a:pt x="16065" y="39918"/>
                  </a:cubicBezTo>
                  <a:cubicBezTo>
                    <a:pt x="16065" y="42506"/>
                    <a:pt x="18595" y="42506"/>
                    <a:pt x="19101" y="42506"/>
                  </a:cubicBezTo>
                  <a:cubicBezTo>
                    <a:pt x="21632" y="42506"/>
                    <a:pt x="21885" y="42248"/>
                    <a:pt x="23403" y="36554"/>
                  </a:cubicBezTo>
                  <a:cubicBezTo>
                    <a:pt x="27705" y="18179"/>
                    <a:pt x="32766" y="5756"/>
                    <a:pt x="41876" y="5756"/>
                  </a:cubicBezTo>
                  <a:cubicBezTo>
                    <a:pt x="46178" y="5756"/>
                    <a:pt x="49720" y="7827"/>
                    <a:pt x="49720" y="17661"/>
                  </a:cubicBezTo>
                  <a:cubicBezTo>
                    <a:pt x="49720" y="23614"/>
                    <a:pt x="48961" y="26461"/>
                    <a:pt x="47949" y="30860"/>
                  </a:cubicBezTo>
                  <a:lnTo>
                    <a:pt x="19607" y="146027"/>
                  </a:lnTo>
                  <a:close/>
                  <a:moveTo>
                    <a:pt x="64144" y="33707"/>
                  </a:moveTo>
                  <a:cubicBezTo>
                    <a:pt x="65916" y="26719"/>
                    <a:pt x="72748" y="19473"/>
                    <a:pt x="77303" y="15591"/>
                  </a:cubicBezTo>
                  <a:cubicBezTo>
                    <a:pt x="86160" y="7568"/>
                    <a:pt x="93498" y="5756"/>
                    <a:pt x="97800" y="5756"/>
                  </a:cubicBezTo>
                  <a:cubicBezTo>
                    <a:pt x="107922" y="5756"/>
                    <a:pt x="113995" y="14815"/>
                    <a:pt x="113995" y="30084"/>
                  </a:cubicBezTo>
                  <a:cubicBezTo>
                    <a:pt x="113995" y="45353"/>
                    <a:pt x="105645" y="75115"/>
                    <a:pt x="101090" y="84950"/>
                  </a:cubicBezTo>
                  <a:cubicBezTo>
                    <a:pt x="92486" y="103066"/>
                    <a:pt x="80339" y="111607"/>
                    <a:pt x="70977" y="111607"/>
                  </a:cubicBezTo>
                  <a:cubicBezTo>
                    <a:pt x="54275" y="111607"/>
                    <a:pt x="50986" y="90126"/>
                    <a:pt x="50986" y="88573"/>
                  </a:cubicBezTo>
                  <a:cubicBezTo>
                    <a:pt x="50986" y="88056"/>
                    <a:pt x="50986" y="87538"/>
                    <a:pt x="51745" y="84432"/>
                  </a:cubicBezTo>
                  <a:lnTo>
                    <a:pt x="64144" y="33707"/>
                  </a:lnTo>
                  <a:close/>
                </a:path>
              </a:pathLst>
            </a:custGeom>
            <a:solidFill>
              <a:srgbClr val="000000"/>
            </a:solidFill>
            <a:ln w="25400"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FEE8B26E-9806-0A6A-5898-4A0966D0C5D8}"/>
                </a:ext>
              </a:extLst>
            </p:cNvPr>
            <p:cNvSpPr/>
            <p:nvPr>
              <p:custDataLst>
                <p:tags r:id="rId69"/>
              </p:custDataLst>
            </p:nvPr>
          </p:nvSpPr>
          <p:spPr>
            <a:xfrm>
              <a:off x="5782377" y="4089162"/>
              <a:ext cx="53672" cy="121921"/>
            </a:xfrm>
            <a:custGeom>
              <a:avLst/>
              <a:gdLst>
                <a:gd name="connsiteX0" fmla="*/ 49194 w 53672"/>
                <a:gd name="connsiteY0" fmla="*/ 6948 h 121921"/>
                <a:gd name="connsiteX1" fmla="*/ 42108 w 53672"/>
                <a:gd name="connsiteY1" fmla="*/ 64 h 121921"/>
                <a:gd name="connsiteX2" fmla="*/ 32189 w 53672"/>
                <a:gd name="connsiteY2" fmla="*/ 10028 h 121921"/>
                <a:gd name="connsiteX3" fmla="*/ 39274 w 53672"/>
                <a:gd name="connsiteY3" fmla="*/ 16912 h 121921"/>
                <a:gd name="connsiteX4" fmla="*/ 49194 w 53672"/>
                <a:gd name="connsiteY4" fmla="*/ 6948 h 121921"/>
                <a:gd name="connsiteX5" fmla="*/ 13058 w 53672"/>
                <a:gd name="connsiteY5" fmla="*/ 98978 h 121921"/>
                <a:gd name="connsiteX6" fmla="*/ 11464 w 53672"/>
                <a:gd name="connsiteY6" fmla="*/ 106587 h 121921"/>
                <a:gd name="connsiteX7" fmla="*/ 28292 w 53672"/>
                <a:gd name="connsiteY7" fmla="*/ 121986 h 121921"/>
                <a:gd name="connsiteX8" fmla="*/ 53799 w 53672"/>
                <a:gd name="connsiteY8" fmla="*/ 94268 h 121921"/>
                <a:gd name="connsiteX9" fmla="*/ 50965 w 53672"/>
                <a:gd name="connsiteY9" fmla="*/ 91913 h 121921"/>
                <a:gd name="connsiteX10" fmla="*/ 47600 w 53672"/>
                <a:gd name="connsiteY10" fmla="*/ 94993 h 121921"/>
                <a:gd name="connsiteX11" fmla="*/ 28823 w 53672"/>
                <a:gd name="connsiteY11" fmla="*/ 116913 h 121921"/>
                <a:gd name="connsiteX12" fmla="*/ 24395 w 53672"/>
                <a:gd name="connsiteY12" fmla="*/ 110573 h 121921"/>
                <a:gd name="connsiteX13" fmla="*/ 27229 w 53672"/>
                <a:gd name="connsiteY13" fmla="*/ 98978 h 121921"/>
                <a:gd name="connsiteX14" fmla="*/ 32897 w 53672"/>
                <a:gd name="connsiteY14" fmla="*/ 84486 h 121921"/>
                <a:gd name="connsiteX15" fmla="*/ 41577 w 53672"/>
                <a:gd name="connsiteY15" fmla="*/ 61478 h 121921"/>
                <a:gd name="connsiteX16" fmla="*/ 42640 w 53672"/>
                <a:gd name="connsiteY16" fmla="*/ 55681 h 121921"/>
                <a:gd name="connsiteX17" fmla="*/ 25812 w 53672"/>
                <a:gd name="connsiteY17" fmla="*/ 40282 h 121921"/>
                <a:gd name="connsiteX18" fmla="*/ 127 w 53672"/>
                <a:gd name="connsiteY18" fmla="*/ 68000 h 121921"/>
                <a:gd name="connsiteX19" fmla="*/ 3139 w 53672"/>
                <a:gd name="connsiteY19" fmla="*/ 70355 h 121921"/>
                <a:gd name="connsiteX20" fmla="*/ 6327 w 53672"/>
                <a:gd name="connsiteY20" fmla="*/ 67456 h 121921"/>
                <a:gd name="connsiteX21" fmla="*/ 25281 w 53672"/>
                <a:gd name="connsiteY21" fmla="*/ 45355 h 121921"/>
                <a:gd name="connsiteX22" fmla="*/ 29709 w 53672"/>
                <a:gd name="connsiteY22" fmla="*/ 51695 h 121921"/>
                <a:gd name="connsiteX23" fmla="*/ 24218 w 53672"/>
                <a:gd name="connsiteY23" fmla="*/ 69811 h 121921"/>
                <a:gd name="connsiteX24" fmla="*/ 13058 w 53672"/>
                <a:gd name="connsiteY24" fmla="*/ 98978 h 12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21921">
                  <a:moveTo>
                    <a:pt x="49194" y="6948"/>
                  </a:moveTo>
                  <a:cubicBezTo>
                    <a:pt x="49194" y="4050"/>
                    <a:pt x="47068" y="64"/>
                    <a:pt x="42108" y="64"/>
                  </a:cubicBezTo>
                  <a:cubicBezTo>
                    <a:pt x="37326" y="64"/>
                    <a:pt x="32189" y="4774"/>
                    <a:pt x="32189" y="10028"/>
                  </a:cubicBezTo>
                  <a:cubicBezTo>
                    <a:pt x="32189" y="13108"/>
                    <a:pt x="34492" y="16912"/>
                    <a:pt x="39274" y="16912"/>
                  </a:cubicBezTo>
                  <a:cubicBezTo>
                    <a:pt x="44411" y="16912"/>
                    <a:pt x="49194" y="11840"/>
                    <a:pt x="49194" y="6948"/>
                  </a:cubicBezTo>
                  <a:close/>
                  <a:moveTo>
                    <a:pt x="13058" y="98978"/>
                  </a:moveTo>
                  <a:cubicBezTo>
                    <a:pt x="12350" y="101334"/>
                    <a:pt x="11464" y="103508"/>
                    <a:pt x="11464" y="106587"/>
                  </a:cubicBezTo>
                  <a:cubicBezTo>
                    <a:pt x="11464" y="115102"/>
                    <a:pt x="18549" y="121986"/>
                    <a:pt x="28292" y="121986"/>
                  </a:cubicBezTo>
                  <a:cubicBezTo>
                    <a:pt x="46005" y="121986"/>
                    <a:pt x="53799" y="96986"/>
                    <a:pt x="53799" y="94268"/>
                  </a:cubicBezTo>
                  <a:cubicBezTo>
                    <a:pt x="53799" y="91913"/>
                    <a:pt x="51497" y="91913"/>
                    <a:pt x="50965" y="91913"/>
                  </a:cubicBezTo>
                  <a:cubicBezTo>
                    <a:pt x="48485" y="91913"/>
                    <a:pt x="48308" y="93000"/>
                    <a:pt x="47600" y="94993"/>
                  </a:cubicBezTo>
                  <a:cubicBezTo>
                    <a:pt x="43526" y="109486"/>
                    <a:pt x="35732" y="116913"/>
                    <a:pt x="28823" y="116913"/>
                  </a:cubicBezTo>
                  <a:cubicBezTo>
                    <a:pt x="25281" y="116913"/>
                    <a:pt x="24395" y="114558"/>
                    <a:pt x="24395" y="110573"/>
                  </a:cubicBezTo>
                  <a:cubicBezTo>
                    <a:pt x="24395" y="106406"/>
                    <a:pt x="25635" y="102964"/>
                    <a:pt x="27229" y="98978"/>
                  </a:cubicBezTo>
                  <a:cubicBezTo>
                    <a:pt x="29000" y="94087"/>
                    <a:pt x="30949" y="89196"/>
                    <a:pt x="32897" y="84486"/>
                  </a:cubicBezTo>
                  <a:cubicBezTo>
                    <a:pt x="34492" y="80138"/>
                    <a:pt x="40869" y="63652"/>
                    <a:pt x="41577" y="61478"/>
                  </a:cubicBezTo>
                  <a:cubicBezTo>
                    <a:pt x="42108" y="59666"/>
                    <a:pt x="42640" y="57492"/>
                    <a:pt x="42640" y="55681"/>
                  </a:cubicBezTo>
                  <a:cubicBezTo>
                    <a:pt x="42640" y="47166"/>
                    <a:pt x="35554" y="40282"/>
                    <a:pt x="25812" y="40282"/>
                  </a:cubicBezTo>
                  <a:cubicBezTo>
                    <a:pt x="8276" y="40282"/>
                    <a:pt x="127" y="64920"/>
                    <a:pt x="127" y="68000"/>
                  </a:cubicBezTo>
                  <a:cubicBezTo>
                    <a:pt x="127" y="70355"/>
                    <a:pt x="2607" y="70355"/>
                    <a:pt x="3139" y="70355"/>
                  </a:cubicBezTo>
                  <a:cubicBezTo>
                    <a:pt x="5619" y="70355"/>
                    <a:pt x="5796" y="69449"/>
                    <a:pt x="6327" y="67456"/>
                  </a:cubicBezTo>
                  <a:cubicBezTo>
                    <a:pt x="10933" y="51876"/>
                    <a:pt x="18727" y="45355"/>
                    <a:pt x="25281" y="45355"/>
                  </a:cubicBezTo>
                  <a:cubicBezTo>
                    <a:pt x="28115" y="45355"/>
                    <a:pt x="29709" y="46804"/>
                    <a:pt x="29709" y="51695"/>
                  </a:cubicBezTo>
                  <a:cubicBezTo>
                    <a:pt x="29709" y="55862"/>
                    <a:pt x="28646" y="58579"/>
                    <a:pt x="24218" y="69811"/>
                  </a:cubicBezTo>
                  <a:lnTo>
                    <a:pt x="13058" y="98978"/>
                  </a:lnTo>
                  <a:close/>
                </a:path>
              </a:pathLst>
            </a:custGeom>
            <a:solidFill>
              <a:srgbClr val="000000"/>
            </a:solidFill>
            <a:ln w="25400" cap="flat">
              <a:no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8BE7C2DB-C0D9-8430-1500-A6C35BFE25EC}"/>
                </a:ext>
              </a:extLst>
            </p:cNvPr>
            <p:cNvSpPr/>
            <p:nvPr>
              <p:custDataLst>
                <p:tags r:id="rId70"/>
              </p:custDataLst>
            </p:nvPr>
          </p:nvSpPr>
          <p:spPr>
            <a:xfrm>
              <a:off x="5942760" y="4075472"/>
              <a:ext cx="168278" cy="60559"/>
            </a:xfrm>
            <a:custGeom>
              <a:avLst/>
              <a:gdLst>
                <a:gd name="connsiteX0" fmla="*/ 159809 w 168278"/>
                <a:gd name="connsiteY0" fmla="*/ 10415 h 60559"/>
                <a:gd name="connsiteX1" fmla="*/ 168412 w 168278"/>
                <a:gd name="connsiteY1" fmla="*/ 5239 h 60559"/>
                <a:gd name="connsiteX2" fmla="*/ 160062 w 168278"/>
                <a:gd name="connsiteY2" fmla="*/ 63 h 60559"/>
                <a:gd name="connsiteX3" fmla="*/ 8484 w 168278"/>
                <a:gd name="connsiteY3" fmla="*/ 63 h 60559"/>
                <a:gd name="connsiteX4" fmla="*/ 133 w 168278"/>
                <a:gd name="connsiteY4" fmla="*/ 5239 h 60559"/>
                <a:gd name="connsiteX5" fmla="*/ 8737 w 168278"/>
                <a:gd name="connsiteY5" fmla="*/ 10415 h 60559"/>
                <a:gd name="connsiteX6" fmla="*/ 159809 w 168278"/>
                <a:gd name="connsiteY6" fmla="*/ 10415 h 60559"/>
                <a:gd name="connsiteX7" fmla="*/ 160062 w 168278"/>
                <a:gd name="connsiteY7" fmla="*/ 60622 h 60559"/>
                <a:gd name="connsiteX8" fmla="*/ 168412 w 168278"/>
                <a:gd name="connsiteY8" fmla="*/ 55446 h 60559"/>
                <a:gd name="connsiteX9" fmla="*/ 159809 w 168278"/>
                <a:gd name="connsiteY9" fmla="*/ 50270 h 60559"/>
                <a:gd name="connsiteX10" fmla="*/ 8737 w 168278"/>
                <a:gd name="connsiteY10" fmla="*/ 50270 h 60559"/>
                <a:gd name="connsiteX11" fmla="*/ 133 w 168278"/>
                <a:gd name="connsiteY11" fmla="*/ 55446 h 60559"/>
                <a:gd name="connsiteX12" fmla="*/ 8484 w 168278"/>
                <a:gd name="connsiteY12" fmla="*/ 60622 h 60559"/>
                <a:gd name="connsiteX13" fmla="*/ 160062 w 168278"/>
                <a:gd name="connsiteY13" fmla="*/ 60622 h 60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60559">
                  <a:moveTo>
                    <a:pt x="159809" y="10415"/>
                  </a:moveTo>
                  <a:cubicBezTo>
                    <a:pt x="163604" y="10415"/>
                    <a:pt x="168412" y="10415"/>
                    <a:pt x="168412" y="5239"/>
                  </a:cubicBezTo>
                  <a:cubicBezTo>
                    <a:pt x="168412" y="63"/>
                    <a:pt x="163604" y="63"/>
                    <a:pt x="160062" y="63"/>
                  </a:cubicBezTo>
                  <a:lnTo>
                    <a:pt x="8484" y="63"/>
                  </a:lnTo>
                  <a:cubicBezTo>
                    <a:pt x="4941" y="63"/>
                    <a:pt x="133" y="63"/>
                    <a:pt x="133" y="5239"/>
                  </a:cubicBezTo>
                  <a:cubicBezTo>
                    <a:pt x="133" y="10415"/>
                    <a:pt x="4941" y="10415"/>
                    <a:pt x="8737" y="10415"/>
                  </a:cubicBezTo>
                  <a:lnTo>
                    <a:pt x="159809" y="10415"/>
                  </a:lnTo>
                  <a:close/>
                  <a:moveTo>
                    <a:pt x="160062" y="60622"/>
                  </a:moveTo>
                  <a:cubicBezTo>
                    <a:pt x="163604" y="60622"/>
                    <a:pt x="168412" y="60622"/>
                    <a:pt x="168412" y="55446"/>
                  </a:cubicBezTo>
                  <a:cubicBezTo>
                    <a:pt x="168412" y="50270"/>
                    <a:pt x="163604" y="50270"/>
                    <a:pt x="159809" y="50270"/>
                  </a:cubicBezTo>
                  <a:lnTo>
                    <a:pt x="8737" y="50270"/>
                  </a:lnTo>
                  <a:cubicBezTo>
                    <a:pt x="4941" y="50270"/>
                    <a:pt x="133" y="50270"/>
                    <a:pt x="133" y="55446"/>
                  </a:cubicBezTo>
                  <a:cubicBezTo>
                    <a:pt x="133" y="60622"/>
                    <a:pt x="4941" y="60622"/>
                    <a:pt x="8484" y="60622"/>
                  </a:cubicBezTo>
                  <a:lnTo>
                    <a:pt x="160062" y="60622"/>
                  </a:lnTo>
                  <a:close/>
                </a:path>
              </a:pathLst>
            </a:custGeom>
            <a:solidFill>
              <a:srgbClr val="000000"/>
            </a:solidFill>
            <a:ln w="25400"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D0F60F8C-8954-20D8-FA5A-A699460A9EA8}"/>
                </a:ext>
              </a:extLst>
            </p:cNvPr>
            <p:cNvSpPr/>
            <p:nvPr>
              <p:custDataLst>
                <p:tags r:id="rId71"/>
              </p:custDataLst>
            </p:nvPr>
          </p:nvSpPr>
          <p:spPr>
            <a:xfrm>
              <a:off x="6218220" y="3998090"/>
              <a:ext cx="83506" cy="172362"/>
            </a:xfrm>
            <a:custGeom>
              <a:avLst/>
              <a:gdLst>
                <a:gd name="connsiteX0" fmla="*/ 52019 w 83506"/>
                <a:gd name="connsiteY0" fmla="*/ 6792 h 172362"/>
                <a:gd name="connsiteX1" fmla="*/ 46199 w 83506"/>
                <a:gd name="connsiteY1" fmla="*/ 63 h 172362"/>
                <a:gd name="connsiteX2" fmla="*/ 144 w 83506"/>
                <a:gd name="connsiteY2" fmla="*/ 16626 h 172362"/>
                <a:gd name="connsiteX3" fmla="*/ 144 w 83506"/>
                <a:gd name="connsiteY3" fmla="*/ 24649 h 172362"/>
                <a:gd name="connsiteX4" fmla="*/ 33294 w 83506"/>
                <a:gd name="connsiteY4" fmla="*/ 17920 h 172362"/>
                <a:gd name="connsiteX5" fmla="*/ 33294 w 83506"/>
                <a:gd name="connsiteY5" fmla="*/ 151980 h 172362"/>
                <a:gd name="connsiteX6" fmla="*/ 9760 w 83506"/>
                <a:gd name="connsiteY6" fmla="*/ 164402 h 172362"/>
                <a:gd name="connsiteX7" fmla="*/ 1662 w 83506"/>
                <a:gd name="connsiteY7" fmla="*/ 164402 h 172362"/>
                <a:gd name="connsiteX8" fmla="*/ 1662 w 83506"/>
                <a:gd name="connsiteY8" fmla="*/ 172425 h 172362"/>
                <a:gd name="connsiteX9" fmla="*/ 42657 w 83506"/>
                <a:gd name="connsiteY9" fmla="*/ 171649 h 172362"/>
                <a:gd name="connsiteX10" fmla="*/ 83651 w 83506"/>
                <a:gd name="connsiteY10" fmla="*/ 172425 h 172362"/>
                <a:gd name="connsiteX11" fmla="*/ 83651 w 83506"/>
                <a:gd name="connsiteY11" fmla="*/ 164402 h 172362"/>
                <a:gd name="connsiteX12" fmla="*/ 75553 w 83506"/>
                <a:gd name="connsiteY12" fmla="*/ 164402 h 172362"/>
                <a:gd name="connsiteX13" fmla="*/ 52019 w 83506"/>
                <a:gd name="connsiteY13" fmla="*/ 151980 h 172362"/>
                <a:gd name="connsiteX14" fmla="*/ 52019 w 83506"/>
                <a:gd name="connsiteY14" fmla="*/ 6792 h 17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72362">
                  <a:moveTo>
                    <a:pt x="52019" y="6792"/>
                  </a:moveTo>
                  <a:cubicBezTo>
                    <a:pt x="52019" y="580"/>
                    <a:pt x="52019" y="63"/>
                    <a:pt x="46199" y="63"/>
                  </a:cubicBezTo>
                  <a:cubicBezTo>
                    <a:pt x="30510" y="16626"/>
                    <a:pt x="8242" y="16626"/>
                    <a:pt x="144" y="16626"/>
                  </a:cubicBezTo>
                  <a:lnTo>
                    <a:pt x="144" y="24649"/>
                  </a:lnTo>
                  <a:cubicBezTo>
                    <a:pt x="5205" y="24649"/>
                    <a:pt x="20135" y="24649"/>
                    <a:pt x="33294" y="17920"/>
                  </a:cubicBezTo>
                  <a:lnTo>
                    <a:pt x="33294" y="151980"/>
                  </a:lnTo>
                  <a:cubicBezTo>
                    <a:pt x="33294" y="161297"/>
                    <a:pt x="32534" y="164402"/>
                    <a:pt x="9760" y="164402"/>
                  </a:cubicBezTo>
                  <a:lnTo>
                    <a:pt x="1662" y="164402"/>
                  </a:lnTo>
                  <a:lnTo>
                    <a:pt x="1662" y="172425"/>
                  </a:lnTo>
                  <a:cubicBezTo>
                    <a:pt x="10519" y="171649"/>
                    <a:pt x="32534" y="171649"/>
                    <a:pt x="42657" y="171649"/>
                  </a:cubicBezTo>
                  <a:cubicBezTo>
                    <a:pt x="52779" y="171649"/>
                    <a:pt x="74794" y="171649"/>
                    <a:pt x="83651" y="172425"/>
                  </a:cubicBezTo>
                  <a:lnTo>
                    <a:pt x="83651" y="164402"/>
                  </a:lnTo>
                  <a:lnTo>
                    <a:pt x="75553" y="164402"/>
                  </a:lnTo>
                  <a:cubicBezTo>
                    <a:pt x="52779" y="164402"/>
                    <a:pt x="52019" y="161555"/>
                    <a:pt x="52019" y="151980"/>
                  </a:cubicBezTo>
                  <a:lnTo>
                    <a:pt x="52019" y="6792"/>
                  </a:lnTo>
                  <a:close/>
                </a:path>
              </a:pathLst>
            </a:custGeom>
            <a:solidFill>
              <a:srgbClr val="000000"/>
            </a:solidFill>
            <a:ln w="25400"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CF444764-90D2-B5EA-49D3-14F56A28B20A}"/>
                </a:ext>
              </a:extLst>
            </p:cNvPr>
            <p:cNvSpPr/>
            <p:nvPr>
              <p:custDataLst>
                <p:tags r:id="rId72"/>
              </p:custDataLst>
            </p:nvPr>
          </p:nvSpPr>
          <p:spPr>
            <a:xfrm>
              <a:off x="6343986" y="4143019"/>
              <a:ext cx="26823" cy="27433"/>
            </a:xfrm>
            <a:custGeom>
              <a:avLst/>
              <a:gdLst>
                <a:gd name="connsiteX0" fmla="*/ 26972 w 26823"/>
                <a:gd name="connsiteY0" fmla="*/ 13779 h 27433"/>
                <a:gd name="connsiteX1" fmla="*/ 13561 w 26823"/>
                <a:gd name="connsiteY1" fmla="*/ 63 h 27433"/>
                <a:gd name="connsiteX2" fmla="*/ 149 w 26823"/>
                <a:gd name="connsiteY2" fmla="*/ 13779 h 27433"/>
                <a:gd name="connsiteX3" fmla="*/ 13561 w 26823"/>
                <a:gd name="connsiteY3" fmla="*/ 27496 h 27433"/>
                <a:gd name="connsiteX4" fmla="*/ 26972 w 26823"/>
                <a:gd name="connsiteY4" fmla="*/ 13779 h 27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7433">
                  <a:moveTo>
                    <a:pt x="26972" y="13779"/>
                  </a:moveTo>
                  <a:cubicBezTo>
                    <a:pt x="26972" y="6274"/>
                    <a:pt x="20899" y="63"/>
                    <a:pt x="13561" y="63"/>
                  </a:cubicBezTo>
                  <a:cubicBezTo>
                    <a:pt x="6222" y="63"/>
                    <a:pt x="149" y="6274"/>
                    <a:pt x="149" y="13779"/>
                  </a:cubicBezTo>
                  <a:cubicBezTo>
                    <a:pt x="149" y="21285"/>
                    <a:pt x="6222" y="27496"/>
                    <a:pt x="13561" y="27496"/>
                  </a:cubicBezTo>
                  <a:cubicBezTo>
                    <a:pt x="20899" y="27496"/>
                    <a:pt x="26972" y="21285"/>
                    <a:pt x="26972" y="13779"/>
                  </a:cubicBezTo>
                  <a:close/>
                </a:path>
              </a:pathLst>
            </a:custGeom>
            <a:solidFill>
              <a:srgbClr val="000000"/>
            </a:solidFill>
            <a:ln w="25400" cap="flat">
              <a:noFill/>
              <a:prstDash val="solid"/>
              <a:miter/>
            </a:ln>
          </p:spPr>
          <p:txBody>
            <a:bodyPr rtlCol="0" anchor="ctr"/>
            <a:lstStyle/>
            <a:p>
              <a:endParaRPr lang="en-IN"/>
            </a:p>
          </p:txBody>
        </p:sp>
      </p:grpSp>
      <p:grpSp>
        <p:nvGrpSpPr>
          <p:cNvPr id="175" name="Group 174" descr="\documentclass{article}&#10;\usepackage{amsmath}&#10;\pagestyle{empty}&#10;\begin{document}&#10;&#10;\begin{align*}&#10;p_0 &amp;= 1 - \rho \\&#10;p_n &amp;= \rho^n p_0&#10;\end{align*}&#10;&#10;\end{document}" title="IguanaTex Shape Display">
            <a:extLst>
              <a:ext uri="{FF2B5EF4-FFF2-40B4-BE49-F238E27FC236}">
                <a16:creationId xmlns:a16="http://schemas.microsoft.com/office/drawing/2014/main" id="{0C6CA4D1-3DDC-29AA-3AD0-D4784136370B}"/>
              </a:ext>
            </a:extLst>
          </p:cNvPr>
          <p:cNvGrpSpPr>
            <a:grpSpLocks noChangeAspect="1"/>
          </p:cNvGrpSpPr>
          <p:nvPr>
            <p:custDataLst>
              <p:tags r:id="rId4"/>
            </p:custDataLst>
          </p:nvPr>
        </p:nvGrpSpPr>
        <p:grpSpPr>
          <a:xfrm>
            <a:off x="8153400" y="4328983"/>
            <a:ext cx="1537909" cy="802967"/>
            <a:chOff x="7852370" y="4543948"/>
            <a:chExt cx="1167018" cy="609319"/>
          </a:xfrm>
        </p:grpSpPr>
        <p:sp>
          <p:nvSpPr>
            <p:cNvPr id="162" name="Freeform: Shape 161">
              <a:extLst>
                <a:ext uri="{FF2B5EF4-FFF2-40B4-BE49-F238E27FC236}">
                  <a16:creationId xmlns:a16="http://schemas.microsoft.com/office/drawing/2014/main" id="{D0FC47A8-08B2-CA28-5802-3BB7CFBCD685}"/>
                </a:ext>
              </a:extLst>
            </p:cNvPr>
            <p:cNvSpPr/>
            <p:nvPr>
              <p:custDataLst>
                <p:tags r:id="rId42"/>
              </p:custDataLst>
            </p:nvPr>
          </p:nvSpPr>
          <p:spPr>
            <a:xfrm>
              <a:off x="7876460" y="4601248"/>
              <a:ext cx="131374" cy="162689"/>
            </a:xfrm>
            <a:custGeom>
              <a:avLst/>
              <a:gdLst>
                <a:gd name="connsiteX0" fmla="*/ 19591 w 131374"/>
                <a:gd name="connsiteY0" fmla="*/ 144357 h 162689"/>
                <a:gd name="connsiteX1" fmla="*/ 6000 w 131374"/>
                <a:gd name="connsiteY1" fmla="*/ 154845 h 162689"/>
                <a:gd name="connsiteX2" fmla="*/ 212 w 131374"/>
                <a:gd name="connsiteY2" fmla="*/ 159705 h 162689"/>
                <a:gd name="connsiteX3" fmla="*/ 3483 w 131374"/>
                <a:gd name="connsiteY3" fmla="*/ 162775 h 162689"/>
                <a:gd name="connsiteX4" fmla="*/ 24624 w 131374"/>
                <a:gd name="connsiteY4" fmla="*/ 162007 h 162689"/>
                <a:gd name="connsiteX5" fmla="*/ 49540 w 131374"/>
                <a:gd name="connsiteY5" fmla="*/ 162775 h 162689"/>
                <a:gd name="connsiteX6" fmla="*/ 54070 w 131374"/>
                <a:gd name="connsiteY6" fmla="*/ 157658 h 162689"/>
                <a:gd name="connsiteX7" fmla="*/ 48030 w 131374"/>
                <a:gd name="connsiteY7" fmla="*/ 154845 h 162689"/>
                <a:gd name="connsiteX8" fmla="*/ 35446 w 131374"/>
                <a:gd name="connsiteY8" fmla="*/ 150752 h 162689"/>
                <a:gd name="connsiteX9" fmla="*/ 47778 w 131374"/>
                <a:gd name="connsiteY9" fmla="*/ 99592 h 162689"/>
                <a:gd name="connsiteX10" fmla="*/ 70932 w 131374"/>
                <a:gd name="connsiteY10" fmla="*/ 115963 h 162689"/>
                <a:gd name="connsiteX11" fmla="*/ 131586 w 131374"/>
                <a:gd name="connsiteY11" fmla="*/ 41013 h 162689"/>
                <a:gd name="connsiteX12" fmla="*/ 98113 w 131374"/>
                <a:gd name="connsiteY12" fmla="*/ 85 h 162689"/>
                <a:gd name="connsiteX13" fmla="*/ 65144 w 131374"/>
                <a:gd name="connsiteY13" fmla="*/ 19270 h 162689"/>
                <a:gd name="connsiteX14" fmla="*/ 42493 w 131374"/>
                <a:gd name="connsiteY14" fmla="*/ 85 h 162689"/>
                <a:gd name="connsiteX15" fmla="*/ 23869 w 131374"/>
                <a:gd name="connsiteY15" fmla="*/ 14665 h 162689"/>
                <a:gd name="connsiteX16" fmla="*/ 16067 w 131374"/>
                <a:gd name="connsiteY16" fmla="*/ 39478 h 162689"/>
                <a:gd name="connsiteX17" fmla="*/ 19087 w 131374"/>
                <a:gd name="connsiteY17" fmla="*/ 42036 h 162689"/>
                <a:gd name="connsiteX18" fmla="*/ 23366 w 131374"/>
                <a:gd name="connsiteY18" fmla="*/ 36153 h 162689"/>
                <a:gd name="connsiteX19" fmla="*/ 41738 w 131374"/>
                <a:gd name="connsiteY19" fmla="*/ 5712 h 162689"/>
                <a:gd name="connsiteX20" fmla="*/ 49540 w 131374"/>
                <a:gd name="connsiteY20" fmla="*/ 17479 h 162689"/>
                <a:gd name="connsiteX21" fmla="*/ 47778 w 131374"/>
                <a:gd name="connsiteY21" fmla="*/ 30525 h 162689"/>
                <a:gd name="connsiteX22" fmla="*/ 19591 w 131374"/>
                <a:gd name="connsiteY22" fmla="*/ 144357 h 162689"/>
                <a:gd name="connsiteX23" fmla="*/ 63886 w 131374"/>
                <a:gd name="connsiteY23" fmla="*/ 33339 h 162689"/>
                <a:gd name="connsiteX24" fmla="*/ 76973 w 131374"/>
                <a:gd name="connsiteY24" fmla="*/ 15433 h 162689"/>
                <a:gd name="connsiteX25" fmla="*/ 97358 w 131374"/>
                <a:gd name="connsiteY25" fmla="*/ 5712 h 162689"/>
                <a:gd name="connsiteX26" fmla="*/ 113466 w 131374"/>
                <a:gd name="connsiteY26" fmla="*/ 29758 h 162689"/>
                <a:gd name="connsiteX27" fmla="*/ 100630 w 131374"/>
                <a:gd name="connsiteY27" fmla="*/ 83988 h 162689"/>
                <a:gd name="connsiteX28" fmla="*/ 70681 w 131374"/>
                <a:gd name="connsiteY28" fmla="*/ 110335 h 162689"/>
                <a:gd name="connsiteX29" fmla="*/ 50798 w 131374"/>
                <a:gd name="connsiteY29" fmla="*/ 87569 h 162689"/>
                <a:gd name="connsiteX30" fmla="*/ 51553 w 131374"/>
                <a:gd name="connsiteY30" fmla="*/ 83476 h 162689"/>
                <a:gd name="connsiteX31" fmla="*/ 63886 w 131374"/>
                <a:gd name="connsiteY31" fmla="*/ 33339 h 16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1374" h="162689">
                  <a:moveTo>
                    <a:pt x="19591" y="144357"/>
                  </a:moveTo>
                  <a:cubicBezTo>
                    <a:pt x="17577" y="153054"/>
                    <a:pt x="17074" y="154845"/>
                    <a:pt x="6000" y="154845"/>
                  </a:cubicBezTo>
                  <a:cubicBezTo>
                    <a:pt x="2980" y="154845"/>
                    <a:pt x="212" y="154845"/>
                    <a:pt x="212" y="159705"/>
                  </a:cubicBezTo>
                  <a:cubicBezTo>
                    <a:pt x="212" y="161751"/>
                    <a:pt x="1470" y="162775"/>
                    <a:pt x="3483" y="162775"/>
                  </a:cubicBezTo>
                  <a:cubicBezTo>
                    <a:pt x="10279" y="162775"/>
                    <a:pt x="17577" y="162007"/>
                    <a:pt x="24624" y="162007"/>
                  </a:cubicBezTo>
                  <a:cubicBezTo>
                    <a:pt x="32929" y="162007"/>
                    <a:pt x="41486" y="162775"/>
                    <a:pt x="49540" y="162775"/>
                  </a:cubicBezTo>
                  <a:cubicBezTo>
                    <a:pt x="50798" y="162775"/>
                    <a:pt x="54070" y="162775"/>
                    <a:pt x="54070" y="157658"/>
                  </a:cubicBezTo>
                  <a:cubicBezTo>
                    <a:pt x="54070" y="154845"/>
                    <a:pt x="51553" y="154845"/>
                    <a:pt x="48030" y="154845"/>
                  </a:cubicBezTo>
                  <a:cubicBezTo>
                    <a:pt x="35446" y="154845"/>
                    <a:pt x="35446" y="153054"/>
                    <a:pt x="35446" y="150752"/>
                  </a:cubicBezTo>
                  <a:cubicBezTo>
                    <a:pt x="35446" y="147682"/>
                    <a:pt x="46017" y="105987"/>
                    <a:pt x="47778" y="99592"/>
                  </a:cubicBezTo>
                  <a:cubicBezTo>
                    <a:pt x="51050" y="107010"/>
                    <a:pt x="58097" y="115963"/>
                    <a:pt x="70932" y="115963"/>
                  </a:cubicBezTo>
                  <a:cubicBezTo>
                    <a:pt x="100127" y="115963"/>
                    <a:pt x="131586" y="78616"/>
                    <a:pt x="131586" y="41013"/>
                  </a:cubicBezTo>
                  <a:cubicBezTo>
                    <a:pt x="131586" y="16968"/>
                    <a:pt x="117241" y="85"/>
                    <a:pt x="98113" y="85"/>
                  </a:cubicBezTo>
                  <a:cubicBezTo>
                    <a:pt x="85530" y="85"/>
                    <a:pt x="73449" y="9294"/>
                    <a:pt x="65144" y="19270"/>
                  </a:cubicBezTo>
                  <a:cubicBezTo>
                    <a:pt x="62627" y="5457"/>
                    <a:pt x="51805" y="85"/>
                    <a:pt x="42493" y="85"/>
                  </a:cubicBezTo>
                  <a:cubicBezTo>
                    <a:pt x="30916" y="85"/>
                    <a:pt x="26134" y="10061"/>
                    <a:pt x="23869" y="14665"/>
                  </a:cubicBezTo>
                  <a:cubicBezTo>
                    <a:pt x="19339" y="23363"/>
                    <a:pt x="16067" y="38711"/>
                    <a:pt x="16067" y="39478"/>
                  </a:cubicBezTo>
                  <a:cubicBezTo>
                    <a:pt x="16067" y="42036"/>
                    <a:pt x="18584" y="42036"/>
                    <a:pt x="19087" y="42036"/>
                  </a:cubicBezTo>
                  <a:cubicBezTo>
                    <a:pt x="21604" y="42036"/>
                    <a:pt x="21856" y="41780"/>
                    <a:pt x="23366" y="36153"/>
                  </a:cubicBezTo>
                  <a:cubicBezTo>
                    <a:pt x="27644" y="17991"/>
                    <a:pt x="32678" y="5712"/>
                    <a:pt x="41738" y="5712"/>
                  </a:cubicBezTo>
                  <a:cubicBezTo>
                    <a:pt x="46017" y="5712"/>
                    <a:pt x="49540" y="7759"/>
                    <a:pt x="49540" y="17479"/>
                  </a:cubicBezTo>
                  <a:cubicBezTo>
                    <a:pt x="49540" y="23363"/>
                    <a:pt x="48785" y="26176"/>
                    <a:pt x="47778" y="30525"/>
                  </a:cubicBezTo>
                  <a:lnTo>
                    <a:pt x="19591" y="144357"/>
                  </a:lnTo>
                  <a:close/>
                  <a:moveTo>
                    <a:pt x="63886" y="33339"/>
                  </a:moveTo>
                  <a:cubicBezTo>
                    <a:pt x="65647" y="26432"/>
                    <a:pt x="72442" y="19270"/>
                    <a:pt x="76973" y="15433"/>
                  </a:cubicBezTo>
                  <a:cubicBezTo>
                    <a:pt x="85781" y="7503"/>
                    <a:pt x="93080" y="5712"/>
                    <a:pt x="97358" y="5712"/>
                  </a:cubicBezTo>
                  <a:cubicBezTo>
                    <a:pt x="107425" y="5712"/>
                    <a:pt x="113466" y="14665"/>
                    <a:pt x="113466" y="29758"/>
                  </a:cubicBezTo>
                  <a:cubicBezTo>
                    <a:pt x="113466" y="44850"/>
                    <a:pt x="105160" y="74267"/>
                    <a:pt x="100630" y="83988"/>
                  </a:cubicBezTo>
                  <a:cubicBezTo>
                    <a:pt x="92073" y="101894"/>
                    <a:pt x="79993" y="110335"/>
                    <a:pt x="70681" y="110335"/>
                  </a:cubicBezTo>
                  <a:cubicBezTo>
                    <a:pt x="54070" y="110335"/>
                    <a:pt x="50798" y="89104"/>
                    <a:pt x="50798" y="87569"/>
                  </a:cubicBezTo>
                  <a:cubicBezTo>
                    <a:pt x="50798" y="87057"/>
                    <a:pt x="50798" y="86546"/>
                    <a:pt x="51553" y="83476"/>
                  </a:cubicBezTo>
                  <a:lnTo>
                    <a:pt x="63886" y="3333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63" name="Freeform: Shape 162">
              <a:extLst>
                <a:ext uri="{FF2B5EF4-FFF2-40B4-BE49-F238E27FC236}">
                  <a16:creationId xmlns:a16="http://schemas.microsoft.com/office/drawing/2014/main" id="{F4BC5202-D939-C7C0-12ED-52C6FFC0CA36}"/>
                </a:ext>
              </a:extLst>
            </p:cNvPr>
            <p:cNvSpPr/>
            <p:nvPr>
              <p:custDataLst>
                <p:tags r:id="rId43"/>
              </p:custDataLst>
            </p:nvPr>
          </p:nvSpPr>
          <p:spPr>
            <a:xfrm>
              <a:off x="8020299" y="4633785"/>
              <a:ext cx="81744" cy="122477"/>
            </a:xfrm>
            <a:custGeom>
              <a:avLst/>
              <a:gdLst>
                <a:gd name="connsiteX0" fmla="*/ 81961 w 81744"/>
                <a:gd name="connsiteY0" fmla="*/ 61862 h 122477"/>
                <a:gd name="connsiteX1" fmla="*/ 71567 w 81744"/>
                <a:gd name="connsiteY1" fmla="*/ 15485 h 122477"/>
                <a:gd name="connsiteX2" fmla="*/ 41089 w 81744"/>
                <a:gd name="connsiteY2" fmla="*/ 86 h 122477"/>
                <a:gd name="connsiteX3" fmla="*/ 217 w 81744"/>
                <a:gd name="connsiteY3" fmla="*/ 61862 h 122477"/>
                <a:gd name="connsiteX4" fmla="*/ 41089 w 81744"/>
                <a:gd name="connsiteY4" fmla="*/ 122564 h 122477"/>
                <a:gd name="connsiteX5" fmla="*/ 81961 w 81744"/>
                <a:gd name="connsiteY5" fmla="*/ 61862 h 122477"/>
                <a:gd name="connsiteX6" fmla="*/ 41089 w 81744"/>
                <a:gd name="connsiteY6" fmla="*/ 117550 h 122477"/>
                <a:gd name="connsiteX7" fmla="*/ 18715 w 81744"/>
                <a:gd name="connsiteY7" fmla="*/ 98033 h 122477"/>
                <a:gd name="connsiteX8" fmla="*/ 16248 w 81744"/>
                <a:gd name="connsiteY8" fmla="*/ 59534 h 122477"/>
                <a:gd name="connsiteX9" fmla="*/ 18891 w 81744"/>
                <a:gd name="connsiteY9" fmla="*/ 23006 h 122477"/>
                <a:gd name="connsiteX10" fmla="*/ 41089 w 81744"/>
                <a:gd name="connsiteY10" fmla="*/ 5100 h 122477"/>
                <a:gd name="connsiteX11" fmla="*/ 62934 w 81744"/>
                <a:gd name="connsiteY11" fmla="*/ 21394 h 122477"/>
                <a:gd name="connsiteX12" fmla="*/ 65929 w 81744"/>
                <a:gd name="connsiteY12" fmla="*/ 59534 h 122477"/>
                <a:gd name="connsiteX13" fmla="*/ 63639 w 81744"/>
                <a:gd name="connsiteY13" fmla="*/ 97316 h 122477"/>
                <a:gd name="connsiteX14" fmla="*/ 41089 w 81744"/>
                <a:gd name="connsiteY14" fmla="*/ 117550 h 122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744" h="122477">
                  <a:moveTo>
                    <a:pt x="81961" y="61862"/>
                  </a:moveTo>
                  <a:cubicBezTo>
                    <a:pt x="81961" y="42166"/>
                    <a:pt x="79671" y="28020"/>
                    <a:pt x="71567" y="15485"/>
                  </a:cubicBezTo>
                  <a:cubicBezTo>
                    <a:pt x="66105" y="7249"/>
                    <a:pt x="55183" y="86"/>
                    <a:pt x="41089" y="86"/>
                  </a:cubicBezTo>
                  <a:cubicBezTo>
                    <a:pt x="217" y="86"/>
                    <a:pt x="217" y="48970"/>
                    <a:pt x="217" y="61862"/>
                  </a:cubicBezTo>
                  <a:cubicBezTo>
                    <a:pt x="217" y="74755"/>
                    <a:pt x="217" y="122564"/>
                    <a:pt x="41089" y="122564"/>
                  </a:cubicBezTo>
                  <a:cubicBezTo>
                    <a:pt x="81961" y="122564"/>
                    <a:pt x="81961" y="74755"/>
                    <a:pt x="81961" y="61862"/>
                  </a:cubicBezTo>
                  <a:close/>
                  <a:moveTo>
                    <a:pt x="41089" y="117550"/>
                  </a:moveTo>
                  <a:cubicBezTo>
                    <a:pt x="32985" y="117550"/>
                    <a:pt x="22238" y="112716"/>
                    <a:pt x="18715" y="98033"/>
                  </a:cubicBezTo>
                  <a:cubicBezTo>
                    <a:pt x="16248" y="87468"/>
                    <a:pt x="16248" y="72785"/>
                    <a:pt x="16248" y="59534"/>
                  </a:cubicBezTo>
                  <a:cubicBezTo>
                    <a:pt x="16248" y="46463"/>
                    <a:pt x="16248" y="32854"/>
                    <a:pt x="18891" y="23006"/>
                  </a:cubicBezTo>
                  <a:cubicBezTo>
                    <a:pt x="22591" y="8860"/>
                    <a:pt x="33866" y="5100"/>
                    <a:pt x="41089" y="5100"/>
                  </a:cubicBezTo>
                  <a:cubicBezTo>
                    <a:pt x="50602" y="5100"/>
                    <a:pt x="59763" y="11009"/>
                    <a:pt x="62934" y="21394"/>
                  </a:cubicBezTo>
                  <a:cubicBezTo>
                    <a:pt x="65753" y="31064"/>
                    <a:pt x="65929" y="43956"/>
                    <a:pt x="65929" y="59534"/>
                  </a:cubicBezTo>
                  <a:cubicBezTo>
                    <a:pt x="65929" y="72785"/>
                    <a:pt x="65929" y="86036"/>
                    <a:pt x="63639" y="97316"/>
                  </a:cubicBezTo>
                  <a:cubicBezTo>
                    <a:pt x="60115" y="113611"/>
                    <a:pt x="48136" y="117550"/>
                    <a:pt x="41089" y="117550"/>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64" name="Freeform: Shape 163">
              <a:extLst>
                <a:ext uri="{FF2B5EF4-FFF2-40B4-BE49-F238E27FC236}">
                  <a16:creationId xmlns:a16="http://schemas.microsoft.com/office/drawing/2014/main" id="{5F10B8C9-89DF-612A-F565-FBDF3E34CBF8}"/>
                </a:ext>
              </a:extLst>
            </p:cNvPr>
            <p:cNvSpPr/>
            <p:nvPr>
              <p:custDataLst>
                <p:tags r:id="rId44"/>
              </p:custDataLst>
            </p:nvPr>
          </p:nvSpPr>
          <p:spPr>
            <a:xfrm>
              <a:off x="8208045" y="4620433"/>
              <a:ext cx="167364" cy="59857"/>
            </a:xfrm>
            <a:custGeom>
              <a:avLst/>
              <a:gdLst>
                <a:gd name="connsiteX0" fmla="*/ 159031 w 167364"/>
                <a:gd name="connsiteY0" fmla="*/ 10317 h 59857"/>
                <a:gd name="connsiteX1" fmla="*/ 167588 w 167364"/>
                <a:gd name="connsiteY1" fmla="*/ 5201 h 59857"/>
                <a:gd name="connsiteX2" fmla="*/ 159283 w 167364"/>
                <a:gd name="connsiteY2" fmla="*/ 85 h 59857"/>
                <a:gd name="connsiteX3" fmla="*/ 8529 w 167364"/>
                <a:gd name="connsiteY3" fmla="*/ 85 h 59857"/>
                <a:gd name="connsiteX4" fmla="*/ 224 w 167364"/>
                <a:gd name="connsiteY4" fmla="*/ 5201 h 59857"/>
                <a:gd name="connsiteX5" fmla="*/ 8781 w 167364"/>
                <a:gd name="connsiteY5" fmla="*/ 10317 h 59857"/>
                <a:gd name="connsiteX6" fmla="*/ 159031 w 167364"/>
                <a:gd name="connsiteY6" fmla="*/ 10317 h 59857"/>
                <a:gd name="connsiteX7" fmla="*/ 159283 w 167364"/>
                <a:gd name="connsiteY7" fmla="*/ 59942 h 59857"/>
                <a:gd name="connsiteX8" fmla="*/ 167588 w 167364"/>
                <a:gd name="connsiteY8" fmla="*/ 54826 h 59857"/>
                <a:gd name="connsiteX9" fmla="*/ 159031 w 167364"/>
                <a:gd name="connsiteY9" fmla="*/ 49710 h 59857"/>
                <a:gd name="connsiteX10" fmla="*/ 8781 w 167364"/>
                <a:gd name="connsiteY10" fmla="*/ 49710 h 59857"/>
                <a:gd name="connsiteX11" fmla="*/ 224 w 167364"/>
                <a:gd name="connsiteY11" fmla="*/ 54826 h 59857"/>
                <a:gd name="connsiteX12" fmla="*/ 8529 w 167364"/>
                <a:gd name="connsiteY12" fmla="*/ 59942 h 59857"/>
                <a:gd name="connsiteX13" fmla="*/ 159283 w 167364"/>
                <a:gd name="connsiteY13" fmla="*/ 59942 h 5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364" h="59857">
                  <a:moveTo>
                    <a:pt x="159031" y="10317"/>
                  </a:moveTo>
                  <a:cubicBezTo>
                    <a:pt x="162806" y="10317"/>
                    <a:pt x="167588" y="10317"/>
                    <a:pt x="167588" y="5201"/>
                  </a:cubicBezTo>
                  <a:cubicBezTo>
                    <a:pt x="167588" y="85"/>
                    <a:pt x="162806" y="85"/>
                    <a:pt x="159283" y="85"/>
                  </a:cubicBezTo>
                  <a:lnTo>
                    <a:pt x="8529" y="85"/>
                  </a:lnTo>
                  <a:cubicBezTo>
                    <a:pt x="5006" y="85"/>
                    <a:pt x="224" y="85"/>
                    <a:pt x="224" y="5201"/>
                  </a:cubicBezTo>
                  <a:cubicBezTo>
                    <a:pt x="224" y="10317"/>
                    <a:pt x="5006" y="10317"/>
                    <a:pt x="8781" y="10317"/>
                  </a:cubicBezTo>
                  <a:lnTo>
                    <a:pt x="159031" y="10317"/>
                  </a:lnTo>
                  <a:close/>
                  <a:moveTo>
                    <a:pt x="159283" y="59942"/>
                  </a:moveTo>
                  <a:cubicBezTo>
                    <a:pt x="162806" y="59942"/>
                    <a:pt x="167588" y="59942"/>
                    <a:pt x="167588" y="54826"/>
                  </a:cubicBezTo>
                  <a:cubicBezTo>
                    <a:pt x="167588" y="49710"/>
                    <a:pt x="162806" y="49710"/>
                    <a:pt x="159031" y="49710"/>
                  </a:cubicBezTo>
                  <a:lnTo>
                    <a:pt x="8781" y="49710"/>
                  </a:lnTo>
                  <a:cubicBezTo>
                    <a:pt x="5006" y="49710"/>
                    <a:pt x="224" y="49710"/>
                    <a:pt x="224" y="54826"/>
                  </a:cubicBezTo>
                  <a:cubicBezTo>
                    <a:pt x="224" y="59942"/>
                    <a:pt x="5006" y="59942"/>
                    <a:pt x="8529" y="59942"/>
                  </a:cubicBezTo>
                  <a:lnTo>
                    <a:pt x="159283" y="5994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65" name="Freeform: Shape 164">
              <a:extLst>
                <a:ext uri="{FF2B5EF4-FFF2-40B4-BE49-F238E27FC236}">
                  <a16:creationId xmlns:a16="http://schemas.microsoft.com/office/drawing/2014/main" id="{5B6AE0DF-3B4A-B707-1D9B-61CF7206253B}"/>
                </a:ext>
              </a:extLst>
            </p:cNvPr>
            <p:cNvSpPr/>
            <p:nvPr>
              <p:custDataLst>
                <p:tags r:id="rId45"/>
              </p:custDataLst>
            </p:nvPr>
          </p:nvSpPr>
          <p:spPr>
            <a:xfrm>
              <a:off x="8482007" y="4543948"/>
              <a:ext cx="83053" cy="170363"/>
            </a:xfrm>
            <a:custGeom>
              <a:avLst/>
              <a:gdLst>
                <a:gd name="connsiteX0" fmla="*/ 51828 w 83053"/>
                <a:gd name="connsiteY0" fmla="*/ 6736 h 170363"/>
                <a:gd name="connsiteX1" fmla="*/ 46039 w 83053"/>
                <a:gd name="connsiteY1" fmla="*/ 85 h 170363"/>
                <a:gd name="connsiteX2" fmla="*/ 234 w 83053"/>
                <a:gd name="connsiteY2" fmla="*/ 16456 h 170363"/>
                <a:gd name="connsiteX3" fmla="*/ 234 w 83053"/>
                <a:gd name="connsiteY3" fmla="*/ 24386 h 170363"/>
                <a:gd name="connsiteX4" fmla="*/ 33204 w 83053"/>
                <a:gd name="connsiteY4" fmla="*/ 17735 h 170363"/>
                <a:gd name="connsiteX5" fmla="*/ 33204 w 83053"/>
                <a:gd name="connsiteY5" fmla="*/ 150240 h 170363"/>
                <a:gd name="connsiteX6" fmla="*/ 9798 w 83053"/>
                <a:gd name="connsiteY6" fmla="*/ 162519 h 170363"/>
                <a:gd name="connsiteX7" fmla="*/ 1744 w 83053"/>
                <a:gd name="connsiteY7" fmla="*/ 162519 h 170363"/>
                <a:gd name="connsiteX8" fmla="*/ 1744 w 83053"/>
                <a:gd name="connsiteY8" fmla="*/ 170449 h 170363"/>
                <a:gd name="connsiteX9" fmla="*/ 42516 w 83053"/>
                <a:gd name="connsiteY9" fmla="*/ 169681 h 170363"/>
                <a:gd name="connsiteX10" fmla="*/ 83287 w 83053"/>
                <a:gd name="connsiteY10" fmla="*/ 170449 h 170363"/>
                <a:gd name="connsiteX11" fmla="*/ 83287 w 83053"/>
                <a:gd name="connsiteY11" fmla="*/ 162519 h 170363"/>
                <a:gd name="connsiteX12" fmla="*/ 75234 w 83053"/>
                <a:gd name="connsiteY12" fmla="*/ 162519 h 170363"/>
                <a:gd name="connsiteX13" fmla="*/ 51828 w 83053"/>
                <a:gd name="connsiteY13" fmla="*/ 150240 h 170363"/>
                <a:gd name="connsiteX14" fmla="*/ 51828 w 83053"/>
                <a:gd name="connsiteY14" fmla="*/ 6736 h 17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053" h="170363">
                  <a:moveTo>
                    <a:pt x="51828" y="6736"/>
                  </a:moveTo>
                  <a:cubicBezTo>
                    <a:pt x="51828" y="596"/>
                    <a:pt x="51828" y="85"/>
                    <a:pt x="46039" y="85"/>
                  </a:cubicBezTo>
                  <a:cubicBezTo>
                    <a:pt x="30435" y="16456"/>
                    <a:pt x="8288" y="16456"/>
                    <a:pt x="234" y="16456"/>
                  </a:cubicBezTo>
                  <a:lnTo>
                    <a:pt x="234" y="24386"/>
                  </a:lnTo>
                  <a:cubicBezTo>
                    <a:pt x="5268" y="24386"/>
                    <a:pt x="20117" y="24386"/>
                    <a:pt x="33204" y="17735"/>
                  </a:cubicBezTo>
                  <a:lnTo>
                    <a:pt x="33204" y="150240"/>
                  </a:lnTo>
                  <a:cubicBezTo>
                    <a:pt x="33204" y="159449"/>
                    <a:pt x="32449" y="162519"/>
                    <a:pt x="9798" y="162519"/>
                  </a:cubicBezTo>
                  <a:lnTo>
                    <a:pt x="1744" y="162519"/>
                  </a:lnTo>
                  <a:lnTo>
                    <a:pt x="1744" y="170449"/>
                  </a:lnTo>
                  <a:cubicBezTo>
                    <a:pt x="10553" y="169681"/>
                    <a:pt x="32449" y="169681"/>
                    <a:pt x="42516" y="169681"/>
                  </a:cubicBezTo>
                  <a:cubicBezTo>
                    <a:pt x="52583" y="169681"/>
                    <a:pt x="74479" y="169681"/>
                    <a:pt x="83287" y="170449"/>
                  </a:cubicBezTo>
                  <a:lnTo>
                    <a:pt x="83287" y="162519"/>
                  </a:lnTo>
                  <a:lnTo>
                    <a:pt x="75234" y="162519"/>
                  </a:lnTo>
                  <a:cubicBezTo>
                    <a:pt x="52583" y="162519"/>
                    <a:pt x="51828" y="159705"/>
                    <a:pt x="51828" y="150240"/>
                  </a:cubicBezTo>
                  <a:lnTo>
                    <a:pt x="51828" y="673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66" name="Freeform: Shape 165">
              <a:extLst>
                <a:ext uri="{FF2B5EF4-FFF2-40B4-BE49-F238E27FC236}">
                  <a16:creationId xmlns:a16="http://schemas.microsoft.com/office/drawing/2014/main" id="{13225A9F-1993-BF32-A21C-1301A6AF99F2}"/>
                </a:ext>
              </a:extLst>
            </p:cNvPr>
            <p:cNvSpPr/>
            <p:nvPr>
              <p:custDataLst>
                <p:tags r:id="rId46"/>
              </p:custDataLst>
            </p:nvPr>
          </p:nvSpPr>
          <p:spPr>
            <a:xfrm>
              <a:off x="8662262" y="4645246"/>
              <a:ext cx="153773" cy="10232"/>
            </a:xfrm>
            <a:custGeom>
              <a:avLst/>
              <a:gdLst>
                <a:gd name="connsiteX0" fmla="*/ 145207 w 153773"/>
                <a:gd name="connsiteY0" fmla="*/ 10317 h 10232"/>
                <a:gd name="connsiteX1" fmla="*/ 154015 w 153773"/>
                <a:gd name="connsiteY1" fmla="*/ 5201 h 10232"/>
                <a:gd name="connsiteX2" fmla="*/ 145207 w 153773"/>
                <a:gd name="connsiteY2" fmla="*/ 85 h 10232"/>
                <a:gd name="connsiteX3" fmla="*/ 9050 w 153773"/>
                <a:gd name="connsiteY3" fmla="*/ 85 h 10232"/>
                <a:gd name="connsiteX4" fmla="*/ 242 w 153773"/>
                <a:gd name="connsiteY4" fmla="*/ 5201 h 10232"/>
                <a:gd name="connsiteX5" fmla="*/ 9050 w 153773"/>
                <a:gd name="connsiteY5" fmla="*/ 10317 h 10232"/>
                <a:gd name="connsiteX6" fmla="*/ 145207 w 153773"/>
                <a:gd name="connsiteY6" fmla="*/ 10317 h 1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773" h="10232">
                  <a:moveTo>
                    <a:pt x="145207" y="10317"/>
                  </a:moveTo>
                  <a:cubicBezTo>
                    <a:pt x="149485" y="10317"/>
                    <a:pt x="154015" y="10317"/>
                    <a:pt x="154015" y="5201"/>
                  </a:cubicBezTo>
                  <a:cubicBezTo>
                    <a:pt x="154015" y="85"/>
                    <a:pt x="149485" y="85"/>
                    <a:pt x="145207" y="85"/>
                  </a:cubicBezTo>
                  <a:lnTo>
                    <a:pt x="9050" y="85"/>
                  </a:lnTo>
                  <a:cubicBezTo>
                    <a:pt x="4772" y="85"/>
                    <a:pt x="242" y="85"/>
                    <a:pt x="242" y="5201"/>
                  </a:cubicBezTo>
                  <a:cubicBezTo>
                    <a:pt x="242" y="10317"/>
                    <a:pt x="4772" y="10317"/>
                    <a:pt x="9050" y="10317"/>
                  </a:cubicBezTo>
                  <a:lnTo>
                    <a:pt x="145207" y="1031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67" name="Freeform: Shape 166">
              <a:extLst>
                <a:ext uri="{FF2B5EF4-FFF2-40B4-BE49-F238E27FC236}">
                  <a16:creationId xmlns:a16="http://schemas.microsoft.com/office/drawing/2014/main" id="{7D47714F-4F4D-6BE1-9507-F8604809CA0C}"/>
                </a:ext>
              </a:extLst>
            </p:cNvPr>
            <p:cNvSpPr/>
            <p:nvPr>
              <p:custDataLst>
                <p:tags r:id="rId47"/>
              </p:custDataLst>
            </p:nvPr>
          </p:nvSpPr>
          <p:spPr>
            <a:xfrm>
              <a:off x="8900598" y="4601248"/>
              <a:ext cx="118790" cy="168317"/>
            </a:xfrm>
            <a:custGeom>
              <a:avLst/>
              <a:gdLst>
                <a:gd name="connsiteX0" fmla="*/ 1007 w 118790"/>
                <a:gd name="connsiteY0" fmla="*/ 157403 h 168317"/>
                <a:gd name="connsiteX1" fmla="*/ 251 w 118790"/>
                <a:gd name="connsiteY1" fmla="*/ 161496 h 168317"/>
                <a:gd name="connsiteX2" fmla="*/ 7298 w 118790"/>
                <a:gd name="connsiteY2" fmla="*/ 168402 h 168317"/>
                <a:gd name="connsiteX3" fmla="*/ 16107 w 118790"/>
                <a:gd name="connsiteY3" fmla="*/ 163030 h 168317"/>
                <a:gd name="connsiteX4" fmla="*/ 32214 w 118790"/>
                <a:gd name="connsiteY4" fmla="*/ 98824 h 168317"/>
                <a:gd name="connsiteX5" fmla="*/ 57130 w 118790"/>
                <a:gd name="connsiteY5" fmla="*/ 115963 h 168317"/>
                <a:gd name="connsiteX6" fmla="*/ 119042 w 118790"/>
                <a:gd name="connsiteY6" fmla="*/ 41780 h 168317"/>
                <a:gd name="connsiteX7" fmla="*/ 84060 w 118790"/>
                <a:gd name="connsiteY7" fmla="*/ 85 h 168317"/>
                <a:gd name="connsiteX8" fmla="*/ 25671 w 118790"/>
                <a:gd name="connsiteY8" fmla="*/ 56873 h 168317"/>
                <a:gd name="connsiteX9" fmla="*/ 1007 w 118790"/>
                <a:gd name="connsiteY9" fmla="*/ 157403 h 168317"/>
                <a:gd name="connsiteX10" fmla="*/ 56879 w 118790"/>
                <a:gd name="connsiteY10" fmla="*/ 110335 h 168317"/>
                <a:gd name="connsiteX11" fmla="*/ 35234 w 118790"/>
                <a:gd name="connsiteY11" fmla="*/ 87569 h 168317"/>
                <a:gd name="connsiteX12" fmla="*/ 37248 w 118790"/>
                <a:gd name="connsiteY12" fmla="*/ 78104 h 168317"/>
                <a:gd name="connsiteX13" fmla="*/ 52348 w 118790"/>
                <a:gd name="connsiteY13" fmla="*/ 30013 h 168317"/>
                <a:gd name="connsiteX14" fmla="*/ 83556 w 118790"/>
                <a:gd name="connsiteY14" fmla="*/ 5712 h 168317"/>
                <a:gd name="connsiteX15" fmla="*/ 100922 w 118790"/>
                <a:gd name="connsiteY15" fmla="*/ 30781 h 168317"/>
                <a:gd name="connsiteX16" fmla="*/ 86828 w 118790"/>
                <a:gd name="connsiteY16" fmla="*/ 86034 h 168317"/>
                <a:gd name="connsiteX17" fmla="*/ 56879 w 118790"/>
                <a:gd name="connsiteY17" fmla="*/ 110335 h 16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790" h="168317">
                  <a:moveTo>
                    <a:pt x="1007" y="157403"/>
                  </a:moveTo>
                  <a:cubicBezTo>
                    <a:pt x="251" y="160472"/>
                    <a:pt x="251" y="160984"/>
                    <a:pt x="251" y="161496"/>
                  </a:cubicBezTo>
                  <a:cubicBezTo>
                    <a:pt x="251" y="165333"/>
                    <a:pt x="3020" y="168402"/>
                    <a:pt x="7298" y="168402"/>
                  </a:cubicBezTo>
                  <a:cubicBezTo>
                    <a:pt x="12584" y="168402"/>
                    <a:pt x="15604" y="163798"/>
                    <a:pt x="16107" y="163030"/>
                  </a:cubicBezTo>
                  <a:cubicBezTo>
                    <a:pt x="17365" y="160728"/>
                    <a:pt x="25419" y="126451"/>
                    <a:pt x="32214" y="98824"/>
                  </a:cubicBezTo>
                  <a:cubicBezTo>
                    <a:pt x="37248" y="109056"/>
                    <a:pt x="45301" y="115963"/>
                    <a:pt x="57130" y="115963"/>
                  </a:cubicBezTo>
                  <a:cubicBezTo>
                    <a:pt x="86576" y="115963"/>
                    <a:pt x="119042" y="79895"/>
                    <a:pt x="119042" y="41780"/>
                  </a:cubicBezTo>
                  <a:cubicBezTo>
                    <a:pt x="119042" y="14665"/>
                    <a:pt x="102432" y="85"/>
                    <a:pt x="84060" y="85"/>
                  </a:cubicBezTo>
                  <a:cubicBezTo>
                    <a:pt x="59647" y="85"/>
                    <a:pt x="33221" y="25665"/>
                    <a:pt x="25671" y="56873"/>
                  </a:cubicBezTo>
                  <a:lnTo>
                    <a:pt x="1007" y="157403"/>
                  </a:lnTo>
                  <a:close/>
                  <a:moveTo>
                    <a:pt x="56879" y="110335"/>
                  </a:moveTo>
                  <a:cubicBezTo>
                    <a:pt x="39261" y="110335"/>
                    <a:pt x="35234" y="89871"/>
                    <a:pt x="35234" y="87569"/>
                  </a:cubicBezTo>
                  <a:cubicBezTo>
                    <a:pt x="35234" y="86546"/>
                    <a:pt x="36493" y="81430"/>
                    <a:pt x="37248" y="78104"/>
                  </a:cubicBezTo>
                  <a:cubicBezTo>
                    <a:pt x="44295" y="49454"/>
                    <a:pt x="46812" y="40246"/>
                    <a:pt x="52348" y="30013"/>
                  </a:cubicBezTo>
                  <a:cubicBezTo>
                    <a:pt x="63170" y="11340"/>
                    <a:pt x="75754" y="5712"/>
                    <a:pt x="83556" y="5712"/>
                  </a:cubicBezTo>
                  <a:cubicBezTo>
                    <a:pt x="92868" y="5712"/>
                    <a:pt x="100922" y="13131"/>
                    <a:pt x="100922" y="30781"/>
                  </a:cubicBezTo>
                  <a:cubicBezTo>
                    <a:pt x="100922" y="44850"/>
                    <a:pt x="93623" y="73500"/>
                    <a:pt x="86828" y="86034"/>
                  </a:cubicBezTo>
                  <a:cubicBezTo>
                    <a:pt x="78523" y="102150"/>
                    <a:pt x="66442" y="110335"/>
                    <a:pt x="56879" y="110335"/>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68" name="Freeform: Shape 167">
              <a:extLst>
                <a:ext uri="{FF2B5EF4-FFF2-40B4-BE49-F238E27FC236}">
                  <a16:creationId xmlns:a16="http://schemas.microsoft.com/office/drawing/2014/main" id="{3659A60E-9B9A-801A-305B-378C49D2ACBB}"/>
                </a:ext>
              </a:extLst>
            </p:cNvPr>
            <p:cNvSpPr/>
            <p:nvPr>
              <p:custDataLst>
                <p:tags r:id="rId48"/>
              </p:custDataLst>
            </p:nvPr>
          </p:nvSpPr>
          <p:spPr>
            <a:xfrm>
              <a:off x="7852370" y="4984950"/>
              <a:ext cx="131374" cy="162689"/>
            </a:xfrm>
            <a:custGeom>
              <a:avLst/>
              <a:gdLst>
                <a:gd name="connsiteX0" fmla="*/ 19590 w 131374"/>
                <a:gd name="connsiteY0" fmla="*/ 144372 h 162689"/>
                <a:gd name="connsiteX1" fmla="*/ 5999 w 131374"/>
                <a:gd name="connsiteY1" fmla="*/ 154860 h 162689"/>
                <a:gd name="connsiteX2" fmla="*/ 211 w 131374"/>
                <a:gd name="connsiteY2" fmla="*/ 159720 h 162689"/>
                <a:gd name="connsiteX3" fmla="*/ 3482 w 131374"/>
                <a:gd name="connsiteY3" fmla="*/ 162789 h 162689"/>
                <a:gd name="connsiteX4" fmla="*/ 24623 w 131374"/>
                <a:gd name="connsiteY4" fmla="*/ 162022 h 162689"/>
                <a:gd name="connsiteX5" fmla="*/ 49539 w 131374"/>
                <a:gd name="connsiteY5" fmla="*/ 162789 h 162689"/>
                <a:gd name="connsiteX6" fmla="*/ 54069 w 131374"/>
                <a:gd name="connsiteY6" fmla="*/ 157673 h 162689"/>
                <a:gd name="connsiteX7" fmla="*/ 48029 w 131374"/>
                <a:gd name="connsiteY7" fmla="*/ 154860 h 162689"/>
                <a:gd name="connsiteX8" fmla="*/ 35445 w 131374"/>
                <a:gd name="connsiteY8" fmla="*/ 150767 h 162689"/>
                <a:gd name="connsiteX9" fmla="*/ 47777 w 131374"/>
                <a:gd name="connsiteY9" fmla="*/ 99606 h 162689"/>
                <a:gd name="connsiteX10" fmla="*/ 70931 w 131374"/>
                <a:gd name="connsiteY10" fmla="*/ 115978 h 162689"/>
                <a:gd name="connsiteX11" fmla="*/ 131585 w 131374"/>
                <a:gd name="connsiteY11" fmla="*/ 41028 h 162689"/>
                <a:gd name="connsiteX12" fmla="*/ 98112 w 131374"/>
                <a:gd name="connsiteY12" fmla="*/ 100 h 162689"/>
                <a:gd name="connsiteX13" fmla="*/ 65143 w 131374"/>
                <a:gd name="connsiteY13" fmla="*/ 19285 h 162689"/>
                <a:gd name="connsiteX14" fmla="*/ 42492 w 131374"/>
                <a:gd name="connsiteY14" fmla="*/ 100 h 162689"/>
                <a:gd name="connsiteX15" fmla="*/ 23868 w 131374"/>
                <a:gd name="connsiteY15" fmla="*/ 14680 h 162689"/>
                <a:gd name="connsiteX16" fmla="*/ 16066 w 131374"/>
                <a:gd name="connsiteY16" fmla="*/ 39493 h 162689"/>
                <a:gd name="connsiteX17" fmla="*/ 19086 w 131374"/>
                <a:gd name="connsiteY17" fmla="*/ 42051 h 162689"/>
                <a:gd name="connsiteX18" fmla="*/ 23365 w 131374"/>
                <a:gd name="connsiteY18" fmla="*/ 36168 h 162689"/>
                <a:gd name="connsiteX19" fmla="*/ 41737 w 131374"/>
                <a:gd name="connsiteY19" fmla="*/ 5727 h 162689"/>
                <a:gd name="connsiteX20" fmla="*/ 49539 w 131374"/>
                <a:gd name="connsiteY20" fmla="*/ 17494 h 162689"/>
                <a:gd name="connsiteX21" fmla="*/ 47777 w 131374"/>
                <a:gd name="connsiteY21" fmla="*/ 30540 h 162689"/>
                <a:gd name="connsiteX22" fmla="*/ 19590 w 131374"/>
                <a:gd name="connsiteY22" fmla="*/ 144372 h 162689"/>
                <a:gd name="connsiteX23" fmla="*/ 63885 w 131374"/>
                <a:gd name="connsiteY23" fmla="*/ 33354 h 162689"/>
                <a:gd name="connsiteX24" fmla="*/ 76972 w 131374"/>
                <a:gd name="connsiteY24" fmla="*/ 15448 h 162689"/>
                <a:gd name="connsiteX25" fmla="*/ 97357 w 131374"/>
                <a:gd name="connsiteY25" fmla="*/ 5727 h 162689"/>
                <a:gd name="connsiteX26" fmla="*/ 113465 w 131374"/>
                <a:gd name="connsiteY26" fmla="*/ 29773 h 162689"/>
                <a:gd name="connsiteX27" fmla="*/ 100629 w 131374"/>
                <a:gd name="connsiteY27" fmla="*/ 84003 h 162689"/>
                <a:gd name="connsiteX28" fmla="*/ 70680 w 131374"/>
                <a:gd name="connsiteY28" fmla="*/ 110350 h 162689"/>
                <a:gd name="connsiteX29" fmla="*/ 50797 w 131374"/>
                <a:gd name="connsiteY29" fmla="*/ 87584 h 162689"/>
                <a:gd name="connsiteX30" fmla="*/ 51552 w 131374"/>
                <a:gd name="connsiteY30" fmla="*/ 83491 h 162689"/>
                <a:gd name="connsiteX31" fmla="*/ 63885 w 131374"/>
                <a:gd name="connsiteY31" fmla="*/ 33354 h 16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1374" h="162689">
                  <a:moveTo>
                    <a:pt x="19590" y="144372"/>
                  </a:moveTo>
                  <a:cubicBezTo>
                    <a:pt x="17576" y="153069"/>
                    <a:pt x="17073" y="154860"/>
                    <a:pt x="5999" y="154860"/>
                  </a:cubicBezTo>
                  <a:cubicBezTo>
                    <a:pt x="2979" y="154860"/>
                    <a:pt x="211" y="154860"/>
                    <a:pt x="211" y="159720"/>
                  </a:cubicBezTo>
                  <a:cubicBezTo>
                    <a:pt x="211" y="161766"/>
                    <a:pt x="1469" y="162789"/>
                    <a:pt x="3482" y="162789"/>
                  </a:cubicBezTo>
                  <a:cubicBezTo>
                    <a:pt x="10278" y="162789"/>
                    <a:pt x="17576" y="162022"/>
                    <a:pt x="24623" y="162022"/>
                  </a:cubicBezTo>
                  <a:cubicBezTo>
                    <a:pt x="32928" y="162022"/>
                    <a:pt x="41485" y="162789"/>
                    <a:pt x="49539" y="162789"/>
                  </a:cubicBezTo>
                  <a:cubicBezTo>
                    <a:pt x="50797" y="162789"/>
                    <a:pt x="54069" y="162789"/>
                    <a:pt x="54069" y="157673"/>
                  </a:cubicBezTo>
                  <a:cubicBezTo>
                    <a:pt x="54069" y="154860"/>
                    <a:pt x="51552" y="154860"/>
                    <a:pt x="48029" y="154860"/>
                  </a:cubicBezTo>
                  <a:cubicBezTo>
                    <a:pt x="35445" y="154860"/>
                    <a:pt x="35445" y="153069"/>
                    <a:pt x="35445" y="150767"/>
                  </a:cubicBezTo>
                  <a:cubicBezTo>
                    <a:pt x="35445" y="147697"/>
                    <a:pt x="46016" y="106002"/>
                    <a:pt x="47777" y="99606"/>
                  </a:cubicBezTo>
                  <a:cubicBezTo>
                    <a:pt x="51049" y="107025"/>
                    <a:pt x="58096" y="115978"/>
                    <a:pt x="70931" y="115978"/>
                  </a:cubicBezTo>
                  <a:cubicBezTo>
                    <a:pt x="100126" y="115978"/>
                    <a:pt x="131585" y="78631"/>
                    <a:pt x="131585" y="41028"/>
                  </a:cubicBezTo>
                  <a:cubicBezTo>
                    <a:pt x="131585" y="16983"/>
                    <a:pt x="117240" y="100"/>
                    <a:pt x="98112" y="100"/>
                  </a:cubicBezTo>
                  <a:cubicBezTo>
                    <a:pt x="85529" y="100"/>
                    <a:pt x="73448" y="9308"/>
                    <a:pt x="65143" y="19285"/>
                  </a:cubicBezTo>
                  <a:cubicBezTo>
                    <a:pt x="62626" y="5471"/>
                    <a:pt x="51804" y="100"/>
                    <a:pt x="42492" y="100"/>
                  </a:cubicBezTo>
                  <a:cubicBezTo>
                    <a:pt x="30915" y="100"/>
                    <a:pt x="26133" y="10076"/>
                    <a:pt x="23868" y="14680"/>
                  </a:cubicBezTo>
                  <a:cubicBezTo>
                    <a:pt x="19338" y="23378"/>
                    <a:pt x="16066" y="38726"/>
                    <a:pt x="16066" y="39493"/>
                  </a:cubicBezTo>
                  <a:cubicBezTo>
                    <a:pt x="16066" y="42051"/>
                    <a:pt x="18583" y="42051"/>
                    <a:pt x="19086" y="42051"/>
                  </a:cubicBezTo>
                  <a:cubicBezTo>
                    <a:pt x="21603" y="42051"/>
                    <a:pt x="21855" y="41795"/>
                    <a:pt x="23365" y="36168"/>
                  </a:cubicBezTo>
                  <a:cubicBezTo>
                    <a:pt x="27643" y="18006"/>
                    <a:pt x="32677" y="5727"/>
                    <a:pt x="41737" y="5727"/>
                  </a:cubicBezTo>
                  <a:cubicBezTo>
                    <a:pt x="46016" y="5727"/>
                    <a:pt x="49539" y="7774"/>
                    <a:pt x="49539" y="17494"/>
                  </a:cubicBezTo>
                  <a:cubicBezTo>
                    <a:pt x="49539" y="23378"/>
                    <a:pt x="48784" y="26191"/>
                    <a:pt x="47777" y="30540"/>
                  </a:cubicBezTo>
                  <a:lnTo>
                    <a:pt x="19590" y="144372"/>
                  </a:lnTo>
                  <a:close/>
                  <a:moveTo>
                    <a:pt x="63885" y="33354"/>
                  </a:moveTo>
                  <a:cubicBezTo>
                    <a:pt x="65646" y="26447"/>
                    <a:pt x="72442" y="19285"/>
                    <a:pt x="76972" y="15448"/>
                  </a:cubicBezTo>
                  <a:cubicBezTo>
                    <a:pt x="85780" y="7518"/>
                    <a:pt x="93079" y="5727"/>
                    <a:pt x="97357" y="5727"/>
                  </a:cubicBezTo>
                  <a:cubicBezTo>
                    <a:pt x="107424" y="5727"/>
                    <a:pt x="113465" y="14680"/>
                    <a:pt x="113465" y="29773"/>
                  </a:cubicBezTo>
                  <a:cubicBezTo>
                    <a:pt x="113465" y="44865"/>
                    <a:pt x="105159" y="74282"/>
                    <a:pt x="100629" y="84003"/>
                  </a:cubicBezTo>
                  <a:cubicBezTo>
                    <a:pt x="92072" y="101909"/>
                    <a:pt x="79992" y="110350"/>
                    <a:pt x="70680" y="110350"/>
                  </a:cubicBezTo>
                  <a:cubicBezTo>
                    <a:pt x="54069" y="110350"/>
                    <a:pt x="50797" y="89119"/>
                    <a:pt x="50797" y="87584"/>
                  </a:cubicBezTo>
                  <a:cubicBezTo>
                    <a:pt x="50797" y="87072"/>
                    <a:pt x="50797" y="86561"/>
                    <a:pt x="51552" y="83491"/>
                  </a:cubicBezTo>
                  <a:lnTo>
                    <a:pt x="63885" y="3335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69" name="Freeform: Shape 168">
              <a:extLst>
                <a:ext uri="{FF2B5EF4-FFF2-40B4-BE49-F238E27FC236}">
                  <a16:creationId xmlns:a16="http://schemas.microsoft.com/office/drawing/2014/main" id="{66EC772F-91EA-4FFA-F348-AFEC02A13451}"/>
                </a:ext>
              </a:extLst>
            </p:cNvPr>
            <p:cNvSpPr/>
            <p:nvPr>
              <p:custDataLst>
                <p:tags r:id="rId49"/>
              </p:custDataLst>
            </p:nvPr>
          </p:nvSpPr>
          <p:spPr>
            <a:xfrm>
              <a:off x="7995328" y="5057419"/>
              <a:ext cx="107641" cy="80756"/>
            </a:xfrm>
            <a:custGeom>
              <a:avLst/>
              <a:gdLst>
                <a:gd name="connsiteX0" fmla="*/ 13429 w 107641"/>
                <a:gd name="connsiteY0" fmla="*/ 67786 h 80756"/>
                <a:gd name="connsiteX1" fmla="*/ 11667 w 107641"/>
                <a:gd name="connsiteY1" fmla="*/ 75128 h 80756"/>
                <a:gd name="connsiteX2" fmla="*/ 17657 w 107641"/>
                <a:gd name="connsiteY2" fmla="*/ 80858 h 80756"/>
                <a:gd name="connsiteX3" fmla="*/ 24528 w 107641"/>
                <a:gd name="connsiteY3" fmla="*/ 76918 h 80756"/>
                <a:gd name="connsiteX4" fmla="*/ 27699 w 107641"/>
                <a:gd name="connsiteY4" fmla="*/ 65817 h 80756"/>
                <a:gd name="connsiteX5" fmla="*/ 31574 w 107641"/>
                <a:gd name="connsiteY5" fmla="*/ 49701 h 80756"/>
                <a:gd name="connsiteX6" fmla="*/ 34569 w 107641"/>
                <a:gd name="connsiteY6" fmla="*/ 37704 h 80756"/>
                <a:gd name="connsiteX7" fmla="*/ 41969 w 107641"/>
                <a:gd name="connsiteY7" fmla="*/ 21588 h 80756"/>
                <a:gd name="connsiteX8" fmla="*/ 68395 w 107641"/>
                <a:gd name="connsiteY8" fmla="*/ 5115 h 80756"/>
                <a:gd name="connsiteX9" fmla="*/ 78789 w 107641"/>
                <a:gd name="connsiteY9" fmla="*/ 17649 h 80756"/>
                <a:gd name="connsiteX10" fmla="*/ 68395 w 107641"/>
                <a:gd name="connsiteY10" fmla="*/ 55789 h 80756"/>
                <a:gd name="connsiteX11" fmla="*/ 65752 w 107641"/>
                <a:gd name="connsiteY11" fmla="*/ 65458 h 80756"/>
                <a:gd name="connsiteX12" fmla="*/ 82488 w 107641"/>
                <a:gd name="connsiteY12" fmla="*/ 80858 h 80756"/>
                <a:gd name="connsiteX13" fmla="*/ 107857 w 107641"/>
                <a:gd name="connsiteY13" fmla="*/ 53461 h 80756"/>
                <a:gd name="connsiteX14" fmla="*/ 105039 w 107641"/>
                <a:gd name="connsiteY14" fmla="*/ 51134 h 80756"/>
                <a:gd name="connsiteX15" fmla="*/ 101691 w 107641"/>
                <a:gd name="connsiteY15" fmla="*/ 54178 h 80756"/>
                <a:gd name="connsiteX16" fmla="*/ 83017 w 107641"/>
                <a:gd name="connsiteY16" fmla="*/ 75844 h 80756"/>
                <a:gd name="connsiteX17" fmla="*/ 78613 w 107641"/>
                <a:gd name="connsiteY17" fmla="*/ 69577 h 80756"/>
                <a:gd name="connsiteX18" fmla="*/ 82665 w 107641"/>
                <a:gd name="connsiteY18" fmla="*/ 55073 h 80756"/>
                <a:gd name="connsiteX19" fmla="*/ 92002 w 107641"/>
                <a:gd name="connsiteY19" fmla="*/ 20514 h 80756"/>
                <a:gd name="connsiteX20" fmla="*/ 69099 w 107641"/>
                <a:gd name="connsiteY20" fmla="*/ 101 h 80756"/>
                <a:gd name="connsiteX21" fmla="*/ 39326 w 107641"/>
                <a:gd name="connsiteY21" fmla="*/ 16396 h 80756"/>
                <a:gd name="connsiteX22" fmla="*/ 20476 w 107641"/>
                <a:gd name="connsiteY22" fmla="*/ 101 h 80756"/>
                <a:gd name="connsiteX23" fmla="*/ 6558 w 107641"/>
                <a:gd name="connsiteY23" fmla="*/ 9770 h 80756"/>
                <a:gd name="connsiteX24" fmla="*/ 216 w 107641"/>
                <a:gd name="connsiteY24" fmla="*/ 27497 h 80756"/>
                <a:gd name="connsiteX25" fmla="*/ 3211 w 107641"/>
                <a:gd name="connsiteY25" fmla="*/ 29825 h 80756"/>
                <a:gd name="connsiteX26" fmla="*/ 7086 w 107641"/>
                <a:gd name="connsiteY26" fmla="*/ 24453 h 80756"/>
                <a:gd name="connsiteX27" fmla="*/ 19947 w 107641"/>
                <a:gd name="connsiteY27" fmla="*/ 5115 h 80756"/>
                <a:gd name="connsiteX28" fmla="*/ 25761 w 107641"/>
                <a:gd name="connsiteY28" fmla="*/ 13889 h 80756"/>
                <a:gd name="connsiteX29" fmla="*/ 22942 w 107641"/>
                <a:gd name="connsiteY29" fmla="*/ 28751 h 80756"/>
                <a:gd name="connsiteX30" fmla="*/ 19066 w 107641"/>
                <a:gd name="connsiteY30" fmla="*/ 44866 h 80756"/>
                <a:gd name="connsiteX31" fmla="*/ 13429 w 107641"/>
                <a:gd name="connsiteY31" fmla="*/ 67786 h 80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7641" h="80756">
                  <a:moveTo>
                    <a:pt x="13429" y="67786"/>
                  </a:moveTo>
                  <a:cubicBezTo>
                    <a:pt x="12724" y="70114"/>
                    <a:pt x="11667" y="74591"/>
                    <a:pt x="11667" y="75128"/>
                  </a:cubicBezTo>
                  <a:cubicBezTo>
                    <a:pt x="11667" y="79067"/>
                    <a:pt x="14838" y="80858"/>
                    <a:pt x="17657" y="80858"/>
                  </a:cubicBezTo>
                  <a:cubicBezTo>
                    <a:pt x="20828" y="80858"/>
                    <a:pt x="23647" y="78530"/>
                    <a:pt x="24528" y="76918"/>
                  </a:cubicBezTo>
                  <a:cubicBezTo>
                    <a:pt x="25408" y="75307"/>
                    <a:pt x="26818" y="69577"/>
                    <a:pt x="27699" y="65817"/>
                  </a:cubicBezTo>
                  <a:cubicBezTo>
                    <a:pt x="28579" y="62414"/>
                    <a:pt x="30517" y="54178"/>
                    <a:pt x="31574" y="49701"/>
                  </a:cubicBezTo>
                  <a:cubicBezTo>
                    <a:pt x="32631" y="45762"/>
                    <a:pt x="33688" y="41822"/>
                    <a:pt x="34569" y="37704"/>
                  </a:cubicBezTo>
                  <a:cubicBezTo>
                    <a:pt x="36507" y="30362"/>
                    <a:pt x="36860" y="28930"/>
                    <a:pt x="41969" y="21588"/>
                  </a:cubicBezTo>
                  <a:cubicBezTo>
                    <a:pt x="46901" y="14426"/>
                    <a:pt x="55182" y="5115"/>
                    <a:pt x="68395" y="5115"/>
                  </a:cubicBezTo>
                  <a:cubicBezTo>
                    <a:pt x="78613" y="5115"/>
                    <a:pt x="78789" y="14247"/>
                    <a:pt x="78789" y="17649"/>
                  </a:cubicBezTo>
                  <a:cubicBezTo>
                    <a:pt x="78789" y="28393"/>
                    <a:pt x="71213" y="48269"/>
                    <a:pt x="68395" y="55789"/>
                  </a:cubicBezTo>
                  <a:cubicBezTo>
                    <a:pt x="66457" y="60803"/>
                    <a:pt x="65752" y="62414"/>
                    <a:pt x="65752" y="65458"/>
                  </a:cubicBezTo>
                  <a:cubicBezTo>
                    <a:pt x="65752" y="74949"/>
                    <a:pt x="73504" y="80858"/>
                    <a:pt x="82488" y="80858"/>
                  </a:cubicBezTo>
                  <a:cubicBezTo>
                    <a:pt x="100106" y="80858"/>
                    <a:pt x="107857" y="56147"/>
                    <a:pt x="107857" y="53461"/>
                  </a:cubicBezTo>
                  <a:cubicBezTo>
                    <a:pt x="107857" y="51134"/>
                    <a:pt x="105567" y="51134"/>
                    <a:pt x="105039" y="51134"/>
                  </a:cubicBezTo>
                  <a:cubicBezTo>
                    <a:pt x="102572" y="51134"/>
                    <a:pt x="102396" y="52208"/>
                    <a:pt x="101691" y="54178"/>
                  </a:cubicBezTo>
                  <a:cubicBezTo>
                    <a:pt x="97639" y="68502"/>
                    <a:pt x="90064" y="75844"/>
                    <a:pt x="83017" y="75844"/>
                  </a:cubicBezTo>
                  <a:cubicBezTo>
                    <a:pt x="79317" y="75844"/>
                    <a:pt x="78613" y="73337"/>
                    <a:pt x="78613" y="69577"/>
                  </a:cubicBezTo>
                  <a:cubicBezTo>
                    <a:pt x="78613" y="65458"/>
                    <a:pt x="79493" y="63131"/>
                    <a:pt x="82665" y="55073"/>
                  </a:cubicBezTo>
                  <a:cubicBezTo>
                    <a:pt x="84779" y="49522"/>
                    <a:pt x="92002" y="30542"/>
                    <a:pt x="92002" y="20514"/>
                  </a:cubicBezTo>
                  <a:cubicBezTo>
                    <a:pt x="92002" y="3145"/>
                    <a:pt x="78436" y="101"/>
                    <a:pt x="69099" y="101"/>
                  </a:cubicBezTo>
                  <a:cubicBezTo>
                    <a:pt x="54477" y="101"/>
                    <a:pt x="44611" y="9233"/>
                    <a:pt x="39326" y="16396"/>
                  </a:cubicBezTo>
                  <a:cubicBezTo>
                    <a:pt x="38093" y="4040"/>
                    <a:pt x="27699" y="101"/>
                    <a:pt x="20476" y="101"/>
                  </a:cubicBezTo>
                  <a:cubicBezTo>
                    <a:pt x="12900" y="101"/>
                    <a:pt x="8848" y="5652"/>
                    <a:pt x="6558" y="9770"/>
                  </a:cubicBezTo>
                  <a:cubicBezTo>
                    <a:pt x="2682" y="16396"/>
                    <a:pt x="216" y="26602"/>
                    <a:pt x="216" y="27497"/>
                  </a:cubicBezTo>
                  <a:cubicBezTo>
                    <a:pt x="216" y="29825"/>
                    <a:pt x="2682" y="29825"/>
                    <a:pt x="3211" y="29825"/>
                  </a:cubicBezTo>
                  <a:cubicBezTo>
                    <a:pt x="5677" y="29825"/>
                    <a:pt x="5853" y="29288"/>
                    <a:pt x="7086" y="24453"/>
                  </a:cubicBezTo>
                  <a:cubicBezTo>
                    <a:pt x="9729" y="13889"/>
                    <a:pt x="13076" y="5115"/>
                    <a:pt x="19947" y="5115"/>
                  </a:cubicBezTo>
                  <a:cubicBezTo>
                    <a:pt x="24528" y="5115"/>
                    <a:pt x="25761" y="9054"/>
                    <a:pt x="25761" y="13889"/>
                  </a:cubicBezTo>
                  <a:cubicBezTo>
                    <a:pt x="25761" y="17291"/>
                    <a:pt x="24175" y="23916"/>
                    <a:pt x="22942" y="28751"/>
                  </a:cubicBezTo>
                  <a:cubicBezTo>
                    <a:pt x="21709" y="33586"/>
                    <a:pt x="19947" y="40927"/>
                    <a:pt x="19066" y="44866"/>
                  </a:cubicBezTo>
                  <a:lnTo>
                    <a:pt x="13429" y="6778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70" name="Freeform: Shape 169">
              <a:extLst>
                <a:ext uri="{FF2B5EF4-FFF2-40B4-BE49-F238E27FC236}">
                  <a16:creationId xmlns:a16="http://schemas.microsoft.com/office/drawing/2014/main" id="{74966766-F9F3-CD27-FF5E-4FF813EEADC9}"/>
                </a:ext>
              </a:extLst>
            </p:cNvPr>
            <p:cNvSpPr/>
            <p:nvPr>
              <p:custDataLst>
                <p:tags r:id="rId50"/>
              </p:custDataLst>
            </p:nvPr>
          </p:nvSpPr>
          <p:spPr>
            <a:xfrm>
              <a:off x="8208045" y="5004135"/>
              <a:ext cx="167364" cy="59857"/>
            </a:xfrm>
            <a:custGeom>
              <a:avLst/>
              <a:gdLst>
                <a:gd name="connsiteX0" fmla="*/ 159031 w 167364"/>
                <a:gd name="connsiteY0" fmla="*/ 10332 h 59857"/>
                <a:gd name="connsiteX1" fmla="*/ 167588 w 167364"/>
                <a:gd name="connsiteY1" fmla="*/ 5216 h 59857"/>
                <a:gd name="connsiteX2" fmla="*/ 159283 w 167364"/>
                <a:gd name="connsiteY2" fmla="*/ 100 h 59857"/>
                <a:gd name="connsiteX3" fmla="*/ 8529 w 167364"/>
                <a:gd name="connsiteY3" fmla="*/ 100 h 59857"/>
                <a:gd name="connsiteX4" fmla="*/ 224 w 167364"/>
                <a:gd name="connsiteY4" fmla="*/ 5216 h 59857"/>
                <a:gd name="connsiteX5" fmla="*/ 8781 w 167364"/>
                <a:gd name="connsiteY5" fmla="*/ 10332 h 59857"/>
                <a:gd name="connsiteX6" fmla="*/ 159031 w 167364"/>
                <a:gd name="connsiteY6" fmla="*/ 10332 h 59857"/>
                <a:gd name="connsiteX7" fmla="*/ 159283 w 167364"/>
                <a:gd name="connsiteY7" fmla="*/ 59957 h 59857"/>
                <a:gd name="connsiteX8" fmla="*/ 167588 w 167364"/>
                <a:gd name="connsiteY8" fmla="*/ 54841 h 59857"/>
                <a:gd name="connsiteX9" fmla="*/ 159031 w 167364"/>
                <a:gd name="connsiteY9" fmla="*/ 49725 h 59857"/>
                <a:gd name="connsiteX10" fmla="*/ 8781 w 167364"/>
                <a:gd name="connsiteY10" fmla="*/ 49725 h 59857"/>
                <a:gd name="connsiteX11" fmla="*/ 224 w 167364"/>
                <a:gd name="connsiteY11" fmla="*/ 54841 h 59857"/>
                <a:gd name="connsiteX12" fmla="*/ 8529 w 167364"/>
                <a:gd name="connsiteY12" fmla="*/ 59957 h 59857"/>
                <a:gd name="connsiteX13" fmla="*/ 159283 w 167364"/>
                <a:gd name="connsiteY13" fmla="*/ 59957 h 5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364" h="59857">
                  <a:moveTo>
                    <a:pt x="159031" y="10332"/>
                  </a:moveTo>
                  <a:cubicBezTo>
                    <a:pt x="162806" y="10332"/>
                    <a:pt x="167588" y="10332"/>
                    <a:pt x="167588" y="5216"/>
                  </a:cubicBezTo>
                  <a:cubicBezTo>
                    <a:pt x="167588" y="100"/>
                    <a:pt x="162806" y="100"/>
                    <a:pt x="159283" y="100"/>
                  </a:cubicBezTo>
                  <a:lnTo>
                    <a:pt x="8529" y="100"/>
                  </a:lnTo>
                  <a:cubicBezTo>
                    <a:pt x="5006" y="100"/>
                    <a:pt x="224" y="100"/>
                    <a:pt x="224" y="5216"/>
                  </a:cubicBezTo>
                  <a:cubicBezTo>
                    <a:pt x="224" y="10332"/>
                    <a:pt x="5006" y="10332"/>
                    <a:pt x="8781" y="10332"/>
                  </a:cubicBezTo>
                  <a:lnTo>
                    <a:pt x="159031" y="10332"/>
                  </a:lnTo>
                  <a:close/>
                  <a:moveTo>
                    <a:pt x="159283" y="59957"/>
                  </a:moveTo>
                  <a:cubicBezTo>
                    <a:pt x="162806" y="59957"/>
                    <a:pt x="167588" y="59957"/>
                    <a:pt x="167588" y="54841"/>
                  </a:cubicBezTo>
                  <a:cubicBezTo>
                    <a:pt x="167588" y="49725"/>
                    <a:pt x="162806" y="49725"/>
                    <a:pt x="159031" y="49725"/>
                  </a:cubicBezTo>
                  <a:lnTo>
                    <a:pt x="8781" y="49725"/>
                  </a:lnTo>
                  <a:cubicBezTo>
                    <a:pt x="5006" y="49725"/>
                    <a:pt x="224" y="49725"/>
                    <a:pt x="224" y="54841"/>
                  </a:cubicBezTo>
                  <a:cubicBezTo>
                    <a:pt x="224" y="59957"/>
                    <a:pt x="5006" y="59957"/>
                    <a:pt x="8529" y="59957"/>
                  </a:cubicBezTo>
                  <a:lnTo>
                    <a:pt x="159283" y="5995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71" name="Freeform: Shape 170">
              <a:extLst>
                <a:ext uri="{FF2B5EF4-FFF2-40B4-BE49-F238E27FC236}">
                  <a16:creationId xmlns:a16="http://schemas.microsoft.com/office/drawing/2014/main" id="{F8BCE79E-AFF9-1A9A-6056-B5A5C1C7EF89}"/>
                </a:ext>
              </a:extLst>
            </p:cNvPr>
            <p:cNvSpPr/>
            <p:nvPr>
              <p:custDataLst>
                <p:tags r:id="rId51"/>
              </p:custDataLst>
            </p:nvPr>
          </p:nvSpPr>
          <p:spPr>
            <a:xfrm>
              <a:off x="8467158" y="4984950"/>
              <a:ext cx="118790" cy="168317"/>
            </a:xfrm>
            <a:custGeom>
              <a:avLst/>
              <a:gdLst>
                <a:gd name="connsiteX0" fmla="*/ 989 w 118790"/>
                <a:gd name="connsiteY0" fmla="*/ 157418 h 168317"/>
                <a:gd name="connsiteX1" fmla="*/ 234 w 118790"/>
                <a:gd name="connsiteY1" fmla="*/ 161510 h 168317"/>
                <a:gd name="connsiteX2" fmla="*/ 7281 w 118790"/>
                <a:gd name="connsiteY2" fmla="*/ 168417 h 168317"/>
                <a:gd name="connsiteX3" fmla="*/ 16090 w 118790"/>
                <a:gd name="connsiteY3" fmla="*/ 163045 h 168317"/>
                <a:gd name="connsiteX4" fmla="*/ 32197 w 118790"/>
                <a:gd name="connsiteY4" fmla="*/ 98839 h 168317"/>
                <a:gd name="connsiteX5" fmla="*/ 57113 w 118790"/>
                <a:gd name="connsiteY5" fmla="*/ 115978 h 168317"/>
                <a:gd name="connsiteX6" fmla="*/ 119025 w 118790"/>
                <a:gd name="connsiteY6" fmla="*/ 41795 h 168317"/>
                <a:gd name="connsiteX7" fmla="*/ 84042 w 118790"/>
                <a:gd name="connsiteY7" fmla="*/ 100 h 168317"/>
                <a:gd name="connsiteX8" fmla="*/ 25654 w 118790"/>
                <a:gd name="connsiteY8" fmla="*/ 56888 h 168317"/>
                <a:gd name="connsiteX9" fmla="*/ 989 w 118790"/>
                <a:gd name="connsiteY9" fmla="*/ 157418 h 168317"/>
                <a:gd name="connsiteX10" fmla="*/ 56861 w 118790"/>
                <a:gd name="connsiteY10" fmla="*/ 110350 h 168317"/>
                <a:gd name="connsiteX11" fmla="*/ 35217 w 118790"/>
                <a:gd name="connsiteY11" fmla="*/ 87584 h 168317"/>
                <a:gd name="connsiteX12" fmla="*/ 37231 w 118790"/>
                <a:gd name="connsiteY12" fmla="*/ 78119 h 168317"/>
                <a:gd name="connsiteX13" fmla="*/ 52331 w 118790"/>
                <a:gd name="connsiteY13" fmla="*/ 30028 h 168317"/>
                <a:gd name="connsiteX14" fmla="*/ 83539 w 118790"/>
                <a:gd name="connsiteY14" fmla="*/ 5727 h 168317"/>
                <a:gd name="connsiteX15" fmla="*/ 100905 w 118790"/>
                <a:gd name="connsiteY15" fmla="*/ 30796 h 168317"/>
                <a:gd name="connsiteX16" fmla="*/ 86811 w 118790"/>
                <a:gd name="connsiteY16" fmla="*/ 86049 h 168317"/>
                <a:gd name="connsiteX17" fmla="*/ 56861 w 118790"/>
                <a:gd name="connsiteY17" fmla="*/ 110350 h 16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790" h="168317">
                  <a:moveTo>
                    <a:pt x="989" y="157418"/>
                  </a:moveTo>
                  <a:cubicBezTo>
                    <a:pt x="234" y="160487"/>
                    <a:pt x="234" y="160999"/>
                    <a:pt x="234" y="161510"/>
                  </a:cubicBezTo>
                  <a:cubicBezTo>
                    <a:pt x="234" y="165347"/>
                    <a:pt x="3003" y="168417"/>
                    <a:pt x="7281" y="168417"/>
                  </a:cubicBezTo>
                  <a:cubicBezTo>
                    <a:pt x="12566" y="168417"/>
                    <a:pt x="15587" y="163813"/>
                    <a:pt x="16090" y="163045"/>
                  </a:cubicBezTo>
                  <a:cubicBezTo>
                    <a:pt x="17348" y="160743"/>
                    <a:pt x="25402" y="126466"/>
                    <a:pt x="32197" y="98839"/>
                  </a:cubicBezTo>
                  <a:cubicBezTo>
                    <a:pt x="37231" y="109071"/>
                    <a:pt x="45284" y="115978"/>
                    <a:pt x="57113" y="115978"/>
                  </a:cubicBezTo>
                  <a:cubicBezTo>
                    <a:pt x="86559" y="115978"/>
                    <a:pt x="119025" y="79910"/>
                    <a:pt x="119025" y="41795"/>
                  </a:cubicBezTo>
                  <a:cubicBezTo>
                    <a:pt x="119025" y="14680"/>
                    <a:pt x="102415" y="100"/>
                    <a:pt x="84042" y="100"/>
                  </a:cubicBezTo>
                  <a:cubicBezTo>
                    <a:pt x="59630" y="100"/>
                    <a:pt x="33204" y="25680"/>
                    <a:pt x="25654" y="56888"/>
                  </a:cubicBezTo>
                  <a:lnTo>
                    <a:pt x="989" y="157418"/>
                  </a:lnTo>
                  <a:close/>
                  <a:moveTo>
                    <a:pt x="56861" y="110350"/>
                  </a:moveTo>
                  <a:cubicBezTo>
                    <a:pt x="39244" y="110350"/>
                    <a:pt x="35217" y="89886"/>
                    <a:pt x="35217" y="87584"/>
                  </a:cubicBezTo>
                  <a:cubicBezTo>
                    <a:pt x="35217" y="86561"/>
                    <a:pt x="36476" y="81445"/>
                    <a:pt x="37231" y="78119"/>
                  </a:cubicBezTo>
                  <a:cubicBezTo>
                    <a:pt x="44278" y="49469"/>
                    <a:pt x="46794" y="40261"/>
                    <a:pt x="52331" y="30028"/>
                  </a:cubicBezTo>
                  <a:cubicBezTo>
                    <a:pt x="63153" y="11355"/>
                    <a:pt x="75737" y="5727"/>
                    <a:pt x="83539" y="5727"/>
                  </a:cubicBezTo>
                  <a:cubicBezTo>
                    <a:pt x="92851" y="5727"/>
                    <a:pt x="100905" y="13146"/>
                    <a:pt x="100905" y="30796"/>
                  </a:cubicBezTo>
                  <a:cubicBezTo>
                    <a:pt x="100905" y="44865"/>
                    <a:pt x="93606" y="73515"/>
                    <a:pt x="86811" y="86049"/>
                  </a:cubicBezTo>
                  <a:cubicBezTo>
                    <a:pt x="78505" y="102164"/>
                    <a:pt x="66425" y="110350"/>
                    <a:pt x="56861" y="110350"/>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p>
          </p:txBody>
        </p:sp>
        <p:sp>
          <p:nvSpPr>
            <p:cNvPr id="172" name="Freeform: Shape 171">
              <a:extLst>
                <a:ext uri="{FF2B5EF4-FFF2-40B4-BE49-F238E27FC236}">
                  <a16:creationId xmlns:a16="http://schemas.microsoft.com/office/drawing/2014/main" id="{1BC83663-BAB0-4357-6429-2BFBB3E047C5}"/>
                </a:ext>
              </a:extLst>
            </p:cNvPr>
            <p:cNvSpPr/>
            <p:nvPr>
              <p:custDataLst>
                <p:tags r:id="rId52"/>
              </p:custDataLst>
            </p:nvPr>
          </p:nvSpPr>
          <p:spPr>
            <a:xfrm>
              <a:off x="8598008" y="4913430"/>
              <a:ext cx="107641" cy="80756"/>
            </a:xfrm>
            <a:custGeom>
              <a:avLst/>
              <a:gdLst>
                <a:gd name="connsiteX0" fmla="*/ 13452 w 107641"/>
                <a:gd name="connsiteY0" fmla="*/ 67781 h 80756"/>
                <a:gd name="connsiteX1" fmla="*/ 11691 w 107641"/>
                <a:gd name="connsiteY1" fmla="*/ 75122 h 80756"/>
                <a:gd name="connsiteX2" fmla="*/ 17681 w 107641"/>
                <a:gd name="connsiteY2" fmla="*/ 80852 h 80756"/>
                <a:gd name="connsiteX3" fmla="*/ 24551 w 107641"/>
                <a:gd name="connsiteY3" fmla="*/ 76913 h 80756"/>
                <a:gd name="connsiteX4" fmla="*/ 27722 w 107641"/>
                <a:gd name="connsiteY4" fmla="*/ 65811 h 80756"/>
                <a:gd name="connsiteX5" fmla="*/ 31598 w 107641"/>
                <a:gd name="connsiteY5" fmla="*/ 49695 h 80756"/>
                <a:gd name="connsiteX6" fmla="*/ 34593 w 107641"/>
                <a:gd name="connsiteY6" fmla="*/ 37698 h 80756"/>
                <a:gd name="connsiteX7" fmla="*/ 41992 w 107641"/>
                <a:gd name="connsiteY7" fmla="*/ 21583 h 80756"/>
                <a:gd name="connsiteX8" fmla="*/ 68418 w 107641"/>
                <a:gd name="connsiteY8" fmla="*/ 5109 h 80756"/>
                <a:gd name="connsiteX9" fmla="*/ 78813 w 107641"/>
                <a:gd name="connsiteY9" fmla="*/ 17644 h 80756"/>
                <a:gd name="connsiteX10" fmla="*/ 68418 w 107641"/>
                <a:gd name="connsiteY10" fmla="*/ 55784 h 80756"/>
                <a:gd name="connsiteX11" fmla="*/ 65776 w 107641"/>
                <a:gd name="connsiteY11" fmla="*/ 65453 h 80756"/>
                <a:gd name="connsiteX12" fmla="*/ 82512 w 107641"/>
                <a:gd name="connsiteY12" fmla="*/ 80852 h 80756"/>
                <a:gd name="connsiteX13" fmla="*/ 107881 w 107641"/>
                <a:gd name="connsiteY13" fmla="*/ 53456 h 80756"/>
                <a:gd name="connsiteX14" fmla="*/ 105062 w 107641"/>
                <a:gd name="connsiteY14" fmla="*/ 51128 h 80756"/>
                <a:gd name="connsiteX15" fmla="*/ 101715 w 107641"/>
                <a:gd name="connsiteY15" fmla="*/ 54172 h 80756"/>
                <a:gd name="connsiteX16" fmla="*/ 83041 w 107641"/>
                <a:gd name="connsiteY16" fmla="*/ 75838 h 80756"/>
                <a:gd name="connsiteX17" fmla="*/ 78636 w 107641"/>
                <a:gd name="connsiteY17" fmla="*/ 69571 h 80756"/>
                <a:gd name="connsiteX18" fmla="*/ 82688 w 107641"/>
                <a:gd name="connsiteY18" fmla="*/ 55067 h 80756"/>
                <a:gd name="connsiteX19" fmla="*/ 92026 w 107641"/>
                <a:gd name="connsiteY19" fmla="*/ 20508 h 80756"/>
                <a:gd name="connsiteX20" fmla="*/ 69123 w 107641"/>
                <a:gd name="connsiteY20" fmla="*/ 96 h 80756"/>
                <a:gd name="connsiteX21" fmla="*/ 39350 w 107641"/>
                <a:gd name="connsiteY21" fmla="*/ 16390 h 80756"/>
                <a:gd name="connsiteX22" fmla="*/ 20499 w 107641"/>
                <a:gd name="connsiteY22" fmla="*/ 96 h 80756"/>
                <a:gd name="connsiteX23" fmla="*/ 6582 w 107641"/>
                <a:gd name="connsiteY23" fmla="*/ 9765 h 80756"/>
                <a:gd name="connsiteX24" fmla="*/ 239 w 107641"/>
                <a:gd name="connsiteY24" fmla="*/ 27492 h 80756"/>
                <a:gd name="connsiteX25" fmla="*/ 3234 w 107641"/>
                <a:gd name="connsiteY25" fmla="*/ 29820 h 80756"/>
                <a:gd name="connsiteX26" fmla="*/ 7110 w 107641"/>
                <a:gd name="connsiteY26" fmla="*/ 24448 h 80756"/>
                <a:gd name="connsiteX27" fmla="*/ 19971 w 107641"/>
                <a:gd name="connsiteY27" fmla="*/ 5109 h 80756"/>
                <a:gd name="connsiteX28" fmla="*/ 25785 w 107641"/>
                <a:gd name="connsiteY28" fmla="*/ 13883 h 80756"/>
                <a:gd name="connsiteX29" fmla="*/ 22966 w 107641"/>
                <a:gd name="connsiteY29" fmla="*/ 28745 h 80756"/>
                <a:gd name="connsiteX30" fmla="*/ 19090 w 107641"/>
                <a:gd name="connsiteY30" fmla="*/ 44861 h 80756"/>
                <a:gd name="connsiteX31" fmla="*/ 13452 w 107641"/>
                <a:gd name="connsiteY31" fmla="*/ 67781 h 80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7641" h="80756">
                  <a:moveTo>
                    <a:pt x="13452" y="67781"/>
                  </a:moveTo>
                  <a:cubicBezTo>
                    <a:pt x="12748" y="70108"/>
                    <a:pt x="11691" y="74585"/>
                    <a:pt x="11691" y="75122"/>
                  </a:cubicBezTo>
                  <a:cubicBezTo>
                    <a:pt x="11691" y="79061"/>
                    <a:pt x="14862" y="80852"/>
                    <a:pt x="17681" y="80852"/>
                  </a:cubicBezTo>
                  <a:cubicBezTo>
                    <a:pt x="20852" y="80852"/>
                    <a:pt x="23671" y="78524"/>
                    <a:pt x="24551" y="76913"/>
                  </a:cubicBezTo>
                  <a:cubicBezTo>
                    <a:pt x="25432" y="75301"/>
                    <a:pt x="26842" y="69571"/>
                    <a:pt x="27722" y="65811"/>
                  </a:cubicBezTo>
                  <a:cubicBezTo>
                    <a:pt x="28603" y="62409"/>
                    <a:pt x="30541" y="54172"/>
                    <a:pt x="31598" y="49695"/>
                  </a:cubicBezTo>
                  <a:cubicBezTo>
                    <a:pt x="32655" y="45756"/>
                    <a:pt x="33712" y="41817"/>
                    <a:pt x="34593" y="37698"/>
                  </a:cubicBezTo>
                  <a:cubicBezTo>
                    <a:pt x="36531" y="30357"/>
                    <a:pt x="36883" y="28924"/>
                    <a:pt x="41992" y="21583"/>
                  </a:cubicBezTo>
                  <a:cubicBezTo>
                    <a:pt x="46925" y="14420"/>
                    <a:pt x="55205" y="5109"/>
                    <a:pt x="68418" y="5109"/>
                  </a:cubicBezTo>
                  <a:cubicBezTo>
                    <a:pt x="78636" y="5109"/>
                    <a:pt x="78813" y="14241"/>
                    <a:pt x="78813" y="17644"/>
                  </a:cubicBezTo>
                  <a:cubicBezTo>
                    <a:pt x="78813" y="28387"/>
                    <a:pt x="71237" y="48263"/>
                    <a:pt x="68418" y="55784"/>
                  </a:cubicBezTo>
                  <a:cubicBezTo>
                    <a:pt x="66481" y="60797"/>
                    <a:pt x="65776" y="62409"/>
                    <a:pt x="65776" y="65453"/>
                  </a:cubicBezTo>
                  <a:cubicBezTo>
                    <a:pt x="65776" y="74943"/>
                    <a:pt x="73527" y="80852"/>
                    <a:pt x="82512" y="80852"/>
                  </a:cubicBezTo>
                  <a:cubicBezTo>
                    <a:pt x="100130" y="80852"/>
                    <a:pt x="107881" y="56142"/>
                    <a:pt x="107881" y="53456"/>
                  </a:cubicBezTo>
                  <a:cubicBezTo>
                    <a:pt x="107881" y="51128"/>
                    <a:pt x="105591" y="51128"/>
                    <a:pt x="105062" y="51128"/>
                  </a:cubicBezTo>
                  <a:cubicBezTo>
                    <a:pt x="102596" y="51128"/>
                    <a:pt x="102420" y="52202"/>
                    <a:pt x="101715" y="54172"/>
                  </a:cubicBezTo>
                  <a:cubicBezTo>
                    <a:pt x="97663" y="68497"/>
                    <a:pt x="90088" y="75838"/>
                    <a:pt x="83041" y="75838"/>
                  </a:cubicBezTo>
                  <a:cubicBezTo>
                    <a:pt x="79341" y="75838"/>
                    <a:pt x="78636" y="73332"/>
                    <a:pt x="78636" y="69571"/>
                  </a:cubicBezTo>
                  <a:cubicBezTo>
                    <a:pt x="78636" y="65453"/>
                    <a:pt x="79517" y="63125"/>
                    <a:pt x="82688" y="55067"/>
                  </a:cubicBezTo>
                  <a:cubicBezTo>
                    <a:pt x="84803" y="49516"/>
                    <a:pt x="92026" y="30536"/>
                    <a:pt x="92026" y="20508"/>
                  </a:cubicBezTo>
                  <a:cubicBezTo>
                    <a:pt x="92026" y="3140"/>
                    <a:pt x="78460" y="96"/>
                    <a:pt x="69123" y="96"/>
                  </a:cubicBezTo>
                  <a:cubicBezTo>
                    <a:pt x="54501" y="96"/>
                    <a:pt x="44635" y="9228"/>
                    <a:pt x="39350" y="16390"/>
                  </a:cubicBezTo>
                  <a:cubicBezTo>
                    <a:pt x="38117" y="4035"/>
                    <a:pt x="27722" y="96"/>
                    <a:pt x="20499" y="96"/>
                  </a:cubicBezTo>
                  <a:cubicBezTo>
                    <a:pt x="12924" y="96"/>
                    <a:pt x="8872" y="5646"/>
                    <a:pt x="6582" y="9765"/>
                  </a:cubicBezTo>
                  <a:cubicBezTo>
                    <a:pt x="2706" y="16390"/>
                    <a:pt x="239" y="26597"/>
                    <a:pt x="239" y="27492"/>
                  </a:cubicBezTo>
                  <a:cubicBezTo>
                    <a:pt x="239" y="29820"/>
                    <a:pt x="2706" y="29820"/>
                    <a:pt x="3234" y="29820"/>
                  </a:cubicBezTo>
                  <a:cubicBezTo>
                    <a:pt x="5701" y="29820"/>
                    <a:pt x="5877" y="29282"/>
                    <a:pt x="7110" y="24448"/>
                  </a:cubicBezTo>
                  <a:cubicBezTo>
                    <a:pt x="9753" y="13883"/>
                    <a:pt x="13100" y="5109"/>
                    <a:pt x="19971" y="5109"/>
                  </a:cubicBezTo>
                  <a:cubicBezTo>
                    <a:pt x="24551" y="5109"/>
                    <a:pt x="25785" y="9049"/>
                    <a:pt x="25785" y="13883"/>
                  </a:cubicBezTo>
                  <a:cubicBezTo>
                    <a:pt x="25785" y="17285"/>
                    <a:pt x="24199" y="23911"/>
                    <a:pt x="22966" y="28745"/>
                  </a:cubicBezTo>
                  <a:cubicBezTo>
                    <a:pt x="21733" y="33580"/>
                    <a:pt x="19971" y="40921"/>
                    <a:pt x="19090" y="44861"/>
                  </a:cubicBezTo>
                  <a:lnTo>
                    <a:pt x="13452" y="6778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73" name="Freeform: Shape 172">
              <a:extLst>
                <a:ext uri="{FF2B5EF4-FFF2-40B4-BE49-F238E27FC236}">
                  <a16:creationId xmlns:a16="http://schemas.microsoft.com/office/drawing/2014/main" id="{95E4A50D-DF45-024E-D611-DC36F3D8F856}"/>
                </a:ext>
              </a:extLst>
            </p:cNvPr>
            <p:cNvSpPr/>
            <p:nvPr>
              <p:custDataLst>
                <p:tags r:id="rId53"/>
              </p:custDataLst>
            </p:nvPr>
          </p:nvSpPr>
          <p:spPr>
            <a:xfrm>
              <a:off x="8718670" y="4984950"/>
              <a:ext cx="131374" cy="162689"/>
            </a:xfrm>
            <a:custGeom>
              <a:avLst/>
              <a:gdLst>
                <a:gd name="connsiteX0" fmla="*/ 19624 w 131374"/>
                <a:gd name="connsiteY0" fmla="*/ 144372 h 162689"/>
                <a:gd name="connsiteX1" fmla="*/ 6033 w 131374"/>
                <a:gd name="connsiteY1" fmla="*/ 154860 h 162689"/>
                <a:gd name="connsiteX2" fmla="*/ 245 w 131374"/>
                <a:gd name="connsiteY2" fmla="*/ 159720 h 162689"/>
                <a:gd name="connsiteX3" fmla="*/ 3517 w 131374"/>
                <a:gd name="connsiteY3" fmla="*/ 162789 h 162689"/>
                <a:gd name="connsiteX4" fmla="*/ 24657 w 131374"/>
                <a:gd name="connsiteY4" fmla="*/ 162022 h 162689"/>
                <a:gd name="connsiteX5" fmla="*/ 49573 w 131374"/>
                <a:gd name="connsiteY5" fmla="*/ 162789 h 162689"/>
                <a:gd name="connsiteX6" fmla="*/ 54103 w 131374"/>
                <a:gd name="connsiteY6" fmla="*/ 157673 h 162689"/>
                <a:gd name="connsiteX7" fmla="*/ 48063 w 131374"/>
                <a:gd name="connsiteY7" fmla="*/ 154860 h 162689"/>
                <a:gd name="connsiteX8" fmla="*/ 35479 w 131374"/>
                <a:gd name="connsiteY8" fmla="*/ 150767 h 162689"/>
                <a:gd name="connsiteX9" fmla="*/ 47812 w 131374"/>
                <a:gd name="connsiteY9" fmla="*/ 99606 h 162689"/>
                <a:gd name="connsiteX10" fmla="*/ 70966 w 131374"/>
                <a:gd name="connsiteY10" fmla="*/ 115978 h 162689"/>
                <a:gd name="connsiteX11" fmla="*/ 131620 w 131374"/>
                <a:gd name="connsiteY11" fmla="*/ 41028 h 162689"/>
                <a:gd name="connsiteX12" fmla="*/ 98147 w 131374"/>
                <a:gd name="connsiteY12" fmla="*/ 100 h 162689"/>
                <a:gd name="connsiteX13" fmla="*/ 65177 w 131374"/>
                <a:gd name="connsiteY13" fmla="*/ 19285 h 162689"/>
                <a:gd name="connsiteX14" fmla="*/ 42526 w 131374"/>
                <a:gd name="connsiteY14" fmla="*/ 100 h 162689"/>
                <a:gd name="connsiteX15" fmla="*/ 23902 w 131374"/>
                <a:gd name="connsiteY15" fmla="*/ 14680 h 162689"/>
                <a:gd name="connsiteX16" fmla="*/ 16100 w 131374"/>
                <a:gd name="connsiteY16" fmla="*/ 39493 h 162689"/>
                <a:gd name="connsiteX17" fmla="*/ 19121 w 131374"/>
                <a:gd name="connsiteY17" fmla="*/ 42051 h 162689"/>
                <a:gd name="connsiteX18" fmla="*/ 23399 w 131374"/>
                <a:gd name="connsiteY18" fmla="*/ 36168 h 162689"/>
                <a:gd name="connsiteX19" fmla="*/ 41771 w 131374"/>
                <a:gd name="connsiteY19" fmla="*/ 5727 h 162689"/>
                <a:gd name="connsiteX20" fmla="*/ 49573 w 131374"/>
                <a:gd name="connsiteY20" fmla="*/ 17494 h 162689"/>
                <a:gd name="connsiteX21" fmla="*/ 47812 w 131374"/>
                <a:gd name="connsiteY21" fmla="*/ 30540 h 162689"/>
                <a:gd name="connsiteX22" fmla="*/ 19624 w 131374"/>
                <a:gd name="connsiteY22" fmla="*/ 144372 h 162689"/>
                <a:gd name="connsiteX23" fmla="*/ 63919 w 131374"/>
                <a:gd name="connsiteY23" fmla="*/ 33354 h 162689"/>
                <a:gd name="connsiteX24" fmla="*/ 77006 w 131374"/>
                <a:gd name="connsiteY24" fmla="*/ 15448 h 162689"/>
                <a:gd name="connsiteX25" fmla="*/ 97392 w 131374"/>
                <a:gd name="connsiteY25" fmla="*/ 5727 h 162689"/>
                <a:gd name="connsiteX26" fmla="*/ 113499 w 131374"/>
                <a:gd name="connsiteY26" fmla="*/ 29773 h 162689"/>
                <a:gd name="connsiteX27" fmla="*/ 100664 w 131374"/>
                <a:gd name="connsiteY27" fmla="*/ 84003 h 162689"/>
                <a:gd name="connsiteX28" fmla="*/ 70714 w 131374"/>
                <a:gd name="connsiteY28" fmla="*/ 110350 h 162689"/>
                <a:gd name="connsiteX29" fmla="*/ 50832 w 131374"/>
                <a:gd name="connsiteY29" fmla="*/ 87584 h 162689"/>
                <a:gd name="connsiteX30" fmla="*/ 51587 w 131374"/>
                <a:gd name="connsiteY30" fmla="*/ 83491 h 162689"/>
                <a:gd name="connsiteX31" fmla="*/ 63919 w 131374"/>
                <a:gd name="connsiteY31" fmla="*/ 33354 h 16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1374" h="162689">
                  <a:moveTo>
                    <a:pt x="19624" y="144372"/>
                  </a:moveTo>
                  <a:cubicBezTo>
                    <a:pt x="17611" y="153069"/>
                    <a:pt x="17107" y="154860"/>
                    <a:pt x="6033" y="154860"/>
                  </a:cubicBezTo>
                  <a:cubicBezTo>
                    <a:pt x="3013" y="154860"/>
                    <a:pt x="245" y="154860"/>
                    <a:pt x="245" y="159720"/>
                  </a:cubicBezTo>
                  <a:cubicBezTo>
                    <a:pt x="245" y="161766"/>
                    <a:pt x="1503" y="162789"/>
                    <a:pt x="3517" y="162789"/>
                  </a:cubicBezTo>
                  <a:cubicBezTo>
                    <a:pt x="10312" y="162789"/>
                    <a:pt x="17611" y="162022"/>
                    <a:pt x="24657" y="162022"/>
                  </a:cubicBezTo>
                  <a:cubicBezTo>
                    <a:pt x="32963" y="162022"/>
                    <a:pt x="41520" y="162789"/>
                    <a:pt x="49573" y="162789"/>
                  </a:cubicBezTo>
                  <a:cubicBezTo>
                    <a:pt x="50832" y="162789"/>
                    <a:pt x="54103" y="162789"/>
                    <a:pt x="54103" y="157673"/>
                  </a:cubicBezTo>
                  <a:cubicBezTo>
                    <a:pt x="54103" y="154860"/>
                    <a:pt x="51587" y="154860"/>
                    <a:pt x="48063" y="154860"/>
                  </a:cubicBezTo>
                  <a:cubicBezTo>
                    <a:pt x="35479" y="154860"/>
                    <a:pt x="35479" y="153069"/>
                    <a:pt x="35479" y="150767"/>
                  </a:cubicBezTo>
                  <a:cubicBezTo>
                    <a:pt x="35479" y="147697"/>
                    <a:pt x="46050" y="106002"/>
                    <a:pt x="47812" y="99606"/>
                  </a:cubicBezTo>
                  <a:cubicBezTo>
                    <a:pt x="51083" y="107025"/>
                    <a:pt x="58130" y="115978"/>
                    <a:pt x="70966" y="115978"/>
                  </a:cubicBezTo>
                  <a:cubicBezTo>
                    <a:pt x="100160" y="115978"/>
                    <a:pt x="131620" y="78631"/>
                    <a:pt x="131620" y="41028"/>
                  </a:cubicBezTo>
                  <a:cubicBezTo>
                    <a:pt x="131620" y="16983"/>
                    <a:pt x="117274" y="100"/>
                    <a:pt x="98147" y="100"/>
                  </a:cubicBezTo>
                  <a:cubicBezTo>
                    <a:pt x="85563" y="100"/>
                    <a:pt x="73483" y="9308"/>
                    <a:pt x="65177" y="19285"/>
                  </a:cubicBezTo>
                  <a:cubicBezTo>
                    <a:pt x="62660" y="5471"/>
                    <a:pt x="51838" y="100"/>
                    <a:pt x="42526" y="100"/>
                  </a:cubicBezTo>
                  <a:cubicBezTo>
                    <a:pt x="30949" y="100"/>
                    <a:pt x="26167" y="10076"/>
                    <a:pt x="23902" y="14680"/>
                  </a:cubicBezTo>
                  <a:cubicBezTo>
                    <a:pt x="19372" y="23378"/>
                    <a:pt x="16100" y="38726"/>
                    <a:pt x="16100" y="39493"/>
                  </a:cubicBezTo>
                  <a:cubicBezTo>
                    <a:pt x="16100" y="42051"/>
                    <a:pt x="18617" y="42051"/>
                    <a:pt x="19121" y="42051"/>
                  </a:cubicBezTo>
                  <a:cubicBezTo>
                    <a:pt x="21637" y="42051"/>
                    <a:pt x="21889" y="41795"/>
                    <a:pt x="23399" y="36168"/>
                  </a:cubicBezTo>
                  <a:cubicBezTo>
                    <a:pt x="27678" y="18006"/>
                    <a:pt x="32711" y="5727"/>
                    <a:pt x="41771" y="5727"/>
                  </a:cubicBezTo>
                  <a:cubicBezTo>
                    <a:pt x="46050" y="5727"/>
                    <a:pt x="49573" y="7774"/>
                    <a:pt x="49573" y="17494"/>
                  </a:cubicBezTo>
                  <a:cubicBezTo>
                    <a:pt x="49573" y="23378"/>
                    <a:pt x="48818" y="26191"/>
                    <a:pt x="47812" y="30540"/>
                  </a:cubicBezTo>
                  <a:lnTo>
                    <a:pt x="19624" y="144372"/>
                  </a:lnTo>
                  <a:close/>
                  <a:moveTo>
                    <a:pt x="63919" y="33354"/>
                  </a:moveTo>
                  <a:cubicBezTo>
                    <a:pt x="65681" y="26447"/>
                    <a:pt x="72476" y="19285"/>
                    <a:pt x="77006" y="15448"/>
                  </a:cubicBezTo>
                  <a:cubicBezTo>
                    <a:pt x="85815" y="7518"/>
                    <a:pt x="93113" y="5727"/>
                    <a:pt x="97392" y="5727"/>
                  </a:cubicBezTo>
                  <a:cubicBezTo>
                    <a:pt x="107459" y="5727"/>
                    <a:pt x="113499" y="14680"/>
                    <a:pt x="113499" y="29773"/>
                  </a:cubicBezTo>
                  <a:cubicBezTo>
                    <a:pt x="113499" y="44865"/>
                    <a:pt x="105194" y="74282"/>
                    <a:pt x="100664" y="84003"/>
                  </a:cubicBezTo>
                  <a:cubicBezTo>
                    <a:pt x="92107" y="101909"/>
                    <a:pt x="80026" y="110350"/>
                    <a:pt x="70714" y="110350"/>
                  </a:cubicBezTo>
                  <a:cubicBezTo>
                    <a:pt x="54103" y="110350"/>
                    <a:pt x="50832" y="89119"/>
                    <a:pt x="50832" y="87584"/>
                  </a:cubicBezTo>
                  <a:cubicBezTo>
                    <a:pt x="50832" y="87072"/>
                    <a:pt x="50832" y="86561"/>
                    <a:pt x="51587" y="83491"/>
                  </a:cubicBezTo>
                  <a:lnTo>
                    <a:pt x="63919" y="3335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74" name="Freeform: Shape 173">
              <a:extLst>
                <a:ext uri="{FF2B5EF4-FFF2-40B4-BE49-F238E27FC236}">
                  <a16:creationId xmlns:a16="http://schemas.microsoft.com/office/drawing/2014/main" id="{25AF20C0-7D78-795F-1852-11A131C31417}"/>
                </a:ext>
              </a:extLst>
            </p:cNvPr>
            <p:cNvSpPr/>
            <p:nvPr>
              <p:custDataLst>
                <p:tags r:id="rId54"/>
              </p:custDataLst>
            </p:nvPr>
          </p:nvSpPr>
          <p:spPr>
            <a:xfrm>
              <a:off x="8862509" y="5017488"/>
              <a:ext cx="81744" cy="122477"/>
            </a:xfrm>
            <a:custGeom>
              <a:avLst/>
              <a:gdLst>
                <a:gd name="connsiteX0" fmla="*/ 81994 w 81744"/>
                <a:gd name="connsiteY0" fmla="*/ 61877 h 122477"/>
                <a:gd name="connsiteX1" fmla="*/ 71600 w 81744"/>
                <a:gd name="connsiteY1" fmla="*/ 15500 h 122477"/>
                <a:gd name="connsiteX2" fmla="*/ 41122 w 81744"/>
                <a:gd name="connsiteY2" fmla="*/ 101 h 122477"/>
                <a:gd name="connsiteX3" fmla="*/ 250 w 81744"/>
                <a:gd name="connsiteY3" fmla="*/ 61877 h 122477"/>
                <a:gd name="connsiteX4" fmla="*/ 41122 w 81744"/>
                <a:gd name="connsiteY4" fmla="*/ 122579 h 122477"/>
                <a:gd name="connsiteX5" fmla="*/ 81994 w 81744"/>
                <a:gd name="connsiteY5" fmla="*/ 61877 h 122477"/>
                <a:gd name="connsiteX6" fmla="*/ 41122 w 81744"/>
                <a:gd name="connsiteY6" fmla="*/ 117565 h 122477"/>
                <a:gd name="connsiteX7" fmla="*/ 18748 w 81744"/>
                <a:gd name="connsiteY7" fmla="*/ 98048 h 122477"/>
                <a:gd name="connsiteX8" fmla="*/ 16282 w 81744"/>
                <a:gd name="connsiteY8" fmla="*/ 59549 h 122477"/>
                <a:gd name="connsiteX9" fmla="*/ 18924 w 81744"/>
                <a:gd name="connsiteY9" fmla="*/ 23021 h 122477"/>
                <a:gd name="connsiteX10" fmla="*/ 41122 w 81744"/>
                <a:gd name="connsiteY10" fmla="*/ 5115 h 122477"/>
                <a:gd name="connsiteX11" fmla="*/ 62968 w 81744"/>
                <a:gd name="connsiteY11" fmla="*/ 21409 h 122477"/>
                <a:gd name="connsiteX12" fmla="*/ 65962 w 81744"/>
                <a:gd name="connsiteY12" fmla="*/ 59549 h 122477"/>
                <a:gd name="connsiteX13" fmla="*/ 63672 w 81744"/>
                <a:gd name="connsiteY13" fmla="*/ 97331 h 122477"/>
                <a:gd name="connsiteX14" fmla="*/ 41122 w 81744"/>
                <a:gd name="connsiteY14" fmla="*/ 117565 h 122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744" h="122477">
                  <a:moveTo>
                    <a:pt x="81994" y="61877"/>
                  </a:moveTo>
                  <a:cubicBezTo>
                    <a:pt x="81994" y="42180"/>
                    <a:pt x="79704" y="28035"/>
                    <a:pt x="71600" y="15500"/>
                  </a:cubicBezTo>
                  <a:cubicBezTo>
                    <a:pt x="66139" y="7264"/>
                    <a:pt x="55216" y="101"/>
                    <a:pt x="41122" y="101"/>
                  </a:cubicBezTo>
                  <a:cubicBezTo>
                    <a:pt x="250" y="101"/>
                    <a:pt x="250" y="48985"/>
                    <a:pt x="250" y="61877"/>
                  </a:cubicBezTo>
                  <a:cubicBezTo>
                    <a:pt x="250" y="74770"/>
                    <a:pt x="250" y="122579"/>
                    <a:pt x="41122" y="122579"/>
                  </a:cubicBezTo>
                  <a:cubicBezTo>
                    <a:pt x="81994" y="122579"/>
                    <a:pt x="81994" y="74770"/>
                    <a:pt x="81994" y="61877"/>
                  </a:cubicBezTo>
                  <a:close/>
                  <a:moveTo>
                    <a:pt x="41122" y="117565"/>
                  </a:moveTo>
                  <a:cubicBezTo>
                    <a:pt x="33018" y="117565"/>
                    <a:pt x="22272" y="112731"/>
                    <a:pt x="18748" y="98048"/>
                  </a:cubicBezTo>
                  <a:cubicBezTo>
                    <a:pt x="16282" y="87483"/>
                    <a:pt x="16282" y="72800"/>
                    <a:pt x="16282" y="59549"/>
                  </a:cubicBezTo>
                  <a:cubicBezTo>
                    <a:pt x="16282" y="46478"/>
                    <a:pt x="16282" y="32869"/>
                    <a:pt x="18924" y="23021"/>
                  </a:cubicBezTo>
                  <a:cubicBezTo>
                    <a:pt x="22624" y="8875"/>
                    <a:pt x="33899" y="5115"/>
                    <a:pt x="41122" y="5115"/>
                  </a:cubicBezTo>
                  <a:cubicBezTo>
                    <a:pt x="50635" y="5115"/>
                    <a:pt x="59796" y="11024"/>
                    <a:pt x="62968" y="21409"/>
                  </a:cubicBezTo>
                  <a:cubicBezTo>
                    <a:pt x="65786" y="31079"/>
                    <a:pt x="65962" y="43971"/>
                    <a:pt x="65962" y="59549"/>
                  </a:cubicBezTo>
                  <a:cubicBezTo>
                    <a:pt x="65962" y="72800"/>
                    <a:pt x="65962" y="86050"/>
                    <a:pt x="63672" y="97331"/>
                  </a:cubicBezTo>
                  <a:cubicBezTo>
                    <a:pt x="60149" y="113626"/>
                    <a:pt x="48169" y="117565"/>
                    <a:pt x="41122" y="117565"/>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grpSp>
      <p:grpSp>
        <p:nvGrpSpPr>
          <p:cNvPr id="190" name="Group 189" descr="\documentclass{article}&#10;\usepackage{amsmath}&#10;\pagestyle{empty}&#10;\usepackage{tikz}&#10;\begin{document}&#10;&#10;\begin{tikzpicture}[&gt;=stealth, node distance=2.3cm,every node/.style={circle}]&#10;    % Nodes&#10;    \node (0) [draw, fill=gray!20, minimum size=10mm] {0};&#10;    \node (1) [right of=0, draw, fill=gray!20, minimum size=10mm] {1};&#10;    \node (2) [right of=1, draw, fill=gray!20, minimum size=10mm] {2};&#10;    \node (3) [right of=2, minimum size=10mm] {\dots};&#10;&#10;    % Connecting nodes with edges and labels as plain text&#10;    \path[-&gt;] (0) edge [bend left] node[above] {$\lambda$} (1) &#10;              (1) edge [bend left] node[above] {$\lambda$} (2)&#10;              (2) edge [bend left] node[above] {$\lambda$} (3);&#10;&#10;    \path[-&gt;] (1) edge [bend left] node[below] {$\mu$} (0)&#10;              (2) edge [bend left] node[below] {$\mu$} (1)&#10;              (3) edge [bend left] node[below] {$\mu$} (2);&#10;\end{tikzpicture}&#10;&#10;\end{document}&#10;" title="IguanaTex Shape Display">
            <a:extLst>
              <a:ext uri="{FF2B5EF4-FFF2-40B4-BE49-F238E27FC236}">
                <a16:creationId xmlns:a16="http://schemas.microsoft.com/office/drawing/2014/main" id="{12573B3D-5C88-B34A-975F-8B9109E9DEFB}"/>
              </a:ext>
            </a:extLst>
          </p:cNvPr>
          <p:cNvGrpSpPr>
            <a:grpSpLocks noChangeAspect="1"/>
          </p:cNvGrpSpPr>
          <p:nvPr>
            <p:custDataLst>
              <p:tags r:id="rId5"/>
            </p:custDataLst>
          </p:nvPr>
        </p:nvGrpSpPr>
        <p:grpSpPr>
          <a:xfrm>
            <a:off x="7187054" y="1387381"/>
            <a:ext cx="4506168" cy="1084227"/>
            <a:chOff x="4495789" y="4026663"/>
            <a:chExt cx="5439232" cy="1308732"/>
          </a:xfrm>
        </p:grpSpPr>
        <p:sp>
          <p:nvSpPr>
            <p:cNvPr id="191" name="Freeform: Shape 190">
              <a:extLst>
                <a:ext uri="{FF2B5EF4-FFF2-40B4-BE49-F238E27FC236}">
                  <a16:creationId xmlns:a16="http://schemas.microsoft.com/office/drawing/2014/main" id="{9A71AF47-DE8B-6FF5-926F-3C2EC81F04EC}"/>
                </a:ext>
              </a:extLst>
            </p:cNvPr>
            <p:cNvSpPr/>
            <p:nvPr>
              <p:custDataLst>
                <p:tags r:id="rId12"/>
              </p:custDataLst>
            </p:nvPr>
          </p:nvSpPr>
          <p:spPr>
            <a:xfrm>
              <a:off x="4495789" y="4324944"/>
              <a:ext cx="720866" cy="720031"/>
            </a:xfrm>
            <a:custGeom>
              <a:avLst/>
              <a:gdLst>
                <a:gd name="connsiteX0" fmla="*/ 720866 w 720866"/>
                <a:gd name="connsiteY0" fmla="*/ 360066 h 720031"/>
                <a:gd name="connsiteX1" fmla="*/ 360482 w 720866"/>
                <a:gd name="connsiteY1" fmla="*/ 0 h 720031"/>
                <a:gd name="connsiteX2" fmla="*/ 0 w 720866"/>
                <a:gd name="connsiteY2" fmla="*/ 360066 h 720031"/>
                <a:gd name="connsiteX3" fmla="*/ 360482 w 720866"/>
                <a:gd name="connsiteY3" fmla="*/ 720032 h 720031"/>
                <a:gd name="connsiteX4" fmla="*/ 720866 w 720866"/>
                <a:gd name="connsiteY4" fmla="*/ 360066 h 72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866" h="720031">
                  <a:moveTo>
                    <a:pt x="720866" y="360066"/>
                  </a:moveTo>
                  <a:cubicBezTo>
                    <a:pt x="720866" y="161231"/>
                    <a:pt x="559548" y="0"/>
                    <a:pt x="360482" y="0"/>
                  </a:cubicBezTo>
                  <a:cubicBezTo>
                    <a:pt x="161417" y="0"/>
                    <a:pt x="0" y="161231"/>
                    <a:pt x="0" y="360066"/>
                  </a:cubicBezTo>
                  <a:cubicBezTo>
                    <a:pt x="0" y="558801"/>
                    <a:pt x="161417" y="720032"/>
                    <a:pt x="360482" y="720032"/>
                  </a:cubicBezTo>
                  <a:cubicBezTo>
                    <a:pt x="559548" y="720032"/>
                    <a:pt x="720866" y="558801"/>
                    <a:pt x="720866" y="360066"/>
                  </a:cubicBezTo>
                  <a:close/>
                </a:path>
              </a:pathLst>
            </a:custGeom>
            <a:solidFill>
              <a:srgbClr val="E6E6E6"/>
            </a:solidFill>
            <a:ln w="25430" cap="flat">
              <a:noFill/>
              <a:prstDash val="solid"/>
              <a:miter/>
            </a:ln>
          </p:spPr>
          <p:txBody>
            <a:bodyPr rtlCol="0" anchor="ctr"/>
            <a:lstStyle/>
            <a:p>
              <a:endParaRPr lang="en-IN" dirty="0"/>
            </a:p>
          </p:txBody>
        </p:sp>
        <p:sp>
          <p:nvSpPr>
            <p:cNvPr id="192" name="Freeform: Shape 191">
              <a:extLst>
                <a:ext uri="{FF2B5EF4-FFF2-40B4-BE49-F238E27FC236}">
                  <a16:creationId xmlns:a16="http://schemas.microsoft.com/office/drawing/2014/main" id="{27E0809B-DE04-CBBF-1AC7-12EF610F8FAA}"/>
                </a:ext>
              </a:extLst>
            </p:cNvPr>
            <p:cNvSpPr/>
            <p:nvPr>
              <p:custDataLst>
                <p:tags r:id="rId13"/>
              </p:custDataLst>
            </p:nvPr>
          </p:nvSpPr>
          <p:spPr>
            <a:xfrm>
              <a:off x="4495789" y="4324944"/>
              <a:ext cx="720866" cy="720031"/>
            </a:xfrm>
            <a:custGeom>
              <a:avLst/>
              <a:gdLst>
                <a:gd name="connsiteX0" fmla="*/ 720866 w 720866"/>
                <a:gd name="connsiteY0" fmla="*/ 360066 h 720031"/>
                <a:gd name="connsiteX1" fmla="*/ 360482 w 720866"/>
                <a:gd name="connsiteY1" fmla="*/ 0 h 720031"/>
                <a:gd name="connsiteX2" fmla="*/ 0 w 720866"/>
                <a:gd name="connsiteY2" fmla="*/ 360066 h 720031"/>
                <a:gd name="connsiteX3" fmla="*/ 360482 w 720866"/>
                <a:gd name="connsiteY3" fmla="*/ 720032 h 720031"/>
                <a:gd name="connsiteX4" fmla="*/ 720866 w 720866"/>
                <a:gd name="connsiteY4" fmla="*/ 360066 h 72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866" h="720031">
                  <a:moveTo>
                    <a:pt x="720866" y="360066"/>
                  </a:moveTo>
                  <a:cubicBezTo>
                    <a:pt x="720866" y="161231"/>
                    <a:pt x="559548" y="0"/>
                    <a:pt x="360482" y="0"/>
                  </a:cubicBezTo>
                  <a:cubicBezTo>
                    <a:pt x="161417" y="0"/>
                    <a:pt x="0" y="161231"/>
                    <a:pt x="0" y="360066"/>
                  </a:cubicBezTo>
                  <a:cubicBezTo>
                    <a:pt x="0" y="558801"/>
                    <a:pt x="161417" y="720032"/>
                    <a:pt x="360482" y="720032"/>
                  </a:cubicBezTo>
                  <a:cubicBezTo>
                    <a:pt x="559548" y="720032"/>
                    <a:pt x="720866" y="558801"/>
                    <a:pt x="720866" y="360066"/>
                  </a:cubicBezTo>
                  <a:close/>
                </a:path>
              </a:pathLst>
            </a:custGeom>
            <a:noFill/>
            <a:ln w="10134" cap="flat">
              <a:solidFill>
                <a:srgbClr val="000000"/>
              </a:solidFill>
              <a:prstDash val="solid"/>
              <a:miter/>
            </a:ln>
          </p:spPr>
          <p:txBody>
            <a:bodyPr rtlCol="0" anchor="ctr"/>
            <a:lstStyle/>
            <a:p>
              <a:endParaRPr lang="en-IN"/>
            </a:p>
          </p:txBody>
        </p:sp>
        <p:sp>
          <p:nvSpPr>
            <p:cNvPr id="193" name="Freeform: Shape 192">
              <a:extLst>
                <a:ext uri="{FF2B5EF4-FFF2-40B4-BE49-F238E27FC236}">
                  <a16:creationId xmlns:a16="http://schemas.microsoft.com/office/drawing/2014/main" id="{CF6A97BB-8F1C-E3D6-7416-DCD75304813E}"/>
                </a:ext>
              </a:extLst>
            </p:cNvPr>
            <p:cNvSpPr/>
            <p:nvPr>
              <p:custDataLst>
                <p:tags r:id="rId14"/>
              </p:custDataLst>
            </p:nvPr>
          </p:nvSpPr>
          <p:spPr>
            <a:xfrm>
              <a:off x="4802786" y="4597969"/>
              <a:ext cx="106658" cy="174099"/>
            </a:xfrm>
            <a:custGeom>
              <a:avLst/>
              <a:gdLst>
                <a:gd name="connsiteX0" fmla="*/ 106747 w 106658"/>
                <a:gd name="connsiteY0" fmla="*/ 87643 h 174099"/>
                <a:gd name="connsiteX1" fmla="*/ 96613 w 106658"/>
                <a:gd name="connsiteY1" fmla="*/ 28429 h 174099"/>
                <a:gd name="connsiteX2" fmla="*/ 53544 w 106658"/>
                <a:gd name="connsiteY2" fmla="*/ 88 h 174099"/>
                <a:gd name="connsiteX3" fmla="*/ 9462 w 106658"/>
                <a:gd name="connsiteY3" fmla="*/ 30201 h 174099"/>
                <a:gd name="connsiteX4" fmla="*/ 89 w 106658"/>
                <a:gd name="connsiteY4" fmla="*/ 87643 h 174099"/>
                <a:gd name="connsiteX5" fmla="*/ 11489 w 106658"/>
                <a:gd name="connsiteY5" fmla="*/ 148629 h 174099"/>
                <a:gd name="connsiteX6" fmla="*/ 53291 w 106658"/>
                <a:gd name="connsiteY6" fmla="*/ 174187 h 174099"/>
                <a:gd name="connsiteX7" fmla="*/ 97373 w 106658"/>
                <a:gd name="connsiteY7" fmla="*/ 144833 h 174099"/>
                <a:gd name="connsiteX8" fmla="*/ 106747 w 106658"/>
                <a:gd name="connsiteY8" fmla="*/ 87643 h 174099"/>
                <a:gd name="connsiteX9" fmla="*/ 53291 w 106658"/>
                <a:gd name="connsiteY9" fmla="*/ 168620 h 174099"/>
                <a:gd name="connsiteX10" fmla="*/ 23903 w 106658"/>
                <a:gd name="connsiteY10" fmla="*/ 138000 h 174099"/>
                <a:gd name="connsiteX11" fmla="*/ 21116 w 106658"/>
                <a:gd name="connsiteY11" fmla="*/ 84607 h 174099"/>
                <a:gd name="connsiteX12" fmla="*/ 23143 w 106658"/>
                <a:gd name="connsiteY12" fmla="*/ 38045 h 174099"/>
                <a:gd name="connsiteX13" fmla="*/ 53291 w 106658"/>
                <a:gd name="connsiteY13" fmla="*/ 5655 h 174099"/>
                <a:gd name="connsiteX14" fmla="*/ 83186 w 106658"/>
                <a:gd name="connsiteY14" fmla="*/ 35262 h 174099"/>
                <a:gd name="connsiteX15" fmla="*/ 85719 w 106658"/>
                <a:gd name="connsiteY15" fmla="*/ 84607 h 174099"/>
                <a:gd name="connsiteX16" fmla="*/ 82933 w 106658"/>
                <a:gd name="connsiteY16" fmla="*/ 136988 h 174099"/>
                <a:gd name="connsiteX17" fmla="*/ 53291 w 106658"/>
                <a:gd name="connsiteY17" fmla="*/ 168620 h 17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658" h="174099">
                  <a:moveTo>
                    <a:pt x="106747" y="87643"/>
                  </a:moveTo>
                  <a:cubicBezTo>
                    <a:pt x="106747" y="67399"/>
                    <a:pt x="105480" y="47155"/>
                    <a:pt x="96613" y="28429"/>
                  </a:cubicBezTo>
                  <a:cubicBezTo>
                    <a:pt x="84959" y="4136"/>
                    <a:pt x="64185" y="88"/>
                    <a:pt x="53544" y="88"/>
                  </a:cubicBezTo>
                  <a:cubicBezTo>
                    <a:pt x="38344" y="88"/>
                    <a:pt x="19850" y="6667"/>
                    <a:pt x="9462" y="30201"/>
                  </a:cubicBezTo>
                  <a:cubicBezTo>
                    <a:pt x="1355" y="47661"/>
                    <a:pt x="89" y="67399"/>
                    <a:pt x="89" y="87643"/>
                  </a:cubicBezTo>
                  <a:cubicBezTo>
                    <a:pt x="89" y="106622"/>
                    <a:pt x="1102" y="129397"/>
                    <a:pt x="11489" y="148629"/>
                  </a:cubicBezTo>
                  <a:cubicBezTo>
                    <a:pt x="22383" y="169126"/>
                    <a:pt x="40877" y="174187"/>
                    <a:pt x="53291" y="174187"/>
                  </a:cubicBezTo>
                  <a:cubicBezTo>
                    <a:pt x="66972" y="174187"/>
                    <a:pt x="86226" y="168873"/>
                    <a:pt x="97373" y="144833"/>
                  </a:cubicBezTo>
                  <a:cubicBezTo>
                    <a:pt x="105480" y="127372"/>
                    <a:pt x="106747" y="107634"/>
                    <a:pt x="106747" y="87643"/>
                  </a:cubicBezTo>
                  <a:close/>
                  <a:moveTo>
                    <a:pt x="53291" y="168620"/>
                  </a:moveTo>
                  <a:cubicBezTo>
                    <a:pt x="43411" y="168620"/>
                    <a:pt x="28463" y="162293"/>
                    <a:pt x="23903" y="138000"/>
                  </a:cubicBezTo>
                  <a:cubicBezTo>
                    <a:pt x="21116" y="122817"/>
                    <a:pt x="21116" y="99537"/>
                    <a:pt x="21116" y="84607"/>
                  </a:cubicBezTo>
                  <a:cubicBezTo>
                    <a:pt x="21116" y="68411"/>
                    <a:pt x="21116" y="51710"/>
                    <a:pt x="23143" y="38045"/>
                  </a:cubicBezTo>
                  <a:cubicBezTo>
                    <a:pt x="27957" y="7932"/>
                    <a:pt x="46957" y="5655"/>
                    <a:pt x="53291" y="5655"/>
                  </a:cubicBezTo>
                  <a:cubicBezTo>
                    <a:pt x="61652" y="5655"/>
                    <a:pt x="78372" y="10210"/>
                    <a:pt x="83186" y="35262"/>
                  </a:cubicBezTo>
                  <a:cubicBezTo>
                    <a:pt x="85719" y="49433"/>
                    <a:pt x="85719" y="68664"/>
                    <a:pt x="85719" y="84607"/>
                  </a:cubicBezTo>
                  <a:cubicBezTo>
                    <a:pt x="85719" y="103586"/>
                    <a:pt x="85719" y="120793"/>
                    <a:pt x="82933" y="136988"/>
                  </a:cubicBezTo>
                  <a:cubicBezTo>
                    <a:pt x="79132" y="161028"/>
                    <a:pt x="64692" y="168620"/>
                    <a:pt x="53291" y="168620"/>
                  </a:cubicBezTo>
                  <a:close/>
                </a:path>
              </a:pathLst>
            </a:custGeom>
            <a:solidFill>
              <a:srgbClr val="000000"/>
            </a:solidFill>
            <a:ln w="25430" cap="flat">
              <a:noFill/>
              <a:prstDash val="solid"/>
              <a:miter/>
            </a:ln>
          </p:spPr>
          <p:txBody>
            <a:bodyPr rtlCol="0" anchor="ctr"/>
            <a:lstStyle/>
            <a:p>
              <a:endParaRPr lang="en-IN"/>
            </a:p>
          </p:txBody>
        </p:sp>
        <p:sp>
          <p:nvSpPr>
            <p:cNvPr id="194" name="Freeform: Shape 193">
              <a:extLst>
                <a:ext uri="{FF2B5EF4-FFF2-40B4-BE49-F238E27FC236}">
                  <a16:creationId xmlns:a16="http://schemas.microsoft.com/office/drawing/2014/main" id="{02100292-9086-F0D0-E626-2E0849345DE4}"/>
                </a:ext>
              </a:extLst>
            </p:cNvPr>
            <p:cNvSpPr/>
            <p:nvPr>
              <p:custDataLst>
                <p:tags r:id="rId15"/>
              </p:custDataLst>
            </p:nvPr>
          </p:nvSpPr>
          <p:spPr>
            <a:xfrm>
              <a:off x="6153775" y="4324944"/>
              <a:ext cx="720866" cy="720031"/>
            </a:xfrm>
            <a:custGeom>
              <a:avLst/>
              <a:gdLst>
                <a:gd name="connsiteX0" fmla="*/ 720866 w 720866"/>
                <a:gd name="connsiteY0" fmla="*/ 360066 h 720031"/>
                <a:gd name="connsiteX1" fmla="*/ 360382 w 720866"/>
                <a:gd name="connsiteY1" fmla="*/ 0 h 720031"/>
                <a:gd name="connsiteX2" fmla="*/ 0 w 720866"/>
                <a:gd name="connsiteY2" fmla="*/ 360066 h 720031"/>
                <a:gd name="connsiteX3" fmla="*/ 360382 w 720866"/>
                <a:gd name="connsiteY3" fmla="*/ 720032 h 720031"/>
                <a:gd name="connsiteX4" fmla="*/ 720866 w 720866"/>
                <a:gd name="connsiteY4" fmla="*/ 360066 h 72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866" h="720031">
                  <a:moveTo>
                    <a:pt x="720866" y="360066"/>
                  </a:moveTo>
                  <a:cubicBezTo>
                    <a:pt x="720866" y="161231"/>
                    <a:pt x="559450" y="0"/>
                    <a:pt x="360382" y="0"/>
                  </a:cubicBezTo>
                  <a:cubicBezTo>
                    <a:pt x="161317" y="0"/>
                    <a:pt x="0" y="161231"/>
                    <a:pt x="0" y="360066"/>
                  </a:cubicBezTo>
                  <a:cubicBezTo>
                    <a:pt x="0" y="558801"/>
                    <a:pt x="161317" y="720032"/>
                    <a:pt x="360382" y="720032"/>
                  </a:cubicBezTo>
                  <a:cubicBezTo>
                    <a:pt x="559450" y="720032"/>
                    <a:pt x="720866" y="558801"/>
                    <a:pt x="720866" y="360066"/>
                  </a:cubicBezTo>
                  <a:close/>
                </a:path>
              </a:pathLst>
            </a:custGeom>
            <a:solidFill>
              <a:srgbClr val="E6E6E6"/>
            </a:solidFill>
            <a:ln w="25430" cap="flat">
              <a:noFill/>
              <a:prstDash val="solid"/>
              <a:miter/>
            </a:ln>
          </p:spPr>
          <p:txBody>
            <a:bodyPr rtlCol="0" anchor="ctr"/>
            <a:lstStyle/>
            <a:p>
              <a:endParaRPr lang="en-IN"/>
            </a:p>
          </p:txBody>
        </p:sp>
        <p:sp>
          <p:nvSpPr>
            <p:cNvPr id="195" name="Freeform: Shape 194">
              <a:extLst>
                <a:ext uri="{FF2B5EF4-FFF2-40B4-BE49-F238E27FC236}">
                  <a16:creationId xmlns:a16="http://schemas.microsoft.com/office/drawing/2014/main" id="{61A6DBF1-763F-19EE-B34C-FD6EBE92A032}"/>
                </a:ext>
              </a:extLst>
            </p:cNvPr>
            <p:cNvSpPr/>
            <p:nvPr>
              <p:custDataLst>
                <p:tags r:id="rId16"/>
              </p:custDataLst>
            </p:nvPr>
          </p:nvSpPr>
          <p:spPr>
            <a:xfrm>
              <a:off x="6153775" y="4324944"/>
              <a:ext cx="720866" cy="720031"/>
            </a:xfrm>
            <a:custGeom>
              <a:avLst/>
              <a:gdLst>
                <a:gd name="connsiteX0" fmla="*/ 720866 w 720866"/>
                <a:gd name="connsiteY0" fmla="*/ 360066 h 720031"/>
                <a:gd name="connsiteX1" fmla="*/ 360382 w 720866"/>
                <a:gd name="connsiteY1" fmla="*/ 0 h 720031"/>
                <a:gd name="connsiteX2" fmla="*/ 0 w 720866"/>
                <a:gd name="connsiteY2" fmla="*/ 360066 h 720031"/>
                <a:gd name="connsiteX3" fmla="*/ 360382 w 720866"/>
                <a:gd name="connsiteY3" fmla="*/ 720032 h 720031"/>
                <a:gd name="connsiteX4" fmla="*/ 720866 w 720866"/>
                <a:gd name="connsiteY4" fmla="*/ 360066 h 72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866" h="720031">
                  <a:moveTo>
                    <a:pt x="720866" y="360066"/>
                  </a:moveTo>
                  <a:cubicBezTo>
                    <a:pt x="720866" y="161231"/>
                    <a:pt x="559450" y="0"/>
                    <a:pt x="360382" y="0"/>
                  </a:cubicBezTo>
                  <a:cubicBezTo>
                    <a:pt x="161317" y="0"/>
                    <a:pt x="0" y="161231"/>
                    <a:pt x="0" y="360066"/>
                  </a:cubicBezTo>
                  <a:cubicBezTo>
                    <a:pt x="0" y="558801"/>
                    <a:pt x="161317" y="720032"/>
                    <a:pt x="360382" y="720032"/>
                  </a:cubicBezTo>
                  <a:cubicBezTo>
                    <a:pt x="559450" y="720032"/>
                    <a:pt x="720866" y="558801"/>
                    <a:pt x="720866" y="360066"/>
                  </a:cubicBezTo>
                  <a:close/>
                </a:path>
              </a:pathLst>
            </a:custGeom>
            <a:noFill/>
            <a:ln w="10134" cap="flat">
              <a:solidFill>
                <a:srgbClr val="000000"/>
              </a:solidFill>
              <a:prstDash val="solid"/>
              <a:miter/>
            </a:ln>
          </p:spPr>
          <p:txBody>
            <a:bodyPr rtlCol="0" anchor="ctr"/>
            <a:lstStyle/>
            <a:p>
              <a:endParaRPr lang="en-IN"/>
            </a:p>
          </p:txBody>
        </p:sp>
        <p:sp>
          <p:nvSpPr>
            <p:cNvPr id="196" name="Freeform: Shape 195">
              <a:extLst>
                <a:ext uri="{FF2B5EF4-FFF2-40B4-BE49-F238E27FC236}">
                  <a16:creationId xmlns:a16="http://schemas.microsoft.com/office/drawing/2014/main" id="{33CF66B0-59E7-A1FE-F5EF-DD5E597D9BBF}"/>
                </a:ext>
              </a:extLst>
            </p:cNvPr>
            <p:cNvSpPr/>
            <p:nvPr>
              <p:custDataLst>
                <p:tags r:id="rId17"/>
              </p:custDataLst>
            </p:nvPr>
          </p:nvSpPr>
          <p:spPr>
            <a:xfrm>
              <a:off x="6473405" y="4597969"/>
              <a:ext cx="83603" cy="168531"/>
            </a:xfrm>
            <a:custGeom>
              <a:avLst/>
              <a:gdLst>
                <a:gd name="connsiteX0" fmla="*/ 52090 w 83603"/>
                <a:gd name="connsiteY0" fmla="*/ 6667 h 168531"/>
                <a:gd name="connsiteX1" fmla="*/ 46263 w 83603"/>
                <a:gd name="connsiteY1" fmla="*/ 88 h 168531"/>
                <a:gd name="connsiteX2" fmla="*/ 154 w 83603"/>
                <a:gd name="connsiteY2" fmla="*/ 16283 h 168531"/>
                <a:gd name="connsiteX3" fmla="*/ 154 w 83603"/>
                <a:gd name="connsiteY3" fmla="*/ 24128 h 168531"/>
                <a:gd name="connsiteX4" fmla="*/ 33342 w 83603"/>
                <a:gd name="connsiteY4" fmla="*/ 17548 h 168531"/>
                <a:gd name="connsiteX5" fmla="*/ 33342 w 83603"/>
                <a:gd name="connsiteY5" fmla="*/ 148629 h 168531"/>
                <a:gd name="connsiteX6" fmla="*/ 9781 w 83603"/>
                <a:gd name="connsiteY6" fmla="*/ 160775 h 168531"/>
                <a:gd name="connsiteX7" fmla="*/ 1674 w 83603"/>
                <a:gd name="connsiteY7" fmla="*/ 160775 h 168531"/>
                <a:gd name="connsiteX8" fmla="*/ 1674 w 83603"/>
                <a:gd name="connsiteY8" fmla="*/ 168620 h 168531"/>
                <a:gd name="connsiteX9" fmla="*/ 42716 w 83603"/>
                <a:gd name="connsiteY9" fmla="*/ 167861 h 168531"/>
                <a:gd name="connsiteX10" fmla="*/ 83758 w 83603"/>
                <a:gd name="connsiteY10" fmla="*/ 168620 h 168531"/>
                <a:gd name="connsiteX11" fmla="*/ 83758 w 83603"/>
                <a:gd name="connsiteY11" fmla="*/ 160775 h 168531"/>
                <a:gd name="connsiteX12" fmla="*/ 75651 w 83603"/>
                <a:gd name="connsiteY12" fmla="*/ 160775 h 168531"/>
                <a:gd name="connsiteX13" fmla="*/ 52090 w 83603"/>
                <a:gd name="connsiteY13" fmla="*/ 148629 h 168531"/>
                <a:gd name="connsiteX14" fmla="*/ 52090 w 83603"/>
                <a:gd name="connsiteY14" fmla="*/ 6667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603" h="168531">
                  <a:moveTo>
                    <a:pt x="52090" y="6667"/>
                  </a:moveTo>
                  <a:cubicBezTo>
                    <a:pt x="52090" y="594"/>
                    <a:pt x="52090" y="88"/>
                    <a:pt x="46263" y="88"/>
                  </a:cubicBezTo>
                  <a:cubicBezTo>
                    <a:pt x="30555" y="16283"/>
                    <a:pt x="8261" y="16283"/>
                    <a:pt x="154" y="16283"/>
                  </a:cubicBezTo>
                  <a:lnTo>
                    <a:pt x="154" y="24128"/>
                  </a:lnTo>
                  <a:cubicBezTo>
                    <a:pt x="5221" y="24128"/>
                    <a:pt x="20168" y="24128"/>
                    <a:pt x="33342" y="17548"/>
                  </a:cubicBezTo>
                  <a:lnTo>
                    <a:pt x="33342" y="148629"/>
                  </a:lnTo>
                  <a:cubicBezTo>
                    <a:pt x="33342" y="157738"/>
                    <a:pt x="32582" y="160775"/>
                    <a:pt x="9781" y="160775"/>
                  </a:cubicBezTo>
                  <a:lnTo>
                    <a:pt x="1674" y="160775"/>
                  </a:lnTo>
                  <a:lnTo>
                    <a:pt x="1674" y="168620"/>
                  </a:lnTo>
                  <a:cubicBezTo>
                    <a:pt x="10541" y="167861"/>
                    <a:pt x="32582" y="167861"/>
                    <a:pt x="42716" y="167861"/>
                  </a:cubicBezTo>
                  <a:cubicBezTo>
                    <a:pt x="52850" y="167861"/>
                    <a:pt x="74891" y="167861"/>
                    <a:pt x="83758" y="168620"/>
                  </a:cubicBezTo>
                  <a:lnTo>
                    <a:pt x="83758" y="160775"/>
                  </a:lnTo>
                  <a:lnTo>
                    <a:pt x="75651" y="160775"/>
                  </a:lnTo>
                  <a:cubicBezTo>
                    <a:pt x="52850" y="160775"/>
                    <a:pt x="52090" y="157992"/>
                    <a:pt x="52090" y="148629"/>
                  </a:cubicBezTo>
                  <a:lnTo>
                    <a:pt x="52090" y="6667"/>
                  </a:lnTo>
                  <a:close/>
                </a:path>
              </a:pathLst>
            </a:custGeom>
            <a:solidFill>
              <a:srgbClr val="000000"/>
            </a:solidFill>
            <a:ln w="25430" cap="flat">
              <a:noFill/>
              <a:prstDash val="solid"/>
              <a:miter/>
            </a:ln>
          </p:spPr>
          <p:txBody>
            <a:bodyPr rtlCol="0" anchor="ctr"/>
            <a:lstStyle/>
            <a:p>
              <a:endParaRPr lang="en-IN"/>
            </a:p>
          </p:txBody>
        </p:sp>
        <p:sp>
          <p:nvSpPr>
            <p:cNvPr id="197" name="Freeform: Shape 196">
              <a:extLst>
                <a:ext uri="{FF2B5EF4-FFF2-40B4-BE49-F238E27FC236}">
                  <a16:creationId xmlns:a16="http://schemas.microsoft.com/office/drawing/2014/main" id="{596A78E9-16B1-ADCD-FDC9-20E754A82862}"/>
                </a:ext>
              </a:extLst>
            </p:cNvPr>
            <p:cNvSpPr/>
            <p:nvPr>
              <p:custDataLst>
                <p:tags r:id="rId18"/>
              </p:custDataLst>
            </p:nvPr>
          </p:nvSpPr>
          <p:spPr>
            <a:xfrm>
              <a:off x="7811765" y="4324944"/>
              <a:ext cx="720774" cy="720031"/>
            </a:xfrm>
            <a:custGeom>
              <a:avLst/>
              <a:gdLst>
                <a:gd name="connsiteX0" fmla="*/ 720775 w 720774"/>
                <a:gd name="connsiteY0" fmla="*/ 360066 h 720031"/>
                <a:gd name="connsiteX1" fmla="*/ 360387 w 720774"/>
                <a:gd name="connsiteY1" fmla="*/ 0 h 720031"/>
                <a:gd name="connsiteX2" fmla="*/ 0 w 720774"/>
                <a:gd name="connsiteY2" fmla="*/ 360066 h 720031"/>
                <a:gd name="connsiteX3" fmla="*/ 360387 w 720774"/>
                <a:gd name="connsiteY3" fmla="*/ 720032 h 720031"/>
                <a:gd name="connsiteX4" fmla="*/ 720775 w 720774"/>
                <a:gd name="connsiteY4" fmla="*/ 360066 h 72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74" h="720031">
                  <a:moveTo>
                    <a:pt x="720775" y="360066"/>
                  </a:moveTo>
                  <a:cubicBezTo>
                    <a:pt x="720775" y="161231"/>
                    <a:pt x="559450" y="0"/>
                    <a:pt x="360387" y="0"/>
                  </a:cubicBezTo>
                  <a:cubicBezTo>
                    <a:pt x="161325" y="0"/>
                    <a:pt x="0" y="161231"/>
                    <a:pt x="0" y="360066"/>
                  </a:cubicBezTo>
                  <a:cubicBezTo>
                    <a:pt x="0" y="558801"/>
                    <a:pt x="161325" y="720032"/>
                    <a:pt x="360387" y="720032"/>
                  </a:cubicBezTo>
                  <a:cubicBezTo>
                    <a:pt x="559450" y="720032"/>
                    <a:pt x="720775" y="558801"/>
                    <a:pt x="720775" y="360066"/>
                  </a:cubicBezTo>
                  <a:close/>
                </a:path>
              </a:pathLst>
            </a:custGeom>
            <a:solidFill>
              <a:srgbClr val="E6E6E6"/>
            </a:solidFill>
            <a:ln w="25430" cap="flat">
              <a:noFill/>
              <a:prstDash val="solid"/>
              <a:miter/>
            </a:ln>
          </p:spPr>
          <p:txBody>
            <a:bodyPr rtlCol="0" anchor="ctr"/>
            <a:lstStyle/>
            <a:p>
              <a:endParaRPr lang="en-IN"/>
            </a:p>
          </p:txBody>
        </p:sp>
        <p:sp>
          <p:nvSpPr>
            <p:cNvPr id="198" name="Freeform: Shape 197">
              <a:extLst>
                <a:ext uri="{FF2B5EF4-FFF2-40B4-BE49-F238E27FC236}">
                  <a16:creationId xmlns:a16="http://schemas.microsoft.com/office/drawing/2014/main" id="{47C7DE88-4917-8676-8253-4332EAB3FA07}"/>
                </a:ext>
              </a:extLst>
            </p:cNvPr>
            <p:cNvSpPr/>
            <p:nvPr>
              <p:custDataLst>
                <p:tags r:id="rId19"/>
              </p:custDataLst>
            </p:nvPr>
          </p:nvSpPr>
          <p:spPr>
            <a:xfrm>
              <a:off x="7811765" y="4324944"/>
              <a:ext cx="720774" cy="720031"/>
            </a:xfrm>
            <a:custGeom>
              <a:avLst/>
              <a:gdLst>
                <a:gd name="connsiteX0" fmla="*/ 720775 w 720774"/>
                <a:gd name="connsiteY0" fmla="*/ 360066 h 720031"/>
                <a:gd name="connsiteX1" fmla="*/ 360387 w 720774"/>
                <a:gd name="connsiteY1" fmla="*/ 0 h 720031"/>
                <a:gd name="connsiteX2" fmla="*/ 0 w 720774"/>
                <a:gd name="connsiteY2" fmla="*/ 360066 h 720031"/>
                <a:gd name="connsiteX3" fmla="*/ 360387 w 720774"/>
                <a:gd name="connsiteY3" fmla="*/ 720032 h 720031"/>
                <a:gd name="connsiteX4" fmla="*/ 720775 w 720774"/>
                <a:gd name="connsiteY4" fmla="*/ 360066 h 72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74" h="720031">
                  <a:moveTo>
                    <a:pt x="720775" y="360066"/>
                  </a:moveTo>
                  <a:cubicBezTo>
                    <a:pt x="720775" y="161231"/>
                    <a:pt x="559450" y="0"/>
                    <a:pt x="360387" y="0"/>
                  </a:cubicBezTo>
                  <a:cubicBezTo>
                    <a:pt x="161325" y="0"/>
                    <a:pt x="0" y="161231"/>
                    <a:pt x="0" y="360066"/>
                  </a:cubicBezTo>
                  <a:cubicBezTo>
                    <a:pt x="0" y="558801"/>
                    <a:pt x="161325" y="720032"/>
                    <a:pt x="360387" y="720032"/>
                  </a:cubicBezTo>
                  <a:cubicBezTo>
                    <a:pt x="559450" y="720032"/>
                    <a:pt x="720775" y="558801"/>
                    <a:pt x="720775" y="360066"/>
                  </a:cubicBezTo>
                  <a:close/>
                </a:path>
              </a:pathLst>
            </a:custGeom>
            <a:noFill/>
            <a:ln w="10134" cap="flat">
              <a:solidFill>
                <a:srgbClr val="000000"/>
              </a:solidFill>
              <a:prstDash val="solid"/>
              <a:miter/>
            </a:ln>
          </p:spPr>
          <p:txBody>
            <a:bodyPr rtlCol="0" anchor="ctr"/>
            <a:lstStyle/>
            <a:p>
              <a:endParaRPr lang="en-IN"/>
            </a:p>
          </p:txBody>
        </p:sp>
        <p:sp>
          <p:nvSpPr>
            <p:cNvPr id="199" name="Freeform: Shape 198">
              <a:extLst>
                <a:ext uri="{FF2B5EF4-FFF2-40B4-BE49-F238E27FC236}">
                  <a16:creationId xmlns:a16="http://schemas.microsoft.com/office/drawing/2014/main" id="{550C7844-0EBA-E47E-DF0F-245E25564CC4}"/>
                </a:ext>
              </a:extLst>
            </p:cNvPr>
            <p:cNvSpPr/>
            <p:nvPr>
              <p:custDataLst>
                <p:tags r:id="rId20"/>
              </p:custDataLst>
            </p:nvPr>
          </p:nvSpPr>
          <p:spPr>
            <a:xfrm>
              <a:off x="8121479" y="4597969"/>
              <a:ext cx="101084" cy="168531"/>
            </a:xfrm>
            <a:custGeom>
              <a:avLst/>
              <a:gdLst>
                <a:gd name="connsiteX0" fmla="*/ 19727 w 101084"/>
                <a:gd name="connsiteY0" fmla="*/ 149135 h 168531"/>
                <a:gd name="connsiteX1" fmla="*/ 46581 w 101084"/>
                <a:gd name="connsiteY1" fmla="*/ 123070 h 168531"/>
                <a:gd name="connsiteX2" fmla="*/ 101304 w 101084"/>
                <a:gd name="connsiteY2" fmla="*/ 49180 h 168531"/>
                <a:gd name="connsiteX3" fmla="*/ 47595 w 101084"/>
                <a:gd name="connsiteY3" fmla="*/ 88 h 168531"/>
                <a:gd name="connsiteX4" fmla="*/ 219 w 101084"/>
                <a:gd name="connsiteY4" fmla="*/ 45890 h 168531"/>
                <a:gd name="connsiteX5" fmla="*/ 13646 w 101084"/>
                <a:gd name="connsiteY5" fmla="*/ 60061 h 168531"/>
                <a:gd name="connsiteX6" fmla="*/ 26820 w 101084"/>
                <a:gd name="connsiteY6" fmla="*/ 46649 h 168531"/>
                <a:gd name="connsiteX7" fmla="*/ 13393 w 101084"/>
                <a:gd name="connsiteY7" fmla="*/ 33490 h 168531"/>
                <a:gd name="connsiteX8" fmla="*/ 10099 w 101084"/>
                <a:gd name="connsiteY8" fmla="*/ 33743 h 168531"/>
                <a:gd name="connsiteX9" fmla="*/ 44301 w 101084"/>
                <a:gd name="connsiteY9" fmla="*/ 7932 h 168531"/>
                <a:gd name="connsiteX10" fmla="*/ 78249 w 101084"/>
                <a:gd name="connsiteY10" fmla="*/ 49180 h 168531"/>
                <a:gd name="connsiteX11" fmla="*/ 51648 w 101084"/>
                <a:gd name="connsiteY11" fmla="*/ 105104 h 168531"/>
                <a:gd name="connsiteX12" fmla="*/ 3006 w 101084"/>
                <a:gd name="connsiteY12" fmla="*/ 159257 h 168531"/>
                <a:gd name="connsiteX13" fmla="*/ 219 w 101084"/>
                <a:gd name="connsiteY13" fmla="*/ 168620 h 168531"/>
                <a:gd name="connsiteX14" fmla="*/ 94210 w 101084"/>
                <a:gd name="connsiteY14" fmla="*/ 168620 h 168531"/>
                <a:gd name="connsiteX15" fmla="*/ 101304 w 101084"/>
                <a:gd name="connsiteY15" fmla="*/ 124589 h 168531"/>
                <a:gd name="connsiteX16" fmla="*/ 94970 w 101084"/>
                <a:gd name="connsiteY16" fmla="*/ 124589 h 168531"/>
                <a:gd name="connsiteX17" fmla="*/ 89397 w 101084"/>
                <a:gd name="connsiteY17" fmla="*/ 147110 h 168531"/>
                <a:gd name="connsiteX18" fmla="*/ 65329 w 101084"/>
                <a:gd name="connsiteY18" fmla="*/ 149135 h 168531"/>
                <a:gd name="connsiteX19" fmla="*/ 19727 w 101084"/>
                <a:gd name="connsiteY19" fmla="*/ 149135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1084" h="168531">
                  <a:moveTo>
                    <a:pt x="19727" y="149135"/>
                  </a:moveTo>
                  <a:lnTo>
                    <a:pt x="46581" y="123070"/>
                  </a:lnTo>
                  <a:cubicBezTo>
                    <a:pt x="86103" y="88149"/>
                    <a:pt x="101304" y="74485"/>
                    <a:pt x="101304" y="49180"/>
                  </a:cubicBezTo>
                  <a:cubicBezTo>
                    <a:pt x="101304" y="20332"/>
                    <a:pt x="78503" y="88"/>
                    <a:pt x="47595" y="88"/>
                  </a:cubicBezTo>
                  <a:cubicBezTo>
                    <a:pt x="18967" y="88"/>
                    <a:pt x="219" y="23368"/>
                    <a:pt x="219" y="45890"/>
                  </a:cubicBezTo>
                  <a:cubicBezTo>
                    <a:pt x="219" y="60061"/>
                    <a:pt x="12886" y="60061"/>
                    <a:pt x="13646" y="60061"/>
                  </a:cubicBezTo>
                  <a:cubicBezTo>
                    <a:pt x="17953" y="60061"/>
                    <a:pt x="26820" y="57024"/>
                    <a:pt x="26820" y="46649"/>
                  </a:cubicBezTo>
                  <a:cubicBezTo>
                    <a:pt x="26820" y="40070"/>
                    <a:pt x="22260" y="33490"/>
                    <a:pt x="13393" y="33490"/>
                  </a:cubicBezTo>
                  <a:cubicBezTo>
                    <a:pt x="11366" y="33490"/>
                    <a:pt x="10859" y="33490"/>
                    <a:pt x="10099" y="33743"/>
                  </a:cubicBezTo>
                  <a:cubicBezTo>
                    <a:pt x="15926" y="17295"/>
                    <a:pt x="29607" y="7932"/>
                    <a:pt x="44301" y="7932"/>
                  </a:cubicBezTo>
                  <a:cubicBezTo>
                    <a:pt x="67356" y="7932"/>
                    <a:pt x="78249" y="28429"/>
                    <a:pt x="78249" y="49180"/>
                  </a:cubicBezTo>
                  <a:cubicBezTo>
                    <a:pt x="78249" y="69424"/>
                    <a:pt x="65582" y="89415"/>
                    <a:pt x="51648" y="105104"/>
                  </a:cubicBezTo>
                  <a:lnTo>
                    <a:pt x="3006" y="159257"/>
                  </a:lnTo>
                  <a:cubicBezTo>
                    <a:pt x="219" y="162040"/>
                    <a:pt x="219" y="162546"/>
                    <a:pt x="219" y="168620"/>
                  </a:cubicBezTo>
                  <a:lnTo>
                    <a:pt x="94210" y="168620"/>
                  </a:lnTo>
                  <a:lnTo>
                    <a:pt x="101304" y="124589"/>
                  </a:lnTo>
                  <a:lnTo>
                    <a:pt x="94970" y="124589"/>
                  </a:lnTo>
                  <a:cubicBezTo>
                    <a:pt x="93703" y="132180"/>
                    <a:pt x="91930" y="143315"/>
                    <a:pt x="89397" y="147110"/>
                  </a:cubicBezTo>
                  <a:cubicBezTo>
                    <a:pt x="87623" y="149135"/>
                    <a:pt x="70902" y="149135"/>
                    <a:pt x="65329" y="149135"/>
                  </a:cubicBezTo>
                  <a:lnTo>
                    <a:pt x="19727" y="149135"/>
                  </a:lnTo>
                  <a:close/>
                </a:path>
              </a:pathLst>
            </a:custGeom>
            <a:solidFill>
              <a:srgbClr val="000000"/>
            </a:solidFill>
            <a:ln w="25430" cap="flat">
              <a:noFill/>
              <a:prstDash val="solid"/>
              <a:miter/>
            </a:ln>
          </p:spPr>
          <p:txBody>
            <a:bodyPr rtlCol="0" anchor="ctr"/>
            <a:lstStyle/>
            <a:p>
              <a:endParaRPr lang="en-IN"/>
            </a:p>
          </p:txBody>
        </p:sp>
        <p:sp>
          <p:nvSpPr>
            <p:cNvPr id="200" name="Freeform: Shape 199">
              <a:extLst>
                <a:ext uri="{FF2B5EF4-FFF2-40B4-BE49-F238E27FC236}">
                  <a16:creationId xmlns:a16="http://schemas.microsoft.com/office/drawing/2014/main" id="{CDCC4DC3-DE45-B497-457F-EC738A887553}"/>
                </a:ext>
              </a:extLst>
            </p:cNvPr>
            <p:cNvSpPr/>
            <p:nvPr>
              <p:custDataLst>
                <p:tags r:id="rId21"/>
              </p:custDataLst>
            </p:nvPr>
          </p:nvSpPr>
          <p:spPr>
            <a:xfrm>
              <a:off x="9682971" y="4671494"/>
              <a:ext cx="26854" cy="26823"/>
            </a:xfrm>
            <a:custGeom>
              <a:avLst/>
              <a:gdLst>
                <a:gd name="connsiteX0" fmla="*/ 27135 w 26854"/>
                <a:gd name="connsiteY0" fmla="*/ 13497 h 26823"/>
                <a:gd name="connsiteX1" fmla="*/ 13707 w 26854"/>
                <a:gd name="connsiteY1" fmla="*/ 85 h 26823"/>
                <a:gd name="connsiteX2" fmla="*/ 280 w 26854"/>
                <a:gd name="connsiteY2" fmla="*/ 13497 h 26823"/>
                <a:gd name="connsiteX3" fmla="*/ 13707 w 26854"/>
                <a:gd name="connsiteY3" fmla="*/ 26908 h 26823"/>
                <a:gd name="connsiteX4" fmla="*/ 27135 w 26854"/>
                <a:gd name="connsiteY4" fmla="*/ 13497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4" h="26823">
                  <a:moveTo>
                    <a:pt x="27135" y="13497"/>
                  </a:moveTo>
                  <a:cubicBezTo>
                    <a:pt x="27135" y="6158"/>
                    <a:pt x="21054" y="85"/>
                    <a:pt x="13707" y="85"/>
                  </a:cubicBezTo>
                  <a:cubicBezTo>
                    <a:pt x="6360" y="85"/>
                    <a:pt x="280" y="6158"/>
                    <a:pt x="280" y="13497"/>
                  </a:cubicBezTo>
                  <a:cubicBezTo>
                    <a:pt x="280" y="20835"/>
                    <a:pt x="6360" y="26908"/>
                    <a:pt x="13707" y="26908"/>
                  </a:cubicBezTo>
                  <a:cubicBezTo>
                    <a:pt x="21054" y="26908"/>
                    <a:pt x="27135" y="20835"/>
                    <a:pt x="27135" y="13497"/>
                  </a:cubicBezTo>
                  <a:close/>
                </a:path>
              </a:pathLst>
            </a:custGeom>
            <a:solidFill>
              <a:srgbClr val="000000"/>
            </a:solidFill>
            <a:ln w="25430" cap="flat">
              <a:noFill/>
              <a:prstDash val="solid"/>
              <a:miter/>
            </a:ln>
          </p:spPr>
          <p:txBody>
            <a:bodyPr rtlCol="0" anchor="ctr"/>
            <a:lstStyle/>
            <a:p>
              <a:endParaRPr lang="en-IN"/>
            </a:p>
          </p:txBody>
        </p:sp>
        <p:sp>
          <p:nvSpPr>
            <p:cNvPr id="201" name="Freeform: Shape 200">
              <a:extLst>
                <a:ext uri="{FF2B5EF4-FFF2-40B4-BE49-F238E27FC236}">
                  <a16:creationId xmlns:a16="http://schemas.microsoft.com/office/drawing/2014/main" id="{0A2D43D0-855E-6FCB-CD1C-72852EAB48DF}"/>
                </a:ext>
              </a:extLst>
            </p:cNvPr>
            <p:cNvSpPr/>
            <p:nvPr>
              <p:custDataLst>
                <p:tags r:id="rId22"/>
              </p:custDataLst>
            </p:nvPr>
          </p:nvSpPr>
          <p:spPr>
            <a:xfrm>
              <a:off x="9795569" y="4671494"/>
              <a:ext cx="26854" cy="26823"/>
            </a:xfrm>
            <a:custGeom>
              <a:avLst/>
              <a:gdLst>
                <a:gd name="connsiteX0" fmla="*/ 27139 w 26854"/>
                <a:gd name="connsiteY0" fmla="*/ 13497 h 26823"/>
                <a:gd name="connsiteX1" fmla="*/ 13712 w 26854"/>
                <a:gd name="connsiteY1" fmla="*/ 85 h 26823"/>
                <a:gd name="connsiteX2" fmla="*/ 284 w 26854"/>
                <a:gd name="connsiteY2" fmla="*/ 13497 h 26823"/>
                <a:gd name="connsiteX3" fmla="*/ 13712 w 26854"/>
                <a:gd name="connsiteY3" fmla="*/ 26908 h 26823"/>
                <a:gd name="connsiteX4" fmla="*/ 27139 w 26854"/>
                <a:gd name="connsiteY4" fmla="*/ 13497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4" h="26823">
                  <a:moveTo>
                    <a:pt x="27139" y="13497"/>
                  </a:moveTo>
                  <a:cubicBezTo>
                    <a:pt x="27139" y="6158"/>
                    <a:pt x="21059" y="85"/>
                    <a:pt x="13712" y="85"/>
                  </a:cubicBezTo>
                  <a:cubicBezTo>
                    <a:pt x="6365" y="85"/>
                    <a:pt x="284" y="6158"/>
                    <a:pt x="284" y="13497"/>
                  </a:cubicBezTo>
                  <a:cubicBezTo>
                    <a:pt x="284" y="20835"/>
                    <a:pt x="6365" y="26908"/>
                    <a:pt x="13712" y="26908"/>
                  </a:cubicBezTo>
                  <a:cubicBezTo>
                    <a:pt x="21059" y="26908"/>
                    <a:pt x="27139" y="20835"/>
                    <a:pt x="27139" y="13497"/>
                  </a:cubicBezTo>
                  <a:close/>
                </a:path>
              </a:pathLst>
            </a:custGeom>
            <a:solidFill>
              <a:srgbClr val="000000"/>
            </a:solidFill>
            <a:ln w="25430" cap="flat">
              <a:noFill/>
              <a:prstDash val="solid"/>
              <a:miter/>
            </a:ln>
          </p:spPr>
          <p:txBody>
            <a:bodyPr rtlCol="0" anchor="ctr"/>
            <a:lstStyle/>
            <a:p>
              <a:endParaRPr lang="en-IN"/>
            </a:p>
          </p:txBody>
        </p:sp>
        <p:sp>
          <p:nvSpPr>
            <p:cNvPr id="202" name="Freeform: Shape 201">
              <a:extLst>
                <a:ext uri="{FF2B5EF4-FFF2-40B4-BE49-F238E27FC236}">
                  <a16:creationId xmlns:a16="http://schemas.microsoft.com/office/drawing/2014/main" id="{9D42BCA8-8698-13D8-D61C-6CAB3AED60A2}"/>
                </a:ext>
              </a:extLst>
            </p:cNvPr>
            <p:cNvSpPr/>
            <p:nvPr>
              <p:custDataLst>
                <p:tags r:id="rId23"/>
              </p:custDataLst>
            </p:nvPr>
          </p:nvSpPr>
          <p:spPr>
            <a:xfrm>
              <a:off x="9908167" y="4671494"/>
              <a:ext cx="26854" cy="26823"/>
            </a:xfrm>
            <a:custGeom>
              <a:avLst/>
              <a:gdLst>
                <a:gd name="connsiteX0" fmla="*/ 27143 w 26854"/>
                <a:gd name="connsiteY0" fmla="*/ 13497 h 26823"/>
                <a:gd name="connsiteX1" fmla="*/ 13716 w 26854"/>
                <a:gd name="connsiteY1" fmla="*/ 85 h 26823"/>
                <a:gd name="connsiteX2" fmla="*/ 289 w 26854"/>
                <a:gd name="connsiteY2" fmla="*/ 13497 h 26823"/>
                <a:gd name="connsiteX3" fmla="*/ 13716 w 26854"/>
                <a:gd name="connsiteY3" fmla="*/ 26908 h 26823"/>
                <a:gd name="connsiteX4" fmla="*/ 27143 w 26854"/>
                <a:gd name="connsiteY4" fmla="*/ 13497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4" h="26823">
                  <a:moveTo>
                    <a:pt x="27143" y="13497"/>
                  </a:moveTo>
                  <a:cubicBezTo>
                    <a:pt x="27143" y="6158"/>
                    <a:pt x="21063" y="85"/>
                    <a:pt x="13716" y="85"/>
                  </a:cubicBezTo>
                  <a:cubicBezTo>
                    <a:pt x="6369" y="85"/>
                    <a:pt x="289" y="6158"/>
                    <a:pt x="289" y="13497"/>
                  </a:cubicBezTo>
                  <a:cubicBezTo>
                    <a:pt x="289" y="20835"/>
                    <a:pt x="6369" y="26908"/>
                    <a:pt x="13716" y="26908"/>
                  </a:cubicBezTo>
                  <a:cubicBezTo>
                    <a:pt x="21063" y="26908"/>
                    <a:pt x="27143" y="20835"/>
                    <a:pt x="27143" y="13497"/>
                  </a:cubicBezTo>
                  <a:close/>
                </a:path>
              </a:pathLst>
            </a:custGeom>
            <a:solidFill>
              <a:srgbClr val="000000"/>
            </a:solidFill>
            <a:ln w="25430" cap="flat">
              <a:noFill/>
              <a:prstDash val="solid"/>
              <a:miter/>
            </a:ln>
          </p:spPr>
          <p:txBody>
            <a:bodyPr rtlCol="0" anchor="ctr"/>
            <a:lstStyle/>
            <a:p>
              <a:endParaRPr lang="en-IN"/>
            </a:p>
          </p:txBody>
        </p:sp>
        <p:sp>
          <p:nvSpPr>
            <p:cNvPr id="203" name="Freeform: Shape 202">
              <a:extLst>
                <a:ext uri="{FF2B5EF4-FFF2-40B4-BE49-F238E27FC236}">
                  <a16:creationId xmlns:a16="http://schemas.microsoft.com/office/drawing/2014/main" id="{FA09FD1F-2115-0BDE-23E9-1DF96E9FA392}"/>
                </a:ext>
              </a:extLst>
            </p:cNvPr>
            <p:cNvSpPr/>
            <p:nvPr>
              <p:custDataLst>
                <p:tags r:id="rId24"/>
              </p:custDataLst>
            </p:nvPr>
          </p:nvSpPr>
          <p:spPr>
            <a:xfrm>
              <a:off x="5172749" y="4349402"/>
              <a:ext cx="981025" cy="153045"/>
            </a:xfrm>
            <a:custGeom>
              <a:avLst/>
              <a:gdLst>
                <a:gd name="connsiteX0" fmla="*/ 0 w 981025"/>
                <a:gd name="connsiteY0" fmla="*/ 153045 h 153045"/>
                <a:gd name="connsiteX1" fmla="*/ 981026 w 981025"/>
                <a:gd name="connsiteY1" fmla="*/ 127744 h 153045"/>
              </a:gdLst>
              <a:ahLst/>
              <a:cxnLst>
                <a:cxn ang="0">
                  <a:pos x="connsiteX0" y="connsiteY0"/>
                </a:cxn>
                <a:cxn ang="0">
                  <a:pos x="connsiteX1" y="connsiteY1"/>
                </a:cxn>
              </a:cxnLst>
              <a:rect l="l" t="t" r="r" b="b"/>
              <a:pathLst>
                <a:path w="981025" h="153045">
                  <a:moveTo>
                    <a:pt x="0" y="153045"/>
                  </a:moveTo>
                  <a:cubicBezTo>
                    <a:pt x="346180" y="-46584"/>
                    <a:pt x="678753" y="-46584"/>
                    <a:pt x="981026" y="127744"/>
                  </a:cubicBezTo>
                </a:path>
              </a:pathLst>
            </a:custGeom>
            <a:noFill/>
            <a:ln w="10134" cap="flat">
              <a:solidFill>
                <a:srgbClr val="000000"/>
              </a:solidFill>
              <a:prstDash val="solid"/>
              <a:miter/>
            </a:ln>
          </p:spPr>
          <p:txBody>
            <a:bodyPr rtlCol="0" anchor="ctr"/>
            <a:lstStyle/>
            <a:p>
              <a:endParaRPr lang="en-IN"/>
            </a:p>
          </p:txBody>
        </p:sp>
        <p:sp>
          <p:nvSpPr>
            <p:cNvPr id="204" name="Freeform: Shape 203">
              <a:extLst>
                <a:ext uri="{FF2B5EF4-FFF2-40B4-BE49-F238E27FC236}">
                  <a16:creationId xmlns:a16="http://schemas.microsoft.com/office/drawing/2014/main" id="{A4BE58BB-5509-E5AC-0600-B278BD8CD2A4}"/>
                </a:ext>
              </a:extLst>
            </p:cNvPr>
            <p:cNvSpPr/>
            <p:nvPr>
              <p:custDataLst>
                <p:tags r:id="rId25"/>
              </p:custDataLst>
            </p:nvPr>
          </p:nvSpPr>
          <p:spPr>
            <a:xfrm>
              <a:off x="6107183" y="4426843"/>
              <a:ext cx="90493" cy="75604"/>
            </a:xfrm>
            <a:custGeom>
              <a:avLst/>
              <a:gdLst>
                <a:gd name="connsiteX0" fmla="*/ 90494 w 90493"/>
                <a:gd name="connsiteY0" fmla="*/ 75604 h 75604"/>
                <a:gd name="connsiteX1" fmla="*/ 40529 w 90493"/>
                <a:gd name="connsiteY1" fmla="*/ 0 h 75604"/>
                <a:gd name="connsiteX2" fmla="*/ 46588 w 90493"/>
                <a:gd name="connsiteY2" fmla="*/ 50304 h 75604"/>
                <a:gd name="connsiteX3" fmla="*/ 0 w 90493"/>
                <a:gd name="connsiteY3" fmla="*/ 70147 h 75604"/>
              </a:gdLst>
              <a:ahLst/>
              <a:cxnLst>
                <a:cxn ang="0">
                  <a:pos x="connsiteX0" y="connsiteY0"/>
                </a:cxn>
                <a:cxn ang="0">
                  <a:pos x="connsiteX1" y="connsiteY1"/>
                </a:cxn>
                <a:cxn ang="0">
                  <a:pos x="connsiteX2" y="connsiteY2"/>
                </a:cxn>
                <a:cxn ang="0">
                  <a:pos x="connsiteX3" y="connsiteY3"/>
                </a:cxn>
              </a:cxnLst>
              <a:rect l="l" t="t" r="r" b="b"/>
              <a:pathLst>
                <a:path w="90493" h="75604">
                  <a:moveTo>
                    <a:pt x="90494" y="75604"/>
                  </a:moveTo>
                  <a:lnTo>
                    <a:pt x="40529" y="0"/>
                  </a:lnTo>
                  <a:lnTo>
                    <a:pt x="46588" y="50304"/>
                  </a:lnTo>
                  <a:lnTo>
                    <a:pt x="0" y="70147"/>
                  </a:lnTo>
                </a:path>
              </a:pathLst>
            </a:custGeom>
            <a:solidFill>
              <a:srgbClr val="000000"/>
            </a:solidFill>
            <a:ln w="25430" cap="flat">
              <a:noFill/>
              <a:prstDash val="solid"/>
              <a:miter/>
            </a:ln>
          </p:spPr>
          <p:txBody>
            <a:bodyPr rtlCol="0" anchor="ctr"/>
            <a:lstStyle/>
            <a:p>
              <a:endParaRPr lang="en-IN"/>
            </a:p>
          </p:txBody>
        </p:sp>
        <p:sp>
          <p:nvSpPr>
            <p:cNvPr id="205" name="Freeform: Shape 204">
              <a:extLst>
                <a:ext uri="{FF2B5EF4-FFF2-40B4-BE49-F238E27FC236}">
                  <a16:creationId xmlns:a16="http://schemas.microsoft.com/office/drawing/2014/main" id="{6374A0B7-A9F1-63FD-3E18-E77559EFA592}"/>
                </a:ext>
              </a:extLst>
            </p:cNvPr>
            <p:cNvSpPr/>
            <p:nvPr>
              <p:custDataLst>
                <p:tags r:id="rId26"/>
              </p:custDataLst>
            </p:nvPr>
          </p:nvSpPr>
          <p:spPr>
            <a:xfrm>
              <a:off x="5624754" y="4026663"/>
              <a:ext cx="125405" cy="178907"/>
            </a:xfrm>
            <a:custGeom>
              <a:avLst/>
              <a:gdLst>
                <a:gd name="connsiteX0" fmla="*/ 77138 w 125405"/>
                <a:gd name="connsiteY0" fmla="*/ 101792 h 178907"/>
                <a:gd name="connsiteX1" fmla="*/ 103739 w 125405"/>
                <a:gd name="connsiteY1" fmla="*/ 172899 h 178907"/>
                <a:gd name="connsiteX2" fmla="*/ 117166 w 125405"/>
                <a:gd name="connsiteY2" fmla="*/ 178466 h 178907"/>
                <a:gd name="connsiteX3" fmla="*/ 122740 w 125405"/>
                <a:gd name="connsiteY3" fmla="*/ 178466 h 178907"/>
                <a:gd name="connsiteX4" fmla="*/ 125527 w 125405"/>
                <a:gd name="connsiteY4" fmla="*/ 175936 h 178907"/>
                <a:gd name="connsiteX5" fmla="*/ 124260 w 125405"/>
                <a:gd name="connsiteY5" fmla="*/ 173658 h 178907"/>
                <a:gd name="connsiteX6" fmla="*/ 118433 w 125405"/>
                <a:gd name="connsiteY6" fmla="*/ 162018 h 178907"/>
                <a:gd name="connsiteX7" fmla="*/ 66751 w 125405"/>
                <a:gd name="connsiteY7" fmla="*/ 18032 h 178907"/>
                <a:gd name="connsiteX8" fmla="*/ 35842 w 125405"/>
                <a:gd name="connsiteY8" fmla="*/ 65 h 178907"/>
                <a:gd name="connsiteX9" fmla="*/ 31282 w 125405"/>
                <a:gd name="connsiteY9" fmla="*/ 2849 h 178907"/>
                <a:gd name="connsiteX10" fmla="*/ 33562 w 125405"/>
                <a:gd name="connsiteY10" fmla="*/ 5380 h 178907"/>
                <a:gd name="connsiteX11" fmla="*/ 50030 w 125405"/>
                <a:gd name="connsiteY11" fmla="*/ 25624 h 178907"/>
                <a:gd name="connsiteX12" fmla="*/ 74604 w 125405"/>
                <a:gd name="connsiteY12" fmla="*/ 94453 h 178907"/>
                <a:gd name="connsiteX13" fmla="*/ 4681 w 125405"/>
                <a:gd name="connsiteY13" fmla="*/ 163789 h 178907"/>
                <a:gd name="connsiteX14" fmla="*/ 121 w 125405"/>
                <a:gd name="connsiteY14" fmla="*/ 171634 h 178907"/>
                <a:gd name="connsiteX15" fmla="*/ 7721 w 125405"/>
                <a:gd name="connsiteY15" fmla="*/ 178973 h 178907"/>
                <a:gd name="connsiteX16" fmla="*/ 16082 w 125405"/>
                <a:gd name="connsiteY16" fmla="*/ 173658 h 178907"/>
                <a:gd name="connsiteX17" fmla="*/ 77138 w 125405"/>
                <a:gd name="connsiteY17" fmla="*/ 101792 h 17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405" h="178907">
                  <a:moveTo>
                    <a:pt x="77138" y="101792"/>
                  </a:moveTo>
                  <a:cubicBezTo>
                    <a:pt x="87525" y="128362"/>
                    <a:pt x="99685" y="167079"/>
                    <a:pt x="103739" y="172899"/>
                  </a:cubicBezTo>
                  <a:cubicBezTo>
                    <a:pt x="107793" y="178466"/>
                    <a:pt x="110326" y="178466"/>
                    <a:pt x="117166" y="178466"/>
                  </a:cubicBezTo>
                  <a:lnTo>
                    <a:pt x="122740" y="178466"/>
                  </a:lnTo>
                  <a:cubicBezTo>
                    <a:pt x="125273" y="178213"/>
                    <a:pt x="125527" y="176695"/>
                    <a:pt x="125527" y="175936"/>
                  </a:cubicBezTo>
                  <a:cubicBezTo>
                    <a:pt x="125527" y="175177"/>
                    <a:pt x="125020" y="174671"/>
                    <a:pt x="124260" y="173658"/>
                  </a:cubicBezTo>
                  <a:cubicBezTo>
                    <a:pt x="121727" y="170875"/>
                    <a:pt x="120206" y="167079"/>
                    <a:pt x="118433" y="162018"/>
                  </a:cubicBezTo>
                  <a:lnTo>
                    <a:pt x="66751" y="18032"/>
                  </a:lnTo>
                  <a:cubicBezTo>
                    <a:pt x="61430" y="3355"/>
                    <a:pt x="47750" y="65"/>
                    <a:pt x="35842" y="65"/>
                  </a:cubicBezTo>
                  <a:cubicBezTo>
                    <a:pt x="34576" y="65"/>
                    <a:pt x="31282" y="65"/>
                    <a:pt x="31282" y="2849"/>
                  </a:cubicBezTo>
                  <a:cubicBezTo>
                    <a:pt x="31282" y="4873"/>
                    <a:pt x="33309" y="5380"/>
                    <a:pt x="33562" y="5380"/>
                  </a:cubicBezTo>
                  <a:cubicBezTo>
                    <a:pt x="41923" y="6898"/>
                    <a:pt x="43696" y="8416"/>
                    <a:pt x="50030" y="25624"/>
                  </a:cubicBezTo>
                  <a:lnTo>
                    <a:pt x="74604" y="94453"/>
                  </a:lnTo>
                  <a:lnTo>
                    <a:pt x="4681" y="163789"/>
                  </a:lnTo>
                  <a:cubicBezTo>
                    <a:pt x="1641" y="166826"/>
                    <a:pt x="121" y="168344"/>
                    <a:pt x="121" y="171634"/>
                  </a:cubicBezTo>
                  <a:cubicBezTo>
                    <a:pt x="121" y="175936"/>
                    <a:pt x="3668" y="178973"/>
                    <a:pt x="7721" y="178973"/>
                  </a:cubicBezTo>
                  <a:cubicBezTo>
                    <a:pt x="11775" y="178973"/>
                    <a:pt x="14055" y="176189"/>
                    <a:pt x="16082" y="173658"/>
                  </a:cubicBezTo>
                  <a:lnTo>
                    <a:pt x="77138" y="101792"/>
                  </a:lnTo>
                  <a:close/>
                </a:path>
              </a:pathLst>
            </a:custGeom>
            <a:solidFill>
              <a:srgbClr val="000000"/>
            </a:solidFill>
            <a:ln w="25430" cap="flat">
              <a:noFill/>
              <a:prstDash val="solid"/>
              <a:miter/>
            </a:ln>
          </p:spPr>
          <p:txBody>
            <a:bodyPr rtlCol="0" anchor="ctr"/>
            <a:lstStyle/>
            <a:p>
              <a:endParaRPr lang="en-IN"/>
            </a:p>
          </p:txBody>
        </p:sp>
        <p:sp>
          <p:nvSpPr>
            <p:cNvPr id="206" name="Freeform: Shape 205">
              <a:extLst>
                <a:ext uri="{FF2B5EF4-FFF2-40B4-BE49-F238E27FC236}">
                  <a16:creationId xmlns:a16="http://schemas.microsoft.com/office/drawing/2014/main" id="{CF5BC4EC-77A6-C6E0-1BBF-D5E44CB2DD60}"/>
                </a:ext>
              </a:extLst>
            </p:cNvPr>
            <p:cNvSpPr/>
            <p:nvPr>
              <p:custDataLst>
                <p:tags r:id="rId27"/>
              </p:custDataLst>
            </p:nvPr>
          </p:nvSpPr>
          <p:spPr>
            <a:xfrm>
              <a:off x="6830737" y="4349402"/>
              <a:ext cx="981028" cy="153045"/>
            </a:xfrm>
            <a:custGeom>
              <a:avLst/>
              <a:gdLst>
                <a:gd name="connsiteX0" fmla="*/ 0 w 981028"/>
                <a:gd name="connsiteY0" fmla="*/ 153045 h 153045"/>
                <a:gd name="connsiteX1" fmla="*/ 981028 w 981028"/>
                <a:gd name="connsiteY1" fmla="*/ 127744 h 153045"/>
              </a:gdLst>
              <a:ahLst/>
              <a:cxnLst>
                <a:cxn ang="0">
                  <a:pos x="connsiteX0" y="connsiteY0"/>
                </a:cxn>
                <a:cxn ang="0">
                  <a:pos x="connsiteX1" y="connsiteY1"/>
                </a:cxn>
              </a:cxnLst>
              <a:rect l="l" t="t" r="r" b="b"/>
              <a:pathLst>
                <a:path w="981028" h="153045">
                  <a:moveTo>
                    <a:pt x="0" y="153045"/>
                  </a:moveTo>
                  <a:cubicBezTo>
                    <a:pt x="346078" y="-46584"/>
                    <a:pt x="678747" y="-46584"/>
                    <a:pt x="981028" y="127744"/>
                  </a:cubicBezTo>
                </a:path>
              </a:pathLst>
            </a:custGeom>
            <a:noFill/>
            <a:ln w="10134" cap="flat">
              <a:solidFill>
                <a:srgbClr val="000000"/>
              </a:solidFill>
              <a:prstDash val="solid"/>
              <a:miter/>
            </a:ln>
          </p:spPr>
          <p:txBody>
            <a:bodyPr rtlCol="0" anchor="ctr"/>
            <a:lstStyle/>
            <a:p>
              <a:endParaRPr lang="en-IN"/>
            </a:p>
          </p:txBody>
        </p:sp>
        <p:sp>
          <p:nvSpPr>
            <p:cNvPr id="207" name="Freeform: Shape 206">
              <a:extLst>
                <a:ext uri="{FF2B5EF4-FFF2-40B4-BE49-F238E27FC236}">
                  <a16:creationId xmlns:a16="http://schemas.microsoft.com/office/drawing/2014/main" id="{DAC29A0B-C2C3-A369-A4E6-C349DCCC6035}"/>
                </a:ext>
              </a:extLst>
            </p:cNvPr>
            <p:cNvSpPr/>
            <p:nvPr>
              <p:custDataLst>
                <p:tags r:id="rId28"/>
              </p:custDataLst>
            </p:nvPr>
          </p:nvSpPr>
          <p:spPr>
            <a:xfrm>
              <a:off x="7765175" y="4426842"/>
              <a:ext cx="90493" cy="75604"/>
            </a:xfrm>
            <a:custGeom>
              <a:avLst/>
              <a:gdLst>
                <a:gd name="connsiteX0" fmla="*/ 90493 w 90493"/>
                <a:gd name="connsiteY0" fmla="*/ 75605 h 75604"/>
                <a:gd name="connsiteX1" fmla="*/ 40528 w 90493"/>
                <a:gd name="connsiteY1" fmla="*/ 0 h 75604"/>
                <a:gd name="connsiteX2" fmla="*/ 46588 w 90493"/>
                <a:gd name="connsiteY2" fmla="*/ 50304 h 75604"/>
                <a:gd name="connsiteX3" fmla="*/ 0 w 90493"/>
                <a:gd name="connsiteY3" fmla="*/ 70148 h 75604"/>
              </a:gdLst>
              <a:ahLst/>
              <a:cxnLst>
                <a:cxn ang="0">
                  <a:pos x="connsiteX0" y="connsiteY0"/>
                </a:cxn>
                <a:cxn ang="0">
                  <a:pos x="connsiteX1" y="connsiteY1"/>
                </a:cxn>
                <a:cxn ang="0">
                  <a:pos x="connsiteX2" y="connsiteY2"/>
                </a:cxn>
                <a:cxn ang="0">
                  <a:pos x="connsiteX3" y="connsiteY3"/>
                </a:cxn>
              </a:cxnLst>
              <a:rect l="l" t="t" r="r" b="b"/>
              <a:pathLst>
                <a:path w="90493" h="75604">
                  <a:moveTo>
                    <a:pt x="90493" y="75605"/>
                  </a:moveTo>
                  <a:lnTo>
                    <a:pt x="40528" y="0"/>
                  </a:lnTo>
                  <a:lnTo>
                    <a:pt x="46588" y="50304"/>
                  </a:lnTo>
                  <a:lnTo>
                    <a:pt x="0" y="70148"/>
                  </a:lnTo>
                </a:path>
              </a:pathLst>
            </a:custGeom>
            <a:solidFill>
              <a:srgbClr val="000000"/>
            </a:solidFill>
            <a:ln w="25430" cap="flat">
              <a:noFill/>
              <a:prstDash val="solid"/>
              <a:miter/>
            </a:ln>
          </p:spPr>
          <p:txBody>
            <a:bodyPr rtlCol="0" anchor="ctr"/>
            <a:lstStyle/>
            <a:p>
              <a:endParaRPr lang="en-IN"/>
            </a:p>
          </p:txBody>
        </p:sp>
        <p:sp>
          <p:nvSpPr>
            <p:cNvPr id="208" name="Freeform: Shape 207">
              <a:extLst>
                <a:ext uri="{FF2B5EF4-FFF2-40B4-BE49-F238E27FC236}">
                  <a16:creationId xmlns:a16="http://schemas.microsoft.com/office/drawing/2014/main" id="{F4F8EFD1-B541-4CAD-F7A3-B2AF05C4FF02}"/>
                </a:ext>
              </a:extLst>
            </p:cNvPr>
            <p:cNvSpPr/>
            <p:nvPr>
              <p:custDataLst>
                <p:tags r:id="rId29"/>
              </p:custDataLst>
            </p:nvPr>
          </p:nvSpPr>
          <p:spPr>
            <a:xfrm>
              <a:off x="7282709" y="4026663"/>
              <a:ext cx="125405" cy="178907"/>
            </a:xfrm>
            <a:custGeom>
              <a:avLst/>
              <a:gdLst>
                <a:gd name="connsiteX0" fmla="*/ 77203 w 125405"/>
                <a:gd name="connsiteY0" fmla="*/ 101792 h 178907"/>
                <a:gd name="connsiteX1" fmla="*/ 103804 w 125405"/>
                <a:gd name="connsiteY1" fmla="*/ 172899 h 178907"/>
                <a:gd name="connsiteX2" fmla="*/ 117232 w 125405"/>
                <a:gd name="connsiteY2" fmla="*/ 178466 h 178907"/>
                <a:gd name="connsiteX3" fmla="*/ 122805 w 125405"/>
                <a:gd name="connsiteY3" fmla="*/ 178466 h 178907"/>
                <a:gd name="connsiteX4" fmla="*/ 125592 w 125405"/>
                <a:gd name="connsiteY4" fmla="*/ 175936 h 178907"/>
                <a:gd name="connsiteX5" fmla="*/ 124325 w 125405"/>
                <a:gd name="connsiteY5" fmla="*/ 173658 h 178907"/>
                <a:gd name="connsiteX6" fmla="*/ 118498 w 125405"/>
                <a:gd name="connsiteY6" fmla="*/ 162018 h 178907"/>
                <a:gd name="connsiteX7" fmla="*/ 66816 w 125405"/>
                <a:gd name="connsiteY7" fmla="*/ 18032 h 178907"/>
                <a:gd name="connsiteX8" fmla="*/ 35908 w 125405"/>
                <a:gd name="connsiteY8" fmla="*/ 65 h 178907"/>
                <a:gd name="connsiteX9" fmla="*/ 31347 w 125405"/>
                <a:gd name="connsiteY9" fmla="*/ 2849 h 178907"/>
                <a:gd name="connsiteX10" fmla="*/ 33628 w 125405"/>
                <a:gd name="connsiteY10" fmla="*/ 5380 h 178907"/>
                <a:gd name="connsiteX11" fmla="*/ 50095 w 125405"/>
                <a:gd name="connsiteY11" fmla="*/ 25624 h 178907"/>
                <a:gd name="connsiteX12" fmla="*/ 74669 w 125405"/>
                <a:gd name="connsiteY12" fmla="*/ 94453 h 178907"/>
                <a:gd name="connsiteX13" fmla="*/ 4746 w 125405"/>
                <a:gd name="connsiteY13" fmla="*/ 163789 h 178907"/>
                <a:gd name="connsiteX14" fmla="*/ 186 w 125405"/>
                <a:gd name="connsiteY14" fmla="*/ 171634 h 178907"/>
                <a:gd name="connsiteX15" fmla="*/ 7786 w 125405"/>
                <a:gd name="connsiteY15" fmla="*/ 178973 h 178907"/>
                <a:gd name="connsiteX16" fmla="*/ 16147 w 125405"/>
                <a:gd name="connsiteY16" fmla="*/ 173658 h 178907"/>
                <a:gd name="connsiteX17" fmla="*/ 77203 w 125405"/>
                <a:gd name="connsiteY17" fmla="*/ 101792 h 17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405" h="178907">
                  <a:moveTo>
                    <a:pt x="77203" y="101792"/>
                  </a:moveTo>
                  <a:cubicBezTo>
                    <a:pt x="87590" y="128362"/>
                    <a:pt x="99751" y="167079"/>
                    <a:pt x="103804" y="172899"/>
                  </a:cubicBezTo>
                  <a:cubicBezTo>
                    <a:pt x="107858" y="178466"/>
                    <a:pt x="110391" y="178466"/>
                    <a:pt x="117232" y="178466"/>
                  </a:cubicBezTo>
                  <a:lnTo>
                    <a:pt x="122805" y="178466"/>
                  </a:lnTo>
                  <a:cubicBezTo>
                    <a:pt x="125339" y="178213"/>
                    <a:pt x="125592" y="176695"/>
                    <a:pt x="125592" y="175936"/>
                  </a:cubicBezTo>
                  <a:cubicBezTo>
                    <a:pt x="125592" y="175177"/>
                    <a:pt x="125085" y="174671"/>
                    <a:pt x="124325" y="173658"/>
                  </a:cubicBezTo>
                  <a:cubicBezTo>
                    <a:pt x="121792" y="170875"/>
                    <a:pt x="120272" y="167079"/>
                    <a:pt x="118498" y="162018"/>
                  </a:cubicBezTo>
                  <a:lnTo>
                    <a:pt x="66816" y="18032"/>
                  </a:lnTo>
                  <a:cubicBezTo>
                    <a:pt x="61496" y="3355"/>
                    <a:pt x="47815" y="65"/>
                    <a:pt x="35908" y="65"/>
                  </a:cubicBezTo>
                  <a:cubicBezTo>
                    <a:pt x="34641" y="65"/>
                    <a:pt x="31347" y="65"/>
                    <a:pt x="31347" y="2849"/>
                  </a:cubicBezTo>
                  <a:cubicBezTo>
                    <a:pt x="31347" y="4873"/>
                    <a:pt x="33374" y="5380"/>
                    <a:pt x="33628" y="5380"/>
                  </a:cubicBezTo>
                  <a:cubicBezTo>
                    <a:pt x="41988" y="6898"/>
                    <a:pt x="43761" y="8416"/>
                    <a:pt x="50095" y="25624"/>
                  </a:cubicBezTo>
                  <a:lnTo>
                    <a:pt x="74669" y="94453"/>
                  </a:lnTo>
                  <a:lnTo>
                    <a:pt x="4746" y="163789"/>
                  </a:lnTo>
                  <a:cubicBezTo>
                    <a:pt x="1706" y="166826"/>
                    <a:pt x="186" y="168344"/>
                    <a:pt x="186" y="171634"/>
                  </a:cubicBezTo>
                  <a:cubicBezTo>
                    <a:pt x="186" y="175936"/>
                    <a:pt x="3733" y="178973"/>
                    <a:pt x="7786" y="178973"/>
                  </a:cubicBezTo>
                  <a:cubicBezTo>
                    <a:pt x="11840" y="178973"/>
                    <a:pt x="14120" y="176189"/>
                    <a:pt x="16147" y="173658"/>
                  </a:cubicBezTo>
                  <a:lnTo>
                    <a:pt x="77203" y="101792"/>
                  </a:lnTo>
                  <a:close/>
                </a:path>
              </a:pathLst>
            </a:custGeom>
            <a:solidFill>
              <a:srgbClr val="000000"/>
            </a:solidFill>
            <a:ln w="25430" cap="flat">
              <a:noFill/>
              <a:prstDash val="solid"/>
              <a:miter/>
            </a:ln>
          </p:spPr>
          <p:txBody>
            <a:bodyPr rtlCol="0" anchor="ctr"/>
            <a:lstStyle/>
            <a:p>
              <a:endParaRPr lang="en-IN"/>
            </a:p>
          </p:txBody>
        </p:sp>
        <p:sp>
          <p:nvSpPr>
            <p:cNvPr id="209" name="Freeform: Shape 208">
              <a:extLst>
                <a:ext uri="{FF2B5EF4-FFF2-40B4-BE49-F238E27FC236}">
                  <a16:creationId xmlns:a16="http://schemas.microsoft.com/office/drawing/2014/main" id="{8A6F657A-0AD4-7497-0132-D0177D422AD7}"/>
                </a:ext>
              </a:extLst>
            </p:cNvPr>
            <p:cNvSpPr/>
            <p:nvPr>
              <p:custDataLst>
                <p:tags r:id="rId30"/>
              </p:custDataLst>
            </p:nvPr>
          </p:nvSpPr>
          <p:spPr>
            <a:xfrm>
              <a:off x="8488623" y="4349402"/>
              <a:ext cx="981021" cy="153045"/>
            </a:xfrm>
            <a:custGeom>
              <a:avLst/>
              <a:gdLst>
                <a:gd name="connsiteX0" fmla="*/ 0 w 981021"/>
                <a:gd name="connsiteY0" fmla="*/ 153045 h 153045"/>
                <a:gd name="connsiteX1" fmla="*/ 981021 w 981021"/>
                <a:gd name="connsiteY1" fmla="*/ 127744 h 153045"/>
              </a:gdLst>
              <a:ahLst/>
              <a:cxnLst>
                <a:cxn ang="0">
                  <a:pos x="connsiteX0" y="connsiteY0"/>
                </a:cxn>
                <a:cxn ang="0">
                  <a:pos x="connsiteX1" y="connsiteY1"/>
                </a:cxn>
              </a:cxnLst>
              <a:rect l="l" t="t" r="r" b="b"/>
              <a:pathLst>
                <a:path w="981021" h="153045">
                  <a:moveTo>
                    <a:pt x="0" y="153045"/>
                  </a:moveTo>
                  <a:cubicBezTo>
                    <a:pt x="346172" y="-46584"/>
                    <a:pt x="678841" y="-46584"/>
                    <a:pt x="981021" y="127744"/>
                  </a:cubicBezTo>
                </a:path>
              </a:pathLst>
            </a:custGeom>
            <a:noFill/>
            <a:ln w="10134" cap="flat">
              <a:solidFill>
                <a:srgbClr val="000000"/>
              </a:solidFill>
              <a:prstDash val="solid"/>
              <a:miter/>
            </a:ln>
          </p:spPr>
          <p:txBody>
            <a:bodyPr rtlCol="0" anchor="ctr"/>
            <a:lstStyle/>
            <a:p>
              <a:endParaRPr lang="en-IN"/>
            </a:p>
          </p:txBody>
        </p:sp>
        <p:sp>
          <p:nvSpPr>
            <p:cNvPr id="210" name="Freeform: Shape 209">
              <a:extLst>
                <a:ext uri="{FF2B5EF4-FFF2-40B4-BE49-F238E27FC236}">
                  <a16:creationId xmlns:a16="http://schemas.microsoft.com/office/drawing/2014/main" id="{368A1E39-B9B3-AF30-4492-8EE7AE33264B}"/>
                </a:ext>
              </a:extLst>
            </p:cNvPr>
            <p:cNvSpPr/>
            <p:nvPr>
              <p:custDataLst>
                <p:tags r:id="rId31"/>
              </p:custDataLst>
            </p:nvPr>
          </p:nvSpPr>
          <p:spPr>
            <a:xfrm>
              <a:off x="9423068" y="4426842"/>
              <a:ext cx="90493" cy="75604"/>
            </a:xfrm>
            <a:custGeom>
              <a:avLst/>
              <a:gdLst>
                <a:gd name="connsiteX0" fmla="*/ 90493 w 90493"/>
                <a:gd name="connsiteY0" fmla="*/ 75605 h 75604"/>
                <a:gd name="connsiteX1" fmla="*/ 40528 w 90493"/>
                <a:gd name="connsiteY1" fmla="*/ 0 h 75604"/>
                <a:gd name="connsiteX2" fmla="*/ 46588 w 90493"/>
                <a:gd name="connsiteY2" fmla="*/ 50304 h 75604"/>
                <a:gd name="connsiteX3" fmla="*/ 0 w 90493"/>
                <a:gd name="connsiteY3" fmla="*/ 70148 h 75604"/>
              </a:gdLst>
              <a:ahLst/>
              <a:cxnLst>
                <a:cxn ang="0">
                  <a:pos x="connsiteX0" y="connsiteY0"/>
                </a:cxn>
                <a:cxn ang="0">
                  <a:pos x="connsiteX1" y="connsiteY1"/>
                </a:cxn>
                <a:cxn ang="0">
                  <a:pos x="connsiteX2" y="connsiteY2"/>
                </a:cxn>
                <a:cxn ang="0">
                  <a:pos x="connsiteX3" y="connsiteY3"/>
                </a:cxn>
              </a:cxnLst>
              <a:rect l="l" t="t" r="r" b="b"/>
              <a:pathLst>
                <a:path w="90493" h="75604">
                  <a:moveTo>
                    <a:pt x="90493" y="75605"/>
                  </a:moveTo>
                  <a:lnTo>
                    <a:pt x="40528" y="0"/>
                  </a:lnTo>
                  <a:lnTo>
                    <a:pt x="46588" y="50304"/>
                  </a:lnTo>
                  <a:lnTo>
                    <a:pt x="0" y="70148"/>
                  </a:lnTo>
                </a:path>
              </a:pathLst>
            </a:custGeom>
            <a:solidFill>
              <a:srgbClr val="000000"/>
            </a:solidFill>
            <a:ln w="25430" cap="flat">
              <a:noFill/>
              <a:prstDash val="solid"/>
              <a:miter/>
            </a:ln>
          </p:spPr>
          <p:txBody>
            <a:bodyPr rtlCol="0" anchor="ctr"/>
            <a:lstStyle/>
            <a:p>
              <a:endParaRPr lang="en-IN"/>
            </a:p>
          </p:txBody>
        </p:sp>
        <p:sp>
          <p:nvSpPr>
            <p:cNvPr id="211" name="Freeform: Shape 210">
              <a:extLst>
                <a:ext uri="{FF2B5EF4-FFF2-40B4-BE49-F238E27FC236}">
                  <a16:creationId xmlns:a16="http://schemas.microsoft.com/office/drawing/2014/main" id="{73D9F57F-B6AA-3CB7-420A-92D3A2F77AE8}"/>
                </a:ext>
              </a:extLst>
            </p:cNvPr>
            <p:cNvSpPr/>
            <p:nvPr>
              <p:custDataLst>
                <p:tags r:id="rId32"/>
              </p:custDataLst>
            </p:nvPr>
          </p:nvSpPr>
          <p:spPr>
            <a:xfrm>
              <a:off x="8940638" y="4026663"/>
              <a:ext cx="125405" cy="178907"/>
            </a:xfrm>
            <a:custGeom>
              <a:avLst/>
              <a:gdLst>
                <a:gd name="connsiteX0" fmla="*/ 77268 w 125405"/>
                <a:gd name="connsiteY0" fmla="*/ 101792 h 178907"/>
                <a:gd name="connsiteX1" fmla="*/ 103869 w 125405"/>
                <a:gd name="connsiteY1" fmla="*/ 172899 h 178907"/>
                <a:gd name="connsiteX2" fmla="*/ 117297 w 125405"/>
                <a:gd name="connsiteY2" fmla="*/ 178466 h 178907"/>
                <a:gd name="connsiteX3" fmla="*/ 122870 w 125405"/>
                <a:gd name="connsiteY3" fmla="*/ 178466 h 178907"/>
                <a:gd name="connsiteX4" fmla="*/ 125657 w 125405"/>
                <a:gd name="connsiteY4" fmla="*/ 175936 h 178907"/>
                <a:gd name="connsiteX5" fmla="*/ 124390 w 125405"/>
                <a:gd name="connsiteY5" fmla="*/ 173658 h 178907"/>
                <a:gd name="connsiteX6" fmla="*/ 118563 w 125405"/>
                <a:gd name="connsiteY6" fmla="*/ 162018 h 178907"/>
                <a:gd name="connsiteX7" fmla="*/ 66881 w 125405"/>
                <a:gd name="connsiteY7" fmla="*/ 18032 h 178907"/>
                <a:gd name="connsiteX8" fmla="*/ 35973 w 125405"/>
                <a:gd name="connsiteY8" fmla="*/ 65 h 178907"/>
                <a:gd name="connsiteX9" fmla="*/ 31413 w 125405"/>
                <a:gd name="connsiteY9" fmla="*/ 2849 h 178907"/>
                <a:gd name="connsiteX10" fmla="*/ 33693 w 125405"/>
                <a:gd name="connsiteY10" fmla="*/ 5380 h 178907"/>
                <a:gd name="connsiteX11" fmla="*/ 50160 w 125405"/>
                <a:gd name="connsiteY11" fmla="*/ 25624 h 178907"/>
                <a:gd name="connsiteX12" fmla="*/ 74735 w 125405"/>
                <a:gd name="connsiteY12" fmla="*/ 94453 h 178907"/>
                <a:gd name="connsiteX13" fmla="*/ 4811 w 125405"/>
                <a:gd name="connsiteY13" fmla="*/ 163789 h 178907"/>
                <a:gd name="connsiteX14" fmla="*/ 251 w 125405"/>
                <a:gd name="connsiteY14" fmla="*/ 171634 h 178907"/>
                <a:gd name="connsiteX15" fmla="*/ 7852 w 125405"/>
                <a:gd name="connsiteY15" fmla="*/ 178973 h 178907"/>
                <a:gd name="connsiteX16" fmla="*/ 16212 w 125405"/>
                <a:gd name="connsiteY16" fmla="*/ 173658 h 178907"/>
                <a:gd name="connsiteX17" fmla="*/ 77268 w 125405"/>
                <a:gd name="connsiteY17" fmla="*/ 101792 h 17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405" h="178907">
                  <a:moveTo>
                    <a:pt x="77268" y="101792"/>
                  </a:moveTo>
                  <a:cubicBezTo>
                    <a:pt x="87655" y="128362"/>
                    <a:pt x="99816" y="167079"/>
                    <a:pt x="103869" y="172899"/>
                  </a:cubicBezTo>
                  <a:cubicBezTo>
                    <a:pt x="107923" y="178466"/>
                    <a:pt x="110456" y="178466"/>
                    <a:pt x="117297" y="178466"/>
                  </a:cubicBezTo>
                  <a:lnTo>
                    <a:pt x="122870" y="178466"/>
                  </a:lnTo>
                  <a:cubicBezTo>
                    <a:pt x="125404" y="178213"/>
                    <a:pt x="125657" y="176695"/>
                    <a:pt x="125657" y="175936"/>
                  </a:cubicBezTo>
                  <a:cubicBezTo>
                    <a:pt x="125657" y="175177"/>
                    <a:pt x="125150" y="174671"/>
                    <a:pt x="124390" y="173658"/>
                  </a:cubicBezTo>
                  <a:cubicBezTo>
                    <a:pt x="121857" y="170875"/>
                    <a:pt x="120337" y="167079"/>
                    <a:pt x="118563" y="162018"/>
                  </a:cubicBezTo>
                  <a:lnTo>
                    <a:pt x="66881" y="18032"/>
                  </a:lnTo>
                  <a:cubicBezTo>
                    <a:pt x="61561" y="3355"/>
                    <a:pt x="47880" y="65"/>
                    <a:pt x="35973" y="65"/>
                  </a:cubicBezTo>
                  <a:cubicBezTo>
                    <a:pt x="34706" y="65"/>
                    <a:pt x="31413" y="65"/>
                    <a:pt x="31413" y="2849"/>
                  </a:cubicBezTo>
                  <a:cubicBezTo>
                    <a:pt x="31413" y="4873"/>
                    <a:pt x="33439" y="5380"/>
                    <a:pt x="33693" y="5380"/>
                  </a:cubicBezTo>
                  <a:cubicBezTo>
                    <a:pt x="42053" y="6898"/>
                    <a:pt x="43827" y="8416"/>
                    <a:pt x="50160" y="25624"/>
                  </a:cubicBezTo>
                  <a:lnTo>
                    <a:pt x="74735" y="94453"/>
                  </a:lnTo>
                  <a:lnTo>
                    <a:pt x="4811" y="163789"/>
                  </a:lnTo>
                  <a:cubicBezTo>
                    <a:pt x="1771" y="166826"/>
                    <a:pt x="251" y="168344"/>
                    <a:pt x="251" y="171634"/>
                  </a:cubicBezTo>
                  <a:cubicBezTo>
                    <a:pt x="251" y="175936"/>
                    <a:pt x="3798" y="178973"/>
                    <a:pt x="7852" y="178973"/>
                  </a:cubicBezTo>
                  <a:cubicBezTo>
                    <a:pt x="11905" y="178973"/>
                    <a:pt x="14185" y="176189"/>
                    <a:pt x="16212" y="173658"/>
                  </a:cubicBezTo>
                  <a:lnTo>
                    <a:pt x="77268" y="101792"/>
                  </a:lnTo>
                  <a:close/>
                </a:path>
              </a:pathLst>
            </a:custGeom>
            <a:solidFill>
              <a:srgbClr val="000000"/>
            </a:solidFill>
            <a:ln w="25430" cap="flat">
              <a:noFill/>
              <a:prstDash val="solid"/>
              <a:miter/>
            </a:ln>
          </p:spPr>
          <p:txBody>
            <a:bodyPr rtlCol="0" anchor="ctr"/>
            <a:lstStyle/>
            <a:p>
              <a:endParaRPr lang="en-IN"/>
            </a:p>
          </p:txBody>
        </p:sp>
        <p:sp>
          <p:nvSpPr>
            <p:cNvPr id="212" name="Freeform: Shape 211">
              <a:extLst>
                <a:ext uri="{FF2B5EF4-FFF2-40B4-BE49-F238E27FC236}">
                  <a16:creationId xmlns:a16="http://schemas.microsoft.com/office/drawing/2014/main" id="{404BC5B8-BCF4-6329-2B4A-2948644D3FB2}"/>
                </a:ext>
              </a:extLst>
            </p:cNvPr>
            <p:cNvSpPr/>
            <p:nvPr>
              <p:custDataLst>
                <p:tags r:id="rId33"/>
              </p:custDataLst>
            </p:nvPr>
          </p:nvSpPr>
          <p:spPr>
            <a:xfrm>
              <a:off x="5216655" y="4867473"/>
              <a:ext cx="981023" cy="153044"/>
            </a:xfrm>
            <a:custGeom>
              <a:avLst/>
              <a:gdLst>
                <a:gd name="connsiteX0" fmla="*/ 981023 w 981023"/>
                <a:gd name="connsiteY0" fmla="*/ 0 h 153044"/>
                <a:gd name="connsiteX1" fmla="*/ 0 w 981023"/>
                <a:gd name="connsiteY1" fmla="*/ 25301 h 153044"/>
              </a:gdLst>
              <a:ahLst/>
              <a:cxnLst>
                <a:cxn ang="0">
                  <a:pos x="connsiteX0" y="connsiteY0"/>
                </a:cxn>
                <a:cxn ang="0">
                  <a:pos x="connsiteX1" y="connsiteY1"/>
                </a:cxn>
              </a:cxnLst>
              <a:rect l="l" t="t" r="r" b="b"/>
              <a:pathLst>
                <a:path w="981023" h="153044">
                  <a:moveTo>
                    <a:pt x="981023" y="0"/>
                  </a:moveTo>
                  <a:cubicBezTo>
                    <a:pt x="634846" y="199629"/>
                    <a:pt x="302273" y="199629"/>
                    <a:pt x="0" y="25301"/>
                  </a:cubicBezTo>
                </a:path>
              </a:pathLst>
            </a:custGeom>
            <a:noFill/>
            <a:ln w="10134" cap="flat">
              <a:solidFill>
                <a:srgbClr val="000000"/>
              </a:solidFill>
              <a:prstDash val="solid"/>
              <a:miter/>
            </a:ln>
          </p:spPr>
          <p:txBody>
            <a:bodyPr rtlCol="0" anchor="ctr"/>
            <a:lstStyle/>
            <a:p>
              <a:endParaRPr lang="en-IN"/>
            </a:p>
          </p:txBody>
        </p:sp>
        <p:sp>
          <p:nvSpPr>
            <p:cNvPr id="213" name="Freeform: Shape 212">
              <a:extLst>
                <a:ext uri="{FF2B5EF4-FFF2-40B4-BE49-F238E27FC236}">
                  <a16:creationId xmlns:a16="http://schemas.microsoft.com/office/drawing/2014/main" id="{E8CB9C25-F697-0B88-807F-8B05EC16C5B1}"/>
                </a:ext>
              </a:extLst>
            </p:cNvPr>
            <p:cNvSpPr/>
            <p:nvPr>
              <p:custDataLst>
                <p:tags r:id="rId34"/>
              </p:custDataLst>
            </p:nvPr>
          </p:nvSpPr>
          <p:spPr>
            <a:xfrm>
              <a:off x="5172744" y="4867472"/>
              <a:ext cx="90493" cy="75604"/>
            </a:xfrm>
            <a:custGeom>
              <a:avLst/>
              <a:gdLst>
                <a:gd name="connsiteX0" fmla="*/ 0 w 90493"/>
                <a:gd name="connsiteY0" fmla="*/ 0 h 75604"/>
                <a:gd name="connsiteX1" fmla="*/ 49965 w 90493"/>
                <a:gd name="connsiteY1" fmla="*/ 75605 h 75604"/>
                <a:gd name="connsiteX2" fmla="*/ 43906 w 90493"/>
                <a:gd name="connsiteY2" fmla="*/ 25301 h 75604"/>
                <a:gd name="connsiteX3" fmla="*/ 90493 w 90493"/>
                <a:gd name="connsiteY3" fmla="*/ 5457 h 75604"/>
              </a:gdLst>
              <a:ahLst/>
              <a:cxnLst>
                <a:cxn ang="0">
                  <a:pos x="connsiteX0" y="connsiteY0"/>
                </a:cxn>
                <a:cxn ang="0">
                  <a:pos x="connsiteX1" y="connsiteY1"/>
                </a:cxn>
                <a:cxn ang="0">
                  <a:pos x="connsiteX2" y="connsiteY2"/>
                </a:cxn>
                <a:cxn ang="0">
                  <a:pos x="connsiteX3" y="connsiteY3"/>
                </a:cxn>
              </a:cxnLst>
              <a:rect l="l" t="t" r="r" b="b"/>
              <a:pathLst>
                <a:path w="90493" h="75604">
                  <a:moveTo>
                    <a:pt x="0" y="0"/>
                  </a:moveTo>
                  <a:lnTo>
                    <a:pt x="49965" y="75605"/>
                  </a:lnTo>
                  <a:lnTo>
                    <a:pt x="43906" y="25301"/>
                  </a:lnTo>
                  <a:lnTo>
                    <a:pt x="90493" y="5457"/>
                  </a:lnTo>
                </a:path>
              </a:pathLst>
            </a:custGeom>
            <a:solidFill>
              <a:srgbClr val="000000"/>
            </a:solidFill>
            <a:ln w="25430" cap="flat">
              <a:noFill/>
              <a:prstDash val="solid"/>
              <a:miter/>
            </a:ln>
          </p:spPr>
          <p:txBody>
            <a:bodyPr rtlCol="0" anchor="ctr"/>
            <a:lstStyle/>
            <a:p>
              <a:endParaRPr lang="en-IN"/>
            </a:p>
          </p:txBody>
        </p:sp>
        <p:sp>
          <p:nvSpPr>
            <p:cNvPr id="214" name="Freeform: Shape 213">
              <a:extLst>
                <a:ext uri="{FF2B5EF4-FFF2-40B4-BE49-F238E27FC236}">
                  <a16:creationId xmlns:a16="http://schemas.microsoft.com/office/drawing/2014/main" id="{05460D01-D20E-03FB-15DC-3A047B1C6991}"/>
                </a:ext>
              </a:extLst>
            </p:cNvPr>
            <p:cNvSpPr/>
            <p:nvPr>
              <p:custDataLst>
                <p:tags r:id="rId35"/>
              </p:custDataLst>
            </p:nvPr>
          </p:nvSpPr>
          <p:spPr>
            <a:xfrm>
              <a:off x="5616486" y="5168888"/>
              <a:ext cx="137313" cy="166507"/>
            </a:xfrm>
            <a:custGeom>
              <a:avLst/>
              <a:gdLst>
                <a:gd name="connsiteX0" fmla="*/ 51043 w 137313"/>
                <a:gd name="connsiteY0" fmla="*/ 23136 h 166507"/>
                <a:gd name="connsiteX1" fmla="*/ 54843 w 137313"/>
                <a:gd name="connsiteY1" fmla="*/ 6940 h 166507"/>
                <a:gd name="connsiteX2" fmla="*/ 47496 w 137313"/>
                <a:gd name="connsiteY2" fmla="*/ 108 h 166507"/>
                <a:gd name="connsiteX3" fmla="*/ 37362 w 137313"/>
                <a:gd name="connsiteY3" fmla="*/ 9218 h 166507"/>
                <a:gd name="connsiteX4" fmla="*/ 881 w 137313"/>
                <a:gd name="connsiteY4" fmla="*/ 155734 h 166507"/>
                <a:gd name="connsiteX5" fmla="*/ 121 w 137313"/>
                <a:gd name="connsiteY5" fmla="*/ 159783 h 166507"/>
                <a:gd name="connsiteX6" fmla="*/ 7214 w 137313"/>
                <a:gd name="connsiteY6" fmla="*/ 166616 h 166507"/>
                <a:gd name="connsiteX7" fmla="*/ 16081 w 137313"/>
                <a:gd name="connsiteY7" fmla="*/ 161301 h 166507"/>
                <a:gd name="connsiteX8" fmla="*/ 30015 w 137313"/>
                <a:gd name="connsiteY8" fmla="*/ 106895 h 166507"/>
                <a:gd name="connsiteX9" fmla="*/ 54590 w 137313"/>
                <a:gd name="connsiteY9" fmla="*/ 114740 h 166507"/>
                <a:gd name="connsiteX10" fmla="*/ 88285 w 137313"/>
                <a:gd name="connsiteY10" fmla="*/ 96267 h 166507"/>
                <a:gd name="connsiteX11" fmla="*/ 111086 w 137313"/>
                <a:gd name="connsiteY11" fmla="*/ 114740 h 166507"/>
                <a:gd name="connsiteX12" fmla="*/ 129833 w 137313"/>
                <a:gd name="connsiteY12" fmla="*/ 100822 h 166507"/>
                <a:gd name="connsiteX13" fmla="*/ 137434 w 137313"/>
                <a:gd name="connsiteY13" fmla="*/ 75770 h 166507"/>
                <a:gd name="connsiteX14" fmla="*/ 134394 w 137313"/>
                <a:gd name="connsiteY14" fmla="*/ 73240 h 166507"/>
                <a:gd name="connsiteX15" fmla="*/ 130847 w 137313"/>
                <a:gd name="connsiteY15" fmla="*/ 77795 h 166507"/>
                <a:gd name="connsiteX16" fmla="*/ 111593 w 137313"/>
                <a:gd name="connsiteY16" fmla="*/ 109173 h 166507"/>
                <a:gd name="connsiteX17" fmla="*/ 103992 w 137313"/>
                <a:gd name="connsiteY17" fmla="*/ 97533 h 166507"/>
                <a:gd name="connsiteX18" fmla="*/ 109059 w 137313"/>
                <a:gd name="connsiteY18" fmla="*/ 71215 h 166507"/>
                <a:gd name="connsiteX19" fmla="*/ 116153 w 137313"/>
                <a:gd name="connsiteY19" fmla="*/ 43886 h 166507"/>
                <a:gd name="connsiteX20" fmla="*/ 120460 w 137313"/>
                <a:gd name="connsiteY20" fmla="*/ 26678 h 166507"/>
                <a:gd name="connsiteX21" fmla="*/ 124260 w 137313"/>
                <a:gd name="connsiteY21" fmla="*/ 9724 h 166507"/>
                <a:gd name="connsiteX22" fmla="*/ 116913 w 137313"/>
                <a:gd name="connsiteY22" fmla="*/ 2891 h 166507"/>
                <a:gd name="connsiteX23" fmla="*/ 107032 w 137313"/>
                <a:gd name="connsiteY23" fmla="*/ 11748 h 166507"/>
                <a:gd name="connsiteX24" fmla="*/ 95125 w 137313"/>
                <a:gd name="connsiteY24" fmla="*/ 59069 h 166507"/>
                <a:gd name="connsiteX25" fmla="*/ 88538 w 137313"/>
                <a:gd name="connsiteY25" fmla="*/ 84880 h 166507"/>
                <a:gd name="connsiteX26" fmla="*/ 55603 w 137313"/>
                <a:gd name="connsiteY26" fmla="*/ 109173 h 166507"/>
                <a:gd name="connsiteX27" fmla="*/ 36856 w 137313"/>
                <a:gd name="connsiteY27" fmla="*/ 87157 h 166507"/>
                <a:gd name="connsiteX28" fmla="*/ 40403 w 137313"/>
                <a:gd name="connsiteY28" fmla="*/ 65648 h 166507"/>
                <a:gd name="connsiteX29" fmla="*/ 51043 w 137313"/>
                <a:gd name="connsiteY29" fmla="*/ 23136 h 166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313" h="166507">
                  <a:moveTo>
                    <a:pt x="51043" y="23136"/>
                  </a:moveTo>
                  <a:cubicBezTo>
                    <a:pt x="52310" y="17821"/>
                    <a:pt x="54843" y="8206"/>
                    <a:pt x="54843" y="6940"/>
                  </a:cubicBezTo>
                  <a:cubicBezTo>
                    <a:pt x="54843" y="2638"/>
                    <a:pt x="51803" y="108"/>
                    <a:pt x="47496" y="108"/>
                  </a:cubicBezTo>
                  <a:cubicBezTo>
                    <a:pt x="46736" y="108"/>
                    <a:pt x="39643" y="361"/>
                    <a:pt x="37362" y="9218"/>
                  </a:cubicBezTo>
                  <a:lnTo>
                    <a:pt x="881" y="155734"/>
                  </a:lnTo>
                  <a:cubicBezTo>
                    <a:pt x="121" y="158771"/>
                    <a:pt x="121" y="159277"/>
                    <a:pt x="121" y="159783"/>
                  </a:cubicBezTo>
                  <a:cubicBezTo>
                    <a:pt x="121" y="163579"/>
                    <a:pt x="2907" y="166616"/>
                    <a:pt x="7214" y="166616"/>
                  </a:cubicBezTo>
                  <a:cubicBezTo>
                    <a:pt x="12535" y="166616"/>
                    <a:pt x="15575" y="162061"/>
                    <a:pt x="16081" y="161301"/>
                  </a:cubicBezTo>
                  <a:cubicBezTo>
                    <a:pt x="17095" y="159024"/>
                    <a:pt x="20388" y="145865"/>
                    <a:pt x="30015" y="106895"/>
                  </a:cubicBezTo>
                  <a:cubicBezTo>
                    <a:pt x="38122" y="113728"/>
                    <a:pt x="49523" y="114740"/>
                    <a:pt x="54590" y="114740"/>
                  </a:cubicBezTo>
                  <a:cubicBezTo>
                    <a:pt x="72324" y="114740"/>
                    <a:pt x="82205" y="103353"/>
                    <a:pt x="88285" y="96267"/>
                  </a:cubicBezTo>
                  <a:cubicBezTo>
                    <a:pt x="90565" y="107655"/>
                    <a:pt x="99939" y="114740"/>
                    <a:pt x="111086" y="114740"/>
                  </a:cubicBezTo>
                  <a:cubicBezTo>
                    <a:pt x="119953" y="114740"/>
                    <a:pt x="125780" y="108920"/>
                    <a:pt x="129833" y="100822"/>
                  </a:cubicBezTo>
                  <a:cubicBezTo>
                    <a:pt x="134140" y="91712"/>
                    <a:pt x="137434" y="76276"/>
                    <a:pt x="137434" y="75770"/>
                  </a:cubicBezTo>
                  <a:cubicBezTo>
                    <a:pt x="137434" y="73240"/>
                    <a:pt x="135154" y="73240"/>
                    <a:pt x="134394" y="73240"/>
                  </a:cubicBezTo>
                  <a:cubicBezTo>
                    <a:pt x="131860" y="73240"/>
                    <a:pt x="131607" y="74252"/>
                    <a:pt x="130847" y="77795"/>
                  </a:cubicBezTo>
                  <a:cubicBezTo>
                    <a:pt x="126540" y="94243"/>
                    <a:pt x="121980" y="109173"/>
                    <a:pt x="111593" y="109173"/>
                  </a:cubicBezTo>
                  <a:cubicBezTo>
                    <a:pt x="104752" y="109173"/>
                    <a:pt x="103992" y="102594"/>
                    <a:pt x="103992" y="97533"/>
                  </a:cubicBezTo>
                  <a:cubicBezTo>
                    <a:pt x="103992" y="91965"/>
                    <a:pt x="107032" y="80072"/>
                    <a:pt x="109059" y="71215"/>
                  </a:cubicBezTo>
                  <a:lnTo>
                    <a:pt x="116153" y="43886"/>
                  </a:lnTo>
                  <a:cubicBezTo>
                    <a:pt x="116913" y="40090"/>
                    <a:pt x="119446" y="30474"/>
                    <a:pt x="120460" y="26678"/>
                  </a:cubicBezTo>
                  <a:cubicBezTo>
                    <a:pt x="121726" y="20858"/>
                    <a:pt x="124260" y="11242"/>
                    <a:pt x="124260" y="9724"/>
                  </a:cubicBezTo>
                  <a:cubicBezTo>
                    <a:pt x="124260" y="5169"/>
                    <a:pt x="120713" y="2891"/>
                    <a:pt x="116913" y="2891"/>
                  </a:cubicBezTo>
                  <a:cubicBezTo>
                    <a:pt x="115646" y="2891"/>
                    <a:pt x="109059" y="3145"/>
                    <a:pt x="107032" y="11748"/>
                  </a:cubicBezTo>
                  <a:lnTo>
                    <a:pt x="95125" y="59069"/>
                  </a:lnTo>
                  <a:cubicBezTo>
                    <a:pt x="92085" y="71721"/>
                    <a:pt x="89298" y="82350"/>
                    <a:pt x="88538" y="84880"/>
                  </a:cubicBezTo>
                  <a:cubicBezTo>
                    <a:pt x="88285" y="86145"/>
                    <a:pt x="76124" y="109173"/>
                    <a:pt x="55603" y="109173"/>
                  </a:cubicBezTo>
                  <a:cubicBezTo>
                    <a:pt x="42936" y="109173"/>
                    <a:pt x="36856" y="100822"/>
                    <a:pt x="36856" y="87157"/>
                  </a:cubicBezTo>
                  <a:cubicBezTo>
                    <a:pt x="36856" y="79819"/>
                    <a:pt x="38629" y="72734"/>
                    <a:pt x="40403" y="65648"/>
                  </a:cubicBezTo>
                  <a:lnTo>
                    <a:pt x="51043" y="23136"/>
                  </a:lnTo>
                  <a:close/>
                </a:path>
              </a:pathLst>
            </a:custGeom>
            <a:solidFill>
              <a:srgbClr val="000000"/>
            </a:solidFill>
            <a:ln w="25430" cap="flat">
              <a:noFill/>
              <a:prstDash val="solid"/>
              <a:miter/>
            </a:ln>
          </p:spPr>
          <p:txBody>
            <a:bodyPr rtlCol="0" anchor="ctr"/>
            <a:lstStyle/>
            <a:p>
              <a:endParaRPr lang="en-IN"/>
            </a:p>
          </p:txBody>
        </p:sp>
        <p:sp>
          <p:nvSpPr>
            <p:cNvPr id="215" name="Freeform: Shape 214">
              <a:extLst>
                <a:ext uri="{FF2B5EF4-FFF2-40B4-BE49-F238E27FC236}">
                  <a16:creationId xmlns:a16="http://schemas.microsoft.com/office/drawing/2014/main" id="{D842FB87-B26F-E08B-48B8-8FAB0BD47844}"/>
                </a:ext>
              </a:extLst>
            </p:cNvPr>
            <p:cNvSpPr/>
            <p:nvPr>
              <p:custDataLst>
                <p:tags r:id="rId36"/>
              </p:custDataLst>
            </p:nvPr>
          </p:nvSpPr>
          <p:spPr>
            <a:xfrm>
              <a:off x="6874541" y="4867473"/>
              <a:ext cx="981114" cy="153044"/>
            </a:xfrm>
            <a:custGeom>
              <a:avLst/>
              <a:gdLst>
                <a:gd name="connsiteX0" fmla="*/ 981115 w 981114"/>
                <a:gd name="connsiteY0" fmla="*/ 0 h 153044"/>
                <a:gd name="connsiteX1" fmla="*/ 0 w 981114"/>
                <a:gd name="connsiteY1" fmla="*/ 25301 h 153044"/>
              </a:gdLst>
              <a:ahLst/>
              <a:cxnLst>
                <a:cxn ang="0">
                  <a:pos x="connsiteX0" y="connsiteY0"/>
                </a:cxn>
                <a:cxn ang="0">
                  <a:pos x="connsiteX1" y="connsiteY1"/>
                </a:cxn>
              </a:cxnLst>
              <a:rect l="l" t="t" r="r" b="b"/>
              <a:pathLst>
                <a:path w="981114" h="153044">
                  <a:moveTo>
                    <a:pt x="981115" y="0"/>
                  </a:moveTo>
                  <a:cubicBezTo>
                    <a:pt x="634943" y="199629"/>
                    <a:pt x="302273" y="199629"/>
                    <a:pt x="0" y="25301"/>
                  </a:cubicBezTo>
                </a:path>
              </a:pathLst>
            </a:custGeom>
            <a:noFill/>
            <a:ln w="10134" cap="flat">
              <a:solidFill>
                <a:srgbClr val="000000"/>
              </a:solidFill>
              <a:prstDash val="solid"/>
              <a:miter/>
            </a:ln>
          </p:spPr>
          <p:txBody>
            <a:bodyPr rtlCol="0" anchor="ctr"/>
            <a:lstStyle/>
            <a:p>
              <a:endParaRPr lang="en-IN"/>
            </a:p>
          </p:txBody>
        </p:sp>
        <p:sp>
          <p:nvSpPr>
            <p:cNvPr id="216" name="Freeform: Shape 215">
              <a:extLst>
                <a:ext uri="{FF2B5EF4-FFF2-40B4-BE49-F238E27FC236}">
                  <a16:creationId xmlns:a16="http://schemas.microsoft.com/office/drawing/2014/main" id="{846C2935-5861-615B-4FED-56572452784E}"/>
                </a:ext>
              </a:extLst>
            </p:cNvPr>
            <p:cNvSpPr/>
            <p:nvPr>
              <p:custDataLst>
                <p:tags r:id="rId37"/>
              </p:custDataLst>
            </p:nvPr>
          </p:nvSpPr>
          <p:spPr>
            <a:xfrm>
              <a:off x="6830736" y="4867472"/>
              <a:ext cx="90492" cy="75604"/>
            </a:xfrm>
            <a:custGeom>
              <a:avLst/>
              <a:gdLst>
                <a:gd name="connsiteX0" fmla="*/ 0 w 90492"/>
                <a:gd name="connsiteY0" fmla="*/ 0 h 75604"/>
                <a:gd name="connsiteX1" fmla="*/ 49965 w 90492"/>
                <a:gd name="connsiteY1" fmla="*/ 75605 h 75604"/>
                <a:gd name="connsiteX2" fmla="*/ 43806 w 90492"/>
                <a:gd name="connsiteY2" fmla="*/ 25301 h 75604"/>
                <a:gd name="connsiteX3" fmla="*/ 90493 w 90492"/>
                <a:gd name="connsiteY3" fmla="*/ 5457 h 75604"/>
              </a:gdLst>
              <a:ahLst/>
              <a:cxnLst>
                <a:cxn ang="0">
                  <a:pos x="connsiteX0" y="connsiteY0"/>
                </a:cxn>
                <a:cxn ang="0">
                  <a:pos x="connsiteX1" y="connsiteY1"/>
                </a:cxn>
                <a:cxn ang="0">
                  <a:pos x="connsiteX2" y="connsiteY2"/>
                </a:cxn>
                <a:cxn ang="0">
                  <a:pos x="connsiteX3" y="connsiteY3"/>
                </a:cxn>
              </a:cxnLst>
              <a:rect l="l" t="t" r="r" b="b"/>
              <a:pathLst>
                <a:path w="90492" h="75604">
                  <a:moveTo>
                    <a:pt x="0" y="0"/>
                  </a:moveTo>
                  <a:lnTo>
                    <a:pt x="49965" y="75605"/>
                  </a:lnTo>
                  <a:lnTo>
                    <a:pt x="43806" y="25301"/>
                  </a:lnTo>
                  <a:lnTo>
                    <a:pt x="90493" y="5457"/>
                  </a:lnTo>
                </a:path>
              </a:pathLst>
            </a:custGeom>
            <a:solidFill>
              <a:srgbClr val="000000"/>
            </a:solidFill>
            <a:ln w="25430" cap="flat">
              <a:noFill/>
              <a:prstDash val="solid"/>
              <a:miter/>
            </a:ln>
          </p:spPr>
          <p:txBody>
            <a:bodyPr rtlCol="0" anchor="ctr"/>
            <a:lstStyle/>
            <a:p>
              <a:endParaRPr lang="en-IN"/>
            </a:p>
          </p:txBody>
        </p:sp>
        <p:sp>
          <p:nvSpPr>
            <p:cNvPr id="217" name="Freeform: Shape 216">
              <a:extLst>
                <a:ext uri="{FF2B5EF4-FFF2-40B4-BE49-F238E27FC236}">
                  <a16:creationId xmlns:a16="http://schemas.microsoft.com/office/drawing/2014/main" id="{61E4621A-2FBC-27EA-014F-2EF4AE12E306}"/>
                </a:ext>
              </a:extLst>
            </p:cNvPr>
            <p:cNvSpPr/>
            <p:nvPr>
              <p:custDataLst>
                <p:tags r:id="rId38"/>
              </p:custDataLst>
            </p:nvPr>
          </p:nvSpPr>
          <p:spPr>
            <a:xfrm>
              <a:off x="7274441" y="5168888"/>
              <a:ext cx="137313" cy="166507"/>
            </a:xfrm>
            <a:custGeom>
              <a:avLst/>
              <a:gdLst>
                <a:gd name="connsiteX0" fmla="*/ 51108 w 137313"/>
                <a:gd name="connsiteY0" fmla="*/ 23136 h 166507"/>
                <a:gd name="connsiteX1" fmla="*/ 54908 w 137313"/>
                <a:gd name="connsiteY1" fmla="*/ 6940 h 166507"/>
                <a:gd name="connsiteX2" fmla="*/ 47561 w 137313"/>
                <a:gd name="connsiteY2" fmla="*/ 108 h 166507"/>
                <a:gd name="connsiteX3" fmla="*/ 37428 w 137313"/>
                <a:gd name="connsiteY3" fmla="*/ 9218 h 166507"/>
                <a:gd name="connsiteX4" fmla="*/ 946 w 137313"/>
                <a:gd name="connsiteY4" fmla="*/ 155734 h 166507"/>
                <a:gd name="connsiteX5" fmla="*/ 186 w 137313"/>
                <a:gd name="connsiteY5" fmla="*/ 159783 h 166507"/>
                <a:gd name="connsiteX6" fmla="*/ 7280 w 137313"/>
                <a:gd name="connsiteY6" fmla="*/ 166616 h 166507"/>
                <a:gd name="connsiteX7" fmla="*/ 16147 w 137313"/>
                <a:gd name="connsiteY7" fmla="*/ 161301 h 166507"/>
                <a:gd name="connsiteX8" fmla="*/ 30081 w 137313"/>
                <a:gd name="connsiteY8" fmla="*/ 106895 h 166507"/>
                <a:gd name="connsiteX9" fmla="*/ 54655 w 137313"/>
                <a:gd name="connsiteY9" fmla="*/ 114740 h 166507"/>
                <a:gd name="connsiteX10" fmla="*/ 88350 w 137313"/>
                <a:gd name="connsiteY10" fmla="*/ 96267 h 166507"/>
                <a:gd name="connsiteX11" fmla="*/ 111151 w 137313"/>
                <a:gd name="connsiteY11" fmla="*/ 114740 h 166507"/>
                <a:gd name="connsiteX12" fmla="*/ 129899 w 137313"/>
                <a:gd name="connsiteY12" fmla="*/ 100822 h 166507"/>
                <a:gd name="connsiteX13" fmla="*/ 137499 w 137313"/>
                <a:gd name="connsiteY13" fmla="*/ 75770 h 166507"/>
                <a:gd name="connsiteX14" fmla="*/ 134459 w 137313"/>
                <a:gd name="connsiteY14" fmla="*/ 73240 h 166507"/>
                <a:gd name="connsiteX15" fmla="*/ 130912 w 137313"/>
                <a:gd name="connsiteY15" fmla="*/ 77795 h 166507"/>
                <a:gd name="connsiteX16" fmla="*/ 111658 w 137313"/>
                <a:gd name="connsiteY16" fmla="*/ 109173 h 166507"/>
                <a:gd name="connsiteX17" fmla="*/ 104057 w 137313"/>
                <a:gd name="connsiteY17" fmla="*/ 97533 h 166507"/>
                <a:gd name="connsiteX18" fmla="*/ 109124 w 137313"/>
                <a:gd name="connsiteY18" fmla="*/ 71215 h 166507"/>
                <a:gd name="connsiteX19" fmla="*/ 116218 w 137313"/>
                <a:gd name="connsiteY19" fmla="*/ 43886 h 166507"/>
                <a:gd name="connsiteX20" fmla="*/ 120525 w 137313"/>
                <a:gd name="connsiteY20" fmla="*/ 26678 h 166507"/>
                <a:gd name="connsiteX21" fmla="*/ 124325 w 137313"/>
                <a:gd name="connsiteY21" fmla="*/ 9724 h 166507"/>
                <a:gd name="connsiteX22" fmla="*/ 116978 w 137313"/>
                <a:gd name="connsiteY22" fmla="*/ 2891 h 166507"/>
                <a:gd name="connsiteX23" fmla="*/ 107098 w 137313"/>
                <a:gd name="connsiteY23" fmla="*/ 11748 h 166507"/>
                <a:gd name="connsiteX24" fmla="*/ 95190 w 137313"/>
                <a:gd name="connsiteY24" fmla="*/ 59069 h 166507"/>
                <a:gd name="connsiteX25" fmla="*/ 88603 w 137313"/>
                <a:gd name="connsiteY25" fmla="*/ 84880 h 166507"/>
                <a:gd name="connsiteX26" fmla="*/ 55668 w 137313"/>
                <a:gd name="connsiteY26" fmla="*/ 109173 h 166507"/>
                <a:gd name="connsiteX27" fmla="*/ 36921 w 137313"/>
                <a:gd name="connsiteY27" fmla="*/ 87157 h 166507"/>
                <a:gd name="connsiteX28" fmla="*/ 40468 w 137313"/>
                <a:gd name="connsiteY28" fmla="*/ 65648 h 166507"/>
                <a:gd name="connsiteX29" fmla="*/ 51108 w 137313"/>
                <a:gd name="connsiteY29" fmla="*/ 23136 h 166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313" h="166507">
                  <a:moveTo>
                    <a:pt x="51108" y="23136"/>
                  </a:moveTo>
                  <a:cubicBezTo>
                    <a:pt x="52375" y="17821"/>
                    <a:pt x="54908" y="8206"/>
                    <a:pt x="54908" y="6940"/>
                  </a:cubicBezTo>
                  <a:cubicBezTo>
                    <a:pt x="54908" y="2638"/>
                    <a:pt x="51868" y="108"/>
                    <a:pt x="47561" y="108"/>
                  </a:cubicBezTo>
                  <a:cubicBezTo>
                    <a:pt x="46801" y="108"/>
                    <a:pt x="39708" y="361"/>
                    <a:pt x="37428" y="9218"/>
                  </a:cubicBezTo>
                  <a:lnTo>
                    <a:pt x="946" y="155734"/>
                  </a:lnTo>
                  <a:cubicBezTo>
                    <a:pt x="186" y="158771"/>
                    <a:pt x="186" y="159277"/>
                    <a:pt x="186" y="159783"/>
                  </a:cubicBezTo>
                  <a:cubicBezTo>
                    <a:pt x="186" y="163579"/>
                    <a:pt x="2973" y="166616"/>
                    <a:pt x="7280" y="166616"/>
                  </a:cubicBezTo>
                  <a:cubicBezTo>
                    <a:pt x="12600" y="166616"/>
                    <a:pt x="15640" y="162061"/>
                    <a:pt x="16147" y="161301"/>
                  </a:cubicBezTo>
                  <a:cubicBezTo>
                    <a:pt x="17160" y="159024"/>
                    <a:pt x="20454" y="145865"/>
                    <a:pt x="30081" y="106895"/>
                  </a:cubicBezTo>
                  <a:cubicBezTo>
                    <a:pt x="38188" y="113728"/>
                    <a:pt x="49588" y="114740"/>
                    <a:pt x="54655" y="114740"/>
                  </a:cubicBezTo>
                  <a:cubicBezTo>
                    <a:pt x="72389" y="114740"/>
                    <a:pt x="82270" y="103353"/>
                    <a:pt x="88350" y="96267"/>
                  </a:cubicBezTo>
                  <a:cubicBezTo>
                    <a:pt x="90630" y="107655"/>
                    <a:pt x="100004" y="114740"/>
                    <a:pt x="111151" y="114740"/>
                  </a:cubicBezTo>
                  <a:cubicBezTo>
                    <a:pt x="120018" y="114740"/>
                    <a:pt x="125845" y="108920"/>
                    <a:pt x="129899" y="100822"/>
                  </a:cubicBezTo>
                  <a:cubicBezTo>
                    <a:pt x="134206" y="91712"/>
                    <a:pt x="137499" y="76276"/>
                    <a:pt x="137499" y="75770"/>
                  </a:cubicBezTo>
                  <a:cubicBezTo>
                    <a:pt x="137499" y="73240"/>
                    <a:pt x="135219" y="73240"/>
                    <a:pt x="134459" y="73240"/>
                  </a:cubicBezTo>
                  <a:cubicBezTo>
                    <a:pt x="131925" y="73240"/>
                    <a:pt x="131672" y="74252"/>
                    <a:pt x="130912" y="77795"/>
                  </a:cubicBezTo>
                  <a:cubicBezTo>
                    <a:pt x="126605" y="94243"/>
                    <a:pt x="122045" y="109173"/>
                    <a:pt x="111658" y="109173"/>
                  </a:cubicBezTo>
                  <a:cubicBezTo>
                    <a:pt x="104818" y="109173"/>
                    <a:pt x="104057" y="102594"/>
                    <a:pt x="104057" y="97533"/>
                  </a:cubicBezTo>
                  <a:cubicBezTo>
                    <a:pt x="104057" y="91965"/>
                    <a:pt x="107098" y="80072"/>
                    <a:pt x="109124" y="71215"/>
                  </a:cubicBezTo>
                  <a:lnTo>
                    <a:pt x="116218" y="43886"/>
                  </a:lnTo>
                  <a:cubicBezTo>
                    <a:pt x="116978" y="40090"/>
                    <a:pt x="119512" y="30474"/>
                    <a:pt x="120525" y="26678"/>
                  </a:cubicBezTo>
                  <a:cubicBezTo>
                    <a:pt x="121792" y="20858"/>
                    <a:pt x="124325" y="11242"/>
                    <a:pt x="124325" y="9724"/>
                  </a:cubicBezTo>
                  <a:cubicBezTo>
                    <a:pt x="124325" y="5169"/>
                    <a:pt x="120778" y="2891"/>
                    <a:pt x="116978" y="2891"/>
                  </a:cubicBezTo>
                  <a:cubicBezTo>
                    <a:pt x="115711" y="2891"/>
                    <a:pt x="109124" y="3145"/>
                    <a:pt x="107098" y="11748"/>
                  </a:cubicBezTo>
                  <a:lnTo>
                    <a:pt x="95190" y="59069"/>
                  </a:lnTo>
                  <a:cubicBezTo>
                    <a:pt x="92150" y="71721"/>
                    <a:pt x="89363" y="82350"/>
                    <a:pt x="88603" y="84880"/>
                  </a:cubicBezTo>
                  <a:cubicBezTo>
                    <a:pt x="88350" y="86145"/>
                    <a:pt x="76189" y="109173"/>
                    <a:pt x="55668" y="109173"/>
                  </a:cubicBezTo>
                  <a:cubicBezTo>
                    <a:pt x="43001" y="109173"/>
                    <a:pt x="36921" y="100822"/>
                    <a:pt x="36921" y="87157"/>
                  </a:cubicBezTo>
                  <a:cubicBezTo>
                    <a:pt x="36921" y="79819"/>
                    <a:pt x="38694" y="72734"/>
                    <a:pt x="40468" y="65648"/>
                  </a:cubicBezTo>
                  <a:lnTo>
                    <a:pt x="51108" y="23136"/>
                  </a:lnTo>
                  <a:close/>
                </a:path>
              </a:pathLst>
            </a:custGeom>
            <a:solidFill>
              <a:srgbClr val="000000"/>
            </a:solidFill>
            <a:ln w="25430" cap="flat">
              <a:noFill/>
              <a:prstDash val="solid"/>
              <a:miter/>
            </a:ln>
          </p:spPr>
          <p:txBody>
            <a:bodyPr rtlCol="0" anchor="ctr"/>
            <a:lstStyle/>
            <a:p>
              <a:endParaRPr lang="en-IN"/>
            </a:p>
          </p:txBody>
        </p:sp>
        <p:sp>
          <p:nvSpPr>
            <p:cNvPr id="218" name="Freeform: Shape 217">
              <a:extLst>
                <a:ext uri="{FF2B5EF4-FFF2-40B4-BE49-F238E27FC236}">
                  <a16:creationId xmlns:a16="http://schemas.microsoft.com/office/drawing/2014/main" id="{AF253841-7924-3B9D-ACB3-ED5FA7EB3DBB}"/>
                </a:ext>
              </a:extLst>
            </p:cNvPr>
            <p:cNvSpPr/>
            <p:nvPr>
              <p:custDataLst>
                <p:tags r:id="rId39"/>
              </p:custDataLst>
            </p:nvPr>
          </p:nvSpPr>
          <p:spPr>
            <a:xfrm>
              <a:off x="8532540" y="4867473"/>
              <a:ext cx="981020" cy="153044"/>
            </a:xfrm>
            <a:custGeom>
              <a:avLst/>
              <a:gdLst>
                <a:gd name="connsiteX0" fmla="*/ 981021 w 981020"/>
                <a:gd name="connsiteY0" fmla="*/ 0 h 153044"/>
                <a:gd name="connsiteX1" fmla="*/ 0 w 981020"/>
                <a:gd name="connsiteY1" fmla="*/ 25301 h 153044"/>
              </a:gdLst>
              <a:ahLst/>
              <a:cxnLst>
                <a:cxn ang="0">
                  <a:pos x="connsiteX0" y="connsiteY0"/>
                </a:cxn>
                <a:cxn ang="0">
                  <a:pos x="connsiteX1" y="connsiteY1"/>
                </a:cxn>
              </a:cxnLst>
              <a:rect l="l" t="t" r="r" b="b"/>
              <a:pathLst>
                <a:path w="981020" h="153044">
                  <a:moveTo>
                    <a:pt x="981021" y="0"/>
                  </a:moveTo>
                  <a:cubicBezTo>
                    <a:pt x="634924" y="199629"/>
                    <a:pt x="302256" y="199629"/>
                    <a:pt x="0" y="25301"/>
                  </a:cubicBezTo>
                </a:path>
              </a:pathLst>
            </a:custGeom>
            <a:noFill/>
            <a:ln w="10134" cap="flat">
              <a:solidFill>
                <a:srgbClr val="000000"/>
              </a:solidFill>
              <a:prstDash val="solid"/>
              <a:miter/>
            </a:ln>
          </p:spPr>
          <p:txBody>
            <a:bodyPr rtlCol="0" anchor="ctr"/>
            <a:lstStyle/>
            <a:p>
              <a:endParaRPr lang="en-IN"/>
            </a:p>
          </p:txBody>
        </p:sp>
        <p:sp>
          <p:nvSpPr>
            <p:cNvPr id="219" name="Freeform: Shape 218">
              <a:extLst>
                <a:ext uri="{FF2B5EF4-FFF2-40B4-BE49-F238E27FC236}">
                  <a16:creationId xmlns:a16="http://schemas.microsoft.com/office/drawing/2014/main" id="{2FC3E899-F036-5D86-2F16-0D21F970876A}"/>
                </a:ext>
              </a:extLst>
            </p:cNvPr>
            <p:cNvSpPr/>
            <p:nvPr>
              <p:custDataLst>
                <p:tags r:id="rId40"/>
              </p:custDataLst>
            </p:nvPr>
          </p:nvSpPr>
          <p:spPr>
            <a:xfrm>
              <a:off x="8488628" y="4867472"/>
              <a:ext cx="90493" cy="75604"/>
            </a:xfrm>
            <a:custGeom>
              <a:avLst/>
              <a:gdLst>
                <a:gd name="connsiteX0" fmla="*/ 0 w 90493"/>
                <a:gd name="connsiteY0" fmla="*/ 0 h 75604"/>
                <a:gd name="connsiteX1" fmla="*/ 49965 w 90493"/>
                <a:gd name="connsiteY1" fmla="*/ 75604 h 75604"/>
                <a:gd name="connsiteX2" fmla="*/ 43905 w 90493"/>
                <a:gd name="connsiteY2" fmla="*/ 25301 h 75604"/>
                <a:gd name="connsiteX3" fmla="*/ 90493 w 90493"/>
                <a:gd name="connsiteY3" fmla="*/ 5457 h 75604"/>
              </a:gdLst>
              <a:ahLst/>
              <a:cxnLst>
                <a:cxn ang="0">
                  <a:pos x="connsiteX0" y="connsiteY0"/>
                </a:cxn>
                <a:cxn ang="0">
                  <a:pos x="connsiteX1" y="connsiteY1"/>
                </a:cxn>
                <a:cxn ang="0">
                  <a:pos x="connsiteX2" y="connsiteY2"/>
                </a:cxn>
                <a:cxn ang="0">
                  <a:pos x="connsiteX3" y="connsiteY3"/>
                </a:cxn>
              </a:cxnLst>
              <a:rect l="l" t="t" r="r" b="b"/>
              <a:pathLst>
                <a:path w="90493" h="75604">
                  <a:moveTo>
                    <a:pt x="0" y="0"/>
                  </a:moveTo>
                  <a:lnTo>
                    <a:pt x="49965" y="75604"/>
                  </a:lnTo>
                  <a:lnTo>
                    <a:pt x="43905" y="25301"/>
                  </a:lnTo>
                  <a:lnTo>
                    <a:pt x="90493" y="5457"/>
                  </a:lnTo>
                </a:path>
              </a:pathLst>
            </a:custGeom>
            <a:solidFill>
              <a:srgbClr val="000000"/>
            </a:solidFill>
            <a:ln w="25430" cap="flat">
              <a:noFill/>
              <a:prstDash val="solid"/>
              <a:miter/>
            </a:ln>
          </p:spPr>
          <p:txBody>
            <a:bodyPr rtlCol="0" anchor="ctr"/>
            <a:lstStyle/>
            <a:p>
              <a:endParaRPr lang="en-IN"/>
            </a:p>
          </p:txBody>
        </p:sp>
        <p:sp>
          <p:nvSpPr>
            <p:cNvPr id="220" name="Freeform: Shape 219">
              <a:extLst>
                <a:ext uri="{FF2B5EF4-FFF2-40B4-BE49-F238E27FC236}">
                  <a16:creationId xmlns:a16="http://schemas.microsoft.com/office/drawing/2014/main" id="{62286528-3B11-4298-AA7F-091EB70DB4B9}"/>
                </a:ext>
              </a:extLst>
            </p:cNvPr>
            <p:cNvSpPr/>
            <p:nvPr>
              <p:custDataLst>
                <p:tags r:id="rId41"/>
              </p:custDataLst>
            </p:nvPr>
          </p:nvSpPr>
          <p:spPr>
            <a:xfrm>
              <a:off x="8932395" y="5168888"/>
              <a:ext cx="137313" cy="166507"/>
            </a:xfrm>
            <a:custGeom>
              <a:avLst/>
              <a:gdLst>
                <a:gd name="connsiteX0" fmla="*/ 51173 w 137313"/>
                <a:gd name="connsiteY0" fmla="*/ 23136 h 166507"/>
                <a:gd name="connsiteX1" fmla="*/ 54974 w 137313"/>
                <a:gd name="connsiteY1" fmla="*/ 6940 h 166507"/>
                <a:gd name="connsiteX2" fmla="*/ 47627 w 137313"/>
                <a:gd name="connsiteY2" fmla="*/ 108 h 166507"/>
                <a:gd name="connsiteX3" fmla="*/ 37493 w 137313"/>
                <a:gd name="connsiteY3" fmla="*/ 9218 h 166507"/>
                <a:gd name="connsiteX4" fmla="*/ 1011 w 137313"/>
                <a:gd name="connsiteY4" fmla="*/ 155734 h 166507"/>
                <a:gd name="connsiteX5" fmla="*/ 251 w 137313"/>
                <a:gd name="connsiteY5" fmla="*/ 159783 h 166507"/>
                <a:gd name="connsiteX6" fmla="*/ 7345 w 137313"/>
                <a:gd name="connsiteY6" fmla="*/ 166616 h 166507"/>
                <a:gd name="connsiteX7" fmla="*/ 16212 w 137313"/>
                <a:gd name="connsiteY7" fmla="*/ 161301 h 166507"/>
                <a:gd name="connsiteX8" fmla="*/ 30146 w 137313"/>
                <a:gd name="connsiteY8" fmla="*/ 106895 h 166507"/>
                <a:gd name="connsiteX9" fmla="*/ 54720 w 137313"/>
                <a:gd name="connsiteY9" fmla="*/ 114740 h 166507"/>
                <a:gd name="connsiteX10" fmla="*/ 88415 w 137313"/>
                <a:gd name="connsiteY10" fmla="*/ 96267 h 166507"/>
                <a:gd name="connsiteX11" fmla="*/ 111216 w 137313"/>
                <a:gd name="connsiteY11" fmla="*/ 114740 h 166507"/>
                <a:gd name="connsiteX12" fmla="*/ 129964 w 137313"/>
                <a:gd name="connsiteY12" fmla="*/ 100822 h 166507"/>
                <a:gd name="connsiteX13" fmla="*/ 137564 w 137313"/>
                <a:gd name="connsiteY13" fmla="*/ 75770 h 166507"/>
                <a:gd name="connsiteX14" fmla="*/ 134524 w 137313"/>
                <a:gd name="connsiteY14" fmla="*/ 73240 h 166507"/>
                <a:gd name="connsiteX15" fmla="*/ 130977 w 137313"/>
                <a:gd name="connsiteY15" fmla="*/ 77795 h 166507"/>
                <a:gd name="connsiteX16" fmla="*/ 111723 w 137313"/>
                <a:gd name="connsiteY16" fmla="*/ 109173 h 166507"/>
                <a:gd name="connsiteX17" fmla="*/ 104123 w 137313"/>
                <a:gd name="connsiteY17" fmla="*/ 97533 h 166507"/>
                <a:gd name="connsiteX18" fmla="*/ 109190 w 137313"/>
                <a:gd name="connsiteY18" fmla="*/ 71215 h 166507"/>
                <a:gd name="connsiteX19" fmla="*/ 116283 w 137313"/>
                <a:gd name="connsiteY19" fmla="*/ 43886 h 166507"/>
                <a:gd name="connsiteX20" fmla="*/ 120590 w 137313"/>
                <a:gd name="connsiteY20" fmla="*/ 26678 h 166507"/>
                <a:gd name="connsiteX21" fmla="*/ 124390 w 137313"/>
                <a:gd name="connsiteY21" fmla="*/ 9724 h 166507"/>
                <a:gd name="connsiteX22" fmla="*/ 117043 w 137313"/>
                <a:gd name="connsiteY22" fmla="*/ 2891 h 166507"/>
                <a:gd name="connsiteX23" fmla="*/ 107163 w 137313"/>
                <a:gd name="connsiteY23" fmla="*/ 11748 h 166507"/>
                <a:gd name="connsiteX24" fmla="*/ 95256 w 137313"/>
                <a:gd name="connsiteY24" fmla="*/ 59069 h 166507"/>
                <a:gd name="connsiteX25" fmla="*/ 88669 w 137313"/>
                <a:gd name="connsiteY25" fmla="*/ 84880 h 166507"/>
                <a:gd name="connsiteX26" fmla="*/ 55734 w 137313"/>
                <a:gd name="connsiteY26" fmla="*/ 109173 h 166507"/>
                <a:gd name="connsiteX27" fmla="*/ 36986 w 137313"/>
                <a:gd name="connsiteY27" fmla="*/ 87157 h 166507"/>
                <a:gd name="connsiteX28" fmla="*/ 40533 w 137313"/>
                <a:gd name="connsiteY28" fmla="*/ 65648 h 166507"/>
                <a:gd name="connsiteX29" fmla="*/ 51173 w 137313"/>
                <a:gd name="connsiteY29" fmla="*/ 23136 h 166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313" h="166507">
                  <a:moveTo>
                    <a:pt x="51173" y="23136"/>
                  </a:moveTo>
                  <a:cubicBezTo>
                    <a:pt x="52440" y="17821"/>
                    <a:pt x="54974" y="8206"/>
                    <a:pt x="54974" y="6940"/>
                  </a:cubicBezTo>
                  <a:cubicBezTo>
                    <a:pt x="54974" y="2638"/>
                    <a:pt x="51934" y="108"/>
                    <a:pt x="47627" y="108"/>
                  </a:cubicBezTo>
                  <a:cubicBezTo>
                    <a:pt x="46867" y="108"/>
                    <a:pt x="39773" y="361"/>
                    <a:pt x="37493" y="9218"/>
                  </a:cubicBezTo>
                  <a:lnTo>
                    <a:pt x="1011" y="155734"/>
                  </a:lnTo>
                  <a:cubicBezTo>
                    <a:pt x="251" y="158771"/>
                    <a:pt x="251" y="159277"/>
                    <a:pt x="251" y="159783"/>
                  </a:cubicBezTo>
                  <a:cubicBezTo>
                    <a:pt x="251" y="163579"/>
                    <a:pt x="3038" y="166616"/>
                    <a:pt x="7345" y="166616"/>
                  </a:cubicBezTo>
                  <a:cubicBezTo>
                    <a:pt x="12665" y="166616"/>
                    <a:pt x="15705" y="162061"/>
                    <a:pt x="16212" y="161301"/>
                  </a:cubicBezTo>
                  <a:cubicBezTo>
                    <a:pt x="17225" y="159024"/>
                    <a:pt x="20519" y="145865"/>
                    <a:pt x="30146" y="106895"/>
                  </a:cubicBezTo>
                  <a:cubicBezTo>
                    <a:pt x="38253" y="113728"/>
                    <a:pt x="49653" y="114740"/>
                    <a:pt x="54720" y="114740"/>
                  </a:cubicBezTo>
                  <a:cubicBezTo>
                    <a:pt x="72455" y="114740"/>
                    <a:pt x="82335" y="103353"/>
                    <a:pt x="88415" y="96267"/>
                  </a:cubicBezTo>
                  <a:cubicBezTo>
                    <a:pt x="90695" y="107655"/>
                    <a:pt x="100069" y="114740"/>
                    <a:pt x="111216" y="114740"/>
                  </a:cubicBezTo>
                  <a:cubicBezTo>
                    <a:pt x="120083" y="114740"/>
                    <a:pt x="125910" y="108920"/>
                    <a:pt x="129964" y="100822"/>
                  </a:cubicBezTo>
                  <a:cubicBezTo>
                    <a:pt x="134271" y="91712"/>
                    <a:pt x="137564" y="76276"/>
                    <a:pt x="137564" y="75770"/>
                  </a:cubicBezTo>
                  <a:cubicBezTo>
                    <a:pt x="137564" y="73240"/>
                    <a:pt x="135284" y="73240"/>
                    <a:pt x="134524" y="73240"/>
                  </a:cubicBezTo>
                  <a:cubicBezTo>
                    <a:pt x="131991" y="73240"/>
                    <a:pt x="131737" y="74252"/>
                    <a:pt x="130977" y="77795"/>
                  </a:cubicBezTo>
                  <a:cubicBezTo>
                    <a:pt x="126670" y="94243"/>
                    <a:pt x="122110" y="109173"/>
                    <a:pt x="111723" y="109173"/>
                  </a:cubicBezTo>
                  <a:cubicBezTo>
                    <a:pt x="104883" y="109173"/>
                    <a:pt x="104123" y="102594"/>
                    <a:pt x="104123" y="97533"/>
                  </a:cubicBezTo>
                  <a:cubicBezTo>
                    <a:pt x="104123" y="91965"/>
                    <a:pt x="107163" y="80072"/>
                    <a:pt x="109190" y="71215"/>
                  </a:cubicBezTo>
                  <a:lnTo>
                    <a:pt x="116283" y="43886"/>
                  </a:lnTo>
                  <a:cubicBezTo>
                    <a:pt x="117043" y="40090"/>
                    <a:pt x="119577" y="30474"/>
                    <a:pt x="120590" y="26678"/>
                  </a:cubicBezTo>
                  <a:cubicBezTo>
                    <a:pt x="121857" y="20858"/>
                    <a:pt x="124390" y="11242"/>
                    <a:pt x="124390" y="9724"/>
                  </a:cubicBezTo>
                  <a:cubicBezTo>
                    <a:pt x="124390" y="5169"/>
                    <a:pt x="120843" y="2891"/>
                    <a:pt x="117043" y="2891"/>
                  </a:cubicBezTo>
                  <a:cubicBezTo>
                    <a:pt x="115777" y="2891"/>
                    <a:pt x="109190" y="3145"/>
                    <a:pt x="107163" y="11748"/>
                  </a:cubicBezTo>
                  <a:lnTo>
                    <a:pt x="95256" y="59069"/>
                  </a:lnTo>
                  <a:cubicBezTo>
                    <a:pt x="92215" y="71721"/>
                    <a:pt x="89429" y="82350"/>
                    <a:pt x="88669" y="84880"/>
                  </a:cubicBezTo>
                  <a:cubicBezTo>
                    <a:pt x="88415" y="86145"/>
                    <a:pt x="76255" y="109173"/>
                    <a:pt x="55734" y="109173"/>
                  </a:cubicBezTo>
                  <a:cubicBezTo>
                    <a:pt x="43066" y="109173"/>
                    <a:pt x="36986" y="100822"/>
                    <a:pt x="36986" y="87157"/>
                  </a:cubicBezTo>
                  <a:cubicBezTo>
                    <a:pt x="36986" y="79819"/>
                    <a:pt x="38760" y="72734"/>
                    <a:pt x="40533" y="65648"/>
                  </a:cubicBezTo>
                  <a:lnTo>
                    <a:pt x="51173" y="23136"/>
                  </a:lnTo>
                  <a:close/>
                </a:path>
              </a:pathLst>
            </a:custGeom>
            <a:solidFill>
              <a:srgbClr val="000000"/>
            </a:solidFill>
            <a:ln w="25430" cap="flat">
              <a:noFill/>
              <a:prstDash val="solid"/>
              <a:miter/>
            </a:ln>
          </p:spPr>
          <p:txBody>
            <a:bodyPr rtlCol="0" anchor="ctr"/>
            <a:lstStyle/>
            <a:p>
              <a:endParaRPr lang="en-IN"/>
            </a:p>
          </p:txBody>
        </p:sp>
      </p:grpSp>
      <p:cxnSp>
        <p:nvCxnSpPr>
          <p:cNvPr id="222" name="Straight Connector 221">
            <a:extLst>
              <a:ext uri="{FF2B5EF4-FFF2-40B4-BE49-F238E27FC236}">
                <a16:creationId xmlns:a16="http://schemas.microsoft.com/office/drawing/2014/main" id="{CEF68ACE-BF6C-30ED-2154-C0E80F52AD9D}"/>
              </a:ext>
            </a:extLst>
          </p:cNvPr>
          <p:cNvCxnSpPr/>
          <p:nvPr/>
        </p:nvCxnSpPr>
        <p:spPr>
          <a:xfrm>
            <a:off x="8173064" y="1076460"/>
            <a:ext cx="0" cy="193695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3" name="Straight Connector 222">
            <a:extLst>
              <a:ext uri="{FF2B5EF4-FFF2-40B4-BE49-F238E27FC236}">
                <a16:creationId xmlns:a16="http://schemas.microsoft.com/office/drawing/2014/main" id="{5D4855CF-F4F7-25D7-FC4F-12B23E59B428}"/>
              </a:ext>
            </a:extLst>
          </p:cNvPr>
          <p:cNvCxnSpPr/>
          <p:nvPr/>
        </p:nvCxnSpPr>
        <p:spPr>
          <a:xfrm>
            <a:off x="9554496" y="1076460"/>
            <a:ext cx="0" cy="193695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4" name="Straight Connector 223">
            <a:extLst>
              <a:ext uri="{FF2B5EF4-FFF2-40B4-BE49-F238E27FC236}">
                <a16:creationId xmlns:a16="http://schemas.microsoft.com/office/drawing/2014/main" id="{39F9E434-991B-9DFF-50A8-61D9D056DE0A}"/>
              </a:ext>
            </a:extLst>
          </p:cNvPr>
          <p:cNvCxnSpPr/>
          <p:nvPr/>
        </p:nvCxnSpPr>
        <p:spPr>
          <a:xfrm>
            <a:off x="10921180" y="1076461"/>
            <a:ext cx="0" cy="193695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25" name="Rectangle 224">
            <a:extLst>
              <a:ext uri="{FF2B5EF4-FFF2-40B4-BE49-F238E27FC236}">
                <a16:creationId xmlns:a16="http://schemas.microsoft.com/office/drawing/2014/main" id="{1DF4BD5E-331C-9FFA-C3C2-E9466E65FBB9}"/>
              </a:ext>
            </a:extLst>
          </p:cNvPr>
          <p:cNvSpPr/>
          <p:nvPr/>
        </p:nvSpPr>
        <p:spPr>
          <a:xfrm>
            <a:off x="688264" y="1435510"/>
            <a:ext cx="5565052" cy="4463845"/>
          </a:xfrm>
          <a:prstGeom prst="rect">
            <a:avLst/>
          </a:prstGeom>
          <a:noFill/>
          <a:ln w="9525" cap="flat" cmpd="sng" algn="ctr">
            <a:solidFill>
              <a:schemeClr val="accent2"/>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grpSp>
        <p:nvGrpSpPr>
          <p:cNvPr id="89" name="Group 88" descr="\documentclass{article}&#10;\usepackage{amsmath}&#10;\pagestyle{empty}&#10;\begin{document}&#10;&#10;$\rho = \lambda / \mu$&#10;&#10;&#10;\end{document}" title="IguanaTex Shape Display">
            <a:extLst>
              <a:ext uri="{FF2B5EF4-FFF2-40B4-BE49-F238E27FC236}">
                <a16:creationId xmlns:a16="http://schemas.microsoft.com/office/drawing/2014/main" id="{334D4306-46FF-BDDD-6B8A-183366059D18}"/>
              </a:ext>
            </a:extLst>
          </p:cNvPr>
          <p:cNvGrpSpPr>
            <a:grpSpLocks noChangeAspect="1"/>
          </p:cNvGrpSpPr>
          <p:nvPr>
            <p:custDataLst>
              <p:tags r:id="rId6"/>
            </p:custDataLst>
          </p:nvPr>
        </p:nvGrpSpPr>
        <p:grpSpPr>
          <a:xfrm>
            <a:off x="8321367" y="5283200"/>
            <a:ext cx="1233129" cy="343464"/>
            <a:chOff x="4510055" y="3909321"/>
            <a:chExt cx="885806" cy="246724"/>
          </a:xfrm>
        </p:grpSpPr>
        <p:sp>
          <p:nvSpPr>
            <p:cNvPr id="9" name="Freeform: Shape 8">
              <a:extLst>
                <a:ext uri="{FF2B5EF4-FFF2-40B4-BE49-F238E27FC236}">
                  <a16:creationId xmlns:a16="http://schemas.microsoft.com/office/drawing/2014/main" id="{0A5469A4-0438-ACD2-E031-B52356F01034}"/>
                </a:ext>
              </a:extLst>
            </p:cNvPr>
            <p:cNvSpPr/>
            <p:nvPr>
              <p:custDataLst>
                <p:tags r:id="rId7"/>
              </p:custDataLst>
            </p:nvPr>
          </p:nvSpPr>
          <p:spPr>
            <a:xfrm>
              <a:off x="4510055" y="3985312"/>
              <a:ext cx="120293" cy="162344"/>
            </a:xfrm>
            <a:custGeom>
              <a:avLst/>
              <a:gdLst>
                <a:gd name="connsiteX0" fmla="*/ 841 w 120293"/>
                <a:gd name="connsiteY0" fmla="*/ 151799 h 162344"/>
                <a:gd name="connsiteX1" fmla="*/ 77 w 120293"/>
                <a:gd name="connsiteY1" fmla="*/ 155746 h 162344"/>
                <a:gd name="connsiteX2" fmla="*/ 7213 w 120293"/>
                <a:gd name="connsiteY2" fmla="*/ 162408 h 162344"/>
                <a:gd name="connsiteX3" fmla="*/ 16133 w 120293"/>
                <a:gd name="connsiteY3" fmla="*/ 157226 h 162344"/>
                <a:gd name="connsiteX4" fmla="*/ 32444 w 120293"/>
                <a:gd name="connsiteY4" fmla="*/ 95299 h 162344"/>
                <a:gd name="connsiteX5" fmla="*/ 57675 w 120293"/>
                <a:gd name="connsiteY5" fmla="*/ 111829 h 162344"/>
                <a:gd name="connsiteX6" fmla="*/ 120370 w 120293"/>
                <a:gd name="connsiteY6" fmla="*/ 40279 h 162344"/>
                <a:gd name="connsiteX7" fmla="*/ 84945 w 120293"/>
                <a:gd name="connsiteY7" fmla="*/ 63 h 162344"/>
                <a:gd name="connsiteX8" fmla="*/ 25817 w 120293"/>
                <a:gd name="connsiteY8" fmla="*/ 54836 h 162344"/>
                <a:gd name="connsiteX9" fmla="*/ 841 w 120293"/>
                <a:gd name="connsiteY9" fmla="*/ 151799 h 162344"/>
                <a:gd name="connsiteX10" fmla="*/ 57420 w 120293"/>
                <a:gd name="connsiteY10" fmla="*/ 106401 h 162344"/>
                <a:gd name="connsiteX11" fmla="*/ 35502 w 120293"/>
                <a:gd name="connsiteY11" fmla="*/ 84443 h 162344"/>
                <a:gd name="connsiteX12" fmla="*/ 37541 w 120293"/>
                <a:gd name="connsiteY12" fmla="*/ 75314 h 162344"/>
                <a:gd name="connsiteX13" fmla="*/ 52832 w 120293"/>
                <a:gd name="connsiteY13" fmla="*/ 28930 h 162344"/>
                <a:gd name="connsiteX14" fmla="*/ 84435 w 120293"/>
                <a:gd name="connsiteY14" fmla="*/ 5491 h 162344"/>
                <a:gd name="connsiteX15" fmla="*/ 102020 w 120293"/>
                <a:gd name="connsiteY15" fmla="*/ 29670 h 162344"/>
                <a:gd name="connsiteX16" fmla="*/ 87748 w 120293"/>
                <a:gd name="connsiteY16" fmla="*/ 82962 h 162344"/>
                <a:gd name="connsiteX17" fmla="*/ 57420 w 120293"/>
                <a:gd name="connsiteY17" fmla="*/ 106401 h 1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0293" h="162344">
                  <a:moveTo>
                    <a:pt x="841" y="151799"/>
                  </a:moveTo>
                  <a:cubicBezTo>
                    <a:pt x="77" y="154759"/>
                    <a:pt x="77" y="155253"/>
                    <a:pt x="77" y="155746"/>
                  </a:cubicBezTo>
                  <a:cubicBezTo>
                    <a:pt x="77" y="159447"/>
                    <a:pt x="2880" y="162408"/>
                    <a:pt x="7213" y="162408"/>
                  </a:cubicBezTo>
                  <a:cubicBezTo>
                    <a:pt x="12565" y="162408"/>
                    <a:pt x="15623" y="157967"/>
                    <a:pt x="16133" y="157226"/>
                  </a:cubicBezTo>
                  <a:cubicBezTo>
                    <a:pt x="17407" y="155006"/>
                    <a:pt x="25563" y="121945"/>
                    <a:pt x="32444" y="95299"/>
                  </a:cubicBezTo>
                  <a:cubicBezTo>
                    <a:pt x="37541" y="105168"/>
                    <a:pt x="45696" y="111829"/>
                    <a:pt x="57675" y="111829"/>
                  </a:cubicBezTo>
                  <a:cubicBezTo>
                    <a:pt x="87493" y="111829"/>
                    <a:pt x="120370" y="77041"/>
                    <a:pt x="120370" y="40279"/>
                  </a:cubicBezTo>
                  <a:cubicBezTo>
                    <a:pt x="120370" y="14126"/>
                    <a:pt x="103549" y="63"/>
                    <a:pt x="84945" y="63"/>
                  </a:cubicBezTo>
                  <a:cubicBezTo>
                    <a:pt x="60223" y="63"/>
                    <a:pt x="33463" y="24735"/>
                    <a:pt x="25817" y="54836"/>
                  </a:cubicBezTo>
                  <a:lnTo>
                    <a:pt x="841" y="151799"/>
                  </a:lnTo>
                  <a:close/>
                  <a:moveTo>
                    <a:pt x="57420" y="106401"/>
                  </a:moveTo>
                  <a:cubicBezTo>
                    <a:pt x="39580" y="106401"/>
                    <a:pt x="35502" y="86663"/>
                    <a:pt x="35502" y="84443"/>
                  </a:cubicBezTo>
                  <a:cubicBezTo>
                    <a:pt x="35502" y="83456"/>
                    <a:pt x="36776" y="78521"/>
                    <a:pt x="37541" y="75314"/>
                  </a:cubicBezTo>
                  <a:cubicBezTo>
                    <a:pt x="44677" y="47681"/>
                    <a:pt x="47226" y="38799"/>
                    <a:pt x="52832" y="28930"/>
                  </a:cubicBezTo>
                  <a:cubicBezTo>
                    <a:pt x="63791" y="10919"/>
                    <a:pt x="76534" y="5491"/>
                    <a:pt x="84435" y="5491"/>
                  </a:cubicBezTo>
                  <a:cubicBezTo>
                    <a:pt x="93865" y="5491"/>
                    <a:pt x="102020" y="12646"/>
                    <a:pt x="102020" y="29670"/>
                  </a:cubicBezTo>
                  <a:cubicBezTo>
                    <a:pt x="102020" y="43240"/>
                    <a:pt x="94629" y="70873"/>
                    <a:pt x="87748" y="82962"/>
                  </a:cubicBezTo>
                  <a:cubicBezTo>
                    <a:pt x="79338" y="98506"/>
                    <a:pt x="67105" y="106401"/>
                    <a:pt x="57420" y="106401"/>
                  </a:cubicBezTo>
                  <a:close/>
                </a:path>
              </a:pathLst>
            </a:custGeom>
            <a:solidFill>
              <a:srgbClr val="000000"/>
            </a:solidFill>
            <a:ln w="25581"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329E3DCC-49F4-A540-7728-FC390C1EF669}"/>
                </a:ext>
              </a:extLst>
            </p:cNvPr>
            <p:cNvSpPr/>
            <p:nvPr>
              <p:custDataLst>
                <p:tags r:id="rId8"/>
              </p:custDataLst>
            </p:nvPr>
          </p:nvSpPr>
          <p:spPr>
            <a:xfrm>
              <a:off x="4719240" y="4003817"/>
              <a:ext cx="169480" cy="57733"/>
            </a:xfrm>
            <a:custGeom>
              <a:avLst/>
              <a:gdLst>
                <a:gd name="connsiteX0" fmla="*/ 160900 w 169480"/>
                <a:gd name="connsiteY0" fmla="*/ 9932 h 57733"/>
                <a:gd name="connsiteX1" fmla="*/ 169566 w 169480"/>
                <a:gd name="connsiteY1" fmla="*/ 4997 h 57733"/>
                <a:gd name="connsiteX2" fmla="*/ 161155 w 169480"/>
                <a:gd name="connsiteY2" fmla="*/ 63 h 57733"/>
                <a:gd name="connsiteX3" fmla="*/ 8495 w 169480"/>
                <a:gd name="connsiteY3" fmla="*/ 63 h 57733"/>
                <a:gd name="connsiteX4" fmla="*/ 85 w 169480"/>
                <a:gd name="connsiteY4" fmla="*/ 4997 h 57733"/>
                <a:gd name="connsiteX5" fmla="*/ 8750 w 169480"/>
                <a:gd name="connsiteY5" fmla="*/ 9932 h 57733"/>
                <a:gd name="connsiteX6" fmla="*/ 160900 w 169480"/>
                <a:gd name="connsiteY6" fmla="*/ 9932 h 57733"/>
                <a:gd name="connsiteX7" fmla="*/ 161155 w 169480"/>
                <a:gd name="connsiteY7" fmla="*/ 57796 h 57733"/>
                <a:gd name="connsiteX8" fmla="*/ 169566 w 169480"/>
                <a:gd name="connsiteY8" fmla="*/ 52862 h 57733"/>
                <a:gd name="connsiteX9" fmla="*/ 160900 w 169480"/>
                <a:gd name="connsiteY9" fmla="*/ 47927 h 57733"/>
                <a:gd name="connsiteX10" fmla="*/ 8750 w 169480"/>
                <a:gd name="connsiteY10" fmla="*/ 47927 h 57733"/>
                <a:gd name="connsiteX11" fmla="*/ 85 w 169480"/>
                <a:gd name="connsiteY11" fmla="*/ 52862 h 57733"/>
                <a:gd name="connsiteX12" fmla="*/ 8495 w 169480"/>
                <a:gd name="connsiteY12" fmla="*/ 57796 h 57733"/>
                <a:gd name="connsiteX13" fmla="*/ 161155 w 169480"/>
                <a:gd name="connsiteY13" fmla="*/ 57796 h 5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9480" h="57733">
                  <a:moveTo>
                    <a:pt x="160900" y="9932"/>
                  </a:moveTo>
                  <a:cubicBezTo>
                    <a:pt x="164723" y="9932"/>
                    <a:pt x="169566" y="9932"/>
                    <a:pt x="169566" y="4997"/>
                  </a:cubicBezTo>
                  <a:cubicBezTo>
                    <a:pt x="169566" y="63"/>
                    <a:pt x="164723" y="63"/>
                    <a:pt x="161155" y="63"/>
                  </a:cubicBezTo>
                  <a:lnTo>
                    <a:pt x="8495" y="63"/>
                  </a:lnTo>
                  <a:cubicBezTo>
                    <a:pt x="4927" y="63"/>
                    <a:pt x="85" y="63"/>
                    <a:pt x="85" y="4997"/>
                  </a:cubicBezTo>
                  <a:cubicBezTo>
                    <a:pt x="85" y="9932"/>
                    <a:pt x="4927" y="9932"/>
                    <a:pt x="8750" y="9932"/>
                  </a:cubicBezTo>
                  <a:lnTo>
                    <a:pt x="160900" y="9932"/>
                  </a:lnTo>
                  <a:close/>
                  <a:moveTo>
                    <a:pt x="161155" y="57796"/>
                  </a:moveTo>
                  <a:cubicBezTo>
                    <a:pt x="164723" y="57796"/>
                    <a:pt x="169566" y="57796"/>
                    <a:pt x="169566" y="52862"/>
                  </a:cubicBezTo>
                  <a:cubicBezTo>
                    <a:pt x="169566" y="47927"/>
                    <a:pt x="164723" y="47927"/>
                    <a:pt x="160900" y="47927"/>
                  </a:cubicBezTo>
                  <a:lnTo>
                    <a:pt x="8750" y="47927"/>
                  </a:lnTo>
                  <a:cubicBezTo>
                    <a:pt x="4927" y="47927"/>
                    <a:pt x="85" y="47927"/>
                    <a:pt x="85" y="52862"/>
                  </a:cubicBezTo>
                  <a:cubicBezTo>
                    <a:pt x="85" y="57796"/>
                    <a:pt x="4927" y="57796"/>
                    <a:pt x="8495" y="57796"/>
                  </a:cubicBezTo>
                  <a:lnTo>
                    <a:pt x="161155" y="57796"/>
                  </a:lnTo>
                  <a:close/>
                </a:path>
              </a:pathLst>
            </a:custGeom>
            <a:solidFill>
              <a:srgbClr val="000000"/>
            </a:solidFill>
            <a:ln w="25581"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49FD2C90-D276-8FFE-4E13-1891E30DA8C7}"/>
                </a:ext>
              </a:extLst>
            </p:cNvPr>
            <p:cNvSpPr/>
            <p:nvPr>
              <p:custDataLst>
                <p:tags r:id="rId9"/>
              </p:custDataLst>
            </p:nvPr>
          </p:nvSpPr>
          <p:spPr>
            <a:xfrm>
              <a:off x="4987491" y="3923138"/>
              <a:ext cx="126154" cy="174434"/>
            </a:xfrm>
            <a:custGeom>
              <a:avLst/>
              <a:gdLst>
                <a:gd name="connsiteX0" fmla="*/ 77572 w 126154"/>
                <a:gd name="connsiteY0" fmla="*/ 99246 h 174434"/>
                <a:gd name="connsiteX1" fmla="*/ 104332 w 126154"/>
                <a:gd name="connsiteY1" fmla="*/ 168576 h 174434"/>
                <a:gd name="connsiteX2" fmla="*/ 117840 w 126154"/>
                <a:gd name="connsiteY2" fmla="*/ 174004 h 174434"/>
                <a:gd name="connsiteX3" fmla="*/ 123447 w 126154"/>
                <a:gd name="connsiteY3" fmla="*/ 174004 h 174434"/>
                <a:gd name="connsiteX4" fmla="*/ 126250 w 126154"/>
                <a:gd name="connsiteY4" fmla="*/ 171537 h 174434"/>
                <a:gd name="connsiteX5" fmla="*/ 124976 w 126154"/>
                <a:gd name="connsiteY5" fmla="*/ 169316 h 174434"/>
                <a:gd name="connsiteX6" fmla="*/ 119114 w 126154"/>
                <a:gd name="connsiteY6" fmla="*/ 157967 h 174434"/>
                <a:gd name="connsiteX7" fmla="*/ 67123 w 126154"/>
                <a:gd name="connsiteY7" fmla="*/ 17580 h 174434"/>
                <a:gd name="connsiteX8" fmla="*/ 36030 w 126154"/>
                <a:gd name="connsiteY8" fmla="*/ 63 h 174434"/>
                <a:gd name="connsiteX9" fmla="*/ 31443 w 126154"/>
                <a:gd name="connsiteY9" fmla="*/ 2777 h 174434"/>
                <a:gd name="connsiteX10" fmla="*/ 33736 w 126154"/>
                <a:gd name="connsiteY10" fmla="*/ 5244 h 174434"/>
                <a:gd name="connsiteX11" fmla="*/ 50302 w 126154"/>
                <a:gd name="connsiteY11" fmla="*/ 24982 h 174434"/>
                <a:gd name="connsiteX12" fmla="*/ 75024 w 126154"/>
                <a:gd name="connsiteY12" fmla="*/ 92091 h 174434"/>
                <a:gd name="connsiteX13" fmla="*/ 4683 w 126154"/>
                <a:gd name="connsiteY13" fmla="*/ 159694 h 174434"/>
                <a:gd name="connsiteX14" fmla="*/ 95 w 126154"/>
                <a:gd name="connsiteY14" fmla="*/ 167342 h 174434"/>
                <a:gd name="connsiteX15" fmla="*/ 7741 w 126154"/>
                <a:gd name="connsiteY15" fmla="*/ 174497 h 174434"/>
                <a:gd name="connsiteX16" fmla="*/ 16151 w 126154"/>
                <a:gd name="connsiteY16" fmla="*/ 169316 h 174434"/>
                <a:gd name="connsiteX17" fmla="*/ 77572 w 126154"/>
                <a:gd name="connsiteY17" fmla="*/ 99246 h 174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154" h="174434">
                  <a:moveTo>
                    <a:pt x="77572" y="99246"/>
                  </a:moveTo>
                  <a:cubicBezTo>
                    <a:pt x="88021" y="125152"/>
                    <a:pt x="100255" y="162901"/>
                    <a:pt x="104332" y="168576"/>
                  </a:cubicBezTo>
                  <a:cubicBezTo>
                    <a:pt x="108410" y="174004"/>
                    <a:pt x="110959" y="174004"/>
                    <a:pt x="117840" y="174004"/>
                  </a:cubicBezTo>
                  <a:lnTo>
                    <a:pt x="123447" y="174004"/>
                  </a:lnTo>
                  <a:cubicBezTo>
                    <a:pt x="125995" y="173757"/>
                    <a:pt x="126250" y="172277"/>
                    <a:pt x="126250" y="171537"/>
                  </a:cubicBezTo>
                  <a:cubicBezTo>
                    <a:pt x="126250" y="170796"/>
                    <a:pt x="125740" y="170303"/>
                    <a:pt x="124976" y="169316"/>
                  </a:cubicBezTo>
                  <a:cubicBezTo>
                    <a:pt x="122427" y="166602"/>
                    <a:pt x="120898" y="162901"/>
                    <a:pt x="119114" y="157967"/>
                  </a:cubicBezTo>
                  <a:lnTo>
                    <a:pt x="67123" y="17580"/>
                  </a:lnTo>
                  <a:cubicBezTo>
                    <a:pt x="61771" y="3270"/>
                    <a:pt x="48009" y="63"/>
                    <a:pt x="36030" y="63"/>
                  </a:cubicBezTo>
                  <a:cubicBezTo>
                    <a:pt x="34756" y="63"/>
                    <a:pt x="31443" y="63"/>
                    <a:pt x="31443" y="2777"/>
                  </a:cubicBezTo>
                  <a:cubicBezTo>
                    <a:pt x="31443" y="4751"/>
                    <a:pt x="33482" y="5244"/>
                    <a:pt x="33736" y="5244"/>
                  </a:cubicBezTo>
                  <a:cubicBezTo>
                    <a:pt x="42147" y="6724"/>
                    <a:pt x="43931" y="8205"/>
                    <a:pt x="50302" y="24982"/>
                  </a:cubicBezTo>
                  <a:lnTo>
                    <a:pt x="75024" y="92091"/>
                  </a:lnTo>
                  <a:lnTo>
                    <a:pt x="4683" y="159694"/>
                  </a:lnTo>
                  <a:cubicBezTo>
                    <a:pt x="1624" y="162654"/>
                    <a:pt x="95" y="164135"/>
                    <a:pt x="95" y="167342"/>
                  </a:cubicBezTo>
                  <a:cubicBezTo>
                    <a:pt x="95" y="171537"/>
                    <a:pt x="3663" y="174497"/>
                    <a:pt x="7741" y="174497"/>
                  </a:cubicBezTo>
                  <a:cubicBezTo>
                    <a:pt x="11819" y="174497"/>
                    <a:pt x="14112" y="171783"/>
                    <a:pt x="16151" y="169316"/>
                  </a:cubicBezTo>
                  <a:lnTo>
                    <a:pt x="77572" y="99246"/>
                  </a:lnTo>
                  <a:close/>
                </a:path>
              </a:pathLst>
            </a:custGeom>
            <a:solidFill>
              <a:srgbClr val="000000"/>
            </a:solidFill>
            <a:ln w="25581"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8648E14B-8C2A-A2CE-676F-BEDC22CC0400}"/>
                </a:ext>
              </a:extLst>
            </p:cNvPr>
            <p:cNvSpPr/>
            <p:nvPr>
              <p:custDataLst>
                <p:tags r:id="rId10"/>
              </p:custDataLst>
            </p:nvPr>
          </p:nvSpPr>
          <p:spPr>
            <a:xfrm>
              <a:off x="5136669" y="3909321"/>
              <a:ext cx="99139" cy="246724"/>
            </a:xfrm>
            <a:custGeom>
              <a:avLst/>
              <a:gdLst>
                <a:gd name="connsiteX0" fmla="*/ 97967 w 99139"/>
                <a:gd name="connsiteY0" fmla="*/ 9438 h 246724"/>
                <a:gd name="connsiteX1" fmla="*/ 99241 w 99139"/>
                <a:gd name="connsiteY1" fmla="*/ 4997 h 246724"/>
                <a:gd name="connsiteX2" fmla="*/ 94144 w 99139"/>
                <a:gd name="connsiteY2" fmla="*/ 63 h 246724"/>
                <a:gd name="connsiteX3" fmla="*/ 89811 w 99139"/>
                <a:gd name="connsiteY3" fmla="*/ 2283 h 246724"/>
                <a:gd name="connsiteX4" fmla="*/ 1375 w 99139"/>
                <a:gd name="connsiteY4" fmla="*/ 237412 h 246724"/>
                <a:gd name="connsiteX5" fmla="*/ 101 w 99139"/>
                <a:gd name="connsiteY5" fmla="*/ 241853 h 246724"/>
                <a:gd name="connsiteX6" fmla="*/ 5198 w 99139"/>
                <a:gd name="connsiteY6" fmla="*/ 246788 h 246724"/>
                <a:gd name="connsiteX7" fmla="*/ 10805 w 99139"/>
                <a:gd name="connsiteY7" fmla="*/ 240866 h 246724"/>
                <a:gd name="connsiteX8" fmla="*/ 97967 w 99139"/>
                <a:gd name="connsiteY8" fmla="*/ 9438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139" h="246724">
                  <a:moveTo>
                    <a:pt x="97967" y="9438"/>
                  </a:moveTo>
                  <a:cubicBezTo>
                    <a:pt x="99241" y="6231"/>
                    <a:pt x="99241" y="5244"/>
                    <a:pt x="99241" y="4997"/>
                  </a:cubicBezTo>
                  <a:cubicBezTo>
                    <a:pt x="99241" y="2283"/>
                    <a:pt x="96947" y="63"/>
                    <a:pt x="94144" y="63"/>
                  </a:cubicBezTo>
                  <a:cubicBezTo>
                    <a:pt x="92360" y="63"/>
                    <a:pt x="90576" y="803"/>
                    <a:pt x="89811" y="2283"/>
                  </a:cubicBezTo>
                  <a:lnTo>
                    <a:pt x="1375" y="237412"/>
                  </a:lnTo>
                  <a:cubicBezTo>
                    <a:pt x="101" y="240619"/>
                    <a:pt x="101" y="241606"/>
                    <a:pt x="101" y="241853"/>
                  </a:cubicBezTo>
                  <a:cubicBezTo>
                    <a:pt x="101" y="244567"/>
                    <a:pt x="2395" y="246788"/>
                    <a:pt x="5198" y="246788"/>
                  </a:cubicBezTo>
                  <a:cubicBezTo>
                    <a:pt x="8511" y="246788"/>
                    <a:pt x="9276" y="245060"/>
                    <a:pt x="10805" y="240866"/>
                  </a:cubicBezTo>
                  <a:lnTo>
                    <a:pt x="97967" y="9438"/>
                  </a:lnTo>
                  <a:close/>
                </a:path>
              </a:pathLst>
            </a:custGeom>
            <a:solidFill>
              <a:srgbClr val="000000"/>
            </a:solidFill>
            <a:ln w="25581"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7541B452-7FD0-53F2-36CF-FB169C24F1A5}"/>
                </a:ext>
              </a:extLst>
            </p:cNvPr>
            <p:cNvSpPr/>
            <p:nvPr>
              <p:custDataLst>
                <p:tags r:id="rId11"/>
              </p:custDataLst>
            </p:nvPr>
          </p:nvSpPr>
          <p:spPr>
            <a:xfrm>
              <a:off x="5257728" y="3985312"/>
              <a:ext cx="138133" cy="162344"/>
            </a:xfrm>
            <a:custGeom>
              <a:avLst/>
              <a:gdLst>
                <a:gd name="connsiteX0" fmla="*/ 51333 w 138133"/>
                <a:gd name="connsiteY0" fmla="*/ 22515 h 162344"/>
                <a:gd name="connsiteX1" fmla="*/ 55155 w 138133"/>
                <a:gd name="connsiteY1" fmla="*/ 6724 h 162344"/>
                <a:gd name="connsiteX2" fmla="*/ 47764 w 138133"/>
                <a:gd name="connsiteY2" fmla="*/ 63 h 162344"/>
                <a:gd name="connsiteX3" fmla="*/ 37570 w 138133"/>
                <a:gd name="connsiteY3" fmla="*/ 8945 h 162344"/>
                <a:gd name="connsiteX4" fmla="*/ 871 w 138133"/>
                <a:gd name="connsiteY4" fmla="*/ 151799 h 162344"/>
                <a:gd name="connsiteX5" fmla="*/ 106 w 138133"/>
                <a:gd name="connsiteY5" fmla="*/ 155746 h 162344"/>
                <a:gd name="connsiteX6" fmla="*/ 7242 w 138133"/>
                <a:gd name="connsiteY6" fmla="*/ 162408 h 162344"/>
                <a:gd name="connsiteX7" fmla="*/ 16162 w 138133"/>
                <a:gd name="connsiteY7" fmla="*/ 157226 h 162344"/>
                <a:gd name="connsiteX8" fmla="*/ 30179 w 138133"/>
                <a:gd name="connsiteY8" fmla="*/ 104181 h 162344"/>
                <a:gd name="connsiteX9" fmla="*/ 54901 w 138133"/>
                <a:gd name="connsiteY9" fmla="*/ 111829 h 162344"/>
                <a:gd name="connsiteX10" fmla="*/ 88797 w 138133"/>
                <a:gd name="connsiteY10" fmla="*/ 93818 h 162344"/>
                <a:gd name="connsiteX11" fmla="*/ 111734 w 138133"/>
                <a:gd name="connsiteY11" fmla="*/ 111829 h 162344"/>
                <a:gd name="connsiteX12" fmla="*/ 130594 w 138133"/>
                <a:gd name="connsiteY12" fmla="*/ 98259 h 162344"/>
                <a:gd name="connsiteX13" fmla="*/ 138239 w 138133"/>
                <a:gd name="connsiteY13" fmla="*/ 73833 h 162344"/>
                <a:gd name="connsiteX14" fmla="*/ 135181 w 138133"/>
                <a:gd name="connsiteY14" fmla="*/ 71366 h 162344"/>
                <a:gd name="connsiteX15" fmla="*/ 131613 w 138133"/>
                <a:gd name="connsiteY15" fmla="*/ 75807 h 162344"/>
                <a:gd name="connsiteX16" fmla="*/ 112244 w 138133"/>
                <a:gd name="connsiteY16" fmla="*/ 106401 h 162344"/>
                <a:gd name="connsiteX17" fmla="*/ 104598 w 138133"/>
                <a:gd name="connsiteY17" fmla="*/ 95052 h 162344"/>
                <a:gd name="connsiteX18" fmla="*/ 109695 w 138133"/>
                <a:gd name="connsiteY18" fmla="*/ 69392 h 162344"/>
                <a:gd name="connsiteX19" fmla="*/ 116831 w 138133"/>
                <a:gd name="connsiteY19" fmla="*/ 42746 h 162344"/>
                <a:gd name="connsiteX20" fmla="*/ 121164 w 138133"/>
                <a:gd name="connsiteY20" fmla="*/ 25969 h 162344"/>
                <a:gd name="connsiteX21" fmla="*/ 124987 w 138133"/>
                <a:gd name="connsiteY21" fmla="*/ 9438 h 162344"/>
                <a:gd name="connsiteX22" fmla="*/ 117596 w 138133"/>
                <a:gd name="connsiteY22" fmla="*/ 2777 h 162344"/>
                <a:gd name="connsiteX23" fmla="*/ 107656 w 138133"/>
                <a:gd name="connsiteY23" fmla="*/ 11412 h 162344"/>
                <a:gd name="connsiteX24" fmla="*/ 95678 w 138133"/>
                <a:gd name="connsiteY24" fmla="*/ 57550 h 162344"/>
                <a:gd name="connsiteX25" fmla="*/ 89052 w 138133"/>
                <a:gd name="connsiteY25" fmla="*/ 82716 h 162344"/>
                <a:gd name="connsiteX26" fmla="*/ 55920 w 138133"/>
                <a:gd name="connsiteY26" fmla="*/ 106401 h 162344"/>
                <a:gd name="connsiteX27" fmla="*/ 37060 w 138133"/>
                <a:gd name="connsiteY27" fmla="*/ 84936 h 162344"/>
                <a:gd name="connsiteX28" fmla="*/ 40628 w 138133"/>
                <a:gd name="connsiteY28" fmla="*/ 63964 h 162344"/>
                <a:gd name="connsiteX29" fmla="*/ 51333 w 138133"/>
                <a:gd name="connsiteY29" fmla="*/ 22515 h 1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8133" h="162344">
                  <a:moveTo>
                    <a:pt x="51333" y="22515"/>
                  </a:moveTo>
                  <a:cubicBezTo>
                    <a:pt x="52607" y="17334"/>
                    <a:pt x="55155" y="7958"/>
                    <a:pt x="55155" y="6724"/>
                  </a:cubicBezTo>
                  <a:cubicBezTo>
                    <a:pt x="55155" y="2530"/>
                    <a:pt x="52097" y="63"/>
                    <a:pt x="47764" y="63"/>
                  </a:cubicBezTo>
                  <a:cubicBezTo>
                    <a:pt x="47000" y="63"/>
                    <a:pt x="39864" y="309"/>
                    <a:pt x="37570" y="8945"/>
                  </a:cubicBezTo>
                  <a:lnTo>
                    <a:pt x="871" y="151799"/>
                  </a:lnTo>
                  <a:cubicBezTo>
                    <a:pt x="106" y="154759"/>
                    <a:pt x="106" y="155253"/>
                    <a:pt x="106" y="155746"/>
                  </a:cubicBezTo>
                  <a:cubicBezTo>
                    <a:pt x="106" y="159447"/>
                    <a:pt x="2909" y="162408"/>
                    <a:pt x="7242" y="162408"/>
                  </a:cubicBezTo>
                  <a:cubicBezTo>
                    <a:pt x="12594" y="162408"/>
                    <a:pt x="15652" y="157967"/>
                    <a:pt x="16162" y="157226"/>
                  </a:cubicBezTo>
                  <a:cubicBezTo>
                    <a:pt x="17181" y="155006"/>
                    <a:pt x="20495" y="142176"/>
                    <a:pt x="30179" y="104181"/>
                  </a:cubicBezTo>
                  <a:cubicBezTo>
                    <a:pt x="38335" y="110842"/>
                    <a:pt x="49803" y="111829"/>
                    <a:pt x="54901" y="111829"/>
                  </a:cubicBezTo>
                  <a:cubicBezTo>
                    <a:pt x="72741" y="111829"/>
                    <a:pt x="82680" y="100726"/>
                    <a:pt x="88797" y="93818"/>
                  </a:cubicBezTo>
                  <a:cubicBezTo>
                    <a:pt x="91090" y="104921"/>
                    <a:pt x="100520" y="111829"/>
                    <a:pt x="111734" y="111829"/>
                  </a:cubicBezTo>
                  <a:cubicBezTo>
                    <a:pt x="120654" y="111829"/>
                    <a:pt x="126516" y="106154"/>
                    <a:pt x="130594" y="98259"/>
                  </a:cubicBezTo>
                  <a:cubicBezTo>
                    <a:pt x="134926" y="89377"/>
                    <a:pt x="138239" y="74327"/>
                    <a:pt x="138239" y="73833"/>
                  </a:cubicBezTo>
                  <a:cubicBezTo>
                    <a:pt x="138239" y="71366"/>
                    <a:pt x="135946" y="71366"/>
                    <a:pt x="135181" y="71366"/>
                  </a:cubicBezTo>
                  <a:cubicBezTo>
                    <a:pt x="132632" y="71366"/>
                    <a:pt x="132378" y="72353"/>
                    <a:pt x="131613" y="75807"/>
                  </a:cubicBezTo>
                  <a:cubicBezTo>
                    <a:pt x="127280" y="91844"/>
                    <a:pt x="122693" y="106401"/>
                    <a:pt x="112244" y="106401"/>
                  </a:cubicBezTo>
                  <a:cubicBezTo>
                    <a:pt x="105363" y="106401"/>
                    <a:pt x="104598" y="99986"/>
                    <a:pt x="104598" y="95052"/>
                  </a:cubicBezTo>
                  <a:cubicBezTo>
                    <a:pt x="104598" y="89624"/>
                    <a:pt x="107656" y="78028"/>
                    <a:pt x="109695" y="69392"/>
                  </a:cubicBezTo>
                  <a:lnTo>
                    <a:pt x="116831" y="42746"/>
                  </a:lnTo>
                  <a:cubicBezTo>
                    <a:pt x="117596" y="39045"/>
                    <a:pt x="120144" y="29670"/>
                    <a:pt x="121164" y="25969"/>
                  </a:cubicBezTo>
                  <a:cubicBezTo>
                    <a:pt x="122438" y="20294"/>
                    <a:pt x="124987" y="10919"/>
                    <a:pt x="124987" y="9438"/>
                  </a:cubicBezTo>
                  <a:cubicBezTo>
                    <a:pt x="124987" y="4997"/>
                    <a:pt x="121419" y="2777"/>
                    <a:pt x="117596" y="2777"/>
                  </a:cubicBezTo>
                  <a:cubicBezTo>
                    <a:pt x="116321" y="2777"/>
                    <a:pt x="109695" y="3023"/>
                    <a:pt x="107656" y="11412"/>
                  </a:cubicBezTo>
                  <a:lnTo>
                    <a:pt x="95678" y="57550"/>
                  </a:lnTo>
                  <a:cubicBezTo>
                    <a:pt x="92620" y="69886"/>
                    <a:pt x="89816" y="80248"/>
                    <a:pt x="89052" y="82716"/>
                  </a:cubicBezTo>
                  <a:cubicBezTo>
                    <a:pt x="88797" y="83949"/>
                    <a:pt x="76564" y="106401"/>
                    <a:pt x="55920" y="106401"/>
                  </a:cubicBezTo>
                  <a:cubicBezTo>
                    <a:pt x="43177" y="106401"/>
                    <a:pt x="37060" y="98259"/>
                    <a:pt x="37060" y="84936"/>
                  </a:cubicBezTo>
                  <a:cubicBezTo>
                    <a:pt x="37060" y="77781"/>
                    <a:pt x="38844" y="70873"/>
                    <a:pt x="40628" y="63964"/>
                  </a:cubicBezTo>
                  <a:lnTo>
                    <a:pt x="51333" y="22515"/>
                  </a:lnTo>
                  <a:close/>
                </a:path>
              </a:pathLst>
            </a:custGeom>
            <a:solidFill>
              <a:srgbClr val="000000"/>
            </a:solidFill>
            <a:ln w="25581" cap="flat">
              <a:noFill/>
              <a:prstDash val="solid"/>
              <a:miter/>
            </a:ln>
          </p:spPr>
          <p:txBody>
            <a:bodyPr rtlCol="0" anchor="ctr"/>
            <a:lstStyle/>
            <a:p>
              <a:endParaRPr lang="en-IN"/>
            </a:p>
          </p:txBody>
        </p:sp>
      </p:grpSp>
    </p:spTree>
    <p:extLst>
      <p:ext uri="{BB962C8B-B14F-4D97-AF65-F5344CB8AC3E}">
        <p14:creationId xmlns:p14="http://schemas.microsoft.com/office/powerpoint/2010/main" val="4172593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660AD-5F0B-DE2A-75D6-9A203F82DEAE}"/>
              </a:ext>
            </a:extLst>
          </p:cNvPr>
          <p:cNvSpPr>
            <a:spLocks noGrp="1"/>
          </p:cNvSpPr>
          <p:nvPr>
            <p:ph type="title"/>
          </p:nvPr>
        </p:nvSpPr>
        <p:spPr/>
        <p:txBody>
          <a:bodyPr/>
          <a:lstStyle/>
          <a:p>
            <a:r>
              <a:rPr lang="en-IN" dirty="0"/>
              <a:t>M / M / 1 - Summary</a:t>
            </a:r>
          </a:p>
        </p:txBody>
      </p:sp>
      <p:sp>
        <p:nvSpPr>
          <p:cNvPr id="4" name="Date Placeholder 3">
            <a:extLst>
              <a:ext uri="{FF2B5EF4-FFF2-40B4-BE49-F238E27FC236}">
                <a16:creationId xmlns:a16="http://schemas.microsoft.com/office/drawing/2014/main" id="{223D9686-AD6B-82C9-63C9-8ADCE4E7C890}"/>
              </a:ext>
            </a:extLst>
          </p:cNvPr>
          <p:cNvSpPr>
            <a:spLocks noGrp="1"/>
          </p:cNvSpPr>
          <p:nvPr>
            <p:ph type="dt" sz="half" idx="10"/>
          </p:nvPr>
        </p:nvSpPr>
        <p:spPr/>
        <p:txBody>
          <a:bodyPr/>
          <a:lstStyle/>
          <a:p>
            <a:r>
              <a:rPr lang="en-IN"/>
              <a:t>11-11-2024</a:t>
            </a:r>
          </a:p>
        </p:txBody>
      </p:sp>
      <p:sp>
        <p:nvSpPr>
          <p:cNvPr id="5" name="Footer Placeholder 4">
            <a:extLst>
              <a:ext uri="{FF2B5EF4-FFF2-40B4-BE49-F238E27FC236}">
                <a16:creationId xmlns:a16="http://schemas.microsoft.com/office/drawing/2014/main" id="{86C541A5-74CB-908C-83EF-AB0FA2530B04}"/>
              </a:ext>
            </a:extLst>
          </p:cNvPr>
          <p:cNvSpPr>
            <a:spLocks noGrp="1"/>
          </p:cNvSpPr>
          <p:nvPr>
            <p:ph type="ftr" sz="quarter" idx="11"/>
          </p:nvPr>
        </p:nvSpPr>
        <p:spPr/>
        <p:txBody>
          <a:bodyPr/>
          <a:lstStyle/>
          <a:p>
            <a:r>
              <a:rPr lang="en-GB"/>
              <a:t>EE 699 Next Generation Wireless Networks</a:t>
            </a:r>
            <a:endParaRPr lang="en-IN"/>
          </a:p>
        </p:txBody>
      </p:sp>
      <p:grpSp>
        <p:nvGrpSpPr>
          <p:cNvPr id="80" name="Group 79" descr="\documentclass{article}&#10;\usepackage{amsmath}&#10;\pagestyle{empty}&#10;\usepackage{tikz}&#10;\begin{document}&#10;&#10;\begin{tikzpicture}[&gt;=stealth, node distance=2.3cm,every node/.style={circle}]&#10;    % Nodes&#10;    \node (0) [draw, fill=gray!20, minimum size=10mm] {0};&#10;    \node (1) [right of=0, draw, fill=gray!20, minimum size=10mm] {1};&#10;    \node (2) [right of=1, draw, fill=gray!20, minimum size=10mm] {2};&#10;    \node (3) [right of=2, minimum size=10mm] {\dots};&#10;&#10;    % Connecting nodes with edges and labels as plain text&#10;    \path[-&gt;] (0) edge [bend left] node[above] {$\lambda$} (1) &#10;              (1) edge [bend left] node[above] {$\lambda$} (2)&#10;              (2) edge [bend left] node[above] {$\lambda$} (3);&#10;&#10;    \path[-&gt;] (1) edge [bend left] node[below] {$\mu$} (0)&#10;              (2) edge [bend left] node[below] {$\mu$} (1)&#10;              (3) edge [bend left] node[below] {$\mu$} (2);&#10;\end{tikzpicture}&#10;&#10;\end{document}&#10;" title="IguanaTex Shape Display">
            <a:extLst>
              <a:ext uri="{FF2B5EF4-FFF2-40B4-BE49-F238E27FC236}">
                <a16:creationId xmlns:a16="http://schemas.microsoft.com/office/drawing/2014/main" id="{64E74C89-41C2-D2ED-FE6E-BBCB20169A22}"/>
              </a:ext>
            </a:extLst>
          </p:cNvPr>
          <p:cNvGrpSpPr>
            <a:grpSpLocks noChangeAspect="1"/>
          </p:cNvGrpSpPr>
          <p:nvPr>
            <p:custDataLst>
              <p:tags r:id="rId1"/>
            </p:custDataLst>
          </p:nvPr>
        </p:nvGrpSpPr>
        <p:grpSpPr>
          <a:xfrm>
            <a:off x="4473678" y="1209501"/>
            <a:ext cx="4144652" cy="997243"/>
            <a:chOff x="4495789" y="4026663"/>
            <a:chExt cx="5439232" cy="1308732"/>
          </a:xfrm>
        </p:grpSpPr>
        <p:sp>
          <p:nvSpPr>
            <p:cNvPr id="8" name="Freeform: Shape 7">
              <a:extLst>
                <a:ext uri="{FF2B5EF4-FFF2-40B4-BE49-F238E27FC236}">
                  <a16:creationId xmlns:a16="http://schemas.microsoft.com/office/drawing/2014/main" id="{25DBD4F1-DB00-01F7-6EE4-902778F2899D}"/>
                </a:ext>
              </a:extLst>
            </p:cNvPr>
            <p:cNvSpPr/>
            <p:nvPr>
              <p:custDataLst>
                <p:tags r:id="rId357"/>
              </p:custDataLst>
            </p:nvPr>
          </p:nvSpPr>
          <p:spPr>
            <a:xfrm>
              <a:off x="4495789" y="4324944"/>
              <a:ext cx="720866" cy="720031"/>
            </a:xfrm>
            <a:custGeom>
              <a:avLst/>
              <a:gdLst>
                <a:gd name="connsiteX0" fmla="*/ 720866 w 720866"/>
                <a:gd name="connsiteY0" fmla="*/ 360066 h 720031"/>
                <a:gd name="connsiteX1" fmla="*/ 360482 w 720866"/>
                <a:gd name="connsiteY1" fmla="*/ 0 h 720031"/>
                <a:gd name="connsiteX2" fmla="*/ 0 w 720866"/>
                <a:gd name="connsiteY2" fmla="*/ 360066 h 720031"/>
                <a:gd name="connsiteX3" fmla="*/ 360482 w 720866"/>
                <a:gd name="connsiteY3" fmla="*/ 720032 h 720031"/>
                <a:gd name="connsiteX4" fmla="*/ 720866 w 720866"/>
                <a:gd name="connsiteY4" fmla="*/ 360066 h 72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866" h="720031">
                  <a:moveTo>
                    <a:pt x="720866" y="360066"/>
                  </a:moveTo>
                  <a:cubicBezTo>
                    <a:pt x="720866" y="161231"/>
                    <a:pt x="559548" y="0"/>
                    <a:pt x="360482" y="0"/>
                  </a:cubicBezTo>
                  <a:cubicBezTo>
                    <a:pt x="161417" y="0"/>
                    <a:pt x="0" y="161231"/>
                    <a:pt x="0" y="360066"/>
                  </a:cubicBezTo>
                  <a:cubicBezTo>
                    <a:pt x="0" y="558801"/>
                    <a:pt x="161417" y="720032"/>
                    <a:pt x="360482" y="720032"/>
                  </a:cubicBezTo>
                  <a:cubicBezTo>
                    <a:pt x="559548" y="720032"/>
                    <a:pt x="720866" y="558801"/>
                    <a:pt x="720866" y="360066"/>
                  </a:cubicBezTo>
                  <a:close/>
                </a:path>
              </a:pathLst>
            </a:custGeom>
            <a:solidFill>
              <a:srgbClr val="E6E6E6"/>
            </a:solidFill>
            <a:ln w="25430"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89BA1816-F1F8-E4AA-845D-AAF58FF360FE}"/>
                </a:ext>
              </a:extLst>
            </p:cNvPr>
            <p:cNvSpPr/>
            <p:nvPr>
              <p:custDataLst>
                <p:tags r:id="rId358"/>
              </p:custDataLst>
            </p:nvPr>
          </p:nvSpPr>
          <p:spPr>
            <a:xfrm>
              <a:off x="4495789" y="4324944"/>
              <a:ext cx="720866" cy="720031"/>
            </a:xfrm>
            <a:custGeom>
              <a:avLst/>
              <a:gdLst>
                <a:gd name="connsiteX0" fmla="*/ 720866 w 720866"/>
                <a:gd name="connsiteY0" fmla="*/ 360066 h 720031"/>
                <a:gd name="connsiteX1" fmla="*/ 360482 w 720866"/>
                <a:gd name="connsiteY1" fmla="*/ 0 h 720031"/>
                <a:gd name="connsiteX2" fmla="*/ 0 w 720866"/>
                <a:gd name="connsiteY2" fmla="*/ 360066 h 720031"/>
                <a:gd name="connsiteX3" fmla="*/ 360482 w 720866"/>
                <a:gd name="connsiteY3" fmla="*/ 720032 h 720031"/>
                <a:gd name="connsiteX4" fmla="*/ 720866 w 720866"/>
                <a:gd name="connsiteY4" fmla="*/ 360066 h 72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866" h="720031">
                  <a:moveTo>
                    <a:pt x="720866" y="360066"/>
                  </a:moveTo>
                  <a:cubicBezTo>
                    <a:pt x="720866" y="161231"/>
                    <a:pt x="559548" y="0"/>
                    <a:pt x="360482" y="0"/>
                  </a:cubicBezTo>
                  <a:cubicBezTo>
                    <a:pt x="161417" y="0"/>
                    <a:pt x="0" y="161231"/>
                    <a:pt x="0" y="360066"/>
                  </a:cubicBezTo>
                  <a:cubicBezTo>
                    <a:pt x="0" y="558801"/>
                    <a:pt x="161417" y="720032"/>
                    <a:pt x="360482" y="720032"/>
                  </a:cubicBezTo>
                  <a:cubicBezTo>
                    <a:pt x="559548" y="720032"/>
                    <a:pt x="720866" y="558801"/>
                    <a:pt x="720866" y="360066"/>
                  </a:cubicBezTo>
                  <a:close/>
                </a:path>
              </a:pathLst>
            </a:custGeom>
            <a:noFill/>
            <a:ln w="10134" cap="flat">
              <a:solidFill>
                <a:srgbClr val="000000"/>
              </a:solid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AFD7CB14-571F-FFCA-07A4-87E45E743B7C}"/>
                </a:ext>
              </a:extLst>
            </p:cNvPr>
            <p:cNvSpPr/>
            <p:nvPr>
              <p:custDataLst>
                <p:tags r:id="rId359"/>
              </p:custDataLst>
            </p:nvPr>
          </p:nvSpPr>
          <p:spPr>
            <a:xfrm>
              <a:off x="4802786" y="4597969"/>
              <a:ext cx="106658" cy="174099"/>
            </a:xfrm>
            <a:custGeom>
              <a:avLst/>
              <a:gdLst>
                <a:gd name="connsiteX0" fmla="*/ 106747 w 106658"/>
                <a:gd name="connsiteY0" fmla="*/ 87643 h 174099"/>
                <a:gd name="connsiteX1" fmla="*/ 96613 w 106658"/>
                <a:gd name="connsiteY1" fmla="*/ 28429 h 174099"/>
                <a:gd name="connsiteX2" fmla="*/ 53544 w 106658"/>
                <a:gd name="connsiteY2" fmla="*/ 88 h 174099"/>
                <a:gd name="connsiteX3" fmla="*/ 9462 w 106658"/>
                <a:gd name="connsiteY3" fmla="*/ 30201 h 174099"/>
                <a:gd name="connsiteX4" fmla="*/ 89 w 106658"/>
                <a:gd name="connsiteY4" fmla="*/ 87643 h 174099"/>
                <a:gd name="connsiteX5" fmla="*/ 11489 w 106658"/>
                <a:gd name="connsiteY5" fmla="*/ 148629 h 174099"/>
                <a:gd name="connsiteX6" fmla="*/ 53291 w 106658"/>
                <a:gd name="connsiteY6" fmla="*/ 174187 h 174099"/>
                <a:gd name="connsiteX7" fmla="*/ 97373 w 106658"/>
                <a:gd name="connsiteY7" fmla="*/ 144833 h 174099"/>
                <a:gd name="connsiteX8" fmla="*/ 106747 w 106658"/>
                <a:gd name="connsiteY8" fmla="*/ 87643 h 174099"/>
                <a:gd name="connsiteX9" fmla="*/ 53291 w 106658"/>
                <a:gd name="connsiteY9" fmla="*/ 168620 h 174099"/>
                <a:gd name="connsiteX10" fmla="*/ 23903 w 106658"/>
                <a:gd name="connsiteY10" fmla="*/ 138000 h 174099"/>
                <a:gd name="connsiteX11" fmla="*/ 21116 w 106658"/>
                <a:gd name="connsiteY11" fmla="*/ 84607 h 174099"/>
                <a:gd name="connsiteX12" fmla="*/ 23143 w 106658"/>
                <a:gd name="connsiteY12" fmla="*/ 38045 h 174099"/>
                <a:gd name="connsiteX13" fmla="*/ 53291 w 106658"/>
                <a:gd name="connsiteY13" fmla="*/ 5655 h 174099"/>
                <a:gd name="connsiteX14" fmla="*/ 83186 w 106658"/>
                <a:gd name="connsiteY14" fmla="*/ 35262 h 174099"/>
                <a:gd name="connsiteX15" fmla="*/ 85719 w 106658"/>
                <a:gd name="connsiteY15" fmla="*/ 84607 h 174099"/>
                <a:gd name="connsiteX16" fmla="*/ 82933 w 106658"/>
                <a:gd name="connsiteY16" fmla="*/ 136988 h 174099"/>
                <a:gd name="connsiteX17" fmla="*/ 53291 w 106658"/>
                <a:gd name="connsiteY17" fmla="*/ 168620 h 17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658" h="174099">
                  <a:moveTo>
                    <a:pt x="106747" y="87643"/>
                  </a:moveTo>
                  <a:cubicBezTo>
                    <a:pt x="106747" y="67399"/>
                    <a:pt x="105480" y="47155"/>
                    <a:pt x="96613" y="28429"/>
                  </a:cubicBezTo>
                  <a:cubicBezTo>
                    <a:pt x="84959" y="4136"/>
                    <a:pt x="64185" y="88"/>
                    <a:pt x="53544" y="88"/>
                  </a:cubicBezTo>
                  <a:cubicBezTo>
                    <a:pt x="38344" y="88"/>
                    <a:pt x="19850" y="6667"/>
                    <a:pt x="9462" y="30201"/>
                  </a:cubicBezTo>
                  <a:cubicBezTo>
                    <a:pt x="1355" y="47661"/>
                    <a:pt x="89" y="67399"/>
                    <a:pt x="89" y="87643"/>
                  </a:cubicBezTo>
                  <a:cubicBezTo>
                    <a:pt x="89" y="106622"/>
                    <a:pt x="1102" y="129397"/>
                    <a:pt x="11489" y="148629"/>
                  </a:cubicBezTo>
                  <a:cubicBezTo>
                    <a:pt x="22383" y="169126"/>
                    <a:pt x="40877" y="174187"/>
                    <a:pt x="53291" y="174187"/>
                  </a:cubicBezTo>
                  <a:cubicBezTo>
                    <a:pt x="66972" y="174187"/>
                    <a:pt x="86226" y="168873"/>
                    <a:pt x="97373" y="144833"/>
                  </a:cubicBezTo>
                  <a:cubicBezTo>
                    <a:pt x="105480" y="127372"/>
                    <a:pt x="106747" y="107634"/>
                    <a:pt x="106747" y="87643"/>
                  </a:cubicBezTo>
                  <a:close/>
                  <a:moveTo>
                    <a:pt x="53291" y="168620"/>
                  </a:moveTo>
                  <a:cubicBezTo>
                    <a:pt x="43411" y="168620"/>
                    <a:pt x="28463" y="162293"/>
                    <a:pt x="23903" y="138000"/>
                  </a:cubicBezTo>
                  <a:cubicBezTo>
                    <a:pt x="21116" y="122817"/>
                    <a:pt x="21116" y="99537"/>
                    <a:pt x="21116" y="84607"/>
                  </a:cubicBezTo>
                  <a:cubicBezTo>
                    <a:pt x="21116" y="68411"/>
                    <a:pt x="21116" y="51710"/>
                    <a:pt x="23143" y="38045"/>
                  </a:cubicBezTo>
                  <a:cubicBezTo>
                    <a:pt x="27957" y="7932"/>
                    <a:pt x="46957" y="5655"/>
                    <a:pt x="53291" y="5655"/>
                  </a:cubicBezTo>
                  <a:cubicBezTo>
                    <a:pt x="61652" y="5655"/>
                    <a:pt x="78372" y="10210"/>
                    <a:pt x="83186" y="35262"/>
                  </a:cubicBezTo>
                  <a:cubicBezTo>
                    <a:pt x="85719" y="49433"/>
                    <a:pt x="85719" y="68664"/>
                    <a:pt x="85719" y="84607"/>
                  </a:cubicBezTo>
                  <a:cubicBezTo>
                    <a:pt x="85719" y="103586"/>
                    <a:pt x="85719" y="120793"/>
                    <a:pt x="82933" y="136988"/>
                  </a:cubicBezTo>
                  <a:cubicBezTo>
                    <a:pt x="79132" y="161028"/>
                    <a:pt x="64692" y="168620"/>
                    <a:pt x="53291" y="168620"/>
                  </a:cubicBezTo>
                  <a:close/>
                </a:path>
              </a:pathLst>
            </a:custGeom>
            <a:solidFill>
              <a:srgbClr val="000000"/>
            </a:solidFill>
            <a:ln w="25430"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F59B6C63-06BC-7F92-151D-FB17232E8622}"/>
                </a:ext>
              </a:extLst>
            </p:cNvPr>
            <p:cNvSpPr/>
            <p:nvPr>
              <p:custDataLst>
                <p:tags r:id="rId360"/>
              </p:custDataLst>
            </p:nvPr>
          </p:nvSpPr>
          <p:spPr>
            <a:xfrm>
              <a:off x="6153775" y="4324944"/>
              <a:ext cx="720866" cy="720031"/>
            </a:xfrm>
            <a:custGeom>
              <a:avLst/>
              <a:gdLst>
                <a:gd name="connsiteX0" fmla="*/ 720866 w 720866"/>
                <a:gd name="connsiteY0" fmla="*/ 360066 h 720031"/>
                <a:gd name="connsiteX1" fmla="*/ 360382 w 720866"/>
                <a:gd name="connsiteY1" fmla="*/ 0 h 720031"/>
                <a:gd name="connsiteX2" fmla="*/ 0 w 720866"/>
                <a:gd name="connsiteY2" fmla="*/ 360066 h 720031"/>
                <a:gd name="connsiteX3" fmla="*/ 360382 w 720866"/>
                <a:gd name="connsiteY3" fmla="*/ 720032 h 720031"/>
                <a:gd name="connsiteX4" fmla="*/ 720866 w 720866"/>
                <a:gd name="connsiteY4" fmla="*/ 360066 h 72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866" h="720031">
                  <a:moveTo>
                    <a:pt x="720866" y="360066"/>
                  </a:moveTo>
                  <a:cubicBezTo>
                    <a:pt x="720866" y="161231"/>
                    <a:pt x="559450" y="0"/>
                    <a:pt x="360382" y="0"/>
                  </a:cubicBezTo>
                  <a:cubicBezTo>
                    <a:pt x="161317" y="0"/>
                    <a:pt x="0" y="161231"/>
                    <a:pt x="0" y="360066"/>
                  </a:cubicBezTo>
                  <a:cubicBezTo>
                    <a:pt x="0" y="558801"/>
                    <a:pt x="161317" y="720032"/>
                    <a:pt x="360382" y="720032"/>
                  </a:cubicBezTo>
                  <a:cubicBezTo>
                    <a:pt x="559450" y="720032"/>
                    <a:pt x="720866" y="558801"/>
                    <a:pt x="720866" y="360066"/>
                  </a:cubicBezTo>
                  <a:close/>
                </a:path>
              </a:pathLst>
            </a:custGeom>
            <a:solidFill>
              <a:srgbClr val="E6E6E6"/>
            </a:solidFill>
            <a:ln w="25430"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9CDBAFF1-0F0F-8A6A-05EC-078FBED32DB8}"/>
                </a:ext>
              </a:extLst>
            </p:cNvPr>
            <p:cNvSpPr/>
            <p:nvPr>
              <p:custDataLst>
                <p:tags r:id="rId361"/>
              </p:custDataLst>
            </p:nvPr>
          </p:nvSpPr>
          <p:spPr>
            <a:xfrm>
              <a:off x="6153775" y="4324944"/>
              <a:ext cx="720866" cy="720031"/>
            </a:xfrm>
            <a:custGeom>
              <a:avLst/>
              <a:gdLst>
                <a:gd name="connsiteX0" fmla="*/ 720866 w 720866"/>
                <a:gd name="connsiteY0" fmla="*/ 360066 h 720031"/>
                <a:gd name="connsiteX1" fmla="*/ 360382 w 720866"/>
                <a:gd name="connsiteY1" fmla="*/ 0 h 720031"/>
                <a:gd name="connsiteX2" fmla="*/ 0 w 720866"/>
                <a:gd name="connsiteY2" fmla="*/ 360066 h 720031"/>
                <a:gd name="connsiteX3" fmla="*/ 360382 w 720866"/>
                <a:gd name="connsiteY3" fmla="*/ 720032 h 720031"/>
                <a:gd name="connsiteX4" fmla="*/ 720866 w 720866"/>
                <a:gd name="connsiteY4" fmla="*/ 360066 h 72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866" h="720031">
                  <a:moveTo>
                    <a:pt x="720866" y="360066"/>
                  </a:moveTo>
                  <a:cubicBezTo>
                    <a:pt x="720866" y="161231"/>
                    <a:pt x="559450" y="0"/>
                    <a:pt x="360382" y="0"/>
                  </a:cubicBezTo>
                  <a:cubicBezTo>
                    <a:pt x="161317" y="0"/>
                    <a:pt x="0" y="161231"/>
                    <a:pt x="0" y="360066"/>
                  </a:cubicBezTo>
                  <a:cubicBezTo>
                    <a:pt x="0" y="558801"/>
                    <a:pt x="161317" y="720032"/>
                    <a:pt x="360382" y="720032"/>
                  </a:cubicBezTo>
                  <a:cubicBezTo>
                    <a:pt x="559450" y="720032"/>
                    <a:pt x="720866" y="558801"/>
                    <a:pt x="720866" y="360066"/>
                  </a:cubicBezTo>
                  <a:close/>
                </a:path>
              </a:pathLst>
            </a:custGeom>
            <a:noFill/>
            <a:ln w="10134" cap="flat">
              <a:solidFill>
                <a:srgbClr val="000000"/>
              </a:solid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056E4CF0-0DEA-93CC-5DEF-58D75C55793D}"/>
                </a:ext>
              </a:extLst>
            </p:cNvPr>
            <p:cNvSpPr/>
            <p:nvPr>
              <p:custDataLst>
                <p:tags r:id="rId362"/>
              </p:custDataLst>
            </p:nvPr>
          </p:nvSpPr>
          <p:spPr>
            <a:xfrm>
              <a:off x="6473405" y="4597969"/>
              <a:ext cx="83603" cy="168531"/>
            </a:xfrm>
            <a:custGeom>
              <a:avLst/>
              <a:gdLst>
                <a:gd name="connsiteX0" fmla="*/ 52090 w 83603"/>
                <a:gd name="connsiteY0" fmla="*/ 6667 h 168531"/>
                <a:gd name="connsiteX1" fmla="*/ 46263 w 83603"/>
                <a:gd name="connsiteY1" fmla="*/ 88 h 168531"/>
                <a:gd name="connsiteX2" fmla="*/ 154 w 83603"/>
                <a:gd name="connsiteY2" fmla="*/ 16283 h 168531"/>
                <a:gd name="connsiteX3" fmla="*/ 154 w 83603"/>
                <a:gd name="connsiteY3" fmla="*/ 24128 h 168531"/>
                <a:gd name="connsiteX4" fmla="*/ 33342 w 83603"/>
                <a:gd name="connsiteY4" fmla="*/ 17548 h 168531"/>
                <a:gd name="connsiteX5" fmla="*/ 33342 w 83603"/>
                <a:gd name="connsiteY5" fmla="*/ 148629 h 168531"/>
                <a:gd name="connsiteX6" fmla="*/ 9781 w 83603"/>
                <a:gd name="connsiteY6" fmla="*/ 160775 h 168531"/>
                <a:gd name="connsiteX7" fmla="*/ 1674 w 83603"/>
                <a:gd name="connsiteY7" fmla="*/ 160775 h 168531"/>
                <a:gd name="connsiteX8" fmla="*/ 1674 w 83603"/>
                <a:gd name="connsiteY8" fmla="*/ 168620 h 168531"/>
                <a:gd name="connsiteX9" fmla="*/ 42716 w 83603"/>
                <a:gd name="connsiteY9" fmla="*/ 167861 h 168531"/>
                <a:gd name="connsiteX10" fmla="*/ 83758 w 83603"/>
                <a:gd name="connsiteY10" fmla="*/ 168620 h 168531"/>
                <a:gd name="connsiteX11" fmla="*/ 83758 w 83603"/>
                <a:gd name="connsiteY11" fmla="*/ 160775 h 168531"/>
                <a:gd name="connsiteX12" fmla="*/ 75651 w 83603"/>
                <a:gd name="connsiteY12" fmla="*/ 160775 h 168531"/>
                <a:gd name="connsiteX13" fmla="*/ 52090 w 83603"/>
                <a:gd name="connsiteY13" fmla="*/ 148629 h 168531"/>
                <a:gd name="connsiteX14" fmla="*/ 52090 w 83603"/>
                <a:gd name="connsiteY14" fmla="*/ 6667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603" h="168531">
                  <a:moveTo>
                    <a:pt x="52090" y="6667"/>
                  </a:moveTo>
                  <a:cubicBezTo>
                    <a:pt x="52090" y="594"/>
                    <a:pt x="52090" y="88"/>
                    <a:pt x="46263" y="88"/>
                  </a:cubicBezTo>
                  <a:cubicBezTo>
                    <a:pt x="30555" y="16283"/>
                    <a:pt x="8261" y="16283"/>
                    <a:pt x="154" y="16283"/>
                  </a:cubicBezTo>
                  <a:lnTo>
                    <a:pt x="154" y="24128"/>
                  </a:lnTo>
                  <a:cubicBezTo>
                    <a:pt x="5221" y="24128"/>
                    <a:pt x="20168" y="24128"/>
                    <a:pt x="33342" y="17548"/>
                  </a:cubicBezTo>
                  <a:lnTo>
                    <a:pt x="33342" y="148629"/>
                  </a:lnTo>
                  <a:cubicBezTo>
                    <a:pt x="33342" y="157738"/>
                    <a:pt x="32582" y="160775"/>
                    <a:pt x="9781" y="160775"/>
                  </a:cubicBezTo>
                  <a:lnTo>
                    <a:pt x="1674" y="160775"/>
                  </a:lnTo>
                  <a:lnTo>
                    <a:pt x="1674" y="168620"/>
                  </a:lnTo>
                  <a:cubicBezTo>
                    <a:pt x="10541" y="167861"/>
                    <a:pt x="32582" y="167861"/>
                    <a:pt x="42716" y="167861"/>
                  </a:cubicBezTo>
                  <a:cubicBezTo>
                    <a:pt x="52850" y="167861"/>
                    <a:pt x="74891" y="167861"/>
                    <a:pt x="83758" y="168620"/>
                  </a:cubicBezTo>
                  <a:lnTo>
                    <a:pt x="83758" y="160775"/>
                  </a:lnTo>
                  <a:lnTo>
                    <a:pt x="75651" y="160775"/>
                  </a:lnTo>
                  <a:cubicBezTo>
                    <a:pt x="52850" y="160775"/>
                    <a:pt x="52090" y="157992"/>
                    <a:pt x="52090" y="148629"/>
                  </a:cubicBezTo>
                  <a:lnTo>
                    <a:pt x="52090" y="6667"/>
                  </a:lnTo>
                  <a:close/>
                </a:path>
              </a:pathLst>
            </a:custGeom>
            <a:solidFill>
              <a:srgbClr val="000000"/>
            </a:solidFill>
            <a:ln w="25430"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4A3AB27C-4988-BCAB-A7BE-07D992570359}"/>
                </a:ext>
              </a:extLst>
            </p:cNvPr>
            <p:cNvSpPr/>
            <p:nvPr>
              <p:custDataLst>
                <p:tags r:id="rId363"/>
              </p:custDataLst>
            </p:nvPr>
          </p:nvSpPr>
          <p:spPr>
            <a:xfrm>
              <a:off x="7811765" y="4324944"/>
              <a:ext cx="720774" cy="720031"/>
            </a:xfrm>
            <a:custGeom>
              <a:avLst/>
              <a:gdLst>
                <a:gd name="connsiteX0" fmla="*/ 720775 w 720774"/>
                <a:gd name="connsiteY0" fmla="*/ 360066 h 720031"/>
                <a:gd name="connsiteX1" fmla="*/ 360387 w 720774"/>
                <a:gd name="connsiteY1" fmla="*/ 0 h 720031"/>
                <a:gd name="connsiteX2" fmla="*/ 0 w 720774"/>
                <a:gd name="connsiteY2" fmla="*/ 360066 h 720031"/>
                <a:gd name="connsiteX3" fmla="*/ 360387 w 720774"/>
                <a:gd name="connsiteY3" fmla="*/ 720032 h 720031"/>
                <a:gd name="connsiteX4" fmla="*/ 720775 w 720774"/>
                <a:gd name="connsiteY4" fmla="*/ 360066 h 72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74" h="720031">
                  <a:moveTo>
                    <a:pt x="720775" y="360066"/>
                  </a:moveTo>
                  <a:cubicBezTo>
                    <a:pt x="720775" y="161231"/>
                    <a:pt x="559450" y="0"/>
                    <a:pt x="360387" y="0"/>
                  </a:cubicBezTo>
                  <a:cubicBezTo>
                    <a:pt x="161325" y="0"/>
                    <a:pt x="0" y="161231"/>
                    <a:pt x="0" y="360066"/>
                  </a:cubicBezTo>
                  <a:cubicBezTo>
                    <a:pt x="0" y="558801"/>
                    <a:pt x="161325" y="720032"/>
                    <a:pt x="360387" y="720032"/>
                  </a:cubicBezTo>
                  <a:cubicBezTo>
                    <a:pt x="559450" y="720032"/>
                    <a:pt x="720775" y="558801"/>
                    <a:pt x="720775" y="360066"/>
                  </a:cubicBezTo>
                  <a:close/>
                </a:path>
              </a:pathLst>
            </a:custGeom>
            <a:solidFill>
              <a:srgbClr val="E6E6E6"/>
            </a:solidFill>
            <a:ln w="25430"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99A5EB29-F098-8D3F-64E8-A00879CF3C8C}"/>
                </a:ext>
              </a:extLst>
            </p:cNvPr>
            <p:cNvSpPr/>
            <p:nvPr>
              <p:custDataLst>
                <p:tags r:id="rId364"/>
              </p:custDataLst>
            </p:nvPr>
          </p:nvSpPr>
          <p:spPr>
            <a:xfrm>
              <a:off x="7811765" y="4324944"/>
              <a:ext cx="720774" cy="720031"/>
            </a:xfrm>
            <a:custGeom>
              <a:avLst/>
              <a:gdLst>
                <a:gd name="connsiteX0" fmla="*/ 720775 w 720774"/>
                <a:gd name="connsiteY0" fmla="*/ 360066 h 720031"/>
                <a:gd name="connsiteX1" fmla="*/ 360387 w 720774"/>
                <a:gd name="connsiteY1" fmla="*/ 0 h 720031"/>
                <a:gd name="connsiteX2" fmla="*/ 0 w 720774"/>
                <a:gd name="connsiteY2" fmla="*/ 360066 h 720031"/>
                <a:gd name="connsiteX3" fmla="*/ 360387 w 720774"/>
                <a:gd name="connsiteY3" fmla="*/ 720032 h 720031"/>
                <a:gd name="connsiteX4" fmla="*/ 720775 w 720774"/>
                <a:gd name="connsiteY4" fmla="*/ 360066 h 72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74" h="720031">
                  <a:moveTo>
                    <a:pt x="720775" y="360066"/>
                  </a:moveTo>
                  <a:cubicBezTo>
                    <a:pt x="720775" y="161231"/>
                    <a:pt x="559450" y="0"/>
                    <a:pt x="360387" y="0"/>
                  </a:cubicBezTo>
                  <a:cubicBezTo>
                    <a:pt x="161325" y="0"/>
                    <a:pt x="0" y="161231"/>
                    <a:pt x="0" y="360066"/>
                  </a:cubicBezTo>
                  <a:cubicBezTo>
                    <a:pt x="0" y="558801"/>
                    <a:pt x="161325" y="720032"/>
                    <a:pt x="360387" y="720032"/>
                  </a:cubicBezTo>
                  <a:cubicBezTo>
                    <a:pt x="559450" y="720032"/>
                    <a:pt x="720775" y="558801"/>
                    <a:pt x="720775" y="360066"/>
                  </a:cubicBezTo>
                  <a:close/>
                </a:path>
              </a:pathLst>
            </a:custGeom>
            <a:noFill/>
            <a:ln w="10134" cap="flat">
              <a:solidFill>
                <a:srgbClr val="000000"/>
              </a:solid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BA1A0F79-F716-D10C-3ED1-252A6B936BD5}"/>
                </a:ext>
              </a:extLst>
            </p:cNvPr>
            <p:cNvSpPr/>
            <p:nvPr>
              <p:custDataLst>
                <p:tags r:id="rId365"/>
              </p:custDataLst>
            </p:nvPr>
          </p:nvSpPr>
          <p:spPr>
            <a:xfrm>
              <a:off x="8121479" y="4597969"/>
              <a:ext cx="101084" cy="168531"/>
            </a:xfrm>
            <a:custGeom>
              <a:avLst/>
              <a:gdLst>
                <a:gd name="connsiteX0" fmla="*/ 19727 w 101084"/>
                <a:gd name="connsiteY0" fmla="*/ 149135 h 168531"/>
                <a:gd name="connsiteX1" fmla="*/ 46581 w 101084"/>
                <a:gd name="connsiteY1" fmla="*/ 123070 h 168531"/>
                <a:gd name="connsiteX2" fmla="*/ 101304 w 101084"/>
                <a:gd name="connsiteY2" fmla="*/ 49180 h 168531"/>
                <a:gd name="connsiteX3" fmla="*/ 47595 w 101084"/>
                <a:gd name="connsiteY3" fmla="*/ 88 h 168531"/>
                <a:gd name="connsiteX4" fmla="*/ 219 w 101084"/>
                <a:gd name="connsiteY4" fmla="*/ 45890 h 168531"/>
                <a:gd name="connsiteX5" fmla="*/ 13646 w 101084"/>
                <a:gd name="connsiteY5" fmla="*/ 60061 h 168531"/>
                <a:gd name="connsiteX6" fmla="*/ 26820 w 101084"/>
                <a:gd name="connsiteY6" fmla="*/ 46649 h 168531"/>
                <a:gd name="connsiteX7" fmla="*/ 13393 w 101084"/>
                <a:gd name="connsiteY7" fmla="*/ 33490 h 168531"/>
                <a:gd name="connsiteX8" fmla="*/ 10099 w 101084"/>
                <a:gd name="connsiteY8" fmla="*/ 33743 h 168531"/>
                <a:gd name="connsiteX9" fmla="*/ 44301 w 101084"/>
                <a:gd name="connsiteY9" fmla="*/ 7932 h 168531"/>
                <a:gd name="connsiteX10" fmla="*/ 78249 w 101084"/>
                <a:gd name="connsiteY10" fmla="*/ 49180 h 168531"/>
                <a:gd name="connsiteX11" fmla="*/ 51648 w 101084"/>
                <a:gd name="connsiteY11" fmla="*/ 105104 h 168531"/>
                <a:gd name="connsiteX12" fmla="*/ 3006 w 101084"/>
                <a:gd name="connsiteY12" fmla="*/ 159257 h 168531"/>
                <a:gd name="connsiteX13" fmla="*/ 219 w 101084"/>
                <a:gd name="connsiteY13" fmla="*/ 168620 h 168531"/>
                <a:gd name="connsiteX14" fmla="*/ 94210 w 101084"/>
                <a:gd name="connsiteY14" fmla="*/ 168620 h 168531"/>
                <a:gd name="connsiteX15" fmla="*/ 101304 w 101084"/>
                <a:gd name="connsiteY15" fmla="*/ 124589 h 168531"/>
                <a:gd name="connsiteX16" fmla="*/ 94970 w 101084"/>
                <a:gd name="connsiteY16" fmla="*/ 124589 h 168531"/>
                <a:gd name="connsiteX17" fmla="*/ 89397 w 101084"/>
                <a:gd name="connsiteY17" fmla="*/ 147110 h 168531"/>
                <a:gd name="connsiteX18" fmla="*/ 65329 w 101084"/>
                <a:gd name="connsiteY18" fmla="*/ 149135 h 168531"/>
                <a:gd name="connsiteX19" fmla="*/ 19727 w 101084"/>
                <a:gd name="connsiteY19" fmla="*/ 149135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1084" h="168531">
                  <a:moveTo>
                    <a:pt x="19727" y="149135"/>
                  </a:moveTo>
                  <a:lnTo>
                    <a:pt x="46581" y="123070"/>
                  </a:lnTo>
                  <a:cubicBezTo>
                    <a:pt x="86103" y="88149"/>
                    <a:pt x="101304" y="74485"/>
                    <a:pt x="101304" y="49180"/>
                  </a:cubicBezTo>
                  <a:cubicBezTo>
                    <a:pt x="101304" y="20332"/>
                    <a:pt x="78503" y="88"/>
                    <a:pt x="47595" y="88"/>
                  </a:cubicBezTo>
                  <a:cubicBezTo>
                    <a:pt x="18967" y="88"/>
                    <a:pt x="219" y="23368"/>
                    <a:pt x="219" y="45890"/>
                  </a:cubicBezTo>
                  <a:cubicBezTo>
                    <a:pt x="219" y="60061"/>
                    <a:pt x="12886" y="60061"/>
                    <a:pt x="13646" y="60061"/>
                  </a:cubicBezTo>
                  <a:cubicBezTo>
                    <a:pt x="17953" y="60061"/>
                    <a:pt x="26820" y="57024"/>
                    <a:pt x="26820" y="46649"/>
                  </a:cubicBezTo>
                  <a:cubicBezTo>
                    <a:pt x="26820" y="40070"/>
                    <a:pt x="22260" y="33490"/>
                    <a:pt x="13393" y="33490"/>
                  </a:cubicBezTo>
                  <a:cubicBezTo>
                    <a:pt x="11366" y="33490"/>
                    <a:pt x="10859" y="33490"/>
                    <a:pt x="10099" y="33743"/>
                  </a:cubicBezTo>
                  <a:cubicBezTo>
                    <a:pt x="15926" y="17295"/>
                    <a:pt x="29607" y="7932"/>
                    <a:pt x="44301" y="7932"/>
                  </a:cubicBezTo>
                  <a:cubicBezTo>
                    <a:pt x="67356" y="7932"/>
                    <a:pt x="78249" y="28429"/>
                    <a:pt x="78249" y="49180"/>
                  </a:cubicBezTo>
                  <a:cubicBezTo>
                    <a:pt x="78249" y="69424"/>
                    <a:pt x="65582" y="89415"/>
                    <a:pt x="51648" y="105104"/>
                  </a:cubicBezTo>
                  <a:lnTo>
                    <a:pt x="3006" y="159257"/>
                  </a:lnTo>
                  <a:cubicBezTo>
                    <a:pt x="219" y="162040"/>
                    <a:pt x="219" y="162546"/>
                    <a:pt x="219" y="168620"/>
                  </a:cubicBezTo>
                  <a:lnTo>
                    <a:pt x="94210" y="168620"/>
                  </a:lnTo>
                  <a:lnTo>
                    <a:pt x="101304" y="124589"/>
                  </a:lnTo>
                  <a:lnTo>
                    <a:pt x="94970" y="124589"/>
                  </a:lnTo>
                  <a:cubicBezTo>
                    <a:pt x="93703" y="132180"/>
                    <a:pt x="91930" y="143315"/>
                    <a:pt x="89397" y="147110"/>
                  </a:cubicBezTo>
                  <a:cubicBezTo>
                    <a:pt x="87623" y="149135"/>
                    <a:pt x="70902" y="149135"/>
                    <a:pt x="65329" y="149135"/>
                  </a:cubicBezTo>
                  <a:lnTo>
                    <a:pt x="19727" y="149135"/>
                  </a:lnTo>
                  <a:close/>
                </a:path>
              </a:pathLst>
            </a:custGeom>
            <a:solidFill>
              <a:srgbClr val="000000"/>
            </a:solidFill>
            <a:ln w="25430"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703F4407-B0BF-7EA4-9ECA-6A3B8397D789}"/>
                </a:ext>
              </a:extLst>
            </p:cNvPr>
            <p:cNvSpPr/>
            <p:nvPr>
              <p:custDataLst>
                <p:tags r:id="rId366"/>
              </p:custDataLst>
            </p:nvPr>
          </p:nvSpPr>
          <p:spPr>
            <a:xfrm>
              <a:off x="9682971" y="4671494"/>
              <a:ext cx="26854" cy="26823"/>
            </a:xfrm>
            <a:custGeom>
              <a:avLst/>
              <a:gdLst>
                <a:gd name="connsiteX0" fmla="*/ 27135 w 26854"/>
                <a:gd name="connsiteY0" fmla="*/ 13497 h 26823"/>
                <a:gd name="connsiteX1" fmla="*/ 13707 w 26854"/>
                <a:gd name="connsiteY1" fmla="*/ 85 h 26823"/>
                <a:gd name="connsiteX2" fmla="*/ 280 w 26854"/>
                <a:gd name="connsiteY2" fmla="*/ 13497 h 26823"/>
                <a:gd name="connsiteX3" fmla="*/ 13707 w 26854"/>
                <a:gd name="connsiteY3" fmla="*/ 26908 h 26823"/>
                <a:gd name="connsiteX4" fmla="*/ 27135 w 26854"/>
                <a:gd name="connsiteY4" fmla="*/ 13497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4" h="26823">
                  <a:moveTo>
                    <a:pt x="27135" y="13497"/>
                  </a:moveTo>
                  <a:cubicBezTo>
                    <a:pt x="27135" y="6158"/>
                    <a:pt x="21054" y="85"/>
                    <a:pt x="13707" y="85"/>
                  </a:cubicBezTo>
                  <a:cubicBezTo>
                    <a:pt x="6360" y="85"/>
                    <a:pt x="280" y="6158"/>
                    <a:pt x="280" y="13497"/>
                  </a:cubicBezTo>
                  <a:cubicBezTo>
                    <a:pt x="280" y="20835"/>
                    <a:pt x="6360" y="26908"/>
                    <a:pt x="13707" y="26908"/>
                  </a:cubicBezTo>
                  <a:cubicBezTo>
                    <a:pt x="21054" y="26908"/>
                    <a:pt x="27135" y="20835"/>
                    <a:pt x="27135" y="13497"/>
                  </a:cubicBezTo>
                  <a:close/>
                </a:path>
              </a:pathLst>
            </a:custGeom>
            <a:solidFill>
              <a:srgbClr val="000000"/>
            </a:solidFill>
            <a:ln w="25430"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9F63CF15-6B32-054E-F658-578ED3CD8A26}"/>
                </a:ext>
              </a:extLst>
            </p:cNvPr>
            <p:cNvSpPr/>
            <p:nvPr>
              <p:custDataLst>
                <p:tags r:id="rId367"/>
              </p:custDataLst>
            </p:nvPr>
          </p:nvSpPr>
          <p:spPr>
            <a:xfrm>
              <a:off x="9795569" y="4671494"/>
              <a:ext cx="26854" cy="26823"/>
            </a:xfrm>
            <a:custGeom>
              <a:avLst/>
              <a:gdLst>
                <a:gd name="connsiteX0" fmla="*/ 27139 w 26854"/>
                <a:gd name="connsiteY0" fmla="*/ 13497 h 26823"/>
                <a:gd name="connsiteX1" fmla="*/ 13712 w 26854"/>
                <a:gd name="connsiteY1" fmla="*/ 85 h 26823"/>
                <a:gd name="connsiteX2" fmla="*/ 284 w 26854"/>
                <a:gd name="connsiteY2" fmla="*/ 13497 h 26823"/>
                <a:gd name="connsiteX3" fmla="*/ 13712 w 26854"/>
                <a:gd name="connsiteY3" fmla="*/ 26908 h 26823"/>
                <a:gd name="connsiteX4" fmla="*/ 27139 w 26854"/>
                <a:gd name="connsiteY4" fmla="*/ 13497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4" h="26823">
                  <a:moveTo>
                    <a:pt x="27139" y="13497"/>
                  </a:moveTo>
                  <a:cubicBezTo>
                    <a:pt x="27139" y="6158"/>
                    <a:pt x="21059" y="85"/>
                    <a:pt x="13712" y="85"/>
                  </a:cubicBezTo>
                  <a:cubicBezTo>
                    <a:pt x="6365" y="85"/>
                    <a:pt x="284" y="6158"/>
                    <a:pt x="284" y="13497"/>
                  </a:cubicBezTo>
                  <a:cubicBezTo>
                    <a:pt x="284" y="20835"/>
                    <a:pt x="6365" y="26908"/>
                    <a:pt x="13712" y="26908"/>
                  </a:cubicBezTo>
                  <a:cubicBezTo>
                    <a:pt x="21059" y="26908"/>
                    <a:pt x="27139" y="20835"/>
                    <a:pt x="27139" y="13497"/>
                  </a:cubicBezTo>
                  <a:close/>
                </a:path>
              </a:pathLst>
            </a:custGeom>
            <a:solidFill>
              <a:srgbClr val="000000"/>
            </a:solidFill>
            <a:ln w="25430"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E1FCDDA2-9CBF-120B-5330-D7DF76AF8E4F}"/>
                </a:ext>
              </a:extLst>
            </p:cNvPr>
            <p:cNvSpPr/>
            <p:nvPr>
              <p:custDataLst>
                <p:tags r:id="rId368"/>
              </p:custDataLst>
            </p:nvPr>
          </p:nvSpPr>
          <p:spPr>
            <a:xfrm>
              <a:off x="9908167" y="4671494"/>
              <a:ext cx="26854" cy="26823"/>
            </a:xfrm>
            <a:custGeom>
              <a:avLst/>
              <a:gdLst>
                <a:gd name="connsiteX0" fmla="*/ 27143 w 26854"/>
                <a:gd name="connsiteY0" fmla="*/ 13497 h 26823"/>
                <a:gd name="connsiteX1" fmla="*/ 13716 w 26854"/>
                <a:gd name="connsiteY1" fmla="*/ 85 h 26823"/>
                <a:gd name="connsiteX2" fmla="*/ 289 w 26854"/>
                <a:gd name="connsiteY2" fmla="*/ 13497 h 26823"/>
                <a:gd name="connsiteX3" fmla="*/ 13716 w 26854"/>
                <a:gd name="connsiteY3" fmla="*/ 26908 h 26823"/>
                <a:gd name="connsiteX4" fmla="*/ 27143 w 26854"/>
                <a:gd name="connsiteY4" fmla="*/ 13497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4" h="26823">
                  <a:moveTo>
                    <a:pt x="27143" y="13497"/>
                  </a:moveTo>
                  <a:cubicBezTo>
                    <a:pt x="27143" y="6158"/>
                    <a:pt x="21063" y="85"/>
                    <a:pt x="13716" y="85"/>
                  </a:cubicBezTo>
                  <a:cubicBezTo>
                    <a:pt x="6369" y="85"/>
                    <a:pt x="289" y="6158"/>
                    <a:pt x="289" y="13497"/>
                  </a:cubicBezTo>
                  <a:cubicBezTo>
                    <a:pt x="289" y="20835"/>
                    <a:pt x="6369" y="26908"/>
                    <a:pt x="13716" y="26908"/>
                  </a:cubicBezTo>
                  <a:cubicBezTo>
                    <a:pt x="21063" y="26908"/>
                    <a:pt x="27143" y="20835"/>
                    <a:pt x="27143" y="13497"/>
                  </a:cubicBezTo>
                  <a:close/>
                </a:path>
              </a:pathLst>
            </a:custGeom>
            <a:solidFill>
              <a:srgbClr val="000000"/>
            </a:solidFill>
            <a:ln w="25430"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7AD87486-900F-F5BE-0E9A-150E77B22C30}"/>
                </a:ext>
              </a:extLst>
            </p:cNvPr>
            <p:cNvSpPr/>
            <p:nvPr>
              <p:custDataLst>
                <p:tags r:id="rId369"/>
              </p:custDataLst>
            </p:nvPr>
          </p:nvSpPr>
          <p:spPr>
            <a:xfrm>
              <a:off x="5172749" y="4349402"/>
              <a:ext cx="981025" cy="153045"/>
            </a:xfrm>
            <a:custGeom>
              <a:avLst/>
              <a:gdLst>
                <a:gd name="connsiteX0" fmla="*/ 0 w 981025"/>
                <a:gd name="connsiteY0" fmla="*/ 153045 h 153045"/>
                <a:gd name="connsiteX1" fmla="*/ 981026 w 981025"/>
                <a:gd name="connsiteY1" fmla="*/ 127744 h 153045"/>
              </a:gdLst>
              <a:ahLst/>
              <a:cxnLst>
                <a:cxn ang="0">
                  <a:pos x="connsiteX0" y="connsiteY0"/>
                </a:cxn>
                <a:cxn ang="0">
                  <a:pos x="connsiteX1" y="connsiteY1"/>
                </a:cxn>
              </a:cxnLst>
              <a:rect l="l" t="t" r="r" b="b"/>
              <a:pathLst>
                <a:path w="981025" h="153045">
                  <a:moveTo>
                    <a:pt x="0" y="153045"/>
                  </a:moveTo>
                  <a:cubicBezTo>
                    <a:pt x="346180" y="-46584"/>
                    <a:pt x="678753" y="-46584"/>
                    <a:pt x="981026" y="127744"/>
                  </a:cubicBezTo>
                </a:path>
              </a:pathLst>
            </a:custGeom>
            <a:noFill/>
            <a:ln w="10134" cap="flat">
              <a:solidFill>
                <a:srgbClr val="000000"/>
              </a:solid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907B8BF6-AC84-3BF2-A59C-7026F82FF411}"/>
                </a:ext>
              </a:extLst>
            </p:cNvPr>
            <p:cNvSpPr/>
            <p:nvPr>
              <p:custDataLst>
                <p:tags r:id="rId370"/>
              </p:custDataLst>
            </p:nvPr>
          </p:nvSpPr>
          <p:spPr>
            <a:xfrm>
              <a:off x="6107183" y="4426843"/>
              <a:ext cx="90493" cy="75604"/>
            </a:xfrm>
            <a:custGeom>
              <a:avLst/>
              <a:gdLst>
                <a:gd name="connsiteX0" fmla="*/ 90494 w 90493"/>
                <a:gd name="connsiteY0" fmla="*/ 75604 h 75604"/>
                <a:gd name="connsiteX1" fmla="*/ 40529 w 90493"/>
                <a:gd name="connsiteY1" fmla="*/ 0 h 75604"/>
                <a:gd name="connsiteX2" fmla="*/ 46588 w 90493"/>
                <a:gd name="connsiteY2" fmla="*/ 50304 h 75604"/>
                <a:gd name="connsiteX3" fmla="*/ 0 w 90493"/>
                <a:gd name="connsiteY3" fmla="*/ 70147 h 75604"/>
              </a:gdLst>
              <a:ahLst/>
              <a:cxnLst>
                <a:cxn ang="0">
                  <a:pos x="connsiteX0" y="connsiteY0"/>
                </a:cxn>
                <a:cxn ang="0">
                  <a:pos x="connsiteX1" y="connsiteY1"/>
                </a:cxn>
                <a:cxn ang="0">
                  <a:pos x="connsiteX2" y="connsiteY2"/>
                </a:cxn>
                <a:cxn ang="0">
                  <a:pos x="connsiteX3" y="connsiteY3"/>
                </a:cxn>
              </a:cxnLst>
              <a:rect l="l" t="t" r="r" b="b"/>
              <a:pathLst>
                <a:path w="90493" h="75604">
                  <a:moveTo>
                    <a:pt x="90494" y="75604"/>
                  </a:moveTo>
                  <a:lnTo>
                    <a:pt x="40529" y="0"/>
                  </a:lnTo>
                  <a:lnTo>
                    <a:pt x="46588" y="50304"/>
                  </a:lnTo>
                  <a:lnTo>
                    <a:pt x="0" y="70147"/>
                  </a:lnTo>
                </a:path>
              </a:pathLst>
            </a:custGeom>
            <a:solidFill>
              <a:srgbClr val="000000"/>
            </a:solidFill>
            <a:ln w="25430"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D3EA7394-5421-B1E9-F4A4-1F41B84227E1}"/>
                </a:ext>
              </a:extLst>
            </p:cNvPr>
            <p:cNvSpPr/>
            <p:nvPr>
              <p:custDataLst>
                <p:tags r:id="rId371"/>
              </p:custDataLst>
            </p:nvPr>
          </p:nvSpPr>
          <p:spPr>
            <a:xfrm>
              <a:off x="5624754" y="4026663"/>
              <a:ext cx="125405" cy="178907"/>
            </a:xfrm>
            <a:custGeom>
              <a:avLst/>
              <a:gdLst>
                <a:gd name="connsiteX0" fmla="*/ 77138 w 125405"/>
                <a:gd name="connsiteY0" fmla="*/ 101792 h 178907"/>
                <a:gd name="connsiteX1" fmla="*/ 103739 w 125405"/>
                <a:gd name="connsiteY1" fmla="*/ 172899 h 178907"/>
                <a:gd name="connsiteX2" fmla="*/ 117166 w 125405"/>
                <a:gd name="connsiteY2" fmla="*/ 178466 h 178907"/>
                <a:gd name="connsiteX3" fmla="*/ 122740 w 125405"/>
                <a:gd name="connsiteY3" fmla="*/ 178466 h 178907"/>
                <a:gd name="connsiteX4" fmla="*/ 125527 w 125405"/>
                <a:gd name="connsiteY4" fmla="*/ 175936 h 178907"/>
                <a:gd name="connsiteX5" fmla="*/ 124260 w 125405"/>
                <a:gd name="connsiteY5" fmla="*/ 173658 h 178907"/>
                <a:gd name="connsiteX6" fmla="*/ 118433 w 125405"/>
                <a:gd name="connsiteY6" fmla="*/ 162018 h 178907"/>
                <a:gd name="connsiteX7" fmla="*/ 66751 w 125405"/>
                <a:gd name="connsiteY7" fmla="*/ 18032 h 178907"/>
                <a:gd name="connsiteX8" fmla="*/ 35842 w 125405"/>
                <a:gd name="connsiteY8" fmla="*/ 65 h 178907"/>
                <a:gd name="connsiteX9" fmla="*/ 31282 w 125405"/>
                <a:gd name="connsiteY9" fmla="*/ 2849 h 178907"/>
                <a:gd name="connsiteX10" fmla="*/ 33562 w 125405"/>
                <a:gd name="connsiteY10" fmla="*/ 5380 h 178907"/>
                <a:gd name="connsiteX11" fmla="*/ 50030 w 125405"/>
                <a:gd name="connsiteY11" fmla="*/ 25624 h 178907"/>
                <a:gd name="connsiteX12" fmla="*/ 74604 w 125405"/>
                <a:gd name="connsiteY12" fmla="*/ 94453 h 178907"/>
                <a:gd name="connsiteX13" fmla="*/ 4681 w 125405"/>
                <a:gd name="connsiteY13" fmla="*/ 163789 h 178907"/>
                <a:gd name="connsiteX14" fmla="*/ 121 w 125405"/>
                <a:gd name="connsiteY14" fmla="*/ 171634 h 178907"/>
                <a:gd name="connsiteX15" fmla="*/ 7721 w 125405"/>
                <a:gd name="connsiteY15" fmla="*/ 178973 h 178907"/>
                <a:gd name="connsiteX16" fmla="*/ 16082 w 125405"/>
                <a:gd name="connsiteY16" fmla="*/ 173658 h 178907"/>
                <a:gd name="connsiteX17" fmla="*/ 77138 w 125405"/>
                <a:gd name="connsiteY17" fmla="*/ 101792 h 17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405" h="178907">
                  <a:moveTo>
                    <a:pt x="77138" y="101792"/>
                  </a:moveTo>
                  <a:cubicBezTo>
                    <a:pt x="87525" y="128362"/>
                    <a:pt x="99685" y="167079"/>
                    <a:pt x="103739" y="172899"/>
                  </a:cubicBezTo>
                  <a:cubicBezTo>
                    <a:pt x="107793" y="178466"/>
                    <a:pt x="110326" y="178466"/>
                    <a:pt x="117166" y="178466"/>
                  </a:cubicBezTo>
                  <a:lnTo>
                    <a:pt x="122740" y="178466"/>
                  </a:lnTo>
                  <a:cubicBezTo>
                    <a:pt x="125273" y="178213"/>
                    <a:pt x="125527" y="176695"/>
                    <a:pt x="125527" y="175936"/>
                  </a:cubicBezTo>
                  <a:cubicBezTo>
                    <a:pt x="125527" y="175177"/>
                    <a:pt x="125020" y="174671"/>
                    <a:pt x="124260" y="173658"/>
                  </a:cubicBezTo>
                  <a:cubicBezTo>
                    <a:pt x="121727" y="170875"/>
                    <a:pt x="120206" y="167079"/>
                    <a:pt x="118433" y="162018"/>
                  </a:cubicBezTo>
                  <a:lnTo>
                    <a:pt x="66751" y="18032"/>
                  </a:lnTo>
                  <a:cubicBezTo>
                    <a:pt x="61430" y="3355"/>
                    <a:pt x="47750" y="65"/>
                    <a:pt x="35842" y="65"/>
                  </a:cubicBezTo>
                  <a:cubicBezTo>
                    <a:pt x="34576" y="65"/>
                    <a:pt x="31282" y="65"/>
                    <a:pt x="31282" y="2849"/>
                  </a:cubicBezTo>
                  <a:cubicBezTo>
                    <a:pt x="31282" y="4873"/>
                    <a:pt x="33309" y="5380"/>
                    <a:pt x="33562" y="5380"/>
                  </a:cubicBezTo>
                  <a:cubicBezTo>
                    <a:pt x="41923" y="6898"/>
                    <a:pt x="43696" y="8416"/>
                    <a:pt x="50030" y="25624"/>
                  </a:cubicBezTo>
                  <a:lnTo>
                    <a:pt x="74604" y="94453"/>
                  </a:lnTo>
                  <a:lnTo>
                    <a:pt x="4681" y="163789"/>
                  </a:lnTo>
                  <a:cubicBezTo>
                    <a:pt x="1641" y="166826"/>
                    <a:pt x="121" y="168344"/>
                    <a:pt x="121" y="171634"/>
                  </a:cubicBezTo>
                  <a:cubicBezTo>
                    <a:pt x="121" y="175936"/>
                    <a:pt x="3668" y="178973"/>
                    <a:pt x="7721" y="178973"/>
                  </a:cubicBezTo>
                  <a:cubicBezTo>
                    <a:pt x="11775" y="178973"/>
                    <a:pt x="14055" y="176189"/>
                    <a:pt x="16082" y="173658"/>
                  </a:cubicBezTo>
                  <a:lnTo>
                    <a:pt x="77138" y="101792"/>
                  </a:lnTo>
                  <a:close/>
                </a:path>
              </a:pathLst>
            </a:custGeom>
            <a:solidFill>
              <a:srgbClr val="000000"/>
            </a:solidFill>
            <a:ln w="25430"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28683D00-3138-06F2-7BE9-90292FA0229D}"/>
                </a:ext>
              </a:extLst>
            </p:cNvPr>
            <p:cNvSpPr/>
            <p:nvPr>
              <p:custDataLst>
                <p:tags r:id="rId372"/>
              </p:custDataLst>
            </p:nvPr>
          </p:nvSpPr>
          <p:spPr>
            <a:xfrm>
              <a:off x="6830737" y="4349402"/>
              <a:ext cx="981028" cy="153045"/>
            </a:xfrm>
            <a:custGeom>
              <a:avLst/>
              <a:gdLst>
                <a:gd name="connsiteX0" fmla="*/ 0 w 981028"/>
                <a:gd name="connsiteY0" fmla="*/ 153045 h 153045"/>
                <a:gd name="connsiteX1" fmla="*/ 981028 w 981028"/>
                <a:gd name="connsiteY1" fmla="*/ 127744 h 153045"/>
              </a:gdLst>
              <a:ahLst/>
              <a:cxnLst>
                <a:cxn ang="0">
                  <a:pos x="connsiteX0" y="connsiteY0"/>
                </a:cxn>
                <a:cxn ang="0">
                  <a:pos x="connsiteX1" y="connsiteY1"/>
                </a:cxn>
              </a:cxnLst>
              <a:rect l="l" t="t" r="r" b="b"/>
              <a:pathLst>
                <a:path w="981028" h="153045">
                  <a:moveTo>
                    <a:pt x="0" y="153045"/>
                  </a:moveTo>
                  <a:cubicBezTo>
                    <a:pt x="346078" y="-46584"/>
                    <a:pt x="678747" y="-46584"/>
                    <a:pt x="981028" y="127744"/>
                  </a:cubicBezTo>
                </a:path>
              </a:pathLst>
            </a:custGeom>
            <a:noFill/>
            <a:ln w="10134" cap="flat">
              <a:solidFill>
                <a:srgbClr val="000000"/>
              </a:solid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22DA9300-2214-F50C-38FD-5307AFCB2A01}"/>
                </a:ext>
              </a:extLst>
            </p:cNvPr>
            <p:cNvSpPr/>
            <p:nvPr>
              <p:custDataLst>
                <p:tags r:id="rId373"/>
              </p:custDataLst>
            </p:nvPr>
          </p:nvSpPr>
          <p:spPr>
            <a:xfrm>
              <a:off x="7765175" y="4426842"/>
              <a:ext cx="90493" cy="75604"/>
            </a:xfrm>
            <a:custGeom>
              <a:avLst/>
              <a:gdLst>
                <a:gd name="connsiteX0" fmla="*/ 90493 w 90493"/>
                <a:gd name="connsiteY0" fmla="*/ 75605 h 75604"/>
                <a:gd name="connsiteX1" fmla="*/ 40528 w 90493"/>
                <a:gd name="connsiteY1" fmla="*/ 0 h 75604"/>
                <a:gd name="connsiteX2" fmla="*/ 46588 w 90493"/>
                <a:gd name="connsiteY2" fmla="*/ 50304 h 75604"/>
                <a:gd name="connsiteX3" fmla="*/ 0 w 90493"/>
                <a:gd name="connsiteY3" fmla="*/ 70148 h 75604"/>
              </a:gdLst>
              <a:ahLst/>
              <a:cxnLst>
                <a:cxn ang="0">
                  <a:pos x="connsiteX0" y="connsiteY0"/>
                </a:cxn>
                <a:cxn ang="0">
                  <a:pos x="connsiteX1" y="connsiteY1"/>
                </a:cxn>
                <a:cxn ang="0">
                  <a:pos x="connsiteX2" y="connsiteY2"/>
                </a:cxn>
                <a:cxn ang="0">
                  <a:pos x="connsiteX3" y="connsiteY3"/>
                </a:cxn>
              </a:cxnLst>
              <a:rect l="l" t="t" r="r" b="b"/>
              <a:pathLst>
                <a:path w="90493" h="75604">
                  <a:moveTo>
                    <a:pt x="90493" y="75605"/>
                  </a:moveTo>
                  <a:lnTo>
                    <a:pt x="40528" y="0"/>
                  </a:lnTo>
                  <a:lnTo>
                    <a:pt x="46588" y="50304"/>
                  </a:lnTo>
                  <a:lnTo>
                    <a:pt x="0" y="70148"/>
                  </a:lnTo>
                </a:path>
              </a:pathLst>
            </a:custGeom>
            <a:solidFill>
              <a:srgbClr val="000000"/>
            </a:solidFill>
            <a:ln w="25430"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CDE37230-3C08-41ED-BFFC-B18A81A26C98}"/>
                </a:ext>
              </a:extLst>
            </p:cNvPr>
            <p:cNvSpPr/>
            <p:nvPr>
              <p:custDataLst>
                <p:tags r:id="rId374"/>
              </p:custDataLst>
            </p:nvPr>
          </p:nvSpPr>
          <p:spPr>
            <a:xfrm>
              <a:off x="7282709" y="4026663"/>
              <a:ext cx="125405" cy="178907"/>
            </a:xfrm>
            <a:custGeom>
              <a:avLst/>
              <a:gdLst>
                <a:gd name="connsiteX0" fmla="*/ 77203 w 125405"/>
                <a:gd name="connsiteY0" fmla="*/ 101792 h 178907"/>
                <a:gd name="connsiteX1" fmla="*/ 103804 w 125405"/>
                <a:gd name="connsiteY1" fmla="*/ 172899 h 178907"/>
                <a:gd name="connsiteX2" fmla="*/ 117232 w 125405"/>
                <a:gd name="connsiteY2" fmla="*/ 178466 h 178907"/>
                <a:gd name="connsiteX3" fmla="*/ 122805 w 125405"/>
                <a:gd name="connsiteY3" fmla="*/ 178466 h 178907"/>
                <a:gd name="connsiteX4" fmla="*/ 125592 w 125405"/>
                <a:gd name="connsiteY4" fmla="*/ 175936 h 178907"/>
                <a:gd name="connsiteX5" fmla="*/ 124325 w 125405"/>
                <a:gd name="connsiteY5" fmla="*/ 173658 h 178907"/>
                <a:gd name="connsiteX6" fmla="*/ 118498 w 125405"/>
                <a:gd name="connsiteY6" fmla="*/ 162018 h 178907"/>
                <a:gd name="connsiteX7" fmla="*/ 66816 w 125405"/>
                <a:gd name="connsiteY7" fmla="*/ 18032 h 178907"/>
                <a:gd name="connsiteX8" fmla="*/ 35908 w 125405"/>
                <a:gd name="connsiteY8" fmla="*/ 65 h 178907"/>
                <a:gd name="connsiteX9" fmla="*/ 31347 w 125405"/>
                <a:gd name="connsiteY9" fmla="*/ 2849 h 178907"/>
                <a:gd name="connsiteX10" fmla="*/ 33628 w 125405"/>
                <a:gd name="connsiteY10" fmla="*/ 5380 h 178907"/>
                <a:gd name="connsiteX11" fmla="*/ 50095 w 125405"/>
                <a:gd name="connsiteY11" fmla="*/ 25624 h 178907"/>
                <a:gd name="connsiteX12" fmla="*/ 74669 w 125405"/>
                <a:gd name="connsiteY12" fmla="*/ 94453 h 178907"/>
                <a:gd name="connsiteX13" fmla="*/ 4746 w 125405"/>
                <a:gd name="connsiteY13" fmla="*/ 163789 h 178907"/>
                <a:gd name="connsiteX14" fmla="*/ 186 w 125405"/>
                <a:gd name="connsiteY14" fmla="*/ 171634 h 178907"/>
                <a:gd name="connsiteX15" fmla="*/ 7786 w 125405"/>
                <a:gd name="connsiteY15" fmla="*/ 178973 h 178907"/>
                <a:gd name="connsiteX16" fmla="*/ 16147 w 125405"/>
                <a:gd name="connsiteY16" fmla="*/ 173658 h 178907"/>
                <a:gd name="connsiteX17" fmla="*/ 77203 w 125405"/>
                <a:gd name="connsiteY17" fmla="*/ 101792 h 17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405" h="178907">
                  <a:moveTo>
                    <a:pt x="77203" y="101792"/>
                  </a:moveTo>
                  <a:cubicBezTo>
                    <a:pt x="87590" y="128362"/>
                    <a:pt x="99751" y="167079"/>
                    <a:pt x="103804" y="172899"/>
                  </a:cubicBezTo>
                  <a:cubicBezTo>
                    <a:pt x="107858" y="178466"/>
                    <a:pt x="110391" y="178466"/>
                    <a:pt x="117232" y="178466"/>
                  </a:cubicBezTo>
                  <a:lnTo>
                    <a:pt x="122805" y="178466"/>
                  </a:lnTo>
                  <a:cubicBezTo>
                    <a:pt x="125339" y="178213"/>
                    <a:pt x="125592" y="176695"/>
                    <a:pt x="125592" y="175936"/>
                  </a:cubicBezTo>
                  <a:cubicBezTo>
                    <a:pt x="125592" y="175177"/>
                    <a:pt x="125085" y="174671"/>
                    <a:pt x="124325" y="173658"/>
                  </a:cubicBezTo>
                  <a:cubicBezTo>
                    <a:pt x="121792" y="170875"/>
                    <a:pt x="120272" y="167079"/>
                    <a:pt x="118498" y="162018"/>
                  </a:cubicBezTo>
                  <a:lnTo>
                    <a:pt x="66816" y="18032"/>
                  </a:lnTo>
                  <a:cubicBezTo>
                    <a:pt x="61496" y="3355"/>
                    <a:pt x="47815" y="65"/>
                    <a:pt x="35908" y="65"/>
                  </a:cubicBezTo>
                  <a:cubicBezTo>
                    <a:pt x="34641" y="65"/>
                    <a:pt x="31347" y="65"/>
                    <a:pt x="31347" y="2849"/>
                  </a:cubicBezTo>
                  <a:cubicBezTo>
                    <a:pt x="31347" y="4873"/>
                    <a:pt x="33374" y="5380"/>
                    <a:pt x="33628" y="5380"/>
                  </a:cubicBezTo>
                  <a:cubicBezTo>
                    <a:pt x="41988" y="6898"/>
                    <a:pt x="43761" y="8416"/>
                    <a:pt x="50095" y="25624"/>
                  </a:cubicBezTo>
                  <a:lnTo>
                    <a:pt x="74669" y="94453"/>
                  </a:lnTo>
                  <a:lnTo>
                    <a:pt x="4746" y="163789"/>
                  </a:lnTo>
                  <a:cubicBezTo>
                    <a:pt x="1706" y="166826"/>
                    <a:pt x="186" y="168344"/>
                    <a:pt x="186" y="171634"/>
                  </a:cubicBezTo>
                  <a:cubicBezTo>
                    <a:pt x="186" y="175936"/>
                    <a:pt x="3733" y="178973"/>
                    <a:pt x="7786" y="178973"/>
                  </a:cubicBezTo>
                  <a:cubicBezTo>
                    <a:pt x="11840" y="178973"/>
                    <a:pt x="14120" y="176189"/>
                    <a:pt x="16147" y="173658"/>
                  </a:cubicBezTo>
                  <a:lnTo>
                    <a:pt x="77203" y="101792"/>
                  </a:lnTo>
                  <a:close/>
                </a:path>
              </a:pathLst>
            </a:custGeom>
            <a:solidFill>
              <a:srgbClr val="000000"/>
            </a:solidFill>
            <a:ln w="25430"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EC439420-69ED-4FD4-0C4B-5B7FAAB50FEB}"/>
                </a:ext>
              </a:extLst>
            </p:cNvPr>
            <p:cNvSpPr/>
            <p:nvPr>
              <p:custDataLst>
                <p:tags r:id="rId375"/>
              </p:custDataLst>
            </p:nvPr>
          </p:nvSpPr>
          <p:spPr>
            <a:xfrm>
              <a:off x="8488623" y="4349402"/>
              <a:ext cx="981021" cy="153045"/>
            </a:xfrm>
            <a:custGeom>
              <a:avLst/>
              <a:gdLst>
                <a:gd name="connsiteX0" fmla="*/ 0 w 981021"/>
                <a:gd name="connsiteY0" fmla="*/ 153045 h 153045"/>
                <a:gd name="connsiteX1" fmla="*/ 981021 w 981021"/>
                <a:gd name="connsiteY1" fmla="*/ 127744 h 153045"/>
              </a:gdLst>
              <a:ahLst/>
              <a:cxnLst>
                <a:cxn ang="0">
                  <a:pos x="connsiteX0" y="connsiteY0"/>
                </a:cxn>
                <a:cxn ang="0">
                  <a:pos x="connsiteX1" y="connsiteY1"/>
                </a:cxn>
              </a:cxnLst>
              <a:rect l="l" t="t" r="r" b="b"/>
              <a:pathLst>
                <a:path w="981021" h="153045">
                  <a:moveTo>
                    <a:pt x="0" y="153045"/>
                  </a:moveTo>
                  <a:cubicBezTo>
                    <a:pt x="346172" y="-46584"/>
                    <a:pt x="678841" y="-46584"/>
                    <a:pt x="981021" y="127744"/>
                  </a:cubicBezTo>
                </a:path>
              </a:pathLst>
            </a:custGeom>
            <a:noFill/>
            <a:ln w="10134" cap="flat">
              <a:solidFill>
                <a:srgbClr val="000000"/>
              </a:solid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DA72CC23-26C3-DCAB-C5B6-B18BDE7FD90F}"/>
                </a:ext>
              </a:extLst>
            </p:cNvPr>
            <p:cNvSpPr/>
            <p:nvPr>
              <p:custDataLst>
                <p:tags r:id="rId376"/>
              </p:custDataLst>
            </p:nvPr>
          </p:nvSpPr>
          <p:spPr>
            <a:xfrm>
              <a:off x="9423068" y="4426842"/>
              <a:ext cx="90493" cy="75604"/>
            </a:xfrm>
            <a:custGeom>
              <a:avLst/>
              <a:gdLst>
                <a:gd name="connsiteX0" fmla="*/ 90493 w 90493"/>
                <a:gd name="connsiteY0" fmla="*/ 75605 h 75604"/>
                <a:gd name="connsiteX1" fmla="*/ 40528 w 90493"/>
                <a:gd name="connsiteY1" fmla="*/ 0 h 75604"/>
                <a:gd name="connsiteX2" fmla="*/ 46588 w 90493"/>
                <a:gd name="connsiteY2" fmla="*/ 50304 h 75604"/>
                <a:gd name="connsiteX3" fmla="*/ 0 w 90493"/>
                <a:gd name="connsiteY3" fmla="*/ 70148 h 75604"/>
              </a:gdLst>
              <a:ahLst/>
              <a:cxnLst>
                <a:cxn ang="0">
                  <a:pos x="connsiteX0" y="connsiteY0"/>
                </a:cxn>
                <a:cxn ang="0">
                  <a:pos x="connsiteX1" y="connsiteY1"/>
                </a:cxn>
                <a:cxn ang="0">
                  <a:pos x="connsiteX2" y="connsiteY2"/>
                </a:cxn>
                <a:cxn ang="0">
                  <a:pos x="connsiteX3" y="connsiteY3"/>
                </a:cxn>
              </a:cxnLst>
              <a:rect l="l" t="t" r="r" b="b"/>
              <a:pathLst>
                <a:path w="90493" h="75604">
                  <a:moveTo>
                    <a:pt x="90493" y="75605"/>
                  </a:moveTo>
                  <a:lnTo>
                    <a:pt x="40528" y="0"/>
                  </a:lnTo>
                  <a:lnTo>
                    <a:pt x="46588" y="50304"/>
                  </a:lnTo>
                  <a:lnTo>
                    <a:pt x="0" y="70148"/>
                  </a:lnTo>
                </a:path>
              </a:pathLst>
            </a:custGeom>
            <a:solidFill>
              <a:srgbClr val="000000"/>
            </a:solidFill>
            <a:ln w="25430"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5C209CA0-6916-B171-1089-9547AA0980C6}"/>
                </a:ext>
              </a:extLst>
            </p:cNvPr>
            <p:cNvSpPr/>
            <p:nvPr>
              <p:custDataLst>
                <p:tags r:id="rId377"/>
              </p:custDataLst>
            </p:nvPr>
          </p:nvSpPr>
          <p:spPr>
            <a:xfrm>
              <a:off x="8940638" y="4026663"/>
              <a:ext cx="125405" cy="178907"/>
            </a:xfrm>
            <a:custGeom>
              <a:avLst/>
              <a:gdLst>
                <a:gd name="connsiteX0" fmla="*/ 77268 w 125405"/>
                <a:gd name="connsiteY0" fmla="*/ 101792 h 178907"/>
                <a:gd name="connsiteX1" fmla="*/ 103869 w 125405"/>
                <a:gd name="connsiteY1" fmla="*/ 172899 h 178907"/>
                <a:gd name="connsiteX2" fmla="*/ 117297 w 125405"/>
                <a:gd name="connsiteY2" fmla="*/ 178466 h 178907"/>
                <a:gd name="connsiteX3" fmla="*/ 122870 w 125405"/>
                <a:gd name="connsiteY3" fmla="*/ 178466 h 178907"/>
                <a:gd name="connsiteX4" fmla="*/ 125657 w 125405"/>
                <a:gd name="connsiteY4" fmla="*/ 175936 h 178907"/>
                <a:gd name="connsiteX5" fmla="*/ 124390 w 125405"/>
                <a:gd name="connsiteY5" fmla="*/ 173658 h 178907"/>
                <a:gd name="connsiteX6" fmla="*/ 118563 w 125405"/>
                <a:gd name="connsiteY6" fmla="*/ 162018 h 178907"/>
                <a:gd name="connsiteX7" fmla="*/ 66881 w 125405"/>
                <a:gd name="connsiteY7" fmla="*/ 18032 h 178907"/>
                <a:gd name="connsiteX8" fmla="*/ 35973 w 125405"/>
                <a:gd name="connsiteY8" fmla="*/ 65 h 178907"/>
                <a:gd name="connsiteX9" fmla="*/ 31413 w 125405"/>
                <a:gd name="connsiteY9" fmla="*/ 2849 h 178907"/>
                <a:gd name="connsiteX10" fmla="*/ 33693 w 125405"/>
                <a:gd name="connsiteY10" fmla="*/ 5380 h 178907"/>
                <a:gd name="connsiteX11" fmla="*/ 50160 w 125405"/>
                <a:gd name="connsiteY11" fmla="*/ 25624 h 178907"/>
                <a:gd name="connsiteX12" fmla="*/ 74735 w 125405"/>
                <a:gd name="connsiteY12" fmla="*/ 94453 h 178907"/>
                <a:gd name="connsiteX13" fmla="*/ 4811 w 125405"/>
                <a:gd name="connsiteY13" fmla="*/ 163789 h 178907"/>
                <a:gd name="connsiteX14" fmla="*/ 251 w 125405"/>
                <a:gd name="connsiteY14" fmla="*/ 171634 h 178907"/>
                <a:gd name="connsiteX15" fmla="*/ 7852 w 125405"/>
                <a:gd name="connsiteY15" fmla="*/ 178973 h 178907"/>
                <a:gd name="connsiteX16" fmla="*/ 16212 w 125405"/>
                <a:gd name="connsiteY16" fmla="*/ 173658 h 178907"/>
                <a:gd name="connsiteX17" fmla="*/ 77268 w 125405"/>
                <a:gd name="connsiteY17" fmla="*/ 101792 h 17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405" h="178907">
                  <a:moveTo>
                    <a:pt x="77268" y="101792"/>
                  </a:moveTo>
                  <a:cubicBezTo>
                    <a:pt x="87655" y="128362"/>
                    <a:pt x="99816" y="167079"/>
                    <a:pt x="103869" y="172899"/>
                  </a:cubicBezTo>
                  <a:cubicBezTo>
                    <a:pt x="107923" y="178466"/>
                    <a:pt x="110456" y="178466"/>
                    <a:pt x="117297" y="178466"/>
                  </a:cubicBezTo>
                  <a:lnTo>
                    <a:pt x="122870" y="178466"/>
                  </a:lnTo>
                  <a:cubicBezTo>
                    <a:pt x="125404" y="178213"/>
                    <a:pt x="125657" y="176695"/>
                    <a:pt x="125657" y="175936"/>
                  </a:cubicBezTo>
                  <a:cubicBezTo>
                    <a:pt x="125657" y="175177"/>
                    <a:pt x="125150" y="174671"/>
                    <a:pt x="124390" y="173658"/>
                  </a:cubicBezTo>
                  <a:cubicBezTo>
                    <a:pt x="121857" y="170875"/>
                    <a:pt x="120337" y="167079"/>
                    <a:pt x="118563" y="162018"/>
                  </a:cubicBezTo>
                  <a:lnTo>
                    <a:pt x="66881" y="18032"/>
                  </a:lnTo>
                  <a:cubicBezTo>
                    <a:pt x="61561" y="3355"/>
                    <a:pt x="47880" y="65"/>
                    <a:pt x="35973" y="65"/>
                  </a:cubicBezTo>
                  <a:cubicBezTo>
                    <a:pt x="34706" y="65"/>
                    <a:pt x="31413" y="65"/>
                    <a:pt x="31413" y="2849"/>
                  </a:cubicBezTo>
                  <a:cubicBezTo>
                    <a:pt x="31413" y="4873"/>
                    <a:pt x="33439" y="5380"/>
                    <a:pt x="33693" y="5380"/>
                  </a:cubicBezTo>
                  <a:cubicBezTo>
                    <a:pt x="42053" y="6898"/>
                    <a:pt x="43827" y="8416"/>
                    <a:pt x="50160" y="25624"/>
                  </a:cubicBezTo>
                  <a:lnTo>
                    <a:pt x="74735" y="94453"/>
                  </a:lnTo>
                  <a:lnTo>
                    <a:pt x="4811" y="163789"/>
                  </a:lnTo>
                  <a:cubicBezTo>
                    <a:pt x="1771" y="166826"/>
                    <a:pt x="251" y="168344"/>
                    <a:pt x="251" y="171634"/>
                  </a:cubicBezTo>
                  <a:cubicBezTo>
                    <a:pt x="251" y="175936"/>
                    <a:pt x="3798" y="178973"/>
                    <a:pt x="7852" y="178973"/>
                  </a:cubicBezTo>
                  <a:cubicBezTo>
                    <a:pt x="11905" y="178973"/>
                    <a:pt x="14185" y="176189"/>
                    <a:pt x="16212" y="173658"/>
                  </a:cubicBezTo>
                  <a:lnTo>
                    <a:pt x="77268" y="101792"/>
                  </a:lnTo>
                  <a:close/>
                </a:path>
              </a:pathLst>
            </a:custGeom>
            <a:solidFill>
              <a:srgbClr val="000000"/>
            </a:solidFill>
            <a:ln w="25430"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3035F588-4B45-0057-851A-1A3A17A5764F}"/>
                </a:ext>
              </a:extLst>
            </p:cNvPr>
            <p:cNvSpPr/>
            <p:nvPr>
              <p:custDataLst>
                <p:tags r:id="rId378"/>
              </p:custDataLst>
            </p:nvPr>
          </p:nvSpPr>
          <p:spPr>
            <a:xfrm>
              <a:off x="5216655" y="4867473"/>
              <a:ext cx="981023" cy="153044"/>
            </a:xfrm>
            <a:custGeom>
              <a:avLst/>
              <a:gdLst>
                <a:gd name="connsiteX0" fmla="*/ 981023 w 981023"/>
                <a:gd name="connsiteY0" fmla="*/ 0 h 153044"/>
                <a:gd name="connsiteX1" fmla="*/ 0 w 981023"/>
                <a:gd name="connsiteY1" fmla="*/ 25301 h 153044"/>
              </a:gdLst>
              <a:ahLst/>
              <a:cxnLst>
                <a:cxn ang="0">
                  <a:pos x="connsiteX0" y="connsiteY0"/>
                </a:cxn>
                <a:cxn ang="0">
                  <a:pos x="connsiteX1" y="connsiteY1"/>
                </a:cxn>
              </a:cxnLst>
              <a:rect l="l" t="t" r="r" b="b"/>
              <a:pathLst>
                <a:path w="981023" h="153044">
                  <a:moveTo>
                    <a:pt x="981023" y="0"/>
                  </a:moveTo>
                  <a:cubicBezTo>
                    <a:pt x="634846" y="199629"/>
                    <a:pt x="302273" y="199629"/>
                    <a:pt x="0" y="25301"/>
                  </a:cubicBezTo>
                </a:path>
              </a:pathLst>
            </a:custGeom>
            <a:noFill/>
            <a:ln w="10134" cap="flat">
              <a:solidFill>
                <a:srgbClr val="000000"/>
              </a:solid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A0C2630A-63DD-42C7-4E21-CB64D4DD513F}"/>
                </a:ext>
              </a:extLst>
            </p:cNvPr>
            <p:cNvSpPr/>
            <p:nvPr>
              <p:custDataLst>
                <p:tags r:id="rId379"/>
              </p:custDataLst>
            </p:nvPr>
          </p:nvSpPr>
          <p:spPr>
            <a:xfrm>
              <a:off x="5172744" y="4867472"/>
              <a:ext cx="90493" cy="75604"/>
            </a:xfrm>
            <a:custGeom>
              <a:avLst/>
              <a:gdLst>
                <a:gd name="connsiteX0" fmla="*/ 0 w 90493"/>
                <a:gd name="connsiteY0" fmla="*/ 0 h 75604"/>
                <a:gd name="connsiteX1" fmla="*/ 49965 w 90493"/>
                <a:gd name="connsiteY1" fmla="*/ 75605 h 75604"/>
                <a:gd name="connsiteX2" fmla="*/ 43906 w 90493"/>
                <a:gd name="connsiteY2" fmla="*/ 25301 h 75604"/>
                <a:gd name="connsiteX3" fmla="*/ 90493 w 90493"/>
                <a:gd name="connsiteY3" fmla="*/ 5457 h 75604"/>
              </a:gdLst>
              <a:ahLst/>
              <a:cxnLst>
                <a:cxn ang="0">
                  <a:pos x="connsiteX0" y="connsiteY0"/>
                </a:cxn>
                <a:cxn ang="0">
                  <a:pos x="connsiteX1" y="connsiteY1"/>
                </a:cxn>
                <a:cxn ang="0">
                  <a:pos x="connsiteX2" y="connsiteY2"/>
                </a:cxn>
                <a:cxn ang="0">
                  <a:pos x="connsiteX3" y="connsiteY3"/>
                </a:cxn>
              </a:cxnLst>
              <a:rect l="l" t="t" r="r" b="b"/>
              <a:pathLst>
                <a:path w="90493" h="75604">
                  <a:moveTo>
                    <a:pt x="0" y="0"/>
                  </a:moveTo>
                  <a:lnTo>
                    <a:pt x="49965" y="75605"/>
                  </a:lnTo>
                  <a:lnTo>
                    <a:pt x="43906" y="25301"/>
                  </a:lnTo>
                  <a:lnTo>
                    <a:pt x="90493" y="5457"/>
                  </a:lnTo>
                </a:path>
              </a:pathLst>
            </a:custGeom>
            <a:solidFill>
              <a:srgbClr val="000000"/>
            </a:solidFill>
            <a:ln w="25430"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5B28A212-C3E7-A29D-AB83-CC224AA3E663}"/>
                </a:ext>
              </a:extLst>
            </p:cNvPr>
            <p:cNvSpPr/>
            <p:nvPr>
              <p:custDataLst>
                <p:tags r:id="rId380"/>
              </p:custDataLst>
            </p:nvPr>
          </p:nvSpPr>
          <p:spPr>
            <a:xfrm>
              <a:off x="5616486" y="5168888"/>
              <a:ext cx="137313" cy="166507"/>
            </a:xfrm>
            <a:custGeom>
              <a:avLst/>
              <a:gdLst>
                <a:gd name="connsiteX0" fmla="*/ 51043 w 137313"/>
                <a:gd name="connsiteY0" fmla="*/ 23136 h 166507"/>
                <a:gd name="connsiteX1" fmla="*/ 54843 w 137313"/>
                <a:gd name="connsiteY1" fmla="*/ 6940 h 166507"/>
                <a:gd name="connsiteX2" fmla="*/ 47496 w 137313"/>
                <a:gd name="connsiteY2" fmla="*/ 108 h 166507"/>
                <a:gd name="connsiteX3" fmla="*/ 37362 w 137313"/>
                <a:gd name="connsiteY3" fmla="*/ 9218 h 166507"/>
                <a:gd name="connsiteX4" fmla="*/ 881 w 137313"/>
                <a:gd name="connsiteY4" fmla="*/ 155734 h 166507"/>
                <a:gd name="connsiteX5" fmla="*/ 121 w 137313"/>
                <a:gd name="connsiteY5" fmla="*/ 159783 h 166507"/>
                <a:gd name="connsiteX6" fmla="*/ 7214 w 137313"/>
                <a:gd name="connsiteY6" fmla="*/ 166616 h 166507"/>
                <a:gd name="connsiteX7" fmla="*/ 16081 w 137313"/>
                <a:gd name="connsiteY7" fmla="*/ 161301 h 166507"/>
                <a:gd name="connsiteX8" fmla="*/ 30015 w 137313"/>
                <a:gd name="connsiteY8" fmla="*/ 106895 h 166507"/>
                <a:gd name="connsiteX9" fmla="*/ 54590 w 137313"/>
                <a:gd name="connsiteY9" fmla="*/ 114740 h 166507"/>
                <a:gd name="connsiteX10" fmla="*/ 88285 w 137313"/>
                <a:gd name="connsiteY10" fmla="*/ 96267 h 166507"/>
                <a:gd name="connsiteX11" fmla="*/ 111086 w 137313"/>
                <a:gd name="connsiteY11" fmla="*/ 114740 h 166507"/>
                <a:gd name="connsiteX12" fmla="*/ 129833 w 137313"/>
                <a:gd name="connsiteY12" fmla="*/ 100822 h 166507"/>
                <a:gd name="connsiteX13" fmla="*/ 137434 w 137313"/>
                <a:gd name="connsiteY13" fmla="*/ 75770 h 166507"/>
                <a:gd name="connsiteX14" fmla="*/ 134394 w 137313"/>
                <a:gd name="connsiteY14" fmla="*/ 73240 h 166507"/>
                <a:gd name="connsiteX15" fmla="*/ 130847 w 137313"/>
                <a:gd name="connsiteY15" fmla="*/ 77795 h 166507"/>
                <a:gd name="connsiteX16" fmla="*/ 111593 w 137313"/>
                <a:gd name="connsiteY16" fmla="*/ 109173 h 166507"/>
                <a:gd name="connsiteX17" fmla="*/ 103992 w 137313"/>
                <a:gd name="connsiteY17" fmla="*/ 97533 h 166507"/>
                <a:gd name="connsiteX18" fmla="*/ 109059 w 137313"/>
                <a:gd name="connsiteY18" fmla="*/ 71215 h 166507"/>
                <a:gd name="connsiteX19" fmla="*/ 116153 w 137313"/>
                <a:gd name="connsiteY19" fmla="*/ 43886 h 166507"/>
                <a:gd name="connsiteX20" fmla="*/ 120460 w 137313"/>
                <a:gd name="connsiteY20" fmla="*/ 26678 h 166507"/>
                <a:gd name="connsiteX21" fmla="*/ 124260 w 137313"/>
                <a:gd name="connsiteY21" fmla="*/ 9724 h 166507"/>
                <a:gd name="connsiteX22" fmla="*/ 116913 w 137313"/>
                <a:gd name="connsiteY22" fmla="*/ 2891 h 166507"/>
                <a:gd name="connsiteX23" fmla="*/ 107032 w 137313"/>
                <a:gd name="connsiteY23" fmla="*/ 11748 h 166507"/>
                <a:gd name="connsiteX24" fmla="*/ 95125 w 137313"/>
                <a:gd name="connsiteY24" fmla="*/ 59069 h 166507"/>
                <a:gd name="connsiteX25" fmla="*/ 88538 w 137313"/>
                <a:gd name="connsiteY25" fmla="*/ 84880 h 166507"/>
                <a:gd name="connsiteX26" fmla="*/ 55603 w 137313"/>
                <a:gd name="connsiteY26" fmla="*/ 109173 h 166507"/>
                <a:gd name="connsiteX27" fmla="*/ 36856 w 137313"/>
                <a:gd name="connsiteY27" fmla="*/ 87157 h 166507"/>
                <a:gd name="connsiteX28" fmla="*/ 40403 w 137313"/>
                <a:gd name="connsiteY28" fmla="*/ 65648 h 166507"/>
                <a:gd name="connsiteX29" fmla="*/ 51043 w 137313"/>
                <a:gd name="connsiteY29" fmla="*/ 23136 h 166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313" h="166507">
                  <a:moveTo>
                    <a:pt x="51043" y="23136"/>
                  </a:moveTo>
                  <a:cubicBezTo>
                    <a:pt x="52310" y="17821"/>
                    <a:pt x="54843" y="8206"/>
                    <a:pt x="54843" y="6940"/>
                  </a:cubicBezTo>
                  <a:cubicBezTo>
                    <a:pt x="54843" y="2638"/>
                    <a:pt x="51803" y="108"/>
                    <a:pt x="47496" y="108"/>
                  </a:cubicBezTo>
                  <a:cubicBezTo>
                    <a:pt x="46736" y="108"/>
                    <a:pt x="39643" y="361"/>
                    <a:pt x="37362" y="9218"/>
                  </a:cubicBezTo>
                  <a:lnTo>
                    <a:pt x="881" y="155734"/>
                  </a:lnTo>
                  <a:cubicBezTo>
                    <a:pt x="121" y="158771"/>
                    <a:pt x="121" y="159277"/>
                    <a:pt x="121" y="159783"/>
                  </a:cubicBezTo>
                  <a:cubicBezTo>
                    <a:pt x="121" y="163579"/>
                    <a:pt x="2907" y="166616"/>
                    <a:pt x="7214" y="166616"/>
                  </a:cubicBezTo>
                  <a:cubicBezTo>
                    <a:pt x="12535" y="166616"/>
                    <a:pt x="15575" y="162061"/>
                    <a:pt x="16081" y="161301"/>
                  </a:cubicBezTo>
                  <a:cubicBezTo>
                    <a:pt x="17095" y="159024"/>
                    <a:pt x="20388" y="145865"/>
                    <a:pt x="30015" y="106895"/>
                  </a:cubicBezTo>
                  <a:cubicBezTo>
                    <a:pt x="38122" y="113728"/>
                    <a:pt x="49523" y="114740"/>
                    <a:pt x="54590" y="114740"/>
                  </a:cubicBezTo>
                  <a:cubicBezTo>
                    <a:pt x="72324" y="114740"/>
                    <a:pt x="82205" y="103353"/>
                    <a:pt x="88285" y="96267"/>
                  </a:cubicBezTo>
                  <a:cubicBezTo>
                    <a:pt x="90565" y="107655"/>
                    <a:pt x="99939" y="114740"/>
                    <a:pt x="111086" y="114740"/>
                  </a:cubicBezTo>
                  <a:cubicBezTo>
                    <a:pt x="119953" y="114740"/>
                    <a:pt x="125780" y="108920"/>
                    <a:pt x="129833" y="100822"/>
                  </a:cubicBezTo>
                  <a:cubicBezTo>
                    <a:pt x="134140" y="91712"/>
                    <a:pt x="137434" y="76276"/>
                    <a:pt x="137434" y="75770"/>
                  </a:cubicBezTo>
                  <a:cubicBezTo>
                    <a:pt x="137434" y="73240"/>
                    <a:pt x="135154" y="73240"/>
                    <a:pt x="134394" y="73240"/>
                  </a:cubicBezTo>
                  <a:cubicBezTo>
                    <a:pt x="131860" y="73240"/>
                    <a:pt x="131607" y="74252"/>
                    <a:pt x="130847" y="77795"/>
                  </a:cubicBezTo>
                  <a:cubicBezTo>
                    <a:pt x="126540" y="94243"/>
                    <a:pt x="121980" y="109173"/>
                    <a:pt x="111593" y="109173"/>
                  </a:cubicBezTo>
                  <a:cubicBezTo>
                    <a:pt x="104752" y="109173"/>
                    <a:pt x="103992" y="102594"/>
                    <a:pt x="103992" y="97533"/>
                  </a:cubicBezTo>
                  <a:cubicBezTo>
                    <a:pt x="103992" y="91965"/>
                    <a:pt x="107032" y="80072"/>
                    <a:pt x="109059" y="71215"/>
                  </a:cubicBezTo>
                  <a:lnTo>
                    <a:pt x="116153" y="43886"/>
                  </a:lnTo>
                  <a:cubicBezTo>
                    <a:pt x="116913" y="40090"/>
                    <a:pt x="119446" y="30474"/>
                    <a:pt x="120460" y="26678"/>
                  </a:cubicBezTo>
                  <a:cubicBezTo>
                    <a:pt x="121726" y="20858"/>
                    <a:pt x="124260" y="11242"/>
                    <a:pt x="124260" y="9724"/>
                  </a:cubicBezTo>
                  <a:cubicBezTo>
                    <a:pt x="124260" y="5169"/>
                    <a:pt x="120713" y="2891"/>
                    <a:pt x="116913" y="2891"/>
                  </a:cubicBezTo>
                  <a:cubicBezTo>
                    <a:pt x="115646" y="2891"/>
                    <a:pt x="109059" y="3145"/>
                    <a:pt x="107032" y="11748"/>
                  </a:cubicBezTo>
                  <a:lnTo>
                    <a:pt x="95125" y="59069"/>
                  </a:lnTo>
                  <a:cubicBezTo>
                    <a:pt x="92085" y="71721"/>
                    <a:pt x="89298" y="82350"/>
                    <a:pt x="88538" y="84880"/>
                  </a:cubicBezTo>
                  <a:cubicBezTo>
                    <a:pt x="88285" y="86145"/>
                    <a:pt x="76124" y="109173"/>
                    <a:pt x="55603" y="109173"/>
                  </a:cubicBezTo>
                  <a:cubicBezTo>
                    <a:pt x="42936" y="109173"/>
                    <a:pt x="36856" y="100822"/>
                    <a:pt x="36856" y="87157"/>
                  </a:cubicBezTo>
                  <a:cubicBezTo>
                    <a:pt x="36856" y="79819"/>
                    <a:pt x="38629" y="72734"/>
                    <a:pt x="40403" y="65648"/>
                  </a:cubicBezTo>
                  <a:lnTo>
                    <a:pt x="51043" y="23136"/>
                  </a:lnTo>
                  <a:close/>
                </a:path>
              </a:pathLst>
            </a:custGeom>
            <a:solidFill>
              <a:srgbClr val="000000"/>
            </a:solidFill>
            <a:ln w="25430"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DAB23CF0-86D1-C9D3-ECCD-6841C8E65708}"/>
                </a:ext>
              </a:extLst>
            </p:cNvPr>
            <p:cNvSpPr/>
            <p:nvPr>
              <p:custDataLst>
                <p:tags r:id="rId381"/>
              </p:custDataLst>
            </p:nvPr>
          </p:nvSpPr>
          <p:spPr>
            <a:xfrm>
              <a:off x="6874541" y="4867473"/>
              <a:ext cx="981114" cy="153044"/>
            </a:xfrm>
            <a:custGeom>
              <a:avLst/>
              <a:gdLst>
                <a:gd name="connsiteX0" fmla="*/ 981115 w 981114"/>
                <a:gd name="connsiteY0" fmla="*/ 0 h 153044"/>
                <a:gd name="connsiteX1" fmla="*/ 0 w 981114"/>
                <a:gd name="connsiteY1" fmla="*/ 25301 h 153044"/>
              </a:gdLst>
              <a:ahLst/>
              <a:cxnLst>
                <a:cxn ang="0">
                  <a:pos x="connsiteX0" y="connsiteY0"/>
                </a:cxn>
                <a:cxn ang="0">
                  <a:pos x="connsiteX1" y="connsiteY1"/>
                </a:cxn>
              </a:cxnLst>
              <a:rect l="l" t="t" r="r" b="b"/>
              <a:pathLst>
                <a:path w="981114" h="153044">
                  <a:moveTo>
                    <a:pt x="981115" y="0"/>
                  </a:moveTo>
                  <a:cubicBezTo>
                    <a:pt x="634943" y="199629"/>
                    <a:pt x="302273" y="199629"/>
                    <a:pt x="0" y="25301"/>
                  </a:cubicBezTo>
                </a:path>
              </a:pathLst>
            </a:custGeom>
            <a:noFill/>
            <a:ln w="10134" cap="flat">
              <a:solidFill>
                <a:srgbClr val="000000"/>
              </a:solid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E01D0B72-F0CF-03B9-375A-989382B701AF}"/>
                </a:ext>
              </a:extLst>
            </p:cNvPr>
            <p:cNvSpPr/>
            <p:nvPr>
              <p:custDataLst>
                <p:tags r:id="rId382"/>
              </p:custDataLst>
            </p:nvPr>
          </p:nvSpPr>
          <p:spPr>
            <a:xfrm>
              <a:off x="6830736" y="4867472"/>
              <a:ext cx="90492" cy="75604"/>
            </a:xfrm>
            <a:custGeom>
              <a:avLst/>
              <a:gdLst>
                <a:gd name="connsiteX0" fmla="*/ 0 w 90492"/>
                <a:gd name="connsiteY0" fmla="*/ 0 h 75604"/>
                <a:gd name="connsiteX1" fmla="*/ 49965 w 90492"/>
                <a:gd name="connsiteY1" fmla="*/ 75605 h 75604"/>
                <a:gd name="connsiteX2" fmla="*/ 43806 w 90492"/>
                <a:gd name="connsiteY2" fmla="*/ 25301 h 75604"/>
                <a:gd name="connsiteX3" fmla="*/ 90493 w 90492"/>
                <a:gd name="connsiteY3" fmla="*/ 5457 h 75604"/>
              </a:gdLst>
              <a:ahLst/>
              <a:cxnLst>
                <a:cxn ang="0">
                  <a:pos x="connsiteX0" y="connsiteY0"/>
                </a:cxn>
                <a:cxn ang="0">
                  <a:pos x="connsiteX1" y="connsiteY1"/>
                </a:cxn>
                <a:cxn ang="0">
                  <a:pos x="connsiteX2" y="connsiteY2"/>
                </a:cxn>
                <a:cxn ang="0">
                  <a:pos x="connsiteX3" y="connsiteY3"/>
                </a:cxn>
              </a:cxnLst>
              <a:rect l="l" t="t" r="r" b="b"/>
              <a:pathLst>
                <a:path w="90492" h="75604">
                  <a:moveTo>
                    <a:pt x="0" y="0"/>
                  </a:moveTo>
                  <a:lnTo>
                    <a:pt x="49965" y="75605"/>
                  </a:lnTo>
                  <a:lnTo>
                    <a:pt x="43806" y="25301"/>
                  </a:lnTo>
                  <a:lnTo>
                    <a:pt x="90493" y="5457"/>
                  </a:lnTo>
                </a:path>
              </a:pathLst>
            </a:custGeom>
            <a:solidFill>
              <a:srgbClr val="000000"/>
            </a:solidFill>
            <a:ln w="25430"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C21145FA-7493-76E1-CFFF-4E610DC83F09}"/>
                </a:ext>
              </a:extLst>
            </p:cNvPr>
            <p:cNvSpPr/>
            <p:nvPr>
              <p:custDataLst>
                <p:tags r:id="rId383"/>
              </p:custDataLst>
            </p:nvPr>
          </p:nvSpPr>
          <p:spPr>
            <a:xfrm>
              <a:off x="7274441" y="5168888"/>
              <a:ext cx="137313" cy="166507"/>
            </a:xfrm>
            <a:custGeom>
              <a:avLst/>
              <a:gdLst>
                <a:gd name="connsiteX0" fmla="*/ 51108 w 137313"/>
                <a:gd name="connsiteY0" fmla="*/ 23136 h 166507"/>
                <a:gd name="connsiteX1" fmla="*/ 54908 w 137313"/>
                <a:gd name="connsiteY1" fmla="*/ 6940 h 166507"/>
                <a:gd name="connsiteX2" fmla="*/ 47561 w 137313"/>
                <a:gd name="connsiteY2" fmla="*/ 108 h 166507"/>
                <a:gd name="connsiteX3" fmla="*/ 37428 w 137313"/>
                <a:gd name="connsiteY3" fmla="*/ 9218 h 166507"/>
                <a:gd name="connsiteX4" fmla="*/ 946 w 137313"/>
                <a:gd name="connsiteY4" fmla="*/ 155734 h 166507"/>
                <a:gd name="connsiteX5" fmla="*/ 186 w 137313"/>
                <a:gd name="connsiteY5" fmla="*/ 159783 h 166507"/>
                <a:gd name="connsiteX6" fmla="*/ 7280 w 137313"/>
                <a:gd name="connsiteY6" fmla="*/ 166616 h 166507"/>
                <a:gd name="connsiteX7" fmla="*/ 16147 w 137313"/>
                <a:gd name="connsiteY7" fmla="*/ 161301 h 166507"/>
                <a:gd name="connsiteX8" fmla="*/ 30081 w 137313"/>
                <a:gd name="connsiteY8" fmla="*/ 106895 h 166507"/>
                <a:gd name="connsiteX9" fmla="*/ 54655 w 137313"/>
                <a:gd name="connsiteY9" fmla="*/ 114740 h 166507"/>
                <a:gd name="connsiteX10" fmla="*/ 88350 w 137313"/>
                <a:gd name="connsiteY10" fmla="*/ 96267 h 166507"/>
                <a:gd name="connsiteX11" fmla="*/ 111151 w 137313"/>
                <a:gd name="connsiteY11" fmla="*/ 114740 h 166507"/>
                <a:gd name="connsiteX12" fmla="*/ 129899 w 137313"/>
                <a:gd name="connsiteY12" fmla="*/ 100822 h 166507"/>
                <a:gd name="connsiteX13" fmla="*/ 137499 w 137313"/>
                <a:gd name="connsiteY13" fmla="*/ 75770 h 166507"/>
                <a:gd name="connsiteX14" fmla="*/ 134459 w 137313"/>
                <a:gd name="connsiteY14" fmla="*/ 73240 h 166507"/>
                <a:gd name="connsiteX15" fmla="*/ 130912 w 137313"/>
                <a:gd name="connsiteY15" fmla="*/ 77795 h 166507"/>
                <a:gd name="connsiteX16" fmla="*/ 111658 w 137313"/>
                <a:gd name="connsiteY16" fmla="*/ 109173 h 166507"/>
                <a:gd name="connsiteX17" fmla="*/ 104057 w 137313"/>
                <a:gd name="connsiteY17" fmla="*/ 97533 h 166507"/>
                <a:gd name="connsiteX18" fmla="*/ 109124 w 137313"/>
                <a:gd name="connsiteY18" fmla="*/ 71215 h 166507"/>
                <a:gd name="connsiteX19" fmla="*/ 116218 w 137313"/>
                <a:gd name="connsiteY19" fmla="*/ 43886 h 166507"/>
                <a:gd name="connsiteX20" fmla="*/ 120525 w 137313"/>
                <a:gd name="connsiteY20" fmla="*/ 26678 h 166507"/>
                <a:gd name="connsiteX21" fmla="*/ 124325 w 137313"/>
                <a:gd name="connsiteY21" fmla="*/ 9724 h 166507"/>
                <a:gd name="connsiteX22" fmla="*/ 116978 w 137313"/>
                <a:gd name="connsiteY22" fmla="*/ 2891 h 166507"/>
                <a:gd name="connsiteX23" fmla="*/ 107098 w 137313"/>
                <a:gd name="connsiteY23" fmla="*/ 11748 h 166507"/>
                <a:gd name="connsiteX24" fmla="*/ 95190 w 137313"/>
                <a:gd name="connsiteY24" fmla="*/ 59069 h 166507"/>
                <a:gd name="connsiteX25" fmla="*/ 88603 w 137313"/>
                <a:gd name="connsiteY25" fmla="*/ 84880 h 166507"/>
                <a:gd name="connsiteX26" fmla="*/ 55668 w 137313"/>
                <a:gd name="connsiteY26" fmla="*/ 109173 h 166507"/>
                <a:gd name="connsiteX27" fmla="*/ 36921 w 137313"/>
                <a:gd name="connsiteY27" fmla="*/ 87157 h 166507"/>
                <a:gd name="connsiteX28" fmla="*/ 40468 w 137313"/>
                <a:gd name="connsiteY28" fmla="*/ 65648 h 166507"/>
                <a:gd name="connsiteX29" fmla="*/ 51108 w 137313"/>
                <a:gd name="connsiteY29" fmla="*/ 23136 h 166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313" h="166507">
                  <a:moveTo>
                    <a:pt x="51108" y="23136"/>
                  </a:moveTo>
                  <a:cubicBezTo>
                    <a:pt x="52375" y="17821"/>
                    <a:pt x="54908" y="8206"/>
                    <a:pt x="54908" y="6940"/>
                  </a:cubicBezTo>
                  <a:cubicBezTo>
                    <a:pt x="54908" y="2638"/>
                    <a:pt x="51868" y="108"/>
                    <a:pt x="47561" y="108"/>
                  </a:cubicBezTo>
                  <a:cubicBezTo>
                    <a:pt x="46801" y="108"/>
                    <a:pt x="39708" y="361"/>
                    <a:pt x="37428" y="9218"/>
                  </a:cubicBezTo>
                  <a:lnTo>
                    <a:pt x="946" y="155734"/>
                  </a:lnTo>
                  <a:cubicBezTo>
                    <a:pt x="186" y="158771"/>
                    <a:pt x="186" y="159277"/>
                    <a:pt x="186" y="159783"/>
                  </a:cubicBezTo>
                  <a:cubicBezTo>
                    <a:pt x="186" y="163579"/>
                    <a:pt x="2973" y="166616"/>
                    <a:pt x="7280" y="166616"/>
                  </a:cubicBezTo>
                  <a:cubicBezTo>
                    <a:pt x="12600" y="166616"/>
                    <a:pt x="15640" y="162061"/>
                    <a:pt x="16147" y="161301"/>
                  </a:cubicBezTo>
                  <a:cubicBezTo>
                    <a:pt x="17160" y="159024"/>
                    <a:pt x="20454" y="145865"/>
                    <a:pt x="30081" y="106895"/>
                  </a:cubicBezTo>
                  <a:cubicBezTo>
                    <a:pt x="38188" y="113728"/>
                    <a:pt x="49588" y="114740"/>
                    <a:pt x="54655" y="114740"/>
                  </a:cubicBezTo>
                  <a:cubicBezTo>
                    <a:pt x="72389" y="114740"/>
                    <a:pt x="82270" y="103353"/>
                    <a:pt x="88350" y="96267"/>
                  </a:cubicBezTo>
                  <a:cubicBezTo>
                    <a:pt x="90630" y="107655"/>
                    <a:pt x="100004" y="114740"/>
                    <a:pt x="111151" y="114740"/>
                  </a:cubicBezTo>
                  <a:cubicBezTo>
                    <a:pt x="120018" y="114740"/>
                    <a:pt x="125845" y="108920"/>
                    <a:pt x="129899" y="100822"/>
                  </a:cubicBezTo>
                  <a:cubicBezTo>
                    <a:pt x="134206" y="91712"/>
                    <a:pt x="137499" y="76276"/>
                    <a:pt x="137499" y="75770"/>
                  </a:cubicBezTo>
                  <a:cubicBezTo>
                    <a:pt x="137499" y="73240"/>
                    <a:pt x="135219" y="73240"/>
                    <a:pt x="134459" y="73240"/>
                  </a:cubicBezTo>
                  <a:cubicBezTo>
                    <a:pt x="131925" y="73240"/>
                    <a:pt x="131672" y="74252"/>
                    <a:pt x="130912" y="77795"/>
                  </a:cubicBezTo>
                  <a:cubicBezTo>
                    <a:pt x="126605" y="94243"/>
                    <a:pt x="122045" y="109173"/>
                    <a:pt x="111658" y="109173"/>
                  </a:cubicBezTo>
                  <a:cubicBezTo>
                    <a:pt x="104818" y="109173"/>
                    <a:pt x="104057" y="102594"/>
                    <a:pt x="104057" y="97533"/>
                  </a:cubicBezTo>
                  <a:cubicBezTo>
                    <a:pt x="104057" y="91965"/>
                    <a:pt x="107098" y="80072"/>
                    <a:pt x="109124" y="71215"/>
                  </a:cubicBezTo>
                  <a:lnTo>
                    <a:pt x="116218" y="43886"/>
                  </a:lnTo>
                  <a:cubicBezTo>
                    <a:pt x="116978" y="40090"/>
                    <a:pt x="119512" y="30474"/>
                    <a:pt x="120525" y="26678"/>
                  </a:cubicBezTo>
                  <a:cubicBezTo>
                    <a:pt x="121792" y="20858"/>
                    <a:pt x="124325" y="11242"/>
                    <a:pt x="124325" y="9724"/>
                  </a:cubicBezTo>
                  <a:cubicBezTo>
                    <a:pt x="124325" y="5169"/>
                    <a:pt x="120778" y="2891"/>
                    <a:pt x="116978" y="2891"/>
                  </a:cubicBezTo>
                  <a:cubicBezTo>
                    <a:pt x="115711" y="2891"/>
                    <a:pt x="109124" y="3145"/>
                    <a:pt x="107098" y="11748"/>
                  </a:cubicBezTo>
                  <a:lnTo>
                    <a:pt x="95190" y="59069"/>
                  </a:lnTo>
                  <a:cubicBezTo>
                    <a:pt x="92150" y="71721"/>
                    <a:pt x="89363" y="82350"/>
                    <a:pt x="88603" y="84880"/>
                  </a:cubicBezTo>
                  <a:cubicBezTo>
                    <a:pt x="88350" y="86145"/>
                    <a:pt x="76189" y="109173"/>
                    <a:pt x="55668" y="109173"/>
                  </a:cubicBezTo>
                  <a:cubicBezTo>
                    <a:pt x="43001" y="109173"/>
                    <a:pt x="36921" y="100822"/>
                    <a:pt x="36921" y="87157"/>
                  </a:cubicBezTo>
                  <a:cubicBezTo>
                    <a:pt x="36921" y="79819"/>
                    <a:pt x="38694" y="72734"/>
                    <a:pt x="40468" y="65648"/>
                  </a:cubicBezTo>
                  <a:lnTo>
                    <a:pt x="51108" y="23136"/>
                  </a:lnTo>
                  <a:close/>
                </a:path>
              </a:pathLst>
            </a:custGeom>
            <a:solidFill>
              <a:srgbClr val="000000"/>
            </a:solidFill>
            <a:ln w="25430"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8A03D0CA-4E0E-8913-69AD-48C0BBE131F9}"/>
                </a:ext>
              </a:extLst>
            </p:cNvPr>
            <p:cNvSpPr/>
            <p:nvPr>
              <p:custDataLst>
                <p:tags r:id="rId384"/>
              </p:custDataLst>
            </p:nvPr>
          </p:nvSpPr>
          <p:spPr>
            <a:xfrm>
              <a:off x="8532540" y="4867473"/>
              <a:ext cx="981020" cy="153044"/>
            </a:xfrm>
            <a:custGeom>
              <a:avLst/>
              <a:gdLst>
                <a:gd name="connsiteX0" fmla="*/ 981021 w 981020"/>
                <a:gd name="connsiteY0" fmla="*/ 0 h 153044"/>
                <a:gd name="connsiteX1" fmla="*/ 0 w 981020"/>
                <a:gd name="connsiteY1" fmla="*/ 25301 h 153044"/>
              </a:gdLst>
              <a:ahLst/>
              <a:cxnLst>
                <a:cxn ang="0">
                  <a:pos x="connsiteX0" y="connsiteY0"/>
                </a:cxn>
                <a:cxn ang="0">
                  <a:pos x="connsiteX1" y="connsiteY1"/>
                </a:cxn>
              </a:cxnLst>
              <a:rect l="l" t="t" r="r" b="b"/>
              <a:pathLst>
                <a:path w="981020" h="153044">
                  <a:moveTo>
                    <a:pt x="981021" y="0"/>
                  </a:moveTo>
                  <a:cubicBezTo>
                    <a:pt x="634924" y="199629"/>
                    <a:pt x="302256" y="199629"/>
                    <a:pt x="0" y="25301"/>
                  </a:cubicBezTo>
                </a:path>
              </a:pathLst>
            </a:custGeom>
            <a:noFill/>
            <a:ln w="10134" cap="flat">
              <a:solidFill>
                <a:srgbClr val="000000"/>
              </a:solid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6C5A8750-E491-357F-38E1-1F7B02BC48EF}"/>
                </a:ext>
              </a:extLst>
            </p:cNvPr>
            <p:cNvSpPr/>
            <p:nvPr>
              <p:custDataLst>
                <p:tags r:id="rId385"/>
              </p:custDataLst>
            </p:nvPr>
          </p:nvSpPr>
          <p:spPr>
            <a:xfrm>
              <a:off x="8488628" y="4867472"/>
              <a:ext cx="90493" cy="75604"/>
            </a:xfrm>
            <a:custGeom>
              <a:avLst/>
              <a:gdLst>
                <a:gd name="connsiteX0" fmla="*/ 0 w 90493"/>
                <a:gd name="connsiteY0" fmla="*/ 0 h 75604"/>
                <a:gd name="connsiteX1" fmla="*/ 49965 w 90493"/>
                <a:gd name="connsiteY1" fmla="*/ 75604 h 75604"/>
                <a:gd name="connsiteX2" fmla="*/ 43905 w 90493"/>
                <a:gd name="connsiteY2" fmla="*/ 25301 h 75604"/>
                <a:gd name="connsiteX3" fmla="*/ 90493 w 90493"/>
                <a:gd name="connsiteY3" fmla="*/ 5457 h 75604"/>
              </a:gdLst>
              <a:ahLst/>
              <a:cxnLst>
                <a:cxn ang="0">
                  <a:pos x="connsiteX0" y="connsiteY0"/>
                </a:cxn>
                <a:cxn ang="0">
                  <a:pos x="connsiteX1" y="connsiteY1"/>
                </a:cxn>
                <a:cxn ang="0">
                  <a:pos x="connsiteX2" y="connsiteY2"/>
                </a:cxn>
                <a:cxn ang="0">
                  <a:pos x="connsiteX3" y="connsiteY3"/>
                </a:cxn>
              </a:cxnLst>
              <a:rect l="l" t="t" r="r" b="b"/>
              <a:pathLst>
                <a:path w="90493" h="75604">
                  <a:moveTo>
                    <a:pt x="0" y="0"/>
                  </a:moveTo>
                  <a:lnTo>
                    <a:pt x="49965" y="75604"/>
                  </a:lnTo>
                  <a:lnTo>
                    <a:pt x="43905" y="25301"/>
                  </a:lnTo>
                  <a:lnTo>
                    <a:pt x="90493" y="5457"/>
                  </a:lnTo>
                </a:path>
              </a:pathLst>
            </a:custGeom>
            <a:solidFill>
              <a:srgbClr val="000000"/>
            </a:solidFill>
            <a:ln w="25430"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FAA437E7-81F1-2D12-FD88-83F59BDE575B}"/>
                </a:ext>
              </a:extLst>
            </p:cNvPr>
            <p:cNvSpPr/>
            <p:nvPr>
              <p:custDataLst>
                <p:tags r:id="rId386"/>
              </p:custDataLst>
            </p:nvPr>
          </p:nvSpPr>
          <p:spPr>
            <a:xfrm>
              <a:off x="8932395" y="5168888"/>
              <a:ext cx="137313" cy="166507"/>
            </a:xfrm>
            <a:custGeom>
              <a:avLst/>
              <a:gdLst>
                <a:gd name="connsiteX0" fmla="*/ 51173 w 137313"/>
                <a:gd name="connsiteY0" fmla="*/ 23136 h 166507"/>
                <a:gd name="connsiteX1" fmla="*/ 54974 w 137313"/>
                <a:gd name="connsiteY1" fmla="*/ 6940 h 166507"/>
                <a:gd name="connsiteX2" fmla="*/ 47627 w 137313"/>
                <a:gd name="connsiteY2" fmla="*/ 108 h 166507"/>
                <a:gd name="connsiteX3" fmla="*/ 37493 w 137313"/>
                <a:gd name="connsiteY3" fmla="*/ 9218 h 166507"/>
                <a:gd name="connsiteX4" fmla="*/ 1011 w 137313"/>
                <a:gd name="connsiteY4" fmla="*/ 155734 h 166507"/>
                <a:gd name="connsiteX5" fmla="*/ 251 w 137313"/>
                <a:gd name="connsiteY5" fmla="*/ 159783 h 166507"/>
                <a:gd name="connsiteX6" fmla="*/ 7345 w 137313"/>
                <a:gd name="connsiteY6" fmla="*/ 166616 h 166507"/>
                <a:gd name="connsiteX7" fmla="*/ 16212 w 137313"/>
                <a:gd name="connsiteY7" fmla="*/ 161301 h 166507"/>
                <a:gd name="connsiteX8" fmla="*/ 30146 w 137313"/>
                <a:gd name="connsiteY8" fmla="*/ 106895 h 166507"/>
                <a:gd name="connsiteX9" fmla="*/ 54720 w 137313"/>
                <a:gd name="connsiteY9" fmla="*/ 114740 h 166507"/>
                <a:gd name="connsiteX10" fmla="*/ 88415 w 137313"/>
                <a:gd name="connsiteY10" fmla="*/ 96267 h 166507"/>
                <a:gd name="connsiteX11" fmla="*/ 111216 w 137313"/>
                <a:gd name="connsiteY11" fmla="*/ 114740 h 166507"/>
                <a:gd name="connsiteX12" fmla="*/ 129964 w 137313"/>
                <a:gd name="connsiteY12" fmla="*/ 100822 h 166507"/>
                <a:gd name="connsiteX13" fmla="*/ 137564 w 137313"/>
                <a:gd name="connsiteY13" fmla="*/ 75770 h 166507"/>
                <a:gd name="connsiteX14" fmla="*/ 134524 w 137313"/>
                <a:gd name="connsiteY14" fmla="*/ 73240 h 166507"/>
                <a:gd name="connsiteX15" fmla="*/ 130977 w 137313"/>
                <a:gd name="connsiteY15" fmla="*/ 77795 h 166507"/>
                <a:gd name="connsiteX16" fmla="*/ 111723 w 137313"/>
                <a:gd name="connsiteY16" fmla="*/ 109173 h 166507"/>
                <a:gd name="connsiteX17" fmla="*/ 104123 w 137313"/>
                <a:gd name="connsiteY17" fmla="*/ 97533 h 166507"/>
                <a:gd name="connsiteX18" fmla="*/ 109190 w 137313"/>
                <a:gd name="connsiteY18" fmla="*/ 71215 h 166507"/>
                <a:gd name="connsiteX19" fmla="*/ 116283 w 137313"/>
                <a:gd name="connsiteY19" fmla="*/ 43886 h 166507"/>
                <a:gd name="connsiteX20" fmla="*/ 120590 w 137313"/>
                <a:gd name="connsiteY20" fmla="*/ 26678 h 166507"/>
                <a:gd name="connsiteX21" fmla="*/ 124390 w 137313"/>
                <a:gd name="connsiteY21" fmla="*/ 9724 h 166507"/>
                <a:gd name="connsiteX22" fmla="*/ 117043 w 137313"/>
                <a:gd name="connsiteY22" fmla="*/ 2891 h 166507"/>
                <a:gd name="connsiteX23" fmla="*/ 107163 w 137313"/>
                <a:gd name="connsiteY23" fmla="*/ 11748 h 166507"/>
                <a:gd name="connsiteX24" fmla="*/ 95256 w 137313"/>
                <a:gd name="connsiteY24" fmla="*/ 59069 h 166507"/>
                <a:gd name="connsiteX25" fmla="*/ 88669 w 137313"/>
                <a:gd name="connsiteY25" fmla="*/ 84880 h 166507"/>
                <a:gd name="connsiteX26" fmla="*/ 55734 w 137313"/>
                <a:gd name="connsiteY26" fmla="*/ 109173 h 166507"/>
                <a:gd name="connsiteX27" fmla="*/ 36986 w 137313"/>
                <a:gd name="connsiteY27" fmla="*/ 87157 h 166507"/>
                <a:gd name="connsiteX28" fmla="*/ 40533 w 137313"/>
                <a:gd name="connsiteY28" fmla="*/ 65648 h 166507"/>
                <a:gd name="connsiteX29" fmla="*/ 51173 w 137313"/>
                <a:gd name="connsiteY29" fmla="*/ 23136 h 166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313" h="166507">
                  <a:moveTo>
                    <a:pt x="51173" y="23136"/>
                  </a:moveTo>
                  <a:cubicBezTo>
                    <a:pt x="52440" y="17821"/>
                    <a:pt x="54974" y="8206"/>
                    <a:pt x="54974" y="6940"/>
                  </a:cubicBezTo>
                  <a:cubicBezTo>
                    <a:pt x="54974" y="2638"/>
                    <a:pt x="51934" y="108"/>
                    <a:pt x="47627" y="108"/>
                  </a:cubicBezTo>
                  <a:cubicBezTo>
                    <a:pt x="46867" y="108"/>
                    <a:pt x="39773" y="361"/>
                    <a:pt x="37493" y="9218"/>
                  </a:cubicBezTo>
                  <a:lnTo>
                    <a:pt x="1011" y="155734"/>
                  </a:lnTo>
                  <a:cubicBezTo>
                    <a:pt x="251" y="158771"/>
                    <a:pt x="251" y="159277"/>
                    <a:pt x="251" y="159783"/>
                  </a:cubicBezTo>
                  <a:cubicBezTo>
                    <a:pt x="251" y="163579"/>
                    <a:pt x="3038" y="166616"/>
                    <a:pt x="7345" y="166616"/>
                  </a:cubicBezTo>
                  <a:cubicBezTo>
                    <a:pt x="12665" y="166616"/>
                    <a:pt x="15705" y="162061"/>
                    <a:pt x="16212" y="161301"/>
                  </a:cubicBezTo>
                  <a:cubicBezTo>
                    <a:pt x="17225" y="159024"/>
                    <a:pt x="20519" y="145865"/>
                    <a:pt x="30146" y="106895"/>
                  </a:cubicBezTo>
                  <a:cubicBezTo>
                    <a:pt x="38253" y="113728"/>
                    <a:pt x="49653" y="114740"/>
                    <a:pt x="54720" y="114740"/>
                  </a:cubicBezTo>
                  <a:cubicBezTo>
                    <a:pt x="72455" y="114740"/>
                    <a:pt x="82335" y="103353"/>
                    <a:pt x="88415" y="96267"/>
                  </a:cubicBezTo>
                  <a:cubicBezTo>
                    <a:pt x="90695" y="107655"/>
                    <a:pt x="100069" y="114740"/>
                    <a:pt x="111216" y="114740"/>
                  </a:cubicBezTo>
                  <a:cubicBezTo>
                    <a:pt x="120083" y="114740"/>
                    <a:pt x="125910" y="108920"/>
                    <a:pt x="129964" y="100822"/>
                  </a:cubicBezTo>
                  <a:cubicBezTo>
                    <a:pt x="134271" y="91712"/>
                    <a:pt x="137564" y="76276"/>
                    <a:pt x="137564" y="75770"/>
                  </a:cubicBezTo>
                  <a:cubicBezTo>
                    <a:pt x="137564" y="73240"/>
                    <a:pt x="135284" y="73240"/>
                    <a:pt x="134524" y="73240"/>
                  </a:cubicBezTo>
                  <a:cubicBezTo>
                    <a:pt x="131991" y="73240"/>
                    <a:pt x="131737" y="74252"/>
                    <a:pt x="130977" y="77795"/>
                  </a:cubicBezTo>
                  <a:cubicBezTo>
                    <a:pt x="126670" y="94243"/>
                    <a:pt x="122110" y="109173"/>
                    <a:pt x="111723" y="109173"/>
                  </a:cubicBezTo>
                  <a:cubicBezTo>
                    <a:pt x="104883" y="109173"/>
                    <a:pt x="104123" y="102594"/>
                    <a:pt x="104123" y="97533"/>
                  </a:cubicBezTo>
                  <a:cubicBezTo>
                    <a:pt x="104123" y="91965"/>
                    <a:pt x="107163" y="80072"/>
                    <a:pt x="109190" y="71215"/>
                  </a:cubicBezTo>
                  <a:lnTo>
                    <a:pt x="116283" y="43886"/>
                  </a:lnTo>
                  <a:cubicBezTo>
                    <a:pt x="117043" y="40090"/>
                    <a:pt x="119577" y="30474"/>
                    <a:pt x="120590" y="26678"/>
                  </a:cubicBezTo>
                  <a:cubicBezTo>
                    <a:pt x="121857" y="20858"/>
                    <a:pt x="124390" y="11242"/>
                    <a:pt x="124390" y="9724"/>
                  </a:cubicBezTo>
                  <a:cubicBezTo>
                    <a:pt x="124390" y="5169"/>
                    <a:pt x="120843" y="2891"/>
                    <a:pt x="117043" y="2891"/>
                  </a:cubicBezTo>
                  <a:cubicBezTo>
                    <a:pt x="115777" y="2891"/>
                    <a:pt x="109190" y="3145"/>
                    <a:pt x="107163" y="11748"/>
                  </a:cubicBezTo>
                  <a:lnTo>
                    <a:pt x="95256" y="59069"/>
                  </a:lnTo>
                  <a:cubicBezTo>
                    <a:pt x="92215" y="71721"/>
                    <a:pt x="89429" y="82350"/>
                    <a:pt x="88669" y="84880"/>
                  </a:cubicBezTo>
                  <a:cubicBezTo>
                    <a:pt x="88415" y="86145"/>
                    <a:pt x="76255" y="109173"/>
                    <a:pt x="55734" y="109173"/>
                  </a:cubicBezTo>
                  <a:cubicBezTo>
                    <a:pt x="43066" y="109173"/>
                    <a:pt x="36986" y="100822"/>
                    <a:pt x="36986" y="87157"/>
                  </a:cubicBezTo>
                  <a:cubicBezTo>
                    <a:pt x="36986" y="79819"/>
                    <a:pt x="38760" y="72734"/>
                    <a:pt x="40533" y="65648"/>
                  </a:cubicBezTo>
                  <a:lnTo>
                    <a:pt x="51173" y="23136"/>
                  </a:lnTo>
                  <a:close/>
                </a:path>
              </a:pathLst>
            </a:custGeom>
            <a:solidFill>
              <a:srgbClr val="000000"/>
            </a:solidFill>
            <a:ln w="25430" cap="flat">
              <a:noFill/>
              <a:prstDash val="solid"/>
              <a:miter/>
            </a:ln>
          </p:spPr>
          <p:txBody>
            <a:bodyPr rtlCol="0" anchor="ctr"/>
            <a:lstStyle/>
            <a:p>
              <a:endParaRPr lang="en-IN"/>
            </a:p>
          </p:txBody>
        </p:sp>
      </p:grpSp>
      <p:grpSp>
        <p:nvGrpSpPr>
          <p:cNvPr id="799" name="Group 798" descr="\documentclass{article}&#10;\usepackage{amsmath}&#10;\pagestyle{empty}&#10;\begin{document}&#10;&#10;\begin{center}    &#10;    \begin{tabular}{|c|c|}&#10;        \hline&#10;        Random Variable &amp; Distribution \\&#10;        \hline&#10;        \hline&#10;        Number of arrivals in interval (0, t] &amp; $\text{Poisson}(\lambda t)$ \\&#10;        \hline&#10;        Inter-arrival times &amp; $\text{Exponential}(\lambda)$ \\&#10;        \hline &#10;        Number of departures in the interval (0, t] &amp; $\text{Poisson}(\mu t)$ \\&#10;        \hline&#10;        Inter-departure times &amp; $\text{Exponential}(\mu)$ \\&#10;        \hline&#10;    \end{tabular}&#10;\end{center}&#10;At equilibrium, $\lambda &lt; \mu$, &#10;\begin{center}&#10;    \begin{tabular}{|c|c|}&#10;        \hline &#10;        State Probabilities &amp; $p_0 = 1 - \rho$ \\&#10;        &amp; $p_n = \rho^n p_0$ \\&#10;        \hline&#10;        Average number of customers in the queue &amp; $\rho / (1 - \rho)$ \\&#10;        \hline&#10;        Variance of number of customers in the queue &amp; $\rho / (1 - \rho)^2$ \\&#10;        \hline&#10;    \end{tabular}&#10;\end{center}&#10;&#10;&#10;\end{document}" title="IguanaTex Shape Display">
            <a:extLst>
              <a:ext uri="{FF2B5EF4-FFF2-40B4-BE49-F238E27FC236}">
                <a16:creationId xmlns:a16="http://schemas.microsoft.com/office/drawing/2014/main" id="{6B6772B0-AC54-8751-ACA9-55D9B804F183}"/>
              </a:ext>
            </a:extLst>
          </p:cNvPr>
          <p:cNvGrpSpPr>
            <a:grpSpLocks noChangeAspect="1"/>
          </p:cNvGrpSpPr>
          <p:nvPr>
            <p:custDataLst>
              <p:tags r:id="rId2"/>
            </p:custDataLst>
          </p:nvPr>
        </p:nvGrpSpPr>
        <p:grpSpPr>
          <a:xfrm>
            <a:off x="2357781" y="2515605"/>
            <a:ext cx="7856974" cy="3628548"/>
            <a:chOff x="4115741" y="3885893"/>
            <a:chExt cx="7856974" cy="3628548"/>
          </a:xfrm>
        </p:grpSpPr>
        <p:sp>
          <p:nvSpPr>
            <p:cNvPr id="445" name="Freeform: Shape 444">
              <a:extLst>
                <a:ext uri="{FF2B5EF4-FFF2-40B4-BE49-F238E27FC236}">
                  <a16:creationId xmlns:a16="http://schemas.microsoft.com/office/drawing/2014/main" id="{6F2C6DC4-5347-607C-135F-8933D15E44E1}"/>
                </a:ext>
              </a:extLst>
            </p:cNvPr>
            <p:cNvSpPr/>
            <p:nvPr>
              <p:custDataLst>
                <p:tags r:id="rId3"/>
              </p:custDataLst>
            </p:nvPr>
          </p:nvSpPr>
          <p:spPr>
            <a:xfrm>
              <a:off x="4970864" y="3885893"/>
              <a:ext cx="6996793" cy="10157"/>
            </a:xfrm>
            <a:custGeom>
              <a:avLst/>
              <a:gdLst>
                <a:gd name="connsiteX0" fmla="*/ 0 w 6996793"/>
                <a:gd name="connsiteY0" fmla="*/ 0 h 10157"/>
                <a:gd name="connsiteX1" fmla="*/ 6996794 w 6996793"/>
                <a:gd name="connsiteY1" fmla="*/ 0 h 10157"/>
                <a:gd name="connsiteX2" fmla="*/ 6996794 w 6996793"/>
                <a:gd name="connsiteY2" fmla="*/ 10158 h 10157"/>
                <a:gd name="connsiteX3" fmla="*/ 0 w 6996793"/>
                <a:gd name="connsiteY3" fmla="*/ 10158 h 10157"/>
              </a:gdLst>
              <a:ahLst/>
              <a:cxnLst>
                <a:cxn ang="0">
                  <a:pos x="connsiteX0" y="connsiteY0"/>
                </a:cxn>
                <a:cxn ang="0">
                  <a:pos x="connsiteX1" y="connsiteY1"/>
                </a:cxn>
                <a:cxn ang="0">
                  <a:pos x="connsiteX2" y="connsiteY2"/>
                </a:cxn>
                <a:cxn ang="0">
                  <a:pos x="connsiteX3" y="connsiteY3"/>
                </a:cxn>
              </a:cxnLst>
              <a:rect l="l" t="t" r="r" b="b"/>
              <a:pathLst>
                <a:path w="6996793" h="10157">
                  <a:moveTo>
                    <a:pt x="0" y="0"/>
                  </a:moveTo>
                  <a:lnTo>
                    <a:pt x="6996794" y="0"/>
                  </a:lnTo>
                  <a:lnTo>
                    <a:pt x="6996794" y="10158"/>
                  </a:lnTo>
                  <a:lnTo>
                    <a:pt x="0" y="10158"/>
                  </a:lnTo>
                  <a:close/>
                </a:path>
              </a:pathLst>
            </a:custGeom>
            <a:solidFill>
              <a:srgbClr val="000000"/>
            </a:solidFill>
            <a:ln w="25380" cap="flat">
              <a:noFill/>
              <a:prstDash val="solid"/>
              <a:miter/>
            </a:ln>
          </p:spPr>
          <p:txBody>
            <a:bodyPr rtlCol="0" anchor="ctr"/>
            <a:lstStyle/>
            <a:p>
              <a:endParaRPr lang="en-IN"/>
            </a:p>
          </p:txBody>
        </p:sp>
        <p:sp>
          <p:nvSpPr>
            <p:cNvPr id="446" name="Freeform: Shape 445">
              <a:extLst>
                <a:ext uri="{FF2B5EF4-FFF2-40B4-BE49-F238E27FC236}">
                  <a16:creationId xmlns:a16="http://schemas.microsoft.com/office/drawing/2014/main" id="{5075D44F-1221-8DF7-8269-5F91007B83C9}"/>
                </a:ext>
              </a:extLst>
            </p:cNvPr>
            <p:cNvSpPr/>
            <p:nvPr>
              <p:custDataLst>
                <p:tags r:id="rId4"/>
              </p:custDataLst>
            </p:nvPr>
          </p:nvSpPr>
          <p:spPr>
            <a:xfrm>
              <a:off x="4965807" y="3896050"/>
              <a:ext cx="10113" cy="304730"/>
            </a:xfrm>
            <a:custGeom>
              <a:avLst/>
              <a:gdLst>
                <a:gd name="connsiteX0" fmla="*/ 0 w 10113"/>
                <a:gd name="connsiteY0" fmla="*/ 0 h 304730"/>
                <a:gd name="connsiteX1" fmla="*/ 10114 w 10113"/>
                <a:gd name="connsiteY1" fmla="*/ 0 h 304730"/>
                <a:gd name="connsiteX2" fmla="*/ 10114 w 10113"/>
                <a:gd name="connsiteY2" fmla="*/ 304731 h 304730"/>
                <a:gd name="connsiteX3" fmla="*/ 0 w 10113"/>
                <a:gd name="connsiteY3" fmla="*/ 304731 h 304730"/>
              </a:gdLst>
              <a:ahLst/>
              <a:cxnLst>
                <a:cxn ang="0">
                  <a:pos x="connsiteX0" y="connsiteY0"/>
                </a:cxn>
                <a:cxn ang="0">
                  <a:pos x="connsiteX1" y="connsiteY1"/>
                </a:cxn>
                <a:cxn ang="0">
                  <a:pos x="connsiteX2" y="connsiteY2"/>
                </a:cxn>
                <a:cxn ang="0">
                  <a:pos x="connsiteX3" y="connsiteY3"/>
                </a:cxn>
              </a:cxnLst>
              <a:rect l="l" t="t" r="r" b="b"/>
              <a:pathLst>
                <a:path w="10113" h="304730">
                  <a:moveTo>
                    <a:pt x="0" y="0"/>
                  </a:moveTo>
                  <a:lnTo>
                    <a:pt x="10114" y="0"/>
                  </a:lnTo>
                  <a:lnTo>
                    <a:pt x="10114" y="304731"/>
                  </a:lnTo>
                  <a:lnTo>
                    <a:pt x="0" y="304731"/>
                  </a:lnTo>
                  <a:close/>
                </a:path>
              </a:pathLst>
            </a:custGeom>
            <a:solidFill>
              <a:srgbClr val="000000"/>
            </a:solidFill>
            <a:ln w="25380" cap="flat">
              <a:noFill/>
              <a:prstDash val="solid"/>
              <a:miter/>
            </a:ln>
          </p:spPr>
          <p:txBody>
            <a:bodyPr rtlCol="0" anchor="ctr"/>
            <a:lstStyle/>
            <a:p>
              <a:endParaRPr lang="en-IN"/>
            </a:p>
          </p:txBody>
        </p:sp>
        <p:sp>
          <p:nvSpPr>
            <p:cNvPr id="447" name="Freeform: Shape 446">
              <a:extLst>
                <a:ext uri="{FF2B5EF4-FFF2-40B4-BE49-F238E27FC236}">
                  <a16:creationId xmlns:a16="http://schemas.microsoft.com/office/drawing/2014/main" id="{E95B5FDF-A1A6-16B2-CB05-BDA05BCD1F8A}"/>
                </a:ext>
              </a:extLst>
            </p:cNvPr>
            <p:cNvSpPr/>
            <p:nvPr>
              <p:custDataLst>
                <p:tags r:id="rId5"/>
              </p:custDataLst>
            </p:nvPr>
          </p:nvSpPr>
          <p:spPr>
            <a:xfrm>
              <a:off x="6522083" y="3935918"/>
              <a:ext cx="176234" cy="179029"/>
            </a:xfrm>
            <a:custGeom>
              <a:avLst/>
              <a:gdLst>
                <a:gd name="connsiteX0" fmla="*/ 47945 w 176234"/>
                <a:gd name="connsiteY0" fmla="*/ 83862 h 179029"/>
                <a:gd name="connsiteX1" fmla="*/ 47945 w 176234"/>
                <a:gd name="connsiteY1" fmla="*/ 18091 h 179029"/>
                <a:gd name="connsiteX2" fmla="*/ 53507 w 176234"/>
                <a:gd name="connsiteY2" fmla="*/ 8442 h 179029"/>
                <a:gd name="connsiteX3" fmla="*/ 68425 w 176234"/>
                <a:gd name="connsiteY3" fmla="*/ 7934 h 179029"/>
                <a:gd name="connsiteX4" fmla="*/ 119500 w 176234"/>
                <a:gd name="connsiteY4" fmla="*/ 45771 h 179029"/>
                <a:gd name="connsiteX5" fmla="*/ 76011 w 176234"/>
                <a:gd name="connsiteY5" fmla="*/ 83862 h 179029"/>
                <a:gd name="connsiteX6" fmla="*/ 47945 w 176234"/>
                <a:gd name="connsiteY6" fmla="*/ 83862 h 179029"/>
                <a:gd name="connsiteX7" fmla="*/ 101295 w 176234"/>
                <a:gd name="connsiteY7" fmla="*/ 87164 h 179029"/>
                <a:gd name="connsiteX8" fmla="*/ 145544 w 176234"/>
                <a:gd name="connsiteY8" fmla="*/ 45771 h 179029"/>
                <a:gd name="connsiteX9" fmla="*/ 79551 w 176234"/>
                <a:gd name="connsiteY9" fmla="*/ 62 h 179029"/>
                <a:gd name="connsiteX10" fmla="*/ 157 w 176234"/>
                <a:gd name="connsiteY10" fmla="*/ 62 h 179029"/>
                <a:gd name="connsiteX11" fmla="*/ 157 w 176234"/>
                <a:gd name="connsiteY11" fmla="*/ 7934 h 179029"/>
                <a:gd name="connsiteX12" fmla="*/ 6225 w 176234"/>
                <a:gd name="connsiteY12" fmla="*/ 7934 h 179029"/>
                <a:gd name="connsiteX13" fmla="*/ 26200 w 176234"/>
                <a:gd name="connsiteY13" fmla="*/ 19869 h 179029"/>
                <a:gd name="connsiteX14" fmla="*/ 26200 w 176234"/>
                <a:gd name="connsiteY14" fmla="*/ 153697 h 179029"/>
                <a:gd name="connsiteX15" fmla="*/ 6225 w 176234"/>
                <a:gd name="connsiteY15" fmla="*/ 165632 h 179029"/>
                <a:gd name="connsiteX16" fmla="*/ 157 w 176234"/>
                <a:gd name="connsiteY16" fmla="*/ 165632 h 179029"/>
                <a:gd name="connsiteX17" fmla="*/ 157 w 176234"/>
                <a:gd name="connsiteY17" fmla="*/ 173504 h 179029"/>
                <a:gd name="connsiteX18" fmla="*/ 37072 w 176234"/>
                <a:gd name="connsiteY18" fmla="*/ 172742 h 179029"/>
                <a:gd name="connsiteX19" fmla="*/ 73988 w 176234"/>
                <a:gd name="connsiteY19" fmla="*/ 173504 h 179029"/>
                <a:gd name="connsiteX20" fmla="*/ 73988 w 176234"/>
                <a:gd name="connsiteY20" fmla="*/ 165632 h 179029"/>
                <a:gd name="connsiteX21" fmla="*/ 67920 w 176234"/>
                <a:gd name="connsiteY21" fmla="*/ 165632 h 179029"/>
                <a:gd name="connsiteX22" fmla="*/ 47945 w 176234"/>
                <a:gd name="connsiteY22" fmla="*/ 153697 h 179029"/>
                <a:gd name="connsiteX23" fmla="*/ 47945 w 176234"/>
                <a:gd name="connsiteY23" fmla="*/ 89449 h 179029"/>
                <a:gd name="connsiteX24" fmla="*/ 77022 w 176234"/>
                <a:gd name="connsiteY24" fmla="*/ 89449 h 179029"/>
                <a:gd name="connsiteX25" fmla="*/ 100537 w 176234"/>
                <a:gd name="connsiteY25" fmla="*/ 98083 h 179029"/>
                <a:gd name="connsiteX26" fmla="*/ 110145 w 176234"/>
                <a:gd name="connsiteY26" fmla="*/ 132111 h 179029"/>
                <a:gd name="connsiteX27" fmla="*/ 120512 w 176234"/>
                <a:gd name="connsiteY27" fmla="*/ 168425 h 179029"/>
                <a:gd name="connsiteX28" fmla="*/ 152370 w 176234"/>
                <a:gd name="connsiteY28" fmla="*/ 179091 h 179029"/>
                <a:gd name="connsiteX29" fmla="*/ 176391 w 176234"/>
                <a:gd name="connsiteY29" fmla="*/ 151157 h 179029"/>
                <a:gd name="connsiteX30" fmla="*/ 173104 w 176234"/>
                <a:gd name="connsiteY30" fmla="*/ 146840 h 179029"/>
                <a:gd name="connsiteX31" fmla="*/ 170070 w 176234"/>
                <a:gd name="connsiteY31" fmla="*/ 150903 h 179029"/>
                <a:gd name="connsiteX32" fmla="*/ 153382 w 176234"/>
                <a:gd name="connsiteY32" fmla="*/ 173504 h 179029"/>
                <a:gd name="connsiteX33" fmla="*/ 135430 w 176234"/>
                <a:gd name="connsiteY33" fmla="*/ 136936 h 179029"/>
                <a:gd name="connsiteX34" fmla="*/ 132143 w 176234"/>
                <a:gd name="connsiteY34" fmla="*/ 116621 h 179029"/>
                <a:gd name="connsiteX35" fmla="*/ 101295 w 176234"/>
                <a:gd name="connsiteY35" fmla="*/ 87164 h 179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76234" h="179029">
                  <a:moveTo>
                    <a:pt x="47945" y="83862"/>
                  </a:moveTo>
                  <a:lnTo>
                    <a:pt x="47945" y="18091"/>
                  </a:lnTo>
                  <a:cubicBezTo>
                    <a:pt x="47945" y="12251"/>
                    <a:pt x="47945" y="9203"/>
                    <a:pt x="53507" y="8442"/>
                  </a:cubicBezTo>
                  <a:cubicBezTo>
                    <a:pt x="56036" y="7934"/>
                    <a:pt x="63368" y="7934"/>
                    <a:pt x="68425" y="7934"/>
                  </a:cubicBezTo>
                  <a:cubicBezTo>
                    <a:pt x="91181" y="7934"/>
                    <a:pt x="119500" y="8950"/>
                    <a:pt x="119500" y="45771"/>
                  </a:cubicBezTo>
                  <a:cubicBezTo>
                    <a:pt x="119500" y="63293"/>
                    <a:pt x="113432" y="83862"/>
                    <a:pt x="76011" y="83862"/>
                  </a:cubicBezTo>
                  <a:lnTo>
                    <a:pt x="47945" y="83862"/>
                  </a:lnTo>
                  <a:close/>
                  <a:moveTo>
                    <a:pt x="101295" y="87164"/>
                  </a:moveTo>
                  <a:cubicBezTo>
                    <a:pt x="125822" y="81069"/>
                    <a:pt x="145544" y="65579"/>
                    <a:pt x="145544" y="45771"/>
                  </a:cubicBezTo>
                  <a:cubicBezTo>
                    <a:pt x="145544" y="21393"/>
                    <a:pt x="116719" y="62"/>
                    <a:pt x="79551" y="62"/>
                  </a:cubicBezTo>
                  <a:lnTo>
                    <a:pt x="157" y="62"/>
                  </a:lnTo>
                  <a:lnTo>
                    <a:pt x="157" y="7934"/>
                  </a:lnTo>
                  <a:lnTo>
                    <a:pt x="6225" y="7934"/>
                  </a:lnTo>
                  <a:cubicBezTo>
                    <a:pt x="25694" y="7934"/>
                    <a:pt x="26200" y="10727"/>
                    <a:pt x="26200" y="19869"/>
                  </a:cubicBezTo>
                  <a:lnTo>
                    <a:pt x="26200" y="153697"/>
                  </a:lnTo>
                  <a:cubicBezTo>
                    <a:pt x="26200" y="162838"/>
                    <a:pt x="25694" y="165632"/>
                    <a:pt x="6225" y="165632"/>
                  </a:cubicBezTo>
                  <a:lnTo>
                    <a:pt x="157" y="165632"/>
                  </a:lnTo>
                  <a:lnTo>
                    <a:pt x="157" y="173504"/>
                  </a:lnTo>
                  <a:cubicBezTo>
                    <a:pt x="9259" y="172742"/>
                    <a:pt x="27211" y="172742"/>
                    <a:pt x="37072" y="172742"/>
                  </a:cubicBezTo>
                  <a:cubicBezTo>
                    <a:pt x="46933" y="172742"/>
                    <a:pt x="64885" y="172742"/>
                    <a:pt x="73988" y="173504"/>
                  </a:cubicBezTo>
                  <a:lnTo>
                    <a:pt x="73988" y="165632"/>
                  </a:lnTo>
                  <a:lnTo>
                    <a:pt x="67920" y="165632"/>
                  </a:lnTo>
                  <a:cubicBezTo>
                    <a:pt x="48450" y="165632"/>
                    <a:pt x="47945" y="162838"/>
                    <a:pt x="47945" y="153697"/>
                  </a:cubicBezTo>
                  <a:lnTo>
                    <a:pt x="47945" y="89449"/>
                  </a:lnTo>
                  <a:lnTo>
                    <a:pt x="77022" y="89449"/>
                  </a:lnTo>
                  <a:cubicBezTo>
                    <a:pt x="81068" y="89449"/>
                    <a:pt x="91687" y="89449"/>
                    <a:pt x="100537" y="98083"/>
                  </a:cubicBezTo>
                  <a:cubicBezTo>
                    <a:pt x="110145" y="107225"/>
                    <a:pt x="110145" y="115097"/>
                    <a:pt x="110145" y="132111"/>
                  </a:cubicBezTo>
                  <a:cubicBezTo>
                    <a:pt x="110145" y="148618"/>
                    <a:pt x="110145" y="158775"/>
                    <a:pt x="120512" y="168425"/>
                  </a:cubicBezTo>
                  <a:cubicBezTo>
                    <a:pt x="130878" y="177567"/>
                    <a:pt x="144785" y="179091"/>
                    <a:pt x="152370" y="179091"/>
                  </a:cubicBezTo>
                  <a:cubicBezTo>
                    <a:pt x="172093" y="179091"/>
                    <a:pt x="176391" y="158267"/>
                    <a:pt x="176391" y="151157"/>
                  </a:cubicBezTo>
                  <a:cubicBezTo>
                    <a:pt x="176391" y="149633"/>
                    <a:pt x="176391" y="146840"/>
                    <a:pt x="173104" y="146840"/>
                  </a:cubicBezTo>
                  <a:cubicBezTo>
                    <a:pt x="170323" y="146840"/>
                    <a:pt x="170323" y="149126"/>
                    <a:pt x="170070" y="150903"/>
                  </a:cubicBezTo>
                  <a:cubicBezTo>
                    <a:pt x="168553" y="168933"/>
                    <a:pt x="159703" y="173504"/>
                    <a:pt x="153382" y="173504"/>
                  </a:cubicBezTo>
                  <a:cubicBezTo>
                    <a:pt x="140992" y="173504"/>
                    <a:pt x="138970" y="160553"/>
                    <a:pt x="135430" y="136936"/>
                  </a:cubicBezTo>
                  <a:lnTo>
                    <a:pt x="132143" y="116621"/>
                  </a:lnTo>
                  <a:cubicBezTo>
                    <a:pt x="127591" y="100369"/>
                    <a:pt x="115202" y="91989"/>
                    <a:pt x="101295" y="87164"/>
                  </a:cubicBezTo>
                  <a:close/>
                </a:path>
              </a:pathLst>
            </a:custGeom>
            <a:solidFill>
              <a:srgbClr val="000000"/>
            </a:solidFill>
            <a:ln w="25380" cap="flat">
              <a:noFill/>
              <a:prstDash val="solid"/>
              <a:miter/>
            </a:ln>
          </p:spPr>
          <p:txBody>
            <a:bodyPr rtlCol="0" anchor="ctr"/>
            <a:lstStyle/>
            <a:p>
              <a:endParaRPr lang="en-IN"/>
            </a:p>
          </p:txBody>
        </p:sp>
        <p:sp>
          <p:nvSpPr>
            <p:cNvPr id="448" name="Freeform: Shape 447">
              <a:extLst>
                <a:ext uri="{FF2B5EF4-FFF2-40B4-BE49-F238E27FC236}">
                  <a16:creationId xmlns:a16="http://schemas.microsoft.com/office/drawing/2014/main" id="{7FA704FC-B6CF-6094-0F1B-813EDD6301EA}"/>
                </a:ext>
              </a:extLst>
            </p:cNvPr>
            <p:cNvSpPr/>
            <p:nvPr>
              <p:custDataLst>
                <p:tags r:id="rId6"/>
              </p:custDataLst>
            </p:nvPr>
          </p:nvSpPr>
          <p:spPr>
            <a:xfrm>
              <a:off x="6709976" y="3995594"/>
              <a:ext cx="114033" cy="116559"/>
            </a:xfrm>
            <a:custGeom>
              <a:avLst/>
              <a:gdLst>
                <a:gd name="connsiteX0" fmla="*/ 73742 w 114033"/>
                <a:gd name="connsiteY0" fmla="*/ 94528 h 116559"/>
                <a:gd name="connsiteX1" fmla="*/ 93464 w 114033"/>
                <a:gd name="connsiteY1" fmla="*/ 115351 h 116559"/>
                <a:gd name="connsiteX2" fmla="*/ 114198 w 114033"/>
                <a:gd name="connsiteY2" fmla="*/ 91227 h 116559"/>
                <a:gd name="connsiteX3" fmla="*/ 114198 w 114033"/>
                <a:gd name="connsiteY3" fmla="*/ 77006 h 116559"/>
                <a:gd name="connsiteX4" fmla="*/ 107877 w 114033"/>
                <a:gd name="connsiteY4" fmla="*/ 77006 h 116559"/>
                <a:gd name="connsiteX5" fmla="*/ 107877 w 114033"/>
                <a:gd name="connsiteY5" fmla="*/ 91227 h 116559"/>
                <a:gd name="connsiteX6" fmla="*/ 98774 w 114033"/>
                <a:gd name="connsiteY6" fmla="*/ 107479 h 116559"/>
                <a:gd name="connsiteX7" fmla="*/ 89419 w 114033"/>
                <a:gd name="connsiteY7" fmla="*/ 94782 h 116559"/>
                <a:gd name="connsiteX8" fmla="*/ 89419 w 114033"/>
                <a:gd name="connsiteY8" fmla="*/ 43994 h 116559"/>
                <a:gd name="connsiteX9" fmla="*/ 80316 w 114033"/>
                <a:gd name="connsiteY9" fmla="*/ 14028 h 116559"/>
                <a:gd name="connsiteX10" fmla="*/ 45676 w 114033"/>
                <a:gd name="connsiteY10" fmla="*/ 62 h 116559"/>
                <a:gd name="connsiteX11" fmla="*/ 7496 w 114033"/>
                <a:gd name="connsiteY11" fmla="*/ 28757 h 116559"/>
                <a:gd name="connsiteX12" fmla="*/ 19127 w 114033"/>
                <a:gd name="connsiteY12" fmla="*/ 40692 h 116559"/>
                <a:gd name="connsiteX13" fmla="*/ 30758 w 114033"/>
                <a:gd name="connsiteY13" fmla="*/ 29011 h 116559"/>
                <a:gd name="connsiteX14" fmla="*/ 17863 w 114033"/>
                <a:gd name="connsiteY14" fmla="*/ 17330 h 116559"/>
                <a:gd name="connsiteX15" fmla="*/ 45171 w 114033"/>
                <a:gd name="connsiteY15" fmla="*/ 5648 h 116559"/>
                <a:gd name="connsiteX16" fmla="*/ 71972 w 114033"/>
                <a:gd name="connsiteY16" fmla="*/ 38153 h 116559"/>
                <a:gd name="connsiteX17" fmla="*/ 71972 w 114033"/>
                <a:gd name="connsiteY17" fmla="*/ 47549 h 116559"/>
                <a:gd name="connsiteX18" fmla="*/ 25449 w 114033"/>
                <a:gd name="connsiteY18" fmla="*/ 56691 h 116559"/>
                <a:gd name="connsiteX19" fmla="*/ 164 w 114033"/>
                <a:gd name="connsiteY19" fmla="*/ 89703 h 116559"/>
                <a:gd name="connsiteX20" fmla="*/ 40619 w 114033"/>
                <a:gd name="connsiteY20" fmla="*/ 116621 h 116559"/>
                <a:gd name="connsiteX21" fmla="*/ 73742 w 114033"/>
                <a:gd name="connsiteY21" fmla="*/ 94528 h 116559"/>
                <a:gd name="connsiteX22" fmla="*/ 71972 w 114033"/>
                <a:gd name="connsiteY22" fmla="*/ 52882 h 116559"/>
                <a:gd name="connsiteX23" fmla="*/ 71972 w 114033"/>
                <a:gd name="connsiteY23" fmla="*/ 78276 h 116559"/>
                <a:gd name="connsiteX24" fmla="*/ 42389 w 114033"/>
                <a:gd name="connsiteY24" fmla="*/ 111034 h 116559"/>
                <a:gd name="connsiteX25" fmla="*/ 19633 w 114033"/>
                <a:gd name="connsiteY25" fmla="*/ 89449 h 116559"/>
                <a:gd name="connsiteX26" fmla="*/ 71972 w 114033"/>
                <a:gd name="connsiteY26" fmla="*/ 52882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033" h="116559">
                  <a:moveTo>
                    <a:pt x="73742" y="94528"/>
                  </a:moveTo>
                  <a:cubicBezTo>
                    <a:pt x="74754" y="104686"/>
                    <a:pt x="81581" y="115351"/>
                    <a:pt x="93464" y="115351"/>
                  </a:cubicBezTo>
                  <a:cubicBezTo>
                    <a:pt x="98774" y="115351"/>
                    <a:pt x="114198" y="111796"/>
                    <a:pt x="114198" y="91227"/>
                  </a:cubicBezTo>
                  <a:lnTo>
                    <a:pt x="114198" y="77006"/>
                  </a:lnTo>
                  <a:lnTo>
                    <a:pt x="107877" y="77006"/>
                  </a:lnTo>
                  <a:lnTo>
                    <a:pt x="107877" y="91227"/>
                  </a:lnTo>
                  <a:cubicBezTo>
                    <a:pt x="107877" y="105955"/>
                    <a:pt x="101556" y="107479"/>
                    <a:pt x="98774" y="107479"/>
                  </a:cubicBezTo>
                  <a:cubicBezTo>
                    <a:pt x="90430" y="107479"/>
                    <a:pt x="89419" y="96052"/>
                    <a:pt x="89419" y="94782"/>
                  </a:cubicBezTo>
                  <a:lnTo>
                    <a:pt x="89419" y="43994"/>
                  </a:lnTo>
                  <a:cubicBezTo>
                    <a:pt x="89419" y="33328"/>
                    <a:pt x="89419" y="23424"/>
                    <a:pt x="80316" y="14028"/>
                  </a:cubicBezTo>
                  <a:cubicBezTo>
                    <a:pt x="70455" y="4125"/>
                    <a:pt x="57813" y="62"/>
                    <a:pt x="45676" y="62"/>
                  </a:cubicBezTo>
                  <a:cubicBezTo>
                    <a:pt x="24943" y="62"/>
                    <a:pt x="7496" y="11997"/>
                    <a:pt x="7496" y="28757"/>
                  </a:cubicBezTo>
                  <a:cubicBezTo>
                    <a:pt x="7496" y="36375"/>
                    <a:pt x="12553" y="40692"/>
                    <a:pt x="19127" y="40692"/>
                  </a:cubicBezTo>
                  <a:cubicBezTo>
                    <a:pt x="26207" y="40692"/>
                    <a:pt x="30758" y="35613"/>
                    <a:pt x="30758" y="29011"/>
                  </a:cubicBezTo>
                  <a:cubicBezTo>
                    <a:pt x="30758" y="25964"/>
                    <a:pt x="29494" y="17584"/>
                    <a:pt x="17863" y="17330"/>
                  </a:cubicBezTo>
                  <a:cubicBezTo>
                    <a:pt x="24690" y="8442"/>
                    <a:pt x="37080" y="5648"/>
                    <a:pt x="45171" y="5648"/>
                  </a:cubicBezTo>
                  <a:cubicBezTo>
                    <a:pt x="57560" y="5648"/>
                    <a:pt x="71972" y="15552"/>
                    <a:pt x="71972" y="38153"/>
                  </a:cubicBezTo>
                  <a:lnTo>
                    <a:pt x="71972" y="47549"/>
                  </a:lnTo>
                  <a:cubicBezTo>
                    <a:pt x="59077" y="48311"/>
                    <a:pt x="41378" y="49072"/>
                    <a:pt x="25449" y="56691"/>
                  </a:cubicBezTo>
                  <a:cubicBezTo>
                    <a:pt x="6485" y="65325"/>
                    <a:pt x="164" y="78530"/>
                    <a:pt x="164" y="89703"/>
                  </a:cubicBezTo>
                  <a:cubicBezTo>
                    <a:pt x="164" y="110272"/>
                    <a:pt x="24690" y="116621"/>
                    <a:pt x="40619" y="116621"/>
                  </a:cubicBezTo>
                  <a:cubicBezTo>
                    <a:pt x="57307" y="116621"/>
                    <a:pt x="68938" y="106463"/>
                    <a:pt x="73742" y="94528"/>
                  </a:cubicBezTo>
                  <a:close/>
                  <a:moveTo>
                    <a:pt x="71972" y="52882"/>
                  </a:moveTo>
                  <a:lnTo>
                    <a:pt x="71972" y="78276"/>
                  </a:lnTo>
                  <a:cubicBezTo>
                    <a:pt x="71972" y="102400"/>
                    <a:pt x="53767" y="111034"/>
                    <a:pt x="42389" y="111034"/>
                  </a:cubicBezTo>
                  <a:cubicBezTo>
                    <a:pt x="30000" y="111034"/>
                    <a:pt x="19633" y="102146"/>
                    <a:pt x="19633" y="89449"/>
                  </a:cubicBezTo>
                  <a:cubicBezTo>
                    <a:pt x="19633" y="75482"/>
                    <a:pt x="30253" y="54405"/>
                    <a:pt x="71972" y="52882"/>
                  </a:cubicBezTo>
                  <a:close/>
                </a:path>
              </a:pathLst>
            </a:custGeom>
            <a:solidFill>
              <a:srgbClr val="000000"/>
            </a:solidFill>
            <a:ln w="25380" cap="flat">
              <a:noFill/>
              <a:prstDash val="solid"/>
              <a:miter/>
            </a:ln>
          </p:spPr>
          <p:txBody>
            <a:bodyPr rtlCol="0" anchor="ctr"/>
            <a:lstStyle/>
            <a:p>
              <a:endParaRPr lang="en-IN"/>
            </a:p>
          </p:txBody>
        </p:sp>
        <p:sp>
          <p:nvSpPr>
            <p:cNvPr id="449" name="Freeform: Shape 448">
              <a:extLst>
                <a:ext uri="{FF2B5EF4-FFF2-40B4-BE49-F238E27FC236}">
                  <a16:creationId xmlns:a16="http://schemas.microsoft.com/office/drawing/2014/main" id="{1973CD85-9B4F-7923-7428-A77DE1DD1EFB}"/>
                </a:ext>
              </a:extLst>
            </p:cNvPr>
            <p:cNvSpPr/>
            <p:nvPr>
              <p:custDataLst>
                <p:tags r:id="rId7"/>
              </p:custDataLst>
            </p:nvPr>
          </p:nvSpPr>
          <p:spPr>
            <a:xfrm>
              <a:off x="6833872" y="3997118"/>
              <a:ext cx="127182" cy="112242"/>
            </a:xfrm>
            <a:custGeom>
              <a:avLst/>
              <a:gdLst>
                <a:gd name="connsiteX0" fmla="*/ 19891 w 127182"/>
                <a:gd name="connsiteY0" fmla="*/ 24948 h 112242"/>
                <a:gd name="connsiteX1" fmla="*/ 19891 w 127182"/>
                <a:gd name="connsiteY1" fmla="*/ 93004 h 112242"/>
                <a:gd name="connsiteX2" fmla="*/ 169 w 127182"/>
                <a:gd name="connsiteY2" fmla="*/ 104432 h 112242"/>
                <a:gd name="connsiteX3" fmla="*/ 169 w 127182"/>
                <a:gd name="connsiteY3" fmla="*/ 112304 h 112242"/>
                <a:gd name="connsiteX4" fmla="*/ 28741 w 127182"/>
                <a:gd name="connsiteY4" fmla="*/ 111542 h 112242"/>
                <a:gd name="connsiteX5" fmla="*/ 57059 w 127182"/>
                <a:gd name="connsiteY5" fmla="*/ 112304 h 112242"/>
                <a:gd name="connsiteX6" fmla="*/ 57059 w 127182"/>
                <a:gd name="connsiteY6" fmla="*/ 104432 h 112242"/>
                <a:gd name="connsiteX7" fmla="*/ 37337 w 127182"/>
                <a:gd name="connsiteY7" fmla="*/ 93004 h 112242"/>
                <a:gd name="connsiteX8" fmla="*/ 37337 w 127182"/>
                <a:gd name="connsiteY8" fmla="*/ 46279 h 112242"/>
                <a:gd name="connsiteX9" fmla="*/ 71472 w 127182"/>
                <a:gd name="connsiteY9" fmla="*/ 5648 h 112242"/>
                <a:gd name="connsiteX10" fmla="*/ 90182 w 127182"/>
                <a:gd name="connsiteY10" fmla="*/ 33836 h 112242"/>
                <a:gd name="connsiteX11" fmla="*/ 90182 w 127182"/>
                <a:gd name="connsiteY11" fmla="*/ 93004 h 112242"/>
                <a:gd name="connsiteX12" fmla="*/ 70460 w 127182"/>
                <a:gd name="connsiteY12" fmla="*/ 104432 h 112242"/>
                <a:gd name="connsiteX13" fmla="*/ 70460 w 127182"/>
                <a:gd name="connsiteY13" fmla="*/ 112304 h 112242"/>
                <a:gd name="connsiteX14" fmla="*/ 99032 w 127182"/>
                <a:gd name="connsiteY14" fmla="*/ 111542 h 112242"/>
                <a:gd name="connsiteX15" fmla="*/ 127351 w 127182"/>
                <a:gd name="connsiteY15" fmla="*/ 112304 h 112242"/>
                <a:gd name="connsiteX16" fmla="*/ 127351 w 127182"/>
                <a:gd name="connsiteY16" fmla="*/ 104432 h 112242"/>
                <a:gd name="connsiteX17" fmla="*/ 107629 w 127182"/>
                <a:gd name="connsiteY17" fmla="*/ 96814 h 112242"/>
                <a:gd name="connsiteX18" fmla="*/ 107629 w 127182"/>
                <a:gd name="connsiteY18" fmla="*/ 48311 h 112242"/>
                <a:gd name="connsiteX19" fmla="*/ 99791 w 127182"/>
                <a:gd name="connsiteY19" fmla="*/ 9457 h 112242"/>
                <a:gd name="connsiteX20" fmla="*/ 73242 w 127182"/>
                <a:gd name="connsiteY20" fmla="*/ 62 h 112242"/>
                <a:gd name="connsiteX21" fmla="*/ 35820 w 127182"/>
                <a:gd name="connsiteY21" fmla="*/ 26725 h 112242"/>
                <a:gd name="connsiteX22" fmla="*/ 35820 w 127182"/>
                <a:gd name="connsiteY22" fmla="*/ 62 h 112242"/>
                <a:gd name="connsiteX23" fmla="*/ 169 w 127182"/>
                <a:gd name="connsiteY23" fmla="*/ 2855 h 112242"/>
                <a:gd name="connsiteX24" fmla="*/ 169 w 127182"/>
                <a:gd name="connsiteY24" fmla="*/ 10727 h 112242"/>
                <a:gd name="connsiteX25" fmla="*/ 19891 w 127182"/>
                <a:gd name="connsiteY25" fmla="*/ 24948 h 11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182" h="112242">
                  <a:moveTo>
                    <a:pt x="19891" y="24948"/>
                  </a:moveTo>
                  <a:lnTo>
                    <a:pt x="19891" y="93004"/>
                  </a:lnTo>
                  <a:cubicBezTo>
                    <a:pt x="19891" y="104432"/>
                    <a:pt x="17110" y="104432"/>
                    <a:pt x="169" y="104432"/>
                  </a:cubicBezTo>
                  <a:lnTo>
                    <a:pt x="169" y="112304"/>
                  </a:lnTo>
                  <a:cubicBezTo>
                    <a:pt x="9019" y="112050"/>
                    <a:pt x="21914" y="111542"/>
                    <a:pt x="28741" y="111542"/>
                  </a:cubicBezTo>
                  <a:cubicBezTo>
                    <a:pt x="35315" y="111542"/>
                    <a:pt x="48463" y="112050"/>
                    <a:pt x="57059" y="112304"/>
                  </a:cubicBezTo>
                  <a:lnTo>
                    <a:pt x="57059" y="104432"/>
                  </a:lnTo>
                  <a:cubicBezTo>
                    <a:pt x="40119" y="104432"/>
                    <a:pt x="37337" y="104432"/>
                    <a:pt x="37337" y="93004"/>
                  </a:cubicBezTo>
                  <a:lnTo>
                    <a:pt x="37337" y="46279"/>
                  </a:lnTo>
                  <a:cubicBezTo>
                    <a:pt x="37337" y="19869"/>
                    <a:pt x="55290" y="5648"/>
                    <a:pt x="71472" y="5648"/>
                  </a:cubicBezTo>
                  <a:cubicBezTo>
                    <a:pt x="87401" y="5648"/>
                    <a:pt x="90182" y="19361"/>
                    <a:pt x="90182" y="33836"/>
                  </a:cubicBezTo>
                  <a:lnTo>
                    <a:pt x="90182" y="93004"/>
                  </a:lnTo>
                  <a:cubicBezTo>
                    <a:pt x="90182" y="104432"/>
                    <a:pt x="87401" y="104432"/>
                    <a:pt x="70460" y="104432"/>
                  </a:cubicBezTo>
                  <a:lnTo>
                    <a:pt x="70460" y="112304"/>
                  </a:lnTo>
                  <a:cubicBezTo>
                    <a:pt x="79310" y="112050"/>
                    <a:pt x="92205" y="111542"/>
                    <a:pt x="99032" y="111542"/>
                  </a:cubicBezTo>
                  <a:cubicBezTo>
                    <a:pt x="105606" y="111542"/>
                    <a:pt x="118754" y="112050"/>
                    <a:pt x="127351" y="112304"/>
                  </a:cubicBezTo>
                  <a:lnTo>
                    <a:pt x="127351" y="104432"/>
                  </a:lnTo>
                  <a:cubicBezTo>
                    <a:pt x="114203" y="104432"/>
                    <a:pt x="107882" y="104432"/>
                    <a:pt x="107629" y="96814"/>
                  </a:cubicBezTo>
                  <a:lnTo>
                    <a:pt x="107629" y="48311"/>
                  </a:lnTo>
                  <a:cubicBezTo>
                    <a:pt x="107629" y="26472"/>
                    <a:pt x="107629" y="18599"/>
                    <a:pt x="99791" y="9457"/>
                  </a:cubicBezTo>
                  <a:cubicBezTo>
                    <a:pt x="96251" y="5140"/>
                    <a:pt x="87907" y="62"/>
                    <a:pt x="73242" y="62"/>
                  </a:cubicBezTo>
                  <a:cubicBezTo>
                    <a:pt x="54784" y="62"/>
                    <a:pt x="42900" y="10981"/>
                    <a:pt x="35820" y="26725"/>
                  </a:cubicBezTo>
                  <a:lnTo>
                    <a:pt x="35820" y="62"/>
                  </a:lnTo>
                  <a:lnTo>
                    <a:pt x="169" y="2855"/>
                  </a:lnTo>
                  <a:lnTo>
                    <a:pt x="169" y="10727"/>
                  </a:lnTo>
                  <a:cubicBezTo>
                    <a:pt x="17868" y="10727"/>
                    <a:pt x="19891" y="12505"/>
                    <a:pt x="19891" y="24948"/>
                  </a:cubicBezTo>
                  <a:close/>
                </a:path>
              </a:pathLst>
            </a:custGeom>
            <a:solidFill>
              <a:srgbClr val="000000"/>
            </a:solidFill>
            <a:ln w="25380" cap="flat">
              <a:noFill/>
              <a:prstDash val="solid"/>
              <a:miter/>
            </a:ln>
          </p:spPr>
          <p:txBody>
            <a:bodyPr rtlCol="0" anchor="ctr"/>
            <a:lstStyle/>
            <a:p>
              <a:endParaRPr lang="en-IN"/>
            </a:p>
          </p:txBody>
        </p:sp>
        <p:sp>
          <p:nvSpPr>
            <p:cNvPr id="450" name="Freeform: Shape 449">
              <a:extLst>
                <a:ext uri="{FF2B5EF4-FFF2-40B4-BE49-F238E27FC236}">
                  <a16:creationId xmlns:a16="http://schemas.microsoft.com/office/drawing/2014/main" id="{322F33B9-C0E3-402A-0F79-954CA46F9C4F}"/>
                </a:ext>
              </a:extLst>
            </p:cNvPr>
            <p:cNvSpPr/>
            <p:nvPr>
              <p:custDataLst>
                <p:tags r:id="rId8"/>
              </p:custDataLst>
            </p:nvPr>
          </p:nvSpPr>
          <p:spPr>
            <a:xfrm>
              <a:off x="6974849" y="3933125"/>
              <a:ext cx="124653" cy="179029"/>
            </a:xfrm>
            <a:custGeom>
              <a:avLst/>
              <a:gdLst>
                <a:gd name="connsiteX0" fmla="*/ 87659 w 124653"/>
                <a:gd name="connsiteY0" fmla="*/ 162331 h 179029"/>
                <a:gd name="connsiteX1" fmla="*/ 87659 w 124653"/>
                <a:gd name="connsiteY1" fmla="*/ 179091 h 179029"/>
                <a:gd name="connsiteX2" fmla="*/ 124828 w 124653"/>
                <a:gd name="connsiteY2" fmla="*/ 176297 h 179029"/>
                <a:gd name="connsiteX3" fmla="*/ 124828 w 124653"/>
                <a:gd name="connsiteY3" fmla="*/ 168425 h 179029"/>
                <a:gd name="connsiteX4" fmla="*/ 105106 w 124653"/>
                <a:gd name="connsiteY4" fmla="*/ 154204 h 179029"/>
                <a:gd name="connsiteX5" fmla="*/ 105106 w 124653"/>
                <a:gd name="connsiteY5" fmla="*/ 62 h 179029"/>
                <a:gd name="connsiteX6" fmla="*/ 68696 w 124653"/>
                <a:gd name="connsiteY6" fmla="*/ 2855 h 179029"/>
                <a:gd name="connsiteX7" fmla="*/ 68696 w 124653"/>
                <a:gd name="connsiteY7" fmla="*/ 10727 h 179029"/>
                <a:gd name="connsiteX8" fmla="*/ 88418 w 124653"/>
                <a:gd name="connsiteY8" fmla="*/ 24948 h 179029"/>
                <a:gd name="connsiteX9" fmla="*/ 88418 w 124653"/>
                <a:gd name="connsiteY9" fmla="*/ 79799 h 179029"/>
                <a:gd name="connsiteX10" fmla="*/ 56559 w 124653"/>
                <a:gd name="connsiteY10" fmla="*/ 64055 h 179029"/>
                <a:gd name="connsiteX11" fmla="*/ 174 w 124653"/>
                <a:gd name="connsiteY11" fmla="*/ 121700 h 179029"/>
                <a:gd name="connsiteX12" fmla="*/ 53778 w 124653"/>
                <a:gd name="connsiteY12" fmla="*/ 179091 h 179029"/>
                <a:gd name="connsiteX13" fmla="*/ 87659 w 124653"/>
                <a:gd name="connsiteY13" fmla="*/ 162331 h 179029"/>
                <a:gd name="connsiteX14" fmla="*/ 87659 w 124653"/>
                <a:gd name="connsiteY14" fmla="*/ 94274 h 179029"/>
                <a:gd name="connsiteX15" fmla="*/ 87659 w 124653"/>
                <a:gd name="connsiteY15" fmla="*/ 146332 h 179029"/>
                <a:gd name="connsiteX16" fmla="*/ 84878 w 124653"/>
                <a:gd name="connsiteY16" fmla="*/ 155728 h 179029"/>
                <a:gd name="connsiteX17" fmla="*/ 55042 w 124653"/>
                <a:gd name="connsiteY17" fmla="*/ 173504 h 179029"/>
                <a:gd name="connsiteX18" fmla="*/ 28493 w 124653"/>
                <a:gd name="connsiteY18" fmla="*/ 157252 h 179029"/>
                <a:gd name="connsiteX19" fmla="*/ 21161 w 124653"/>
                <a:gd name="connsiteY19" fmla="*/ 121954 h 179029"/>
                <a:gd name="connsiteX20" fmla="*/ 28999 w 124653"/>
                <a:gd name="connsiteY20" fmla="*/ 85894 h 179029"/>
                <a:gd name="connsiteX21" fmla="*/ 57571 w 124653"/>
                <a:gd name="connsiteY21" fmla="*/ 69642 h 179029"/>
                <a:gd name="connsiteX22" fmla="*/ 84878 w 124653"/>
                <a:gd name="connsiteY22" fmla="*/ 84878 h 179029"/>
                <a:gd name="connsiteX23" fmla="*/ 87659 w 124653"/>
                <a:gd name="connsiteY23" fmla="*/ 94274 h 179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4653" h="179029">
                  <a:moveTo>
                    <a:pt x="87659" y="162331"/>
                  </a:moveTo>
                  <a:lnTo>
                    <a:pt x="87659" y="179091"/>
                  </a:lnTo>
                  <a:lnTo>
                    <a:pt x="124828" y="176297"/>
                  </a:lnTo>
                  <a:lnTo>
                    <a:pt x="124828" y="168425"/>
                  </a:lnTo>
                  <a:cubicBezTo>
                    <a:pt x="107129" y="168425"/>
                    <a:pt x="105106" y="166648"/>
                    <a:pt x="105106" y="154204"/>
                  </a:cubicBezTo>
                  <a:lnTo>
                    <a:pt x="105106" y="62"/>
                  </a:lnTo>
                  <a:lnTo>
                    <a:pt x="68696" y="2855"/>
                  </a:lnTo>
                  <a:lnTo>
                    <a:pt x="68696" y="10727"/>
                  </a:lnTo>
                  <a:cubicBezTo>
                    <a:pt x="86395" y="10727"/>
                    <a:pt x="88418" y="12505"/>
                    <a:pt x="88418" y="24948"/>
                  </a:cubicBezTo>
                  <a:lnTo>
                    <a:pt x="88418" y="79799"/>
                  </a:lnTo>
                  <a:cubicBezTo>
                    <a:pt x="81085" y="70657"/>
                    <a:pt x="70213" y="64055"/>
                    <a:pt x="56559" y="64055"/>
                  </a:cubicBezTo>
                  <a:cubicBezTo>
                    <a:pt x="26723" y="64055"/>
                    <a:pt x="174" y="88941"/>
                    <a:pt x="174" y="121700"/>
                  </a:cubicBezTo>
                  <a:cubicBezTo>
                    <a:pt x="174" y="153950"/>
                    <a:pt x="24953" y="179091"/>
                    <a:pt x="53778" y="179091"/>
                  </a:cubicBezTo>
                  <a:cubicBezTo>
                    <a:pt x="69960" y="179091"/>
                    <a:pt x="81338" y="170457"/>
                    <a:pt x="87659" y="162331"/>
                  </a:cubicBezTo>
                  <a:close/>
                  <a:moveTo>
                    <a:pt x="87659" y="94274"/>
                  </a:moveTo>
                  <a:lnTo>
                    <a:pt x="87659" y="146332"/>
                  </a:lnTo>
                  <a:cubicBezTo>
                    <a:pt x="87659" y="150903"/>
                    <a:pt x="87659" y="151411"/>
                    <a:pt x="84878" y="155728"/>
                  </a:cubicBezTo>
                  <a:cubicBezTo>
                    <a:pt x="77293" y="167917"/>
                    <a:pt x="65915" y="173504"/>
                    <a:pt x="55042" y="173504"/>
                  </a:cubicBezTo>
                  <a:cubicBezTo>
                    <a:pt x="43664" y="173504"/>
                    <a:pt x="34562" y="166902"/>
                    <a:pt x="28493" y="157252"/>
                  </a:cubicBezTo>
                  <a:cubicBezTo>
                    <a:pt x="21919" y="146840"/>
                    <a:pt x="21161" y="132365"/>
                    <a:pt x="21161" y="121954"/>
                  </a:cubicBezTo>
                  <a:cubicBezTo>
                    <a:pt x="21161" y="112558"/>
                    <a:pt x="21666" y="97321"/>
                    <a:pt x="28999" y="85894"/>
                  </a:cubicBezTo>
                  <a:cubicBezTo>
                    <a:pt x="34309" y="78022"/>
                    <a:pt x="43917" y="69642"/>
                    <a:pt x="57571" y="69642"/>
                  </a:cubicBezTo>
                  <a:cubicBezTo>
                    <a:pt x="66420" y="69642"/>
                    <a:pt x="77040" y="73451"/>
                    <a:pt x="84878" y="84878"/>
                  </a:cubicBezTo>
                  <a:cubicBezTo>
                    <a:pt x="87659" y="89195"/>
                    <a:pt x="87659" y="89703"/>
                    <a:pt x="87659" y="94274"/>
                  </a:cubicBezTo>
                  <a:close/>
                </a:path>
              </a:pathLst>
            </a:custGeom>
            <a:solidFill>
              <a:srgbClr val="000000"/>
            </a:solidFill>
            <a:ln w="25380" cap="flat">
              <a:noFill/>
              <a:prstDash val="solid"/>
              <a:miter/>
            </a:ln>
          </p:spPr>
          <p:txBody>
            <a:bodyPr rtlCol="0" anchor="ctr"/>
            <a:lstStyle/>
            <a:p>
              <a:endParaRPr lang="en-IN"/>
            </a:p>
          </p:txBody>
        </p:sp>
        <p:sp>
          <p:nvSpPr>
            <p:cNvPr id="451" name="Freeform: Shape 450">
              <a:extLst>
                <a:ext uri="{FF2B5EF4-FFF2-40B4-BE49-F238E27FC236}">
                  <a16:creationId xmlns:a16="http://schemas.microsoft.com/office/drawing/2014/main" id="{7A29658D-CCB1-857C-18F4-490FF25763E2}"/>
                </a:ext>
              </a:extLst>
            </p:cNvPr>
            <p:cNvSpPr/>
            <p:nvPr>
              <p:custDataLst>
                <p:tags r:id="rId9"/>
              </p:custDataLst>
            </p:nvPr>
          </p:nvSpPr>
          <p:spPr>
            <a:xfrm>
              <a:off x="7113802" y="3995594"/>
              <a:ext cx="112011" cy="116559"/>
            </a:xfrm>
            <a:custGeom>
              <a:avLst/>
              <a:gdLst>
                <a:gd name="connsiteX0" fmla="*/ 112191 w 112011"/>
                <a:gd name="connsiteY0" fmla="*/ 59484 h 116559"/>
                <a:gd name="connsiteX1" fmla="*/ 56312 w 112011"/>
                <a:gd name="connsiteY1" fmla="*/ 62 h 116559"/>
                <a:gd name="connsiteX2" fmla="*/ 180 w 112011"/>
                <a:gd name="connsiteY2" fmla="*/ 59484 h 116559"/>
                <a:gd name="connsiteX3" fmla="*/ 56059 w 112011"/>
                <a:gd name="connsiteY3" fmla="*/ 116621 h 116559"/>
                <a:gd name="connsiteX4" fmla="*/ 112191 w 112011"/>
                <a:gd name="connsiteY4" fmla="*/ 59484 h 116559"/>
                <a:gd name="connsiteX5" fmla="*/ 56312 w 112011"/>
                <a:gd name="connsiteY5" fmla="*/ 110272 h 116559"/>
                <a:gd name="connsiteX6" fmla="*/ 27487 w 112011"/>
                <a:gd name="connsiteY6" fmla="*/ 93258 h 116559"/>
                <a:gd name="connsiteX7" fmla="*/ 21166 w 112011"/>
                <a:gd name="connsiteY7" fmla="*/ 57452 h 116559"/>
                <a:gd name="connsiteX8" fmla="*/ 27235 w 112011"/>
                <a:gd name="connsiteY8" fmla="*/ 22662 h 116559"/>
                <a:gd name="connsiteX9" fmla="*/ 56059 w 112011"/>
                <a:gd name="connsiteY9" fmla="*/ 5648 h 116559"/>
                <a:gd name="connsiteX10" fmla="*/ 84631 w 112011"/>
                <a:gd name="connsiteY10" fmla="*/ 22155 h 116559"/>
                <a:gd name="connsiteX11" fmla="*/ 91205 w 112011"/>
                <a:gd name="connsiteY11" fmla="*/ 57452 h 116559"/>
                <a:gd name="connsiteX12" fmla="*/ 85642 w 112011"/>
                <a:gd name="connsiteY12" fmla="*/ 91481 h 116559"/>
                <a:gd name="connsiteX13" fmla="*/ 56312 w 112011"/>
                <a:gd name="connsiteY13" fmla="*/ 110272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011" h="116559">
                  <a:moveTo>
                    <a:pt x="112191" y="59484"/>
                  </a:moveTo>
                  <a:cubicBezTo>
                    <a:pt x="112191" y="26979"/>
                    <a:pt x="86906" y="62"/>
                    <a:pt x="56312" y="62"/>
                  </a:cubicBezTo>
                  <a:cubicBezTo>
                    <a:pt x="24706" y="62"/>
                    <a:pt x="180" y="27741"/>
                    <a:pt x="180" y="59484"/>
                  </a:cubicBezTo>
                  <a:cubicBezTo>
                    <a:pt x="180" y="92243"/>
                    <a:pt x="26476" y="116621"/>
                    <a:pt x="56059" y="116621"/>
                  </a:cubicBezTo>
                  <a:cubicBezTo>
                    <a:pt x="86654" y="116621"/>
                    <a:pt x="112191" y="91735"/>
                    <a:pt x="112191" y="59484"/>
                  </a:cubicBezTo>
                  <a:close/>
                  <a:moveTo>
                    <a:pt x="56312" y="110272"/>
                  </a:moveTo>
                  <a:cubicBezTo>
                    <a:pt x="45440" y="110272"/>
                    <a:pt x="34314" y="104940"/>
                    <a:pt x="27487" y="93258"/>
                  </a:cubicBezTo>
                  <a:cubicBezTo>
                    <a:pt x="21166" y="82085"/>
                    <a:pt x="21166" y="66594"/>
                    <a:pt x="21166" y="57452"/>
                  </a:cubicBezTo>
                  <a:cubicBezTo>
                    <a:pt x="21166" y="47549"/>
                    <a:pt x="21166" y="33836"/>
                    <a:pt x="27235" y="22662"/>
                  </a:cubicBezTo>
                  <a:cubicBezTo>
                    <a:pt x="34061" y="10981"/>
                    <a:pt x="45945" y="5648"/>
                    <a:pt x="56059" y="5648"/>
                  </a:cubicBezTo>
                  <a:cubicBezTo>
                    <a:pt x="67184" y="5648"/>
                    <a:pt x="78057" y="11235"/>
                    <a:pt x="84631" y="22155"/>
                  </a:cubicBezTo>
                  <a:cubicBezTo>
                    <a:pt x="91205" y="33074"/>
                    <a:pt x="91205" y="47803"/>
                    <a:pt x="91205" y="57452"/>
                  </a:cubicBezTo>
                  <a:cubicBezTo>
                    <a:pt x="91205" y="66594"/>
                    <a:pt x="91205" y="80307"/>
                    <a:pt x="85642" y="91481"/>
                  </a:cubicBezTo>
                  <a:cubicBezTo>
                    <a:pt x="80080" y="102908"/>
                    <a:pt x="68954" y="110272"/>
                    <a:pt x="56312" y="110272"/>
                  </a:cubicBezTo>
                  <a:close/>
                </a:path>
              </a:pathLst>
            </a:custGeom>
            <a:solidFill>
              <a:srgbClr val="000000"/>
            </a:solidFill>
            <a:ln w="25380" cap="flat">
              <a:noFill/>
              <a:prstDash val="solid"/>
              <a:miter/>
            </a:ln>
          </p:spPr>
          <p:txBody>
            <a:bodyPr rtlCol="0" anchor="ctr"/>
            <a:lstStyle/>
            <a:p>
              <a:endParaRPr lang="en-IN"/>
            </a:p>
          </p:txBody>
        </p:sp>
        <p:sp>
          <p:nvSpPr>
            <p:cNvPr id="452" name="Freeform: Shape 451">
              <a:extLst>
                <a:ext uri="{FF2B5EF4-FFF2-40B4-BE49-F238E27FC236}">
                  <a16:creationId xmlns:a16="http://schemas.microsoft.com/office/drawing/2014/main" id="{4EBF730D-83DF-9867-9D9D-C489D1EF6F49}"/>
                </a:ext>
              </a:extLst>
            </p:cNvPr>
            <p:cNvSpPr/>
            <p:nvPr>
              <p:custDataLst>
                <p:tags r:id="rId10"/>
              </p:custDataLst>
            </p:nvPr>
          </p:nvSpPr>
          <p:spPr>
            <a:xfrm>
              <a:off x="7241238" y="3997118"/>
              <a:ext cx="197473" cy="112242"/>
            </a:xfrm>
            <a:custGeom>
              <a:avLst/>
              <a:gdLst>
                <a:gd name="connsiteX0" fmla="*/ 19907 w 197473"/>
                <a:gd name="connsiteY0" fmla="*/ 24948 h 112242"/>
                <a:gd name="connsiteX1" fmla="*/ 19907 w 197473"/>
                <a:gd name="connsiteY1" fmla="*/ 93004 h 112242"/>
                <a:gd name="connsiteX2" fmla="*/ 185 w 197473"/>
                <a:gd name="connsiteY2" fmla="*/ 104432 h 112242"/>
                <a:gd name="connsiteX3" fmla="*/ 185 w 197473"/>
                <a:gd name="connsiteY3" fmla="*/ 112304 h 112242"/>
                <a:gd name="connsiteX4" fmla="*/ 28757 w 197473"/>
                <a:gd name="connsiteY4" fmla="*/ 111542 h 112242"/>
                <a:gd name="connsiteX5" fmla="*/ 57076 w 197473"/>
                <a:gd name="connsiteY5" fmla="*/ 112304 h 112242"/>
                <a:gd name="connsiteX6" fmla="*/ 57076 w 197473"/>
                <a:gd name="connsiteY6" fmla="*/ 104432 h 112242"/>
                <a:gd name="connsiteX7" fmla="*/ 37353 w 197473"/>
                <a:gd name="connsiteY7" fmla="*/ 93004 h 112242"/>
                <a:gd name="connsiteX8" fmla="*/ 37353 w 197473"/>
                <a:gd name="connsiteY8" fmla="*/ 46279 h 112242"/>
                <a:gd name="connsiteX9" fmla="*/ 71488 w 197473"/>
                <a:gd name="connsiteY9" fmla="*/ 5648 h 112242"/>
                <a:gd name="connsiteX10" fmla="*/ 90198 w 197473"/>
                <a:gd name="connsiteY10" fmla="*/ 33836 h 112242"/>
                <a:gd name="connsiteX11" fmla="*/ 90198 w 197473"/>
                <a:gd name="connsiteY11" fmla="*/ 93004 h 112242"/>
                <a:gd name="connsiteX12" fmla="*/ 70476 w 197473"/>
                <a:gd name="connsiteY12" fmla="*/ 104432 h 112242"/>
                <a:gd name="connsiteX13" fmla="*/ 70476 w 197473"/>
                <a:gd name="connsiteY13" fmla="*/ 112304 h 112242"/>
                <a:gd name="connsiteX14" fmla="*/ 99048 w 197473"/>
                <a:gd name="connsiteY14" fmla="*/ 111542 h 112242"/>
                <a:gd name="connsiteX15" fmla="*/ 127367 w 197473"/>
                <a:gd name="connsiteY15" fmla="*/ 112304 h 112242"/>
                <a:gd name="connsiteX16" fmla="*/ 127367 w 197473"/>
                <a:gd name="connsiteY16" fmla="*/ 104432 h 112242"/>
                <a:gd name="connsiteX17" fmla="*/ 107645 w 197473"/>
                <a:gd name="connsiteY17" fmla="*/ 93004 h 112242"/>
                <a:gd name="connsiteX18" fmla="*/ 107645 w 197473"/>
                <a:gd name="connsiteY18" fmla="*/ 46279 h 112242"/>
                <a:gd name="connsiteX19" fmla="*/ 141779 w 197473"/>
                <a:gd name="connsiteY19" fmla="*/ 5648 h 112242"/>
                <a:gd name="connsiteX20" fmla="*/ 160490 w 197473"/>
                <a:gd name="connsiteY20" fmla="*/ 33836 h 112242"/>
                <a:gd name="connsiteX21" fmla="*/ 160490 w 197473"/>
                <a:gd name="connsiteY21" fmla="*/ 93004 h 112242"/>
                <a:gd name="connsiteX22" fmla="*/ 140768 w 197473"/>
                <a:gd name="connsiteY22" fmla="*/ 104432 h 112242"/>
                <a:gd name="connsiteX23" fmla="*/ 140768 w 197473"/>
                <a:gd name="connsiteY23" fmla="*/ 112304 h 112242"/>
                <a:gd name="connsiteX24" fmla="*/ 169340 w 197473"/>
                <a:gd name="connsiteY24" fmla="*/ 111542 h 112242"/>
                <a:gd name="connsiteX25" fmla="*/ 197658 w 197473"/>
                <a:gd name="connsiteY25" fmla="*/ 112304 h 112242"/>
                <a:gd name="connsiteX26" fmla="*/ 197658 w 197473"/>
                <a:gd name="connsiteY26" fmla="*/ 104432 h 112242"/>
                <a:gd name="connsiteX27" fmla="*/ 177936 w 197473"/>
                <a:gd name="connsiteY27" fmla="*/ 96814 h 112242"/>
                <a:gd name="connsiteX28" fmla="*/ 177936 w 197473"/>
                <a:gd name="connsiteY28" fmla="*/ 48311 h 112242"/>
                <a:gd name="connsiteX29" fmla="*/ 170098 w 197473"/>
                <a:gd name="connsiteY29" fmla="*/ 9457 h 112242"/>
                <a:gd name="connsiteX30" fmla="*/ 143549 w 197473"/>
                <a:gd name="connsiteY30" fmla="*/ 62 h 112242"/>
                <a:gd name="connsiteX31" fmla="*/ 106886 w 197473"/>
                <a:gd name="connsiteY31" fmla="*/ 24948 h 112242"/>
                <a:gd name="connsiteX32" fmla="*/ 73258 w 197473"/>
                <a:gd name="connsiteY32" fmla="*/ 62 h 112242"/>
                <a:gd name="connsiteX33" fmla="*/ 35836 w 197473"/>
                <a:gd name="connsiteY33" fmla="*/ 26725 h 112242"/>
                <a:gd name="connsiteX34" fmla="*/ 35836 w 197473"/>
                <a:gd name="connsiteY34" fmla="*/ 62 h 112242"/>
                <a:gd name="connsiteX35" fmla="*/ 185 w 197473"/>
                <a:gd name="connsiteY35" fmla="*/ 2855 h 112242"/>
                <a:gd name="connsiteX36" fmla="*/ 185 w 197473"/>
                <a:gd name="connsiteY36" fmla="*/ 10727 h 112242"/>
                <a:gd name="connsiteX37" fmla="*/ 19907 w 197473"/>
                <a:gd name="connsiteY37" fmla="*/ 24948 h 11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7473" h="112242">
                  <a:moveTo>
                    <a:pt x="19907" y="24948"/>
                  </a:moveTo>
                  <a:lnTo>
                    <a:pt x="19907" y="93004"/>
                  </a:lnTo>
                  <a:cubicBezTo>
                    <a:pt x="19907" y="104432"/>
                    <a:pt x="17126" y="104432"/>
                    <a:pt x="185" y="104432"/>
                  </a:cubicBezTo>
                  <a:lnTo>
                    <a:pt x="185" y="112304"/>
                  </a:lnTo>
                  <a:cubicBezTo>
                    <a:pt x="9035" y="112050"/>
                    <a:pt x="21930" y="111542"/>
                    <a:pt x="28757" y="111542"/>
                  </a:cubicBezTo>
                  <a:cubicBezTo>
                    <a:pt x="35331" y="111542"/>
                    <a:pt x="48479" y="112050"/>
                    <a:pt x="57076" y="112304"/>
                  </a:cubicBezTo>
                  <a:lnTo>
                    <a:pt x="57076" y="104432"/>
                  </a:lnTo>
                  <a:cubicBezTo>
                    <a:pt x="40135" y="104432"/>
                    <a:pt x="37353" y="104432"/>
                    <a:pt x="37353" y="93004"/>
                  </a:cubicBezTo>
                  <a:lnTo>
                    <a:pt x="37353" y="46279"/>
                  </a:lnTo>
                  <a:cubicBezTo>
                    <a:pt x="37353" y="19869"/>
                    <a:pt x="55306" y="5648"/>
                    <a:pt x="71488" y="5648"/>
                  </a:cubicBezTo>
                  <a:cubicBezTo>
                    <a:pt x="87417" y="5648"/>
                    <a:pt x="90198" y="19361"/>
                    <a:pt x="90198" y="33836"/>
                  </a:cubicBezTo>
                  <a:lnTo>
                    <a:pt x="90198" y="93004"/>
                  </a:lnTo>
                  <a:cubicBezTo>
                    <a:pt x="90198" y="104432"/>
                    <a:pt x="87417" y="104432"/>
                    <a:pt x="70476" y="104432"/>
                  </a:cubicBezTo>
                  <a:lnTo>
                    <a:pt x="70476" y="112304"/>
                  </a:lnTo>
                  <a:cubicBezTo>
                    <a:pt x="79326" y="112050"/>
                    <a:pt x="92221" y="111542"/>
                    <a:pt x="99048" y="111542"/>
                  </a:cubicBezTo>
                  <a:cubicBezTo>
                    <a:pt x="105622" y="111542"/>
                    <a:pt x="118770" y="112050"/>
                    <a:pt x="127367" y="112304"/>
                  </a:cubicBezTo>
                  <a:lnTo>
                    <a:pt x="127367" y="104432"/>
                  </a:lnTo>
                  <a:cubicBezTo>
                    <a:pt x="110426" y="104432"/>
                    <a:pt x="107645" y="104432"/>
                    <a:pt x="107645" y="93004"/>
                  </a:cubicBezTo>
                  <a:lnTo>
                    <a:pt x="107645" y="46279"/>
                  </a:lnTo>
                  <a:cubicBezTo>
                    <a:pt x="107645" y="19869"/>
                    <a:pt x="125597" y="5648"/>
                    <a:pt x="141779" y="5648"/>
                  </a:cubicBezTo>
                  <a:cubicBezTo>
                    <a:pt x="157709" y="5648"/>
                    <a:pt x="160490" y="19361"/>
                    <a:pt x="160490" y="33836"/>
                  </a:cubicBezTo>
                  <a:lnTo>
                    <a:pt x="160490" y="93004"/>
                  </a:lnTo>
                  <a:cubicBezTo>
                    <a:pt x="160490" y="104432"/>
                    <a:pt x="157709" y="104432"/>
                    <a:pt x="140768" y="104432"/>
                  </a:cubicBezTo>
                  <a:lnTo>
                    <a:pt x="140768" y="112304"/>
                  </a:lnTo>
                  <a:cubicBezTo>
                    <a:pt x="149618" y="112050"/>
                    <a:pt x="162513" y="111542"/>
                    <a:pt x="169340" y="111542"/>
                  </a:cubicBezTo>
                  <a:cubicBezTo>
                    <a:pt x="175914" y="111542"/>
                    <a:pt x="189062" y="112050"/>
                    <a:pt x="197658" y="112304"/>
                  </a:cubicBezTo>
                  <a:lnTo>
                    <a:pt x="197658" y="104432"/>
                  </a:lnTo>
                  <a:cubicBezTo>
                    <a:pt x="184510" y="104432"/>
                    <a:pt x="178189" y="104432"/>
                    <a:pt x="177936" y="96814"/>
                  </a:cubicBezTo>
                  <a:lnTo>
                    <a:pt x="177936" y="48311"/>
                  </a:lnTo>
                  <a:cubicBezTo>
                    <a:pt x="177936" y="26472"/>
                    <a:pt x="177936" y="18599"/>
                    <a:pt x="170098" y="9457"/>
                  </a:cubicBezTo>
                  <a:cubicBezTo>
                    <a:pt x="166558" y="5140"/>
                    <a:pt x="158214" y="62"/>
                    <a:pt x="143549" y="62"/>
                  </a:cubicBezTo>
                  <a:cubicBezTo>
                    <a:pt x="122310" y="62"/>
                    <a:pt x="111185" y="15298"/>
                    <a:pt x="106886" y="24948"/>
                  </a:cubicBezTo>
                  <a:cubicBezTo>
                    <a:pt x="103347" y="2855"/>
                    <a:pt x="84636" y="62"/>
                    <a:pt x="73258" y="62"/>
                  </a:cubicBezTo>
                  <a:cubicBezTo>
                    <a:pt x="54800" y="62"/>
                    <a:pt x="42916" y="10981"/>
                    <a:pt x="35836" y="26725"/>
                  </a:cubicBezTo>
                  <a:lnTo>
                    <a:pt x="35836" y="62"/>
                  </a:lnTo>
                  <a:lnTo>
                    <a:pt x="185" y="2855"/>
                  </a:lnTo>
                  <a:lnTo>
                    <a:pt x="185" y="10727"/>
                  </a:lnTo>
                  <a:cubicBezTo>
                    <a:pt x="17884" y="10727"/>
                    <a:pt x="19907" y="12505"/>
                    <a:pt x="19907" y="24948"/>
                  </a:cubicBezTo>
                  <a:close/>
                </a:path>
              </a:pathLst>
            </a:custGeom>
            <a:solidFill>
              <a:srgbClr val="000000"/>
            </a:solidFill>
            <a:ln w="25380" cap="flat">
              <a:noFill/>
              <a:prstDash val="solid"/>
              <a:miter/>
            </a:ln>
          </p:spPr>
          <p:txBody>
            <a:bodyPr rtlCol="0" anchor="ctr"/>
            <a:lstStyle/>
            <a:p>
              <a:endParaRPr lang="en-IN"/>
            </a:p>
          </p:txBody>
        </p:sp>
        <p:sp>
          <p:nvSpPr>
            <p:cNvPr id="453" name="Freeform: Shape 452">
              <a:extLst>
                <a:ext uri="{FF2B5EF4-FFF2-40B4-BE49-F238E27FC236}">
                  <a16:creationId xmlns:a16="http://schemas.microsoft.com/office/drawing/2014/main" id="{4C1D1AF1-3017-354E-CC76-CE12E8C6E7B1}"/>
                </a:ext>
              </a:extLst>
            </p:cNvPr>
            <p:cNvSpPr/>
            <p:nvPr>
              <p:custDataLst>
                <p:tags r:id="rId11"/>
              </p:custDataLst>
            </p:nvPr>
          </p:nvSpPr>
          <p:spPr>
            <a:xfrm>
              <a:off x="7532939" y="3935918"/>
              <a:ext cx="179774" cy="179029"/>
            </a:xfrm>
            <a:custGeom>
              <a:avLst/>
              <a:gdLst>
                <a:gd name="connsiteX0" fmla="*/ 152410 w 179774"/>
                <a:gd name="connsiteY0" fmla="*/ 24948 h 179029"/>
                <a:gd name="connsiteX1" fmla="*/ 179971 w 179774"/>
                <a:gd name="connsiteY1" fmla="*/ 7934 h 179029"/>
                <a:gd name="connsiteX2" fmla="*/ 179971 w 179774"/>
                <a:gd name="connsiteY2" fmla="*/ 62 h 179029"/>
                <a:gd name="connsiteX3" fmla="*/ 155445 w 179774"/>
                <a:gd name="connsiteY3" fmla="*/ 823 h 179029"/>
                <a:gd name="connsiteX4" fmla="*/ 126620 w 179774"/>
                <a:gd name="connsiteY4" fmla="*/ 62 h 179029"/>
                <a:gd name="connsiteX5" fmla="*/ 126620 w 179774"/>
                <a:gd name="connsiteY5" fmla="*/ 7934 h 179029"/>
                <a:gd name="connsiteX6" fmla="*/ 145078 w 179774"/>
                <a:gd name="connsiteY6" fmla="*/ 20631 h 179029"/>
                <a:gd name="connsiteX7" fmla="*/ 143814 w 179774"/>
                <a:gd name="connsiteY7" fmla="*/ 25710 h 179029"/>
                <a:gd name="connsiteX8" fmla="*/ 97543 w 179774"/>
                <a:gd name="connsiteY8" fmla="*/ 148110 h 179029"/>
                <a:gd name="connsiteX9" fmla="*/ 49249 w 179774"/>
                <a:gd name="connsiteY9" fmla="*/ 19869 h 179029"/>
                <a:gd name="connsiteX10" fmla="*/ 47732 w 179774"/>
                <a:gd name="connsiteY10" fmla="*/ 15298 h 179029"/>
                <a:gd name="connsiteX11" fmla="*/ 68465 w 179774"/>
                <a:gd name="connsiteY11" fmla="*/ 7934 h 179029"/>
                <a:gd name="connsiteX12" fmla="*/ 68465 w 179774"/>
                <a:gd name="connsiteY12" fmla="*/ 62 h 179029"/>
                <a:gd name="connsiteX13" fmla="*/ 32308 w 179774"/>
                <a:gd name="connsiteY13" fmla="*/ 823 h 179029"/>
                <a:gd name="connsiteX14" fmla="*/ 197 w 179774"/>
                <a:gd name="connsiteY14" fmla="*/ 62 h 179029"/>
                <a:gd name="connsiteX15" fmla="*/ 197 w 179774"/>
                <a:gd name="connsiteY15" fmla="*/ 7934 h 179029"/>
                <a:gd name="connsiteX16" fmla="*/ 24976 w 179774"/>
                <a:gd name="connsiteY16" fmla="*/ 17584 h 179029"/>
                <a:gd name="connsiteX17" fmla="*/ 83636 w 179774"/>
                <a:gd name="connsiteY17" fmla="*/ 173504 h 179029"/>
                <a:gd name="connsiteX18" fmla="*/ 89957 w 179774"/>
                <a:gd name="connsiteY18" fmla="*/ 179091 h 179029"/>
                <a:gd name="connsiteX19" fmla="*/ 96026 w 179774"/>
                <a:gd name="connsiteY19" fmla="*/ 174266 h 179029"/>
                <a:gd name="connsiteX20" fmla="*/ 152410 w 179774"/>
                <a:gd name="connsiteY20" fmla="*/ 24948 h 179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9774" h="179029">
                  <a:moveTo>
                    <a:pt x="152410" y="24948"/>
                  </a:moveTo>
                  <a:cubicBezTo>
                    <a:pt x="155950" y="15552"/>
                    <a:pt x="162777" y="8188"/>
                    <a:pt x="179971" y="7934"/>
                  </a:cubicBezTo>
                  <a:lnTo>
                    <a:pt x="179971" y="62"/>
                  </a:lnTo>
                  <a:cubicBezTo>
                    <a:pt x="172132" y="569"/>
                    <a:pt x="162019" y="823"/>
                    <a:pt x="155445" y="823"/>
                  </a:cubicBezTo>
                  <a:cubicBezTo>
                    <a:pt x="147859" y="823"/>
                    <a:pt x="133194" y="315"/>
                    <a:pt x="126620" y="62"/>
                  </a:cubicBezTo>
                  <a:lnTo>
                    <a:pt x="126620" y="7934"/>
                  </a:lnTo>
                  <a:cubicBezTo>
                    <a:pt x="139768" y="8188"/>
                    <a:pt x="145078" y="14790"/>
                    <a:pt x="145078" y="20631"/>
                  </a:cubicBezTo>
                  <a:cubicBezTo>
                    <a:pt x="145078" y="22662"/>
                    <a:pt x="144319" y="24186"/>
                    <a:pt x="143814" y="25710"/>
                  </a:cubicBezTo>
                  <a:lnTo>
                    <a:pt x="97543" y="148110"/>
                  </a:lnTo>
                  <a:lnTo>
                    <a:pt x="49249" y="19869"/>
                  </a:lnTo>
                  <a:cubicBezTo>
                    <a:pt x="47732" y="16314"/>
                    <a:pt x="47732" y="15806"/>
                    <a:pt x="47732" y="15298"/>
                  </a:cubicBezTo>
                  <a:cubicBezTo>
                    <a:pt x="47732" y="7934"/>
                    <a:pt x="62144" y="7934"/>
                    <a:pt x="68465" y="7934"/>
                  </a:cubicBezTo>
                  <a:lnTo>
                    <a:pt x="68465" y="62"/>
                  </a:lnTo>
                  <a:cubicBezTo>
                    <a:pt x="59363" y="823"/>
                    <a:pt x="41916" y="823"/>
                    <a:pt x="32308" y="823"/>
                  </a:cubicBezTo>
                  <a:cubicBezTo>
                    <a:pt x="20171" y="823"/>
                    <a:pt x="9299" y="315"/>
                    <a:pt x="197" y="62"/>
                  </a:cubicBezTo>
                  <a:lnTo>
                    <a:pt x="197" y="7934"/>
                  </a:lnTo>
                  <a:cubicBezTo>
                    <a:pt x="16632" y="7934"/>
                    <a:pt x="21436" y="7934"/>
                    <a:pt x="24976" y="17584"/>
                  </a:cubicBezTo>
                  <a:lnTo>
                    <a:pt x="83636" y="173504"/>
                  </a:lnTo>
                  <a:cubicBezTo>
                    <a:pt x="85406" y="178329"/>
                    <a:pt x="86670" y="179091"/>
                    <a:pt x="89957" y="179091"/>
                  </a:cubicBezTo>
                  <a:cubicBezTo>
                    <a:pt x="94256" y="179091"/>
                    <a:pt x="94761" y="177821"/>
                    <a:pt x="96026" y="174266"/>
                  </a:cubicBezTo>
                  <a:lnTo>
                    <a:pt x="152410" y="24948"/>
                  </a:lnTo>
                  <a:close/>
                </a:path>
              </a:pathLst>
            </a:custGeom>
            <a:solidFill>
              <a:srgbClr val="000000"/>
            </a:solidFill>
            <a:ln w="25380" cap="flat">
              <a:noFill/>
              <a:prstDash val="solid"/>
              <a:miter/>
            </a:ln>
          </p:spPr>
          <p:txBody>
            <a:bodyPr rtlCol="0" anchor="ctr"/>
            <a:lstStyle/>
            <a:p>
              <a:endParaRPr lang="en-IN"/>
            </a:p>
          </p:txBody>
        </p:sp>
        <p:sp>
          <p:nvSpPr>
            <p:cNvPr id="454" name="Freeform: Shape 453">
              <a:extLst>
                <a:ext uri="{FF2B5EF4-FFF2-40B4-BE49-F238E27FC236}">
                  <a16:creationId xmlns:a16="http://schemas.microsoft.com/office/drawing/2014/main" id="{232BD81C-7C8B-1B79-7CD2-F3C2FD72D0A3}"/>
                </a:ext>
              </a:extLst>
            </p:cNvPr>
            <p:cNvSpPr/>
            <p:nvPr>
              <p:custDataLst>
                <p:tags r:id="rId12"/>
              </p:custDataLst>
            </p:nvPr>
          </p:nvSpPr>
          <p:spPr>
            <a:xfrm>
              <a:off x="7707320" y="3995594"/>
              <a:ext cx="114033" cy="116559"/>
            </a:xfrm>
            <a:custGeom>
              <a:avLst/>
              <a:gdLst>
                <a:gd name="connsiteX0" fmla="*/ 73782 w 114033"/>
                <a:gd name="connsiteY0" fmla="*/ 94528 h 116559"/>
                <a:gd name="connsiteX1" fmla="*/ 93504 w 114033"/>
                <a:gd name="connsiteY1" fmla="*/ 115351 h 116559"/>
                <a:gd name="connsiteX2" fmla="*/ 114237 w 114033"/>
                <a:gd name="connsiteY2" fmla="*/ 91227 h 116559"/>
                <a:gd name="connsiteX3" fmla="*/ 114237 w 114033"/>
                <a:gd name="connsiteY3" fmla="*/ 77006 h 116559"/>
                <a:gd name="connsiteX4" fmla="*/ 107916 w 114033"/>
                <a:gd name="connsiteY4" fmla="*/ 77006 h 116559"/>
                <a:gd name="connsiteX5" fmla="*/ 107916 w 114033"/>
                <a:gd name="connsiteY5" fmla="*/ 91227 h 116559"/>
                <a:gd name="connsiteX6" fmla="*/ 98814 w 114033"/>
                <a:gd name="connsiteY6" fmla="*/ 107479 h 116559"/>
                <a:gd name="connsiteX7" fmla="*/ 89458 w 114033"/>
                <a:gd name="connsiteY7" fmla="*/ 94782 h 116559"/>
                <a:gd name="connsiteX8" fmla="*/ 89458 w 114033"/>
                <a:gd name="connsiteY8" fmla="*/ 43994 h 116559"/>
                <a:gd name="connsiteX9" fmla="*/ 80356 w 114033"/>
                <a:gd name="connsiteY9" fmla="*/ 14028 h 116559"/>
                <a:gd name="connsiteX10" fmla="*/ 45716 w 114033"/>
                <a:gd name="connsiteY10" fmla="*/ 62 h 116559"/>
                <a:gd name="connsiteX11" fmla="*/ 7536 w 114033"/>
                <a:gd name="connsiteY11" fmla="*/ 28757 h 116559"/>
                <a:gd name="connsiteX12" fmla="*/ 19167 w 114033"/>
                <a:gd name="connsiteY12" fmla="*/ 40692 h 116559"/>
                <a:gd name="connsiteX13" fmla="*/ 30798 w 114033"/>
                <a:gd name="connsiteY13" fmla="*/ 29011 h 116559"/>
                <a:gd name="connsiteX14" fmla="*/ 17902 w 114033"/>
                <a:gd name="connsiteY14" fmla="*/ 17330 h 116559"/>
                <a:gd name="connsiteX15" fmla="*/ 45210 w 114033"/>
                <a:gd name="connsiteY15" fmla="*/ 5648 h 116559"/>
                <a:gd name="connsiteX16" fmla="*/ 72012 w 114033"/>
                <a:gd name="connsiteY16" fmla="*/ 38153 h 116559"/>
                <a:gd name="connsiteX17" fmla="*/ 72012 w 114033"/>
                <a:gd name="connsiteY17" fmla="*/ 47549 h 116559"/>
                <a:gd name="connsiteX18" fmla="*/ 25488 w 114033"/>
                <a:gd name="connsiteY18" fmla="*/ 56691 h 116559"/>
                <a:gd name="connsiteX19" fmla="*/ 203 w 114033"/>
                <a:gd name="connsiteY19" fmla="*/ 89703 h 116559"/>
                <a:gd name="connsiteX20" fmla="*/ 40659 w 114033"/>
                <a:gd name="connsiteY20" fmla="*/ 116621 h 116559"/>
                <a:gd name="connsiteX21" fmla="*/ 73782 w 114033"/>
                <a:gd name="connsiteY21" fmla="*/ 94528 h 116559"/>
                <a:gd name="connsiteX22" fmla="*/ 72012 w 114033"/>
                <a:gd name="connsiteY22" fmla="*/ 52882 h 116559"/>
                <a:gd name="connsiteX23" fmla="*/ 72012 w 114033"/>
                <a:gd name="connsiteY23" fmla="*/ 78276 h 116559"/>
                <a:gd name="connsiteX24" fmla="*/ 42429 w 114033"/>
                <a:gd name="connsiteY24" fmla="*/ 111034 h 116559"/>
                <a:gd name="connsiteX25" fmla="*/ 19672 w 114033"/>
                <a:gd name="connsiteY25" fmla="*/ 89449 h 116559"/>
                <a:gd name="connsiteX26" fmla="*/ 72012 w 114033"/>
                <a:gd name="connsiteY26" fmla="*/ 52882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033" h="116559">
                  <a:moveTo>
                    <a:pt x="73782" y="94528"/>
                  </a:moveTo>
                  <a:cubicBezTo>
                    <a:pt x="74793" y="104686"/>
                    <a:pt x="81620" y="115351"/>
                    <a:pt x="93504" y="115351"/>
                  </a:cubicBezTo>
                  <a:cubicBezTo>
                    <a:pt x="98814" y="115351"/>
                    <a:pt x="114237" y="111796"/>
                    <a:pt x="114237" y="91227"/>
                  </a:cubicBezTo>
                  <a:lnTo>
                    <a:pt x="114237" y="77006"/>
                  </a:lnTo>
                  <a:lnTo>
                    <a:pt x="107916" y="77006"/>
                  </a:lnTo>
                  <a:lnTo>
                    <a:pt x="107916" y="91227"/>
                  </a:lnTo>
                  <a:cubicBezTo>
                    <a:pt x="107916" y="105955"/>
                    <a:pt x="101595" y="107479"/>
                    <a:pt x="98814" y="107479"/>
                  </a:cubicBezTo>
                  <a:cubicBezTo>
                    <a:pt x="90470" y="107479"/>
                    <a:pt x="89458" y="96052"/>
                    <a:pt x="89458" y="94782"/>
                  </a:cubicBezTo>
                  <a:lnTo>
                    <a:pt x="89458" y="43994"/>
                  </a:lnTo>
                  <a:cubicBezTo>
                    <a:pt x="89458" y="33328"/>
                    <a:pt x="89458" y="23424"/>
                    <a:pt x="80356" y="14028"/>
                  </a:cubicBezTo>
                  <a:cubicBezTo>
                    <a:pt x="70495" y="4125"/>
                    <a:pt x="57852" y="62"/>
                    <a:pt x="45716" y="62"/>
                  </a:cubicBezTo>
                  <a:cubicBezTo>
                    <a:pt x="24982" y="62"/>
                    <a:pt x="7536" y="11997"/>
                    <a:pt x="7536" y="28757"/>
                  </a:cubicBezTo>
                  <a:cubicBezTo>
                    <a:pt x="7536" y="36375"/>
                    <a:pt x="12593" y="40692"/>
                    <a:pt x="19167" y="40692"/>
                  </a:cubicBezTo>
                  <a:cubicBezTo>
                    <a:pt x="26246" y="40692"/>
                    <a:pt x="30798" y="35613"/>
                    <a:pt x="30798" y="29011"/>
                  </a:cubicBezTo>
                  <a:cubicBezTo>
                    <a:pt x="30798" y="25964"/>
                    <a:pt x="29533" y="17584"/>
                    <a:pt x="17902" y="17330"/>
                  </a:cubicBezTo>
                  <a:cubicBezTo>
                    <a:pt x="24729" y="8442"/>
                    <a:pt x="37119" y="5648"/>
                    <a:pt x="45210" y="5648"/>
                  </a:cubicBezTo>
                  <a:cubicBezTo>
                    <a:pt x="57599" y="5648"/>
                    <a:pt x="72012" y="15552"/>
                    <a:pt x="72012" y="38153"/>
                  </a:cubicBezTo>
                  <a:lnTo>
                    <a:pt x="72012" y="47549"/>
                  </a:lnTo>
                  <a:cubicBezTo>
                    <a:pt x="59117" y="48311"/>
                    <a:pt x="41417" y="49072"/>
                    <a:pt x="25488" y="56691"/>
                  </a:cubicBezTo>
                  <a:cubicBezTo>
                    <a:pt x="6524" y="65325"/>
                    <a:pt x="203" y="78530"/>
                    <a:pt x="203" y="89703"/>
                  </a:cubicBezTo>
                  <a:cubicBezTo>
                    <a:pt x="203" y="110272"/>
                    <a:pt x="24729" y="116621"/>
                    <a:pt x="40659" y="116621"/>
                  </a:cubicBezTo>
                  <a:cubicBezTo>
                    <a:pt x="57347" y="116621"/>
                    <a:pt x="68978" y="106463"/>
                    <a:pt x="73782" y="94528"/>
                  </a:cubicBezTo>
                  <a:close/>
                  <a:moveTo>
                    <a:pt x="72012" y="52882"/>
                  </a:moveTo>
                  <a:lnTo>
                    <a:pt x="72012" y="78276"/>
                  </a:lnTo>
                  <a:cubicBezTo>
                    <a:pt x="72012" y="102400"/>
                    <a:pt x="53807" y="111034"/>
                    <a:pt x="42429" y="111034"/>
                  </a:cubicBezTo>
                  <a:cubicBezTo>
                    <a:pt x="30039" y="111034"/>
                    <a:pt x="19672" y="102146"/>
                    <a:pt x="19672" y="89449"/>
                  </a:cubicBezTo>
                  <a:cubicBezTo>
                    <a:pt x="19672" y="75482"/>
                    <a:pt x="30292" y="54405"/>
                    <a:pt x="72012" y="52882"/>
                  </a:cubicBezTo>
                  <a:close/>
                </a:path>
              </a:pathLst>
            </a:custGeom>
            <a:solidFill>
              <a:srgbClr val="000000"/>
            </a:solidFill>
            <a:ln w="25380" cap="flat">
              <a:noFill/>
              <a:prstDash val="solid"/>
              <a:miter/>
            </a:ln>
          </p:spPr>
          <p:txBody>
            <a:bodyPr rtlCol="0" anchor="ctr"/>
            <a:lstStyle/>
            <a:p>
              <a:endParaRPr lang="en-IN"/>
            </a:p>
          </p:txBody>
        </p:sp>
        <p:sp>
          <p:nvSpPr>
            <p:cNvPr id="455" name="Freeform: Shape 454">
              <a:extLst>
                <a:ext uri="{FF2B5EF4-FFF2-40B4-BE49-F238E27FC236}">
                  <a16:creationId xmlns:a16="http://schemas.microsoft.com/office/drawing/2014/main" id="{191B3EEE-595F-37D6-7BFD-DBA0B5D928ED}"/>
                </a:ext>
              </a:extLst>
            </p:cNvPr>
            <p:cNvSpPr/>
            <p:nvPr>
              <p:custDataLst>
                <p:tags r:id="rId13"/>
              </p:custDataLst>
            </p:nvPr>
          </p:nvSpPr>
          <p:spPr>
            <a:xfrm>
              <a:off x="7830204" y="3997118"/>
              <a:ext cx="84956" cy="112242"/>
            </a:xfrm>
            <a:custGeom>
              <a:avLst/>
              <a:gdLst>
                <a:gd name="connsiteX0" fmla="*/ 35354 w 84956"/>
                <a:gd name="connsiteY0" fmla="*/ 27995 h 112242"/>
                <a:gd name="connsiteX1" fmla="*/ 35354 w 84956"/>
                <a:gd name="connsiteY1" fmla="*/ 62 h 112242"/>
                <a:gd name="connsiteX2" fmla="*/ 208 w 84956"/>
                <a:gd name="connsiteY2" fmla="*/ 2855 h 112242"/>
                <a:gd name="connsiteX3" fmla="*/ 208 w 84956"/>
                <a:gd name="connsiteY3" fmla="*/ 10727 h 112242"/>
                <a:gd name="connsiteX4" fmla="*/ 19930 w 84956"/>
                <a:gd name="connsiteY4" fmla="*/ 24948 h 112242"/>
                <a:gd name="connsiteX5" fmla="*/ 19930 w 84956"/>
                <a:gd name="connsiteY5" fmla="*/ 93004 h 112242"/>
                <a:gd name="connsiteX6" fmla="*/ 208 w 84956"/>
                <a:gd name="connsiteY6" fmla="*/ 104432 h 112242"/>
                <a:gd name="connsiteX7" fmla="*/ 208 w 84956"/>
                <a:gd name="connsiteY7" fmla="*/ 112304 h 112242"/>
                <a:gd name="connsiteX8" fmla="*/ 29033 w 84956"/>
                <a:gd name="connsiteY8" fmla="*/ 111542 h 112242"/>
                <a:gd name="connsiteX9" fmla="*/ 61144 w 84956"/>
                <a:gd name="connsiteY9" fmla="*/ 112304 h 112242"/>
                <a:gd name="connsiteX10" fmla="*/ 61144 w 84956"/>
                <a:gd name="connsiteY10" fmla="*/ 104432 h 112242"/>
                <a:gd name="connsiteX11" fmla="*/ 55835 w 84956"/>
                <a:gd name="connsiteY11" fmla="*/ 104432 h 112242"/>
                <a:gd name="connsiteX12" fmla="*/ 36618 w 84956"/>
                <a:gd name="connsiteY12" fmla="*/ 92496 h 112242"/>
                <a:gd name="connsiteX13" fmla="*/ 36618 w 84956"/>
                <a:gd name="connsiteY13" fmla="*/ 53389 h 112242"/>
                <a:gd name="connsiteX14" fmla="*/ 66454 w 84956"/>
                <a:gd name="connsiteY14" fmla="*/ 5648 h 112242"/>
                <a:gd name="connsiteX15" fmla="*/ 69235 w 84956"/>
                <a:gd name="connsiteY15" fmla="*/ 5902 h 112242"/>
                <a:gd name="connsiteX16" fmla="*/ 63420 w 84956"/>
                <a:gd name="connsiteY16" fmla="*/ 15806 h 112242"/>
                <a:gd name="connsiteX17" fmla="*/ 74292 w 84956"/>
                <a:gd name="connsiteY17" fmla="*/ 26725 h 112242"/>
                <a:gd name="connsiteX18" fmla="*/ 85165 w 84956"/>
                <a:gd name="connsiteY18" fmla="*/ 15552 h 112242"/>
                <a:gd name="connsiteX19" fmla="*/ 66454 w 84956"/>
                <a:gd name="connsiteY19" fmla="*/ 62 h 112242"/>
                <a:gd name="connsiteX20" fmla="*/ 35354 w 84956"/>
                <a:gd name="connsiteY20" fmla="*/ 27995 h 11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4956" h="112242">
                  <a:moveTo>
                    <a:pt x="35354" y="27995"/>
                  </a:moveTo>
                  <a:lnTo>
                    <a:pt x="35354" y="62"/>
                  </a:lnTo>
                  <a:lnTo>
                    <a:pt x="208" y="2855"/>
                  </a:lnTo>
                  <a:lnTo>
                    <a:pt x="208" y="10727"/>
                  </a:lnTo>
                  <a:cubicBezTo>
                    <a:pt x="17907" y="10727"/>
                    <a:pt x="19930" y="12505"/>
                    <a:pt x="19930" y="24948"/>
                  </a:cubicBezTo>
                  <a:lnTo>
                    <a:pt x="19930" y="93004"/>
                  </a:lnTo>
                  <a:cubicBezTo>
                    <a:pt x="19930" y="104432"/>
                    <a:pt x="17149" y="104432"/>
                    <a:pt x="208" y="104432"/>
                  </a:cubicBezTo>
                  <a:lnTo>
                    <a:pt x="208" y="112304"/>
                  </a:lnTo>
                  <a:cubicBezTo>
                    <a:pt x="10069" y="112050"/>
                    <a:pt x="21953" y="111542"/>
                    <a:pt x="29033" y="111542"/>
                  </a:cubicBezTo>
                  <a:cubicBezTo>
                    <a:pt x="39147" y="111542"/>
                    <a:pt x="51030" y="111542"/>
                    <a:pt x="61144" y="112304"/>
                  </a:cubicBezTo>
                  <a:lnTo>
                    <a:pt x="61144" y="104432"/>
                  </a:lnTo>
                  <a:lnTo>
                    <a:pt x="55835" y="104432"/>
                  </a:lnTo>
                  <a:cubicBezTo>
                    <a:pt x="37124" y="104432"/>
                    <a:pt x="36618" y="101638"/>
                    <a:pt x="36618" y="92496"/>
                  </a:cubicBezTo>
                  <a:lnTo>
                    <a:pt x="36618" y="53389"/>
                  </a:lnTo>
                  <a:cubicBezTo>
                    <a:pt x="36618" y="28249"/>
                    <a:pt x="47238" y="5648"/>
                    <a:pt x="66454" y="5648"/>
                  </a:cubicBezTo>
                  <a:cubicBezTo>
                    <a:pt x="68224" y="5648"/>
                    <a:pt x="68730" y="5648"/>
                    <a:pt x="69235" y="5902"/>
                  </a:cubicBezTo>
                  <a:cubicBezTo>
                    <a:pt x="68477" y="6156"/>
                    <a:pt x="63420" y="9203"/>
                    <a:pt x="63420" y="15806"/>
                  </a:cubicBezTo>
                  <a:cubicBezTo>
                    <a:pt x="63420" y="22916"/>
                    <a:pt x="68730" y="26725"/>
                    <a:pt x="74292" y="26725"/>
                  </a:cubicBezTo>
                  <a:cubicBezTo>
                    <a:pt x="78844" y="26725"/>
                    <a:pt x="85165" y="23678"/>
                    <a:pt x="85165" y="15552"/>
                  </a:cubicBezTo>
                  <a:cubicBezTo>
                    <a:pt x="85165" y="7426"/>
                    <a:pt x="77326" y="62"/>
                    <a:pt x="66454" y="62"/>
                  </a:cubicBezTo>
                  <a:cubicBezTo>
                    <a:pt x="47996" y="62"/>
                    <a:pt x="38894" y="17076"/>
                    <a:pt x="35354" y="27995"/>
                  </a:cubicBezTo>
                  <a:close/>
                </a:path>
              </a:pathLst>
            </a:custGeom>
            <a:solidFill>
              <a:srgbClr val="000000"/>
            </a:solidFill>
            <a:ln w="25380" cap="flat">
              <a:noFill/>
              <a:prstDash val="solid"/>
              <a:miter/>
            </a:ln>
          </p:spPr>
          <p:txBody>
            <a:bodyPr rtlCol="0" anchor="ctr"/>
            <a:lstStyle/>
            <a:p>
              <a:endParaRPr lang="en-IN"/>
            </a:p>
          </p:txBody>
        </p:sp>
        <p:sp>
          <p:nvSpPr>
            <p:cNvPr id="456" name="Freeform: Shape 455">
              <a:extLst>
                <a:ext uri="{FF2B5EF4-FFF2-40B4-BE49-F238E27FC236}">
                  <a16:creationId xmlns:a16="http://schemas.microsoft.com/office/drawing/2014/main" id="{AEF4AD77-6B0B-6E0D-C601-66E31382A501}"/>
                </a:ext>
              </a:extLst>
            </p:cNvPr>
            <p:cNvSpPr/>
            <p:nvPr>
              <p:custDataLst>
                <p:tags r:id="rId14"/>
              </p:custDataLst>
            </p:nvPr>
          </p:nvSpPr>
          <p:spPr>
            <a:xfrm>
              <a:off x="7930500" y="3939473"/>
              <a:ext cx="54109" cy="169887"/>
            </a:xfrm>
            <a:custGeom>
              <a:avLst/>
              <a:gdLst>
                <a:gd name="connsiteX0" fmla="*/ 36622 w 54109"/>
                <a:gd name="connsiteY0" fmla="*/ 57706 h 169887"/>
                <a:gd name="connsiteX1" fmla="*/ 1223 w 54109"/>
                <a:gd name="connsiteY1" fmla="*/ 60500 h 169887"/>
                <a:gd name="connsiteX2" fmla="*/ 1223 w 54109"/>
                <a:gd name="connsiteY2" fmla="*/ 68372 h 169887"/>
                <a:gd name="connsiteX3" fmla="*/ 19934 w 54109"/>
                <a:gd name="connsiteY3" fmla="*/ 82339 h 169887"/>
                <a:gd name="connsiteX4" fmla="*/ 19934 w 54109"/>
                <a:gd name="connsiteY4" fmla="*/ 150649 h 169887"/>
                <a:gd name="connsiteX5" fmla="*/ 212 w 54109"/>
                <a:gd name="connsiteY5" fmla="*/ 162077 h 169887"/>
                <a:gd name="connsiteX6" fmla="*/ 212 w 54109"/>
                <a:gd name="connsiteY6" fmla="*/ 169949 h 169887"/>
                <a:gd name="connsiteX7" fmla="*/ 28025 w 54109"/>
                <a:gd name="connsiteY7" fmla="*/ 169187 h 169887"/>
                <a:gd name="connsiteX8" fmla="*/ 54321 w 54109"/>
                <a:gd name="connsiteY8" fmla="*/ 169949 h 169887"/>
                <a:gd name="connsiteX9" fmla="*/ 54321 w 54109"/>
                <a:gd name="connsiteY9" fmla="*/ 162077 h 169887"/>
                <a:gd name="connsiteX10" fmla="*/ 36622 w 54109"/>
                <a:gd name="connsiteY10" fmla="*/ 150903 h 169887"/>
                <a:gd name="connsiteX11" fmla="*/ 36622 w 54109"/>
                <a:gd name="connsiteY11" fmla="*/ 57706 h 169887"/>
                <a:gd name="connsiteX12" fmla="*/ 37633 w 54109"/>
                <a:gd name="connsiteY12" fmla="*/ 13521 h 169887"/>
                <a:gd name="connsiteX13" fmla="*/ 24233 w 54109"/>
                <a:gd name="connsiteY13" fmla="*/ 62 h 169887"/>
                <a:gd name="connsiteX14" fmla="*/ 10832 w 54109"/>
                <a:gd name="connsiteY14" fmla="*/ 13521 h 169887"/>
                <a:gd name="connsiteX15" fmla="*/ 24233 w 54109"/>
                <a:gd name="connsiteY15" fmla="*/ 26979 h 169887"/>
                <a:gd name="connsiteX16" fmla="*/ 37633 w 54109"/>
                <a:gd name="connsiteY16" fmla="*/ 13521 h 169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09" h="169887">
                  <a:moveTo>
                    <a:pt x="36622" y="57706"/>
                  </a:moveTo>
                  <a:lnTo>
                    <a:pt x="1223" y="60500"/>
                  </a:lnTo>
                  <a:lnTo>
                    <a:pt x="1223" y="68372"/>
                  </a:lnTo>
                  <a:cubicBezTo>
                    <a:pt x="17659" y="68372"/>
                    <a:pt x="19934" y="69896"/>
                    <a:pt x="19934" y="82339"/>
                  </a:cubicBezTo>
                  <a:lnTo>
                    <a:pt x="19934" y="150649"/>
                  </a:lnTo>
                  <a:cubicBezTo>
                    <a:pt x="19934" y="162077"/>
                    <a:pt x="17153" y="162077"/>
                    <a:pt x="212" y="162077"/>
                  </a:cubicBezTo>
                  <a:lnTo>
                    <a:pt x="212" y="169949"/>
                  </a:lnTo>
                  <a:cubicBezTo>
                    <a:pt x="8303" y="169695"/>
                    <a:pt x="21957" y="169187"/>
                    <a:pt x="28025" y="169187"/>
                  </a:cubicBezTo>
                  <a:cubicBezTo>
                    <a:pt x="36875" y="169187"/>
                    <a:pt x="45725" y="169695"/>
                    <a:pt x="54321" y="169949"/>
                  </a:cubicBezTo>
                  <a:lnTo>
                    <a:pt x="54321" y="162077"/>
                  </a:lnTo>
                  <a:cubicBezTo>
                    <a:pt x="37633" y="162077"/>
                    <a:pt x="36622" y="160807"/>
                    <a:pt x="36622" y="150903"/>
                  </a:cubicBezTo>
                  <a:lnTo>
                    <a:pt x="36622" y="57706"/>
                  </a:lnTo>
                  <a:close/>
                  <a:moveTo>
                    <a:pt x="37633" y="13521"/>
                  </a:moveTo>
                  <a:cubicBezTo>
                    <a:pt x="37633" y="5394"/>
                    <a:pt x="31312" y="62"/>
                    <a:pt x="24233" y="62"/>
                  </a:cubicBezTo>
                  <a:cubicBezTo>
                    <a:pt x="16394" y="62"/>
                    <a:pt x="10832" y="6918"/>
                    <a:pt x="10832" y="13521"/>
                  </a:cubicBezTo>
                  <a:cubicBezTo>
                    <a:pt x="10832" y="20377"/>
                    <a:pt x="16394" y="26979"/>
                    <a:pt x="24233" y="26979"/>
                  </a:cubicBezTo>
                  <a:cubicBezTo>
                    <a:pt x="31312" y="26979"/>
                    <a:pt x="37633" y="21647"/>
                    <a:pt x="37633" y="13521"/>
                  </a:cubicBezTo>
                  <a:close/>
                </a:path>
              </a:pathLst>
            </a:custGeom>
            <a:solidFill>
              <a:srgbClr val="000000"/>
            </a:solidFill>
            <a:ln w="25380" cap="flat">
              <a:noFill/>
              <a:prstDash val="solid"/>
              <a:miter/>
            </a:ln>
          </p:spPr>
          <p:txBody>
            <a:bodyPr rtlCol="0" anchor="ctr"/>
            <a:lstStyle/>
            <a:p>
              <a:endParaRPr lang="en-IN"/>
            </a:p>
          </p:txBody>
        </p:sp>
        <p:sp>
          <p:nvSpPr>
            <p:cNvPr id="457" name="Freeform: Shape 456">
              <a:extLst>
                <a:ext uri="{FF2B5EF4-FFF2-40B4-BE49-F238E27FC236}">
                  <a16:creationId xmlns:a16="http://schemas.microsoft.com/office/drawing/2014/main" id="{ED085A6C-A1A8-1860-26E3-2063E1322BDF}"/>
                </a:ext>
              </a:extLst>
            </p:cNvPr>
            <p:cNvSpPr/>
            <p:nvPr>
              <p:custDataLst>
                <p:tags r:id="rId15"/>
              </p:custDataLst>
            </p:nvPr>
          </p:nvSpPr>
          <p:spPr>
            <a:xfrm>
              <a:off x="8003011" y="3995594"/>
              <a:ext cx="114033" cy="116559"/>
            </a:xfrm>
            <a:custGeom>
              <a:avLst/>
              <a:gdLst>
                <a:gd name="connsiteX0" fmla="*/ 73793 w 114033"/>
                <a:gd name="connsiteY0" fmla="*/ 94528 h 116559"/>
                <a:gd name="connsiteX1" fmla="*/ 93515 w 114033"/>
                <a:gd name="connsiteY1" fmla="*/ 115351 h 116559"/>
                <a:gd name="connsiteX2" fmla="*/ 114249 w 114033"/>
                <a:gd name="connsiteY2" fmla="*/ 91227 h 116559"/>
                <a:gd name="connsiteX3" fmla="*/ 114249 w 114033"/>
                <a:gd name="connsiteY3" fmla="*/ 77006 h 116559"/>
                <a:gd name="connsiteX4" fmla="*/ 107928 w 114033"/>
                <a:gd name="connsiteY4" fmla="*/ 77006 h 116559"/>
                <a:gd name="connsiteX5" fmla="*/ 107928 w 114033"/>
                <a:gd name="connsiteY5" fmla="*/ 91227 h 116559"/>
                <a:gd name="connsiteX6" fmla="*/ 98825 w 114033"/>
                <a:gd name="connsiteY6" fmla="*/ 107479 h 116559"/>
                <a:gd name="connsiteX7" fmla="*/ 89470 w 114033"/>
                <a:gd name="connsiteY7" fmla="*/ 94782 h 116559"/>
                <a:gd name="connsiteX8" fmla="*/ 89470 w 114033"/>
                <a:gd name="connsiteY8" fmla="*/ 43994 h 116559"/>
                <a:gd name="connsiteX9" fmla="*/ 80367 w 114033"/>
                <a:gd name="connsiteY9" fmla="*/ 14028 h 116559"/>
                <a:gd name="connsiteX10" fmla="*/ 45727 w 114033"/>
                <a:gd name="connsiteY10" fmla="*/ 62 h 116559"/>
                <a:gd name="connsiteX11" fmla="*/ 7547 w 114033"/>
                <a:gd name="connsiteY11" fmla="*/ 28757 h 116559"/>
                <a:gd name="connsiteX12" fmla="*/ 19178 w 114033"/>
                <a:gd name="connsiteY12" fmla="*/ 40692 h 116559"/>
                <a:gd name="connsiteX13" fmla="*/ 30809 w 114033"/>
                <a:gd name="connsiteY13" fmla="*/ 29011 h 116559"/>
                <a:gd name="connsiteX14" fmla="*/ 17914 w 114033"/>
                <a:gd name="connsiteY14" fmla="*/ 17330 h 116559"/>
                <a:gd name="connsiteX15" fmla="*/ 45222 w 114033"/>
                <a:gd name="connsiteY15" fmla="*/ 5648 h 116559"/>
                <a:gd name="connsiteX16" fmla="*/ 72023 w 114033"/>
                <a:gd name="connsiteY16" fmla="*/ 38153 h 116559"/>
                <a:gd name="connsiteX17" fmla="*/ 72023 w 114033"/>
                <a:gd name="connsiteY17" fmla="*/ 47549 h 116559"/>
                <a:gd name="connsiteX18" fmla="*/ 25500 w 114033"/>
                <a:gd name="connsiteY18" fmla="*/ 56691 h 116559"/>
                <a:gd name="connsiteX19" fmla="*/ 215 w 114033"/>
                <a:gd name="connsiteY19" fmla="*/ 89703 h 116559"/>
                <a:gd name="connsiteX20" fmla="*/ 40670 w 114033"/>
                <a:gd name="connsiteY20" fmla="*/ 116621 h 116559"/>
                <a:gd name="connsiteX21" fmla="*/ 73793 w 114033"/>
                <a:gd name="connsiteY21" fmla="*/ 94528 h 116559"/>
                <a:gd name="connsiteX22" fmla="*/ 72023 w 114033"/>
                <a:gd name="connsiteY22" fmla="*/ 52882 h 116559"/>
                <a:gd name="connsiteX23" fmla="*/ 72023 w 114033"/>
                <a:gd name="connsiteY23" fmla="*/ 78276 h 116559"/>
                <a:gd name="connsiteX24" fmla="*/ 42440 w 114033"/>
                <a:gd name="connsiteY24" fmla="*/ 111034 h 116559"/>
                <a:gd name="connsiteX25" fmla="*/ 19684 w 114033"/>
                <a:gd name="connsiteY25" fmla="*/ 89449 h 116559"/>
                <a:gd name="connsiteX26" fmla="*/ 72023 w 114033"/>
                <a:gd name="connsiteY26" fmla="*/ 52882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033" h="116559">
                  <a:moveTo>
                    <a:pt x="73793" y="94528"/>
                  </a:moveTo>
                  <a:cubicBezTo>
                    <a:pt x="74805" y="104686"/>
                    <a:pt x="81632" y="115351"/>
                    <a:pt x="93515" y="115351"/>
                  </a:cubicBezTo>
                  <a:cubicBezTo>
                    <a:pt x="98825" y="115351"/>
                    <a:pt x="114249" y="111796"/>
                    <a:pt x="114249" y="91227"/>
                  </a:cubicBezTo>
                  <a:lnTo>
                    <a:pt x="114249" y="77006"/>
                  </a:lnTo>
                  <a:lnTo>
                    <a:pt x="107928" y="77006"/>
                  </a:lnTo>
                  <a:lnTo>
                    <a:pt x="107928" y="91227"/>
                  </a:lnTo>
                  <a:cubicBezTo>
                    <a:pt x="107928" y="105955"/>
                    <a:pt x="101606" y="107479"/>
                    <a:pt x="98825" y="107479"/>
                  </a:cubicBezTo>
                  <a:cubicBezTo>
                    <a:pt x="90481" y="107479"/>
                    <a:pt x="89470" y="96052"/>
                    <a:pt x="89470" y="94782"/>
                  </a:cubicBezTo>
                  <a:lnTo>
                    <a:pt x="89470" y="43994"/>
                  </a:lnTo>
                  <a:cubicBezTo>
                    <a:pt x="89470" y="33328"/>
                    <a:pt x="89470" y="23424"/>
                    <a:pt x="80367" y="14028"/>
                  </a:cubicBezTo>
                  <a:cubicBezTo>
                    <a:pt x="70506" y="4125"/>
                    <a:pt x="57864" y="62"/>
                    <a:pt x="45727" y="62"/>
                  </a:cubicBezTo>
                  <a:cubicBezTo>
                    <a:pt x="24994" y="62"/>
                    <a:pt x="7547" y="11997"/>
                    <a:pt x="7547" y="28757"/>
                  </a:cubicBezTo>
                  <a:cubicBezTo>
                    <a:pt x="7547" y="36375"/>
                    <a:pt x="12604" y="40692"/>
                    <a:pt x="19178" y="40692"/>
                  </a:cubicBezTo>
                  <a:cubicBezTo>
                    <a:pt x="26258" y="40692"/>
                    <a:pt x="30809" y="35613"/>
                    <a:pt x="30809" y="29011"/>
                  </a:cubicBezTo>
                  <a:cubicBezTo>
                    <a:pt x="30809" y="25964"/>
                    <a:pt x="29545" y="17584"/>
                    <a:pt x="17914" y="17330"/>
                  </a:cubicBezTo>
                  <a:cubicBezTo>
                    <a:pt x="24741" y="8442"/>
                    <a:pt x="37130" y="5648"/>
                    <a:pt x="45222" y="5648"/>
                  </a:cubicBezTo>
                  <a:cubicBezTo>
                    <a:pt x="57611" y="5648"/>
                    <a:pt x="72023" y="15552"/>
                    <a:pt x="72023" y="38153"/>
                  </a:cubicBezTo>
                  <a:lnTo>
                    <a:pt x="72023" y="47549"/>
                  </a:lnTo>
                  <a:cubicBezTo>
                    <a:pt x="59128" y="48311"/>
                    <a:pt x="41429" y="49072"/>
                    <a:pt x="25500" y="56691"/>
                  </a:cubicBezTo>
                  <a:cubicBezTo>
                    <a:pt x="6536" y="65325"/>
                    <a:pt x="215" y="78530"/>
                    <a:pt x="215" y="89703"/>
                  </a:cubicBezTo>
                  <a:cubicBezTo>
                    <a:pt x="215" y="110272"/>
                    <a:pt x="24741" y="116621"/>
                    <a:pt x="40670" y="116621"/>
                  </a:cubicBezTo>
                  <a:cubicBezTo>
                    <a:pt x="57358" y="116621"/>
                    <a:pt x="68989" y="106463"/>
                    <a:pt x="73793" y="94528"/>
                  </a:cubicBezTo>
                  <a:close/>
                  <a:moveTo>
                    <a:pt x="72023" y="52882"/>
                  </a:moveTo>
                  <a:lnTo>
                    <a:pt x="72023" y="78276"/>
                  </a:lnTo>
                  <a:cubicBezTo>
                    <a:pt x="72023" y="102400"/>
                    <a:pt x="53818" y="111034"/>
                    <a:pt x="42440" y="111034"/>
                  </a:cubicBezTo>
                  <a:cubicBezTo>
                    <a:pt x="30051" y="111034"/>
                    <a:pt x="19684" y="102146"/>
                    <a:pt x="19684" y="89449"/>
                  </a:cubicBezTo>
                  <a:cubicBezTo>
                    <a:pt x="19684" y="75482"/>
                    <a:pt x="30304" y="54405"/>
                    <a:pt x="72023" y="52882"/>
                  </a:cubicBezTo>
                  <a:close/>
                </a:path>
              </a:pathLst>
            </a:custGeom>
            <a:solidFill>
              <a:srgbClr val="000000"/>
            </a:solidFill>
            <a:ln w="25380" cap="flat">
              <a:noFill/>
              <a:prstDash val="solid"/>
              <a:miter/>
            </a:ln>
          </p:spPr>
          <p:txBody>
            <a:bodyPr rtlCol="0" anchor="ctr"/>
            <a:lstStyle/>
            <a:p>
              <a:endParaRPr lang="en-IN"/>
            </a:p>
          </p:txBody>
        </p:sp>
        <p:sp>
          <p:nvSpPr>
            <p:cNvPr id="458" name="Freeform: Shape 457">
              <a:extLst>
                <a:ext uri="{FF2B5EF4-FFF2-40B4-BE49-F238E27FC236}">
                  <a16:creationId xmlns:a16="http://schemas.microsoft.com/office/drawing/2014/main" id="{189FAF6F-CF5F-7CAA-7BAA-F7A4AFE3171D}"/>
                </a:ext>
              </a:extLst>
            </p:cNvPr>
            <p:cNvSpPr/>
            <p:nvPr>
              <p:custDataLst>
                <p:tags r:id="rId16"/>
              </p:custDataLst>
            </p:nvPr>
          </p:nvSpPr>
          <p:spPr>
            <a:xfrm>
              <a:off x="8125896" y="3933125"/>
              <a:ext cx="124653" cy="179029"/>
            </a:xfrm>
            <a:custGeom>
              <a:avLst/>
              <a:gdLst>
                <a:gd name="connsiteX0" fmla="*/ 36630 w 124653"/>
                <a:gd name="connsiteY0" fmla="*/ 80561 h 179029"/>
                <a:gd name="connsiteX1" fmla="*/ 36630 w 124653"/>
                <a:gd name="connsiteY1" fmla="*/ 62 h 179029"/>
                <a:gd name="connsiteX2" fmla="*/ 220 w 124653"/>
                <a:gd name="connsiteY2" fmla="*/ 2855 h 179029"/>
                <a:gd name="connsiteX3" fmla="*/ 220 w 124653"/>
                <a:gd name="connsiteY3" fmla="*/ 10727 h 179029"/>
                <a:gd name="connsiteX4" fmla="*/ 19942 w 124653"/>
                <a:gd name="connsiteY4" fmla="*/ 24948 h 179029"/>
                <a:gd name="connsiteX5" fmla="*/ 19942 w 124653"/>
                <a:gd name="connsiteY5" fmla="*/ 176297 h 179029"/>
                <a:gd name="connsiteX6" fmla="*/ 26263 w 124653"/>
                <a:gd name="connsiteY6" fmla="*/ 176297 h 179029"/>
                <a:gd name="connsiteX7" fmla="*/ 35366 w 124653"/>
                <a:gd name="connsiteY7" fmla="*/ 160553 h 179029"/>
                <a:gd name="connsiteX8" fmla="*/ 68489 w 124653"/>
                <a:gd name="connsiteY8" fmla="*/ 179091 h 179029"/>
                <a:gd name="connsiteX9" fmla="*/ 124873 w 124653"/>
                <a:gd name="connsiteY9" fmla="*/ 121446 h 179029"/>
                <a:gd name="connsiteX10" fmla="*/ 71270 w 124653"/>
                <a:gd name="connsiteY10" fmla="*/ 64055 h 179029"/>
                <a:gd name="connsiteX11" fmla="*/ 36630 w 124653"/>
                <a:gd name="connsiteY11" fmla="*/ 80561 h 179029"/>
                <a:gd name="connsiteX12" fmla="*/ 37388 w 124653"/>
                <a:gd name="connsiteY12" fmla="*/ 147348 h 179029"/>
                <a:gd name="connsiteX13" fmla="*/ 37388 w 124653"/>
                <a:gd name="connsiteY13" fmla="*/ 95036 h 179029"/>
                <a:gd name="connsiteX14" fmla="*/ 40170 w 124653"/>
                <a:gd name="connsiteY14" fmla="*/ 85894 h 179029"/>
                <a:gd name="connsiteX15" fmla="*/ 70006 w 124653"/>
                <a:gd name="connsiteY15" fmla="*/ 69642 h 179029"/>
                <a:gd name="connsiteX16" fmla="*/ 96555 w 124653"/>
                <a:gd name="connsiteY16" fmla="*/ 85894 h 179029"/>
                <a:gd name="connsiteX17" fmla="*/ 103887 w 124653"/>
                <a:gd name="connsiteY17" fmla="*/ 121192 h 179029"/>
                <a:gd name="connsiteX18" fmla="*/ 96049 w 124653"/>
                <a:gd name="connsiteY18" fmla="*/ 157252 h 179029"/>
                <a:gd name="connsiteX19" fmla="*/ 67477 w 124653"/>
                <a:gd name="connsiteY19" fmla="*/ 173504 h 179029"/>
                <a:gd name="connsiteX20" fmla="*/ 40928 w 124653"/>
                <a:gd name="connsiteY20" fmla="*/ 158014 h 179029"/>
                <a:gd name="connsiteX21" fmla="*/ 37388 w 124653"/>
                <a:gd name="connsiteY21" fmla="*/ 147348 h 179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4653" h="179029">
                  <a:moveTo>
                    <a:pt x="36630" y="80561"/>
                  </a:moveTo>
                  <a:lnTo>
                    <a:pt x="36630" y="62"/>
                  </a:lnTo>
                  <a:lnTo>
                    <a:pt x="220" y="2855"/>
                  </a:lnTo>
                  <a:lnTo>
                    <a:pt x="220" y="10727"/>
                  </a:lnTo>
                  <a:cubicBezTo>
                    <a:pt x="17919" y="10727"/>
                    <a:pt x="19942" y="12505"/>
                    <a:pt x="19942" y="24948"/>
                  </a:cubicBezTo>
                  <a:lnTo>
                    <a:pt x="19942" y="176297"/>
                  </a:lnTo>
                  <a:lnTo>
                    <a:pt x="26263" y="176297"/>
                  </a:lnTo>
                  <a:cubicBezTo>
                    <a:pt x="26516" y="176043"/>
                    <a:pt x="28539" y="172488"/>
                    <a:pt x="35366" y="160553"/>
                  </a:cubicBezTo>
                  <a:cubicBezTo>
                    <a:pt x="39158" y="166394"/>
                    <a:pt x="49778" y="179091"/>
                    <a:pt x="68489" y="179091"/>
                  </a:cubicBezTo>
                  <a:cubicBezTo>
                    <a:pt x="98577" y="179091"/>
                    <a:pt x="124873" y="154204"/>
                    <a:pt x="124873" y="121446"/>
                  </a:cubicBezTo>
                  <a:cubicBezTo>
                    <a:pt x="124873" y="89195"/>
                    <a:pt x="100094" y="64055"/>
                    <a:pt x="71270" y="64055"/>
                  </a:cubicBezTo>
                  <a:cubicBezTo>
                    <a:pt x="51548" y="64055"/>
                    <a:pt x="40675" y="75990"/>
                    <a:pt x="36630" y="80561"/>
                  </a:cubicBezTo>
                  <a:close/>
                  <a:moveTo>
                    <a:pt x="37388" y="147348"/>
                  </a:moveTo>
                  <a:lnTo>
                    <a:pt x="37388" y="95036"/>
                  </a:lnTo>
                  <a:cubicBezTo>
                    <a:pt x="37388" y="90211"/>
                    <a:pt x="37388" y="89957"/>
                    <a:pt x="40170" y="85894"/>
                  </a:cubicBezTo>
                  <a:cubicBezTo>
                    <a:pt x="50031" y="71673"/>
                    <a:pt x="63937" y="69642"/>
                    <a:pt x="70006" y="69642"/>
                  </a:cubicBezTo>
                  <a:cubicBezTo>
                    <a:pt x="81384" y="69642"/>
                    <a:pt x="90486" y="76244"/>
                    <a:pt x="96555" y="85894"/>
                  </a:cubicBezTo>
                  <a:cubicBezTo>
                    <a:pt x="103129" y="96306"/>
                    <a:pt x="103887" y="110780"/>
                    <a:pt x="103887" y="121192"/>
                  </a:cubicBezTo>
                  <a:cubicBezTo>
                    <a:pt x="103887" y="130588"/>
                    <a:pt x="103381" y="145824"/>
                    <a:pt x="96049" y="157252"/>
                  </a:cubicBezTo>
                  <a:cubicBezTo>
                    <a:pt x="90739" y="165124"/>
                    <a:pt x="81131" y="173504"/>
                    <a:pt x="67477" y="173504"/>
                  </a:cubicBezTo>
                  <a:cubicBezTo>
                    <a:pt x="56099" y="173504"/>
                    <a:pt x="46996" y="167409"/>
                    <a:pt x="40928" y="158014"/>
                  </a:cubicBezTo>
                  <a:cubicBezTo>
                    <a:pt x="37388" y="152681"/>
                    <a:pt x="37388" y="151919"/>
                    <a:pt x="37388" y="147348"/>
                  </a:cubicBezTo>
                  <a:close/>
                </a:path>
              </a:pathLst>
            </a:custGeom>
            <a:solidFill>
              <a:srgbClr val="000000"/>
            </a:solidFill>
            <a:ln w="25380" cap="flat">
              <a:noFill/>
              <a:prstDash val="solid"/>
              <a:miter/>
            </a:ln>
          </p:spPr>
          <p:txBody>
            <a:bodyPr rtlCol="0" anchor="ctr"/>
            <a:lstStyle/>
            <a:p>
              <a:endParaRPr lang="en-IN"/>
            </a:p>
          </p:txBody>
        </p:sp>
        <p:sp>
          <p:nvSpPr>
            <p:cNvPr id="459" name="Freeform: Shape 458">
              <a:extLst>
                <a:ext uri="{FF2B5EF4-FFF2-40B4-BE49-F238E27FC236}">
                  <a16:creationId xmlns:a16="http://schemas.microsoft.com/office/drawing/2014/main" id="{FD5C937F-3A4E-A0C6-9FCC-8E3AFD66D334}"/>
                </a:ext>
              </a:extLst>
            </p:cNvPr>
            <p:cNvSpPr/>
            <p:nvPr>
              <p:custDataLst>
                <p:tags r:id="rId17"/>
              </p:custDataLst>
            </p:nvPr>
          </p:nvSpPr>
          <p:spPr>
            <a:xfrm>
              <a:off x="8267631" y="3933125"/>
              <a:ext cx="56132" cy="176235"/>
            </a:xfrm>
            <a:custGeom>
              <a:avLst/>
              <a:gdLst>
                <a:gd name="connsiteX0" fmla="*/ 36635 w 56132"/>
                <a:gd name="connsiteY0" fmla="*/ 62 h 176235"/>
                <a:gd name="connsiteX1" fmla="*/ 225 w 56132"/>
                <a:gd name="connsiteY1" fmla="*/ 2855 h 176235"/>
                <a:gd name="connsiteX2" fmla="*/ 225 w 56132"/>
                <a:gd name="connsiteY2" fmla="*/ 10727 h 176235"/>
                <a:gd name="connsiteX3" fmla="*/ 19947 w 56132"/>
                <a:gd name="connsiteY3" fmla="*/ 24948 h 176235"/>
                <a:gd name="connsiteX4" fmla="*/ 19947 w 56132"/>
                <a:gd name="connsiteY4" fmla="*/ 156998 h 176235"/>
                <a:gd name="connsiteX5" fmla="*/ 225 w 56132"/>
                <a:gd name="connsiteY5" fmla="*/ 168425 h 176235"/>
                <a:gd name="connsiteX6" fmla="*/ 225 w 56132"/>
                <a:gd name="connsiteY6" fmla="*/ 176297 h 176235"/>
                <a:gd name="connsiteX7" fmla="*/ 28291 w 56132"/>
                <a:gd name="connsiteY7" fmla="*/ 175536 h 176235"/>
                <a:gd name="connsiteX8" fmla="*/ 56357 w 56132"/>
                <a:gd name="connsiteY8" fmla="*/ 176297 h 176235"/>
                <a:gd name="connsiteX9" fmla="*/ 56357 w 56132"/>
                <a:gd name="connsiteY9" fmla="*/ 168425 h 176235"/>
                <a:gd name="connsiteX10" fmla="*/ 36635 w 56132"/>
                <a:gd name="connsiteY10" fmla="*/ 156998 h 176235"/>
                <a:gd name="connsiteX11" fmla="*/ 36635 w 56132"/>
                <a:gd name="connsiteY11" fmla="*/ 62 h 17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132" h="176235">
                  <a:moveTo>
                    <a:pt x="36635" y="62"/>
                  </a:moveTo>
                  <a:lnTo>
                    <a:pt x="225" y="2855"/>
                  </a:lnTo>
                  <a:lnTo>
                    <a:pt x="225" y="10727"/>
                  </a:lnTo>
                  <a:cubicBezTo>
                    <a:pt x="17925" y="10727"/>
                    <a:pt x="19947" y="12505"/>
                    <a:pt x="19947" y="24948"/>
                  </a:cubicBezTo>
                  <a:lnTo>
                    <a:pt x="19947" y="156998"/>
                  </a:lnTo>
                  <a:cubicBezTo>
                    <a:pt x="19947" y="168425"/>
                    <a:pt x="17166" y="168425"/>
                    <a:pt x="225" y="168425"/>
                  </a:cubicBezTo>
                  <a:lnTo>
                    <a:pt x="225" y="176297"/>
                  </a:lnTo>
                  <a:cubicBezTo>
                    <a:pt x="8569" y="176043"/>
                    <a:pt x="21970" y="175536"/>
                    <a:pt x="28291" y="175536"/>
                  </a:cubicBezTo>
                  <a:cubicBezTo>
                    <a:pt x="34613" y="175536"/>
                    <a:pt x="47002" y="176043"/>
                    <a:pt x="56357" y="176297"/>
                  </a:cubicBezTo>
                  <a:lnTo>
                    <a:pt x="56357" y="168425"/>
                  </a:lnTo>
                  <a:cubicBezTo>
                    <a:pt x="39417" y="168425"/>
                    <a:pt x="36635" y="168425"/>
                    <a:pt x="36635" y="156998"/>
                  </a:cubicBezTo>
                  <a:lnTo>
                    <a:pt x="36635" y="62"/>
                  </a:lnTo>
                  <a:close/>
                </a:path>
              </a:pathLst>
            </a:custGeom>
            <a:solidFill>
              <a:srgbClr val="000000"/>
            </a:solidFill>
            <a:ln w="25380" cap="flat">
              <a:noFill/>
              <a:prstDash val="solid"/>
              <a:miter/>
            </a:ln>
          </p:spPr>
          <p:txBody>
            <a:bodyPr rtlCol="0" anchor="ctr"/>
            <a:lstStyle/>
            <a:p>
              <a:endParaRPr lang="en-IN"/>
            </a:p>
          </p:txBody>
        </p:sp>
        <p:sp>
          <p:nvSpPr>
            <p:cNvPr id="460" name="Freeform: Shape 459">
              <a:extLst>
                <a:ext uri="{FF2B5EF4-FFF2-40B4-BE49-F238E27FC236}">
                  <a16:creationId xmlns:a16="http://schemas.microsoft.com/office/drawing/2014/main" id="{3A0FA51B-5855-5618-A274-092E823453AD}"/>
                </a:ext>
              </a:extLst>
            </p:cNvPr>
            <p:cNvSpPr/>
            <p:nvPr>
              <p:custDataLst>
                <p:tags r:id="rId18"/>
              </p:custDataLst>
            </p:nvPr>
          </p:nvSpPr>
          <p:spPr>
            <a:xfrm>
              <a:off x="8336602" y="3995594"/>
              <a:ext cx="97851" cy="116559"/>
            </a:xfrm>
            <a:custGeom>
              <a:avLst/>
              <a:gdLst>
                <a:gd name="connsiteX0" fmla="*/ 21467 w 97851"/>
                <a:gd name="connsiteY0" fmla="*/ 49834 h 116559"/>
                <a:gd name="connsiteX1" fmla="*/ 52820 w 97851"/>
                <a:gd name="connsiteY1" fmla="*/ 5648 h 116559"/>
                <a:gd name="connsiteX2" fmla="*/ 81392 w 97851"/>
                <a:gd name="connsiteY2" fmla="*/ 49834 h 116559"/>
                <a:gd name="connsiteX3" fmla="*/ 21467 w 97851"/>
                <a:gd name="connsiteY3" fmla="*/ 49834 h 116559"/>
                <a:gd name="connsiteX4" fmla="*/ 21214 w 97851"/>
                <a:gd name="connsiteY4" fmla="*/ 55167 h 116559"/>
                <a:gd name="connsiteX5" fmla="*/ 91759 w 97851"/>
                <a:gd name="connsiteY5" fmla="*/ 55167 h 116559"/>
                <a:gd name="connsiteX6" fmla="*/ 98080 w 97851"/>
                <a:gd name="connsiteY6" fmla="*/ 49834 h 116559"/>
                <a:gd name="connsiteX7" fmla="*/ 52820 w 97851"/>
                <a:gd name="connsiteY7" fmla="*/ 62 h 116559"/>
                <a:gd name="connsiteX8" fmla="*/ 228 w 97851"/>
                <a:gd name="connsiteY8" fmla="*/ 57960 h 116559"/>
                <a:gd name="connsiteX9" fmla="*/ 55854 w 97851"/>
                <a:gd name="connsiteY9" fmla="*/ 116621 h 116559"/>
                <a:gd name="connsiteX10" fmla="*/ 98080 w 97851"/>
                <a:gd name="connsiteY10" fmla="*/ 83609 h 116559"/>
                <a:gd name="connsiteX11" fmla="*/ 94793 w 97851"/>
                <a:gd name="connsiteY11" fmla="*/ 80561 h 116559"/>
                <a:gd name="connsiteX12" fmla="*/ 91506 w 97851"/>
                <a:gd name="connsiteY12" fmla="*/ 84116 h 116559"/>
                <a:gd name="connsiteX13" fmla="*/ 57372 w 97851"/>
                <a:gd name="connsiteY13" fmla="*/ 110272 h 116559"/>
                <a:gd name="connsiteX14" fmla="*/ 28800 w 97851"/>
                <a:gd name="connsiteY14" fmla="*/ 93258 h 116559"/>
                <a:gd name="connsiteX15" fmla="*/ 21214 w 97851"/>
                <a:gd name="connsiteY15" fmla="*/ 55167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851" h="116559">
                  <a:moveTo>
                    <a:pt x="21467" y="49834"/>
                  </a:moveTo>
                  <a:cubicBezTo>
                    <a:pt x="22984" y="11997"/>
                    <a:pt x="44223" y="5648"/>
                    <a:pt x="52820" y="5648"/>
                  </a:cubicBezTo>
                  <a:cubicBezTo>
                    <a:pt x="78864" y="5648"/>
                    <a:pt x="81392" y="39930"/>
                    <a:pt x="81392" y="49834"/>
                  </a:cubicBezTo>
                  <a:lnTo>
                    <a:pt x="21467" y="49834"/>
                  </a:lnTo>
                  <a:close/>
                  <a:moveTo>
                    <a:pt x="21214" y="55167"/>
                  </a:moveTo>
                  <a:lnTo>
                    <a:pt x="91759" y="55167"/>
                  </a:lnTo>
                  <a:cubicBezTo>
                    <a:pt x="97321" y="55167"/>
                    <a:pt x="98080" y="55167"/>
                    <a:pt x="98080" y="49834"/>
                  </a:cubicBezTo>
                  <a:cubicBezTo>
                    <a:pt x="98080" y="24694"/>
                    <a:pt x="84426" y="62"/>
                    <a:pt x="52820" y="62"/>
                  </a:cubicBezTo>
                  <a:cubicBezTo>
                    <a:pt x="23490" y="62"/>
                    <a:pt x="228" y="26218"/>
                    <a:pt x="228" y="57960"/>
                  </a:cubicBezTo>
                  <a:cubicBezTo>
                    <a:pt x="228" y="91989"/>
                    <a:pt x="26777" y="116621"/>
                    <a:pt x="55854" y="116621"/>
                  </a:cubicBezTo>
                  <a:cubicBezTo>
                    <a:pt x="86702" y="116621"/>
                    <a:pt x="98080" y="88433"/>
                    <a:pt x="98080" y="83609"/>
                  </a:cubicBezTo>
                  <a:cubicBezTo>
                    <a:pt x="98080" y="81069"/>
                    <a:pt x="96057" y="80561"/>
                    <a:pt x="94793" y="80561"/>
                  </a:cubicBezTo>
                  <a:cubicBezTo>
                    <a:pt x="92517" y="80561"/>
                    <a:pt x="92012" y="82085"/>
                    <a:pt x="91506" y="84116"/>
                  </a:cubicBezTo>
                  <a:cubicBezTo>
                    <a:pt x="82656" y="110272"/>
                    <a:pt x="59900" y="110272"/>
                    <a:pt x="57372" y="110272"/>
                  </a:cubicBezTo>
                  <a:cubicBezTo>
                    <a:pt x="44729" y="110272"/>
                    <a:pt x="34615" y="102654"/>
                    <a:pt x="28800" y="93258"/>
                  </a:cubicBezTo>
                  <a:cubicBezTo>
                    <a:pt x="21214" y="81069"/>
                    <a:pt x="21214" y="64309"/>
                    <a:pt x="21214" y="55167"/>
                  </a:cubicBezTo>
                  <a:close/>
                </a:path>
              </a:pathLst>
            </a:custGeom>
            <a:solidFill>
              <a:srgbClr val="000000"/>
            </a:solidFill>
            <a:ln w="25380" cap="flat">
              <a:noFill/>
              <a:prstDash val="solid"/>
              <a:miter/>
            </a:ln>
          </p:spPr>
          <p:txBody>
            <a:bodyPr rtlCol="0" anchor="ctr"/>
            <a:lstStyle/>
            <a:p>
              <a:endParaRPr lang="en-IN"/>
            </a:p>
          </p:txBody>
        </p:sp>
        <p:sp>
          <p:nvSpPr>
            <p:cNvPr id="461" name="Freeform: Shape 460">
              <a:extLst>
                <a:ext uri="{FF2B5EF4-FFF2-40B4-BE49-F238E27FC236}">
                  <a16:creationId xmlns:a16="http://schemas.microsoft.com/office/drawing/2014/main" id="{CEF1441E-3502-095A-4B3C-7B685084DD45}"/>
                </a:ext>
              </a:extLst>
            </p:cNvPr>
            <p:cNvSpPr/>
            <p:nvPr>
              <p:custDataLst>
                <p:tags r:id="rId19"/>
              </p:custDataLst>
            </p:nvPr>
          </p:nvSpPr>
          <p:spPr>
            <a:xfrm>
              <a:off x="9979211" y="3896050"/>
              <a:ext cx="10113" cy="304730"/>
            </a:xfrm>
            <a:custGeom>
              <a:avLst/>
              <a:gdLst>
                <a:gd name="connsiteX0" fmla="*/ 0 w 10113"/>
                <a:gd name="connsiteY0" fmla="*/ 0 h 304730"/>
                <a:gd name="connsiteX1" fmla="*/ 10114 w 10113"/>
                <a:gd name="connsiteY1" fmla="*/ 0 h 304730"/>
                <a:gd name="connsiteX2" fmla="*/ 10114 w 10113"/>
                <a:gd name="connsiteY2" fmla="*/ 304731 h 304730"/>
                <a:gd name="connsiteX3" fmla="*/ 0 w 10113"/>
                <a:gd name="connsiteY3" fmla="*/ 304731 h 304730"/>
              </a:gdLst>
              <a:ahLst/>
              <a:cxnLst>
                <a:cxn ang="0">
                  <a:pos x="connsiteX0" y="connsiteY0"/>
                </a:cxn>
                <a:cxn ang="0">
                  <a:pos x="connsiteX1" y="connsiteY1"/>
                </a:cxn>
                <a:cxn ang="0">
                  <a:pos x="connsiteX2" y="connsiteY2"/>
                </a:cxn>
                <a:cxn ang="0">
                  <a:pos x="connsiteX3" y="connsiteY3"/>
                </a:cxn>
              </a:cxnLst>
              <a:rect l="l" t="t" r="r" b="b"/>
              <a:pathLst>
                <a:path w="10113" h="304730">
                  <a:moveTo>
                    <a:pt x="0" y="0"/>
                  </a:moveTo>
                  <a:lnTo>
                    <a:pt x="10114" y="0"/>
                  </a:lnTo>
                  <a:lnTo>
                    <a:pt x="10114" y="304731"/>
                  </a:lnTo>
                  <a:lnTo>
                    <a:pt x="0" y="304731"/>
                  </a:lnTo>
                  <a:close/>
                </a:path>
              </a:pathLst>
            </a:custGeom>
            <a:solidFill>
              <a:srgbClr val="000000"/>
            </a:solidFill>
            <a:ln w="25380" cap="flat">
              <a:noFill/>
              <a:prstDash val="solid"/>
              <a:miter/>
            </a:ln>
          </p:spPr>
          <p:txBody>
            <a:bodyPr rtlCol="0" anchor="ctr"/>
            <a:lstStyle/>
            <a:p>
              <a:endParaRPr lang="en-IN"/>
            </a:p>
          </p:txBody>
        </p:sp>
        <p:sp>
          <p:nvSpPr>
            <p:cNvPr id="462" name="Freeform: Shape 461">
              <a:extLst>
                <a:ext uri="{FF2B5EF4-FFF2-40B4-BE49-F238E27FC236}">
                  <a16:creationId xmlns:a16="http://schemas.microsoft.com/office/drawing/2014/main" id="{E3C30DEC-7E55-3DA0-7200-D2E4C2177A0B}"/>
                </a:ext>
              </a:extLst>
            </p:cNvPr>
            <p:cNvSpPr/>
            <p:nvPr>
              <p:custDataLst>
                <p:tags r:id="rId20"/>
              </p:custDataLst>
            </p:nvPr>
          </p:nvSpPr>
          <p:spPr>
            <a:xfrm>
              <a:off x="10311254" y="3935918"/>
              <a:ext cx="169913" cy="173442"/>
            </a:xfrm>
            <a:custGeom>
              <a:avLst/>
              <a:gdLst>
                <a:gd name="connsiteX0" fmla="*/ 306 w 169913"/>
                <a:gd name="connsiteY0" fmla="*/ 62 h 173442"/>
                <a:gd name="connsiteX1" fmla="*/ 306 w 169913"/>
                <a:gd name="connsiteY1" fmla="*/ 7934 h 173442"/>
                <a:gd name="connsiteX2" fmla="*/ 6374 w 169913"/>
                <a:gd name="connsiteY2" fmla="*/ 7934 h 173442"/>
                <a:gd name="connsiteX3" fmla="*/ 26349 w 169913"/>
                <a:gd name="connsiteY3" fmla="*/ 19869 h 173442"/>
                <a:gd name="connsiteX4" fmla="*/ 26349 w 169913"/>
                <a:gd name="connsiteY4" fmla="*/ 153697 h 173442"/>
                <a:gd name="connsiteX5" fmla="*/ 6374 w 169913"/>
                <a:gd name="connsiteY5" fmla="*/ 165632 h 173442"/>
                <a:gd name="connsiteX6" fmla="*/ 306 w 169913"/>
                <a:gd name="connsiteY6" fmla="*/ 165632 h 173442"/>
                <a:gd name="connsiteX7" fmla="*/ 306 w 169913"/>
                <a:gd name="connsiteY7" fmla="*/ 173504 h 173442"/>
                <a:gd name="connsiteX8" fmla="*/ 92848 w 169913"/>
                <a:gd name="connsiteY8" fmla="*/ 173504 h 173442"/>
                <a:gd name="connsiteX9" fmla="*/ 170219 w 169913"/>
                <a:gd name="connsiteY9" fmla="*/ 88179 h 173442"/>
                <a:gd name="connsiteX10" fmla="*/ 92848 w 169913"/>
                <a:gd name="connsiteY10" fmla="*/ 62 h 173442"/>
                <a:gd name="connsiteX11" fmla="*/ 306 w 169913"/>
                <a:gd name="connsiteY11" fmla="*/ 62 h 173442"/>
                <a:gd name="connsiteX12" fmla="*/ 60483 w 169913"/>
                <a:gd name="connsiteY12" fmla="*/ 165632 h 173442"/>
                <a:gd name="connsiteX13" fmla="*/ 48094 w 169913"/>
                <a:gd name="connsiteY13" fmla="*/ 155474 h 173442"/>
                <a:gd name="connsiteX14" fmla="*/ 48094 w 169913"/>
                <a:gd name="connsiteY14" fmla="*/ 18091 h 173442"/>
                <a:gd name="connsiteX15" fmla="*/ 60483 w 169913"/>
                <a:gd name="connsiteY15" fmla="*/ 7934 h 173442"/>
                <a:gd name="connsiteX16" fmla="*/ 85768 w 169913"/>
                <a:gd name="connsiteY16" fmla="*/ 7934 h 173442"/>
                <a:gd name="connsiteX17" fmla="*/ 131786 w 169913"/>
                <a:gd name="connsiteY17" fmla="*/ 31550 h 173442"/>
                <a:gd name="connsiteX18" fmla="*/ 144934 w 169913"/>
                <a:gd name="connsiteY18" fmla="*/ 88179 h 173442"/>
                <a:gd name="connsiteX19" fmla="*/ 131028 w 169913"/>
                <a:gd name="connsiteY19" fmla="*/ 144047 h 173442"/>
                <a:gd name="connsiteX20" fmla="*/ 86021 w 169913"/>
                <a:gd name="connsiteY20" fmla="*/ 165632 h 173442"/>
                <a:gd name="connsiteX21" fmla="*/ 60483 w 169913"/>
                <a:gd name="connsiteY21" fmla="*/ 165632 h 1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9913" h="173442">
                  <a:moveTo>
                    <a:pt x="306" y="62"/>
                  </a:moveTo>
                  <a:lnTo>
                    <a:pt x="306" y="7934"/>
                  </a:lnTo>
                  <a:lnTo>
                    <a:pt x="6374" y="7934"/>
                  </a:lnTo>
                  <a:cubicBezTo>
                    <a:pt x="25843" y="7934"/>
                    <a:pt x="26349" y="10727"/>
                    <a:pt x="26349" y="19869"/>
                  </a:cubicBezTo>
                  <a:lnTo>
                    <a:pt x="26349" y="153697"/>
                  </a:lnTo>
                  <a:cubicBezTo>
                    <a:pt x="26349" y="162838"/>
                    <a:pt x="25843" y="165632"/>
                    <a:pt x="6374" y="165632"/>
                  </a:cubicBezTo>
                  <a:lnTo>
                    <a:pt x="306" y="165632"/>
                  </a:lnTo>
                  <a:lnTo>
                    <a:pt x="306" y="173504"/>
                  </a:lnTo>
                  <a:lnTo>
                    <a:pt x="92848" y="173504"/>
                  </a:lnTo>
                  <a:cubicBezTo>
                    <a:pt x="135326" y="173504"/>
                    <a:pt x="170219" y="135921"/>
                    <a:pt x="170219" y="88179"/>
                  </a:cubicBezTo>
                  <a:cubicBezTo>
                    <a:pt x="170219" y="39930"/>
                    <a:pt x="136085" y="62"/>
                    <a:pt x="92848" y="62"/>
                  </a:cubicBezTo>
                  <a:lnTo>
                    <a:pt x="306" y="62"/>
                  </a:lnTo>
                  <a:close/>
                  <a:moveTo>
                    <a:pt x="60483" y="165632"/>
                  </a:moveTo>
                  <a:cubicBezTo>
                    <a:pt x="48600" y="165632"/>
                    <a:pt x="48094" y="163854"/>
                    <a:pt x="48094" y="155474"/>
                  </a:cubicBezTo>
                  <a:lnTo>
                    <a:pt x="48094" y="18091"/>
                  </a:lnTo>
                  <a:cubicBezTo>
                    <a:pt x="48094" y="9711"/>
                    <a:pt x="48600" y="7934"/>
                    <a:pt x="60483" y="7934"/>
                  </a:cubicBezTo>
                  <a:lnTo>
                    <a:pt x="85768" y="7934"/>
                  </a:lnTo>
                  <a:cubicBezTo>
                    <a:pt x="101445" y="7934"/>
                    <a:pt x="118891" y="13520"/>
                    <a:pt x="131786" y="31550"/>
                  </a:cubicBezTo>
                  <a:cubicBezTo>
                    <a:pt x="142659" y="46533"/>
                    <a:pt x="144934" y="68372"/>
                    <a:pt x="144934" y="88179"/>
                  </a:cubicBezTo>
                  <a:cubicBezTo>
                    <a:pt x="144934" y="116367"/>
                    <a:pt x="140130" y="131604"/>
                    <a:pt x="131028" y="144047"/>
                  </a:cubicBezTo>
                  <a:cubicBezTo>
                    <a:pt x="125971" y="150903"/>
                    <a:pt x="111559" y="165632"/>
                    <a:pt x="86021" y="165632"/>
                  </a:cubicBezTo>
                  <a:lnTo>
                    <a:pt x="60483" y="165632"/>
                  </a:lnTo>
                  <a:close/>
                </a:path>
              </a:pathLst>
            </a:custGeom>
            <a:solidFill>
              <a:srgbClr val="000000"/>
            </a:solidFill>
            <a:ln w="25380" cap="flat">
              <a:noFill/>
              <a:prstDash val="solid"/>
              <a:miter/>
            </a:ln>
          </p:spPr>
          <p:txBody>
            <a:bodyPr rtlCol="0" anchor="ctr"/>
            <a:lstStyle/>
            <a:p>
              <a:endParaRPr lang="en-IN"/>
            </a:p>
          </p:txBody>
        </p:sp>
        <p:sp>
          <p:nvSpPr>
            <p:cNvPr id="463" name="Freeform: Shape 462">
              <a:extLst>
                <a:ext uri="{FF2B5EF4-FFF2-40B4-BE49-F238E27FC236}">
                  <a16:creationId xmlns:a16="http://schemas.microsoft.com/office/drawing/2014/main" id="{2690F951-796D-396C-AC0E-4B1C9BAE18C2}"/>
                </a:ext>
              </a:extLst>
            </p:cNvPr>
            <p:cNvSpPr/>
            <p:nvPr>
              <p:custDataLst>
                <p:tags r:id="rId21"/>
              </p:custDataLst>
            </p:nvPr>
          </p:nvSpPr>
          <p:spPr>
            <a:xfrm>
              <a:off x="10503896" y="3939473"/>
              <a:ext cx="54109" cy="169887"/>
            </a:xfrm>
            <a:custGeom>
              <a:avLst/>
              <a:gdLst>
                <a:gd name="connsiteX0" fmla="*/ 36723 w 54109"/>
                <a:gd name="connsiteY0" fmla="*/ 57706 h 169887"/>
                <a:gd name="connsiteX1" fmla="*/ 1325 w 54109"/>
                <a:gd name="connsiteY1" fmla="*/ 60500 h 169887"/>
                <a:gd name="connsiteX2" fmla="*/ 1325 w 54109"/>
                <a:gd name="connsiteY2" fmla="*/ 68372 h 169887"/>
                <a:gd name="connsiteX3" fmla="*/ 20036 w 54109"/>
                <a:gd name="connsiteY3" fmla="*/ 82339 h 169887"/>
                <a:gd name="connsiteX4" fmla="*/ 20036 w 54109"/>
                <a:gd name="connsiteY4" fmla="*/ 150649 h 169887"/>
                <a:gd name="connsiteX5" fmla="*/ 313 w 54109"/>
                <a:gd name="connsiteY5" fmla="*/ 162077 h 169887"/>
                <a:gd name="connsiteX6" fmla="*/ 313 w 54109"/>
                <a:gd name="connsiteY6" fmla="*/ 169949 h 169887"/>
                <a:gd name="connsiteX7" fmla="*/ 28127 w 54109"/>
                <a:gd name="connsiteY7" fmla="*/ 169187 h 169887"/>
                <a:gd name="connsiteX8" fmla="*/ 54423 w 54109"/>
                <a:gd name="connsiteY8" fmla="*/ 169949 h 169887"/>
                <a:gd name="connsiteX9" fmla="*/ 54423 w 54109"/>
                <a:gd name="connsiteY9" fmla="*/ 162077 h 169887"/>
                <a:gd name="connsiteX10" fmla="*/ 36723 w 54109"/>
                <a:gd name="connsiteY10" fmla="*/ 150903 h 169887"/>
                <a:gd name="connsiteX11" fmla="*/ 36723 w 54109"/>
                <a:gd name="connsiteY11" fmla="*/ 57706 h 169887"/>
                <a:gd name="connsiteX12" fmla="*/ 37735 w 54109"/>
                <a:gd name="connsiteY12" fmla="*/ 13521 h 169887"/>
                <a:gd name="connsiteX13" fmla="*/ 24334 w 54109"/>
                <a:gd name="connsiteY13" fmla="*/ 62 h 169887"/>
                <a:gd name="connsiteX14" fmla="*/ 10933 w 54109"/>
                <a:gd name="connsiteY14" fmla="*/ 13521 h 169887"/>
                <a:gd name="connsiteX15" fmla="*/ 24334 w 54109"/>
                <a:gd name="connsiteY15" fmla="*/ 26979 h 169887"/>
                <a:gd name="connsiteX16" fmla="*/ 37735 w 54109"/>
                <a:gd name="connsiteY16" fmla="*/ 13521 h 169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09" h="169887">
                  <a:moveTo>
                    <a:pt x="36723" y="57706"/>
                  </a:moveTo>
                  <a:lnTo>
                    <a:pt x="1325" y="60500"/>
                  </a:lnTo>
                  <a:lnTo>
                    <a:pt x="1325" y="68372"/>
                  </a:lnTo>
                  <a:cubicBezTo>
                    <a:pt x="17760" y="68372"/>
                    <a:pt x="20036" y="69896"/>
                    <a:pt x="20036" y="82339"/>
                  </a:cubicBezTo>
                  <a:lnTo>
                    <a:pt x="20036" y="150649"/>
                  </a:lnTo>
                  <a:cubicBezTo>
                    <a:pt x="20036" y="162077"/>
                    <a:pt x="17254" y="162077"/>
                    <a:pt x="313" y="162077"/>
                  </a:cubicBezTo>
                  <a:lnTo>
                    <a:pt x="313" y="169949"/>
                  </a:lnTo>
                  <a:cubicBezTo>
                    <a:pt x="8405" y="169695"/>
                    <a:pt x="22058" y="169187"/>
                    <a:pt x="28127" y="169187"/>
                  </a:cubicBezTo>
                  <a:cubicBezTo>
                    <a:pt x="36976" y="169187"/>
                    <a:pt x="45826" y="169695"/>
                    <a:pt x="54423" y="169949"/>
                  </a:cubicBezTo>
                  <a:lnTo>
                    <a:pt x="54423" y="162077"/>
                  </a:lnTo>
                  <a:cubicBezTo>
                    <a:pt x="37735" y="162077"/>
                    <a:pt x="36723" y="160807"/>
                    <a:pt x="36723" y="150903"/>
                  </a:cubicBezTo>
                  <a:lnTo>
                    <a:pt x="36723" y="57706"/>
                  </a:lnTo>
                  <a:close/>
                  <a:moveTo>
                    <a:pt x="37735" y="13521"/>
                  </a:moveTo>
                  <a:cubicBezTo>
                    <a:pt x="37735" y="5394"/>
                    <a:pt x="31414" y="62"/>
                    <a:pt x="24334" y="62"/>
                  </a:cubicBezTo>
                  <a:cubicBezTo>
                    <a:pt x="16496" y="62"/>
                    <a:pt x="10933" y="6918"/>
                    <a:pt x="10933" y="13521"/>
                  </a:cubicBezTo>
                  <a:cubicBezTo>
                    <a:pt x="10933" y="20377"/>
                    <a:pt x="16496" y="26979"/>
                    <a:pt x="24334" y="26979"/>
                  </a:cubicBezTo>
                  <a:cubicBezTo>
                    <a:pt x="31414" y="26979"/>
                    <a:pt x="37735" y="21647"/>
                    <a:pt x="37735" y="13521"/>
                  </a:cubicBezTo>
                  <a:close/>
                </a:path>
              </a:pathLst>
            </a:custGeom>
            <a:solidFill>
              <a:srgbClr val="000000"/>
            </a:solidFill>
            <a:ln w="25380" cap="flat">
              <a:noFill/>
              <a:prstDash val="solid"/>
              <a:miter/>
            </a:ln>
          </p:spPr>
          <p:txBody>
            <a:bodyPr rtlCol="0" anchor="ctr"/>
            <a:lstStyle/>
            <a:p>
              <a:endParaRPr lang="en-IN"/>
            </a:p>
          </p:txBody>
        </p:sp>
        <p:sp>
          <p:nvSpPr>
            <p:cNvPr id="464" name="Freeform: Shape 463">
              <a:extLst>
                <a:ext uri="{FF2B5EF4-FFF2-40B4-BE49-F238E27FC236}">
                  <a16:creationId xmlns:a16="http://schemas.microsoft.com/office/drawing/2014/main" id="{AAE35E1B-8DFB-F7A2-B611-238C9E84C621}"/>
                </a:ext>
              </a:extLst>
            </p:cNvPr>
            <p:cNvSpPr/>
            <p:nvPr>
              <p:custDataLst>
                <p:tags r:id="rId22"/>
              </p:custDataLst>
            </p:nvPr>
          </p:nvSpPr>
          <p:spPr>
            <a:xfrm>
              <a:off x="10574131" y="3995594"/>
              <a:ext cx="82680" cy="116559"/>
            </a:xfrm>
            <a:custGeom>
              <a:avLst/>
              <a:gdLst>
                <a:gd name="connsiteX0" fmla="*/ 44564 w 82680"/>
                <a:gd name="connsiteY0" fmla="*/ 64563 h 116559"/>
                <a:gd name="connsiteX1" fmla="*/ 70861 w 82680"/>
                <a:gd name="connsiteY1" fmla="*/ 87926 h 116559"/>
                <a:gd name="connsiteX2" fmla="*/ 42289 w 82680"/>
                <a:gd name="connsiteY2" fmla="*/ 111034 h 116559"/>
                <a:gd name="connsiteX3" fmla="*/ 7143 w 82680"/>
                <a:gd name="connsiteY3" fmla="*/ 74974 h 116559"/>
                <a:gd name="connsiteX4" fmla="*/ 3603 w 82680"/>
                <a:gd name="connsiteY4" fmla="*/ 70657 h 116559"/>
                <a:gd name="connsiteX5" fmla="*/ 316 w 82680"/>
                <a:gd name="connsiteY5" fmla="*/ 77006 h 116559"/>
                <a:gd name="connsiteX6" fmla="*/ 316 w 82680"/>
                <a:gd name="connsiteY6" fmla="*/ 110526 h 116559"/>
                <a:gd name="connsiteX7" fmla="*/ 3098 w 82680"/>
                <a:gd name="connsiteY7" fmla="*/ 116621 h 116559"/>
                <a:gd name="connsiteX8" fmla="*/ 9419 w 82680"/>
                <a:gd name="connsiteY8" fmla="*/ 111542 h 116559"/>
                <a:gd name="connsiteX9" fmla="*/ 14476 w 82680"/>
                <a:gd name="connsiteY9" fmla="*/ 105701 h 116559"/>
                <a:gd name="connsiteX10" fmla="*/ 42289 w 82680"/>
                <a:gd name="connsiteY10" fmla="*/ 116621 h 116559"/>
                <a:gd name="connsiteX11" fmla="*/ 82997 w 82680"/>
                <a:gd name="connsiteY11" fmla="*/ 81323 h 116559"/>
                <a:gd name="connsiteX12" fmla="*/ 72378 w 82680"/>
                <a:gd name="connsiteY12" fmla="*/ 57199 h 116559"/>
                <a:gd name="connsiteX13" fmla="*/ 43553 w 82680"/>
                <a:gd name="connsiteY13" fmla="*/ 45009 h 116559"/>
                <a:gd name="connsiteX14" fmla="*/ 12453 w 82680"/>
                <a:gd name="connsiteY14" fmla="*/ 24186 h 116559"/>
                <a:gd name="connsiteX15" fmla="*/ 40772 w 82680"/>
                <a:gd name="connsiteY15" fmla="*/ 4886 h 116559"/>
                <a:gd name="connsiteX16" fmla="*/ 70355 w 82680"/>
                <a:gd name="connsiteY16" fmla="*/ 35613 h 116559"/>
                <a:gd name="connsiteX17" fmla="*/ 73389 w 82680"/>
                <a:gd name="connsiteY17" fmla="*/ 37899 h 116559"/>
                <a:gd name="connsiteX18" fmla="*/ 76676 w 82680"/>
                <a:gd name="connsiteY18" fmla="*/ 31804 h 116559"/>
                <a:gd name="connsiteX19" fmla="*/ 76676 w 82680"/>
                <a:gd name="connsiteY19" fmla="*/ 6156 h 116559"/>
                <a:gd name="connsiteX20" fmla="*/ 73895 w 82680"/>
                <a:gd name="connsiteY20" fmla="*/ 62 h 116559"/>
                <a:gd name="connsiteX21" fmla="*/ 68838 w 82680"/>
                <a:gd name="connsiteY21" fmla="*/ 3109 h 116559"/>
                <a:gd name="connsiteX22" fmla="*/ 64539 w 82680"/>
                <a:gd name="connsiteY22" fmla="*/ 7172 h 116559"/>
                <a:gd name="connsiteX23" fmla="*/ 40772 w 82680"/>
                <a:gd name="connsiteY23" fmla="*/ 62 h 116559"/>
                <a:gd name="connsiteX24" fmla="*/ 316 w 82680"/>
                <a:gd name="connsiteY24" fmla="*/ 31296 h 116559"/>
                <a:gd name="connsiteX25" fmla="*/ 11189 w 82680"/>
                <a:gd name="connsiteY25" fmla="*/ 52882 h 116559"/>
                <a:gd name="connsiteX26" fmla="*/ 44564 w 82680"/>
                <a:gd name="connsiteY26" fmla="*/ 64563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680" h="116559">
                  <a:moveTo>
                    <a:pt x="44564" y="64563"/>
                  </a:moveTo>
                  <a:cubicBezTo>
                    <a:pt x="50127" y="65579"/>
                    <a:pt x="70861" y="69642"/>
                    <a:pt x="70861" y="87926"/>
                  </a:cubicBezTo>
                  <a:cubicBezTo>
                    <a:pt x="70861" y="100877"/>
                    <a:pt x="62011" y="111034"/>
                    <a:pt x="42289" y="111034"/>
                  </a:cubicBezTo>
                  <a:cubicBezTo>
                    <a:pt x="21050" y="111034"/>
                    <a:pt x="11947" y="96560"/>
                    <a:pt x="7143" y="74974"/>
                  </a:cubicBezTo>
                  <a:cubicBezTo>
                    <a:pt x="6385" y="71673"/>
                    <a:pt x="6132" y="70657"/>
                    <a:pt x="3603" y="70657"/>
                  </a:cubicBezTo>
                  <a:cubicBezTo>
                    <a:pt x="316" y="70657"/>
                    <a:pt x="316" y="72435"/>
                    <a:pt x="316" y="77006"/>
                  </a:cubicBezTo>
                  <a:lnTo>
                    <a:pt x="316" y="110526"/>
                  </a:lnTo>
                  <a:cubicBezTo>
                    <a:pt x="316" y="114843"/>
                    <a:pt x="316" y="116621"/>
                    <a:pt x="3098" y="116621"/>
                  </a:cubicBezTo>
                  <a:cubicBezTo>
                    <a:pt x="4362" y="116621"/>
                    <a:pt x="4615" y="116367"/>
                    <a:pt x="9419" y="111542"/>
                  </a:cubicBezTo>
                  <a:cubicBezTo>
                    <a:pt x="9924" y="111034"/>
                    <a:pt x="9924" y="110526"/>
                    <a:pt x="14476" y="105701"/>
                  </a:cubicBezTo>
                  <a:cubicBezTo>
                    <a:pt x="25601" y="116367"/>
                    <a:pt x="36979" y="116621"/>
                    <a:pt x="42289" y="116621"/>
                  </a:cubicBezTo>
                  <a:cubicBezTo>
                    <a:pt x="71366" y="116621"/>
                    <a:pt x="82997" y="99607"/>
                    <a:pt x="82997" y="81323"/>
                  </a:cubicBezTo>
                  <a:cubicBezTo>
                    <a:pt x="82997" y="67864"/>
                    <a:pt x="75412" y="60246"/>
                    <a:pt x="72378" y="57199"/>
                  </a:cubicBezTo>
                  <a:cubicBezTo>
                    <a:pt x="64034" y="49072"/>
                    <a:pt x="54173" y="47041"/>
                    <a:pt x="43553" y="45009"/>
                  </a:cubicBezTo>
                  <a:cubicBezTo>
                    <a:pt x="29394" y="42216"/>
                    <a:pt x="12453" y="38915"/>
                    <a:pt x="12453" y="24186"/>
                  </a:cubicBezTo>
                  <a:cubicBezTo>
                    <a:pt x="12453" y="15298"/>
                    <a:pt x="19027" y="4886"/>
                    <a:pt x="40772" y="4886"/>
                  </a:cubicBezTo>
                  <a:cubicBezTo>
                    <a:pt x="68585" y="4886"/>
                    <a:pt x="69849" y="27741"/>
                    <a:pt x="70355" y="35613"/>
                  </a:cubicBezTo>
                  <a:cubicBezTo>
                    <a:pt x="70608" y="37899"/>
                    <a:pt x="72883" y="37899"/>
                    <a:pt x="73389" y="37899"/>
                  </a:cubicBezTo>
                  <a:cubicBezTo>
                    <a:pt x="76676" y="37899"/>
                    <a:pt x="76676" y="36629"/>
                    <a:pt x="76676" y="31804"/>
                  </a:cubicBezTo>
                  <a:lnTo>
                    <a:pt x="76676" y="6156"/>
                  </a:lnTo>
                  <a:cubicBezTo>
                    <a:pt x="76676" y="1839"/>
                    <a:pt x="76676" y="62"/>
                    <a:pt x="73895" y="62"/>
                  </a:cubicBezTo>
                  <a:cubicBezTo>
                    <a:pt x="72630" y="62"/>
                    <a:pt x="72125" y="62"/>
                    <a:pt x="68838" y="3109"/>
                  </a:cubicBezTo>
                  <a:cubicBezTo>
                    <a:pt x="68079" y="4125"/>
                    <a:pt x="65551" y="6410"/>
                    <a:pt x="64539" y="7172"/>
                  </a:cubicBezTo>
                  <a:cubicBezTo>
                    <a:pt x="54931" y="62"/>
                    <a:pt x="44564" y="62"/>
                    <a:pt x="40772" y="62"/>
                  </a:cubicBezTo>
                  <a:cubicBezTo>
                    <a:pt x="9924" y="62"/>
                    <a:pt x="316" y="17076"/>
                    <a:pt x="316" y="31296"/>
                  </a:cubicBezTo>
                  <a:cubicBezTo>
                    <a:pt x="316" y="40184"/>
                    <a:pt x="4362" y="47295"/>
                    <a:pt x="11189" y="52882"/>
                  </a:cubicBezTo>
                  <a:cubicBezTo>
                    <a:pt x="19280" y="59484"/>
                    <a:pt x="26359" y="61008"/>
                    <a:pt x="44564" y="64563"/>
                  </a:cubicBezTo>
                  <a:close/>
                </a:path>
              </a:pathLst>
            </a:custGeom>
            <a:solidFill>
              <a:srgbClr val="000000"/>
            </a:solidFill>
            <a:ln w="25380" cap="flat">
              <a:noFill/>
              <a:prstDash val="solid"/>
              <a:miter/>
            </a:ln>
          </p:spPr>
          <p:txBody>
            <a:bodyPr rtlCol="0" anchor="ctr"/>
            <a:lstStyle/>
            <a:p>
              <a:endParaRPr lang="en-IN"/>
            </a:p>
          </p:txBody>
        </p:sp>
        <p:sp>
          <p:nvSpPr>
            <p:cNvPr id="465" name="Freeform: Shape 464">
              <a:extLst>
                <a:ext uri="{FF2B5EF4-FFF2-40B4-BE49-F238E27FC236}">
                  <a16:creationId xmlns:a16="http://schemas.microsoft.com/office/drawing/2014/main" id="{E15CE028-BE3F-56F0-3C06-CD636BC69C8D}"/>
                </a:ext>
              </a:extLst>
            </p:cNvPr>
            <p:cNvSpPr/>
            <p:nvPr>
              <p:custDataLst>
                <p:tags r:id="rId23"/>
              </p:custDataLst>
            </p:nvPr>
          </p:nvSpPr>
          <p:spPr>
            <a:xfrm>
              <a:off x="10670326" y="3953186"/>
              <a:ext cx="79141" cy="158967"/>
            </a:xfrm>
            <a:custGeom>
              <a:avLst/>
              <a:gdLst>
                <a:gd name="connsiteX0" fmla="*/ 39259 w 79141"/>
                <a:gd name="connsiteY0" fmla="*/ 54659 h 158967"/>
                <a:gd name="connsiteX1" fmla="*/ 75416 w 79141"/>
                <a:gd name="connsiteY1" fmla="*/ 54659 h 158967"/>
                <a:gd name="connsiteX2" fmla="*/ 75416 w 79141"/>
                <a:gd name="connsiteY2" fmla="*/ 46787 h 158967"/>
                <a:gd name="connsiteX3" fmla="*/ 39259 w 79141"/>
                <a:gd name="connsiteY3" fmla="*/ 46787 h 158967"/>
                <a:gd name="connsiteX4" fmla="*/ 39259 w 79141"/>
                <a:gd name="connsiteY4" fmla="*/ 62 h 158967"/>
                <a:gd name="connsiteX5" fmla="*/ 32937 w 79141"/>
                <a:gd name="connsiteY5" fmla="*/ 62 h 158967"/>
                <a:gd name="connsiteX6" fmla="*/ 320 w 79141"/>
                <a:gd name="connsiteY6" fmla="*/ 49072 h 158967"/>
                <a:gd name="connsiteX7" fmla="*/ 320 w 79141"/>
                <a:gd name="connsiteY7" fmla="*/ 54659 h 158967"/>
                <a:gd name="connsiteX8" fmla="*/ 21812 w 79141"/>
                <a:gd name="connsiteY8" fmla="*/ 54659 h 158967"/>
                <a:gd name="connsiteX9" fmla="*/ 21812 w 79141"/>
                <a:gd name="connsiteY9" fmla="*/ 124747 h 158967"/>
                <a:gd name="connsiteX10" fmla="*/ 54429 w 79141"/>
                <a:gd name="connsiteY10" fmla="*/ 159029 h 158967"/>
                <a:gd name="connsiteX11" fmla="*/ 79461 w 79141"/>
                <a:gd name="connsiteY11" fmla="*/ 124747 h 158967"/>
                <a:gd name="connsiteX12" fmla="*/ 79461 w 79141"/>
                <a:gd name="connsiteY12" fmla="*/ 110272 h 158967"/>
                <a:gd name="connsiteX13" fmla="*/ 73140 w 79141"/>
                <a:gd name="connsiteY13" fmla="*/ 110272 h 158967"/>
                <a:gd name="connsiteX14" fmla="*/ 73140 w 79141"/>
                <a:gd name="connsiteY14" fmla="*/ 124239 h 158967"/>
                <a:gd name="connsiteX15" fmla="*/ 56199 w 79141"/>
                <a:gd name="connsiteY15" fmla="*/ 152681 h 158967"/>
                <a:gd name="connsiteX16" fmla="*/ 39259 w 79141"/>
                <a:gd name="connsiteY16" fmla="*/ 125255 h 158967"/>
                <a:gd name="connsiteX17" fmla="*/ 39259 w 79141"/>
                <a:gd name="connsiteY17" fmla="*/ 54659 h 15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141" h="158967">
                  <a:moveTo>
                    <a:pt x="39259" y="54659"/>
                  </a:moveTo>
                  <a:lnTo>
                    <a:pt x="75416" y="54659"/>
                  </a:lnTo>
                  <a:lnTo>
                    <a:pt x="75416" y="46787"/>
                  </a:lnTo>
                  <a:lnTo>
                    <a:pt x="39259" y="46787"/>
                  </a:lnTo>
                  <a:lnTo>
                    <a:pt x="39259" y="62"/>
                  </a:lnTo>
                  <a:lnTo>
                    <a:pt x="32937" y="62"/>
                  </a:lnTo>
                  <a:cubicBezTo>
                    <a:pt x="32685" y="20885"/>
                    <a:pt x="25099" y="48057"/>
                    <a:pt x="320" y="49072"/>
                  </a:cubicBezTo>
                  <a:lnTo>
                    <a:pt x="320" y="54659"/>
                  </a:lnTo>
                  <a:lnTo>
                    <a:pt x="21812" y="54659"/>
                  </a:lnTo>
                  <a:lnTo>
                    <a:pt x="21812" y="124747"/>
                  </a:lnTo>
                  <a:cubicBezTo>
                    <a:pt x="21812" y="155982"/>
                    <a:pt x="45327" y="159029"/>
                    <a:pt x="54429" y="159029"/>
                  </a:cubicBezTo>
                  <a:cubicBezTo>
                    <a:pt x="72382" y="159029"/>
                    <a:pt x="79461" y="140999"/>
                    <a:pt x="79461" y="124747"/>
                  </a:cubicBezTo>
                  <a:lnTo>
                    <a:pt x="79461" y="110272"/>
                  </a:lnTo>
                  <a:lnTo>
                    <a:pt x="73140" y="110272"/>
                  </a:lnTo>
                  <a:lnTo>
                    <a:pt x="73140" y="124239"/>
                  </a:lnTo>
                  <a:cubicBezTo>
                    <a:pt x="73140" y="143031"/>
                    <a:pt x="65555" y="152681"/>
                    <a:pt x="56199" y="152681"/>
                  </a:cubicBezTo>
                  <a:cubicBezTo>
                    <a:pt x="39259" y="152681"/>
                    <a:pt x="39259" y="129572"/>
                    <a:pt x="39259" y="125255"/>
                  </a:cubicBezTo>
                  <a:lnTo>
                    <a:pt x="39259" y="54659"/>
                  </a:lnTo>
                  <a:close/>
                </a:path>
              </a:pathLst>
            </a:custGeom>
            <a:solidFill>
              <a:srgbClr val="000000"/>
            </a:solidFill>
            <a:ln w="25380" cap="flat">
              <a:noFill/>
              <a:prstDash val="solid"/>
              <a:miter/>
            </a:ln>
          </p:spPr>
          <p:txBody>
            <a:bodyPr rtlCol="0" anchor="ctr"/>
            <a:lstStyle/>
            <a:p>
              <a:endParaRPr lang="en-IN"/>
            </a:p>
          </p:txBody>
        </p:sp>
        <p:sp>
          <p:nvSpPr>
            <p:cNvPr id="466" name="Freeform: Shape 465">
              <a:extLst>
                <a:ext uri="{FF2B5EF4-FFF2-40B4-BE49-F238E27FC236}">
                  <a16:creationId xmlns:a16="http://schemas.microsoft.com/office/drawing/2014/main" id="{16FB377A-BD44-B26E-3DA1-674FFAFB032B}"/>
                </a:ext>
              </a:extLst>
            </p:cNvPr>
            <p:cNvSpPr/>
            <p:nvPr>
              <p:custDataLst>
                <p:tags r:id="rId24"/>
              </p:custDataLst>
            </p:nvPr>
          </p:nvSpPr>
          <p:spPr>
            <a:xfrm>
              <a:off x="10770931" y="3997118"/>
              <a:ext cx="84956" cy="112242"/>
            </a:xfrm>
            <a:custGeom>
              <a:avLst/>
              <a:gdLst>
                <a:gd name="connsiteX0" fmla="*/ 35470 w 84956"/>
                <a:gd name="connsiteY0" fmla="*/ 27995 h 112242"/>
                <a:gd name="connsiteX1" fmla="*/ 35470 w 84956"/>
                <a:gd name="connsiteY1" fmla="*/ 62 h 112242"/>
                <a:gd name="connsiteX2" fmla="*/ 324 w 84956"/>
                <a:gd name="connsiteY2" fmla="*/ 2855 h 112242"/>
                <a:gd name="connsiteX3" fmla="*/ 324 w 84956"/>
                <a:gd name="connsiteY3" fmla="*/ 10727 h 112242"/>
                <a:gd name="connsiteX4" fmla="*/ 20046 w 84956"/>
                <a:gd name="connsiteY4" fmla="*/ 24948 h 112242"/>
                <a:gd name="connsiteX5" fmla="*/ 20046 w 84956"/>
                <a:gd name="connsiteY5" fmla="*/ 93004 h 112242"/>
                <a:gd name="connsiteX6" fmla="*/ 324 w 84956"/>
                <a:gd name="connsiteY6" fmla="*/ 104432 h 112242"/>
                <a:gd name="connsiteX7" fmla="*/ 324 w 84956"/>
                <a:gd name="connsiteY7" fmla="*/ 112304 h 112242"/>
                <a:gd name="connsiteX8" fmla="*/ 29149 w 84956"/>
                <a:gd name="connsiteY8" fmla="*/ 111542 h 112242"/>
                <a:gd name="connsiteX9" fmla="*/ 61260 w 84956"/>
                <a:gd name="connsiteY9" fmla="*/ 112304 h 112242"/>
                <a:gd name="connsiteX10" fmla="*/ 61260 w 84956"/>
                <a:gd name="connsiteY10" fmla="*/ 104432 h 112242"/>
                <a:gd name="connsiteX11" fmla="*/ 55950 w 84956"/>
                <a:gd name="connsiteY11" fmla="*/ 104432 h 112242"/>
                <a:gd name="connsiteX12" fmla="*/ 36734 w 84956"/>
                <a:gd name="connsiteY12" fmla="*/ 92496 h 112242"/>
                <a:gd name="connsiteX13" fmla="*/ 36734 w 84956"/>
                <a:gd name="connsiteY13" fmla="*/ 53389 h 112242"/>
                <a:gd name="connsiteX14" fmla="*/ 66570 w 84956"/>
                <a:gd name="connsiteY14" fmla="*/ 5648 h 112242"/>
                <a:gd name="connsiteX15" fmla="*/ 69351 w 84956"/>
                <a:gd name="connsiteY15" fmla="*/ 5902 h 112242"/>
                <a:gd name="connsiteX16" fmla="*/ 63536 w 84956"/>
                <a:gd name="connsiteY16" fmla="*/ 15806 h 112242"/>
                <a:gd name="connsiteX17" fmla="*/ 74408 w 84956"/>
                <a:gd name="connsiteY17" fmla="*/ 26725 h 112242"/>
                <a:gd name="connsiteX18" fmla="*/ 85281 w 84956"/>
                <a:gd name="connsiteY18" fmla="*/ 15552 h 112242"/>
                <a:gd name="connsiteX19" fmla="*/ 66570 w 84956"/>
                <a:gd name="connsiteY19" fmla="*/ 62 h 112242"/>
                <a:gd name="connsiteX20" fmla="*/ 35470 w 84956"/>
                <a:gd name="connsiteY20" fmla="*/ 27995 h 11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4956" h="112242">
                  <a:moveTo>
                    <a:pt x="35470" y="27995"/>
                  </a:moveTo>
                  <a:lnTo>
                    <a:pt x="35470" y="62"/>
                  </a:lnTo>
                  <a:lnTo>
                    <a:pt x="324" y="2855"/>
                  </a:lnTo>
                  <a:lnTo>
                    <a:pt x="324" y="10727"/>
                  </a:lnTo>
                  <a:cubicBezTo>
                    <a:pt x="18023" y="10727"/>
                    <a:pt x="20046" y="12505"/>
                    <a:pt x="20046" y="24948"/>
                  </a:cubicBezTo>
                  <a:lnTo>
                    <a:pt x="20046" y="93004"/>
                  </a:lnTo>
                  <a:cubicBezTo>
                    <a:pt x="20046" y="104432"/>
                    <a:pt x="17265" y="104432"/>
                    <a:pt x="324" y="104432"/>
                  </a:cubicBezTo>
                  <a:lnTo>
                    <a:pt x="324" y="112304"/>
                  </a:lnTo>
                  <a:cubicBezTo>
                    <a:pt x="10185" y="112050"/>
                    <a:pt x="22069" y="111542"/>
                    <a:pt x="29149" y="111542"/>
                  </a:cubicBezTo>
                  <a:cubicBezTo>
                    <a:pt x="39262" y="111542"/>
                    <a:pt x="51146" y="111542"/>
                    <a:pt x="61260" y="112304"/>
                  </a:cubicBezTo>
                  <a:lnTo>
                    <a:pt x="61260" y="104432"/>
                  </a:lnTo>
                  <a:lnTo>
                    <a:pt x="55950" y="104432"/>
                  </a:lnTo>
                  <a:cubicBezTo>
                    <a:pt x="37240" y="104432"/>
                    <a:pt x="36734" y="101638"/>
                    <a:pt x="36734" y="92496"/>
                  </a:cubicBezTo>
                  <a:lnTo>
                    <a:pt x="36734" y="53389"/>
                  </a:lnTo>
                  <a:cubicBezTo>
                    <a:pt x="36734" y="28249"/>
                    <a:pt x="47354" y="5648"/>
                    <a:pt x="66570" y="5648"/>
                  </a:cubicBezTo>
                  <a:cubicBezTo>
                    <a:pt x="68340" y="5648"/>
                    <a:pt x="68846" y="5648"/>
                    <a:pt x="69351" y="5902"/>
                  </a:cubicBezTo>
                  <a:cubicBezTo>
                    <a:pt x="68593" y="6156"/>
                    <a:pt x="63536" y="9203"/>
                    <a:pt x="63536" y="15806"/>
                  </a:cubicBezTo>
                  <a:cubicBezTo>
                    <a:pt x="63536" y="22916"/>
                    <a:pt x="68846" y="26725"/>
                    <a:pt x="74408" y="26725"/>
                  </a:cubicBezTo>
                  <a:cubicBezTo>
                    <a:pt x="78959" y="26725"/>
                    <a:pt x="85281" y="23678"/>
                    <a:pt x="85281" y="15552"/>
                  </a:cubicBezTo>
                  <a:cubicBezTo>
                    <a:pt x="85281" y="7426"/>
                    <a:pt x="77442" y="62"/>
                    <a:pt x="66570" y="62"/>
                  </a:cubicBezTo>
                  <a:cubicBezTo>
                    <a:pt x="48112" y="62"/>
                    <a:pt x="39010" y="17076"/>
                    <a:pt x="35470" y="27995"/>
                  </a:cubicBezTo>
                  <a:close/>
                </a:path>
              </a:pathLst>
            </a:custGeom>
            <a:solidFill>
              <a:srgbClr val="000000"/>
            </a:solidFill>
            <a:ln w="25380" cap="flat">
              <a:noFill/>
              <a:prstDash val="solid"/>
              <a:miter/>
            </a:ln>
          </p:spPr>
          <p:txBody>
            <a:bodyPr rtlCol="0" anchor="ctr"/>
            <a:lstStyle/>
            <a:p>
              <a:endParaRPr lang="en-IN"/>
            </a:p>
          </p:txBody>
        </p:sp>
        <p:sp>
          <p:nvSpPr>
            <p:cNvPr id="467" name="Freeform: Shape 466">
              <a:extLst>
                <a:ext uri="{FF2B5EF4-FFF2-40B4-BE49-F238E27FC236}">
                  <a16:creationId xmlns:a16="http://schemas.microsoft.com/office/drawing/2014/main" id="{B98ED9C8-F6D2-9DC8-1BA3-192BFECD1726}"/>
                </a:ext>
              </a:extLst>
            </p:cNvPr>
            <p:cNvSpPr/>
            <p:nvPr>
              <p:custDataLst>
                <p:tags r:id="rId25"/>
              </p:custDataLst>
            </p:nvPr>
          </p:nvSpPr>
          <p:spPr>
            <a:xfrm>
              <a:off x="10871228" y="3939473"/>
              <a:ext cx="54109" cy="169887"/>
            </a:xfrm>
            <a:custGeom>
              <a:avLst/>
              <a:gdLst>
                <a:gd name="connsiteX0" fmla="*/ 36738 w 54109"/>
                <a:gd name="connsiteY0" fmla="*/ 57706 h 169887"/>
                <a:gd name="connsiteX1" fmla="*/ 1339 w 54109"/>
                <a:gd name="connsiteY1" fmla="*/ 60500 h 169887"/>
                <a:gd name="connsiteX2" fmla="*/ 1339 w 54109"/>
                <a:gd name="connsiteY2" fmla="*/ 68372 h 169887"/>
                <a:gd name="connsiteX3" fmla="*/ 20050 w 54109"/>
                <a:gd name="connsiteY3" fmla="*/ 82339 h 169887"/>
                <a:gd name="connsiteX4" fmla="*/ 20050 w 54109"/>
                <a:gd name="connsiteY4" fmla="*/ 150649 h 169887"/>
                <a:gd name="connsiteX5" fmla="*/ 328 w 54109"/>
                <a:gd name="connsiteY5" fmla="*/ 162077 h 169887"/>
                <a:gd name="connsiteX6" fmla="*/ 328 w 54109"/>
                <a:gd name="connsiteY6" fmla="*/ 169949 h 169887"/>
                <a:gd name="connsiteX7" fmla="*/ 28141 w 54109"/>
                <a:gd name="connsiteY7" fmla="*/ 169187 h 169887"/>
                <a:gd name="connsiteX8" fmla="*/ 54437 w 54109"/>
                <a:gd name="connsiteY8" fmla="*/ 169949 h 169887"/>
                <a:gd name="connsiteX9" fmla="*/ 54437 w 54109"/>
                <a:gd name="connsiteY9" fmla="*/ 162077 h 169887"/>
                <a:gd name="connsiteX10" fmla="*/ 36738 w 54109"/>
                <a:gd name="connsiteY10" fmla="*/ 150903 h 169887"/>
                <a:gd name="connsiteX11" fmla="*/ 36738 w 54109"/>
                <a:gd name="connsiteY11" fmla="*/ 57706 h 169887"/>
                <a:gd name="connsiteX12" fmla="*/ 37749 w 54109"/>
                <a:gd name="connsiteY12" fmla="*/ 13521 h 169887"/>
                <a:gd name="connsiteX13" fmla="*/ 24348 w 54109"/>
                <a:gd name="connsiteY13" fmla="*/ 62 h 169887"/>
                <a:gd name="connsiteX14" fmla="*/ 10948 w 54109"/>
                <a:gd name="connsiteY14" fmla="*/ 13521 h 169887"/>
                <a:gd name="connsiteX15" fmla="*/ 24348 w 54109"/>
                <a:gd name="connsiteY15" fmla="*/ 26979 h 169887"/>
                <a:gd name="connsiteX16" fmla="*/ 37749 w 54109"/>
                <a:gd name="connsiteY16" fmla="*/ 13521 h 169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09" h="169887">
                  <a:moveTo>
                    <a:pt x="36738" y="57706"/>
                  </a:moveTo>
                  <a:lnTo>
                    <a:pt x="1339" y="60500"/>
                  </a:lnTo>
                  <a:lnTo>
                    <a:pt x="1339" y="68372"/>
                  </a:lnTo>
                  <a:cubicBezTo>
                    <a:pt x="17774" y="68372"/>
                    <a:pt x="20050" y="69896"/>
                    <a:pt x="20050" y="82339"/>
                  </a:cubicBezTo>
                  <a:lnTo>
                    <a:pt x="20050" y="150649"/>
                  </a:lnTo>
                  <a:cubicBezTo>
                    <a:pt x="20050" y="162077"/>
                    <a:pt x="17269" y="162077"/>
                    <a:pt x="328" y="162077"/>
                  </a:cubicBezTo>
                  <a:lnTo>
                    <a:pt x="328" y="169949"/>
                  </a:lnTo>
                  <a:cubicBezTo>
                    <a:pt x="8419" y="169695"/>
                    <a:pt x="22073" y="169187"/>
                    <a:pt x="28141" y="169187"/>
                  </a:cubicBezTo>
                  <a:cubicBezTo>
                    <a:pt x="36991" y="169187"/>
                    <a:pt x="45840" y="169695"/>
                    <a:pt x="54437" y="169949"/>
                  </a:cubicBezTo>
                  <a:lnTo>
                    <a:pt x="54437" y="162077"/>
                  </a:lnTo>
                  <a:cubicBezTo>
                    <a:pt x="37749" y="162077"/>
                    <a:pt x="36738" y="160807"/>
                    <a:pt x="36738" y="150903"/>
                  </a:cubicBezTo>
                  <a:lnTo>
                    <a:pt x="36738" y="57706"/>
                  </a:lnTo>
                  <a:close/>
                  <a:moveTo>
                    <a:pt x="37749" y="13521"/>
                  </a:moveTo>
                  <a:cubicBezTo>
                    <a:pt x="37749" y="5394"/>
                    <a:pt x="31428" y="62"/>
                    <a:pt x="24348" y="62"/>
                  </a:cubicBezTo>
                  <a:cubicBezTo>
                    <a:pt x="16510" y="62"/>
                    <a:pt x="10948" y="6918"/>
                    <a:pt x="10948" y="13521"/>
                  </a:cubicBezTo>
                  <a:cubicBezTo>
                    <a:pt x="10948" y="20377"/>
                    <a:pt x="16510" y="26979"/>
                    <a:pt x="24348" y="26979"/>
                  </a:cubicBezTo>
                  <a:cubicBezTo>
                    <a:pt x="31428" y="26979"/>
                    <a:pt x="37749" y="21647"/>
                    <a:pt x="37749" y="13521"/>
                  </a:cubicBezTo>
                  <a:close/>
                </a:path>
              </a:pathLst>
            </a:custGeom>
            <a:solidFill>
              <a:srgbClr val="000000"/>
            </a:solidFill>
            <a:ln w="25380" cap="flat">
              <a:noFill/>
              <a:prstDash val="solid"/>
              <a:miter/>
            </a:ln>
          </p:spPr>
          <p:txBody>
            <a:bodyPr rtlCol="0" anchor="ctr"/>
            <a:lstStyle/>
            <a:p>
              <a:endParaRPr lang="en-IN"/>
            </a:p>
          </p:txBody>
        </p:sp>
        <p:sp>
          <p:nvSpPr>
            <p:cNvPr id="468" name="Freeform: Shape 467">
              <a:extLst>
                <a:ext uri="{FF2B5EF4-FFF2-40B4-BE49-F238E27FC236}">
                  <a16:creationId xmlns:a16="http://schemas.microsoft.com/office/drawing/2014/main" id="{B5215F64-7A2D-7168-E5C1-CC27461D8D3F}"/>
                </a:ext>
              </a:extLst>
            </p:cNvPr>
            <p:cNvSpPr/>
            <p:nvPr>
              <p:custDataLst>
                <p:tags r:id="rId26"/>
              </p:custDataLst>
            </p:nvPr>
          </p:nvSpPr>
          <p:spPr>
            <a:xfrm>
              <a:off x="10940199" y="3933125"/>
              <a:ext cx="124653" cy="179029"/>
            </a:xfrm>
            <a:custGeom>
              <a:avLst/>
              <a:gdLst>
                <a:gd name="connsiteX0" fmla="*/ 36741 w 124653"/>
                <a:gd name="connsiteY0" fmla="*/ 80561 h 179029"/>
                <a:gd name="connsiteX1" fmla="*/ 36741 w 124653"/>
                <a:gd name="connsiteY1" fmla="*/ 62 h 179029"/>
                <a:gd name="connsiteX2" fmla="*/ 331 w 124653"/>
                <a:gd name="connsiteY2" fmla="*/ 2855 h 179029"/>
                <a:gd name="connsiteX3" fmla="*/ 331 w 124653"/>
                <a:gd name="connsiteY3" fmla="*/ 10727 h 179029"/>
                <a:gd name="connsiteX4" fmla="*/ 20053 w 124653"/>
                <a:gd name="connsiteY4" fmla="*/ 24948 h 179029"/>
                <a:gd name="connsiteX5" fmla="*/ 20053 w 124653"/>
                <a:gd name="connsiteY5" fmla="*/ 176297 h 179029"/>
                <a:gd name="connsiteX6" fmla="*/ 26374 w 124653"/>
                <a:gd name="connsiteY6" fmla="*/ 176297 h 179029"/>
                <a:gd name="connsiteX7" fmla="*/ 35476 w 124653"/>
                <a:gd name="connsiteY7" fmla="*/ 160553 h 179029"/>
                <a:gd name="connsiteX8" fmla="*/ 68599 w 124653"/>
                <a:gd name="connsiteY8" fmla="*/ 179091 h 179029"/>
                <a:gd name="connsiteX9" fmla="*/ 124984 w 124653"/>
                <a:gd name="connsiteY9" fmla="*/ 121446 h 179029"/>
                <a:gd name="connsiteX10" fmla="*/ 71381 w 124653"/>
                <a:gd name="connsiteY10" fmla="*/ 64055 h 179029"/>
                <a:gd name="connsiteX11" fmla="*/ 36741 w 124653"/>
                <a:gd name="connsiteY11" fmla="*/ 80561 h 179029"/>
                <a:gd name="connsiteX12" fmla="*/ 37499 w 124653"/>
                <a:gd name="connsiteY12" fmla="*/ 147348 h 179029"/>
                <a:gd name="connsiteX13" fmla="*/ 37499 w 124653"/>
                <a:gd name="connsiteY13" fmla="*/ 95036 h 179029"/>
                <a:gd name="connsiteX14" fmla="*/ 40281 w 124653"/>
                <a:gd name="connsiteY14" fmla="*/ 85894 h 179029"/>
                <a:gd name="connsiteX15" fmla="*/ 70116 w 124653"/>
                <a:gd name="connsiteY15" fmla="*/ 69642 h 179029"/>
                <a:gd name="connsiteX16" fmla="*/ 96665 w 124653"/>
                <a:gd name="connsiteY16" fmla="*/ 85894 h 179029"/>
                <a:gd name="connsiteX17" fmla="*/ 103998 w 124653"/>
                <a:gd name="connsiteY17" fmla="*/ 121192 h 179029"/>
                <a:gd name="connsiteX18" fmla="*/ 96160 w 124653"/>
                <a:gd name="connsiteY18" fmla="*/ 157252 h 179029"/>
                <a:gd name="connsiteX19" fmla="*/ 67588 w 124653"/>
                <a:gd name="connsiteY19" fmla="*/ 173504 h 179029"/>
                <a:gd name="connsiteX20" fmla="*/ 41039 w 124653"/>
                <a:gd name="connsiteY20" fmla="*/ 158014 h 179029"/>
                <a:gd name="connsiteX21" fmla="*/ 37499 w 124653"/>
                <a:gd name="connsiteY21" fmla="*/ 147348 h 179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4653" h="179029">
                  <a:moveTo>
                    <a:pt x="36741" y="80561"/>
                  </a:moveTo>
                  <a:lnTo>
                    <a:pt x="36741" y="62"/>
                  </a:lnTo>
                  <a:lnTo>
                    <a:pt x="331" y="2855"/>
                  </a:lnTo>
                  <a:lnTo>
                    <a:pt x="331" y="10727"/>
                  </a:lnTo>
                  <a:cubicBezTo>
                    <a:pt x="18030" y="10727"/>
                    <a:pt x="20053" y="12505"/>
                    <a:pt x="20053" y="24948"/>
                  </a:cubicBezTo>
                  <a:lnTo>
                    <a:pt x="20053" y="176297"/>
                  </a:lnTo>
                  <a:lnTo>
                    <a:pt x="26374" y="176297"/>
                  </a:lnTo>
                  <a:cubicBezTo>
                    <a:pt x="26627" y="176043"/>
                    <a:pt x="28650" y="172488"/>
                    <a:pt x="35476" y="160553"/>
                  </a:cubicBezTo>
                  <a:cubicBezTo>
                    <a:pt x="39269" y="166394"/>
                    <a:pt x="49889" y="179091"/>
                    <a:pt x="68599" y="179091"/>
                  </a:cubicBezTo>
                  <a:cubicBezTo>
                    <a:pt x="98688" y="179091"/>
                    <a:pt x="124984" y="154204"/>
                    <a:pt x="124984" y="121446"/>
                  </a:cubicBezTo>
                  <a:cubicBezTo>
                    <a:pt x="124984" y="89195"/>
                    <a:pt x="100205" y="64055"/>
                    <a:pt x="71381" y="64055"/>
                  </a:cubicBezTo>
                  <a:cubicBezTo>
                    <a:pt x="51659" y="64055"/>
                    <a:pt x="40786" y="75990"/>
                    <a:pt x="36741" y="80561"/>
                  </a:cubicBezTo>
                  <a:close/>
                  <a:moveTo>
                    <a:pt x="37499" y="147348"/>
                  </a:moveTo>
                  <a:lnTo>
                    <a:pt x="37499" y="95036"/>
                  </a:lnTo>
                  <a:cubicBezTo>
                    <a:pt x="37499" y="90211"/>
                    <a:pt x="37499" y="89957"/>
                    <a:pt x="40281" y="85894"/>
                  </a:cubicBezTo>
                  <a:cubicBezTo>
                    <a:pt x="50142" y="71673"/>
                    <a:pt x="64048" y="69642"/>
                    <a:pt x="70116" y="69642"/>
                  </a:cubicBezTo>
                  <a:cubicBezTo>
                    <a:pt x="81495" y="69642"/>
                    <a:pt x="90597" y="76244"/>
                    <a:pt x="96665" y="85894"/>
                  </a:cubicBezTo>
                  <a:cubicBezTo>
                    <a:pt x="103239" y="96306"/>
                    <a:pt x="103998" y="110780"/>
                    <a:pt x="103998" y="121192"/>
                  </a:cubicBezTo>
                  <a:cubicBezTo>
                    <a:pt x="103998" y="130588"/>
                    <a:pt x="103492" y="145824"/>
                    <a:pt x="96160" y="157252"/>
                  </a:cubicBezTo>
                  <a:cubicBezTo>
                    <a:pt x="90850" y="165124"/>
                    <a:pt x="81242" y="173504"/>
                    <a:pt x="67588" y="173504"/>
                  </a:cubicBezTo>
                  <a:cubicBezTo>
                    <a:pt x="56210" y="173504"/>
                    <a:pt x="47107" y="167409"/>
                    <a:pt x="41039" y="158014"/>
                  </a:cubicBezTo>
                  <a:cubicBezTo>
                    <a:pt x="37499" y="152681"/>
                    <a:pt x="37499" y="151919"/>
                    <a:pt x="37499" y="147348"/>
                  </a:cubicBezTo>
                  <a:close/>
                </a:path>
              </a:pathLst>
            </a:custGeom>
            <a:solidFill>
              <a:srgbClr val="000000"/>
            </a:solidFill>
            <a:ln w="25380" cap="flat">
              <a:noFill/>
              <a:prstDash val="solid"/>
              <a:miter/>
            </a:ln>
          </p:spPr>
          <p:txBody>
            <a:bodyPr rtlCol="0" anchor="ctr"/>
            <a:lstStyle/>
            <a:p>
              <a:endParaRPr lang="en-IN"/>
            </a:p>
          </p:txBody>
        </p:sp>
        <p:sp>
          <p:nvSpPr>
            <p:cNvPr id="469" name="Freeform: Shape 468">
              <a:extLst>
                <a:ext uri="{FF2B5EF4-FFF2-40B4-BE49-F238E27FC236}">
                  <a16:creationId xmlns:a16="http://schemas.microsoft.com/office/drawing/2014/main" id="{1BCB0498-097F-6B89-C440-F60E525D163A}"/>
                </a:ext>
              </a:extLst>
            </p:cNvPr>
            <p:cNvSpPr/>
            <p:nvPr>
              <p:custDataLst>
                <p:tags r:id="rId27"/>
              </p:custDataLst>
            </p:nvPr>
          </p:nvSpPr>
          <p:spPr>
            <a:xfrm>
              <a:off x="11081681" y="3997118"/>
              <a:ext cx="127182" cy="115035"/>
            </a:xfrm>
            <a:custGeom>
              <a:avLst/>
              <a:gdLst>
                <a:gd name="connsiteX0" fmla="*/ 91108 w 127182"/>
                <a:gd name="connsiteY0" fmla="*/ 92243 h 115035"/>
                <a:gd name="connsiteX1" fmla="*/ 91108 w 127182"/>
                <a:gd name="connsiteY1" fmla="*/ 115097 h 115035"/>
                <a:gd name="connsiteX2" fmla="*/ 127518 w 127182"/>
                <a:gd name="connsiteY2" fmla="*/ 112304 h 115035"/>
                <a:gd name="connsiteX3" fmla="*/ 127518 w 127182"/>
                <a:gd name="connsiteY3" fmla="*/ 104432 h 115035"/>
                <a:gd name="connsiteX4" fmla="*/ 107796 w 127182"/>
                <a:gd name="connsiteY4" fmla="*/ 90211 h 115035"/>
                <a:gd name="connsiteX5" fmla="*/ 107796 w 127182"/>
                <a:gd name="connsiteY5" fmla="*/ 62 h 115035"/>
                <a:gd name="connsiteX6" fmla="*/ 70628 w 127182"/>
                <a:gd name="connsiteY6" fmla="*/ 2855 h 115035"/>
                <a:gd name="connsiteX7" fmla="*/ 70628 w 127182"/>
                <a:gd name="connsiteY7" fmla="*/ 10727 h 115035"/>
                <a:gd name="connsiteX8" fmla="*/ 90350 w 127182"/>
                <a:gd name="connsiteY8" fmla="*/ 24948 h 115035"/>
                <a:gd name="connsiteX9" fmla="*/ 90350 w 127182"/>
                <a:gd name="connsiteY9" fmla="*/ 70150 h 115035"/>
                <a:gd name="connsiteX10" fmla="*/ 59755 w 127182"/>
                <a:gd name="connsiteY10" fmla="*/ 109511 h 115035"/>
                <a:gd name="connsiteX11" fmla="*/ 37505 w 127182"/>
                <a:gd name="connsiteY11" fmla="*/ 84370 h 115035"/>
                <a:gd name="connsiteX12" fmla="*/ 37505 w 127182"/>
                <a:gd name="connsiteY12" fmla="*/ 62 h 115035"/>
                <a:gd name="connsiteX13" fmla="*/ 336 w 127182"/>
                <a:gd name="connsiteY13" fmla="*/ 2855 h 115035"/>
                <a:gd name="connsiteX14" fmla="*/ 336 w 127182"/>
                <a:gd name="connsiteY14" fmla="*/ 10727 h 115035"/>
                <a:gd name="connsiteX15" fmla="*/ 20058 w 127182"/>
                <a:gd name="connsiteY15" fmla="*/ 34090 h 115035"/>
                <a:gd name="connsiteX16" fmla="*/ 20058 w 127182"/>
                <a:gd name="connsiteY16" fmla="*/ 72181 h 115035"/>
                <a:gd name="connsiteX17" fmla="*/ 58491 w 127182"/>
                <a:gd name="connsiteY17" fmla="*/ 115097 h 115035"/>
                <a:gd name="connsiteX18" fmla="*/ 91108 w 127182"/>
                <a:gd name="connsiteY18" fmla="*/ 92243 h 11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7182" h="115035">
                  <a:moveTo>
                    <a:pt x="91108" y="92243"/>
                  </a:moveTo>
                  <a:lnTo>
                    <a:pt x="91108" y="115097"/>
                  </a:lnTo>
                  <a:lnTo>
                    <a:pt x="127518" y="112304"/>
                  </a:lnTo>
                  <a:lnTo>
                    <a:pt x="127518" y="104432"/>
                  </a:lnTo>
                  <a:cubicBezTo>
                    <a:pt x="109819" y="104432"/>
                    <a:pt x="107796" y="102654"/>
                    <a:pt x="107796" y="90211"/>
                  </a:cubicBezTo>
                  <a:lnTo>
                    <a:pt x="107796" y="62"/>
                  </a:lnTo>
                  <a:lnTo>
                    <a:pt x="70628" y="2855"/>
                  </a:lnTo>
                  <a:lnTo>
                    <a:pt x="70628" y="10727"/>
                  </a:lnTo>
                  <a:cubicBezTo>
                    <a:pt x="88327" y="10727"/>
                    <a:pt x="90350" y="12505"/>
                    <a:pt x="90350" y="24948"/>
                  </a:cubicBezTo>
                  <a:lnTo>
                    <a:pt x="90350" y="70150"/>
                  </a:lnTo>
                  <a:cubicBezTo>
                    <a:pt x="90350" y="92243"/>
                    <a:pt x="78213" y="109511"/>
                    <a:pt x="59755" y="109511"/>
                  </a:cubicBezTo>
                  <a:cubicBezTo>
                    <a:pt x="38516" y="109511"/>
                    <a:pt x="37505" y="97575"/>
                    <a:pt x="37505" y="84370"/>
                  </a:cubicBezTo>
                  <a:lnTo>
                    <a:pt x="37505" y="62"/>
                  </a:lnTo>
                  <a:lnTo>
                    <a:pt x="336" y="2855"/>
                  </a:lnTo>
                  <a:lnTo>
                    <a:pt x="336" y="10727"/>
                  </a:lnTo>
                  <a:cubicBezTo>
                    <a:pt x="20058" y="10727"/>
                    <a:pt x="20058" y="11489"/>
                    <a:pt x="20058" y="34090"/>
                  </a:cubicBezTo>
                  <a:lnTo>
                    <a:pt x="20058" y="72181"/>
                  </a:lnTo>
                  <a:cubicBezTo>
                    <a:pt x="20058" y="91989"/>
                    <a:pt x="20058" y="115097"/>
                    <a:pt x="58491" y="115097"/>
                  </a:cubicBezTo>
                  <a:cubicBezTo>
                    <a:pt x="72651" y="115097"/>
                    <a:pt x="83776" y="107987"/>
                    <a:pt x="91108" y="92243"/>
                  </a:cubicBezTo>
                  <a:close/>
                </a:path>
              </a:pathLst>
            </a:custGeom>
            <a:solidFill>
              <a:srgbClr val="000000"/>
            </a:solidFill>
            <a:ln w="25380" cap="flat">
              <a:noFill/>
              <a:prstDash val="solid"/>
              <a:miter/>
            </a:ln>
          </p:spPr>
          <p:txBody>
            <a:bodyPr rtlCol="0" anchor="ctr"/>
            <a:lstStyle/>
            <a:p>
              <a:endParaRPr lang="en-IN"/>
            </a:p>
          </p:txBody>
        </p:sp>
        <p:sp>
          <p:nvSpPr>
            <p:cNvPr id="470" name="Freeform: Shape 469">
              <a:extLst>
                <a:ext uri="{FF2B5EF4-FFF2-40B4-BE49-F238E27FC236}">
                  <a16:creationId xmlns:a16="http://schemas.microsoft.com/office/drawing/2014/main" id="{C7C5372A-BB35-D0CD-0099-43752F74D706}"/>
                </a:ext>
              </a:extLst>
            </p:cNvPr>
            <p:cNvSpPr/>
            <p:nvPr>
              <p:custDataLst>
                <p:tags r:id="rId28"/>
              </p:custDataLst>
            </p:nvPr>
          </p:nvSpPr>
          <p:spPr>
            <a:xfrm>
              <a:off x="11218865" y="3953186"/>
              <a:ext cx="79141" cy="158967"/>
            </a:xfrm>
            <a:custGeom>
              <a:avLst/>
              <a:gdLst>
                <a:gd name="connsiteX0" fmla="*/ 39280 w 79141"/>
                <a:gd name="connsiteY0" fmla="*/ 54659 h 158967"/>
                <a:gd name="connsiteX1" fmla="*/ 75437 w 79141"/>
                <a:gd name="connsiteY1" fmla="*/ 54659 h 158967"/>
                <a:gd name="connsiteX2" fmla="*/ 75437 w 79141"/>
                <a:gd name="connsiteY2" fmla="*/ 46787 h 158967"/>
                <a:gd name="connsiteX3" fmla="*/ 39280 w 79141"/>
                <a:gd name="connsiteY3" fmla="*/ 46787 h 158967"/>
                <a:gd name="connsiteX4" fmla="*/ 39280 w 79141"/>
                <a:gd name="connsiteY4" fmla="*/ 62 h 158967"/>
                <a:gd name="connsiteX5" fmla="*/ 32959 w 79141"/>
                <a:gd name="connsiteY5" fmla="*/ 62 h 158967"/>
                <a:gd name="connsiteX6" fmla="*/ 342 w 79141"/>
                <a:gd name="connsiteY6" fmla="*/ 49072 h 158967"/>
                <a:gd name="connsiteX7" fmla="*/ 342 w 79141"/>
                <a:gd name="connsiteY7" fmla="*/ 54659 h 158967"/>
                <a:gd name="connsiteX8" fmla="*/ 21834 w 79141"/>
                <a:gd name="connsiteY8" fmla="*/ 54659 h 158967"/>
                <a:gd name="connsiteX9" fmla="*/ 21834 w 79141"/>
                <a:gd name="connsiteY9" fmla="*/ 124747 h 158967"/>
                <a:gd name="connsiteX10" fmla="*/ 54451 w 79141"/>
                <a:gd name="connsiteY10" fmla="*/ 159029 h 158967"/>
                <a:gd name="connsiteX11" fmla="*/ 79483 w 79141"/>
                <a:gd name="connsiteY11" fmla="*/ 124747 h 158967"/>
                <a:gd name="connsiteX12" fmla="*/ 79483 w 79141"/>
                <a:gd name="connsiteY12" fmla="*/ 110272 h 158967"/>
                <a:gd name="connsiteX13" fmla="*/ 73162 w 79141"/>
                <a:gd name="connsiteY13" fmla="*/ 110272 h 158967"/>
                <a:gd name="connsiteX14" fmla="*/ 73162 w 79141"/>
                <a:gd name="connsiteY14" fmla="*/ 124239 h 158967"/>
                <a:gd name="connsiteX15" fmla="*/ 56221 w 79141"/>
                <a:gd name="connsiteY15" fmla="*/ 152681 h 158967"/>
                <a:gd name="connsiteX16" fmla="*/ 39280 w 79141"/>
                <a:gd name="connsiteY16" fmla="*/ 125255 h 158967"/>
                <a:gd name="connsiteX17" fmla="*/ 39280 w 79141"/>
                <a:gd name="connsiteY17" fmla="*/ 54659 h 15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141" h="158967">
                  <a:moveTo>
                    <a:pt x="39280" y="54659"/>
                  </a:moveTo>
                  <a:lnTo>
                    <a:pt x="75437" y="54659"/>
                  </a:lnTo>
                  <a:lnTo>
                    <a:pt x="75437" y="46787"/>
                  </a:lnTo>
                  <a:lnTo>
                    <a:pt x="39280" y="46787"/>
                  </a:lnTo>
                  <a:lnTo>
                    <a:pt x="39280" y="62"/>
                  </a:lnTo>
                  <a:lnTo>
                    <a:pt x="32959" y="62"/>
                  </a:lnTo>
                  <a:cubicBezTo>
                    <a:pt x="32706" y="20885"/>
                    <a:pt x="25121" y="48057"/>
                    <a:pt x="342" y="49072"/>
                  </a:cubicBezTo>
                  <a:lnTo>
                    <a:pt x="342" y="54659"/>
                  </a:lnTo>
                  <a:lnTo>
                    <a:pt x="21834" y="54659"/>
                  </a:lnTo>
                  <a:lnTo>
                    <a:pt x="21834" y="124747"/>
                  </a:lnTo>
                  <a:cubicBezTo>
                    <a:pt x="21834" y="155982"/>
                    <a:pt x="45349" y="159029"/>
                    <a:pt x="54451" y="159029"/>
                  </a:cubicBezTo>
                  <a:cubicBezTo>
                    <a:pt x="72403" y="159029"/>
                    <a:pt x="79483" y="140999"/>
                    <a:pt x="79483" y="124747"/>
                  </a:cubicBezTo>
                  <a:lnTo>
                    <a:pt x="79483" y="110272"/>
                  </a:lnTo>
                  <a:lnTo>
                    <a:pt x="73162" y="110272"/>
                  </a:lnTo>
                  <a:lnTo>
                    <a:pt x="73162" y="124239"/>
                  </a:lnTo>
                  <a:cubicBezTo>
                    <a:pt x="73162" y="143031"/>
                    <a:pt x="65576" y="152681"/>
                    <a:pt x="56221" y="152681"/>
                  </a:cubicBezTo>
                  <a:cubicBezTo>
                    <a:pt x="39280" y="152681"/>
                    <a:pt x="39280" y="129572"/>
                    <a:pt x="39280" y="125255"/>
                  </a:cubicBezTo>
                  <a:lnTo>
                    <a:pt x="39280" y="54659"/>
                  </a:lnTo>
                  <a:close/>
                </a:path>
              </a:pathLst>
            </a:custGeom>
            <a:solidFill>
              <a:srgbClr val="000000"/>
            </a:solidFill>
            <a:ln w="25380" cap="flat">
              <a:noFill/>
              <a:prstDash val="solid"/>
              <a:miter/>
            </a:ln>
          </p:spPr>
          <p:txBody>
            <a:bodyPr rtlCol="0" anchor="ctr"/>
            <a:lstStyle/>
            <a:p>
              <a:endParaRPr lang="en-IN"/>
            </a:p>
          </p:txBody>
        </p:sp>
        <p:sp>
          <p:nvSpPr>
            <p:cNvPr id="471" name="Freeform: Shape 470">
              <a:extLst>
                <a:ext uri="{FF2B5EF4-FFF2-40B4-BE49-F238E27FC236}">
                  <a16:creationId xmlns:a16="http://schemas.microsoft.com/office/drawing/2014/main" id="{EAD109CF-A7DC-4234-C6CB-3DF6BF63E829}"/>
                </a:ext>
              </a:extLst>
            </p:cNvPr>
            <p:cNvSpPr/>
            <p:nvPr>
              <p:custDataLst>
                <p:tags r:id="rId29"/>
              </p:custDataLst>
            </p:nvPr>
          </p:nvSpPr>
          <p:spPr>
            <a:xfrm>
              <a:off x="11320735" y="3939473"/>
              <a:ext cx="54109" cy="169887"/>
            </a:xfrm>
            <a:custGeom>
              <a:avLst/>
              <a:gdLst>
                <a:gd name="connsiteX0" fmla="*/ 36756 w 54109"/>
                <a:gd name="connsiteY0" fmla="*/ 57706 h 169887"/>
                <a:gd name="connsiteX1" fmla="*/ 1357 w 54109"/>
                <a:gd name="connsiteY1" fmla="*/ 60500 h 169887"/>
                <a:gd name="connsiteX2" fmla="*/ 1357 w 54109"/>
                <a:gd name="connsiteY2" fmla="*/ 68372 h 169887"/>
                <a:gd name="connsiteX3" fmla="*/ 20068 w 54109"/>
                <a:gd name="connsiteY3" fmla="*/ 82339 h 169887"/>
                <a:gd name="connsiteX4" fmla="*/ 20068 w 54109"/>
                <a:gd name="connsiteY4" fmla="*/ 150649 h 169887"/>
                <a:gd name="connsiteX5" fmla="*/ 346 w 54109"/>
                <a:gd name="connsiteY5" fmla="*/ 162077 h 169887"/>
                <a:gd name="connsiteX6" fmla="*/ 346 w 54109"/>
                <a:gd name="connsiteY6" fmla="*/ 169949 h 169887"/>
                <a:gd name="connsiteX7" fmla="*/ 28159 w 54109"/>
                <a:gd name="connsiteY7" fmla="*/ 169187 h 169887"/>
                <a:gd name="connsiteX8" fmla="*/ 54455 w 54109"/>
                <a:gd name="connsiteY8" fmla="*/ 169949 h 169887"/>
                <a:gd name="connsiteX9" fmla="*/ 54455 w 54109"/>
                <a:gd name="connsiteY9" fmla="*/ 162077 h 169887"/>
                <a:gd name="connsiteX10" fmla="*/ 36756 w 54109"/>
                <a:gd name="connsiteY10" fmla="*/ 150903 h 169887"/>
                <a:gd name="connsiteX11" fmla="*/ 36756 w 54109"/>
                <a:gd name="connsiteY11" fmla="*/ 57706 h 169887"/>
                <a:gd name="connsiteX12" fmla="*/ 37767 w 54109"/>
                <a:gd name="connsiteY12" fmla="*/ 13521 h 169887"/>
                <a:gd name="connsiteX13" fmla="*/ 24366 w 54109"/>
                <a:gd name="connsiteY13" fmla="*/ 62 h 169887"/>
                <a:gd name="connsiteX14" fmla="*/ 10965 w 54109"/>
                <a:gd name="connsiteY14" fmla="*/ 13521 h 169887"/>
                <a:gd name="connsiteX15" fmla="*/ 24366 w 54109"/>
                <a:gd name="connsiteY15" fmla="*/ 26979 h 169887"/>
                <a:gd name="connsiteX16" fmla="*/ 37767 w 54109"/>
                <a:gd name="connsiteY16" fmla="*/ 13521 h 169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09" h="169887">
                  <a:moveTo>
                    <a:pt x="36756" y="57706"/>
                  </a:moveTo>
                  <a:lnTo>
                    <a:pt x="1357" y="60500"/>
                  </a:lnTo>
                  <a:lnTo>
                    <a:pt x="1357" y="68372"/>
                  </a:lnTo>
                  <a:cubicBezTo>
                    <a:pt x="17792" y="68372"/>
                    <a:pt x="20068" y="69896"/>
                    <a:pt x="20068" y="82339"/>
                  </a:cubicBezTo>
                  <a:lnTo>
                    <a:pt x="20068" y="150649"/>
                  </a:lnTo>
                  <a:cubicBezTo>
                    <a:pt x="20068" y="162077"/>
                    <a:pt x="17286" y="162077"/>
                    <a:pt x="346" y="162077"/>
                  </a:cubicBezTo>
                  <a:lnTo>
                    <a:pt x="346" y="169949"/>
                  </a:lnTo>
                  <a:cubicBezTo>
                    <a:pt x="8437" y="169695"/>
                    <a:pt x="22090" y="169187"/>
                    <a:pt x="28159" y="169187"/>
                  </a:cubicBezTo>
                  <a:cubicBezTo>
                    <a:pt x="37008" y="169187"/>
                    <a:pt x="45858" y="169695"/>
                    <a:pt x="54455" y="169949"/>
                  </a:cubicBezTo>
                  <a:lnTo>
                    <a:pt x="54455" y="162077"/>
                  </a:lnTo>
                  <a:cubicBezTo>
                    <a:pt x="37767" y="162077"/>
                    <a:pt x="36756" y="160807"/>
                    <a:pt x="36756" y="150903"/>
                  </a:cubicBezTo>
                  <a:lnTo>
                    <a:pt x="36756" y="57706"/>
                  </a:lnTo>
                  <a:close/>
                  <a:moveTo>
                    <a:pt x="37767" y="13521"/>
                  </a:moveTo>
                  <a:cubicBezTo>
                    <a:pt x="37767" y="5394"/>
                    <a:pt x="31446" y="62"/>
                    <a:pt x="24366" y="62"/>
                  </a:cubicBezTo>
                  <a:cubicBezTo>
                    <a:pt x="16528" y="62"/>
                    <a:pt x="10965" y="6918"/>
                    <a:pt x="10965" y="13521"/>
                  </a:cubicBezTo>
                  <a:cubicBezTo>
                    <a:pt x="10965" y="20377"/>
                    <a:pt x="16528" y="26979"/>
                    <a:pt x="24366" y="26979"/>
                  </a:cubicBezTo>
                  <a:cubicBezTo>
                    <a:pt x="31446" y="26979"/>
                    <a:pt x="37767" y="21647"/>
                    <a:pt x="37767" y="13521"/>
                  </a:cubicBezTo>
                  <a:close/>
                </a:path>
              </a:pathLst>
            </a:custGeom>
            <a:solidFill>
              <a:srgbClr val="000000"/>
            </a:solidFill>
            <a:ln w="25380" cap="flat">
              <a:noFill/>
              <a:prstDash val="solid"/>
              <a:miter/>
            </a:ln>
          </p:spPr>
          <p:txBody>
            <a:bodyPr rtlCol="0" anchor="ctr"/>
            <a:lstStyle/>
            <a:p>
              <a:endParaRPr lang="en-IN"/>
            </a:p>
          </p:txBody>
        </p:sp>
        <p:sp>
          <p:nvSpPr>
            <p:cNvPr id="472" name="Freeform: Shape 471">
              <a:extLst>
                <a:ext uri="{FF2B5EF4-FFF2-40B4-BE49-F238E27FC236}">
                  <a16:creationId xmlns:a16="http://schemas.microsoft.com/office/drawing/2014/main" id="{E1261FD2-8698-34A6-270E-76E9282FBF89}"/>
                </a:ext>
              </a:extLst>
            </p:cNvPr>
            <p:cNvSpPr/>
            <p:nvPr>
              <p:custDataLst>
                <p:tags r:id="rId30"/>
              </p:custDataLst>
            </p:nvPr>
          </p:nvSpPr>
          <p:spPr>
            <a:xfrm>
              <a:off x="11389706" y="3995594"/>
              <a:ext cx="112011" cy="116559"/>
            </a:xfrm>
            <a:custGeom>
              <a:avLst/>
              <a:gdLst>
                <a:gd name="connsiteX0" fmla="*/ 112360 w 112011"/>
                <a:gd name="connsiteY0" fmla="*/ 59484 h 116559"/>
                <a:gd name="connsiteX1" fmla="*/ 56480 w 112011"/>
                <a:gd name="connsiteY1" fmla="*/ 62 h 116559"/>
                <a:gd name="connsiteX2" fmla="*/ 348 w 112011"/>
                <a:gd name="connsiteY2" fmla="*/ 59484 h 116559"/>
                <a:gd name="connsiteX3" fmla="*/ 56228 w 112011"/>
                <a:gd name="connsiteY3" fmla="*/ 116621 h 116559"/>
                <a:gd name="connsiteX4" fmla="*/ 112360 w 112011"/>
                <a:gd name="connsiteY4" fmla="*/ 59484 h 116559"/>
                <a:gd name="connsiteX5" fmla="*/ 56480 w 112011"/>
                <a:gd name="connsiteY5" fmla="*/ 110272 h 116559"/>
                <a:gd name="connsiteX6" fmla="*/ 27656 w 112011"/>
                <a:gd name="connsiteY6" fmla="*/ 93258 h 116559"/>
                <a:gd name="connsiteX7" fmla="*/ 21335 w 112011"/>
                <a:gd name="connsiteY7" fmla="*/ 57452 h 116559"/>
                <a:gd name="connsiteX8" fmla="*/ 27403 w 112011"/>
                <a:gd name="connsiteY8" fmla="*/ 22662 h 116559"/>
                <a:gd name="connsiteX9" fmla="*/ 56228 w 112011"/>
                <a:gd name="connsiteY9" fmla="*/ 5648 h 116559"/>
                <a:gd name="connsiteX10" fmla="*/ 84799 w 112011"/>
                <a:gd name="connsiteY10" fmla="*/ 22155 h 116559"/>
                <a:gd name="connsiteX11" fmla="*/ 91373 w 112011"/>
                <a:gd name="connsiteY11" fmla="*/ 57452 h 116559"/>
                <a:gd name="connsiteX12" fmla="*/ 85811 w 112011"/>
                <a:gd name="connsiteY12" fmla="*/ 91481 h 116559"/>
                <a:gd name="connsiteX13" fmla="*/ 56480 w 112011"/>
                <a:gd name="connsiteY13" fmla="*/ 110272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011" h="116559">
                  <a:moveTo>
                    <a:pt x="112360" y="59484"/>
                  </a:moveTo>
                  <a:cubicBezTo>
                    <a:pt x="112360" y="26979"/>
                    <a:pt x="87075" y="62"/>
                    <a:pt x="56480" y="62"/>
                  </a:cubicBezTo>
                  <a:cubicBezTo>
                    <a:pt x="24875" y="62"/>
                    <a:pt x="348" y="27741"/>
                    <a:pt x="348" y="59484"/>
                  </a:cubicBezTo>
                  <a:cubicBezTo>
                    <a:pt x="348" y="92243"/>
                    <a:pt x="26644" y="116621"/>
                    <a:pt x="56228" y="116621"/>
                  </a:cubicBezTo>
                  <a:cubicBezTo>
                    <a:pt x="86822" y="116621"/>
                    <a:pt x="112360" y="91735"/>
                    <a:pt x="112360" y="59484"/>
                  </a:cubicBezTo>
                  <a:close/>
                  <a:moveTo>
                    <a:pt x="56480" y="110272"/>
                  </a:moveTo>
                  <a:cubicBezTo>
                    <a:pt x="45608" y="110272"/>
                    <a:pt x="34483" y="104940"/>
                    <a:pt x="27656" y="93258"/>
                  </a:cubicBezTo>
                  <a:cubicBezTo>
                    <a:pt x="21335" y="82085"/>
                    <a:pt x="21335" y="66594"/>
                    <a:pt x="21335" y="57452"/>
                  </a:cubicBezTo>
                  <a:cubicBezTo>
                    <a:pt x="21335" y="47549"/>
                    <a:pt x="21335" y="33836"/>
                    <a:pt x="27403" y="22662"/>
                  </a:cubicBezTo>
                  <a:cubicBezTo>
                    <a:pt x="34230" y="10981"/>
                    <a:pt x="46114" y="5648"/>
                    <a:pt x="56228" y="5648"/>
                  </a:cubicBezTo>
                  <a:cubicBezTo>
                    <a:pt x="67353" y="5648"/>
                    <a:pt x="78225" y="11235"/>
                    <a:pt x="84799" y="22155"/>
                  </a:cubicBezTo>
                  <a:cubicBezTo>
                    <a:pt x="91373" y="33074"/>
                    <a:pt x="91373" y="47803"/>
                    <a:pt x="91373" y="57452"/>
                  </a:cubicBezTo>
                  <a:cubicBezTo>
                    <a:pt x="91373" y="66594"/>
                    <a:pt x="91373" y="80307"/>
                    <a:pt x="85811" y="91481"/>
                  </a:cubicBezTo>
                  <a:cubicBezTo>
                    <a:pt x="80248" y="102908"/>
                    <a:pt x="69123" y="110272"/>
                    <a:pt x="56480" y="110272"/>
                  </a:cubicBezTo>
                  <a:close/>
                </a:path>
              </a:pathLst>
            </a:custGeom>
            <a:solidFill>
              <a:srgbClr val="000000"/>
            </a:solidFill>
            <a:ln w="25380" cap="flat">
              <a:noFill/>
              <a:prstDash val="solid"/>
              <a:miter/>
            </a:ln>
          </p:spPr>
          <p:txBody>
            <a:bodyPr rtlCol="0" anchor="ctr"/>
            <a:lstStyle/>
            <a:p>
              <a:endParaRPr lang="en-IN"/>
            </a:p>
          </p:txBody>
        </p:sp>
        <p:sp>
          <p:nvSpPr>
            <p:cNvPr id="473" name="Freeform: Shape 472">
              <a:extLst>
                <a:ext uri="{FF2B5EF4-FFF2-40B4-BE49-F238E27FC236}">
                  <a16:creationId xmlns:a16="http://schemas.microsoft.com/office/drawing/2014/main" id="{B899C80F-9384-BFF0-3EAA-4CDF0314343F}"/>
                </a:ext>
              </a:extLst>
            </p:cNvPr>
            <p:cNvSpPr/>
            <p:nvPr>
              <p:custDataLst>
                <p:tags r:id="rId31"/>
              </p:custDataLst>
            </p:nvPr>
          </p:nvSpPr>
          <p:spPr>
            <a:xfrm>
              <a:off x="11517141" y="3997118"/>
              <a:ext cx="127182" cy="112242"/>
            </a:xfrm>
            <a:custGeom>
              <a:avLst/>
              <a:gdLst>
                <a:gd name="connsiteX0" fmla="*/ 20075 w 127182"/>
                <a:gd name="connsiteY0" fmla="*/ 24948 h 112242"/>
                <a:gd name="connsiteX1" fmla="*/ 20075 w 127182"/>
                <a:gd name="connsiteY1" fmla="*/ 93004 h 112242"/>
                <a:gd name="connsiteX2" fmla="*/ 353 w 127182"/>
                <a:gd name="connsiteY2" fmla="*/ 104432 h 112242"/>
                <a:gd name="connsiteX3" fmla="*/ 353 w 127182"/>
                <a:gd name="connsiteY3" fmla="*/ 112304 h 112242"/>
                <a:gd name="connsiteX4" fmla="*/ 28925 w 127182"/>
                <a:gd name="connsiteY4" fmla="*/ 111542 h 112242"/>
                <a:gd name="connsiteX5" fmla="*/ 57244 w 127182"/>
                <a:gd name="connsiteY5" fmla="*/ 112304 h 112242"/>
                <a:gd name="connsiteX6" fmla="*/ 57244 w 127182"/>
                <a:gd name="connsiteY6" fmla="*/ 104432 h 112242"/>
                <a:gd name="connsiteX7" fmla="*/ 37522 w 127182"/>
                <a:gd name="connsiteY7" fmla="*/ 93004 h 112242"/>
                <a:gd name="connsiteX8" fmla="*/ 37522 w 127182"/>
                <a:gd name="connsiteY8" fmla="*/ 46279 h 112242"/>
                <a:gd name="connsiteX9" fmla="*/ 71656 w 127182"/>
                <a:gd name="connsiteY9" fmla="*/ 5648 h 112242"/>
                <a:gd name="connsiteX10" fmla="*/ 90367 w 127182"/>
                <a:gd name="connsiteY10" fmla="*/ 33836 h 112242"/>
                <a:gd name="connsiteX11" fmla="*/ 90367 w 127182"/>
                <a:gd name="connsiteY11" fmla="*/ 93004 h 112242"/>
                <a:gd name="connsiteX12" fmla="*/ 70645 w 127182"/>
                <a:gd name="connsiteY12" fmla="*/ 104432 h 112242"/>
                <a:gd name="connsiteX13" fmla="*/ 70645 w 127182"/>
                <a:gd name="connsiteY13" fmla="*/ 112304 h 112242"/>
                <a:gd name="connsiteX14" fmla="*/ 99217 w 127182"/>
                <a:gd name="connsiteY14" fmla="*/ 111542 h 112242"/>
                <a:gd name="connsiteX15" fmla="*/ 127535 w 127182"/>
                <a:gd name="connsiteY15" fmla="*/ 112304 h 112242"/>
                <a:gd name="connsiteX16" fmla="*/ 127535 w 127182"/>
                <a:gd name="connsiteY16" fmla="*/ 104432 h 112242"/>
                <a:gd name="connsiteX17" fmla="*/ 107813 w 127182"/>
                <a:gd name="connsiteY17" fmla="*/ 96814 h 112242"/>
                <a:gd name="connsiteX18" fmla="*/ 107813 w 127182"/>
                <a:gd name="connsiteY18" fmla="*/ 48311 h 112242"/>
                <a:gd name="connsiteX19" fmla="*/ 99975 w 127182"/>
                <a:gd name="connsiteY19" fmla="*/ 9457 h 112242"/>
                <a:gd name="connsiteX20" fmla="*/ 73426 w 127182"/>
                <a:gd name="connsiteY20" fmla="*/ 62 h 112242"/>
                <a:gd name="connsiteX21" fmla="*/ 36005 w 127182"/>
                <a:gd name="connsiteY21" fmla="*/ 26725 h 112242"/>
                <a:gd name="connsiteX22" fmla="*/ 36005 w 127182"/>
                <a:gd name="connsiteY22" fmla="*/ 62 h 112242"/>
                <a:gd name="connsiteX23" fmla="*/ 353 w 127182"/>
                <a:gd name="connsiteY23" fmla="*/ 2855 h 112242"/>
                <a:gd name="connsiteX24" fmla="*/ 353 w 127182"/>
                <a:gd name="connsiteY24" fmla="*/ 10727 h 112242"/>
                <a:gd name="connsiteX25" fmla="*/ 20075 w 127182"/>
                <a:gd name="connsiteY25" fmla="*/ 24948 h 11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182" h="112242">
                  <a:moveTo>
                    <a:pt x="20075" y="24948"/>
                  </a:moveTo>
                  <a:lnTo>
                    <a:pt x="20075" y="93004"/>
                  </a:lnTo>
                  <a:cubicBezTo>
                    <a:pt x="20075" y="104432"/>
                    <a:pt x="17294" y="104432"/>
                    <a:pt x="353" y="104432"/>
                  </a:cubicBezTo>
                  <a:lnTo>
                    <a:pt x="353" y="112304"/>
                  </a:lnTo>
                  <a:cubicBezTo>
                    <a:pt x="9203" y="112050"/>
                    <a:pt x="22098" y="111542"/>
                    <a:pt x="28925" y="111542"/>
                  </a:cubicBezTo>
                  <a:cubicBezTo>
                    <a:pt x="35499" y="111542"/>
                    <a:pt x="48647" y="112050"/>
                    <a:pt x="57244" y="112304"/>
                  </a:cubicBezTo>
                  <a:lnTo>
                    <a:pt x="57244" y="104432"/>
                  </a:lnTo>
                  <a:cubicBezTo>
                    <a:pt x="40303" y="104432"/>
                    <a:pt x="37522" y="104432"/>
                    <a:pt x="37522" y="93004"/>
                  </a:cubicBezTo>
                  <a:lnTo>
                    <a:pt x="37522" y="46279"/>
                  </a:lnTo>
                  <a:cubicBezTo>
                    <a:pt x="37522" y="19869"/>
                    <a:pt x="55474" y="5648"/>
                    <a:pt x="71656" y="5648"/>
                  </a:cubicBezTo>
                  <a:cubicBezTo>
                    <a:pt x="87586" y="5648"/>
                    <a:pt x="90367" y="19361"/>
                    <a:pt x="90367" y="33836"/>
                  </a:cubicBezTo>
                  <a:lnTo>
                    <a:pt x="90367" y="93004"/>
                  </a:lnTo>
                  <a:cubicBezTo>
                    <a:pt x="90367" y="104432"/>
                    <a:pt x="87586" y="104432"/>
                    <a:pt x="70645" y="104432"/>
                  </a:cubicBezTo>
                  <a:lnTo>
                    <a:pt x="70645" y="112304"/>
                  </a:lnTo>
                  <a:cubicBezTo>
                    <a:pt x="79495" y="112050"/>
                    <a:pt x="92390" y="111542"/>
                    <a:pt x="99217" y="111542"/>
                  </a:cubicBezTo>
                  <a:cubicBezTo>
                    <a:pt x="105791" y="111542"/>
                    <a:pt x="118939" y="112050"/>
                    <a:pt x="127535" y="112304"/>
                  </a:cubicBezTo>
                  <a:lnTo>
                    <a:pt x="127535" y="104432"/>
                  </a:lnTo>
                  <a:cubicBezTo>
                    <a:pt x="114387" y="104432"/>
                    <a:pt x="108066" y="104432"/>
                    <a:pt x="107813" y="96814"/>
                  </a:cubicBezTo>
                  <a:lnTo>
                    <a:pt x="107813" y="48311"/>
                  </a:lnTo>
                  <a:cubicBezTo>
                    <a:pt x="107813" y="26472"/>
                    <a:pt x="107813" y="18599"/>
                    <a:pt x="99975" y="9457"/>
                  </a:cubicBezTo>
                  <a:cubicBezTo>
                    <a:pt x="96435" y="5140"/>
                    <a:pt x="88091" y="62"/>
                    <a:pt x="73426" y="62"/>
                  </a:cubicBezTo>
                  <a:cubicBezTo>
                    <a:pt x="54968" y="62"/>
                    <a:pt x="43085" y="10981"/>
                    <a:pt x="36005" y="26725"/>
                  </a:cubicBezTo>
                  <a:lnTo>
                    <a:pt x="36005" y="62"/>
                  </a:lnTo>
                  <a:lnTo>
                    <a:pt x="353" y="2855"/>
                  </a:lnTo>
                  <a:lnTo>
                    <a:pt x="353" y="10727"/>
                  </a:lnTo>
                  <a:cubicBezTo>
                    <a:pt x="18053" y="10727"/>
                    <a:pt x="20075" y="12505"/>
                    <a:pt x="20075" y="24948"/>
                  </a:cubicBezTo>
                  <a:close/>
                </a:path>
              </a:pathLst>
            </a:custGeom>
            <a:solidFill>
              <a:srgbClr val="000000"/>
            </a:solidFill>
            <a:ln w="25380" cap="flat">
              <a:noFill/>
              <a:prstDash val="solid"/>
              <a:miter/>
            </a:ln>
          </p:spPr>
          <p:txBody>
            <a:bodyPr rtlCol="0" anchor="ctr"/>
            <a:lstStyle/>
            <a:p>
              <a:endParaRPr lang="en-IN"/>
            </a:p>
          </p:txBody>
        </p:sp>
        <p:sp>
          <p:nvSpPr>
            <p:cNvPr id="474" name="Freeform: Shape 473">
              <a:extLst>
                <a:ext uri="{FF2B5EF4-FFF2-40B4-BE49-F238E27FC236}">
                  <a16:creationId xmlns:a16="http://schemas.microsoft.com/office/drawing/2014/main" id="{9D6C04B9-772C-0E0E-9B9E-CF0EC8F6432F}"/>
                </a:ext>
              </a:extLst>
            </p:cNvPr>
            <p:cNvSpPr/>
            <p:nvPr>
              <p:custDataLst>
                <p:tags r:id="rId32"/>
              </p:custDataLst>
            </p:nvPr>
          </p:nvSpPr>
          <p:spPr>
            <a:xfrm>
              <a:off x="11962602" y="3896050"/>
              <a:ext cx="10113" cy="304730"/>
            </a:xfrm>
            <a:custGeom>
              <a:avLst/>
              <a:gdLst>
                <a:gd name="connsiteX0" fmla="*/ 0 w 10113"/>
                <a:gd name="connsiteY0" fmla="*/ 0 h 304730"/>
                <a:gd name="connsiteX1" fmla="*/ 10114 w 10113"/>
                <a:gd name="connsiteY1" fmla="*/ 0 h 304730"/>
                <a:gd name="connsiteX2" fmla="*/ 10114 w 10113"/>
                <a:gd name="connsiteY2" fmla="*/ 304731 h 304730"/>
                <a:gd name="connsiteX3" fmla="*/ 0 w 10113"/>
                <a:gd name="connsiteY3" fmla="*/ 304731 h 304730"/>
              </a:gdLst>
              <a:ahLst/>
              <a:cxnLst>
                <a:cxn ang="0">
                  <a:pos x="connsiteX0" y="connsiteY0"/>
                </a:cxn>
                <a:cxn ang="0">
                  <a:pos x="connsiteX1" y="connsiteY1"/>
                </a:cxn>
                <a:cxn ang="0">
                  <a:pos x="connsiteX2" y="connsiteY2"/>
                </a:cxn>
                <a:cxn ang="0">
                  <a:pos x="connsiteX3" y="connsiteY3"/>
                </a:cxn>
              </a:cxnLst>
              <a:rect l="l" t="t" r="r" b="b"/>
              <a:pathLst>
                <a:path w="10113" h="304730">
                  <a:moveTo>
                    <a:pt x="0" y="0"/>
                  </a:moveTo>
                  <a:lnTo>
                    <a:pt x="10114" y="0"/>
                  </a:lnTo>
                  <a:lnTo>
                    <a:pt x="10114" y="304731"/>
                  </a:lnTo>
                  <a:lnTo>
                    <a:pt x="0" y="304731"/>
                  </a:lnTo>
                  <a:close/>
                </a:path>
              </a:pathLst>
            </a:custGeom>
            <a:solidFill>
              <a:srgbClr val="000000"/>
            </a:solidFill>
            <a:ln w="25380" cap="flat">
              <a:noFill/>
              <a:prstDash val="solid"/>
              <a:miter/>
            </a:ln>
          </p:spPr>
          <p:txBody>
            <a:bodyPr rtlCol="0" anchor="ctr"/>
            <a:lstStyle/>
            <a:p>
              <a:endParaRPr lang="en-IN"/>
            </a:p>
          </p:txBody>
        </p:sp>
        <p:sp>
          <p:nvSpPr>
            <p:cNvPr id="475" name="Freeform: Shape 474">
              <a:extLst>
                <a:ext uri="{FF2B5EF4-FFF2-40B4-BE49-F238E27FC236}">
                  <a16:creationId xmlns:a16="http://schemas.microsoft.com/office/drawing/2014/main" id="{737F8B99-40BF-1D4D-76D3-5337DB901F49}"/>
                </a:ext>
              </a:extLst>
            </p:cNvPr>
            <p:cNvSpPr/>
            <p:nvPr>
              <p:custDataLst>
                <p:tags r:id="rId33"/>
              </p:custDataLst>
            </p:nvPr>
          </p:nvSpPr>
          <p:spPr>
            <a:xfrm>
              <a:off x="4970864" y="4200781"/>
              <a:ext cx="6996793" cy="10157"/>
            </a:xfrm>
            <a:custGeom>
              <a:avLst/>
              <a:gdLst>
                <a:gd name="connsiteX0" fmla="*/ 0 w 6996793"/>
                <a:gd name="connsiteY0" fmla="*/ 0 h 10157"/>
                <a:gd name="connsiteX1" fmla="*/ 6996794 w 6996793"/>
                <a:gd name="connsiteY1" fmla="*/ 0 h 10157"/>
                <a:gd name="connsiteX2" fmla="*/ 6996794 w 6996793"/>
                <a:gd name="connsiteY2" fmla="*/ 10158 h 10157"/>
                <a:gd name="connsiteX3" fmla="*/ 0 w 6996793"/>
                <a:gd name="connsiteY3" fmla="*/ 10158 h 10157"/>
              </a:gdLst>
              <a:ahLst/>
              <a:cxnLst>
                <a:cxn ang="0">
                  <a:pos x="connsiteX0" y="connsiteY0"/>
                </a:cxn>
                <a:cxn ang="0">
                  <a:pos x="connsiteX1" y="connsiteY1"/>
                </a:cxn>
                <a:cxn ang="0">
                  <a:pos x="connsiteX2" y="connsiteY2"/>
                </a:cxn>
                <a:cxn ang="0">
                  <a:pos x="connsiteX3" y="connsiteY3"/>
                </a:cxn>
              </a:cxnLst>
              <a:rect l="l" t="t" r="r" b="b"/>
              <a:pathLst>
                <a:path w="6996793" h="10157">
                  <a:moveTo>
                    <a:pt x="0" y="0"/>
                  </a:moveTo>
                  <a:lnTo>
                    <a:pt x="6996794" y="0"/>
                  </a:lnTo>
                  <a:lnTo>
                    <a:pt x="6996794" y="10158"/>
                  </a:lnTo>
                  <a:lnTo>
                    <a:pt x="0" y="10158"/>
                  </a:lnTo>
                  <a:close/>
                </a:path>
              </a:pathLst>
            </a:custGeom>
            <a:solidFill>
              <a:srgbClr val="000000"/>
            </a:solidFill>
            <a:ln w="25380" cap="flat">
              <a:noFill/>
              <a:prstDash val="solid"/>
              <a:miter/>
            </a:ln>
          </p:spPr>
          <p:txBody>
            <a:bodyPr rtlCol="0" anchor="ctr"/>
            <a:lstStyle/>
            <a:p>
              <a:endParaRPr lang="en-IN"/>
            </a:p>
          </p:txBody>
        </p:sp>
        <p:sp>
          <p:nvSpPr>
            <p:cNvPr id="476" name="Freeform: Shape 475">
              <a:extLst>
                <a:ext uri="{FF2B5EF4-FFF2-40B4-BE49-F238E27FC236}">
                  <a16:creationId xmlns:a16="http://schemas.microsoft.com/office/drawing/2014/main" id="{3C68C811-5F96-F3E6-AEBB-299F325502C3}"/>
                </a:ext>
              </a:extLst>
            </p:cNvPr>
            <p:cNvSpPr/>
            <p:nvPr>
              <p:custDataLst>
                <p:tags r:id="rId34"/>
              </p:custDataLst>
            </p:nvPr>
          </p:nvSpPr>
          <p:spPr>
            <a:xfrm>
              <a:off x="4970864" y="4251569"/>
              <a:ext cx="6996793" cy="10157"/>
            </a:xfrm>
            <a:custGeom>
              <a:avLst/>
              <a:gdLst>
                <a:gd name="connsiteX0" fmla="*/ 0 w 6996793"/>
                <a:gd name="connsiteY0" fmla="*/ 0 h 10157"/>
                <a:gd name="connsiteX1" fmla="*/ 6996794 w 6996793"/>
                <a:gd name="connsiteY1" fmla="*/ 0 h 10157"/>
                <a:gd name="connsiteX2" fmla="*/ 6996794 w 6996793"/>
                <a:gd name="connsiteY2" fmla="*/ 10157 h 10157"/>
                <a:gd name="connsiteX3" fmla="*/ 0 w 6996793"/>
                <a:gd name="connsiteY3" fmla="*/ 10157 h 10157"/>
              </a:gdLst>
              <a:ahLst/>
              <a:cxnLst>
                <a:cxn ang="0">
                  <a:pos x="connsiteX0" y="connsiteY0"/>
                </a:cxn>
                <a:cxn ang="0">
                  <a:pos x="connsiteX1" y="connsiteY1"/>
                </a:cxn>
                <a:cxn ang="0">
                  <a:pos x="connsiteX2" y="connsiteY2"/>
                </a:cxn>
                <a:cxn ang="0">
                  <a:pos x="connsiteX3" y="connsiteY3"/>
                </a:cxn>
              </a:cxnLst>
              <a:rect l="l" t="t" r="r" b="b"/>
              <a:pathLst>
                <a:path w="6996793" h="10157">
                  <a:moveTo>
                    <a:pt x="0" y="0"/>
                  </a:moveTo>
                  <a:lnTo>
                    <a:pt x="6996794" y="0"/>
                  </a:lnTo>
                  <a:lnTo>
                    <a:pt x="6996794" y="10157"/>
                  </a:lnTo>
                  <a:lnTo>
                    <a:pt x="0" y="10157"/>
                  </a:lnTo>
                  <a:close/>
                </a:path>
              </a:pathLst>
            </a:custGeom>
            <a:solidFill>
              <a:srgbClr val="000000"/>
            </a:solidFill>
            <a:ln w="25380" cap="flat">
              <a:noFill/>
              <a:prstDash val="solid"/>
              <a:miter/>
            </a:ln>
          </p:spPr>
          <p:txBody>
            <a:bodyPr rtlCol="0" anchor="ctr"/>
            <a:lstStyle/>
            <a:p>
              <a:endParaRPr lang="en-IN"/>
            </a:p>
          </p:txBody>
        </p:sp>
        <p:sp>
          <p:nvSpPr>
            <p:cNvPr id="477" name="Freeform: Shape 476">
              <a:extLst>
                <a:ext uri="{FF2B5EF4-FFF2-40B4-BE49-F238E27FC236}">
                  <a16:creationId xmlns:a16="http://schemas.microsoft.com/office/drawing/2014/main" id="{2A00CB21-9771-5060-330E-75B26060FC0F}"/>
                </a:ext>
              </a:extLst>
            </p:cNvPr>
            <p:cNvSpPr/>
            <p:nvPr>
              <p:custDataLst>
                <p:tags r:id="rId35"/>
              </p:custDataLst>
            </p:nvPr>
          </p:nvSpPr>
          <p:spPr>
            <a:xfrm>
              <a:off x="4965807" y="4261727"/>
              <a:ext cx="10113" cy="304730"/>
            </a:xfrm>
            <a:custGeom>
              <a:avLst/>
              <a:gdLst>
                <a:gd name="connsiteX0" fmla="*/ 0 w 10113"/>
                <a:gd name="connsiteY0" fmla="*/ 0 h 304730"/>
                <a:gd name="connsiteX1" fmla="*/ 10114 w 10113"/>
                <a:gd name="connsiteY1" fmla="*/ 0 h 304730"/>
                <a:gd name="connsiteX2" fmla="*/ 10114 w 10113"/>
                <a:gd name="connsiteY2" fmla="*/ 304730 h 304730"/>
                <a:gd name="connsiteX3" fmla="*/ 0 w 10113"/>
                <a:gd name="connsiteY3" fmla="*/ 304730 h 304730"/>
              </a:gdLst>
              <a:ahLst/>
              <a:cxnLst>
                <a:cxn ang="0">
                  <a:pos x="connsiteX0" y="connsiteY0"/>
                </a:cxn>
                <a:cxn ang="0">
                  <a:pos x="connsiteX1" y="connsiteY1"/>
                </a:cxn>
                <a:cxn ang="0">
                  <a:pos x="connsiteX2" y="connsiteY2"/>
                </a:cxn>
                <a:cxn ang="0">
                  <a:pos x="connsiteX3" y="connsiteY3"/>
                </a:cxn>
              </a:cxnLst>
              <a:rect l="l" t="t" r="r" b="b"/>
              <a:pathLst>
                <a:path w="10113" h="304730">
                  <a:moveTo>
                    <a:pt x="0" y="0"/>
                  </a:moveTo>
                  <a:lnTo>
                    <a:pt x="10114" y="0"/>
                  </a:lnTo>
                  <a:lnTo>
                    <a:pt x="10114" y="304730"/>
                  </a:lnTo>
                  <a:lnTo>
                    <a:pt x="0" y="304730"/>
                  </a:lnTo>
                  <a:close/>
                </a:path>
              </a:pathLst>
            </a:custGeom>
            <a:solidFill>
              <a:srgbClr val="000000"/>
            </a:solidFill>
            <a:ln w="25380" cap="flat">
              <a:noFill/>
              <a:prstDash val="solid"/>
              <a:miter/>
            </a:ln>
          </p:spPr>
          <p:txBody>
            <a:bodyPr rtlCol="0" anchor="ctr"/>
            <a:lstStyle/>
            <a:p>
              <a:endParaRPr lang="en-IN"/>
            </a:p>
          </p:txBody>
        </p:sp>
        <p:sp>
          <p:nvSpPr>
            <p:cNvPr id="478" name="Freeform: Shape 477">
              <a:extLst>
                <a:ext uri="{FF2B5EF4-FFF2-40B4-BE49-F238E27FC236}">
                  <a16:creationId xmlns:a16="http://schemas.microsoft.com/office/drawing/2014/main" id="{35138738-DD13-211B-C402-44FD529876EE}"/>
                </a:ext>
              </a:extLst>
            </p:cNvPr>
            <p:cNvSpPr/>
            <p:nvPr>
              <p:custDataLst>
                <p:tags r:id="rId36"/>
              </p:custDataLst>
            </p:nvPr>
          </p:nvSpPr>
          <p:spPr>
            <a:xfrm>
              <a:off x="5527746" y="4301595"/>
              <a:ext cx="172694" cy="173442"/>
            </a:xfrm>
            <a:custGeom>
              <a:avLst/>
              <a:gdLst>
                <a:gd name="connsiteX0" fmla="*/ 50434 w 172694"/>
                <a:gd name="connsiteY0" fmla="*/ 3377 h 173442"/>
                <a:gd name="connsiteX1" fmla="*/ 43101 w 172694"/>
                <a:gd name="connsiteY1" fmla="*/ 76 h 173442"/>
                <a:gd name="connsiteX2" fmla="*/ 117 w 172694"/>
                <a:gd name="connsiteY2" fmla="*/ 76 h 173442"/>
                <a:gd name="connsiteX3" fmla="*/ 117 w 172694"/>
                <a:gd name="connsiteY3" fmla="*/ 7948 h 173442"/>
                <a:gd name="connsiteX4" fmla="*/ 7450 w 172694"/>
                <a:gd name="connsiteY4" fmla="*/ 7948 h 173442"/>
                <a:gd name="connsiteX5" fmla="*/ 20092 w 172694"/>
                <a:gd name="connsiteY5" fmla="*/ 8456 h 173442"/>
                <a:gd name="connsiteX6" fmla="*/ 26161 w 172694"/>
                <a:gd name="connsiteY6" fmla="*/ 14297 h 173442"/>
                <a:gd name="connsiteX7" fmla="*/ 26161 w 172694"/>
                <a:gd name="connsiteY7" fmla="*/ 146854 h 173442"/>
                <a:gd name="connsiteX8" fmla="*/ 117 w 172694"/>
                <a:gd name="connsiteY8" fmla="*/ 165646 h 173442"/>
                <a:gd name="connsiteX9" fmla="*/ 117 w 172694"/>
                <a:gd name="connsiteY9" fmla="*/ 173518 h 173442"/>
                <a:gd name="connsiteX10" fmla="*/ 29700 w 172694"/>
                <a:gd name="connsiteY10" fmla="*/ 172757 h 173442"/>
                <a:gd name="connsiteX11" fmla="*/ 59284 w 172694"/>
                <a:gd name="connsiteY11" fmla="*/ 173518 h 173442"/>
                <a:gd name="connsiteX12" fmla="*/ 59284 w 172694"/>
                <a:gd name="connsiteY12" fmla="*/ 165646 h 173442"/>
                <a:gd name="connsiteX13" fmla="*/ 33240 w 172694"/>
                <a:gd name="connsiteY13" fmla="*/ 146854 h 173442"/>
                <a:gd name="connsiteX14" fmla="*/ 33240 w 172694"/>
                <a:gd name="connsiteY14" fmla="*/ 14805 h 173442"/>
                <a:gd name="connsiteX15" fmla="*/ 35769 w 172694"/>
                <a:gd name="connsiteY15" fmla="*/ 17852 h 173442"/>
                <a:gd name="connsiteX16" fmla="*/ 138930 w 172694"/>
                <a:gd name="connsiteY16" fmla="*/ 170217 h 173442"/>
                <a:gd name="connsiteX17" fmla="*/ 143229 w 172694"/>
                <a:gd name="connsiteY17" fmla="*/ 173518 h 173442"/>
                <a:gd name="connsiteX18" fmla="*/ 146769 w 172694"/>
                <a:gd name="connsiteY18" fmla="*/ 166916 h 173442"/>
                <a:gd name="connsiteX19" fmla="*/ 146769 w 172694"/>
                <a:gd name="connsiteY19" fmla="*/ 26740 h 173442"/>
                <a:gd name="connsiteX20" fmla="*/ 172812 w 172694"/>
                <a:gd name="connsiteY20" fmla="*/ 7948 h 173442"/>
                <a:gd name="connsiteX21" fmla="*/ 172812 w 172694"/>
                <a:gd name="connsiteY21" fmla="*/ 76 h 173442"/>
                <a:gd name="connsiteX22" fmla="*/ 143229 w 172694"/>
                <a:gd name="connsiteY22" fmla="*/ 838 h 173442"/>
                <a:gd name="connsiteX23" fmla="*/ 113646 w 172694"/>
                <a:gd name="connsiteY23" fmla="*/ 76 h 173442"/>
                <a:gd name="connsiteX24" fmla="*/ 113646 w 172694"/>
                <a:gd name="connsiteY24" fmla="*/ 7948 h 173442"/>
                <a:gd name="connsiteX25" fmla="*/ 139689 w 172694"/>
                <a:gd name="connsiteY25" fmla="*/ 26740 h 173442"/>
                <a:gd name="connsiteX26" fmla="*/ 139689 w 172694"/>
                <a:gd name="connsiteY26" fmla="*/ 135173 h 173442"/>
                <a:gd name="connsiteX27" fmla="*/ 50434 w 172694"/>
                <a:gd name="connsiteY27" fmla="*/ 3377 h 1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2694" h="173442">
                  <a:moveTo>
                    <a:pt x="50434" y="3377"/>
                  </a:moveTo>
                  <a:cubicBezTo>
                    <a:pt x="48158" y="330"/>
                    <a:pt x="47905" y="76"/>
                    <a:pt x="43101" y="76"/>
                  </a:cubicBezTo>
                  <a:lnTo>
                    <a:pt x="117" y="76"/>
                  </a:lnTo>
                  <a:lnTo>
                    <a:pt x="117" y="7948"/>
                  </a:lnTo>
                  <a:lnTo>
                    <a:pt x="7450" y="7948"/>
                  </a:lnTo>
                  <a:cubicBezTo>
                    <a:pt x="11243" y="7948"/>
                    <a:pt x="16300" y="8202"/>
                    <a:pt x="20092" y="8456"/>
                  </a:cubicBezTo>
                  <a:cubicBezTo>
                    <a:pt x="25908" y="9218"/>
                    <a:pt x="26161" y="9472"/>
                    <a:pt x="26161" y="14297"/>
                  </a:cubicBezTo>
                  <a:lnTo>
                    <a:pt x="26161" y="146854"/>
                  </a:lnTo>
                  <a:cubicBezTo>
                    <a:pt x="26161" y="153711"/>
                    <a:pt x="26161" y="165646"/>
                    <a:pt x="117" y="165646"/>
                  </a:cubicBezTo>
                  <a:lnTo>
                    <a:pt x="117" y="173518"/>
                  </a:lnTo>
                  <a:cubicBezTo>
                    <a:pt x="8967" y="173264"/>
                    <a:pt x="21357" y="172757"/>
                    <a:pt x="29700" y="172757"/>
                  </a:cubicBezTo>
                  <a:cubicBezTo>
                    <a:pt x="38044" y="172757"/>
                    <a:pt x="50434" y="173264"/>
                    <a:pt x="59284" y="173518"/>
                  </a:cubicBezTo>
                  <a:lnTo>
                    <a:pt x="59284" y="165646"/>
                  </a:lnTo>
                  <a:cubicBezTo>
                    <a:pt x="33240" y="165646"/>
                    <a:pt x="33240" y="153711"/>
                    <a:pt x="33240" y="146854"/>
                  </a:cubicBezTo>
                  <a:lnTo>
                    <a:pt x="33240" y="14805"/>
                  </a:lnTo>
                  <a:cubicBezTo>
                    <a:pt x="34505" y="16074"/>
                    <a:pt x="34757" y="16328"/>
                    <a:pt x="35769" y="17852"/>
                  </a:cubicBezTo>
                  <a:lnTo>
                    <a:pt x="138930" y="170217"/>
                  </a:lnTo>
                  <a:cubicBezTo>
                    <a:pt x="141206" y="173264"/>
                    <a:pt x="141459" y="173518"/>
                    <a:pt x="143229" y="173518"/>
                  </a:cubicBezTo>
                  <a:cubicBezTo>
                    <a:pt x="146769" y="173518"/>
                    <a:pt x="146769" y="171741"/>
                    <a:pt x="146769" y="166916"/>
                  </a:cubicBezTo>
                  <a:lnTo>
                    <a:pt x="146769" y="26740"/>
                  </a:lnTo>
                  <a:cubicBezTo>
                    <a:pt x="146769" y="19883"/>
                    <a:pt x="146769" y="7948"/>
                    <a:pt x="172812" y="7948"/>
                  </a:cubicBezTo>
                  <a:lnTo>
                    <a:pt x="172812" y="76"/>
                  </a:lnTo>
                  <a:cubicBezTo>
                    <a:pt x="163962" y="330"/>
                    <a:pt x="151573" y="838"/>
                    <a:pt x="143229" y="838"/>
                  </a:cubicBezTo>
                  <a:cubicBezTo>
                    <a:pt x="134885" y="838"/>
                    <a:pt x="122495" y="330"/>
                    <a:pt x="113646" y="76"/>
                  </a:cubicBezTo>
                  <a:lnTo>
                    <a:pt x="113646" y="7948"/>
                  </a:lnTo>
                  <a:cubicBezTo>
                    <a:pt x="139689" y="7948"/>
                    <a:pt x="139689" y="19883"/>
                    <a:pt x="139689" y="26740"/>
                  </a:cubicBezTo>
                  <a:lnTo>
                    <a:pt x="139689" y="135173"/>
                  </a:lnTo>
                  <a:lnTo>
                    <a:pt x="50434" y="3377"/>
                  </a:lnTo>
                  <a:close/>
                </a:path>
              </a:pathLst>
            </a:custGeom>
            <a:solidFill>
              <a:srgbClr val="000000"/>
            </a:solidFill>
            <a:ln w="25380" cap="flat">
              <a:noFill/>
              <a:prstDash val="solid"/>
              <a:miter/>
            </a:ln>
          </p:spPr>
          <p:txBody>
            <a:bodyPr rtlCol="0" anchor="ctr"/>
            <a:lstStyle/>
            <a:p>
              <a:endParaRPr lang="en-IN"/>
            </a:p>
          </p:txBody>
        </p:sp>
        <p:sp>
          <p:nvSpPr>
            <p:cNvPr id="479" name="Freeform: Shape 478">
              <a:extLst>
                <a:ext uri="{FF2B5EF4-FFF2-40B4-BE49-F238E27FC236}">
                  <a16:creationId xmlns:a16="http://schemas.microsoft.com/office/drawing/2014/main" id="{1987FEF6-1219-700D-BF99-537BD10E0F58}"/>
                </a:ext>
              </a:extLst>
            </p:cNvPr>
            <p:cNvSpPr/>
            <p:nvPr>
              <p:custDataLst>
                <p:tags r:id="rId37"/>
              </p:custDataLst>
            </p:nvPr>
          </p:nvSpPr>
          <p:spPr>
            <a:xfrm>
              <a:off x="5717129" y="4362795"/>
              <a:ext cx="127182" cy="115035"/>
            </a:xfrm>
            <a:custGeom>
              <a:avLst/>
              <a:gdLst>
                <a:gd name="connsiteX0" fmla="*/ 90897 w 127182"/>
                <a:gd name="connsiteY0" fmla="*/ 92257 h 115035"/>
                <a:gd name="connsiteX1" fmla="*/ 90897 w 127182"/>
                <a:gd name="connsiteY1" fmla="*/ 115112 h 115035"/>
                <a:gd name="connsiteX2" fmla="*/ 127307 w 127182"/>
                <a:gd name="connsiteY2" fmla="*/ 112318 h 115035"/>
                <a:gd name="connsiteX3" fmla="*/ 127307 w 127182"/>
                <a:gd name="connsiteY3" fmla="*/ 104446 h 115035"/>
                <a:gd name="connsiteX4" fmla="*/ 107585 w 127182"/>
                <a:gd name="connsiteY4" fmla="*/ 90225 h 115035"/>
                <a:gd name="connsiteX5" fmla="*/ 107585 w 127182"/>
                <a:gd name="connsiteY5" fmla="*/ 76 h 115035"/>
                <a:gd name="connsiteX6" fmla="*/ 70416 w 127182"/>
                <a:gd name="connsiteY6" fmla="*/ 2869 h 115035"/>
                <a:gd name="connsiteX7" fmla="*/ 70416 w 127182"/>
                <a:gd name="connsiteY7" fmla="*/ 10741 h 115035"/>
                <a:gd name="connsiteX8" fmla="*/ 90138 w 127182"/>
                <a:gd name="connsiteY8" fmla="*/ 24962 h 115035"/>
                <a:gd name="connsiteX9" fmla="*/ 90138 w 127182"/>
                <a:gd name="connsiteY9" fmla="*/ 70164 h 115035"/>
                <a:gd name="connsiteX10" fmla="*/ 59544 w 127182"/>
                <a:gd name="connsiteY10" fmla="*/ 109525 h 115035"/>
                <a:gd name="connsiteX11" fmla="*/ 37293 w 127182"/>
                <a:gd name="connsiteY11" fmla="*/ 84385 h 115035"/>
                <a:gd name="connsiteX12" fmla="*/ 37293 w 127182"/>
                <a:gd name="connsiteY12" fmla="*/ 76 h 115035"/>
                <a:gd name="connsiteX13" fmla="*/ 125 w 127182"/>
                <a:gd name="connsiteY13" fmla="*/ 2869 h 115035"/>
                <a:gd name="connsiteX14" fmla="*/ 125 w 127182"/>
                <a:gd name="connsiteY14" fmla="*/ 10741 h 115035"/>
                <a:gd name="connsiteX15" fmla="*/ 19847 w 127182"/>
                <a:gd name="connsiteY15" fmla="*/ 34104 h 115035"/>
                <a:gd name="connsiteX16" fmla="*/ 19847 w 127182"/>
                <a:gd name="connsiteY16" fmla="*/ 72195 h 115035"/>
                <a:gd name="connsiteX17" fmla="*/ 58280 w 127182"/>
                <a:gd name="connsiteY17" fmla="*/ 115112 h 115035"/>
                <a:gd name="connsiteX18" fmla="*/ 90897 w 127182"/>
                <a:gd name="connsiteY18" fmla="*/ 92257 h 11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7182" h="115035">
                  <a:moveTo>
                    <a:pt x="90897" y="92257"/>
                  </a:moveTo>
                  <a:lnTo>
                    <a:pt x="90897" y="115112"/>
                  </a:lnTo>
                  <a:lnTo>
                    <a:pt x="127307" y="112318"/>
                  </a:lnTo>
                  <a:lnTo>
                    <a:pt x="127307" y="104446"/>
                  </a:lnTo>
                  <a:cubicBezTo>
                    <a:pt x="109608" y="104446"/>
                    <a:pt x="107585" y="102669"/>
                    <a:pt x="107585" y="90225"/>
                  </a:cubicBezTo>
                  <a:lnTo>
                    <a:pt x="107585" y="76"/>
                  </a:lnTo>
                  <a:lnTo>
                    <a:pt x="70416" y="2869"/>
                  </a:lnTo>
                  <a:lnTo>
                    <a:pt x="70416" y="10741"/>
                  </a:lnTo>
                  <a:cubicBezTo>
                    <a:pt x="88116" y="10741"/>
                    <a:pt x="90138" y="12519"/>
                    <a:pt x="90138" y="24962"/>
                  </a:cubicBezTo>
                  <a:lnTo>
                    <a:pt x="90138" y="70164"/>
                  </a:lnTo>
                  <a:cubicBezTo>
                    <a:pt x="90138" y="92257"/>
                    <a:pt x="78002" y="109525"/>
                    <a:pt x="59544" y="109525"/>
                  </a:cubicBezTo>
                  <a:cubicBezTo>
                    <a:pt x="38305" y="109525"/>
                    <a:pt x="37293" y="97590"/>
                    <a:pt x="37293" y="84385"/>
                  </a:cubicBezTo>
                  <a:lnTo>
                    <a:pt x="37293" y="76"/>
                  </a:lnTo>
                  <a:lnTo>
                    <a:pt x="125" y="2869"/>
                  </a:lnTo>
                  <a:lnTo>
                    <a:pt x="125" y="10741"/>
                  </a:lnTo>
                  <a:cubicBezTo>
                    <a:pt x="19847" y="10741"/>
                    <a:pt x="19847" y="11503"/>
                    <a:pt x="19847" y="34104"/>
                  </a:cubicBezTo>
                  <a:lnTo>
                    <a:pt x="19847" y="72195"/>
                  </a:lnTo>
                  <a:cubicBezTo>
                    <a:pt x="19847" y="92003"/>
                    <a:pt x="19847" y="115112"/>
                    <a:pt x="58280" y="115112"/>
                  </a:cubicBezTo>
                  <a:cubicBezTo>
                    <a:pt x="72439" y="115112"/>
                    <a:pt x="83564" y="108001"/>
                    <a:pt x="90897" y="92257"/>
                  </a:cubicBezTo>
                  <a:close/>
                </a:path>
              </a:pathLst>
            </a:custGeom>
            <a:solidFill>
              <a:srgbClr val="000000"/>
            </a:solidFill>
            <a:ln w="25380" cap="flat">
              <a:noFill/>
              <a:prstDash val="solid"/>
              <a:miter/>
            </a:ln>
          </p:spPr>
          <p:txBody>
            <a:bodyPr rtlCol="0" anchor="ctr"/>
            <a:lstStyle/>
            <a:p>
              <a:endParaRPr lang="en-IN"/>
            </a:p>
          </p:txBody>
        </p:sp>
        <p:sp>
          <p:nvSpPr>
            <p:cNvPr id="480" name="Freeform: Shape 479">
              <a:extLst>
                <a:ext uri="{FF2B5EF4-FFF2-40B4-BE49-F238E27FC236}">
                  <a16:creationId xmlns:a16="http://schemas.microsoft.com/office/drawing/2014/main" id="{9E896425-11B5-B485-A8E7-9DBE49F283F7}"/>
                </a:ext>
              </a:extLst>
            </p:cNvPr>
            <p:cNvSpPr/>
            <p:nvPr>
              <p:custDataLst>
                <p:tags r:id="rId38"/>
              </p:custDataLst>
            </p:nvPr>
          </p:nvSpPr>
          <p:spPr>
            <a:xfrm>
              <a:off x="5857600" y="4362795"/>
              <a:ext cx="197473" cy="112242"/>
            </a:xfrm>
            <a:custGeom>
              <a:avLst/>
              <a:gdLst>
                <a:gd name="connsiteX0" fmla="*/ 19852 w 197473"/>
                <a:gd name="connsiteY0" fmla="*/ 24962 h 112242"/>
                <a:gd name="connsiteX1" fmla="*/ 19852 w 197473"/>
                <a:gd name="connsiteY1" fmla="*/ 93019 h 112242"/>
                <a:gd name="connsiteX2" fmla="*/ 130 w 197473"/>
                <a:gd name="connsiteY2" fmla="*/ 104446 h 112242"/>
                <a:gd name="connsiteX3" fmla="*/ 130 w 197473"/>
                <a:gd name="connsiteY3" fmla="*/ 112318 h 112242"/>
                <a:gd name="connsiteX4" fmla="*/ 28702 w 197473"/>
                <a:gd name="connsiteY4" fmla="*/ 111556 h 112242"/>
                <a:gd name="connsiteX5" fmla="*/ 57021 w 197473"/>
                <a:gd name="connsiteY5" fmla="*/ 112318 h 112242"/>
                <a:gd name="connsiteX6" fmla="*/ 57021 w 197473"/>
                <a:gd name="connsiteY6" fmla="*/ 104446 h 112242"/>
                <a:gd name="connsiteX7" fmla="*/ 37299 w 197473"/>
                <a:gd name="connsiteY7" fmla="*/ 93019 h 112242"/>
                <a:gd name="connsiteX8" fmla="*/ 37299 w 197473"/>
                <a:gd name="connsiteY8" fmla="*/ 46293 h 112242"/>
                <a:gd name="connsiteX9" fmla="*/ 71433 w 197473"/>
                <a:gd name="connsiteY9" fmla="*/ 5663 h 112242"/>
                <a:gd name="connsiteX10" fmla="*/ 90144 w 197473"/>
                <a:gd name="connsiteY10" fmla="*/ 33850 h 112242"/>
                <a:gd name="connsiteX11" fmla="*/ 90144 w 197473"/>
                <a:gd name="connsiteY11" fmla="*/ 93019 h 112242"/>
                <a:gd name="connsiteX12" fmla="*/ 70422 w 197473"/>
                <a:gd name="connsiteY12" fmla="*/ 104446 h 112242"/>
                <a:gd name="connsiteX13" fmla="*/ 70422 w 197473"/>
                <a:gd name="connsiteY13" fmla="*/ 112318 h 112242"/>
                <a:gd name="connsiteX14" fmla="*/ 98994 w 197473"/>
                <a:gd name="connsiteY14" fmla="*/ 111556 h 112242"/>
                <a:gd name="connsiteX15" fmla="*/ 127312 w 197473"/>
                <a:gd name="connsiteY15" fmla="*/ 112318 h 112242"/>
                <a:gd name="connsiteX16" fmla="*/ 127312 w 197473"/>
                <a:gd name="connsiteY16" fmla="*/ 104446 h 112242"/>
                <a:gd name="connsiteX17" fmla="*/ 107590 w 197473"/>
                <a:gd name="connsiteY17" fmla="*/ 93019 h 112242"/>
                <a:gd name="connsiteX18" fmla="*/ 107590 w 197473"/>
                <a:gd name="connsiteY18" fmla="*/ 46293 h 112242"/>
                <a:gd name="connsiteX19" fmla="*/ 141725 w 197473"/>
                <a:gd name="connsiteY19" fmla="*/ 5663 h 112242"/>
                <a:gd name="connsiteX20" fmla="*/ 160435 w 197473"/>
                <a:gd name="connsiteY20" fmla="*/ 33850 h 112242"/>
                <a:gd name="connsiteX21" fmla="*/ 160435 w 197473"/>
                <a:gd name="connsiteY21" fmla="*/ 93019 h 112242"/>
                <a:gd name="connsiteX22" fmla="*/ 140713 w 197473"/>
                <a:gd name="connsiteY22" fmla="*/ 104446 h 112242"/>
                <a:gd name="connsiteX23" fmla="*/ 140713 w 197473"/>
                <a:gd name="connsiteY23" fmla="*/ 112318 h 112242"/>
                <a:gd name="connsiteX24" fmla="*/ 169285 w 197473"/>
                <a:gd name="connsiteY24" fmla="*/ 111556 h 112242"/>
                <a:gd name="connsiteX25" fmla="*/ 197604 w 197473"/>
                <a:gd name="connsiteY25" fmla="*/ 112318 h 112242"/>
                <a:gd name="connsiteX26" fmla="*/ 197604 w 197473"/>
                <a:gd name="connsiteY26" fmla="*/ 104446 h 112242"/>
                <a:gd name="connsiteX27" fmla="*/ 177882 w 197473"/>
                <a:gd name="connsiteY27" fmla="*/ 96828 h 112242"/>
                <a:gd name="connsiteX28" fmla="*/ 177882 w 197473"/>
                <a:gd name="connsiteY28" fmla="*/ 48325 h 112242"/>
                <a:gd name="connsiteX29" fmla="*/ 170044 w 197473"/>
                <a:gd name="connsiteY29" fmla="*/ 9472 h 112242"/>
                <a:gd name="connsiteX30" fmla="*/ 143495 w 197473"/>
                <a:gd name="connsiteY30" fmla="*/ 76 h 112242"/>
                <a:gd name="connsiteX31" fmla="*/ 106832 w 197473"/>
                <a:gd name="connsiteY31" fmla="*/ 24962 h 112242"/>
                <a:gd name="connsiteX32" fmla="*/ 73203 w 197473"/>
                <a:gd name="connsiteY32" fmla="*/ 76 h 112242"/>
                <a:gd name="connsiteX33" fmla="*/ 35782 w 197473"/>
                <a:gd name="connsiteY33" fmla="*/ 26740 h 112242"/>
                <a:gd name="connsiteX34" fmla="*/ 35782 w 197473"/>
                <a:gd name="connsiteY34" fmla="*/ 76 h 112242"/>
                <a:gd name="connsiteX35" fmla="*/ 130 w 197473"/>
                <a:gd name="connsiteY35" fmla="*/ 2869 h 112242"/>
                <a:gd name="connsiteX36" fmla="*/ 130 w 197473"/>
                <a:gd name="connsiteY36" fmla="*/ 10741 h 112242"/>
                <a:gd name="connsiteX37" fmla="*/ 19852 w 197473"/>
                <a:gd name="connsiteY37" fmla="*/ 24962 h 11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7473" h="112242">
                  <a:moveTo>
                    <a:pt x="19852" y="24962"/>
                  </a:moveTo>
                  <a:lnTo>
                    <a:pt x="19852" y="93019"/>
                  </a:lnTo>
                  <a:cubicBezTo>
                    <a:pt x="19852" y="104446"/>
                    <a:pt x="17071" y="104446"/>
                    <a:pt x="130" y="104446"/>
                  </a:cubicBezTo>
                  <a:lnTo>
                    <a:pt x="130" y="112318"/>
                  </a:lnTo>
                  <a:cubicBezTo>
                    <a:pt x="8980" y="112064"/>
                    <a:pt x="21875" y="111556"/>
                    <a:pt x="28702" y="111556"/>
                  </a:cubicBezTo>
                  <a:cubicBezTo>
                    <a:pt x="35276" y="111556"/>
                    <a:pt x="48424" y="112064"/>
                    <a:pt x="57021" y="112318"/>
                  </a:cubicBezTo>
                  <a:lnTo>
                    <a:pt x="57021" y="104446"/>
                  </a:lnTo>
                  <a:cubicBezTo>
                    <a:pt x="40080" y="104446"/>
                    <a:pt x="37299" y="104446"/>
                    <a:pt x="37299" y="93019"/>
                  </a:cubicBezTo>
                  <a:lnTo>
                    <a:pt x="37299" y="46293"/>
                  </a:lnTo>
                  <a:cubicBezTo>
                    <a:pt x="37299" y="19883"/>
                    <a:pt x="55251" y="5663"/>
                    <a:pt x="71433" y="5663"/>
                  </a:cubicBezTo>
                  <a:cubicBezTo>
                    <a:pt x="87363" y="5663"/>
                    <a:pt x="90144" y="19376"/>
                    <a:pt x="90144" y="33850"/>
                  </a:cubicBezTo>
                  <a:lnTo>
                    <a:pt x="90144" y="93019"/>
                  </a:lnTo>
                  <a:cubicBezTo>
                    <a:pt x="90144" y="104446"/>
                    <a:pt x="87363" y="104446"/>
                    <a:pt x="70422" y="104446"/>
                  </a:cubicBezTo>
                  <a:lnTo>
                    <a:pt x="70422" y="112318"/>
                  </a:lnTo>
                  <a:cubicBezTo>
                    <a:pt x="79272" y="112064"/>
                    <a:pt x="92167" y="111556"/>
                    <a:pt x="98994" y="111556"/>
                  </a:cubicBezTo>
                  <a:cubicBezTo>
                    <a:pt x="105568" y="111556"/>
                    <a:pt x="118716" y="112064"/>
                    <a:pt x="127312" y="112318"/>
                  </a:cubicBezTo>
                  <a:lnTo>
                    <a:pt x="127312" y="104446"/>
                  </a:lnTo>
                  <a:cubicBezTo>
                    <a:pt x="110372" y="104446"/>
                    <a:pt x="107590" y="104446"/>
                    <a:pt x="107590" y="93019"/>
                  </a:cubicBezTo>
                  <a:lnTo>
                    <a:pt x="107590" y="46293"/>
                  </a:lnTo>
                  <a:cubicBezTo>
                    <a:pt x="107590" y="19883"/>
                    <a:pt x="125543" y="5663"/>
                    <a:pt x="141725" y="5663"/>
                  </a:cubicBezTo>
                  <a:cubicBezTo>
                    <a:pt x="157654" y="5663"/>
                    <a:pt x="160435" y="19376"/>
                    <a:pt x="160435" y="33850"/>
                  </a:cubicBezTo>
                  <a:lnTo>
                    <a:pt x="160435" y="93019"/>
                  </a:lnTo>
                  <a:cubicBezTo>
                    <a:pt x="160435" y="104446"/>
                    <a:pt x="157654" y="104446"/>
                    <a:pt x="140713" y="104446"/>
                  </a:cubicBezTo>
                  <a:lnTo>
                    <a:pt x="140713" y="112318"/>
                  </a:lnTo>
                  <a:cubicBezTo>
                    <a:pt x="149563" y="112064"/>
                    <a:pt x="162458" y="111556"/>
                    <a:pt x="169285" y="111556"/>
                  </a:cubicBezTo>
                  <a:cubicBezTo>
                    <a:pt x="175859" y="111556"/>
                    <a:pt x="189007" y="112064"/>
                    <a:pt x="197604" y="112318"/>
                  </a:cubicBezTo>
                  <a:lnTo>
                    <a:pt x="197604" y="104446"/>
                  </a:lnTo>
                  <a:cubicBezTo>
                    <a:pt x="184456" y="104446"/>
                    <a:pt x="178135" y="104446"/>
                    <a:pt x="177882" y="96828"/>
                  </a:cubicBezTo>
                  <a:lnTo>
                    <a:pt x="177882" y="48325"/>
                  </a:lnTo>
                  <a:cubicBezTo>
                    <a:pt x="177882" y="26486"/>
                    <a:pt x="177882" y="18614"/>
                    <a:pt x="170044" y="9472"/>
                  </a:cubicBezTo>
                  <a:cubicBezTo>
                    <a:pt x="166504" y="5155"/>
                    <a:pt x="158160" y="76"/>
                    <a:pt x="143495" y="76"/>
                  </a:cubicBezTo>
                  <a:cubicBezTo>
                    <a:pt x="122256" y="76"/>
                    <a:pt x="111130" y="15312"/>
                    <a:pt x="106832" y="24962"/>
                  </a:cubicBezTo>
                  <a:cubicBezTo>
                    <a:pt x="103292" y="2869"/>
                    <a:pt x="84581" y="76"/>
                    <a:pt x="73203" y="76"/>
                  </a:cubicBezTo>
                  <a:cubicBezTo>
                    <a:pt x="54745" y="76"/>
                    <a:pt x="42862" y="10995"/>
                    <a:pt x="35782" y="26740"/>
                  </a:cubicBezTo>
                  <a:lnTo>
                    <a:pt x="35782" y="76"/>
                  </a:lnTo>
                  <a:lnTo>
                    <a:pt x="130" y="2869"/>
                  </a:lnTo>
                  <a:lnTo>
                    <a:pt x="130" y="10741"/>
                  </a:lnTo>
                  <a:cubicBezTo>
                    <a:pt x="17830" y="10741"/>
                    <a:pt x="19852" y="12519"/>
                    <a:pt x="19852" y="24962"/>
                  </a:cubicBezTo>
                  <a:close/>
                </a:path>
              </a:pathLst>
            </a:custGeom>
            <a:solidFill>
              <a:srgbClr val="000000"/>
            </a:solidFill>
            <a:ln w="25380" cap="flat">
              <a:noFill/>
              <a:prstDash val="solid"/>
              <a:miter/>
            </a:ln>
          </p:spPr>
          <p:txBody>
            <a:bodyPr rtlCol="0" anchor="ctr"/>
            <a:lstStyle/>
            <a:p>
              <a:endParaRPr lang="en-IN"/>
            </a:p>
          </p:txBody>
        </p:sp>
        <p:sp>
          <p:nvSpPr>
            <p:cNvPr id="481" name="Freeform: Shape 480">
              <a:extLst>
                <a:ext uri="{FF2B5EF4-FFF2-40B4-BE49-F238E27FC236}">
                  <a16:creationId xmlns:a16="http://schemas.microsoft.com/office/drawing/2014/main" id="{1762B09D-224D-C82C-BCB7-3E8438924F4C}"/>
                </a:ext>
              </a:extLst>
            </p:cNvPr>
            <p:cNvSpPr/>
            <p:nvPr>
              <p:custDataLst>
                <p:tags r:id="rId39"/>
              </p:custDataLst>
            </p:nvPr>
          </p:nvSpPr>
          <p:spPr>
            <a:xfrm>
              <a:off x="6060271" y="4298801"/>
              <a:ext cx="124653" cy="179029"/>
            </a:xfrm>
            <a:custGeom>
              <a:avLst/>
              <a:gdLst>
                <a:gd name="connsiteX0" fmla="*/ 36548 w 124653"/>
                <a:gd name="connsiteY0" fmla="*/ 80576 h 179029"/>
                <a:gd name="connsiteX1" fmla="*/ 36548 w 124653"/>
                <a:gd name="connsiteY1" fmla="*/ 76 h 179029"/>
                <a:gd name="connsiteX2" fmla="*/ 138 w 124653"/>
                <a:gd name="connsiteY2" fmla="*/ 2869 h 179029"/>
                <a:gd name="connsiteX3" fmla="*/ 138 w 124653"/>
                <a:gd name="connsiteY3" fmla="*/ 10741 h 179029"/>
                <a:gd name="connsiteX4" fmla="*/ 19860 w 124653"/>
                <a:gd name="connsiteY4" fmla="*/ 24962 h 179029"/>
                <a:gd name="connsiteX5" fmla="*/ 19860 w 124653"/>
                <a:gd name="connsiteY5" fmla="*/ 176312 h 179029"/>
                <a:gd name="connsiteX6" fmla="*/ 26182 w 124653"/>
                <a:gd name="connsiteY6" fmla="*/ 176312 h 179029"/>
                <a:gd name="connsiteX7" fmla="*/ 35284 w 124653"/>
                <a:gd name="connsiteY7" fmla="*/ 160567 h 179029"/>
                <a:gd name="connsiteX8" fmla="*/ 68407 w 124653"/>
                <a:gd name="connsiteY8" fmla="*/ 179105 h 179029"/>
                <a:gd name="connsiteX9" fmla="*/ 124792 w 124653"/>
                <a:gd name="connsiteY9" fmla="*/ 121460 h 179029"/>
                <a:gd name="connsiteX10" fmla="*/ 71188 w 124653"/>
                <a:gd name="connsiteY10" fmla="*/ 64069 h 179029"/>
                <a:gd name="connsiteX11" fmla="*/ 36548 w 124653"/>
                <a:gd name="connsiteY11" fmla="*/ 80576 h 179029"/>
                <a:gd name="connsiteX12" fmla="*/ 37307 w 124653"/>
                <a:gd name="connsiteY12" fmla="*/ 147362 h 179029"/>
                <a:gd name="connsiteX13" fmla="*/ 37307 w 124653"/>
                <a:gd name="connsiteY13" fmla="*/ 95050 h 179029"/>
                <a:gd name="connsiteX14" fmla="*/ 40088 w 124653"/>
                <a:gd name="connsiteY14" fmla="*/ 85908 h 179029"/>
                <a:gd name="connsiteX15" fmla="*/ 69924 w 124653"/>
                <a:gd name="connsiteY15" fmla="*/ 69656 h 179029"/>
                <a:gd name="connsiteX16" fmla="*/ 96473 w 124653"/>
                <a:gd name="connsiteY16" fmla="*/ 85908 h 179029"/>
                <a:gd name="connsiteX17" fmla="*/ 103806 w 124653"/>
                <a:gd name="connsiteY17" fmla="*/ 121206 h 179029"/>
                <a:gd name="connsiteX18" fmla="*/ 95967 w 124653"/>
                <a:gd name="connsiteY18" fmla="*/ 157266 h 179029"/>
                <a:gd name="connsiteX19" fmla="*/ 67396 w 124653"/>
                <a:gd name="connsiteY19" fmla="*/ 173518 h 179029"/>
                <a:gd name="connsiteX20" fmla="*/ 40847 w 124653"/>
                <a:gd name="connsiteY20" fmla="*/ 158028 h 179029"/>
                <a:gd name="connsiteX21" fmla="*/ 37307 w 124653"/>
                <a:gd name="connsiteY21" fmla="*/ 147362 h 179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4653" h="179029">
                  <a:moveTo>
                    <a:pt x="36548" y="80576"/>
                  </a:moveTo>
                  <a:lnTo>
                    <a:pt x="36548" y="76"/>
                  </a:lnTo>
                  <a:lnTo>
                    <a:pt x="138" y="2869"/>
                  </a:lnTo>
                  <a:lnTo>
                    <a:pt x="138" y="10741"/>
                  </a:lnTo>
                  <a:cubicBezTo>
                    <a:pt x="17838" y="10741"/>
                    <a:pt x="19860" y="12519"/>
                    <a:pt x="19860" y="24962"/>
                  </a:cubicBezTo>
                  <a:lnTo>
                    <a:pt x="19860" y="176312"/>
                  </a:lnTo>
                  <a:lnTo>
                    <a:pt x="26182" y="176312"/>
                  </a:lnTo>
                  <a:cubicBezTo>
                    <a:pt x="26434" y="176058"/>
                    <a:pt x="28457" y="172503"/>
                    <a:pt x="35284" y="160567"/>
                  </a:cubicBezTo>
                  <a:cubicBezTo>
                    <a:pt x="39077" y="166408"/>
                    <a:pt x="49696" y="179105"/>
                    <a:pt x="68407" y="179105"/>
                  </a:cubicBezTo>
                  <a:cubicBezTo>
                    <a:pt x="98496" y="179105"/>
                    <a:pt x="124792" y="154219"/>
                    <a:pt x="124792" y="121460"/>
                  </a:cubicBezTo>
                  <a:cubicBezTo>
                    <a:pt x="124792" y="89210"/>
                    <a:pt x="100013" y="64069"/>
                    <a:pt x="71188" y="64069"/>
                  </a:cubicBezTo>
                  <a:cubicBezTo>
                    <a:pt x="51466" y="64069"/>
                    <a:pt x="40594" y="76005"/>
                    <a:pt x="36548" y="80576"/>
                  </a:cubicBezTo>
                  <a:close/>
                  <a:moveTo>
                    <a:pt x="37307" y="147362"/>
                  </a:moveTo>
                  <a:lnTo>
                    <a:pt x="37307" y="95050"/>
                  </a:lnTo>
                  <a:cubicBezTo>
                    <a:pt x="37307" y="90225"/>
                    <a:pt x="37307" y="89971"/>
                    <a:pt x="40088" y="85908"/>
                  </a:cubicBezTo>
                  <a:cubicBezTo>
                    <a:pt x="49949" y="71688"/>
                    <a:pt x="63856" y="69656"/>
                    <a:pt x="69924" y="69656"/>
                  </a:cubicBezTo>
                  <a:cubicBezTo>
                    <a:pt x="81302" y="69656"/>
                    <a:pt x="90405" y="76259"/>
                    <a:pt x="96473" y="85908"/>
                  </a:cubicBezTo>
                  <a:cubicBezTo>
                    <a:pt x="103047" y="96320"/>
                    <a:pt x="103806" y="110795"/>
                    <a:pt x="103806" y="121206"/>
                  </a:cubicBezTo>
                  <a:cubicBezTo>
                    <a:pt x="103806" y="130602"/>
                    <a:pt x="103300" y="145839"/>
                    <a:pt x="95967" y="157266"/>
                  </a:cubicBezTo>
                  <a:cubicBezTo>
                    <a:pt x="90658" y="165138"/>
                    <a:pt x="81049" y="173518"/>
                    <a:pt x="67396" y="173518"/>
                  </a:cubicBezTo>
                  <a:cubicBezTo>
                    <a:pt x="56018" y="173518"/>
                    <a:pt x="46915" y="167424"/>
                    <a:pt x="40847" y="158028"/>
                  </a:cubicBezTo>
                  <a:cubicBezTo>
                    <a:pt x="37307" y="152695"/>
                    <a:pt x="37307" y="151933"/>
                    <a:pt x="37307" y="147362"/>
                  </a:cubicBezTo>
                  <a:close/>
                </a:path>
              </a:pathLst>
            </a:custGeom>
            <a:solidFill>
              <a:srgbClr val="000000"/>
            </a:solidFill>
            <a:ln w="25380" cap="flat">
              <a:noFill/>
              <a:prstDash val="solid"/>
              <a:miter/>
            </a:ln>
          </p:spPr>
          <p:txBody>
            <a:bodyPr rtlCol="0" anchor="ctr"/>
            <a:lstStyle/>
            <a:p>
              <a:endParaRPr lang="en-IN"/>
            </a:p>
          </p:txBody>
        </p:sp>
        <p:sp>
          <p:nvSpPr>
            <p:cNvPr id="482" name="Freeform: Shape 481">
              <a:extLst>
                <a:ext uri="{FF2B5EF4-FFF2-40B4-BE49-F238E27FC236}">
                  <a16:creationId xmlns:a16="http://schemas.microsoft.com/office/drawing/2014/main" id="{0F19AE0E-8E1F-45C7-7C35-FC6AB3E8B17F}"/>
                </a:ext>
              </a:extLst>
            </p:cNvPr>
            <p:cNvSpPr/>
            <p:nvPr>
              <p:custDataLst>
                <p:tags r:id="rId40"/>
              </p:custDataLst>
            </p:nvPr>
          </p:nvSpPr>
          <p:spPr>
            <a:xfrm>
              <a:off x="6207766" y="4361271"/>
              <a:ext cx="97851" cy="116559"/>
            </a:xfrm>
            <a:custGeom>
              <a:avLst/>
              <a:gdLst>
                <a:gd name="connsiteX0" fmla="*/ 21383 w 97851"/>
                <a:gd name="connsiteY0" fmla="*/ 49849 h 116559"/>
                <a:gd name="connsiteX1" fmla="*/ 52736 w 97851"/>
                <a:gd name="connsiteY1" fmla="*/ 5663 h 116559"/>
                <a:gd name="connsiteX2" fmla="*/ 81308 w 97851"/>
                <a:gd name="connsiteY2" fmla="*/ 49849 h 116559"/>
                <a:gd name="connsiteX3" fmla="*/ 21383 w 97851"/>
                <a:gd name="connsiteY3" fmla="*/ 49849 h 116559"/>
                <a:gd name="connsiteX4" fmla="*/ 21131 w 97851"/>
                <a:gd name="connsiteY4" fmla="*/ 55181 h 116559"/>
                <a:gd name="connsiteX5" fmla="*/ 91675 w 97851"/>
                <a:gd name="connsiteY5" fmla="*/ 55181 h 116559"/>
                <a:gd name="connsiteX6" fmla="*/ 97996 w 97851"/>
                <a:gd name="connsiteY6" fmla="*/ 49849 h 116559"/>
                <a:gd name="connsiteX7" fmla="*/ 52736 w 97851"/>
                <a:gd name="connsiteY7" fmla="*/ 76 h 116559"/>
                <a:gd name="connsiteX8" fmla="*/ 144 w 97851"/>
                <a:gd name="connsiteY8" fmla="*/ 57975 h 116559"/>
                <a:gd name="connsiteX9" fmla="*/ 55771 w 97851"/>
                <a:gd name="connsiteY9" fmla="*/ 116635 h 116559"/>
                <a:gd name="connsiteX10" fmla="*/ 97996 w 97851"/>
                <a:gd name="connsiteY10" fmla="*/ 83623 h 116559"/>
                <a:gd name="connsiteX11" fmla="*/ 94709 w 97851"/>
                <a:gd name="connsiteY11" fmla="*/ 80576 h 116559"/>
                <a:gd name="connsiteX12" fmla="*/ 91422 w 97851"/>
                <a:gd name="connsiteY12" fmla="*/ 84131 h 116559"/>
                <a:gd name="connsiteX13" fmla="*/ 57288 w 97851"/>
                <a:gd name="connsiteY13" fmla="*/ 110287 h 116559"/>
                <a:gd name="connsiteX14" fmla="*/ 28716 w 97851"/>
                <a:gd name="connsiteY14" fmla="*/ 93273 h 116559"/>
                <a:gd name="connsiteX15" fmla="*/ 21131 w 97851"/>
                <a:gd name="connsiteY15" fmla="*/ 55181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851" h="116559">
                  <a:moveTo>
                    <a:pt x="21383" y="49849"/>
                  </a:moveTo>
                  <a:cubicBezTo>
                    <a:pt x="22900" y="12011"/>
                    <a:pt x="44140" y="5663"/>
                    <a:pt x="52736" y="5663"/>
                  </a:cubicBezTo>
                  <a:cubicBezTo>
                    <a:pt x="78780" y="5663"/>
                    <a:pt x="81308" y="39945"/>
                    <a:pt x="81308" y="49849"/>
                  </a:cubicBezTo>
                  <a:lnTo>
                    <a:pt x="21383" y="49849"/>
                  </a:lnTo>
                  <a:close/>
                  <a:moveTo>
                    <a:pt x="21131" y="55181"/>
                  </a:moveTo>
                  <a:lnTo>
                    <a:pt x="91675" y="55181"/>
                  </a:lnTo>
                  <a:cubicBezTo>
                    <a:pt x="97237" y="55181"/>
                    <a:pt x="97996" y="55181"/>
                    <a:pt x="97996" y="49849"/>
                  </a:cubicBezTo>
                  <a:cubicBezTo>
                    <a:pt x="97996" y="24708"/>
                    <a:pt x="84342" y="76"/>
                    <a:pt x="52736" y="76"/>
                  </a:cubicBezTo>
                  <a:cubicBezTo>
                    <a:pt x="23406" y="76"/>
                    <a:pt x="144" y="26232"/>
                    <a:pt x="144" y="57975"/>
                  </a:cubicBezTo>
                  <a:cubicBezTo>
                    <a:pt x="144" y="92003"/>
                    <a:pt x="26693" y="116635"/>
                    <a:pt x="55771" y="116635"/>
                  </a:cubicBezTo>
                  <a:cubicBezTo>
                    <a:pt x="86618" y="116635"/>
                    <a:pt x="97996" y="88448"/>
                    <a:pt x="97996" y="83623"/>
                  </a:cubicBezTo>
                  <a:cubicBezTo>
                    <a:pt x="97996" y="81083"/>
                    <a:pt x="95973" y="80576"/>
                    <a:pt x="94709" y="80576"/>
                  </a:cubicBezTo>
                  <a:cubicBezTo>
                    <a:pt x="92433" y="80576"/>
                    <a:pt x="91928" y="82099"/>
                    <a:pt x="91422" y="84131"/>
                  </a:cubicBezTo>
                  <a:cubicBezTo>
                    <a:pt x="82572" y="110287"/>
                    <a:pt x="59816" y="110287"/>
                    <a:pt x="57288" y="110287"/>
                  </a:cubicBezTo>
                  <a:cubicBezTo>
                    <a:pt x="44645" y="110287"/>
                    <a:pt x="34531" y="102669"/>
                    <a:pt x="28716" y="93273"/>
                  </a:cubicBezTo>
                  <a:cubicBezTo>
                    <a:pt x="21131" y="81083"/>
                    <a:pt x="21131" y="64323"/>
                    <a:pt x="21131" y="55181"/>
                  </a:cubicBezTo>
                  <a:close/>
                </a:path>
              </a:pathLst>
            </a:custGeom>
            <a:solidFill>
              <a:srgbClr val="000000"/>
            </a:solidFill>
            <a:ln w="25380" cap="flat">
              <a:noFill/>
              <a:prstDash val="solid"/>
              <a:miter/>
            </a:ln>
          </p:spPr>
          <p:txBody>
            <a:bodyPr rtlCol="0" anchor="ctr"/>
            <a:lstStyle/>
            <a:p>
              <a:endParaRPr lang="en-IN"/>
            </a:p>
          </p:txBody>
        </p:sp>
        <p:sp>
          <p:nvSpPr>
            <p:cNvPr id="483" name="Freeform: Shape 482">
              <a:extLst>
                <a:ext uri="{FF2B5EF4-FFF2-40B4-BE49-F238E27FC236}">
                  <a16:creationId xmlns:a16="http://schemas.microsoft.com/office/drawing/2014/main" id="{E6CA37E3-7A4B-8805-ADCD-5C0A6866FBAB}"/>
                </a:ext>
              </a:extLst>
            </p:cNvPr>
            <p:cNvSpPr/>
            <p:nvPr>
              <p:custDataLst>
                <p:tags r:id="rId41"/>
              </p:custDataLst>
            </p:nvPr>
          </p:nvSpPr>
          <p:spPr>
            <a:xfrm>
              <a:off x="6320142" y="4362795"/>
              <a:ext cx="84956" cy="112242"/>
            </a:xfrm>
            <a:custGeom>
              <a:avLst/>
              <a:gdLst>
                <a:gd name="connsiteX0" fmla="*/ 35294 w 84956"/>
                <a:gd name="connsiteY0" fmla="*/ 28010 h 112242"/>
                <a:gd name="connsiteX1" fmla="*/ 35294 w 84956"/>
                <a:gd name="connsiteY1" fmla="*/ 76 h 112242"/>
                <a:gd name="connsiteX2" fmla="*/ 149 w 84956"/>
                <a:gd name="connsiteY2" fmla="*/ 2869 h 112242"/>
                <a:gd name="connsiteX3" fmla="*/ 149 w 84956"/>
                <a:gd name="connsiteY3" fmla="*/ 10741 h 112242"/>
                <a:gd name="connsiteX4" fmla="*/ 19871 w 84956"/>
                <a:gd name="connsiteY4" fmla="*/ 24962 h 112242"/>
                <a:gd name="connsiteX5" fmla="*/ 19871 w 84956"/>
                <a:gd name="connsiteY5" fmla="*/ 93019 h 112242"/>
                <a:gd name="connsiteX6" fmla="*/ 149 w 84956"/>
                <a:gd name="connsiteY6" fmla="*/ 104446 h 112242"/>
                <a:gd name="connsiteX7" fmla="*/ 149 w 84956"/>
                <a:gd name="connsiteY7" fmla="*/ 112318 h 112242"/>
                <a:gd name="connsiteX8" fmla="*/ 28973 w 84956"/>
                <a:gd name="connsiteY8" fmla="*/ 111556 h 112242"/>
                <a:gd name="connsiteX9" fmla="*/ 61085 w 84956"/>
                <a:gd name="connsiteY9" fmla="*/ 112318 h 112242"/>
                <a:gd name="connsiteX10" fmla="*/ 61085 w 84956"/>
                <a:gd name="connsiteY10" fmla="*/ 104446 h 112242"/>
                <a:gd name="connsiteX11" fmla="*/ 55775 w 84956"/>
                <a:gd name="connsiteY11" fmla="*/ 104446 h 112242"/>
                <a:gd name="connsiteX12" fmla="*/ 36559 w 84956"/>
                <a:gd name="connsiteY12" fmla="*/ 92511 h 112242"/>
                <a:gd name="connsiteX13" fmla="*/ 36559 w 84956"/>
                <a:gd name="connsiteY13" fmla="*/ 53404 h 112242"/>
                <a:gd name="connsiteX14" fmla="*/ 66395 w 84956"/>
                <a:gd name="connsiteY14" fmla="*/ 5663 h 112242"/>
                <a:gd name="connsiteX15" fmla="*/ 69176 w 84956"/>
                <a:gd name="connsiteY15" fmla="*/ 5917 h 112242"/>
                <a:gd name="connsiteX16" fmla="*/ 63360 w 84956"/>
                <a:gd name="connsiteY16" fmla="*/ 15820 h 112242"/>
                <a:gd name="connsiteX17" fmla="*/ 74233 w 84956"/>
                <a:gd name="connsiteY17" fmla="*/ 26740 h 112242"/>
                <a:gd name="connsiteX18" fmla="*/ 85105 w 84956"/>
                <a:gd name="connsiteY18" fmla="*/ 15566 h 112242"/>
                <a:gd name="connsiteX19" fmla="*/ 66395 w 84956"/>
                <a:gd name="connsiteY19" fmla="*/ 76 h 112242"/>
                <a:gd name="connsiteX20" fmla="*/ 35294 w 84956"/>
                <a:gd name="connsiteY20" fmla="*/ 28010 h 11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4956" h="112242">
                  <a:moveTo>
                    <a:pt x="35294" y="28010"/>
                  </a:moveTo>
                  <a:lnTo>
                    <a:pt x="35294" y="76"/>
                  </a:lnTo>
                  <a:lnTo>
                    <a:pt x="149" y="2869"/>
                  </a:lnTo>
                  <a:lnTo>
                    <a:pt x="149" y="10741"/>
                  </a:lnTo>
                  <a:cubicBezTo>
                    <a:pt x="17848" y="10741"/>
                    <a:pt x="19871" y="12519"/>
                    <a:pt x="19871" y="24962"/>
                  </a:cubicBezTo>
                  <a:lnTo>
                    <a:pt x="19871" y="93019"/>
                  </a:lnTo>
                  <a:cubicBezTo>
                    <a:pt x="19871" y="104446"/>
                    <a:pt x="17089" y="104446"/>
                    <a:pt x="149" y="104446"/>
                  </a:cubicBezTo>
                  <a:lnTo>
                    <a:pt x="149" y="112318"/>
                  </a:lnTo>
                  <a:cubicBezTo>
                    <a:pt x="10010" y="112064"/>
                    <a:pt x="21894" y="111556"/>
                    <a:pt x="28973" y="111556"/>
                  </a:cubicBezTo>
                  <a:cubicBezTo>
                    <a:pt x="39087" y="111556"/>
                    <a:pt x="50971" y="111556"/>
                    <a:pt x="61085" y="112318"/>
                  </a:cubicBezTo>
                  <a:lnTo>
                    <a:pt x="61085" y="104446"/>
                  </a:lnTo>
                  <a:lnTo>
                    <a:pt x="55775" y="104446"/>
                  </a:lnTo>
                  <a:cubicBezTo>
                    <a:pt x="37064" y="104446"/>
                    <a:pt x="36559" y="101653"/>
                    <a:pt x="36559" y="92511"/>
                  </a:cubicBezTo>
                  <a:lnTo>
                    <a:pt x="36559" y="53404"/>
                  </a:lnTo>
                  <a:cubicBezTo>
                    <a:pt x="36559" y="28263"/>
                    <a:pt x="47178" y="5663"/>
                    <a:pt x="66395" y="5663"/>
                  </a:cubicBezTo>
                  <a:cubicBezTo>
                    <a:pt x="68165" y="5663"/>
                    <a:pt x="68670" y="5663"/>
                    <a:pt x="69176" y="5917"/>
                  </a:cubicBezTo>
                  <a:cubicBezTo>
                    <a:pt x="68417" y="6171"/>
                    <a:pt x="63360" y="9218"/>
                    <a:pt x="63360" y="15820"/>
                  </a:cubicBezTo>
                  <a:cubicBezTo>
                    <a:pt x="63360" y="22931"/>
                    <a:pt x="68670" y="26740"/>
                    <a:pt x="74233" y="26740"/>
                  </a:cubicBezTo>
                  <a:cubicBezTo>
                    <a:pt x="78784" y="26740"/>
                    <a:pt x="85105" y="23693"/>
                    <a:pt x="85105" y="15566"/>
                  </a:cubicBezTo>
                  <a:cubicBezTo>
                    <a:pt x="85105" y="7440"/>
                    <a:pt x="77267" y="76"/>
                    <a:pt x="66395" y="76"/>
                  </a:cubicBezTo>
                  <a:cubicBezTo>
                    <a:pt x="47937" y="76"/>
                    <a:pt x="38834" y="17090"/>
                    <a:pt x="35294" y="28010"/>
                  </a:cubicBezTo>
                  <a:close/>
                </a:path>
              </a:pathLst>
            </a:custGeom>
            <a:solidFill>
              <a:srgbClr val="000000"/>
            </a:solidFill>
            <a:ln w="25380" cap="flat">
              <a:noFill/>
              <a:prstDash val="solid"/>
              <a:miter/>
            </a:ln>
          </p:spPr>
          <p:txBody>
            <a:bodyPr rtlCol="0" anchor="ctr"/>
            <a:lstStyle/>
            <a:p>
              <a:endParaRPr lang="en-IN"/>
            </a:p>
          </p:txBody>
        </p:sp>
        <p:sp>
          <p:nvSpPr>
            <p:cNvPr id="484" name="Freeform: Shape 483">
              <a:extLst>
                <a:ext uri="{FF2B5EF4-FFF2-40B4-BE49-F238E27FC236}">
                  <a16:creationId xmlns:a16="http://schemas.microsoft.com/office/drawing/2014/main" id="{76D691C3-7C75-D606-BFD0-B8624C0C9D55}"/>
                </a:ext>
              </a:extLst>
            </p:cNvPr>
            <p:cNvSpPr/>
            <p:nvPr>
              <p:custDataLst>
                <p:tags r:id="rId42"/>
              </p:custDataLst>
            </p:nvPr>
          </p:nvSpPr>
          <p:spPr>
            <a:xfrm>
              <a:off x="6503457" y="4361271"/>
              <a:ext cx="112011" cy="116559"/>
            </a:xfrm>
            <a:custGeom>
              <a:avLst/>
              <a:gdLst>
                <a:gd name="connsiteX0" fmla="*/ 112167 w 112011"/>
                <a:gd name="connsiteY0" fmla="*/ 59498 h 116559"/>
                <a:gd name="connsiteX1" fmla="*/ 56288 w 112011"/>
                <a:gd name="connsiteY1" fmla="*/ 76 h 116559"/>
                <a:gd name="connsiteX2" fmla="*/ 156 w 112011"/>
                <a:gd name="connsiteY2" fmla="*/ 59498 h 116559"/>
                <a:gd name="connsiteX3" fmla="*/ 56035 w 112011"/>
                <a:gd name="connsiteY3" fmla="*/ 116635 h 116559"/>
                <a:gd name="connsiteX4" fmla="*/ 112167 w 112011"/>
                <a:gd name="connsiteY4" fmla="*/ 59498 h 116559"/>
                <a:gd name="connsiteX5" fmla="*/ 56288 w 112011"/>
                <a:gd name="connsiteY5" fmla="*/ 110287 h 116559"/>
                <a:gd name="connsiteX6" fmla="*/ 27463 w 112011"/>
                <a:gd name="connsiteY6" fmla="*/ 93273 h 116559"/>
                <a:gd name="connsiteX7" fmla="*/ 21142 w 112011"/>
                <a:gd name="connsiteY7" fmla="*/ 57467 h 116559"/>
                <a:gd name="connsiteX8" fmla="*/ 27211 w 112011"/>
                <a:gd name="connsiteY8" fmla="*/ 22677 h 116559"/>
                <a:gd name="connsiteX9" fmla="*/ 56035 w 112011"/>
                <a:gd name="connsiteY9" fmla="*/ 5663 h 116559"/>
                <a:gd name="connsiteX10" fmla="*/ 84607 w 112011"/>
                <a:gd name="connsiteY10" fmla="*/ 22169 h 116559"/>
                <a:gd name="connsiteX11" fmla="*/ 91181 w 112011"/>
                <a:gd name="connsiteY11" fmla="*/ 57467 h 116559"/>
                <a:gd name="connsiteX12" fmla="*/ 85618 w 112011"/>
                <a:gd name="connsiteY12" fmla="*/ 91495 h 116559"/>
                <a:gd name="connsiteX13" fmla="*/ 56288 w 112011"/>
                <a:gd name="connsiteY13" fmla="*/ 110287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011" h="116559">
                  <a:moveTo>
                    <a:pt x="112167" y="59498"/>
                  </a:moveTo>
                  <a:cubicBezTo>
                    <a:pt x="112167" y="26994"/>
                    <a:pt x="86882" y="76"/>
                    <a:pt x="56288" y="76"/>
                  </a:cubicBezTo>
                  <a:cubicBezTo>
                    <a:pt x="24682" y="76"/>
                    <a:pt x="156" y="27756"/>
                    <a:pt x="156" y="59498"/>
                  </a:cubicBezTo>
                  <a:cubicBezTo>
                    <a:pt x="156" y="92257"/>
                    <a:pt x="26452" y="116635"/>
                    <a:pt x="56035" y="116635"/>
                  </a:cubicBezTo>
                  <a:cubicBezTo>
                    <a:pt x="86630" y="116635"/>
                    <a:pt x="112167" y="91749"/>
                    <a:pt x="112167" y="59498"/>
                  </a:cubicBezTo>
                  <a:close/>
                  <a:moveTo>
                    <a:pt x="56288" y="110287"/>
                  </a:moveTo>
                  <a:cubicBezTo>
                    <a:pt x="45416" y="110287"/>
                    <a:pt x="34290" y="104954"/>
                    <a:pt x="27463" y="93273"/>
                  </a:cubicBezTo>
                  <a:cubicBezTo>
                    <a:pt x="21142" y="82099"/>
                    <a:pt x="21142" y="66609"/>
                    <a:pt x="21142" y="57467"/>
                  </a:cubicBezTo>
                  <a:cubicBezTo>
                    <a:pt x="21142" y="47563"/>
                    <a:pt x="21142" y="33850"/>
                    <a:pt x="27211" y="22677"/>
                  </a:cubicBezTo>
                  <a:cubicBezTo>
                    <a:pt x="34037" y="10995"/>
                    <a:pt x="45921" y="5663"/>
                    <a:pt x="56035" y="5663"/>
                  </a:cubicBezTo>
                  <a:cubicBezTo>
                    <a:pt x="67160" y="5663"/>
                    <a:pt x="78033" y="11249"/>
                    <a:pt x="84607" y="22169"/>
                  </a:cubicBezTo>
                  <a:cubicBezTo>
                    <a:pt x="91181" y="33088"/>
                    <a:pt x="91181" y="47817"/>
                    <a:pt x="91181" y="57467"/>
                  </a:cubicBezTo>
                  <a:cubicBezTo>
                    <a:pt x="91181" y="66609"/>
                    <a:pt x="91181" y="80322"/>
                    <a:pt x="85618" y="91495"/>
                  </a:cubicBezTo>
                  <a:cubicBezTo>
                    <a:pt x="80056" y="102922"/>
                    <a:pt x="68930" y="110287"/>
                    <a:pt x="56288" y="110287"/>
                  </a:cubicBezTo>
                  <a:close/>
                </a:path>
              </a:pathLst>
            </a:custGeom>
            <a:solidFill>
              <a:srgbClr val="000000"/>
            </a:solidFill>
            <a:ln w="25380" cap="flat">
              <a:noFill/>
              <a:prstDash val="solid"/>
              <a:miter/>
            </a:ln>
          </p:spPr>
          <p:txBody>
            <a:bodyPr rtlCol="0" anchor="ctr"/>
            <a:lstStyle/>
            <a:p>
              <a:endParaRPr lang="en-IN"/>
            </a:p>
          </p:txBody>
        </p:sp>
        <p:sp>
          <p:nvSpPr>
            <p:cNvPr id="485" name="Freeform: Shape 484">
              <a:extLst>
                <a:ext uri="{FF2B5EF4-FFF2-40B4-BE49-F238E27FC236}">
                  <a16:creationId xmlns:a16="http://schemas.microsoft.com/office/drawing/2014/main" id="{56450D3C-5490-3CB6-D2A2-45491A5E3E1A}"/>
                </a:ext>
              </a:extLst>
            </p:cNvPr>
            <p:cNvSpPr/>
            <p:nvPr>
              <p:custDataLst>
                <p:tags r:id="rId43"/>
              </p:custDataLst>
            </p:nvPr>
          </p:nvSpPr>
          <p:spPr>
            <a:xfrm>
              <a:off x="6631145" y="4296008"/>
              <a:ext cx="81922" cy="179029"/>
            </a:xfrm>
            <a:custGeom>
              <a:avLst/>
              <a:gdLst>
                <a:gd name="connsiteX0" fmla="*/ 36065 w 81922"/>
                <a:gd name="connsiteY0" fmla="*/ 69656 h 179029"/>
                <a:gd name="connsiteX1" fmla="*/ 36065 w 81922"/>
                <a:gd name="connsiteY1" fmla="*/ 40199 h 179029"/>
                <a:gd name="connsiteX2" fmla="*/ 59327 w 81922"/>
                <a:gd name="connsiteY2" fmla="*/ 5663 h 179029"/>
                <a:gd name="connsiteX3" fmla="*/ 67671 w 81922"/>
                <a:gd name="connsiteY3" fmla="*/ 7440 h 179029"/>
                <a:gd name="connsiteX4" fmla="*/ 60086 w 81922"/>
                <a:gd name="connsiteY4" fmla="*/ 18106 h 179029"/>
                <a:gd name="connsiteX5" fmla="*/ 70958 w 81922"/>
                <a:gd name="connsiteY5" fmla="*/ 29025 h 179029"/>
                <a:gd name="connsiteX6" fmla="*/ 82083 w 81922"/>
                <a:gd name="connsiteY6" fmla="*/ 17852 h 179029"/>
                <a:gd name="connsiteX7" fmla="*/ 59327 w 81922"/>
                <a:gd name="connsiteY7" fmla="*/ 76 h 179029"/>
                <a:gd name="connsiteX8" fmla="*/ 20136 w 81922"/>
                <a:gd name="connsiteY8" fmla="*/ 40453 h 179029"/>
                <a:gd name="connsiteX9" fmla="*/ 20136 w 81922"/>
                <a:gd name="connsiteY9" fmla="*/ 69656 h 179029"/>
                <a:gd name="connsiteX10" fmla="*/ 161 w 81922"/>
                <a:gd name="connsiteY10" fmla="*/ 69656 h 179029"/>
                <a:gd name="connsiteX11" fmla="*/ 161 w 81922"/>
                <a:gd name="connsiteY11" fmla="*/ 77528 h 179029"/>
                <a:gd name="connsiteX12" fmla="*/ 20136 w 81922"/>
                <a:gd name="connsiteY12" fmla="*/ 77528 h 179029"/>
                <a:gd name="connsiteX13" fmla="*/ 20136 w 81922"/>
                <a:gd name="connsiteY13" fmla="*/ 159805 h 179029"/>
                <a:gd name="connsiteX14" fmla="*/ 414 w 81922"/>
                <a:gd name="connsiteY14" fmla="*/ 171233 h 179029"/>
                <a:gd name="connsiteX15" fmla="*/ 414 w 81922"/>
                <a:gd name="connsiteY15" fmla="*/ 179105 h 179029"/>
                <a:gd name="connsiteX16" fmla="*/ 29238 w 81922"/>
                <a:gd name="connsiteY16" fmla="*/ 178343 h 179029"/>
                <a:gd name="connsiteX17" fmla="*/ 61350 w 81922"/>
                <a:gd name="connsiteY17" fmla="*/ 179105 h 179029"/>
                <a:gd name="connsiteX18" fmla="*/ 61350 w 81922"/>
                <a:gd name="connsiteY18" fmla="*/ 171233 h 179029"/>
                <a:gd name="connsiteX19" fmla="*/ 56040 w 81922"/>
                <a:gd name="connsiteY19" fmla="*/ 171233 h 179029"/>
                <a:gd name="connsiteX20" fmla="*/ 36824 w 81922"/>
                <a:gd name="connsiteY20" fmla="*/ 159298 h 179029"/>
                <a:gd name="connsiteX21" fmla="*/ 36824 w 81922"/>
                <a:gd name="connsiteY21" fmla="*/ 77528 h 179029"/>
                <a:gd name="connsiteX22" fmla="*/ 65648 w 81922"/>
                <a:gd name="connsiteY22" fmla="*/ 77528 h 179029"/>
                <a:gd name="connsiteX23" fmla="*/ 65648 w 81922"/>
                <a:gd name="connsiteY23" fmla="*/ 69656 h 179029"/>
                <a:gd name="connsiteX24" fmla="*/ 36065 w 81922"/>
                <a:gd name="connsiteY24" fmla="*/ 69656 h 179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1922" h="179029">
                  <a:moveTo>
                    <a:pt x="36065" y="69656"/>
                  </a:moveTo>
                  <a:lnTo>
                    <a:pt x="36065" y="40199"/>
                  </a:lnTo>
                  <a:cubicBezTo>
                    <a:pt x="36065" y="17852"/>
                    <a:pt x="48202" y="5663"/>
                    <a:pt x="59327" y="5663"/>
                  </a:cubicBezTo>
                  <a:cubicBezTo>
                    <a:pt x="60086" y="5663"/>
                    <a:pt x="63878" y="5663"/>
                    <a:pt x="67671" y="7440"/>
                  </a:cubicBezTo>
                  <a:cubicBezTo>
                    <a:pt x="64637" y="8456"/>
                    <a:pt x="60086" y="11757"/>
                    <a:pt x="60086" y="18106"/>
                  </a:cubicBezTo>
                  <a:cubicBezTo>
                    <a:pt x="60086" y="23946"/>
                    <a:pt x="64131" y="29025"/>
                    <a:pt x="70958" y="29025"/>
                  </a:cubicBezTo>
                  <a:cubicBezTo>
                    <a:pt x="78291" y="29025"/>
                    <a:pt x="82083" y="23946"/>
                    <a:pt x="82083" y="17852"/>
                  </a:cubicBezTo>
                  <a:cubicBezTo>
                    <a:pt x="82083" y="8456"/>
                    <a:pt x="72728" y="76"/>
                    <a:pt x="59327" y="76"/>
                  </a:cubicBezTo>
                  <a:cubicBezTo>
                    <a:pt x="41628" y="76"/>
                    <a:pt x="20136" y="13535"/>
                    <a:pt x="20136" y="40453"/>
                  </a:cubicBezTo>
                  <a:lnTo>
                    <a:pt x="20136" y="69656"/>
                  </a:lnTo>
                  <a:lnTo>
                    <a:pt x="161" y="69656"/>
                  </a:lnTo>
                  <a:lnTo>
                    <a:pt x="161" y="77528"/>
                  </a:lnTo>
                  <a:lnTo>
                    <a:pt x="20136" y="77528"/>
                  </a:lnTo>
                  <a:lnTo>
                    <a:pt x="20136" y="159805"/>
                  </a:lnTo>
                  <a:cubicBezTo>
                    <a:pt x="20136" y="171233"/>
                    <a:pt x="17354" y="171233"/>
                    <a:pt x="414" y="171233"/>
                  </a:cubicBezTo>
                  <a:lnTo>
                    <a:pt x="414" y="179105"/>
                  </a:lnTo>
                  <a:cubicBezTo>
                    <a:pt x="10275" y="178851"/>
                    <a:pt x="22159" y="178343"/>
                    <a:pt x="29238" y="178343"/>
                  </a:cubicBezTo>
                  <a:cubicBezTo>
                    <a:pt x="39352" y="178343"/>
                    <a:pt x="51236" y="178343"/>
                    <a:pt x="61350" y="179105"/>
                  </a:cubicBezTo>
                  <a:lnTo>
                    <a:pt x="61350" y="171233"/>
                  </a:lnTo>
                  <a:lnTo>
                    <a:pt x="56040" y="171233"/>
                  </a:lnTo>
                  <a:cubicBezTo>
                    <a:pt x="37329" y="171233"/>
                    <a:pt x="36824" y="168440"/>
                    <a:pt x="36824" y="159298"/>
                  </a:cubicBezTo>
                  <a:lnTo>
                    <a:pt x="36824" y="77528"/>
                  </a:lnTo>
                  <a:lnTo>
                    <a:pt x="65648" y="77528"/>
                  </a:lnTo>
                  <a:lnTo>
                    <a:pt x="65648" y="69656"/>
                  </a:lnTo>
                  <a:lnTo>
                    <a:pt x="36065" y="69656"/>
                  </a:lnTo>
                  <a:close/>
                </a:path>
              </a:pathLst>
            </a:custGeom>
            <a:solidFill>
              <a:srgbClr val="000000"/>
            </a:solidFill>
            <a:ln w="25380" cap="flat">
              <a:noFill/>
              <a:prstDash val="solid"/>
              <a:miter/>
            </a:ln>
          </p:spPr>
          <p:txBody>
            <a:bodyPr rtlCol="0" anchor="ctr"/>
            <a:lstStyle/>
            <a:p>
              <a:endParaRPr lang="en-IN"/>
            </a:p>
          </p:txBody>
        </p:sp>
        <p:sp>
          <p:nvSpPr>
            <p:cNvPr id="486" name="Freeform: Shape 485">
              <a:extLst>
                <a:ext uri="{FF2B5EF4-FFF2-40B4-BE49-F238E27FC236}">
                  <a16:creationId xmlns:a16="http://schemas.microsoft.com/office/drawing/2014/main" id="{4DB6BAA7-F18B-C5AD-5159-16B26C702713}"/>
                </a:ext>
              </a:extLst>
            </p:cNvPr>
            <p:cNvSpPr/>
            <p:nvPr>
              <p:custDataLst>
                <p:tags r:id="rId44"/>
              </p:custDataLst>
            </p:nvPr>
          </p:nvSpPr>
          <p:spPr>
            <a:xfrm>
              <a:off x="6794962" y="4361271"/>
              <a:ext cx="114033" cy="116559"/>
            </a:xfrm>
            <a:custGeom>
              <a:avLst/>
              <a:gdLst>
                <a:gd name="connsiteX0" fmla="*/ 73746 w 114033"/>
                <a:gd name="connsiteY0" fmla="*/ 94542 h 116559"/>
                <a:gd name="connsiteX1" fmla="*/ 93468 w 114033"/>
                <a:gd name="connsiteY1" fmla="*/ 115366 h 116559"/>
                <a:gd name="connsiteX2" fmla="*/ 114201 w 114033"/>
                <a:gd name="connsiteY2" fmla="*/ 91241 h 116559"/>
                <a:gd name="connsiteX3" fmla="*/ 114201 w 114033"/>
                <a:gd name="connsiteY3" fmla="*/ 77020 h 116559"/>
                <a:gd name="connsiteX4" fmla="*/ 107880 w 114033"/>
                <a:gd name="connsiteY4" fmla="*/ 77020 h 116559"/>
                <a:gd name="connsiteX5" fmla="*/ 107880 w 114033"/>
                <a:gd name="connsiteY5" fmla="*/ 91241 h 116559"/>
                <a:gd name="connsiteX6" fmla="*/ 98778 w 114033"/>
                <a:gd name="connsiteY6" fmla="*/ 107493 h 116559"/>
                <a:gd name="connsiteX7" fmla="*/ 89422 w 114033"/>
                <a:gd name="connsiteY7" fmla="*/ 94796 h 116559"/>
                <a:gd name="connsiteX8" fmla="*/ 89422 w 114033"/>
                <a:gd name="connsiteY8" fmla="*/ 44008 h 116559"/>
                <a:gd name="connsiteX9" fmla="*/ 80320 w 114033"/>
                <a:gd name="connsiteY9" fmla="*/ 14043 h 116559"/>
                <a:gd name="connsiteX10" fmla="*/ 45680 w 114033"/>
                <a:gd name="connsiteY10" fmla="*/ 76 h 116559"/>
                <a:gd name="connsiteX11" fmla="*/ 7500 w 114033"/>
                <a:gd name="connsiteY11" fmla="*/ 28771 h 116559"/>
                <a:gd name="connsiteX12" fmla="*/ 19131 w 114033"/>
                <a:gd name="connsiteY12" fmla="*/ 40707 h 116559"/>
                <a:gd name="connsiteX13" fmla="*/ 30762 w 114033"/>
                <a:gd name="connsiteY13" fmla="*/ 29025 h 116559"/>
                <a:gd name="connsiteX14" fmla="*/ 17867 w 114033"/>
                <a:gd name="connsiteY14" fmla="*/ 17344 h 116559"/>
                <a:gd name="connsiteX15" fmla="*/ 45174 w 114033"/>
                <a:gd name="connsiteY15" fmla="*/ 5663 h 116559"/>
                <a:gd name="connsiteX16" fmla="*/ 71976 w 114033"/>
                <a:gd name="connsiteY16" fmla="*/ 38167 h 116559"/>
                <a:gd name="connsiteX17" fmla="*/ 71976 w 114033"/>
                <a:gd name="connsiteY17" fmla="*/ 47563 h 116559"/>
                <a:gd name="connsiteX18" fmla="*/ 25452 w 114033"/>
                <a:gd name="connsiteY18" fmla="*/ 56705 h 116559"/>
                <a:gd name="connsiteX19" fmla="*/ 167 w 114033"/>
                <a:gd name="connsiteY19" fmla="*/ 89717 h 116559"/>
                <a:gd name="connsiteX20" fmla="*/ 40623 w 114033"/>
                <a:gd name="connsiteY20" fmla="*/ 116635 h 116559"/>
                <a:gd name="connsiteX21" fmla="*/ 73746 w 114033"/>
                <a:gd name="connsiteY21" fmla="*/ 94542 h 116559"/>
                <a:gd name="connsiteX22" fmla="*/ 71976 w 114033"/>
                <a:gd name="connsiteY22" fmla="*/ 52896 h 116559"/>
                <a:gd name="connsiteX23" fmla="*/ 71976 w 114033"/>
                <a:gd name="connsiteY23" fmla="*/ 78290 h 116559"/>
                <a:gd name="connsiteX24" fmla="*/ 42393 w 114033"/>
                <a:gd name="connsiteY24" fmla="*/ 111049 h 116559"/>
                <a:gd name="connsiteX25" fmla="*/ 19636 w 114033"/>
                <a:gd name="connsiteY25" fmla="*/ 89464 h 116559"/>
                <a:gd name="connsiteX26" fmla="*/ 71976 w 114033"/>
                <a:gd name="connsiteY26" fmla="*/ 52896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033" h="116559">
                  <a:moveTo>
                    <a:pt x="73746" y="94542"/>
                  </a:moveTo>
                  <a:cubicBezTo>
                    <a:pt x="74757" y="104700"/>
                    <a:pt x="81584" y="115366"/>
                    <a:pt x="93468" y="115366"/>
                  </a:cubicBezTo>
                  <a:cubicBezTo>
                    <a:pt x="98778" y="115366"/>
                    <a:pt x="114201" y="111810"/>
                    <a:pt x="114201" y="91241"/>
                  </a:cubicBezTo>
                  <a:lnTo>
                    <a:pt x="114201" y="77020"/>
                  </a:lnTo>
                  <a:lnTo>
                    <a:pt x="107880" y="77020"/>
                  </a:lnTo>
                  <a:lnTo>
                    <a:pt x="107880" y="91241"/>
                  </a:lnTo>
                  <a:cubicBezTo>
                    <a:pt x="107880" y="105970"/>
                    <a:pt x="101559" y="107493"/>
                    <a:pt x="98778" y="107493"/>
                  </a:cubicBezTo>
                  <a:cubicBezTo>
                    <a:pt x="90434" y="107493"/>
                    <a:pt x="89422" y="96066"/>
                    <a:pt x="89422" y="94796"/>
                  </a:cubicBezTo>
                  <a:lnTo>
                    <a:pt x="89422" y="44008"/>
                  </a:lnTo>
                  <a:cubicBezTo>
                    <a:pt x="89422" y="33342"/>
                    <a:pt x="89422" y="23439"/>
                    <a:pt x="80320" y="14043"/>
                  </a:cubicBezTo>
                  <a:cubicBezTo>
                    <a:pt x="70459" y="4139"/>
                    <a:pt x="57816" y="76"/>
                    <a:pt x="45680" y="76"/>
                  </a:cubicBezTo>
                  <a:cubicBezTo>
                    <a:pt x="24946" y="76"/>
                    <a:pt x="7500" y="12011"/>
                    <a:pt x="7500" y="28771"/>
                  </a:cubicBezTo>
                  <a:cubicBezTo>
                    <a:pt x="7500" y="36390"/>
                    <a:pt x="12557" y="40707"/>
                    <a:pt x="19131" y="40707"/>
                  </a:cubicBezTo>
                  <a:cubicBezTo>
                    <a:pt x="26210" y="40707"/>
                    <a:pt x="30762" y="35628"/>
                    <a:pt x="30762" y="29025"/>
                  </a:cubicBezTo>
                  <a:cubicBezTo>
                    <a:pt x="30762" y="25978"/>
                    <a:pt x="29497" y="17598"/>
                    <a:pt x="17867" y="17344"/>
                  </a:cubicBezTo>
                  <a:cubicBezTo>
                    <a:pt x="24693" y="8456"/>
                    <a:pt x="37083" y="5663"/>
                    <a:pt x="45174" y="5663"/>
                  </a:cubicBezTo>
                  <a:cubicBezTo>
                    <a:pt x="57563" y="5663"/>
                    <a:pt x="71976" y="15566"/>
                    <a:pt x="71976" y="38167"/>
                  </a:cubicBezTo>
                  <a:lnTo>
                    <a:pt x="71976" y="47563"/>
                  </a:lnTo>
                  <a:cubicBezTo>
                    <a:pt x="59081" y="48325"/>
                    <a:pt x="41381" y="49087"/>
                    <a:pt x="25452" y="56705"/>
                  </a:cubicBezTo>
                  <a:cubicBezTo>
                    <a:pt x="6488" y="65339"/>
                    <a:pt x="167" y="78544"/>
                    <a:pt x="167" y="89717"/>
                  </a:cubicBezTo>
                  <a:cubicBezTo>
                    <a:pt x="167" y="110287"/>
                    <a:pt x="24693" y="116635"/>
                    <a:pt x="40623" y="116635"/>
                  </a:cubicBezTo>
                  <a:cubicBezTo>
                    <a:pt x="57311" y="116635"/>
                    <a:pt x="68942" y="106478"/>
                    <a:pt x="73746" y="94542"/>
                  </a:cubicBezTo>
                  <a:close/>
                  <a:moveTo>
                    <a:pt x="71976" y="52896"/>
                  </a:moveTo>
                  <a:lnTo>
                    <a:pt x="71976" y="78290"/>
                  </a:lnTo>
                  <a:cubicBezTo>
                    <a:pt x="71976" y="102415"/>
                    <a:pt x="53771" y="111049"/>
                    <a:pt x="42393" y="111049"/>
                  </a:cubicBezTo>
                  <a:cubicBezTo>
                    <a:pt x="30003" y="111049"/>
                    <a:pt x="19636" y="102161"/>
                    <a:pt x="19636" y="89464"/>
                  </a:cubicBezTo>
                  <a:cubicBezTo>
                    <a:pt x="19636" y="75497"/>
                    <a:pt x="30256" y="54420"/>
                    <a:pt x="71976" y="52896"/>
                  </a:cubicBezTo>
                  <a:close/>
                </a:path>
              </a:pathLst>
            </a:custGeom>
            <a:solidFill>
              <a:srgbClr val="000000"/>
            </a:solidFill>
            <a:ln w="25380" cap="flat">
              <a:noFill/>
              <a:prstDash val="solid"/>
              <a:miter/>
            </a:ln>
          </p:spPr>
          <p:txBody>
            <a:bodyPr rtlCol="0" anchor="ctr"/>
            <a:lstStyle/>
            <a:p>
              <a:endParaRPr lang="en-IN"/>
            </a:p>
          </p:txBody>
        </p:sp>
        <p:sp>
          <p:nvSpPr>
            <p:cNvPr id="487" name="Freeform: Shape 486">
              <a:extLst>
                <a:ext uri="{FF2B5EF4-FFF2-40B4-BE49-F238E27FC236}">
                  <a16:creationId xmlns:a16="http://schemas.microsoft.com/office/drawing/2014/main" id="{6A0FDC0D-ED9A-4992-31EC-8CAED775B299}"/>
                </a:ext>
              </a:extLst>
            </p:cNvPr>
            <p:cNvSpPr/>
            <p:nvPr>
              <p:custDataLst>
                <p:tags r:id="rId45"/>
              </p:custDataLst>
            </p:nvPr>
          </p:nvSpPr>
          <p:spPr>
            <a:xfrm>
              <a:off x="6917846" y="4362795"/>
              <a:ext cx="84956" cy="112242"/>
            </a:xfrm>
            <a:custGeom>
              <a:avLst/>
              <a:gdLst>
                <a:gd name="connsiteX0" fmla="*/ 35318 w 84956"/>
                <a:gd name="connsiteY0" fmla="*/ 28010 h 112242"/>
                <a:gd name="connsiteX1" fmla="*/ 35318 w 84956"/>
                <a:gd name="connsiteY1" fmla="*/ 76 h 112242"/>
                <a:gd name="connsiteX2" fmla="*/ 172 w 84956"/>
                <a:gd name="connsiteY2" fmla="*/ 2869 h 112242"/>
                <a:gd name="connsiteX3" fmla="*/ 172 w 84956"/>
                <a:gd name="connsiteY3" fmla="*/ 10741 h 112242"/>
                <a:gd name="connsiteX4" fmla="*/ 19894 w 84956"/>
                <a:gd name="connsiteY4" fmla="*/ 24962 h 112242"/>
                <a:gd name="connsiteX5" fmla="*/ 19894 w 84956"/>
                <a:gd name="connsiteY5" fmla="*/ 93019 h 112242"/>
                <a:gd name="connsiteX6" fmla="*/ 172 w 84956"/>
                <a:gd name="connsiteY6" fmla="*/ 104446 h 112242"/>
                <a:gd name="connsiteX7" fmla="*/ 172 w 84956"/>
                <a:gd name="connsiteY7" fmla="*/ 112318 h 112242"/>
                <a:gd name="connsiteX8" fmla="*/ 28997 w 84956"/>
                <a:gd name="connsiteY8" fmla="*/ 111556 h 112242"/>
                <a:gd name="connsiteX9" fmla="*/ 61108 w 84956"/>
                <a:gd name="connsiteY9" fmla="*/ 112318 h 112242"/>
                <a:gd name="connsiteX10" fmla="*/ 61108 w 84956"/>
                <a:gd name="connsiteY10" fmla="*/ 104446 h 112242"/>
                <a:gd name="connsiteX11" fmla="*/ 55799 w 84956"/>
                <a:gd name="connsiteY11" fmla="*/ 104446 h 112242"/>
                <a:gd name="connsiteX12" fmla="*/ 36582 w 84956"/>
                <a:gd name="connsiteY12" fmla="*/ 92511 h 112242"/>
                <a:gd name="connsiteX13" fmla="*/ 36582 w 84956"/>
                <a:gd name="connsiteY13" fmla="*/ 53404 h 112242"/>
                <a:gd name="connsiteX14" fmla="*/ 66418 w 84956"/>
                <a:gd name="connsiteY14" fmla="*/ 5663 h 112242"/>
                <a:gd name="connsiteX15" fmla="*/ 69199 w 84956"/>
                <a:gd name="connsiteY15" fmla="*/ 5917 h 112242"/>
                <a:gd name="connsiteX16" fmla="*/ 63384 w 84956"/>
                <a:gd name="connsiteY16" fmla="*/ 15820 h 112242"/>
                <a:gd name="connsiteX17" fmla="*/ 74256 w 84956"/>
                <a:gd name="connsiteY17" fmla="*/ 26740 h 112242"/>
                <a:gd name="connsiteX18" fmla="*/ 85129 w 84956"/>
                <a:gd name="connsiteY18" fmla="*/ 15566 h 112242"/>
                <a:gd name="connsiteX19" fmla="*/ 66418 w 84956"/>
                <a:gd name="connsiteY19" fmla="*/ 76 h 112242"/>
                <a:gd name="connsiteX20" fmla="*/ 35318 w 84956"/>
                <a:gd name="connsiteY20" fmla="*/ 28010 h 11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4956" h="112242">
                  <a:moveTo>
                    <a:pt x="35318" y="28010"/>
                  </a:moveTo>
                  <a:lnTo>
                    <a:pt x="35318" y="76"/>
                  </a:lnTo>
                  <a:lnTo>
                    <a:pt x="172" y="2869"/>
                  </a:lnTo>
                  <a:lnTo>
                    <a:pt x="172" y="10741"/>
                  </a:lnTo>
                  <a:cubicBezTo>
                    <a:pt x="17872" y="10741"/>
                    <a:pt x="19894" y="12519"/>
                    <a:pt x="19894" y="24962"/>
                  </a:cubicBezTo>
                  <a:lnTo>
                    <a:pt x="19894" y="93019"/>
                  </a:lnTo>
                  <a:cubicBezTo>
                    <a:pt x="19894" y="104446"/>
                    <a:pt x="17113" y="104446"/>
                    <a:pt x="172" y="104446"/>
                  </a:cubicBezTo>
                  <a:lnTo>
                    <a:pt x="172" y="112318"/>
                  </a:lnTo>
                  <a:cubicBezTo>
                    <a:pt x="10033" y="112064"/>
                    <a:pt x="21917" y="111556"/>
                    <a:pt x="28997" y="111556"/>
                  </a:cubicBezTo>
                  <a:cubicBezTo>
                    <a:pt x="39111" y="111556"/>
                    <a:pt x="50994" y="111556"/>
                    <a:pt x="61108" y="112318"/>
                  </a:cubicBezTo>
                  <a:lnTo>
                    <a:pt x="61108" y="104446"/>
                  </a:lnTo>
                  <a:lnTo>
                    <a:pt x="55799" y="104446"/>
                  </a:lnTo>
                  <a:cubicBezTo>
                    <a:pt x="37088" y="104446"/>
                    <a:pt x="36582" y="101653"/>
                    <a:pt x="36582" y="92511"/>
                  </a:cubicBezTo>
                  <a:lnTo>
                    <a:pt x="36582" y="53404"/>
                  </a:lnTo>
                  <a:cubicBezTo>
                    <a:pt x="36582" y="28263"/>
                    <a:pt x="47202" y="5663"/>
                    <a:pt x="66418" y="5663"/>
                  </a:cubicBezTo>
                  <a:cubicBezTo>
                    <a:pt x="68188" y="5663"/>
                    <a:pt x="68694" y="5663"/>
                    <a:pt x="69199" y="5917"/>
                  </a:cubicBezTo>
                  <a:cubicBezTo>
                    <a:pt x="68441" y="6171"/>
                    <a:pt x="63384" y="9218"/>
                    <a:pt x="63384" y="15820"/>
                  </a:cubicBezTo>
                  <a:cubicBezTo>
                    <a:pt x="63384" y="22931"/>
                    <a:pt x="68694" y="26740"/>
                    <a:pt x="74256" y="26740"/>
                  </a:cubicBezTo>
                  <a:cubicBezTo>
                    <a:pt x="78808" y="26740"/>
                    <a:pt x="85129" y="23693"/>
                    <a:pt x="85129" y="15566"/>
                  </a:cubicBezTo>
                  <a:cubicBezTo>
                    <a:pt x="85129" y="7440"/>
                    <a:pt x="77291" y="76"/>
                    <a:pt x="66418" y="76"/>
                  </a:cubicBezTo>
                  <a:cubicBezTo>
                    <a:pt x="47960" y="76"/>
                    <a:pt x="38858" y="17090"/>
                    <a:pt x="35318" y="28010"/>
                  </a:cubicBezTo>
                  <a:close/>
                </a:path>
              </a:pathLst>
            </a:custGeom>
            <a:solidFill>
              <a:srgbClr val="000000"/>
            </a:solidFill>
            <a:ln w="25380" cap="flat">
              <a:noFill/>
              <a:prstDash val="solid"/>
              <a:miter/>
            </a:ln>
          </p:spPr>
          <p:txBody>
            <a:bodyPr rtlCol="0" anchor="ctr"/>
            <a:lstStyle/>
            <a:p>
              <a:endParaRPr lang="en-IN"/>
            </a:p>
          </p:txBody>
        </p:sp>
        <p:sp>
          <p:nvSpPr>
            <p:cNvPr id="488" name="Freeform: Shape 487">
              <a:extLst>
                <a:ext uri="{FF2B5EF4-FFF2-40B4-BE49-F238E27FC236}">
                  <a16:creationId xmlns:a16="http://schemas.microsoft.com/office/drawing/2014/main" id="{727239BD-12A0-63EB-71E2-EADB2028179C}"/>
                </a:ext>
              </a:extLst>
            </p:cNvPr>
            <p:cNvSpPr/>
            <p:nvPr>
              <p:custDataLst>
                <p:tags r:id="rId46"/>
              </p:custDataLst>
            </p:nvPr>
          </p:nvSpPr>
          <p:spPr>
            <a:xfrm>
              <a:off x="7016878" y="4362795"/>
              <a:ext cx="84956" cy="112242"/>
            </a:xfrm>
            <a:custGeom>
              <a:avLst/>
              <a:gdLst>
                <a:gd name="connsiteX0" fmla="*/ 35322 w 84956"/>
                <a:gd name="connsiteY0" fmla="*/ 28010 h 112242"/>
                <a:gd name="connsiteX1" fmla="*/ 35322 w 84956"/>
                <a:gd name="connsiteY1" fmla="*/ 76 h 112242"/>
                <a:gd name="connsiteX2" fmla="*/ 176 w 84956"/>
                <a:gd name="connsiteY2" fmla="*/ 2869 h 112242"/>
                <a:gd name="connsiteX3" fmla="*/ 176 w 84956"/>
                <a:gd name="connsiteY3" fmla="*/ 10741 h 112242"/>
                <a:gd name="connsiteX4" fmla="*/ 19898 w 84956"/>
                <a:gd name="connsiteY4" fmla="*/ 24962 h 112242"/>
                <a:gd name="connsiteX5" fmla="*/ 19898 w 84956"/>
                <a:gd name="connsiteY5" fmla="*/ 93019 h 112242"/>
                <a:gd name="connsiteX6" fmla="*/ 176 w 84956"/>
                <a:gd name="connsiteY6" fmla="*/ 104446 h 112242"/>
                <a:gd name="connsiteX7" fmla="*/ 176 w 84956"/>
                <a:gd name="connsiteY7" fmla="*/ 112318 h 112242"/>
                <a:gd name="connsiteX8" fmla="*/ 29001 w 84956"/>
                <a:gd name="connsiteY8" fmla="*/ 111556 h 112242"/>
                <a:gd name="connsiteX9" fmla="*/ 61112 w 84956"/>
                <a:gd name="connsiteY9" fmla="*/ 112318 h 112242"/>
                <a:gd name="connsiteX10" fmla="*/ 61112 w 84956"/>
                <a:gd name="connsiteY10" fmla="*/ 104446 h 112242"/>
                <a:gd name="connsiteX11" fmla="*/ 55802 w 84956"/>
                <a:gd name="connsiteY11" fmla="*/ 104446 h 112242"/>
                <a:gd name="connsiteX12" fmla="*/ 36586 w 84956"/>
                <a:gd name="connsiteY12" fmla="*/ 92511 h 112242"/>
                <a:gd name="connsiteX13" fmla="*/ 36586 w 84956"/>
                <a:gd name="connsiteY13" fmla="*/ 53404 h 112242"/>
                <a:gd name="connsiteX14" fmla="*/ 66422 w 84956"/>
                <a:gd name="connsiteY14" fmla="*/ 5663 h 112242"/>
                <a:gd name="connsiteX15" fmla="*/ 69203 w 84956"/>
                <a:gd name="connsiteY15" fmla="*/ 5917 h 112242"/>
                <a:gd name="connsiteX16" fmla="*/ 63388 w 84956"/>
                <a:gd name="connsiteY16" fmla="*/ 15820 h 112242"/>
                <a:gd name="connsiteX17" fmla="*/ 74260 w 84956"/>
                <a:gd name="connsiteY17" fmla="*/ 26740 h 112242"/>
                <a:gd name="connsiteX18" fmla="*/ 85133 w 84956"/>
                <a:gd name="connsiteY18" fmla="*/ 15566 h 112242"/>
                <a:gd name="connsiteX19" fmla="*/ 66422 w 84956"/>
                <a:gd name="connsiteY19" fmla="*/ 76 h 112242"/>
                <a:gd name="connsiteX20" fmla="*/ 35322 w 84956"/>
                <a:gd name="connsiteY20" fmla="*/ 28010 h 11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4956" h="112242">
                  <a:moveTo>
                    <a:pt x="35322" y="28010"/>
                  </a:moveTo>
                  <a:lnTo>
                    <a:pt x="35322" y="76"/>
                  </a:lnTo>
                  <a:lnTo>
                    <a:pt x="176" y="2869"/>
                  </a:lnTo>
                  <a:lnTo>
                    <a:pt x="176" y="10741"/>
                  </a:lnTo>
                  <a:cubicBezTo>
                    <a:pt x="17875" y="10741"/>
                    <a:pt x="19898" y="12519"/>
                    <a:pt x="19898" y="24962"/>
                  </a:cubicBezTo>
                  <a:lnTo>
                    <a:pt x="19898" y="93019"/>
                  </a:lnTo>
                  <a:cubicBezTo>
                    <a:pt x="19898" y="104446"/>
                    <a:pt x="17117" y="104446"/>
                    <a:pt x="176" y="104446"/>
                  </a:cubicBezTo>
                  <a:lnTo>
                    <a:pt x="176" y="112318"/>
                  </a:lnTo>
                  <a:cubicBezTo>
                    <a:pt x="10037" y="112064"/>
                    <a:pt x="21921" y="111556"/>
                    <a:pt x="29001" y="111556"/>
                  </a:cubicBezTo>
                  <a:cubicBezTo>
                    <a:pt x="39115" y="111556"/>
                    <a:pt x="50998" y="111556"/>
                    <a:pt x="61112" y="112318"/>
                  </a:cubicBezTo>
                  <a:lnTo>
                    <a:pt x="61112" y="104446"/>
                  </a:lnTo>
                  <a:lnTo>
                    <a:pt x="55802" y="104446"/>
                  </a:lnTo>
                  <a:cubicBezTo>
                    <a:pt x="37092" y="104446"/>
                    <a:pt x="36586" y="101653"/>
                    <a:pt x="36586" y="92511"/>
                  </a:cubicBezTo>
                  <a:lnTo>
                    <a:pt x="36586" y="53404"/>
                  </a:lnTo>
                  <a:cubicBezTo>
                    <a:pt x="36586" y="28263"/>
                    <a:pt x="47206" y="5663"/>
                    <a:pt x="66422" y="5663"/>
                  </a:cubicBezTo>
                  <a:cubicBezTo>
                    <a:pt x="68192" y="5663"/>
                    <a:pt x="68698" y="5663"/>
                    <a:pt x="69203" y="5917"/>
                  </a:cubicBezTo>
                  <a:cubicBezTo>
                    <a:pt x="68445" y="6171"/>
                    <a:pt x="63388" y="9218"/>
                    <a:pt x="63388" y="15820"/>
                  </a:cubicBezTo>
                  <a:cubicBezTo>
                    <a:pt x="63388" y="22931"/>
                    <a:pt x="68698" y="26740"/>
                    <a:pt x="74260" y="26740"/>
                  </a:cubicBezTo>
                  <a:cubicBezTo>
                    <a:pt x="78812" y="26740"/>
                    <a:pt x="85133" y="23693"/>
                    <a:pt x="85133" y="15566"/>
                  </a:cubicBezTo>
                  <a:cubicBezTo>
                    <a:pt x="85133" y="7440"/>
                    <a:pt x="77294" y="76"/>
                    <a:pt x="66422" y="76"/>
                  </a:cubicBezTo>
                  <a:cubicBezTo>
                    <a:pt x="47964" y="76"/>
                    <a:pt x="38862" y="17090"/>
                    <a:pt x="35322" y="28010"/>
                  </a:cubicBezTo>
                  <a:close/>
                </a:path>
              </a:pathLst>
            </a:custGeom>
            <a:solidFill>
              <a:srgbClr val="000000"/>
            </a:solidFill>
            <a:ln w="25380" cap="flat">
              <a:noFill/>
              <a:prstDash val="solid"/>
              <a:miter/>
            </a:ln>
          </p:spPr>
          <p:txBody>
            <a:bodyPr rtlCol="0" anchor="ctr"/>
            <a:lstStyle/>
            <a:p>
              <a:endParaRPr lang="en-IN"/>
            </a:p>
          </p:txBody>
        </p:sp>
        <p:sp>
          <p:nvSpPr>
            <p:cNvPr id="489" name="Freeform: Shape 488">
              <a:extLst>
                <a:ext uri="{FF2B5EF4-FFF2-40B4-BE49-F238E27FC236}">
                  <a16:creationId xmlns:a16="http://schemas.microsoft.com/office/drawing/2014/main" id="{951863FA-8098-EA0F-922D-A97D9B1BD77A}"/>
                </a:ext>
              </a:extLst>
            </p:cNvPr>
            <p:cNvSpPr/>
            <p:nvPr>
              <p:custDataLst>
                <p:tags r:id="rId47"/>
              </p:custDataLst>
            </p:nvPr>
          </p:nvSpPr>
          <p:spPr>
            <a:xfrm>
              <a:off x="7117175" y="4305150"/>
              <a:ext cx="54109" cy="169887"/>
            </a:xfrm>
            <a:custGeom>
              <a:avLst/>
              <a:gdLst>
                <a:gd name="connsiteX0" fmla="*/ 36590 w 54109"/>
                <a:gd name="connsiteY0" fmla="*/ 57721 h 169887"/>
                <a:gd name="connsiteX1" fmla="*/ 1191 w 54109"/>
                <a:gd name="connsiteY1" fmla="*/ 60514 h 169887"/>
                <a:gd name="connsiteX2" fmla="*/ 1191 w 54109"/>
                <a:gd name="connsiteY2" fmla="*/ 68386 h 169887"/>
                <a:gd name="connsiteX3" fmla="*/ 19902 w 54109"/>
                <a:gd name="connsiteY3" fmla="*/ 82353 h 169887"/>
                <a:gd name="connsiteX4" fmla="*/ 19902 w 54109"/>
                <a:gd name="connsiteY4" fmla="*/ 150664 h 169887"/>
                <a:gd name="connsiteX5" fmla="*/ 180 w 54109"/>
                <a:gd name="connsiteY5" fmla="*/ 162091 h 169887"/>
                <a:gd name="connsiteX6" fmla="*/ 180 w 54109"/>
                <a:gd name="connsiteY6" fmla="*/ 169963 h 169887"/>
                <a:gd name="connsiteX7" fmla="*/ 27993 w 54109"/>
                <a:gd name="connsiteY7" fmla="*/ 169201 h 169887"/>
                <a:gd name="connsiteX8" fmla="*/ 54289 w 54109"/>
                <a:gd name="connsiteY8" fmla="*/ 169963 h 169887"/>
                <a:gd name="connsiteX9" fmla="*/ 54289 w 54109"/>
                <a:gd name="connsiteY9" fmla="*/ 162091 h 169887"/>
                <a:gd name="connsiteX10" fmla="*/ 36590 w 54109"/>
                <a:gd name="connsiteY10" fmla="*/ 150918 h 169887"/>
                <a:gd name="connsiteX11" fmla="*/ 36590 w 54109"/>
                <a:gd name="connsiteY11" fmla="*/ 57721 h 169887"/>
                <a:gd name="connsiteX12" fmla="*/ 37601 w 54109"/>
                <a:gd name="connsiteY12" fmla="*/ 13535 h 169887"/>
                <a:gd name="connsiteX13" fmla="*/ 24200 w 54109"/>
                <a:gd name="connsiteY13" fmla="*/ 76 h 169887"/>
                <a:gd name="connsiteX14" fmla="*/ 10800 w 54109"/>
                <a:gd name="connsiteY14" fmla="*/ 13535 h 169887"/>
                <a:gd name="connsiteX15" fmla="*/ 24200 w 54109"/>
                <a:gd name="connsiteY15" fmla="*/ 26994 h 169887"/>
                <a:gd name="connsiteX16" fmla="*/ 37601 w 54109"/>
                <a:gd name="connsiteY16" fmla="*/ 13535 h 169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09" h="169887">
                  <a:moveTo>
                    <a:pt x="36590" y="57721"/>
                  </a:moveTo>
                  <a:lnTo>
                    <a:pt x="1191" y="60514"/>
                  </a:lnTo>
                  <a:lnTo>
                    <a:pt x="1191" y="68386"/>
                  </a:lnTo>
                  <a:cubicBezTo>
                    <a:pt x="17626" y="68386"/>
                    <a:pt x="19902" y="69910"/>
                    <a:pt x="19902" y="82353"/>
                  </a:cubicBezTo>
                  <a:lnTo>
                    <a:pt x="19902" y="150664"/>
                  </a:lnTo>
                  <a:cubicBezTo>
                    <a:pt x="19902" y="162091"/>
                    <a:pt x="17121" y="162091"/>
                    <a:pt x="180" y="162091"/>
                  </a:cubicBezTo>
                  <a:lnTo>
                    <a:pt x="180" y="169963"/>
                  </a:lnTo>
                  <a:cubicBezTo>
                    <a:pt x="8271" y="169709"/>
                    <a:pt x="21925" y="169201"/>
                    <a:pt x="27993" y="169201"/>
                  </a:cubicBezTo>
                  <a:cubicBezTo>
                    <a:pt x="36843" y="169201"/>
                    <a:pt x="45692" y="169709"/>
                    <a:pt x="54289" y="169963"/>
                  </a:cubicBezTo>
                  <a:lnTo>
                    <a:pt x="54289" y="162091"/>
                  </a:lnTo>
                  <a:cubicBezTo>
                    <a:pt x="37601" y="162091"/>
                    <a:pt x="36590" y="160821"/>
                    <a:pt x="36590" y="150918"/>
                  </a:cubicBezTo>
                  <a:lnTo>
                    <a:pt x="36590" y="57721"/>
                  </a:lnTo>
                  <a:close/>
                  <a:moveTo>
                    <a:pt x="37601" y="13535"/>
                  </a:moveTo>
                  <a:cubicBezTo>
                    <a:pt x="37601" y="5409"/>
                    <a:pt x="31280" y="76"/>
                    <a:pt x="24200" y="76"/>
                  </a:cubicBezTo>
                  <a:cubicBezTo>
                    <a:pt x="16362" y="76"/>
                    <a:pt x="10800" y="6932"/>
                    <a:pt x="10800" y="13535"/>
                  </a:cubicBezTo>
                  <a:cubicBezTo>
                    <a:pt x="10800" y="20391"/>
                    <a:pt x="16362" y="26994"/>
                    <a:pt x="24200" y="26994"/>
                  </a:cubicBezTo>
                  <a:cubicBezTo>
                    <a:pt x="31280" y="26994"/>
                    <a:pt x="37601" y="21661"/>
                    <a:pt x="37601" y="13535"/>
                  </a:cubicBezTo>
                  <a:close/>
                </a:path>
              </a:pathLst>
            </a:custGeom>
            <a:solidFill>
              <a:srgbClr val="000000"/>
            </a:solidFill>
            <a:ln w="25380" cap="flat">
              <a:noFill/>
              <a:prstDash val="solid"/>
              <a:miter/>
            </a:ln>
          </p:spPr>
          <p:txBody>
            <a:bodyPr rtlCol="0" anchor="ctr"/>
            <a:lstStyle/>
            <a:p>
              <a:endParaRPr lang="en-IN"/>
            </a:p>
          </p:txBody>
        </p:sp>
        <p:sp>
          <p:nvSpPr>
            <p:cNvPr id="490" name="Freeform: Shape 489">
              <a:extLst>
                <a:ext uri="{FF2B5EF4-FFF2-40B4-BE49-F238E27FC236}">
                  <a16:creationId xmlns:a16="http://schemas.microsoft.com/office/drawing/2014/main" id="{C5CD975A-8FD5-DE3E-59D1-AEF18CEDBF95}"/>
                </a:ext>
              </a:extLst>
            </p:cNvPr>
            <p:cNvSpPr/>
            <p:nvPr>
              <p:custDataLst>
                <p:tags r:id="rId48"/>
              </p:custDataLst>
            </p:nvPr>
          </p:nvSpPr>
          <p:spPr>
            <a:xfrm>
              <a:off x="7183870" y="4365588"/>
              <a:ext cx="123642" cy="112242"/>
            </a:xfrm>
            <a:custGeom>
              <a:avLst/>
              <a:gdLst>
                <a:gd name="connsiteX0" fmla="*/ 100563 w 123642"/>
                <a:gd name="connsiteY0" fmla="*/ 24962 h 112242"/>
                <a:gd name="connsiteX1" fmla="*/ 123825 w 123642"/>
                <a:gd name="connsiteY1" fmla="*/ 7948 h 112242"/>
                <a:gd name="connsiteX2" fmla="*/ 123825 w 123642"/>
                <a:gd name="connsiteY2" fmla="*/ 76 h 112242"/>
                <a:gd name="connsiteX3" fmla="*/ 104861 w 123642"/>
                <a:gd name="connsiteY3" fmla="*/ 838 h 112242"/>
                <a:gd name="connsiteX4" fmla="*/ 82864 w 123642"/>
                <a:gd name="connsiteY4" fmla="*/ 76 h 112242"/>
                <a:gd name="connsiteX5" fmla="*/ 82864 w 123642"/>
                <a:gd name="connsiteY5" fmla="*/ 7948 h 112242"/>
                <a:gd name="connsiteX6" fmla="*/ 95000 w 123642"/>
                <a:gd name="connsiteY6" fmla="*/ 18868 h 112242"/>
                <a:gd name="connsiteX7" fmla="*/ 93483 w 123642"/>
                <a:gd name="connsiteY7" fmla="*/ 24962 h 112242"/>
                <a:gd name="connsiteX8" fmla="*/ 67693 w 123642"/>
                <a:gd name="connsiteY8" fmla="*/ 89717 h 112242"/>
                <a:gd name="connsiteX9" fmla="*/ 39374 w 123642"/>
                <a:gd name="connsiteY9" fmla="*/ 18868 h 112242"/>
                <a:gd name="connsiteX10" fmla="*/ 37857 w 123642"/>
                <a:gd name="connsiteY10" fmla="*/ 14551 h 112242"/>
                <a:gd name="connsiteX11" fmla="*/ 52269 w 123642"/>
                <a:gd name="connsiteY11" fmla="*/ 7948 h 112242"/>
                <a:gd name="connsiteX12" fmla="*/ 52269 w 123642"/>
                <a:gd name="connsiteY12" fmla="*/ 76 h 112242"/>
                <a:gd name="connsiteX13" fmla="*/ 24709 w 123642"/>
                <a:gd name="connsiteY13" fmla="*/ 838 h 112242"/>
                <a:gd name="connsiteX14" fmla="*/ 183 w 123642"/>
                <a:gd name="connsiteY14" fmla="*/ 76 h 112242"/>
                <a:gd name="connsiteX15" fmla="*/ 183 w 123642"/>
                <a:gd name="connsiteY15" fmla="*/ 7948 h 112242"/>
                <a:gd name="connsiteX16" fmla="*/ 20411 w 123642"/>
                <a:gd name="connsiteY16" fmla="*/ 17344 h 112242"/>
                <a:gd name="connsiteX17" fmla="*/ 56821 w 123642"/>
                <a:gd name="connsiteY17" fmla="*/ 107493 h 112242"/>
                <a:gd name="connsiteX18" fmla="*/ 62130 w 123642"/>
                <a:gd name="connsiteY18" fmla="*/ 112318 h 112242"/>
                <a:gd name="connsiteX19" fmla="*/ 67440 w 123642"/>
                <a:gd name="connsiteY19" fmla="*/ 107493 h 112242"/>
                <a:gd name="connsiteX20" fmla="*/ 100563 w 123642"/>
                <a:gd name="connsiteY20" fmla="*/ 24962 h 11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3642" h="112242">
                  <a:moveTo>
                    <a:pt x="100563" y="24962"/>
                  </a:moveTo>
                  <a:cubicBezTo>
                    <a:pt x="102839" y="19122"/>
                    <a:pt x="107137" y="8202"/>
                    <a:pt x="123825" y="7948"/>
                  </a:cubicBezTo>
                  <a:lnTo>
                    <a:pt x="123825" y="76"/>
                  </a:lnTo>
                  <a:cubicBezTo>
                    <a:pt x="118009" y="584"/>
                    <a:pt x="110677" y="838"/>
                    <a:pt x="104861" y="838"/>
                  </a:cubicBezTo>
                  <a:cubicBezTo>
                    <a:pt x="98793" y="838"/>
                    <a:pt x="87162" y="330"/>
                    <a:pt x="82864" y="76"/>
                  </a:cubicBezTo>
                  <a:lnTo>
                    <a:pt x="82864" y="7948"/>
                  </a:lnTo>
                  <a:cubicBezTo>
                    <a:pt x="92219" y="8202"/>
                    <a:pt x="95000" y="14043"/>
                    <a:pt x="95000" y="18868"/>
                  </a:cubicBezTo>
                  <a:cubicBezTo>
                    <a:pt x="95000" y="21153"/>
                    <a:pt x="94495" y="22169"/>
                    <a:pt x="93483" y="24962"/>
                  </a:cubicBezTo>
                  <a:lnTo>
                    <a:pt x="67693" y="89717"/>
                  </a:lnTo>
                  <a:lnTo>
                    <a:pt x="39374" y="18868"/>
                  </a:lnTo>
                  <a:cubicBezTo>
                    <a:pt x="37857" y="15566"/>
                    <a:pt x="37857" y="15059"/>
                    <a:pt x="37857" y="14551"/>
                  </a:cubicBezTo>
                  <a:cubicBezTo>
                    <a:pt x="37857" y="7948"/>
                    <a:pt x="47718" y="7948"/>
                    <a:pt x="52269" y="7948"/>
                  </a:cubicBezTo>
                  <a:lnTo>
                    <a:pt x="52269" y="76"/>
                  </a:lnTo>
                  <a:cubicBezTo>
                    <a:pt x="44684" y="330"/>
                    <a:pt x="30524" y="838"/>
                    <a:pt x="24709" y="838"/>
                  </a:cubicBezTo>
                  <a:cubicBezTo>
                    <a:pt x="17882" y="838"/>
                    <a:pt x="7768" y="584"/>
                    <a:pt x="183" y="76"/>
                  </a:cubicBezTo>
                  <a:lnTo>
                    <a:pt x="183" y="7948"/>
                  </a:lnTo>
                  <a:cubicBezTo>
                    <a:pt x="16112" y="7948"/>
                    <a:pt x="17124" y="9472"/>
                    <a:pt x="20411" y="17344"/>
                  </a:cubicBezTo>
                  <a:lnTo>
                    <a:pt x="56821" y="107493"/>
                  </a:lnTo>
                  <a:cubicBezTo>
                    <a:pt x="58338" y="111049"/>
                    <a:pt x="58843" y="112318"/>
                    <a:pt x="62130" y="112318"/>
                  </a:cubicBezTo>
                  <a:cubicBezTo>
                    <a:pt x="65417" y="112318"/>
                    <a:pt x="66429" y="110033"/>
                    <a:pt x="67440" y="107493"/>
                  </a:cubicBezTo>
                  <a:lnTo>
                    <a:pt x="100563" y="24962"/>
                  </a:lnTo>
                  <a:close/>
                </a:path>
              </a:pathLst>
            </a:custGeom>
            <a:solidFill>
              <a:srgbClr val="000000"/>
            </a:solidFill>
            <a:ln w="25380" cap="flat">
              <a:noFill/>
              <a:prstDash val="solid"/>
              <a:miter/>
            </a:ln>
          </p:spPr>
          <p:txBody>
            <a:bodyPr rtlCol="0" anchor="ctr"/>
            <a:lstStyle/>
            <a:p>
              <a:endParaRPr lang="en-IN"/>
            </a:p>
          </p:txBody>
        </p:sp>
        <p:sp>
          <p:nvSpPr>
            <p:cNvPr id="491" name="Freeform: Shape 490">
              <a:extLst>
                <a:ext uri="{FF2B5EF4-FFF2-40B4-BE49-F238E27FC236}">
                  <a16:creationId xmlns:a16="http://schemas.microsoft.com/office/drawing/2014/main" id="{C1DBFD6B-475F-EC9D-1F09-ACB1D65A5082}"/>
                </a:ext>
              </a:extLst>
            </p:cNvPr>
            <p:cNvSpPr/>
            <p:nvPr>
              <p:custDataLst>
                <p:tags r:id="rId49"/>
              </p:custDataLst>
            </p:nvPr>
          </p:nvSpPr>
          <p:spPr>
            <a:xfrm>
              <a:off x="7309086" y="4361271"/>
              <a:ext cx="114033" cy="116559"/>
            </a:xfrm>
            <a:custGeom>
              <a:avLst/>
              <a:gdLst>
                <a:gd name="connsiteX0" fmla="*/ 73766 w 114033"/>
                <a:gd name="connsiteY0" fmla="*/ 94542 h 116559"/>
                <a:gd name="connsiteX1" fmla="*/ 93488 w 114033"/>
                <a:gd name="connsiteY1" fmla="*/ 115366 h 116559"/>
                <a:gd name="connsiteX2" fmla="*/ 114221 w 114033"/>
                <a:gd name="connsiteY2" fmla="*/ 91241 h 116559"/>
                <a:gd name="connsiteX3" fmla="*/ 114221 w 114033"/>
                <a:gd name="connsiteY3" fmla="*/ 77020 h 116559"/>
                <a:gd name="connsiteX4" fmla="*/ 107900 w 114033"/>
                <a:gd name="connsiteY4" fmla="*/ 77020 h 116559"/>
                <a:gd name="connsiteX5" fmla="*/ 107900 w 114033"/>
                <a:gd name="connsiteY5" fmla="*/ 91241 h 116559"/>
                <a:gd name="connsiteX6" fmla="*/ 98798 w 114033"/>
                <a:gd name="connsiteY6" fmla="*/ 107493 h 116559"/>
                <a:gd name="connsiteX7" fmla="*/ 89442 w 114033"/>
                <a:gd name="connsiteY7" fmla="*/ 94796 h 116559"/>
                <a:gd name="connsiteX8" fmla="*/ 89442 w 114033"/>
                <a:gd name="connsiteY8" fmla="*/ 44008 h 116559"/>
                <a:gd name="connsiteX9" fmla="*/ 80340 w 114033"/>
                <a:gd name="connsiteY9" fmla="*/ 14043 h 116559"/>
                <a:gd name="connsiteX10" fmla="*/ 45700 w 114033"/>
                <a:gd name="connsiteY10" fmla="*/ 76 h 116559"/>
                <a:gd name="connsiteX11" fmla="*/ 7520 w 114033"/>
                <a:gd name="connsiteY11" fmla="*/ 28771 h 116559"/>
                <a:gd name="connsiteX12" fmla="*/ 19151 w 114033"/>
                <a:gd name="connsiteY12" fmla="*/ 40707 h 116559"/>
                <a:gd name="connsiteX13" fmla="*/ 30782 w 114033"/>
                <a:gd name="connsiteY13" fmla="*/ 29025 h 116559"/>
                <a:gd name="connsiteX14" fmla="*/ 17887 w 114033"/>
                <a:gd name="connsiteY14" fmla="*/ 17344 h 116559"/>
                <a:gd name="connsiteX15" fmla="*/ 45194 w 114033"/>
                <a:gd name="connsiteY15" fmla="*/ 5663 h 116559"/>
                <a:gd name="connsiteX16" fmla="*/ 71996 w 114033"/>
                <a:gd name="connsiteY16" fmla="*/ 38167 h 116559"/>
                <a:gd name="connsiteX17" fmla="*/ 71996 w 114033"/>
                <a:gd name="connsiteY17" fmla="*/ 47563 h 116559"/>
                <a:gd name="connsiteX18" fmla="*/ 25472 w 114033"/>
                <a:gd name="connsiteY18" fmla="*/ 56705 h 116559"/>
                <a:gd name="connsiteX19" fmla="*/ 187 w 114033"/>
                <a:gd name="connsiteY19" fmla="*/ 89717 h 116559"/>
                <a:gd name="connsiteX20" fmla="*/ 40643 w 114033"/>
                <a:gd name="connsiteY20" fmla="*/ 116635 h 116559"/>
                <a:gd name="connsiteX21" fmla="*/ 73766 w 114033"/>
                <a:gd name="connsiteY21" fmla="*/ 94542 h 116559"/>
                <a:gd name="connsiteX22" fmla="*/ 71996 w 114033"/>
                <a:gd name="connsiteY22" fmla="*/ 52896 h 116559"/>
                <a:gd name="connsiteX23" fmla="*/ 71996 w 114033"/>
                <a:gd name="connsiteY23" fmla="*/ 78290 h 116559"/>
                <a:gd name="connsiteX24" fmla="*/ 42413 w 114033"/>
                <a:gd name="connsiteY24" fmla="*/ 111049 h 116559"/>
                <a:gd name="connsiteX25" fmla="*/ 19657 w 114033"/>
                <a:gd name="connsiteY25" fmla="*/ 89464 h 116559"/>
                <a:gd name="connsiteX26" fmla="*/ 71996 w 114033"/>
                <a:gd name="connsiteY26" fmla="*/ 52896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033" h="116559">
                  <a:moveTo>
                    <a:pt x="73766" y="94542"/>
                  </a:moveTo>
                  <a:cubicBezTo>
                    <a:pt x="74777" y="104700"/>
                    <a:pt x="81604" y="115366"/>
                    <a:pt x="93488" y="115366"/>
                  </a:cubicBezTo>
                  <a:cubicBezTo>
                    <a:pt x="98798" y="115366"/>
                    <a:pt x="114221" y="111810"/>
                    <a:pt x="114221" y="91241"/>
                  </a:cubicBezTo>
                  <a:lnTo>
                    <a:pt x="114221" y="77020"/>
                  </a:lnTo>
                  <a:lnTo>
                    <a:pt x="107900" y="77020"/>
                  </a:lnTo>
                  <a:lnTo>
                    <a:pt x="107900" y="91241"/>
                  </a:lnTo>
                  <a:cubicBezTo>
                    <a:pt x="107900" y="105970"/>
                    <a:pt x="101579" y="107493"/>
                    <a:pt x="98798" y="107493"/>
                  </a:cubicBezTo>
                  <a:cubicBezTo>
                    <a:pt x="90454" y="107493"/>
                    <a:pt x="89442" y="96066"/>
                    <a:pt x="89442" y="94796"/>
                  </a:cubicBezTo>
                  <a:lnTo>
                    <a:pt x="89442" y="44008"/>
                  </a:lnTo>
                  <a:cubicBezTo>
                    <a:pt x="89442" y="33342"/>
                    <a:pt x="89442" y="23439"/>
                    <a:pt x="80340" y="14043"/>
                  </a:cubicBezTo>
                  <a:cubicBezTo>
                    <a:pt x="70479" y="4139"/>
                    <a:pt x="57837" y="76"/>
                    <a:pt x="45700" y="76"/>
                  </a:cubicBezTo>
                  <a:cubicBezTo>
                    <a:pt x="24967" y="76"/>
                    <a:pt x="7520" y="12011"/>
                    <a:pt x="7520" y="28771"/>
                  </a:cubicBezTo>
                  <a:cubicBezTo>
                    <a:pt x="7520" y="36390"/>
                    <a:pt x="12577" y="40707"/>
                    <a:pt x="19151" y="40707"/>
                  </a:cubicBezTo>
                  <a:cubicBezTo>
                    <a:pt x="26231" y="40707"/>
                    <a:pt x="30782" y="35628"/>
                    <a:pt x="30782" y="29025"/>
                  </a:cubicBezTo>
                  <a:cubicBezTo>
                    <a:pt x="30782" y="25978"/>
                    <a:pt x="29518" y="17598"/>
                    <a:pt x="17887" y="17344"/>
                  </a:cubicBezTo>
                  <a:cubicBezTo>
                    <a:pt x="24714" y="8456"/>
                    <a:pt x="37103" y="5663"/>
                    <a:pt x="45194" y="5663"/>
                  </a:cubicBezTo>
                  <a:cubicBezTo>
                    <a:pt x="57584" y="5663"/>
                    <a:pt x="71996" y="15566"/>
                    <a:pt x="71996" y="38167"/>
                  </a:cubicBezTo>
                  <a:lnTo>
                    <a:pt x="71996" y="47563"/>
                  </a:lnTo>
                  <a:cubicBezTo>
                    <a:pt x="59101" y="48325"/>
                    <a:pt x="41402" y="49087"/>
                    <a:pt x="25472" y="56705"/>
                  </a:cubicBezTo>
                  <a:cubicBezTo>
                    <a:pt x="6509" y="65339"/>
                    <a:pt x="187" y="78544"/>
                    <a:pt x="187" y="89717"/>
                  </a:cubicBezTo>
                  <a:cubicBezTo>
                    <a:pt x="187" y="110287"/>
                    <a:pt x="24714" y="116635"/>
                    <a:pt x="40643" y="116635"/>
                  </a:cubicBezTo>
                  <a:cubicBezTo>
                    <a:pt x="57331" y="116635"/>
                    <a:pt x="68962" y="106478"/>
                    <a:pt x="73766" y="94542"/>
                  </a:cubicBezTo>
                  <a:close/>
                  <a:moveTo>
                    <a:pt x="71996" y="52896"/>
                  </a:moveTo>
                  <a:lnTo>
                    <a:pt x="71996" y="78290"/>
                  </a:lnTo>
                  <a:cubicBezTo>
                    <a:pt x="71996" y="102415"/>
                    <a:pt x="53791" y="111049"/>
                    <a:pt x="42413" y="111049"/>
                  </a:cubicBezTo>
                  <a:cubicBezTo>
                    <a:pt x="30023" y="111049"/>
                    <a:pt x="19657" y="102161"/>
                    <a:pt x="19657" y="89464"/>
                  </a:cubicBezTo>
                  <a:cubicBezTo>
                    <a:pt x="19657" y="75497"/>
                    <a:pt x="30276" y="54420"/>
                    <a:pt x="71996" y="52896"/>
                  </a:cubicBezTo>
                  <a:close/>
                </a:path>
              </a:pathLst>
            </a:custGeom>
            <a:solidFill>
              <a:srgbClr val="000000"/>
            </a:solidFill>
            <a:ln w="25380" cap="flat">
              <a:noFill/>
              <a:prstDash val="solid"/>
              <a:miter/>
            </a:ln>
          </p:spPr>
          <p:txBody>
            <a:bodyPr rtlCol="0" anchor="ctr"/>
            <a:lstStyle/>
            <a:p>
              <a:endParaRPr lang="en-IN"/>
            </a:p>
          </p:txBody>
        </p:sp>
        <p:sp>
          <p:nvSpPr>
            <p:cNvPr id="492" name="Freeform: Shape 491">
              <a:extLst>
                <a:ext uri="{FF2B5EF4-FFF2-40B4-BE49-F238E27FC236}">
                  <a16:creationId xmlns:a16="http://schemas.microsoft.com/office/drawing/2014/main" id="{30BFF64A-DD95-7A08-3DED-2563653B86A0}"/>
                </a:ext>
              </a:extLst>
            </p:cNvPr>
            <p:cNvSpPr/>
            <p:nvPr>
              <p:custDataLst>
                <p:tags r:id="rId50"/>
              </p:custDataLst>
            </p:nvPr>
          </p:nvSpPr>
          <p:spPr>
            <a:xfrm>
              <a:off x="7433235" y="4298801"/>
              <a:ext cx="56132" cy="176235"/>
            </a:xfrm>
            <a:custGeom>
              <a:avLst/>
              <a:gdLst>
                <a:gd name="connsiteX0" fmla="*/ 36602 w 56132"/>
                <a:gd name="connsiteY0" fmla="*/ 76 h 176235"/>
                <a:gd name="connsiteX1" fmla="*/ 192 w 56132"/>
                <a:gd name="connsiteY1" fmla="*/ 2869 h 176235"/>
                <a:gd name="connsiteX2" fmla="*/ 192 w 56132"/>
                <a:gd name="connsiteY2" fmla="*/ 10741 h 176235"/>
                <a:gd name="connsiteX3" fmla="*/ 19915 w 56132"/>
                <a:gd name="connsiteY3" fmla="*/ 24962 h 176235"/>
                <a:gd name="connsiteX4" fmla="*/ 19915 w 56132"/>
                <a:gd name="connsiteY4" fmla="*/ 157012 h 176235"/>
                <a:gd name="connsiteX5" fmla="*/ 192 w 56132"/>
                <a:gd name="connsiteY5" fmla="*/ 168440 h 176235"/>
                <a:gd name="connsiteX6" fmla="*/ 192 w 56132"/>
                <a:gd name="connsiteY6" fmla="*/ 176312 h 176235"/>
                <a:gd name="connsiteX7" fmla="*/ 28258 w 56132"/>
                <a:gd name="connsiteY7" fmla="*/ 175550 h 176235"/>
                <a:gd name="connsiteX8" fmla="*/ 56325 w 56132"/>
                <a:gd name="connsiteY8" fmla="*/ 176312 h 176235"/>
                <a:gd name="connsiteX9" fmla="*/ 56325 w 56132"/>
                <a:gd name="connsiteY9" fmla="*/ 168440 h 176235"/>
                <a:gd name="connsiteX10" fmla="*/ 36602 w 56132"/>
                <a:gd name="connsiteY10" fmla="*/ 157012 h 176235"/>
                <a:gd name="connsiteX11" fmla="*/ 36602 w 56132"/>
                <a:gd name="connsiteY11" fmla="*/ 76 h 17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132" h="176235">
                  <a:moveTo>
                    <a:pt x="36602" y="76"/>
                  </a:moveTo>
                  <a:lnTo>
                    <a:pt x="192" y="2869"/>
                  </a:lnTo>
                  <a:lnTo>
                    <a:pt x="192" y="10741"/>
                  </a:lnTo>
                  <a:cubicBezTo>
                    <a:pt x="17892" y="10741"/>
                    <a:pt x="19915" y="12519"/>
                    <a:pt x="19915" y="24962"/>
                  </a:cubicBezTo>
                  <a:lnTo>
                    <a:pt x="19915" y="157012"/>
                  </a:lnTo>
                  <a:cubicBezTo>
                    <a:pt x="19915" y="168440"/>
                    <a:pt x="17133" y="168440"/>
                    <a:pt x="192" y="168440"/>
                  </a:cubicBezTo>
                  <a:lnTo>
                    <a:pt x="192" y="176312"/>
                  </a:lnTo>
                  <a:cubicBezTo>
                    <a:pt x="8536" y="176058"/>
                    <a:pt x="21937" y="175550"/>
                    <a:pt x="28258" y="175550"/>
                  </a:cubicBezTo>
                  <a:cubicBezTo>
                    <a:pt x="34580" y="175550"/>
                    <a:pt x="46969" y="176058"/>
                    <a:pt x="56325" y="176312"/>
                  </a:cubicBezTo>
                  <a:lnTo>
                    <a:pt x="56325" y="168440"/>
                  </a:lnTo>
                  <a:cubicBezTo>
                    <a:pt x="39384" y="168440"/>
                    <a:pt x="36602" y="168440"/>
                    <a:pt x="36602" y="157012"/>
                  </a:cubicBezTo>
                  <a:lnTo>
                    <a:pt x="36602" y="76"/>
                  </a:lnTo>
                  <a:close/>
                </a:path>
              </a:pathLst>
            </a:custGeom>
            <a:solidFill>
              <a:srgbClr val="000000"/>
            </a:solidFill>
            <a:ln w="25380" cap="flat">
              <a:noFill/>
              <a:prstDash val="solid"/>
              <a:miter/>
            </a:ln>
          </p:spPr>
          <p:txBody>
            <a:bodyPr rtlCol="0" anchor="ctr"/>
            <a:lstStyle/>
            <a:p>
              <a:endParaRPr lang="en-IN"/>
            </a:p>
          </p:txBody>
        </p:sp>
        <p:sp>
          <p:nvSpPr>
            <p:cNvPr id="493" name="Freeform: Shape 492">
              <a:extLst>
                <a:ext uri="{FF2B5EF4-FFF2-40B4-BE49-F238E27FC236}">
                  <a16:creationId xmlns:a16="http://schemas.microsoft.com/office/drawing/2014/main" id="{FB22EABB-F871-7945-D709-CB4E4E30EE8C}"/>
                </a:ext>
              </a:extLst>
            </p:cNvPr>
            <p:cNvSpPr/>
            <p:nvPr>
              <p:custDataLst>
                <p:tags r:id="rId51"/>
              </p:custDataLst>
            </p:nvPr>
          </p:nvSpPr>
          <p:spPr>
            <a:xfrm>
              <a:off x="7503470" y="4361271"/>
              <a:ext cx="82680" cy="116559"/>
            </a:xfrm>
            <a:custGeom>
              <a:avLst/>
              <a:gdLst>
                <a:gd name="connsiteX0" fmla="*/ 44443 w 82680"/>
                <a:gd name="connsiteY0" fmla="*/ 64577 h 116559"/>
                <a:gd name="connsiteX1" fmla="*/ 70740 w 82680"/>
                <a:gd name="connsiteY1" fmla="*/ 87940 h 116559"/>
                <a:gd name="connsiteX2" fmla="*/ 42168 w 82680"/>
                <a:gd name="connsiteY2" fmla="*/ 111049 h 116559"/>
                <a:gd name="connsiteX3" fmla="*/ 7022 w 82680"/>
                <a:gd name="connsiteY3" fmla="*/ 74989 h 116559"/>
                <a:gd name="connsiteX4" fmla="*/ 3482 w 82680"/>
                <a:gd name="connsiteY4" fmla="*/ 70672 h 116559"/>
                <a:gd name="connsiteX5" fmla="*/ 195 w 82680"/>
                <a:gd name="connsiteY5" fmla="*/ 77020 h 116559"/>
                <a:gd name="connsiteX6" fmla="*/ 195 w 82680"/>
                <a:gd name="connsiteY6" fmla="*/ 110541 h 116559"/>
                <a:gd name="connsiteX7" fmla="*/ 2977 w 82680"/>
                <a:gd name="connsiteY7" fmla="*/ 116635 h 116559"/>
                <a:gd name="connsiteX8" fmla="*/ 9298 w 82680"/>
                <a:gd name="connsiteY8" fmla="*/ 111556 h 116559"/>
                <a:gd name="connsiteX9" fmla="*/ 14355 w 82680"/>
                <a:gd name="connsiteY9" fmla="*/ 105716 h 116559"/>
                <a:gd name="connsiteX10" fmla="*/ 42168 w 82680"/>
                <a:gd name="connsiteY10" fmla="*/ 116635 h 116559"/>
                <a:gd name="connsiteX11" fmla="*/ 82876 w 82680"/>
                <a:gd name="connsiteY11" fmla="*/ 81337 h 116559"/>
                <a:gd name="connsiteX12" fmla="*/ 72257 w 82680"/>
                <a:gd name="connsiteY12" fmla="*/ 57213 h 116559"/>
                <a:gd name="connsiteX13" fmla="*/ 43432 w 82680"/>
                <a:gd name="connsiteY13" fmla="*/ 45024 h 116559"/>
                <a:gd name="connsiteX14" fmla="*/ 12332 w 82680"/>
                <a:gd name="connsiteY14" fmla="*/ 24200 h 116559"/>
                <a:gd name="connsiteX15" fmla="*/ 40651 w 82680"/>
                <a:gd name="connsiteY15" fmla="*/ 4901 h 116559"/>
                <a:gd name="connsiteX16" fmla="*/ 70234 w 82680"/>
                <a:gd name="connsiteY16" fmla="*/ 35628 h 116559"/>
                <a:gd name="connsiteX17" fmla="*/ 73268 w 82680"/>
                <a:gd name="connsiteY17" fmla="*/ 37913 h 116559"/>
                <a:gd name="connsiteX18" fmla="*/ 76555 w 82680"/>
                <a:gd name="connsiteY18" fmla="*/ 31819 h 116559"/>
                <a:gd name="connsiteX19" fmla="*/ 76555 w 82680"/>
                <a:gd name="connsiteY19" fmla="*/ 6171 h 116559"/>
                <a:gd name="connsiteX20" fmla="*/ 73774 w 82680"/>
                <a:gd name="connsiteY20" fmla="*/ 76 h 116559"/>
                <a:gd name="connsiteX21" fmla="*/ 68717 w 82680"/>
                <a:gd name="connsiteY21" fmla="*/ 3123 h 116559"/>
                <a:gd name="connsiteX22" fmla="*/ 64418 w 82680"/>
                <a:gd name="connsiteY22" fmla="*/ 7186 h 116559"/>
                <a:gd name="connsiteX23" fmla="*/ 40651 w 82680"/>
                <a:gd name="connsiteY23" fmla="*/ 76 h 116559"/>
                <a:gd name="connsiteX24" fmla="*/ 195 w 82680"/>
                <a:gd name="connsiteY24" fmla="*/ 31311 h 116559"/>
                <a:gd name="connsiteX25" fmla="*/ 11068 w 82680"/>
                <a:gd name="connsiteY25" fmla="*/ 52896 h 116559"/>
                <a:gd name="connsiteX26" fmla="*/ 44443 w 82680"/>
                <a:gd name="connsiteY26" fmla="*/ 64577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680" h="116559">
                  <a:moveTo>
                    <a:pt x="44443" y="64577"/>
                  </a:moveTo>
                  <a:cubicBezTo>
                    <a:pt x="50006" y="65593"/>
                    <a:pt x="70740" y="69656"/>
                    <a:pt x="70740" y="87940"/>
                  </a:cubicBezTo>
                  <a:cubicBezTo>
                    <a:pt x="70740" y="100891"/>
                    <a:pt x="61890" y="111049"/>
                    <a:pt x="42168" y="111049"/>
                  </a:cubicBezTo>
                  <a:cubicBezTo>
                    <a:pt x="20929" y="111049"/>
                    <a:pt x="11826" y="96574"/>
                    <a:pt x="7022" y="74989"/>
                  </a:cubicBezTo>
                  <a:cubicBezTo>
                    <a:pt x="6264" y="71688"/>
                    <a:pt x="6011" y="70672"/>
                    <a:pt x="3482" y="70672"/>
                  </a:cubicBezTo>
                  <a:cubicBezTo>
                    <a:pt x="195" y="70672"/>
                    <a:pt x="195" y="72449"/>
                    <a:pt x="195" y="77020"/>
                  </a:cubicBezTo>
                  <a:lnTo>
                    <a:pt x="195" y="110541"/>
                  </a:lnTo>
                  <a:cubicBezTo>
                    <a:pt x="195" y="114858"/>
                    <a:pt x="195" y="116635"/>
                    <a:pt x="2977" y="116635"/>
                  </a:cubicBezTo>
                  <a:cubicBezTo>
                    <a:pt x="4241" y="116635"/>
                    <a:pt x="4494" y="116381"/>
                    <a:pt x="9298" y="111556"/>
                  </a:cubicBezTo>
                  <a:cubicBezTo>
                    <a:pt x="9803" y="111049"/>
                    <a:pt x="9803" y="110541"/>
                    <a:pt x="14355" y="105716"/>
                  </a:cubicBezTo>
                  <a:cubicBezTo>
                    <a:pt x="25480" y="116381"/>
                    <a:pt x="36858" y="116635"/>
                    <a:pt x="42168" y="116635"/>
                  </a:cubicBezTo>
                  <a:cubicBezTo>
                    <a:pt x="71245" y="116635"/>
                    <a:pt x="82876" y="99621"/>
                    <a:pt x="82876" y="81337"/>
                  </a:cubicBezTo>
                  <a:cubicBezTo>
                    <a:pt x="82876" y="67878"/>
                    <a:pt x="75291" y="60260"/>
                    <a:pt x="72257" y="57213"/>
                  </a:cubicBezTo>
                  <a:cubicBezTo>
                    <a:pt x="63913" y="49087"/>
                    <a:pt x="54052" y="47055"/>
                    <a:pt x="43432" y="45024"/>
                  </a:cubicBezTo>
                  <a:cubicBezTo>
                    <a:pt x="29273" y="42230"/>
                    <a:pt x="12332" y="38929"/>
                    <a:pt x="12332" y="24200"/>
                  </a:cubicBezTo>
                  <a:cubicBezTo>
                    <a:pt x="12332" y="15312"/>
                    <a:pt x="18906" y="4901"/>
                    <a:pt x="40651" y="4901"/>
                  </a:cubicBezTo>
                  <a:cubicBezTo>
                    <a:pt x="68464" y="4901"/>
                    <a:pt x="69728" y="27756"/>
                    <a:pt x="70234" y="35628"/>
                  </a:cubicBezTo>
                  <a:cubicBezTo>
                    <a:pt x="70487" y="37913"/>
                    <a:pt x="72762" y="37913"/>
                    <a:pt x="73268" y="37913"/>
                  </a:cubicBezTo>
                  <a:cubicBezTo>
                    <a:pt x="76555" y="37913"/>
                    <a:pt x="76555" y="36644"/>
                    <a:pt x="76555" y="31819"/>
                  </a:cubicBezTo>
                  <a:lnTo>
                    <a:pt x="76555" y="6171"/>
                  </a:lnTo>
                  <a:cubicBezTo>
                    <a:pt x="76555" y="1854"/>
                    <a:pt x="76555" y="76"/>
                    <a:pt x="73774" y="76"/>
                  </a:cubicBezTo>
                  <a:cubicBezTo>
                    <a:pt x="72509" y="76"/>
                    <a:pt x="72004" y="76"/>
                    <a:pt x="68717" y="3123"/>
                  </a:cubicBezTo>
                  <a:cubicBezTo>
                    <a:pt x="67958" y="4139"/>
                    <a:pt x="65430" y="6424"/>
                    <a:pt x="64418" y="7186"/>
                  </a:cubicBezTo>
                  <a:cubicBezTo>
                    <a:pt x="54810" y="76"/>
                    <a:pt x="44443" y="76"/>
                    <a:pt x="40651" y="76"/>
                  </a:cubicBezTo>
                  <a:cubicBezTo>
                    <a:pt x="9803" y="76"/>
                    <a:pt x="195" y="17090"/>
                    <a:pt x="195" y="31311"/>
                  </a:cubicBezTo>
                  <a:cubicBezTo>
                    <a:pt x="195" y="40199"/>
                    <a:pt x="4241" y="47309"/>
                    <a:pt x="11068" y="52896"/>
                  </a:cubicBezTo>
                  <a:cubicBezTo>
                    <a:pt x="19159" y="59498"/>
                    <a:pt x="26238" y="61022"/>
                    <a:pt x="44443" y="64577"/>
                  </a:cubicBezTo>
                  <a:close/>
                </a:path>
              </a:pathLst>
            </a:custGeom>
            <a:solidFill>
              <a:srgbClr val="000000"/>
            </a:solidFill>
            <a:ln w="25380" cap="flat">
              <a:noFill/>
              <a:prstDash val="solid"/>
              <a:miter/>
            </a:ln>
          </p:spPr>
          <p:txBody>
            <a:bodyPr rtlCol="0" anchor="ctr"/>
            <a:lstStyle/>
            <a:p>
              <a:endParaRPr lang="en-IN"/>
            </a:p>
          </p:txBody>
        </p:sp>
        <p:sp>
          <p:nvSpPr>
            <p:cNvPr id="494" name="Freeform: Shape 493">
              <a:extLst>
                <a:ext uri="{FF2B5EF4-FFF2-40B4-BE49-F238E27FC236}">
                  <a16:creationId xmlns:a16="http://schemas.microsoft.com/office/drawing/2014/main" id="{70A5A74D-BA79-EE74-D0B8-D4464D837AEC}"/>
                </a:ext>
              </a:extLst>
            </p:cNvPr>
            <p:cNvSpPr/>
            <p:nvPr>
              <p:custDataLst>
                <p:tags r:id="rId52"/>
              </p:custDataLst>
            </p:nvPr>
          </p:nvSpPr>
          <p:spPr>
            <a:xfrm>
              <a:off x="7687487" y="4305150"/>
              <a:ext cx="54109" cy="169887"/>
            </a:xfrm>
            <a:custGeom>
              <a:avLst/>
              <a:gdLst>
                <a:gd name="connsiteX0" fmla="*/ 36612 w 54109"/>
                <a:gd name="connsiteY0" fmla="*/ 57721 h 169887"/>
                <a:gd name="connsiteX1" fmla="*/ 1214 w 54109"/>
                <a:gd name="connsiteY1" fmla="*/ 60514 h 169887"/>
                <a:gd name="connsiteX2" fmla="*/ 1214 w 54109"/>
                <a:gd name="connsiteY2" fmla="*/ 68386 h 169887"/>
                <a:gd name="connsiteX3" fmla="*/ 19925 w 54109"/>
                <a:gd name="connsiteY3" fmla="*/ 82353 h 169887"/>
                <a:gd name="connsiteX4" fmla="*/ 19925 w 54109"/>
                <a:gd name="connsiteY4" fmla="*/ 150664 h 169887"/>
                <a:gd name="connsiteX5" fmla="*/ 202 w 54109"/>
                <a:gd name="connsiteY5" fmla="*/ 162091 h 169887"/>
                <a:gd name="connsiteX6" fmla="*/ 202 w 54109"/>
                <a:gd name="connsiteY6" fmla="*/ 169963 h 169887"/>
                <a:gd name="connsiteX7" fmla="*/ 28016 w 54109"/>
                <a:gd name="connsiteY7" fmla="*/ 169201 h 169887"/>
                <a:gd name="connsiteX8" fmla="*/ 54312 w 54109"/>
                <a:gd name="connsiteY8" fmla="*/ 169963 h 169887"/>
                <a:gd name="connsiteX9" fmla="*/ 54312 w 54109"/>
                <a:gd name="connsiteY9" fmla="*/ 162091 h 169887"/>
                <a:gd name="connsiteX10" fmla="*/ 36612 w 54109"/>
                <a:gd name="connsiteY10" fmla="*/ 150918 h 169887"/>
                <a:gd name="connsiteX11" fmla="*/ 36612 w 54109"/>
                <a:gd name="connsiteY11" fmla="*/ 57721 h 169887"/>
                <a:gd name="connsiteX12" fmla="*/ 37624 w 54109"/>
                <a:gd name="connsiteY12" fmla="*/ 13535 h 169887"/>
                <a:gd name="connsiteX13" fmla="*/ 24223 w 54109"/>
                <a:gd name="connsiteY13" fmla="*/ 76 h 169887"/>
                <a:gd name="connsiteX14" fmla="*/ 10822 w 54109"/>
                <a:gd name="connsiteY14" fmla="*/ 13535 h 169887"/>
                <a:gd name="connsiteX15" fmla="*/ 24223 w 54109"/>
                <a:gd name="connsiteY15" fmla="*/ 26994 h 169887"/>
                <a:gd name="connsiteX16" fmla="*/ 37624 w 54109"/>
                <a:gd name="connsiteY16" fmla="*/ 13535 h 169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09" h="169887">
                  <a:moveTo>
                    <a:pt x="36612" y="57721"/>
                  </a:moveTo>
                  <a:lnTo>
                    <a:pt x="1214" y="60514"/>
                  </a:lnTo>
                  <a:lnTo>
                    <a:pt x="1214" y="68386"/>
                  </a:lnTo>
                  <a:cubicBezTo>
                    <a:pt x="17649" y="68386"/>
                    <a:pt x="19925" y="69910"/>
                    <a:pt x="19925" y="82353"/>
                  </a:cubicBezTo>
                  <a:lnTo>
                    <a:pt x="19925" y="150664"/>
                  </a:lnTo>
                  <a:cubicBezTo>
                    <a:pt x="19925" y="162091"/>
                    <a:pt x="17143" y="162091"/>
                    <a:pt x="202" y="162091"/>
                  </a:cubicBezTo>
                  <a:lnTo>
                    <a:pt x="202" y="169963"/>
                  </a:lnTo>
                  <a:cubicBezTo>
                    <a:pt x="8294" y="169709"/>
                    <a:pt x="21947" y="169201"/>
                    <a:pt x="28016" y="169201"/>
                  </a:cubicBezTo>
                  <a:cubicBezTo>
                    <a:pt x="36865" y="169201"/>
                    <a:pt x="45715" y="169709"/>
                    <a:pt x="54312" y="169963"/>
                  </a:cubicBezTo>
                  <a:lnTo>
                    <a:pt x="54312" y="162091"/>
                  </a:lnTo>
                  <a:cubicBezTo>
                    <a:pt x="37624" y="162091"/>
                    <a:pt x="36612" y="160821"/>
                    <a:pt x="36612" y="150918"/>
                  </a:cubicBezTo>
                  <a:lnTo>
                    <a:pt x="36612" y="57721"/>
                  </a:lnTo>
                  <a:close/>
                  <a:moveTo>
                    <a:pt x="37624" y="13535"/>
                  </a:moveTo>
                  <a:cubicBezTo>
                    <a:pt x="37624" y="5409"/>
                    <a:pt x="31303" y="76"/>
                    <a:pt x="24223" y="76"/>
                  </a:cubicBezTo>
                  <a:cubicBezTo>
                    <a:pt x="16385" y="76"/>
                    <a:pt x="10822" y="6932"/>
                    <a:pt x="10822" y="13535"/>
                  </a:cubicBezTo>
                  <a:cubicBezTo>
                    <a:pt x="10822" y="20391"/>
                    <a:pt x="16385" y="26994"/>
                    <a:pt x="24223" y="26994"/>
                  </a:cubicBezTo>
                  <a:cubicBezTo>
                    <a:pt x="31303" y="26994"/>
                    <a:pt x="37624" y="21661"/>
                    <a:pt x="37624" y="13535"/>
                  </a:cubicBezTo>
                  <a:close/>
                </a:path>
              </a:pathLst>
            </a:custGeom>
            <a:solidFill>
              <a:srgbClr val="000000"/>
            </a:solidFill>
            <a:ln w="25380" cap="flat">
              <a:noFill/>
              <a:prstDash val="solid"/>
              <a:miter/>
            </a:ln>
          </p:spPr>
          <p:txBody>
            <a:bodyPr rtlCol="0" anchor="ctr"/>
            <a:lstStyle/>
            <a:p>
              <a:endParaRPr lang="en-IN"/>
            </a:p>
          </p:txBody>
        </p:sp>
        <p:sp>
          <p:nvSpPr>
            <p:cNvPr id="495" name="Freeform: Shape 494">
              <a:extLst>
                <a:ext uri="{FF2B5EF4-FFF2-40B4-BE49-F238E27FC236}">
                  <a16:creationId xmlns:a16="http://schemas.microsoft.com/office/drawing/2014/main" id="{3F526BE7-33CF-B7EA-467D-2753B5D12E35}"/>
                </a:ext>
              </a:extLst>
            </p:cNvPr>
            <p:cNvSpPr/>
            <p:nvPr>
              <p:custDataLst>
                <p:tags r:id="rId53"/>
              </p:custDataLst>
            </p:nvPr>
          </p:nvSpPr>
          <p:spPr>
            <a:xfrm>
              <a:off x="7757469" y="4362795"/>
              <a:ext cx="127182" cy="112242"/>
            </a:xfrm>
            <a:custGeom>
              <a:avLst/>
              <a:gdLst>
                <a:gd name="connsiteX0" fmla="*/ 19927 w 127182"/>
                <a:gd name="connsiteY0" fmla="*/ 24962 h 112242"/>
                <a:gd name="connsiteX1" fmla="*/ 19927 w 127182"/>
                <a:gd name="connsiteY1" fmla="*/ 93019 h 112242"/>
                <a:gd name="connsiteX2" fmla="*/ 205 w 127182"/>
                <a:gd name="connsiteY2" fmla="*/ 104446 h 112242"/>
                <a:gd name="connsiteX3" fmla="*/ 205 w 127182"/>
                <a:gd name="connsiteY3" fmla="*/ 112318 h 112242"/>
                <a:gd name="connsiteX4" fmla="*/ 28777 w 127182"/>
                <a:gd name="connsiteY4" fmla="*/ 111556 h 112242"/>
                <a:gd name="connsiteX5" fmla="*/ 57096 w 127182"/>
                <a:gd name="connsiteY5" fmla="*/ 112318 h 112242"/>
                <a:gd name="connsiteX6" fmla="*/ 57096 w 127182"/>
                <a:gd name="connsiteY6" fmla="*/ 104446 h 112242"/>
                <a:gd name="connsiteX7" fmla="*/ 37374 w 127182"/>
                <a:gd name="connsiteY7" fmla="*/ 93019 h 112242"/>
                <a:gd name="connsiteX8" fmla="*/ 37374 w 127182"/>
                <a:gd name="connsiteY8" fmla="*/ 46293 h 112242"/>
                <a:gd name="connsiteX9" fmla="*/ 71508 w 127182"/>
                <a:gd name="connsiteY9" fmla="*/ 5663 h 112242"/>
                <a:gd name="connsiteX10" fmla="*/ 90219 w 127182"/>
                <a:gd name="connsiteY10" fmla="*/ 33850 h 112242"/>
                <a:gd name="connsiteX11" fmla="*/ 90219 w 127182"/>
                <a:gd name="connsiteY11" fmla="*/ 93019 h 112242"/>
                <a:gd name="connsiteX12" fmla="*/ 70497 w 127182"/>
                <a:gd name="connsiteY12" fmla="*/ 104446 h 112242"/>
                <a:gd name="connsiteX13" fmla="*/ 70497 w 127182"/>
                <a:gd name="connsiteY13" fmla="*/ 112318 h 112242"/>
                <a:gd name="connsiteX14" fmla="*/ 99068 w 127182"/>
                <a:gd name="connsiteY14" fmla="*/ 111556 h 112242"/>
                <a:gd name="connsiteX15" fmla="*/ 127387 w 127182"/>
                <a:gd name="connsiteY15" fmla="*/ 112318 h 112242"/>
                <a:gd name="connsiteX16" fmla="*/ 127387 w 127182"/>
                <a:gd name="connsiteY16" fmla="*/ 104446 h 112242"/>
                <a:gd name="connsiteX17" fmla="*/ 107665 w 127182"/>
                <a:gd name="connsiteY17" fmla="*/ 96828 h 112242"/>
                <a:gd name="connsiteX18" fmla="*/ 107665 w 127182"/>
                <a:gd name="connsiteY18" fmla="*/ 48325 h 112242"/>
                <a:gd name="connsiteX19" fmla="*/ 99827 w 127182"/>
                <a:gd name="connsiteY19" fmla="*/ 9472 h 112242"/>
                <a:gd name="connsiteX20" fmla="*/ 73278 w 127182"/>
                <a:gd name="connsiteY20" fmla="*/ 76 h 112242"/>
                <a:gd name="connsiteX21" fmla="*/ 35857 w 127182"/>
                <a:gd name="connsiteY21" fmla="*/ 26740 h 112242"/>
                <a:gd name="connsiteX22" fmla="*/ 35857 w 127182"/>
                <a:gd name="connsiteY22" fmla="*/ 76 h 112242"/>
                <a:gd name="connsiteX23" fmla="*/ 205 w 127182"/>
                <a:gd name="connsiteY23" fmla="*/ 2869 h 112242"/>
                <a:gd name="connsiteX24" fmla="*/ 205 w 127182"/>
                <a:gd name="connsiteY24" fmla="*/ 10741 h 112242"/>
                <a:gd name="connsiteX25" fmla="*/ 19927 w 127182"/>
                <a:gd name="connsiteY25" fmla="*/ 24962 h 11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182" h="112242">
                  <a:moveTo>
                    <a:pt x="19927" y="24962"/>
                  </a:moveTo>
                  <a:lnTo>
                    <a:pt x="19927" y="93019"/>
                  </a:lnTo>
                  <a:cubicBezTo>
                    <a:pt x="19927" y="104446"/>
                    <a:pt x="17146" y="104446"/>
                    <a:pt x="205" y="104446"/>
                  </a:cubicBezTo>
                  <a:lnTo>
                    <a:pt x="205" y="112318"/>
                  </a:lnTo>
                  <a:cubicBezTo>
                    <a:pt x="9055" y="112064"/>
                    <a:pt x="21950" y="111556"/>
                    <a:pt x="28777" y="111556"/>
                  </a:cubicBezTo>
                  <a:cubicBezTo>
                    <a:pt x="35351" y="111556"/>
                    <a:pt x="48499" y="112064"/>
                    <a:pt x="57096" y="112318"/>
                  </a:cubicBezTo>
                  <a:lnTo>
                    <a:pt x="57096" y="104446"/>
                  </a:lnTo>
                  <a:cubicBezTo>
                    <a:pt x="40155" y="104446"/>
                    <a:pt x="37374" y="104446"/>
                    <a:pt x="37374" y="93019"/>
                  </a:cubicBezTo>
                  <a:lnTo>
                    <a:pt x="37374" y="46293"/>
                  </a:lnTo>
                  <a:cubicBezTo>
                    <a:pt x="37374" y="19883"/>
                    <a:pt x="55326" y="5663"/>
                    <a:pt x="71508" y="5663"/>
                  </a:cubicBezTo>
                  <a:cubicBezTo>
                    <a:pt x="87437" y="5663"/>
                    <a:pt x="90219" y="19376"/>
                    <a:pt x="90219" y="33850"/>
                  </a:cubicBezTo>
                  <a:lnTo>
                    <a:pt x="90219" y="93019"/>
                  </a:lnTo>
                  <a:cubicBezTo>
                    <a:pt x="90219" y="104446"/>
                    <a:pt x="87437" y="104446"/>
                    <a:pt x="70497" y="104446"/>
                  </a:cubicBezTo>
                  <a:lnTo>
                    <a:pt x="70497" y="112318"/>
                  </a:lnTo>
                  <a:cubicBezTo>
                    <a:pt x="79346" y="112064"/>
                    <a:pt x="92242" y="111556"/>
                    <a:pt x="99068" y="111556"/>
                  </a:cubicBezTo>
                  <a:cubicBezTo>
                    <a:pt x="105642" y="111556"/>
                    <a:pt x="118791" y="112064"/>
                    <a:pt x="127387" y="112318"/>
                  </a:cubicBezTo>
                  <a:lnTo>
                    <a:pt x="127387" y="104446"/>
                  </a:lnTo>
                  <a:cubicBezTo>
                    <a:pt x="114239" y="104446"/>
                    <a:pt x="107918" y="104446"/>
                    <a:pt x="107665" y="96828"/>
                  </a:cubicBezTo>
                  <a:lnTo>
                    <a:pt x="107665" y="48325"/>
                  </a:lnTo>
                  <a:cubicBezTo>
                    <a:pt x="107665" y="26486"/>
                    <a:pt x="107665" y="18614"/>
                    <a:pt x="99827" y="9472"/>
                  </a:cubicBezTo>
                  <a:cubicBezTo>
                    <a:pt x="96287" y="5155"/>
                    <a:pt x="87943" y="76"/>
                    <a:pt x="73278" y="76"/>
                  </a:cubicBezTo>
                  <a:cubicBezTo>
                    <a:pt x="54820" y="76"/>
                    <a:pt x="42936" y="10995"/>
                    <a:pt x="35857" y="26740"/>
                  </a:cubicBezTo>
                  <a:lnTo>
                    <a:pt x="35857" y="76"/>
                  </a:lnTo>
                  <a:lnTo>
                    <a:pt x="205" y="2869"/>
                  </a:lnTo>
                  <a:lnTo>
                    <a:pt x="205" y="10741"/>
                  </a:lnTo>
                  <a:cubicBezTo>
                    <a:pt x="17905" y="10741"/>
                    <a:pt x="19927" y="12519"/>
                    <a:pt x="19927" y="24962"/>
                  </a:cubicBezTo>
                  <a:close/>
                </a:path>
              </a:pathLst>
            </a:custGeom>
            <a:solidFill>
              <a:srgbClr val="000000"/>
            </a:solidFill>
            <a:ln w="25380" cap="flat">
              <a:noFill/>
              <a:prstDash val="solid"/>
              <a:miter/>
            </a:ln>
          </p:spPr>
          <p:txBody>
            <a:bodyPr rtlCol="0" anchor="ctr"/>
            <a:lstStyle/>
            <a:p>
              <a:endParaRPr lang="en-IN"/>
            </a:p>
          </p:txBody>
        </p:sp>
        <p:sp>
          <p:nvSpPr>
            <p:cNvPr id="496" name="Freeform: Shape 495">
              <a:extLst>
                <a:ext uri="{FF2B5EF4-FFF2-40B4-BE49-F238E27FC236}">
                  <a16:creationId xmlns:a16="http://schemas.microsoft.com/office/drawing/2014/main" id="{989E20EE-3A0C-8803-0DEC-F13631F93715}"/>
                </a:ext>
              </a:extLst>
            </p:cNvPr>
            <p:cNvSpPr/>
            <p:nvPr>
              <p:custDataLst>
                <p:tags r:id="rId54"/>
              </p:custDataLst>
            </p:nvPr>
          </p:nvSpPr>
          <p:spPr>
            <a:xfrm>
              <a:off x="7982475" y="4305150"/>
              <a:ext cx="54109" cy="169887"/>
            </a:xfrm>
            <a:custGeom>
              <a:avLst/>
              <a:gdLst>
                <a:gd name="connsiteX0" fmla="*/ 36624 w 54109"/>
                <a:gd name="connsiteY0" fmla="*/ 57721 h 169887"/>
                <a:gd name="connsiteX1" fmla="*/ 1226 w 54109"/>
                <a:gd name="connsiteY1" fmla="*/ 60514 h 169887"/>
                <a:gd name="connsiteX2" fmla="*/ 1226 w 54109"/>
                <a:gd name="connsiteY2" fmla="*/ 68386 h 169887"/>
                <a:gd name="connsiteX3" fmla="*/ 19936 w 54109"/>
                <a:gd name="connsiteY3" fmla="*/ 82353 h 169887"/>
                <a:gd name="connsiteX4" fmla="*/ 19936 w 54109"/>
                <a:gd name="connsiteY4" fmla="*/ 150664 h 169887"/>
                <a:gd name="connsiteX5" fmla="*/ 214 w 54109"/>
                <a:gd name="connsiteY5" fmla="*/ 162091 h 169887"/>
                <a:gd name="connsiteX6" fmla="*/ 214 w 54109"/>
                <a:gd name="connsiteY6" fmla="*/ 169963 h 169887"/>
                <a:gd name="connsiteX7" fmla="*/ 28027 w 54109"/>
                <a:gd name="connsiteY7" fmla="*/ 169201 h 169887"/>
                <a:gd name="connsiteX8" fmla="*/ 54323 w 54109"/>
                <a:gd name="connsiteY8" fmla="*/ 169963 h 169887"/>
                <a:gd name="connsiteX9" fmla="*/ 54323 w 54109"/>
                <a:gd name="connsiteY9" fmla="*/ 162091 h 169887"/>
                <a:gd name="connsiteX10" fmla="*/ 36624 w 54109"/>
                <a:gd name="connsiteY10" fmla="*/ 150918 h 169887"/>
                <a:gd name="connsiteX11" fmla="*/ 36624 w 54109"/>
                <a:gd name="connsiteY11" fmla="*/ 57721 h 169887"/>
                <a:gd name="connsiteX12" fmla="*/ 37635 w 54109"/>
                <a:gd name="connsiteY12" fmla="*/ 13535 h 169887"/>
                <a:gd name="connsiteX13" fmla="*/ 24235 w 54109"/>
                <a:gd name="connsiteY13" fmla="*/ 76 h 169887"/>
                <a:gd name="connsiteX14" fmla="*/ 10834 w 54109"/>
                <a:gd name="connsiteY14" fmla="*/ 13535 h 169887"/>
                <a:gd name="connsiteX15" fmla="*/ 24235 w 54109"/>
                <a:gd name="connsiteY15" fmla="*/ 26994 h 169887"/>
                <a:gd name="connsiteX16" fmla="*/ 37635 w 54109"/>
                <a:gd name="connsiteY16" fmla="*/ 13535 h 169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09" h="169887">
                  <a:moveTo>
                    <a:pt x="36624" y="57721"/>
                  </a:moveTo>
                  <a:lnTo>
                    <a:pt x="1226" y="60514"/>
                  </a:lnTo>
                  <a:lnTo>
                    <a:pt x="1226" y="68386"/>
                  </a:lnTo>
                  <a:cubicBezTo>
                    <a:pt x="17661" y="68386"/>
                    <a:pt x="19936" y="69910"/>
                    <a:pt x="19936" y="82353"/>
                  </a:cubicBezTo>
                  <a:lnTo>
                    <a:pt x="19936" y="150664"/>
                  </a:lnTo>
                  <a:cubicBezTo>
                    <a:pt x="19936" y="162091"/>
                    <a:pt x="17155" y="162091"/>
                    <a:pt x="214" y="162091"/>
                  </a:cubicBezTo>
                  <a:lnTo>
                    <a:pt x="214" y="169963"/>
                  </a:lnTo>
                  <a:cubicBezTo>
                    <a:pt x="8305" y="169709"/>
                    <a:pt x="21959" y="169201"/>
                    <a:pt x="28027" y="169201"/>
                  </a:cubicBezTo>
                  <a:cubicBezTo>
                    <a:pt x="36877" y="169201"/>
                    <a:pt x="45727" y="169709"/>
                    <a:pt x="54323" y="169963"/>
                  </a:cubicBezTo>
                  <a:lnTo>
                    <a:pt x="54323" y="162091"/>
                  </a:lnTo>
                  <a:cubicBezTo>
                    <a:pt x="37635" y="162091"/>
                    <a:pt x="36624" y="160821"/>
                    <a:pt x="36624" y="150918"/>
                  </a:cubicBezTo>
                  <a:lnTo>
                    <a:pt x="36624" y="57721"/>
                  </a:lnTo>
                  <a:close/>
                  <a:moveTo>
                    <a:pt x="37635" y="13535"/>
                  </a:moveTo>
                  <a:cubicBezTo>
                    <a:pt x="37635" y="5409"/>
                    <a:pt x="31314" y="76"/>
                    <a:pt x="24235" y="76"/>
                  </a:cubicBezTo>
                  <a:cubicBezTo>
                    <a:pt x="16396" y="76"/>
                    <a:pt x="10834" y="6932"/>
                    <a:pt x="10834" y="13535"/>
                  </a:cubicBezTo>
                  <a:cubicBezTo>
                    <a:pt x="10834" y="20391"/>
                    <a:pt x="16396" y="26994"/>
                    <a:pt x="24235" y="26994"/>
                  </a:cubicBezTo>
                  <a:cubicBezTo>
                    <a:pt x="31314" y="26994"/>
                    <a:pt x="37635" y="21661"/>
                    <a:pt x="37635" y="13535"/>
                  </a:cubicBezTo>
                  <a:close/>
                </a:path>
              </a:pathLst>
            </a:custGeom>
            <a:solidFill>
              <a:srgbClr val="000000"/>
            </a:solidFill>
            <a:ln w="25380" cap="flat">
              <a:noFill/>
              <a:prstDash val="solid"/>
              <a:miter/>
            </a:ln>
          </p:spPr>
          <p:txBody>
            <a:bodyPr rtlCol="0" anchor="ctr"/>
            <a:lstStyle/>
            <a:p>
              <a:endParaRPr lang="en-IN"/>
            </a:p>
          </p:txBody>
        </p:sp>
        <p:sp>
          <p:nvSpPr>
            <p:cNvPr id="497" name="Freeform: Shape 496">
              <a:extLst>
                <a:ext uri="{FF2B5EF4-FFF2-40B4-BE49-F238E27FC236}">
                  <a16:creationId xmlns:a16="http://schemas.microsoft.com/office/drawing/2014/main" id="{CE632A99-7943-369B-D6AE-2BB7571861E4}"/>
                </a:ext>
              </a:extLst>
            </p:cNvPr>
            <p:cNvSpPr/>
            <p:nvPr>
              <p:custDataLst>
                <p:tags r:id="rId55"/>
              </p:custDataLst>
            </p:nvPr>
          </p:nvSpPr>
          <p:spPr>
            <a:xfrm>
              <a:off x="8052458" y="4362795"/>
              <a:ext cx="127182" cy="112242"/>
            </a:xfrm>
            <a:custGeom>
              <a:avLst/>
              <a:gdLst>
                <a:gd name="connsiteX0" fmla="*/ 19939 w 127182"/>
                <a:gd name="connsiteY0" fmla="*/ 24962 h 112242"/>
                <a:gd name="connsiteX1" fmla="*/ 19939 w 127182"/>
                <a:gd name="connsiteY1" fmla="*/ 93019 h 112242"/>
                <a:gd name="connsiteX2" fmla="*/ 217 w 127182"/>
                <a:gd name="connsiteY2" fmla="*/ 104446 h 112242"/>
                <a:gd name="connsiteX3" fmla="*/ 217 w 127182"/>
                <a:gd name="connsiteY3" fmla="*/ 112318 h 112242"/>
                <a:gd name="connsiteX4" fmla="*/ 28789 w 127182"/>
                <a:gd name="connsiteY4" fmla="*/ 111556 h 112242"/>
                <a:gd name="connsiteX5" fmla="*/ 57107 w 127182"/>
                <a:gd name="connsiteY5" fmla="*/ 112318 h 112242"/>
                <a:gd name="connsiteX6" fmla="*/ 57107 w 127182"/>
                <a:gd name="connsiteY6" fmla="*/ 104446 h 112242"/>
                <a:gd name="connsiteX7" fmla="*/ 37385 w 127182"/>
                <a:gd name="connsiteY7" fmla="*/ 93019 h 112242"/>
                <a:gd name="connsiteX8" fmla="*/ 37385 w 127182"/>
                <a:gd name="connsiteY8" fmla="*/ 46293 h 112242"/>
                <a:gd name="connsiteX9" fmla="*/ 71520 w 127182"/>
                <a:gd name="connsiteY9" fmla="*/ 5663 h 112242"/>
                <a:gd name="connsiteX10" fmla="*/ 90230 w 127182"/>
                <a:gd name="connsiteY10" fmla="*/ 33850 h 112242"/>
                <a:gd name="connsiteX11" fmla="*/ 90230 w 127182"/>
                <a:gd name="connsiteY11" fmla="*/ 93019 h 112242"/>
                <a:gd name="connsiteX12" fmla="*/ 70508 w 127182"/>
                <a:gd name="connsiteY12" fmla="*/ 104446 h 112242"/>
                <a:gd name="connsiteX13" fmla="*/ 70508 w 127182"/>
                <a:gd name="connsiteY13" fmla="*/ 112318 h 112242"/>
                <a:gd name="connsiteX14" fmla="*/ 99080 w 127182"/>
                <a:gd name="connsiteY14" fmla="*/ 111556 h 112242"/>
                <a:gd name="connsiteX15" fmla="*/ 127399 w 127182"/>
                <a:gd name="connsiteY15" fmla="*/ 112318 h 112242"/>
                <a:gd name="connsiteX16" fmla="*/ 127399 w 127182"/>
                <a:gd name="connsiteY16" fmla="*/ 104446 h 112242"/>
                <a:gd name="connsiteX17" fmla="*/ 107677 w 127182"/>
                <a:gd name="connsiteY17" fmla="*/ 96828 h 112242"/>
                <a:gd name="connsiteX18" fmla="*/ 107677 w 127182"/>
                <a:gd name="connsiteY18" fmla="*/ 48325 h 112242"/>
                <a:gd name="connsiteX19" fmla="*/ 99839 w 127182"/>
                <a:gd name="connsiteY19" fmla="*/ 9472 h 112242"/>
                <a:gd name="connsiteX20" fmla="*/ 73290 w 127182"/>
                <a:gd name="connsiteY20" fmla="*/ 76 h 112242"/>
                <a:gd name="connsiteX21" fmla="*/ 35868 w 127182"/>
                <a:gd name="connsiteY21" fmla="*/ 26740 h 112242"/>
                <a:gd name="connsiteX22" fmla="*/ 35868 w 127182"/>
                <a:gd name="connsiteY22" fmla="*/ 76 h 112242"/>
                <a:gd name="connsiteX23" fmla="*/ 217 w 127182"/>
                <a:gd name="connsiteY23" fmla="*/ 2869 h 112242"/>
                <a:gd name="connsiteX24" fmla="*/ 217 w 127182"/>
                <a:gd name="connsiteY24" fmla="*/ 10741 h 112242"/>
                <a:gd name="connsiteX25" fmla="*/ 19939 w 127182"/>
                <a:gd name="connsiteY25" fmla="*/ 24962 h 11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182" h="112242">
                  <a:moveTo>
                    <a:pt x="19939" y="24962"/>
                  </a:moveTo>
                  <a:lnTo>
                    <a:pt x="19939" y="93019"/>
                  </a:lnTo>
                  <a:cubicBezTo>
                    <a:pt x="19939" y="104446"/>
                    <a:pt x="17158" y="104446"/>
                    <a:pt x="217" y="104446"/>
                  </a:cubicBezTo>
                  <a:lnTo>
                    <a:pt x="217" y="112318"/>
                  </a:lnTo>
                  <a:cubicBezTo>
                    <a:pt x="9067" y="112064"/>
                    <a:pt x="21962" y="111556"/>
                    <a:pt x="28789" y="111556"/>
                  </a:cubicBezTo>
                  <a:cubicBezTo>
                    <a:pt x="35363" y="111556"/>
                    <a:pt x="48511" y="112064"/>
                    <a:pt x="57107" y="112318"/>
                  </a:cubicBezTo>
                  <a:lnTo>
                    <a:pt x="57107" y="104446"/>
                  </a:lnTo>
                  <a:cubicBezTo>
                    <a:pt x="40167" y="104446"/>
                    <a:pt x="37385" y="104446"/>
                    <a:pt x="37385" y="93019"/>
                  </a:cubicBezTo>
                  <a:lnTo>
                    <a:pt x="37385" y="46293"/>
                  </a:lnTo>
                  <a:cubicBezTo>
                    <a:pt x="37385" y="19883"/>
                    <a:pt x="55338" y="5663"/>
                    <a:pt x="71520" y="5663"/>
                  </a:cubicBezTo>
                  <a:cubicBezTo>
                    <a:pt x="87449" y="5663"/>
                    <a:pt x="90230" y="19376"/>
                    <a:pt x="90230" y="33850"/>
                  </a:cubicBezTo>
                  <a:lnTo>
                    <a:pt x="90230" y="93019"/>
                  </a:lnTo>
                  <a:cubicBezTo>
                    <a:pt x="90230" y="104446"/>
                    <a:pt x="87449" y="104446"/>
                    <a:pt x="70508" y="104446"/>
                  </a:cubicBezTo>
                  <a:lnTo>
                    <a:pt x="70508" y="112318"/>
                  </a:lnTo>
                  <a:cubicBezTo>
                    <a:pt x="79358" y="112064"/>
                    <a:pt x="92253" y="111556"/>
                    <a:pt x="99080" y="111556"/>
                  </a:cubicBezTo>
                  <a:cubicBezTo>
                    <a:pt x="105654" y="111556"/>
                    <a:pt x="118802" y="112064"/>
                    <a:pt x="127399" y="112318"/>
                  </a:cubicBezTo>
                  <a:lnTo>
                    <a:pt x="127399" y="104446"/>
                  </a:lnTo>
                  <a:cubicBezTo>
                    <a:pt x="114251" y="104446"/>
                    <a:pt x="107930" y="104446"/>
                    <a:pt x="107677" y="96828"/>
                  </a:cubicBezTo>
                  <a:lnTo>
                    <a:pt x="107677" y="48325"/>
                  </a:lnTo>
                  <a:cubicBezTo>
                    <a:pt x="107677" y="26486"/>
                    <a:pt x="107677" y="18614"/>
                    <a:pt x="99839" y="9472"/>
                  </a:cubicBezTo>
                  <a:cubicBezTo>
                    <a:pt x="96299" y="5155"/>
                    <a:pt x="87955" y="76"/>
                    <a:pt x="73290" y="76"/>
                  </a:cubicBezTo>
                  <a:cubicBezTo>
                    <a:pt x="54832" y="76"/>
                    <a:pt x="42948" y="10995"/>
                    <a:pt x="35868" y="26740"/>
                  </a:cubicBezTo>
                  <a:lnTo>
                    <a:pt x="35868" y="76"/>
                  </a:lnTo>
                  <a:lnTo>
                    <a:pt x="217" y="2869"/>
                  </a:lnTo>
                  <a:lnTo>
                    <a:pt x="217" y="10741"/>
                  </a:lnTo>
                  <a:cubicBezTo>
                    <a:pt x="17916" y="10741"/>
                    <a:pt x="19939" y="12519"/>
                    <a:pt x="19939" y="24962"/>
                  </a:cubicBezTo>
                  <a:close/>
                </a:path>
              </a:pathLst>
            </a:custGeom>
            <a:solidFill>
              <a:srgbClr val="000000"/>
            </a:solidFill>
            <a:ln w="25380" cap="flat">
              <a:noFill/>
              <a:prstDash val="solid"/>
              <a:miter/>
            </a:ln>
          </p:spPr>
          <p:txBody>
            <a:bodyPr rtlCol="0" anchor="ctr"/>
            <a:lstStyle/>
            <a:p>
              <a:endParaRPr lang="en-IN"/>
            </a:p>
          </p:txBody>
        </p:sp>
        <p:sp>
          <p:nvSpPr>
            <p:cNvPr id="498" name="Freeform: Shape 497">
              <a:extLst>
                <a:ext uri="{FF2B5EF4-FFF2-40B4-BE49-F238E27FC236}">
                  <a16:creationId xmlns:a16="http://schemas.microsoft.com/office/drawing/2014/main" id="{7B78B56F-6C39-233B-FCEE-31E47628CFAD}"/>
                </a:ext>
              </a:extLst>
            </p:cNvPr>
            <p:cNvSpPr/>
            <p:nvPr>
              <p:custDataLst>
                <p:tags r:id="rId56"/>
              </p:custDataLst>
            </p:nvPr>
          </p:nvSpPr>
          <p:spPr>
            <a:xfrm>
              <a:off x="8182618" y="4318863"/>
              <a:ext cx="79141" cy="158967"/>
            </a:xfrm>
            <a:custGeom>
              <a:avLst/>
              <a:gdLst>
                <a:gd name="connsiteX0" fmla="*/ 39161 w 79141"/>
                <a:gd name="connsiteY0" fmla="*/ 54673 h 158967"/>
                <a:gd name="connsiteX1" fmla="*/ 75318 w 79141"/>
                <a:gd name="connsiteY1" fmla="*/ 54673 h 158967"/>
                <a:gd name="connsiteX2" fmla="*/ 75318 w 79141"/>
                <a:gd name="connsiteY2" fmla="*/ 46801 h 158967"/>
                <a:gd name="connsiteX3" fmla="*/ 39161 w 79141"/>
                <a:gd name="connsiteY3" fmla="*/ 46801 h 158967"/>
                <a:gd name="connsiteX4" fmla="*/ 39161 w 79141"/>
                <a:gd name="connsiteY4" fmla="*/ 76 h 158967"/>
                <a:gd name="connsiteX5" fmla="*/ 32839 w 79141"/>
                <a:gd name="connsiteY5" fmla="*/ 76 h 158967"/>
                <a:gd name="connsiteX6" fmla="*/ 222 w 79141"/>
                <a:gd name="connsiteY6" fmla="*/ 49087 h 158967"/>
                <a:gd name="connsiteX7" fmla="*/ 222 w 79141"/>
                <a:gd name="connsiteY7" fmla="*/ 54673 h 158967"/>
                <a:gd name="connsiteX8" fmla="*/ 21714 w 79141"/>
                <a:gd name="connsiteY8" fmla="*/ 54673 h 158967"/>
                <a:gd name="connsiteX9" fmla="*/ 21714 w 79141"/>
                <a:gd name="connsiteY9" fmla="*/ 124762 h 158967"/>
                <a:gd name="connsiteX10" fmla="*/ 54331 w 79141"/>
                <a:gd name="connsiteY10" fmla="*/ 159044 h 158967"/>
                <a:gd name="connsiteX11" fmla="*/ 79363 w 79141"/>
                <a:gd name="connsiteY11" fmla="*/ 124762 h 158967"/>
                <a:gd name="connsiteX12" fmla="*/ 79363 w 79141"/>
                <a:gd name="connsiteY12" fmla="*/ 110287 h 158967"/>
                <a:gd name="connsiteX13" fmla="*/ 73042 w 79141"/>
                <a:gd name="connsiteY13" fmla="*/ 110287 h 158967"/>
                <a:gd name="connsiteX14" fmla="*/ 73042 w 79141"/>
                <a:gd name="connsiteY14" fmla="*/ 124254 h 158967"/>
                <a:gd name="connsiteX15" fmla="*/ 56101 w 79141"/>
                <a:gd name="connsiteY15" fmla="*/ 152695 h 158967"/>
                <a:gd name="connsiteX16" fmla="*/ 39161 w 79141"/>
                <a:gd name="connsiteY16" fmla="*/ 125269 h 158967"/>
                <a:gd name="connsiteX17" fmla="*/ 39161 w 79141"/>
                <a:gd name="connsiteY17" fmla="*/ 54673 h 15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141" h="158967">
                  <a:moveTo>
                    <a:pt x="39161" y="54673"/>
                  </a:moveTo>
                  <a:lnTo>
                    <a:pt x="75318" y="54673"/>
                  </a:lnTo>
                  <a:lnTo>
                    <a:pt x="75318" y="46801"/>
                  </a:lnTo>
                  <a:lnTo>
                    <a:pt x="39161" y="46801"/>
                  </a:lnTo>
                  <a:lnTo>
                    <a:pt x="39161" y="76"/>
                  </a:lnTo>
                  <a:lnTo>
                    <a:pt x="32839" y="76"/>
                  </a:lnTo>
                  <a:cubicBezTo>
                    <a:pt x="32587" y="20899"/>
                    <a:pt x="25001" y="48071"/>
                    <a:pt x="222" y="49087"/>
                  </a:cubicBezTo>
                  <a:lnTo>
                    <a:pt x="222" y="54673"/>
                  </a:lnTo>
                  <a:lnTo>
                    <a:pt x="21714" y="54673"/>
                  </a:lnTo>
                  <a:lnTo>
                    <a:pt x="21714" y="124762"/>
                  </a:lnTo>
                  <a:cubicBezTo>
                    <a:pt x="21714" y="155996"/>
                    <a:pt x="45229" y="159044"/>
                    <a:pt x="54331" y="159044"/>
                  </a:cubicBezTo>
                  <a:cubicBezTo>
                    <a:pt x="72284" y="159044"/>
                    <a:pt x="79363" y="141014"/>
                    <a:pt x="79363" y="124762"/>
                  </a:cubicBezTo>
                  <a:lnTo>
                    <a:pt x="79363" y="110287"/>
                  </a:lnTo>
                  <a:lnTo>
                    <a:pt x="73042" y="110287"/>
                  </a:lnTo>
                  <a:lnTo>
                    <a:pt x="73042" y="124254"/>
                  </a:lnTo>
                  <a:cubicBezTo>
                    <a:pt x="73042" y="143045"/>
                    <a:pt x="65457" y="152695"/>
                    <a:pt x="56101" y="152695"/>
                  </a:cubicBezTo>
                  <a:cubicBezTo>
                    <a:pt x="39161" y="152695"/>
                    <a:pt x="39161" y="129586"/>
                    <a:pt x="39161" y="125269"/>
                  </a:cubicBezTo>
                  <a:lnTo>
                    <a:pt x="39161" y="54673"/>
                  </a:lnTo>
                  <a:close/>
                </a:path>
              </a:pathLst>
            </a:custGeom>
            <a:solidFill>
              <a:srgbClr val="000000"/>
            </a:solidFill>
            <a:ln w="25380" cap="flat">
              <a:noFill/>
              <a:prstDash val="solid"/>
              <a:miter/>
            </a:ln>
          </p:spPr>
          <p:txBody>
            <a:bodyPr rtlCol="0" anchor="ctr"/>
            <a:lstStyle/>
            <a:p>
              <a:endParaRPr lang="en-IN"/>
            </a:p>
          </p:txBody>
        </p:sp>
        <p:sp>
          <p:nvSpPr>
            <p:cNvPr id="499" name="Freeform: Shape 498">
              <a:extLst>
                <a:ext uri="{FF2B5EF4-FFF2-40B4-BE49-F238E27FC236}">
                  <a16:creationId xmlns:a16="http://schemas.microsoft.com/office/drawing/2014/main" id="{A212C6B2-08D8-6221-1619-1CBB5DC057DA}"/>
                </a:ext>
              </a:extLst>
            </p:cNvPr>
            <p:cNvSpPr/>
            <p:nvPr>
              <p:custDataLst>
                <p:tags r:id="rId57"/>
              </p:custDataLst>
            </p:nvPr>
          </p:nvSpPr>
          <p:spPr>
            <a:xfrm>
              <a:off x="8283224" y="4361271"/>
              <a:ext cx="97851" cy="116559"/>
            </a:xfrm>
            <a:custGeom>
              <a:avLst/>
              <a:gdLst>
                <a:gd name="connsiteX0" fmla="*/ 21465 w 97851"/>
                <a:gd name="connsiteY0" fmla="*/ 49849 h 116559"/>
                <a:gd name="connsiteX1" fmla="*/ 52818 w 97851"/>
                <a:gd name="connsiteY1" fmla="*/ 5663 h 116559"/>
                <a:gd name="connsiteX2" fmla="*/ 81390 w 97851"/>
                <a:gd name="connsiteY2" fmla="*/ 49849 h 116559"/>
                <a:gd name="connsiteX3" fmla="*/ 21465 w 97851"/>
                <a:gd name="connsiteY3" fmla="*/ 49849 h 116559"/>
                <a:gd name="connsiteX4" fmla="*/ 21212 w 97851"/>
                <a:gd name="connsiteY4" fmla="*/ 55181 h 116559"/>
                <a:gd name="connsiteX5" fmla="*/ 91757 w 97851"/>
                <a:gd name="connsiteY5" fmla="*/ 55181 h 116559"/>
                <a:gd name="connsiteX6" fmla="*/ 98078 w 97851"/>
                <a:gd name="connsiteY6" fmla="*/ 49849 h 116559"/>
                <a:gd name="connsiteX7" fmla="*/ 52818 w 97851"/>
                <a:gd name="connsiteY7" fmla="*/ 76 h 116559"/>
                <a:gd name="connsiteX8" fmla="*/ 226 w 97851"/>
                <a:gd name="connsiteY8" fmla="*/ 57975 h 116559"/>
                <a:gd name="connsiteX9" fmla="*/ 55852 w 97851"/>
                <a:gd name="connsiteY9" fmla="*/ 116635 h 116559"/>
                <a:gd name="connsiteX10" fmla="*/ 98078 w 97851"/>
                <a:gd name="connsiteY10" fmla="*/ 83623 h 116559"/>
                <a:gd name="connsiteX11" fmla="*/ 94791 w 97851"/>
                <a:gd name="connsiteY11" fmla="*/ 80576 h 116559"/>
                <a:gd name="connsiteX12" fmla="*/ 91504 w 97851"/>
                <a:gd name="connsiteY12" fmla="*/ 84131 h 116559"/>
                <a:gd name="connsiteX13" fmla="*/ 57369 w 97851"/>
                <a:gd name="connsiteY13" fmla="*/ 110287 h 116559"/>
                <a:gd name="connsiteX14" fmla="*/ 28798 w 97851"/>
                <a:gd name="connsiteY14" fmla="*/ 93273 h 116559"/>
                <a:gd name="connsiteX15" fmla="*/ 21212 w 97851"/>
                <a:gd name="connsiteY15" fmla="*/ 55181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851" h="116559">
                  <a:moveTo>
                    <a:pt x="21465" y="49849"/>
                  </a:moveTo>
                  <a:cubicBezTo>
                    <a:pt x="22982" y="12011"/>
                    <a:pt x="44221" y="5663"/>
                    <a:pt x="52818" y="5663"/>
                  </a:cubicBezTo>
                  <a:cubicBezTo>
                    <a:pt x="78861" y="5663"/>
                    <a:pt x="81390" y="39945"/>
                    <a:pt x="81390" y="49849"/>
                  </a:cubicBezTo>
                  <a:lnTo>
                    <a:pt x="21465" y="49849"/>
                  </a:lnTo>
                  <a:close/>
                  <a:moveTo>
                    <a:pt x="21212" y="55181"/>
                  </a:moveTo>
                  <a:lnTo>
                    <a:pt x="91757" y="55181"/>
                  </a:lnTo>
                  <a:cubicBezTo>
                    <a:pt x="97319" y="55181"/>
                    <a:pt x="98078" y="55181"/>
                    <a:pt x="98078" y="49849"/>
                  </a:cubicBezTo>
                  <a:cubicBezTo>
                    <a:pt x="98078" y="24708"/>
                    <a:pt x="84424" y="76"/>
                    <a:pt x="52818" y="76"/>
                  </a:cubicBezTo>
                  <a:cubicBezTo>
                    <a:pt x="23488" y="76"/>
                    <a:pt x="226" y="26232"/>
                    <a:pt x="226" y="57975"/>
                  </a:cubicBezTo>
                  <a:cubicBezTo>
                    <a:pt x="226" y="92003"/>
                    <a:pt x="26775" y="116635"/>
                    <a:pt x="55852" y="116635"/>
                  </a:cubicBezTo>
                  <a:cubicBezTo>
                    <a:pt x="86700" y="116635"/>
                    <a:pt x="98078" y="88448"/>
                    <a:pt x="98078" y="83623"/>
                  </a:cubicBezTo>
                  <a:cubicBezTo>
                    <a:pt x="98078" y="81083"/>
                    <a:pt x="96055" y="80576"/>
                    <a:pt x="94791" y="80576"/>
                  </a:cubicBezTo>
                  <a:cubicBezTo>
                    <a:pt x="92515" y="80576"/>
                    <a:pt x="92009" y="82099"/>
                    <a:pt x="91504" y="84131"/>
                  </a:cubicBezTo>
                  <a:cubicBezTo>
                    <a:pt x="82654" y="110287"/>
                    <a:pt x="59898" y="110287"/>
                    <a:pt x="57369" y="110287"/>
                  </a:cubicBezTo>
                  <a:cubicBezTo>
                    <a:pt x="44727" y="110287"/>
                    <a:pt x="34613" y="102669"/>
                    <a:pt x="28798" y="93273"/>
                  </a:cubicBezTo>
                  <a:cubicBezTo>
                    <a:pt x="21212" y="81083"/>
                    <a:pt x="21212" y="64323"/>
                    <a:pt x="21212" y="55181"/>
                  </a:cubicBezTo>
                  <a:close/>
                </a:path>
              </a:pathLst>
            </a:custGeom>
            <a:solidFill>
              <a:srgbClr val="000000"/>
            </a:solidFill>
            <a:ln w="25380" cap="flat">
              <a:noFill/>
              <a:prstDash val="solid"/>
              <a:miter/>
            </a:ln>
          </p:spPr>
          <p:txBody>
            <a:bodyPr rtlCol="0" anchor="ctr"/>
            <a:lstStyle/>
            <a:p>
              <a:endParaRPr lang="en-IN"/>
            </a:p>
          </p:txBody>
        </p:sp>
        <p:sp>
          <p:nvSpPr>
            <p:cNvPr id="500" name="Freeform: Shape 499">
              <a:extLst>
                <a:ext uri="{FF2B5EF4-FFF2-40B4-BE49-F238E27FC236}">
                  <a16:creationId xmlns:a16="http://schemas.microsoft.com/office/drawing/2014/main" id="{FB592B5F-3741-3BC0-ECDB-0FF2CFE0935A}"/>
                </a:ext>
              </a:extLst>
            </p:cNvPr>
            <p:cNvSpPr/>
            <p:nvPr>
              <p:custDataLst>
                <p:tags r:id="rId58"/>
              </p:custDataLst>
            </p:nvPr>
          </p:nvSpPr>
          <p:spPr>
            <a:xfrm>
              <a:off x="8395600" y="4362795"/>
              <a:ext cx="84956" cy="112242"/>
            </a:xfrm>
            <a:custGeom>
              <a:avLst/>
              <a:gdLst>
                <a:gd name="connsiteX0" fmla="*/ 35376 w 84956"/>
                <a:gd name="connsiteY0" fmla="*/ 28010 h 112242"/>
                <a:gd name="connsiteX1" fmla="*/ 35376 w 84956"/>
                <a:gd name="connsiteY1" fmla="*/ 76 h 112242"/>
                <a:gd name="connsiteX2" fmla="*/ 230 w 84956"/>
                <a:gd name="connsiteY2" fmla="*/ 2869 h 112242"/>
                <a:gd name="connsiteX3" fmla="*/ 230 w 84956"/>
                <a:gd name="connsiteY3" fmla="*/ 10741 h 112242"/>
                <a:gd name="connsiteX4" fmla="*/ 19953 w 84956"/>
                <a:gd name="connsiteY4" fmla="*/ 24962 h 112242"/>
                <a:gd name="connsiteX5" fmla="*/ 19953 w 84956"/>
                <a:gd name="connsiteY5" fmla="*/ 93019 h 112242"/>
                <a:gd name="connsiteX6" fmla="*/ 230 w 84956"/>
                <a:gd name="connsiteY6" fmla="*/ 104446 h 112242"/>
                <a:gd name="connsiteX7" fmla="*/ 230 w 84956"/>
                <a:gd name="connsiteY7" fmla="*/ 112318 h 112242"/>
                <a:gd name="connsiteX8" fmla="*/ 29055 w 84956"/>
                <a:gd name="connsiteY8" fmla="*/ 111556 h 112242"/>
                <a:gd name="connsiteX9" fmla="*/ 61167 w 84956"/>
                <a:gd name="connsiteY9" fmla="*/ 112318 h 112242"/>
                <a:gd name="connsiteX10" fmla="*/ 61167 w 84956"/>
                <a:gd name="connsiteY10" fmla="*/ 104446 h 112242"/>
                <a:gd name="connsiteX11" fmla="*/ 55857 w 84956"/>
                <a:gd name="connsiteY11" fmla="*/ 104446 h 112242"/>
                <a:gd name="connsiteX12" fmla="*/ 36640 w 84956"/>
                <a:gd name="connsiteY12" fmla="*/ 92511 h 112242"/>
                <a:gd name="connsiteX13" fmla="*/ 36640 w 84956"/>
                <a:gd name="connsiteY13" fmla="*/ 53404 h 112242"/>
                <a:gd name="connsiteX14" fmla="*/ 66476 w 84956"/>
                <a:gd name="connsiteY14" fmla="*/ 5663 h 112242"/>
                <a:gd name="connsiteX15" fmla="*/ 69258 w 84956"/>
                <a:gd name="connsiteY15" fmla="*/ 5917 h 112242"/>
                <a:gd name="connsiteX16" fmla="*/ 63442 w 84956"/>
                <a:gd name="connsiteY16" fmla="*/ 15820 h 112242"/>
                <a:gd name="connsiteX17" fmla="*/ 74315 w 84956"/>
                <a:gd name="connsiteY17" fmla="*/ 26740 h 112242"/>
                <a:gd name="connsiteX18" fmla="*/ 85187 w 84956"/>
                <a:gd name="connsiteY18" fmla="*/ 15566 h 112242"/>
                <a:gd name="connsiteX19" fmla="*/ 66476 w 84956"/>
                <a:gd name="connsiteY19" fmla="*/ 76 h 112242"/>
                <a:gd name="connsiteX20" fmla="*/ 35376 w 84956"/>
                <a:gd name="connsiteY20" fmla="*/ 28010 h 11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4956" h="112242">
                  <a:moveTo>
                    <a:pt x="35376" y="28010"/>
                  </a:moveTo>
                  <a:lnTo>
                    <a:pt x="35376" y="76"/>
                  </a:lnTo>
                  <a:lnTo>
                    <a:pt x="230" y="2869"/>
                  </a:lnTo>
                  <a:lnTo>
                    <a:pt x="230" y="10741"/>
                  </a:lnTo>
                  <a:cubicBezTo>
                    <a:pt x="17930" y="10741"/>
                    <a:pt x="19953" y="12519"/>
                    <a:pt x="19953" y="24962"/>
                  </a:cubicBezTo>
                  <a:lnTo>
                    <a:pt x="19953" y="93019"/>
                  </a:lnTo>
                  <a:cubicBezTo>
                    <a:pt x="19953" y="104446"/>
                    <a:pt x="17171" y="104446"/>
                    <a:pt x="230" y="104446"/>
                  </a:cubicBezTo>
                  <a:lnTo>
                    <a:pt x="230" y="112318"/>
                  </a:lnTo>
                  <a:cubicBezTo>
                    <a:pt x="10091" y="112064"/>
                    <a:pt x="21975" y="111556"/>
                    <a:pt x="29055" y="111556"/>
                  </a:cubicBezTo>
                  <a:cubicBezTo>
                    <a:pt x="39169" y="111556"/>
                    <a:pt x="51053" y="111556"/>
                    <a:pt x="61167" y="112318"/>
                  </a:cubicBezTo>
                  <a:lnTo>
                    <a:pt x="61167" y="104446"/>
                  </a:lnTo>
                  <a:lnTo>
                    <a:pt x="55857" y="104446"/>
                  </a:lnTo>
                  <a:cubicBezTo>
                    <a:pt x="37146" y="104446"/>
                    <a:pt x="36640" y="101653"/>
                    <a:pt x="36640" y="92511"/>
                  </a:cubicBezTo>
                  <a:lnTo>
                    <a:pt x="36640" y="53404"/>
                  </a:lnTo>
                  <a:cubicBezTo>
                    <a:pt x="36640" y="28263"/>
                    <a:pt x="47260" y="5663"/>
                    <a:pt x="66476" y="5663"/>
                  </a:cubicBezTo>
                  <a:cubicBezTo>
                    <a:pt x="68246" y="5663"/>
                    <a:pt x="68752" y="5663"/>
                    <a:pt x="69258" y="5917"/>
                  </a:cubicBezTo>
                  <a:cubicBezTo>
                    <a:pt x="68499" y="6171"/>
                    <a:pt x="63442" y="9218"/>
                    <a:pt x="63442" y="15820"/>
                  </a:cubicBezTo>
                  <a:cubicBezTo>
                    <a:pt x="63442" y="22931"/>
                    <a:pt x="68752" y="26740"/>
                    <a:pt x="74315" y="26740"/>
                  </a:cubicBezTo>
                  <a:cubicBezTo>
                    <a:pt x="78866" y="26740"/>
                    <a:pt x="85187" y="23693"/>
                    <a:pt x="85187" y="15566"/>
                  </a:cubicBezTo>
                  <a:cubicBezTo>
                    <a:pt x="85187" y="7440"/>
                    <a:pt x="77349" y="76"/>
                    <a:pt x="66476" y="76"/>
                  </a:cubicBezTo>
                  <a:cubicBezTo>
                    <a:pt x="48019" y="76"/>
                    <a:pt x="38916" y="17090"/>
                    <a:pt x="35376" y="28010"/>
                  </a:cubicBezTo>
                  <a:close/>
                </a:path>
              </a:pathLst>
            </a:custGeom>
            <a:solidFill>
              <a:srgbClr val="000000"/>
            </a:solidFill>
            <a:ln w="25380" cap="flat">
              <a:noFill/>
              <a:prstDash val="solid"/>
              <a:miter/>
            </a:ln>
          </p:spPr>
          <p:txBody>
            <a:bodyPr rtlCol="0" anchor="ctr"/>
            <a:lstStyle/>
            <a:p>
              <a:endParaRPr lang="en-IN"/>
            </a:p>
          </p:txBody>
        </p:sp>
        <p:sp>
          <p:nvSpPr>
            <p:cNvPr id="501" name="Freeform: Shape 500">
              <a:extLst>
                <a:ext uri="{FF2B5EF4-FFF2-40B4-BE49-F238E27FC236}">
                  <a16:creationId xmlns:a16="http://schemas.microsoft.com/office/drawing/2014/main" id="{3378CC24-4528-A7A4-9A74-A88E0982EDF9}"/>
                </a:ext>
              </a:extLst>
            </p:cNvPr>
            <p:cNvSpPr/>
            <p:nvPr>
              <p:custDataLst>
                <p:tags r:id="rId59"/>
              </p:custDataLst>
            </p:nvPr>
          </p:nvSpPr>
          <p:spPr>
            <a:xfrm>
              <a:off x="8492357" y="4365588"/>
              <a:ext cx="123642" cy="112242"/>
            </a:xfrm>
            <a:custGeom>
              <a:avLst/>
              <a:gdLst>
                <a:gd name="connsiteX0" fmla="*/ 100615 w 123642"/>
                <a:gd name="connsiteY0" fmla="*/ 24962 h 112242"/>
                <a:gd name="connsiteX1" fmla="*/ 123877 w 123642"/>
                <a:gd name="connsiteY1" fmla="*/ 7948 h 112242"/>
                <a:gd name="connsiteX2" fmla="*/ 123877 w 123642"/>
                <a:gd name="connsiteY2" fmla="*/ 76 h 112242"/>
                <a:gd name="connsiteX3" fmla="*/ 104913 w 123642"/>
                <a:gd name="connsiteY3" fmla="*/ 838 h 112242"/>
                <a:gd name="connsiteX4" fmla="*/ 82915 w 123642"/>
                <a:gd name="connsiteY4" fmla="*/ 76 h 112242"/>
                <a:gd name="connsiteX5" fmla="*/ 82915 w 123642"/>
                <a:gd name="connsiteY5" fmla="*/ 7948 h 112242"/>
                <a:gd name="connsiteX6" fmla="*/ 95052 w 123642"/>
                <a:gd name="connsiteY6" fmla="*/ 18868 h 112242"/>
                <a:gd name="connsiteX7" fmla="*/ 93535 w 123642"/>
                <a:gd name="connsiteY7" fmla="*/ 24962 h 112242"/>
                <a:gd name="connsiteX8" fmla="*/ 67744 w 123642"/>
                <a:gd name="connsiteY8" fmla="*/ 89717 h 112242"/>
                <a:gd name="connsiteX9" fmla="*/ 39426 w 123642"/>
                <a:gd name="connsiteY9" fmla="*/ 18868 h 112242"/>
                <a:gd name="connsiteX10" fmla="*/ 37909 w 123642"/>
                <a:gd name="connsiteY10" fmla="*/ 14551 h 112242"/>
                <a:gd name="connsiteX11" fmla="*/ 52321 w 123642"/>
                <a:gd name="connsiteY11" fmla="*/ 7948 h 112242"/>
                <a:gd name="connsiteX12" fmla="*/ 52321 w 123642"/>
                <a:gd name="connsiteY12" fmla="*/ 76 h 112242"/>
                <a:gd name="connsiteX13" fmla="*/ 24761 w 123642"/>
                <a:gd name="connsiteY13" fmla="*/ 838 h 112242"/>
                <a:gd name="connsiteX14" fmla="*/ 234 w 123642"/>
                <a:gd name="connsiteY14" fmla="*/ 76 h 112242"/>
                <a:gd name="connsiteX15" fmla="*/ 234 w 123642"/>
                <a:gd name="connsiteY15" fmla="*/ 7948 h 112242"/>
                <a:gd name="connsiteX16" fmla="*/ 20462 w 123642"/>
                <a:gd name="connsiteY16" fmla="*/ 17344 h 112242"/>
                <a:gd name="connsiteX17" fmla="*/ 56872 w 123642"/>
                <a:gd name="connsiteY17" fmla="*/ 107493 h 112242"/>
                <a:gd name="connsiteX18" fmla="*/ 62182 w 123642"/>
                <a:gd name="connsiteY18" fmla="*/ 112318 h 112242"/>
                <a:gd name="connsiteX19" fmla="*/ 67492 w 123642"/>
                <a:gd name="connsiteY19" fmla="*/ 107493 h 112242"/>
                <a:gd name="connsiteX20" fmla="*/ 100615 w 123642"/>
                <a:gd name="connsiteY20" fmla="*/ 24962 h 11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3642" h="112242">
                  <a:moveTo>
                    <a:pt x="100615" y="24962"/>
                  </a:moveTo>
                  <a:cubicBezTo>
                    <a:pt x="102890" y="19122"/>
                    <a:pt x="107189" y="8202"/>
                    <a:pt x="123877" y="7948"/>
                  </a:cubicBezTo>
                  <a:lnTo>
                    <a:pt x="123877" y="76"/>
                  </a:lnTo>
                  <a:cubicBezTo>
                    <a:pt x="118061" y="584"/>
                    <a:pt x="110728" y="838"/>
                    <a:pt x="104913" y="838"/>
                  </a:cubicBezTo>
                  <a:cubicBezTo>
                    <a:pt x="98845" y="838"/>
                    <a:pt x="87214" y="330"/>
                    <a:pt x="82915" y="76"/>
                  </a:cubicBezTo>
                  <a:lnTo>
                    <a:pt x="82915" y="7948"/>
                  </a:lnTo>
                  <a:cubicBezTo>
                    <a:pt x="92271" y="8202"/>
                    <a:pt x="95052" y="14043"/>
                    <a:pt x="95052" y="18868"/>
                  </a:cubicBezTo>
                  <a:cubicBezTo>
                    <a:pt x="95052" y="21153"/>
                    <a:pt x="94546" y="22169"/>
                    <a:pt x="93535" y="24962"/>
                  </a:cubicBezTo>
                  <a:lnTo>
                    <a:pt x="67744" y="89717"/>
                  </a:lnTo>
                  <a:lnTo>
                    <a:pt x="39426" y="18868"/>
                  </a:lnTo>
                  <a:cubicBezTo>
                    <a:pt x="37909" y="15566"/>
                    <a:pt x="37909" y="15059"/>
                    <a:pt x="37909" y="14551"/>
                  </a:cubicBezTo>
                  <a:cubicBezTo>
                    <a:pt x="37909" y="7948"/>
                    <a:pt x="47770" y="7948"/>
                    <a:pt x="52321" y="7948"/>
                  </a:cubicBezTo>
                  <a:lnTo>
                    <a:pt x="52321" y="76"/>
                  </a:lnTo>
                  <a:cubicBezTo>
                    <a:pt x="44735" y="330"/>
                    <a:pt x="30576" y="838"/>
                    <a:pt x="24761" y="838"/>
                  </a:cubicBezTo>
                  <a:cubicBezTo>
                    <a:pt x="17934" y="838"/>
                    <a:pt x="7820" y="584"/>
                    <a:pt x="234" y="76"/>
                  </a:cubicBezTo>
                  <a:lnTo>
                    <a:pt x="234" y="7948"/>
                  </a:lnTo>
                  <a:cubicBezTo>
                    <a:pt x="16164" y="7948"/>
                    <a:pt x="17175" y="9472"/>
                    <a:pt x="20462" y="17344"/>
                  </a:cubicBezTo>
                  <a:lnTo>
                    <a:pt x="56872" y="107493"/>
                  </a:lnTo>
                  <a:cubicBezTo>
                    <a:pt x="58389" y="111049"/>
                    <a:pt x="58895" y="112318"/>
                    <a:pt x="62182" y="112318"/>
                  </a:cubicBezTo>
                  <a:cubicBezTo>
                    <a:pt x="65469" y="112318"/>
                    <a:pt x="66480" y="110033"/>
                    <a:pt x="67492" y="107493"/>
                  </a:cubicBezTo>
                  <a:lnTo>
                    <a:pt x="100615" y="24962"/>
                  </a:lnTo>
                  <a:close/>
                </a:path>
              </a:pathLst>
            </a:custGeom>
            <a:solidFill>
              <a:srgbClr val="000000"/>
            </a:solidFill>
            <a:ln w="25380" cap="flat">
              <a:noFill/>
              <a:prstDash val="solid"/>
              <a:miter/>
            </a:ln>
          </p:spPr>
          <p:txBody>
            <a:bodyPr rtlCol="0" anchor="ctr"/>
            <a:lstStyle/>
            <a:p>
              <a:endParaRPr lang="en-IN"/>
            </a:p>
          </p:txBody>
        </p:sp>
        <p:sp>
          <p:nvSpPr>
            <p:cNvPr id="502" name="Freeform: Shape 501">
              <a:extLst>
                <a:ext uri="{FF2B5EF4-FFF2-40B4-BE49-F238E27FC236}">
                  <a16:creationId xmlns:a16="http://schemas.microsoft.com/office/drawing/2014/main" id="{2F11F2CE-DFED-1D45-9B1F-B5AE45C97810}"/>
                </a:ext>
              </a:extLst>
            </p:cNvPr>
            <p:cNvSpPr/>
            <p:nvPr>
              <p:custDataLst>
                <p:tags r:id="rId60"/>
              </p:custDataLst>
            </p:nvPr>
          </p:nvSpPr>
          <p:spPr>
            <a:xfrm>
              <a:off x="8617573" y="4361271"/>
              <a:ext cx="114033" cy="116559"/>
            </a:xfrm>
            <a:custGeom>
              <a:avLst/>
              <a:gdLst>
                <a:gd name="connsiteX0" fmla="*/ 73818 w 114033"/>
                <a:gd name="connsiteY0" fmla="*/ 94542 h 116559"/>
                <a:gd name="connsiteX1" fmla="*/ 93540 w 114033"/>
                <a:gd name="connsiteY1" fmla="*/ 115366 h 116559"/>
                <a:gd name="connsiteX2" fmla="*/ 114273 w 114033"/>
                <a:gd name="connsiteY2" fmla="*/ 91241 h 116559"/>
                <a:gd name="connsiteX3" fmla="*/ 114273 w 114033"/>
                <a:gd name="connsiteY3" fmla="*/ 77020 h 116559"/>
                <a:gd name="connsiteX4" fmla="*/ 107952 w 114033"/>
                <a:gd name="connsiteY4" fmla="*/ 77020 h 116559"/>
                <a:gd name="connsiteX5" fmla="*/ 107952 w 114033"/>
                <a:gd name="connsiteY5" fmla="*/ 91241 h 116559"/>
                <a:gd name="connsiteX6" fmla="*/ 98849 w 114033"/>
                <a:gd name="connsiteY6" fmla="*/ 107493 h 116559"/>
                <a:gd name="connsiteX7" fmla="*/ 89494 w 114033"/>
                <a:gd name="connsiteY7" fmla="*/ 94796 h 116559"/>
                <a:gd name="connsiteX8" fmla="*/ 89494 w 114033"/>
                <a:gd name="connsiteY8" fmla="*/ 44008 h 116559"/>
                <a:gd name="connsiteX9" fmla="*/ 80392 w 114033"/>
                <a:gd name="connsiteY9" fmla="*/ 14043 h 116559"/>
                <a:gd name="connsiteX10" fmla="*/ 45752 w 114033"/>
                <a:gd name="connsiteY10" fmla="*/ 76 h 116559"/>
                <a:gd name="connsiteX11" fmla="*/ 7572 w 114033"/>
                <a:gd name="connsiteY11" fmla="*/ 28771 h 116559"/>
                <a:gd name="connsiteX12" fmla="*/ 19203 w 114033"/>
                <a:gd name="connsiteY12" fmla="*/ 40707 h 116559"/>
                <a:gd name="connsiteX13" fmla="*/ 30834 w 114033"/>
                <a:gd name="connsiteY13" fmla="*/ 29025 h 116559"/>
                <a:gd name="connsiteX14" fmla="*/ 17938 w 114033"/>
                <a:gd name="connsiteY14" fmla="*/ 17344 h 116559"/>
                <a:gd name="connsiteX15" fmla="*/ 45246 w 114033"/>
                <a:gd name="connsiteY15" fmla="*/ 5663 h 116559"/>
                <a:gd name="connsiteX16" fmla="*/ 72048 w 114033"/>
                <a:gd name="connsiteY16" fmla="*/ 38167 h 116559"/>
                <a:gd name="connsiteX17" fmla="*/ 72048 w 114033"/>
                <a:gd name="connsiteY17" fmla="*/ 47563 h 116559"/>
                <a:gd name="connsiteX18" fmla="*/ 25524 w 114033"/>
                <a:gd name="connsiteY18" fmla="*/ 56705 h 116559"/>
                <a:gd name="connsiteX19" fmla="*/ 239 w 114033"/>
                <a:gd name="connsiteY19" fmla="*/ 89717 h 116559"/>
                <a:gd name="connsiteX20" fmla="*/ 40695 w 114033"/>
                <a:gd name="connsiteY20" fmla="*/ 116635 h 116559"/>
                <a:gd name="connsiteX21" fmla="*/ 73818 w 114033"/>
                <a:gd name="connsiteY21" fmla="*/ 94542 h 116559"/>
                <a:gd name="connsiteX22" fmla="*/ 72048 w 114033"/>
                <a:gd name="connsiteY22" fmla="*/ 52896 h 116559"/>
                <a:gd name="connsiteX23" fmla="*/ 72048 w 114033"/>
                <a:gd name="connsiteY23" fmla="*/ 78290 h 116559"/>
                <a:gd name="connsiteX24" fmla="*/ 42464 w 114033"/>
                <a:gd name="connsiteY24" fmla="*/ 111049 h 116559"/>
                <a:gd name="connsiteX25" fmla="*/ 19708 w 114033"/>
                <a:gd name="connsiteY25" fmla="*/ 89464 h 116559"/>
                <a:gd name="connsiteX26" fmla="*/ 72048 w 114033"/>
                <a:gd name="connsiteY26" fmla="*/ 52896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033" h="116559">
                  <a:moveTo>
                    <a:pt x="73818" y="94542"/>
                  </a:moveTo>
                  <a:cubicBezTo>
                    <a:pt x="74829" y="104700"/>
                    <a:pt x="81656" y="115366"/>
                    <a:pt x="93540" y="115366"/>
                  </a:cubicBezTo>
                  <a:cubicBezTo>
                    <a:pt x="98849" y="115366"/>
                    <a:pt x="114273" y="111810"/>
                    <a:pt x="114273" y="91241"/>
                  </a:cubicBezTo>
                  <a:lnTo>
                    <a:pt x="114273" y="77020"/>
                  </a:lnTo>
                  <a:lnTo>
                    <a:pt x="107952" y="77020"/>
                  </a:lnTo>
                  <a:lnTo>
                    <a:pt x="107952" y="91241"/>
                  </a:lnTo>
                  <a:cubicBezTo>
                    <a:pt x="107952" y="105970"/>
                    <a:pt x="101631" y="107493"/>
                    <a:pt x="98849" y="107493"/>
                  </a:cubicBezTo>
                  <a:cubicBezTo>
                    <a:pt x="90505" y="107493"/>
                    <a:pt x="89494" y="96066"/>
                    <a:pt x="89494" y="94796"/>
                  </a:cubicBezTo>
                  <a:lnTo>
                    <a:pt x="89494" y="44008"/>
                  </a:lnTo>
                  <a:cubicBezTo>
                    <a:pt x="89494" y="33342"/>
                    <a:pt x="89494" y="23439"/>
                    <a:pt x="80392" y="14043"/>
                  </a:cubicBezTo>
                  <a:cubicBezTo>
                    <a:pt x="70531" y="4139"/>
                    <a:pt x="57888" y="76"/>
                    <a:pt x="45752" y="76"/>
                  </a:cubicBezTo>
                  <a:cubicBezTo>
                    <a:pt x="25018" y="76"/>
                    <a:pt x="7572" y="12011"/>
                    <a:pt x="7572" y="28771"/>
                  </a:cubicBezTo>
                  <a:cubicBezTo>
                    <a:pt x="7572" y="36390"/>
                    <a:pt x="12629" y="40707"/>
                    <a:pt x="19203" y="40707"/>
                  </a:cubicBezTo>
                  <a:cubicBezTo>
                    <a:pt x="26282" y="40707"/>
                    <a:pt x="30834" y="35628"/>
                    <a:pt x="30834" y="29025"/>
                  </a:cubicBezTo>
                  <a:cubicBezTo>
                    <a:pt x="30834" y="25978"/>
                    <a:pt x="29569" y="17598"/>
                    <a:pt x="17938" y="17344"/>
                  </a:cubicBezTo>
                  <a:cubicBezTo>
                    <a:pt x="24765" y="8456"/>
                    <a:pt x="37155" y="5663"/>
                    <a:pt x="45246" y="5663"/>
                  </a:cubicBezTo>
                  <a:cubicBezTo>
                    <a:pt x="57635" y="5663"/>
                    <a:pt x="72048" y="15566"/>
                    <a:pt x="72048" y="38167"/>
                  </a:cubicBezTo>
                  <a:lnTo>
                    <a:pt x="72048" y="47563"/>
                  </a:lnTo>
                  <a:cubicBezTo>
                    <a:pt x="59152" y="48325"/>
                    <a:pt x="41453" y="49087"/>
                    <a:pt x="25524" y="56705"/>
                  </a:cubicBezTo>
                  <a:cubicBezTo>
                    <a:pt x="6560" y="65339"/>
                    <a:pt x="239" y="78544"/>
                    <a:pt x="239" y="89717"/>
                  </a:cubicBezTo>
                  <a:cubicBezTo>
                    <a:pt x="239" y="110287"/>
                    <a:pt x="24765" y="116635"/>
                    <a:pt x="40695" y="116635"/>
                  </a:cubicBezTo>
                  <a:cubicBezTo>
                    <a:pt x="57382" y="116635"/>
                    <a:pt x="69013" y="106478"/>
                    <a:pt x="73818" y="94542"/>
                  </a:cubicBezTo>
                  <a:close/>
                  <a:moveTo>
                    <a:pt x="72048" y="52896"/>
                  </a:moveTo>
                  <a:lnTo>
                    <a:pt x="72048" y="78290"/>
                  </a:lnTo>
                  <a:cubicBezTo>
                    <a:pt x="72048" y="102415"/>
                    <a:pt x="53843" y="111049"/>
                    <a:pt x="42464" y="111049"/>
                  </a:cubicBezTo>
                  <a:cubicBezTo>
                    <a:pt x="30075" y="111049"/>
                    <a:pt x="19708" y="102161"/>
                    <a:pt x="19708" y="89464"/>
                  </a:cubicBezTo>
                  <a:cubicBezTo>
                    <a:pt x="19708" y="75497"/>
                    <a:pt x="30328" y="54420"/>
                    <a:pt x="72048" y="52896"/>
                  </a:cubicBezTo>
                  <a:close/>
                </a:path>
              </a:pathLst>
            </a:custGeom>
            <a:solidFill>
              <a:srgbClr val="000000"/>
            </a:solidFill>
            <a:ln w="25380" cap="flat">
              <a:noFill/>
              <a:prstDash val="solid"/>
              <a:miter/>
            </a:ln>
          </p:spPr>
          <p:txBody>
            <a:bodyPr rtlCol="0" anchor="ctr"/>
            <a:lstStyle/>
            <a:p>
              <a:endParaRPr lang="en-IN"/>
            </a:p>
          </p:txBody>
        </p:sp>
        <p:sp>
          <p:nvSpPr>
            <p:cNvPr id="503" name="Freeform: Shape 502">
              <a:extLst>
                <a:ext uri="{FF2B5EF4-FFF2-40B4-BE49-F238E27FC236}">
                  <a16:creationId xmlns:a16="http://schemas.microsoft.com/office/drawing/2014/main" id="{833A52B7-AFCC-D852-09B8-335CA41A662C}"/>
                </a:ext>
              </a:extLst>
            </p:cNvPr>
            <p:cNvSpPr/>
            <p:nvPr>
              <p:custDataLst>
                <p:tags r:id="rId61"/>
              </p:custDataLst>
            </p:nvPr>
          </p:nvSpPr>
          <p:spPr>
            <a:xfrm>
              <a:off x="8741721" y="4298801"/>
              <a:ext cx="56132" cy="176235"/>
            </a:xfrm>
            <a:custGeom>
              <a:avLst/>
              <a:gdLst>
                <a:gd name="connsiteX0" fmla="*/ 36654 w 56132"/>
                <a:gd name="connsiteY0" fmla="*/ 76 h 176235"/>
                <a:gd name="connsiteX1" fmla="*/ 244 w 56132"/>
                <a:gd name="connsiteY1" fmla="*/ 2869 h 176235"/>
                <a:gd name="connsiteX2" fmla="*/ 244 w 56132"/>
                <a:gd name="connsiteY2" fmla="*/ 10741 h 176235"/>
                <a:gd name="connsiteX3" fmla="*/ 19966 w 56132"/>
                <a:gd name="connsiteY3" fmla="*/ 24962 h 176235"/>
                <a:gd name="connsiteX4" fmla="*/ 19966 w 56132"/>
                <a:gd name="connsiteY4" fmla="*/ 157012 h 176235"/>
                <a:gd name="connsiteX5" fmla="*/ 244 w 56132"/>
                <a:gd name="connsiteY5" fmla="*/ 168440 h 176235"/>
                <a:gd name="connsiteX6" fmla="*/ 244 w 56132"/>
                <a:gd name="connsiteY6" fmla="*/ 176312 h 176235"/>
                <a:gd name="connsiteX7" fmla="*/ 28310 w 56132"/>
                <a:gd name="connsiteY7" fmla="*/ 175550 h 176235"/>
                <a:gd name="connsiteX8" fmla="*/ 56376 w 56132"/>
                <a:gd name="connsiteY8" fmla="*/ 176312 h 176235"/>
                <a:gd name="connsiteX9" fmla="*/ 56376 w 56132"/>
                <a:gd name="connsiteY9" fmla="*/ 168440 h 176235"/>
                <a:gd name="connsiteX10" fmla="*/ 36654 w 56132"/>
                <a:gd name="connsiteY10" fmla="*/ 157012 h 176235"/>
                <a:gd name="connsiteX11" fmla="*/ 36654 w 56132"/>
                <a:gd name="connsiteY11" fmla="*/ 76 h 17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132" h="176235">
                  <a:moveTo>
                    <a:pt x="36654" y="76"/>
                  </a:moveTo>
                  <a:lnTo>
                    <a:pt x="244" y="2869"/>
                  </a:lnTo>
                  <a:lnTo>
                    <a:pt x="244" y="10741"/>
                  </a:lnTo>
                  <a:cubicBezTo>
                    <a:pt x="17943" y="10741"/>
                    <a:pt x="19966" y="12519"/>
                    <a:pt x="19966" y="24962"/>
                  </a:cubicBezTo>
                  <a:lnTo>
                    <a:pt x="19966" y="157012"/>
                  </a:lnTo>
                  <a:cubicBezTo>
                    <a:pt x="19966" y="168440"/>
                    <a:pt x="17185" y="168440"/>
                    <a:pt x="244" y="168440"/>
                  </a:cubicBezTo>
                  <a:lnTo>
                    <a:pt x="244" y="176312"/>
                  </a:lnTo>
                  <a:cubicBezTo>
                    <a:pt x="8588" y="176058"/>
                    <a:pt x="21989" y="175550"/>
                    <a:pt x="28310" y="175550"/>
                  </a:cubicBezTo>
                  <a:cubicBezTo>
                    <a:pt x="34631" y="175550"/>
                    <a:pt x="47021" y="176058"/>
                    <a:pt x="56376" y="176312"/>
                  </a:cubicBezTo>
                  <a:lnTo>
                    <a:pt x="56376" y="168440"/>
                  </a:lnTo>
                  <a:cubicBezTo>
                    <a:pt x="39435" y="168440"/>
                    <a:pt x="36654" y="168440"/>
                    <a:pt x="36654" y="157012"/>
                  </a:cubicBezTo>
                  <a:lnTo>
                    <a:pt x="36654" y="76"/>
                  </a:lnTo>
                  <a:close/>
                </a:path>
              </a:pathLst>
            </a:custGeom>
            <a:solidFill>
              <a:srgbClr val="000000"/>
            </a:solidFill>
            <a:ln w="25380" cap="flat">
              <a:noFill/>
              <a:prstDash val="solid"/>
              <a:miter/>
            </a:ln>
          </p:spPr>
          <p:txBody>
            <a:bodyPr rtlCol="0" anchor="ctr"/>
            <a:lstStyle/>
            <a:p>
              <a:endParaRPr lang="en-IN"/>
            </a:p>
          </p:txBody>
        </p:sp>
        <p:sp>
          <p:nvSpPr>
            <p:cNvPr id="504" name="Freeform: Shape 503">
              <a:extLst>
                <a:ext uri="{FF2B5EF4-FFF2-40B4-BE49-F238E27FC236}">
                  <a16:creationId xmlns:a16="http://schemas.microsoft.com/office/drawing/2014/main" id="{8E01BB6D-C660-8DAD-1EE2-3D21EC408C1A}"/>
                </a:ext>
              </a:extLst>
            </p:cNvPr>
            <p:cNvSpPr/>
            <p:nvPr>
              <p:custDataLst>
                <p:tags r:id="rId62"/>
              </p:custDataLst>
            </p:nvPr>
          </p:nvSpPr>
          <p:spPr>
            <a:xfrm>
              <a:off x="8912927" y="4284580"/>
              <a:ext cx="58660" cy="253942"/>
            </a:xfrm>
            <a:custGeom>
              <a:avLst/>
              <a:gdLst>
                <a:gd name="connsiteX0" fmla="*/ 58911 w 58660"/>
                <a:gd name="connsiteY0" fmla="*/ 251479 h 253942"/>
                <a:gd name="connsiteX1" fmla="*/ 54612 w 58660"/>
                <a:gd name="connsiteY1" fmla="*/ 245892 h 253942"/>
                <a:gd name="connsiteX2" fmla="*/ 14915 w 58660"/>
                <a:gd name="connsiteY2" fmla="*/ 127047 h 253942"/>
                <a:gd name="connsiteX3" fmla="*/ 55624 w 58660"/>
                <a:gd name="connsiteY3" fmla="*/ 6932 h 253942"/>
                <a:gd name="connsiteX4" fmla="*/ 58911 w 58660"/>
                <a:gd name="connsiteY4" fmla="*/ 2615 h 253942"/>
                <a:gd name="connsiteX5" fmla="*/ 56382 w 58660"/>
                <a:gd name="connsiteY5" fmla="*/ 76 h 253942"/>
                <a:gd name="connsiteX6" fmla="*/ 16179 w 58660"/>
                <a:gd name="connsiteY6" fmla="*/ 49595 h 253942"/>
                <a:gd name="connsiteX7" fmla="*/ 250 w 58660"/>
                <a:gd name="connsiteY7" fmla="*/ 127047 h 253942"/>
                <a:gd name="connsiteX8" fmla="*/ 16938 w 58660"/>
                <a:gd name="connsiteY8" fmla="*/ 206277 h 253942"/>
                <a:gd name="connsiteX9" fmla="*/ 56382 w 58660"/>
                <a:gd name="connsiteY9" fmla="*/ 254018 h 253942"/>
                <a:gd name="connsiteX10" fmla="*/ 58911 w 58660"/>
                <a:gd name="connsiteY10" fmla="*/ 251479 h 253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660" h="253942">
                  <a:moveTo>
                    <a:pt x="58911" y="251479"/>
                  </a:moveTo>
                  <a:cubicBezTo>
                    <a:pt x="58911" y="250717"/>
                    <a:pt x="58911" y="250209"/>
                    <a:pt x="54612" y="245892"/>
                  </a:cubicBezTo>
                  <a:cubicBezTo>
                    <a:pt x="23006" y="213895"/>
                    <a:pt x="14915" y="165900"/>
                    <a:pt x="14915" y="127047"/>
                  </a:cubicBezTo>
                  <a:cubicBezTo>
                    <a:pt x="14915" y="82861"/>
                    <a:pt x="24523" y="38675"/>
                    <a:pt x="55624" y="6932"/>
                  </a:cubicBezTo>
                  <a:cubicBezTo>
                    <a:pt x="58911" y="3885"/>
                    <a:pt x="58911" y="3377"/>
                    <a:pt x="58911" y="2615"/>
                  </a:cubicBezTo>
                  <a:cubicBezTo>
                    <a:pt x="58911" y="838"/>
                    <a:pt x="57899" y="76"/>
                    <a:pt x="56382" y="76"/>
                  </a:cubicBezTo>
                  <a:cubicBezTo>
                    <a:pt x="53854" y="76"/>
                    <a:pt x="31097" y="17344"/>
                    <a:pt x="16179" y="49595"/>
                  </a:cubicBezTo>
                  <a:cubicBezTo>
                    <a:pt x="3284" y="77528"/>
                    <a:pt x="250" y="105716"/>
                    <a:pt x="250" y="127047"/>
                  </a:cubicBezTo>
                  <a:cubicBezTo>
                    <a:pt x="250" y="146854"/>
                    <a:pt x="3031" y="177581"/>
                    <a:pt x="16938" y="206277"/>
                  </a:cubicBezTo>
                  <a:cubicBezTo>
                    <a:pt x="32109" y="237512"/>
                    <a:pt x="53854" y="254018"/>
                    <a:pt x="56382" y="254018"/>
                  </a:cubicBezTo>
                  <a:cubicBezTo>
                    <a:pt x="57899" y="254018"/>
                    <a:pt x="58911" y="253256"/>
                    <a:pt x="58911" y="251479"/>
                  </a:cubicBezTo>
                  <a:close/>
                </a:path>
              </a:pathLst>
            </a:custGeom>
            <a:solidFill>
              <a:srgbClr val="000000"/>
            </a:solidFill>
            <a:ln w="25380" cap="flat">
              <a:noFill/>
              <a:prstDash val="solid"/>
              <a:miter/>
            </a:ln>
          </p:spPr>
          <p:txBody>
            <a:bodyPr rtlCol="0" anchor="ctr"/>
            <a:lstStyle/>
            <a:p>
              <a:endParaRPr lang="en-IN"/>
            </a:p>
          </p:txBody>
        </p:sp>
        <p:sp>
          <p:nvSpPr>
            <p:cNvPr id="505" name="Freeform: Shape 504">
              <a:extLst>
                <a:ext uri="{FF2B5EF4-FFF2-40B4-BE49-F238E27FC236}">
                  <a16:creationId xmlns:a16="http://schemas.microsoft.com/office/drawing/2014/main" id="{CF7B9375-F8EE-2D78-97DA-E99FE7375E97}"/>
                </a:ext>
              </a:extLst>
            </p:cNvPr>
            <p:cNvSpPr/>
            <p:nvPr>
              <p:custDataLst>
                <p:tags r:id="rId63"/>
              </p:custDataLst>
            </p:nvPr>
          </p:nvSpPr>
          <p:spPr>
            <a:xfrm>
              <a:off x="8996086" y="4305912"/>
              <a:ext cx="106448" cy="174712"/>
            </a:xfrm>
            <a:custGeom>
              <a:avLst/>
              <a:gdLst>
                <a:gd name="connsiteX0" fmla="*/ 106703 w 106448"/>
                <a:gd name="connsiteY0" fmla="*/ 87940 h 174712"/>
                <a:gd name="connsiteX1" fmla="*/ 96589 w 106448"/>
                <a:gd name="connsiteY1" fmla="*/ 28517 h 174712"/>
                <a:gd name="connsiteX2" fmla="*/ 53605 w 106448"/>
                <a:gd name="connsiteY2" fmla="*/ 76 h 174712"/>
                <a:gd name="connsiteX3" fmla="*/ 9609 w 106448"/>
                <a:gd name="connsiteY3" fmla="*/ 30295 h 174712"/>
                <a:gd name="connsiteX4" fmla="*/ 254 w 106448"/>
                <a:gd name="connsiteY4" fmla="*/ 87940 h 174712"/>
                <a:gd name="connsiteX5" fmla="*/ 11632 w 106448"/>
                <a:gd name="connsiteY5" fmla="*/ 149140 h 174712"/>
                <a:gd name="connsiteX6" fmla="*/ 53352 w 106448"/>
                <a:gd name="connsiteY6" fmla="*/ 174788 h 174712"/>
                <a:gd name="connsiteX7" fmla="*/ 97347 w 106448"/>
                <a:gd name="connsiteY7" fmla="*/ 145331 h 174712"/>
                <a:gd name="connsiteX8" fmla="*/ 106703 w 106448"/>
                <a:gd name="connsiteY8" fmla="*/ 87940 h 174712"/>
                <a:gd name="connsiteX9" fmla="*/ 53352 w 106448"/>
                <a:gd name="connsiteY9" fmla="*/ 169201 h 174712"/>
                <a:gd name="connsiteX10" fmla="*/ 24022 w 106448"/>
                <a:gd name="connsiteY10" fmla="*/ 138474 h 174712"/>
                <a:gd name="connsiteX11" fmla="*/ 21240 w 106448"/>
                <a:gd name="connsiteY11" fmla="*/ 84893 h 174712"/>
                <a:gd name="connsiteX12" fmla="*/ 23263 w 106448"/>
                <a:gd name="connsiteY12" fmla="*/ 38167 h 174712"/>
                <a:gd name="connsiteX13" fmla="*/ 53352 w 106448"/>
                <a:gd name="connsiteY13" fmla="*/ 5663 h 174712"/>
                <a:gd name="connsiteX14" fmla="*/ 83188 w 106448"/>
                <a:gd name="connsiteY14" fmla="*/ 35374 h 174712"/>
                <a:gd name="connsiteX15" fmla="*/ 85716 w 106448"/>
                <a:gd name="connsiteY15" fmla="*/ 84893 h 174712"/>
                <a:gd name="connsiteX16" fmla="*/ 82935 w 106448"/>
                <a:gd name="connsiteY16" fmla="*/ 137459 h 174712"/>
                <a:gd name="connsiteX17" fmla="*/ 53352 w 106448"/>
                <a:gd name="connsiteY17" fmla="*/ 169201 h 17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448" h="174712">
                  <a:moveTo>
                    <a:pt x="106703" y="87940"/>
                  </a:moveTo>
                  <a:cubicBezTo>
                    <a:pt x="106703" y="67625"/>
                    <a:pt x="105438" y="47309"/>
                    <a:pt x="96589" y="28517"/>
                  </a:cubicBezTo>
                  <a:cubicBezTo>
                    <a:pt x="84958" y="4139"/>
                    <a:pt x="64224" y="76"/>
                    <a:pt x="53605" y="76"/>
                  </a:cubicBezTo>
                  <a:cubicBezTo>
                    <a:pt x="38434" y="76"/>
                    <a:pt x="19976" y="6678"/>
                    <a:pt x="9609" y="30295"/>
                  </a:cubicBezTo>
                  <a:cubicBezTo>
                    <a:pt x="1518" y="47817"/>
                    <a:pt x="254" y="67625"/>
                    <a:pt x="254" y="87940"/>
                  </a:cubicBezTo>
                  <a:cubicBezTo>
                    <a:pt x="254" y="106986"/>
                    <a:pt x="1265" y="129840"/>
                    <a:pt x="11632" y="149140"/>
                  </a:cubicBezTo>
                  <a:cubicBezTo>
                    <a:pt x="22505" y="169709"/>
                    <a:pt x="40962" y="174788"/>
                    <a:pt x="53352" y="174788"/>
                  </a:cubicBezTo>
                  <a:cubicBezTo>
                    <a:pt x="67006" y="174788"/>
                    <a:pt x="86222" y="169455"/>
                    <a:pt x="97347" y="145331"/>
                  </a:cubicBezTo>
                  <a:cubicBezTo>
                    <a:pt x="105438" y="127809"/>
                    <a:pt x="106703" y="108001"/>
                    <a:pt x="106703" y="87940"/>
                  </a:cubicBezTo>
                  <a:close/>
                  <a:moveTo>
                    <a:pt x="53352" y="169201"/>
                  </a:moveTo>
                  <a:cubicBezTo>
                    <a:pt x="43491" y="169201"/>
                    <a:pt x="28573" y="162853"/>
                    <a:pt x="24022" y="138474"/>
                  </a:cubicBezTo>
                  <a:cubicBezTo>
                    <a:pt x="21240" y="123238"/>
                    <a:pt x="21240" y="99875"/>
                    <a:pt x="21240" y="84893"/>
                  </a:cubicBezTo>
                  <a:cubicBezTo>
                    <a:pt x="21240" y="68640"/>
                    <a:pt x="21240" y="51880"/>
                    <a:pt x="23263" y="38167"/>
                  </a:cubicBezTo>
                  <a:cubicBezTo>
                    <a:pt x="28067" y="7948"/>
                    <a:pt x="47031" y="5663"/>
                    <a:pt x="53352" y="5663"/>
                  </a:cubicBezTo>
                  <a:cubicBezTo>
                    <a:pt x="61696" y="5663"/>
                    <a:pt x="78384" y="10234"/>
                    <a:pt x="83188" y="35374"/>
                  </a:cubicBezTo>
                  <a:cubicBezTo>
                    <a:pt x="85716" y="49595"/>
                    <a:pt x="85716" y="68894"/>
                    <a:pt x="85716" y="84893"/>
                  </a:cubicBezTo>
                  <a:cubicBezTo>
                    <a:pt x="85716" y="103938"/>
                    <a:pt x="85716" y="121206"/>
                    <a:pt x="82935" y="137459"/>
                  </a:cubicBezTo>
                  <a:cubicBezTo>
                    <a:pt x="79142" y="161583"/>
                    <a:pt x="64730" y="169201"/>
                    <a:pt x="53352" y="169201"/>
                  </a:cubicBezTo>
                  <a:close/>
                </a:path>
              </a:pathLst>
            </a:custGeom>
            <a:solidFill>
              <a:srgbClr val="000000"/>
            </a:solidFill>
            <a:ln w="25380" cap="flat">
              <a:noFill/>
              <a:prstDash val="solid"/>
              <a:miter/>
            </a:ln>
          </p:spPr>
          <p:txBody>
            <a:bodyPr rtlCol="0" anchor="ctr"/>
            <a:lstStyle/>
            <a:p>
              <a:endParaRPr lang="en-IN"/>
            </a:p>
          </p:txBody>
        </p:sp>
        <p:sp>
          <p:nvSpPr>
            <p:cNvPr id="506" name="Freeform: Shape 505">
              <a:extLst>
                <a:ext uri="{FF2B5EF4-FFF2-40B4-BE49-F238E27FC236}">
                  <a16:creationId xmlns:a16="http://schemas.microsoft.com/office/drawing/2014/main" id="{7B3885A1-E33B-F7CD-02C6-0A5BE714A016}"/>
                </a:ext>
              </a:extLst>
            </p:cNvPr>
            <p:cNvSpPr/>
            <p:nvPr>
              <p:custDataLst>
                <p:tags r:id="rId64"/>
              </p:custDataLst>
            </p:nvPr>
          </p:nvSpPr>
          <p:spPr>
            <a:xfrm>
              <a:off x="9134394" y="4448119"/>
              <a:ext cx="29583" cy="75928"/>
            </a:xfrm>
            <a:custGeom>
              <a:avLst/>
              <a:gdLst>
                <a:gd name="connsiteX0" fmla="*/ 29842 w 29583"/>
                <a:gd name="connsiteY0" fmla="*/ 26740 h 75928"/>
                <a:gd name="connsiteX1" fmla="*/ 13660 w 29583"/>
                <a:gd name="connsiteY1" fmla="*/ 76 h 75928"/>
                <a:gd name="connsiteX2" fmla="*/ 259 w 29583"/>
                <a:gd name="connsiteY2" fmla="*/ 13535 h 75928"/>
                <a:gd name="connsiteX3" fmla="*/ 13660 w 29583"/>
                <a:gd name="connsiteY3" fmla="*/ 26994 h 75928"/>
                <a:gd name="connsiteX4" fmla="*/ 23268 w 29583"/>
                <a:gd name="connsiteY4" fmla="*/ 23439 h 75928"/>
                <a:gd name="connsiteX5" fmla="*/ 23774 w 29583"/>
                <a:gd name="connsiteY5" fmla="*/ 22931 h 75928"/>
                <a:gd name="connsiteX6" fmla="*/ 24279 w 29583"/>
                <a:gd name="connsiteY6" fmla="*/ 26740 h 75928"/>
                <a:gd name="connsiteX7" fmla="*/ 6074 w 29583"/>
                <a:gd name="connsiteY7" fmla="*/ 70418 h 75928"/>
                <a:gd name="connsiteX8" fmla="*/ 4305 w 29583"/>
                <a:gd name="connsiteY8" fmla="*/ 73211 h 75928"/>
                <a:gd name="connsiteX9" fmla="*/ 6833 w 29583"/>
                <a:gd name="connsiteY9" fmla="*/ 76005 h 75928"/>
                <a:gd name="connsiteX10" fmla="*/ 29842 w 29583"/>
                <a:gd name="connsiteY10" fmla="*/ 26740 h 75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83" h="75928">
                  <a:moveTo>
                    <a:pt x="29842" y="26740"/>
                  </a:moveTo>
                  <a:cubicBezTo>
                    <a:pt x="29842" y="10488"/>
                    <a:pt x="23774" y="76"/>
                    <a:pt x="13660" y="76"/>
                  </a:cubicBezTo>
                  <a:cubicBezTo>
                    <a:pt x="4810" y="76"/>
                    <a:pt x="259" y="6932"/>
                    <a:pt x="259" y="13535"/>
                  </a:cubicBezTo>
                  <a:cubicBezTo>
                    <a:pt x="259" y="20137"/>
                    <a:pt x="4557" y="26994"/>
                    <a:pt x="13660" y="26994"/>
                  </a:cubicBezTo>
                  <a:cubicBezTo>
                    <a:pt x="17705" y="26994"/>
                    <a:pt x="20740" y="25470"/>
                    <a:pt x="23268" y="23439"/>
                  </a:cubicBezTo>
                  <a:lnTo>
                    <a:pt x="23774" y="22931"/>
                  </a:lnTo>
                  <a:cubicBezTo>
                    <a:pt x="24027" y="22931"/>
                    <a:pt x="24279" y="23185"/>
                    <a:pt x="24279" y="26740"/>
                  </a:cubicBezTo>
                  <a:cubicBezTo>
                    <a:pt x="24279" y="42992"/>
                    <a:pt x="17200" y="58483"/>
                    <a:pt x="6074" y="70418"/>
                  </a:cubicBezTo>
                  <a:cubicBezTo>
                    <a:pt x="4557" y="71942"/>
                    <a:pt x="4305" y="72195"/>
                    <a:pt x="4305" y="73211"/>
                  </a:cubicBezTo>
                  <a:cubicBezTo>
                    <a:pt x="4305" y="74989"/>
                    <a:pt x="5569" y="76005"/>
                    <a:pt x="6833" y="76005"/>
                  </a:cubicBezTo>
                  <a:cubicBezTo>
                    <a:pt x="9867" y="76005"/>
                    <a:pt x="29842" y="55943"/>
                    <a:pt x="29842" y="26740"/>
                  </a:cubicBezTo>
                  <a:close/>
                </a:path>
              </a:pathLst>
            </a:custGeom>
            <a:solidFill>
              <a:srgbClr val="000000"/>
            </a:solidFill>
            <a:ln w="25380" cap="flat">
              <a:noFill/>
              <a:prstDash val="solid"/>
              <a:miter/>
            </a:ln>
          </p:spPr>
          <p:txBody>
            <a:bodyPr rtlCol="0" anchor="ctr"/>
            <a:lstStyle/>
            <a:p>
              <a:endParaRPr lang="en-IN"/>
            </a:p>
          </p:txBody>
        </p:sp>
        <p:sp>
          <p:nvSpPr>
            <p:cNvPr id="507" name="Freeform: Shape 506">
              <a:extLst>
                <a:ext uri="{FF2B5EF4-FFF2-40B4-BE49-F238E27FC236}">
                  <a16:creationId xmlns:a16="http://schemas.microsoft.com/office/drawing/2014/main" id="{9AAB8031-FB9A-42D7-BA09-03B16B9DAAC7}"/>
                </a:ext>
              </a:extLst>
            </p:cNvPr>
            <p:cNvSpPr/>
            <p:nvPr>
              <p:custDataLst>
                <p:tags r:id="rId65"/>
              </p:custDataLst>
            </p:nvPr>
          </p:nvSpPr>
          <p:spPr>
            <a:xfrm>
              <a:off x="9271971" y="4318863"/>
              <a:ext cx="79141" cy="158967"/>
            </a:xfrm>
            <a:custGeom>
              <a:avLst/>
              <a:gdLst>
                <a:gd name="connsiteX0" fmla="*/ 39204 w 79141"/>
                <a:gd name="connsiteY0" fmla="*/ 54673 h 158967"/>
                <a:gd name="connsiteX1" fmla="*/ 75361 w 79141"/>
                <a:gd name="connsiteY1" fmla="*/ 54673 h 158967"/>
                <a:gd name="connsiteX2" fmla="*/ 75361 w 79141"/>
                <a:gd name="connsiteY2" fmla="*/ 46801 h 158967"/>
                <a:gd name="connsiteX3" fmla="*/ 39204 w 79141"/>
                <a:gd name="connsiteY3" fmla="*/ 46801 h 158967"/>
                <a:gd name="connsiteX4" fmla="*/ 39204 w 79141"/>
                <a:gd name="connsiteY4" fmla="*/ 76 h 158967"/>
                <a:gd name="connsiteX5" fmla="*/ 32882 w 79141"/>
                <a:gd name="connsiteY5" fmla="*/ 76 h 158967"/>
                <a:gd name="connsiteX6" fmla="*/ 265 w 79141"/>
                <a:gd name="connsiteY6" fmla="*/ 49087 h 158967"/>
                <a:gd name="connsiteX7" fmla="*/ 265 w 79141"/>
                <a:gd name="connsiteY7" fmla="*/ 54673 h 158967"/>
                <a:gd name="connsiteX8" fmla="*/ 21757 w 79141"/>
                <a:gd name="connsiteY8" fmla="*/ 54673 h 158967"/>
                <a:gd name="connsiteX9" fmla="*/ 21757 w 79141"/>
                <a:gd name="connsiteY9" fmla="*/ 124762 h 158967"/>
                <a:gd name="connsiteX10" fmla="*/ 54374 w 79141"/>
                <a:gd name="connsiteY10" fmla="*/ 159044 h 158967"/>
                <a:gd name="connsiteX11" fmla="*/ 79406 w 79141"/>
                <a:gd name="connsiteY11" fmla="*/ 124762 h 158967"/>
                <a:gd name="connsiteX12" fmla="*/ 79406 w 79141"/>
                <a:gd name="connsiteY12" fmla="*/ 110287 h 158967"/>
                <a:gd name="connsiteX13" fmla="*/ 73085 w 79141"/>
                <a:gd name="connsiteY13" fmla="*/ 110287 h 158967"/>
                <a:gd name="connsiteX14" fmla="*/ 73085 w 79141"/>
                <a:gd name="connsiteY14" fmla="*/ 124254 h 158967"/>
                <a:gd name="connsiteX15" fmla="*/ 56144 w 79141"/>
                <a:gd name="connsiteY15" fmla="*/ 152695 h 158967"/>
                <a:gd name="connsiteX16" fmla="*/ 39204 w 79141"/>
                <a:gd name="connsiteY16" fmla="*/ 125269 h 158967"/>
                <a:gd name="connsiteX17" fmla="*/ 39204 w 79141"/>
                <a:gd name="connsiteY17" fmla="*/ 54673 h 15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141" h="158967">
                  <a:moveTo>
                    <a:pt x="39204" y="54673"/>
                  </a:moveTo>
                  <a:lnTo>
                    <a:pt x="75361" y="54673"/>
                  </a:lnTo>
                  <a:lnTo>
                    <a:pt x="75361" y="46801"/>
                  </a:lnTo>
                  <a:lnTo>
                    <a:pt x="39204" y="46801"/>
                  </a:lnTo>
                  <a:lnTo>
                    <a:pt x="39204" y="76"/>
                  </a:lnTo>
                  <a:lnTo>
                    <a:pt x="32882" y="76"/>
                  </a:lnTo>
                  <a:cubicBezTo>
                    <a:pt x="32629" y="20899"/>
                    <a:pt x="25044" y="48071"/>
                    <a:pt x="265" y="49087"/>
                  </a:cubicBezTo>
                  <a:lnTo>
                    <a:pt x="265" y="54673"/>
                  </a:lnTo>
                  <a:lnTo>
                    <a:pt x="21757" y="54673"/>
                  </a:lnTo>
                  <a:lnTo>
                    <a:pt x="21757" y="124762"/>
                  </a:lnTo>
                  <a:cubicBezTo>
                    <a:pt x="21757" y="155996"/>
                    <a:pt x="45272" y="159044"/>
                    <a:pt x="54374" y="159044"/>
                  </a:cubicBezTo>
                  <a:cubicBezTo>
                    <a:pt x="72326" y="159044"/>
                    <a:pt x="79406" y="141014"/>
                    <a:pt x="79406" y="124762"/>
                  </a:cubicBezTo>
                  <a:lnTo>
                    <a:pt x="79406" y="110287"/>
                  </a:lnTo>
                  <a:lnTo>
                    <a:pt x="73085" y="110287"/>
                  </a:lnTo>
                  <a:lnTo>
                    <a:pt x="73085" y="124254"/>
                  </a:lnTo>
                  <a:cubicBezTo>
                    <a:pt x="73085" y="143045"/>
                    <a:pt x="65500" y="152695"/>
                    <a:pt x="56144" y="152695"/>
                  </a:cubicBezTo>
                  <a:cubicBezTo>
                    <a:pt x="39204" y="152695"/>
                    <a:pt x="39204" y="129586"/>
                    <a:pt x="39204" y="125269"/>
                  </a:cubicBezTo>
                  <a:lnTo>
                    <a:pt x="39204" y="54673"/>
                  </a:lnTo>
                  <a:close/>
                </a:path>
              </a:pathLst>
            </a:custGeom>
            <a:solidFill>
              <a:srgbClr val="000000"/>
            </a:solidFill>
            <a:ln w="25380" cap="flat">
              <a:noFill/>
              <a:prstDash val="solid"/>
              <a:miter/>
            </a:ln>
          </p:spPr>
          <p:txBody>
            <a:bodyPr rtlCol="0" anchor="ctr"/>
            <a:lstStyle/>
            <a:p>
              <a:endParaRPr lang="en-IN"/>
            </a:p>
          </p:txBody>
        </p:sp>
        <p:sp>
          <p:nvSpPr>
            <p:cNvPr id="508" name="Freeform: Shape 507">
              <a:extLst>
                <a:ext uri="{FF2B5EF4-FFF2-40B4-BE49-F238E27FC236}">
                  <a16:creationId xmlns:a16="http://schemas.microsoft.com/office/drawing/2014/main" id="{F71D26B4-74CB-A302-5663-15F3C608EB8F}"/>
                </a:ext>
              </a:extLst>
            </p:cNvPr>
            <p:cNvSpPr/>
            <p:nvPr>
              <p:custDataLst>
                <p:tags r:id="rId66"/>
              </p:custDataLst>
            </p:nvPr>
          </p:nvSpPr>
          <p:spPr>
            <a:xfrm>
              <a:off x="9371059" y="4284580"/>
              <a:ext cx="34640" cy="253942"/>
            </a:xfrm>
            <a:custGeom>
              <a:avLst/>
              <a:gdLst>
                <a:gd name="connsiteX0" fmla="*/ 34909 w 34640"/>
                <a:gd name="connsiteY0" fmla="*/ 76 h 253942"/>
                <a:gd name="connsiteX1" fmla="*/ 269 w 34640"/>
                <a:gd name="connsiteY1" fmla="*/ 76 h 253942"/>
                <a:gd name="connsiteX2" fmla="*/ 269 w 34640"/>
                <a:gd name="connsiteY2" fmla="*/ 10234 h 253942"/>
                <a:gd name="connsiteX3" fmla="*/ 24795 w 34640"/>
                <a:gd name="connsiteY3" fmla="*/ 10234 h 253942"/>
                <a:gd name="connsiteX4" fmla="*/ 24795 w 34640"/>
                <a:gd name="connsiteY4" fmla="*/ 243860 h 253942"/>
                <a:gd name="connsiteX5" fmla="*/ 269 w 34640"/>
                <a:gd name="connsiteY5" fmla="*/ 243860 h 253942"/>
                <a:gd name="connsiteX6" fmla="*/ 269 w 34640"/>
                <a:gd name="connsiteY6" fmla="*/ 254018 h 253942"/>
                <a:gd name="connsiteX7" fmla="*/ 34909 w 34640"/>
                <a:gd name="connsiteY7" fmla="*/ 254018 h 253942"/>
                <a:gd name="connsiteX8" fmla="*/ 34909 w 34640"/>
                <a:gd name="connsiteY8" fmla="*/ 76 h 253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40" h="253942">
                  <a:moveTo>
                    <a:pt x="34909" y="76"/>
                  </a:moveTo>
                  <a:lnTo>
                    <a:pt x="269" y="76"/>
                  </a:lnTo>
                  <a:lnTo>
                    <a:pt x="269" y="10234"/>
                  </a:lnTo>
                  <a:lnTo>
                    <a:pt x="24795" y="10234"/>
                  </a:lnTo>
                  <a:lnTo>
                    <a:pt x="24795" y="243860"/>
                  </a:lnTo>
                  <a:lnTo>
                    <a:pt x="269" y="243860"/>
                  </a:lnTo>
                  <a:lnTo>
                    <a:pt x="269" y="254018"/>
                  </a:lnTo>
                  <a:lnTo>
                    <a:pt x="34909" y="254018"/>
                  </a:lnTo>
                  <a:lnTo>
                    <a:pt x="34909" y="76"/>
                  </a:lnTo>
                  <a:close/>
                </a:path>
              </a:pathLst>
            </a:custGeom>
            <a:solidFill>
              <a:srgbClr val="000000"/>
            </a:solidFill>
            <a:ln w="25380" cap="flat">
              <a:noFill/>
              <a:prstDash val="solid"/>
              <a:miter/>
            </a:ln>
          </p:spPr>
          <p:txBody>
            <a:bodyPr rtlCol="0" anchor="ctr"/>
            <a:lstStyle/>
            <a:p>
              <a:endParaRPr lang="en-IN"/>
            </a:p>
          </p:txBody>
        </p:sp>
        <p:sp>
          <p:nvSpPr>
            <p:cNvPr id="509" name="Freeform: Shape 508">
              <a:extLst>
                <a:ext uri="{FF2B5EF4-FFF2-40B4-BE49-F238E27FC236}">
                  <a16:creationId xmlns:a16="http://schemas.microsoft.com/office/drawing/2014/main" id="{D9BB711F-C959-9828-868C-6AFD4E056A08}"/>
                </a:ext>
              </a:extLst>
            </p:cNvPr>
            <p:cNvSpPr/>
            <p:nvPr>
              <p:custDataLst>
                <p:tags r:id="rId67"/>
              </p:custDataLst>
            </p:nvPr>
          </p:nvSpPr>
          <p:spPr>
            <a:xfrm>
              <a:off x="9979213" y="4261727"/>
              <a:ext cx="10113" cy="304730"/>
            </a:xfrm>
            <a:custGeom>
              <a:avLst/>
              <a:gdLst>
                <a:gd name="connsiteX0" fmla="*/ 0 w 10113"/>
                <a:gd name="connsiteY0" fmla="*/ 0 h 304730"/>
                <a:gd name="connsiteX1" fmla="*/ 10114 w 10113"/>
                <a:gd name="connsiteY1" fmla="*/ 0 h 304730"/>
                <a:gd name="connsiteX2" fmla="*/ 10114 w 10113"/>
                <a:gd name="connsiteY2" fmla="*/ 304730 h 304730"/>
                <a:gd name="connsiteX3" fmla="*/ 0 w 10113"/>
                <a:gd name="connsiteY3" fmla="*/ 304730 h 304730"/>
              </a:gdLst>
              <a:ahLst/>
              <a:cxnLst>
                <a:cxn ang="0">
                  <a:pos x="connsiteX0" y="connsiteY0"/>
                </a:cxn>
                <a:cxn ang="0">
                  <a:pos x="connsiteX1" y="connsiteY1"/>
                </a:cxn>
                <a:cxn ang="0">
                  <a:pos x="connsiteX2" y="connsiteY2"/>
                </a:cxn>
                <a:cxn ang="0">
                  <a:pos x="connsiteX3" y="connsiteY3"/>
                </a:cxn>
              </a:cxnLst>
              <a:rect l="l" t="t" r="r" b="b"/>
              <a:pathLst>
                <a:path w="10113" h="304730">
                  <a:moveTo>
                    <a:pt x="0" y="0"/>
                  </a:moveTo>
                  <a:lnTo>
                    <a:pt x="10114" y="0"/>
                  </a:lnTo>
                  <a:lnTo>
                    <a:pt x="10114" y="304730"/>
                  </a:lnTo>
                  <a:lnTo>
                    <a:pt x="0" y="304730"/>
                  </a:lnTo>
                  <a:close/>
                </a:path>
              </a:pathLst>
            </a:custGeom>
            <a:solidFill>
              <a:srgbClr val="000000"/>
            </a:solidFill>
            <a:ln w="25380" cap="flat">
              <a:noFill/>
              <a:prstDash val="solid"/>
              <a:miter/>
            </a:ln>
          </p:spPr>
          <p:txBody>
            <a:bodyPr rtlCol="0" anchor="ctr"/>
            <a:lstStyle/>
            <a:p>
              <a:endParaRPr lang="en-IN"/>
            </a:p>
          </p:txBody>
        </p:sp>
        <p:sp>
          <p:nvSpPr>
            <p:cNvPr id="510" name="Freeform: Shape 509">
              <a:extLst>
                <a:ext uri="{FF2B5EF4-FFF2-40B4-BE49-F238E27FC236}">
                  <a16:creationId xmlns:a16="http://schemas.microsoft.com/office/drawing/2014/main" id="{A4B09CD9-A47B-99E7-8AC8-9142A2292BC4}"/>
                </a:ext>
              </a:extLst>
            </p:cNvPr>
            <p:cNvSpPr/>
            <p:nvPr>
              <p:custDataLst>
                <p:tags r:id="rId68"/>
              </p:custDataLst>
            </p:nvPr>
          </p:nvSpPr>
          <p:spPr>
            <a:xfrm>
              <a:off x="10353044" y="4301595"/>
              <a:ext cx="148926" cy="173442"/>
            </a:xfrm>
            <a:custGeom>
              <a:avLst/>
              <a:gdLst>
                <a:gd name="connsiteX0" fmla="*/ 48854 w 148926"/>
                <a:gd name="connsiteY0" fmla="*/ 93273 h 173442"/>
                <a:gd name="connsiteX1" fmla="*/ 91585 w 148926"/>
                <a:gd name="connsiteY1" fmla="*/ 93273 h 173442"/>
                <a:gd name="connsiteX2" fmla="*/ 149234 w 148926"/>
                <a:gd name="connsiteY2" fmla="*/ 47309 h 173442"/>
                <a:gd name="connsiteX3" fmla="*/ 89562 w 148926"/>
                <a:gd name="connsiteY3" fmla="*/ 76 h 173442"/>
                <a:gd name="connsiteX4" fmla="*/ 307 w 148926"/>
                <a:gd name="connsiteY4" fmla="*/ 76 h 173442"/>
                <a:gd name="connsiteX5" fmla="*/ 307 w 148926"/>
                <a:gd name="connsiteY5" fmla="*/ 7948 h 173442"/>
                <a:gd name="connsiteX6" fmla="*/ 6376 w 148926"/>
                <a:gd name="connsiteY6" fmla="*/ 7948 h 173442"/>
                <a:gd name="connsiteX7" fmla="*/ 26351 w 148926"/>
                <a:gd name="connsiteY7" fmla="*/ 19883 h 173442"/>
                <a:gd name="connsiteX8" fmla="*/ 26351 w 148926"/>
                <a:gd name="connsiteY8" fmla="*/ 153711 h 173442"/>
                <a:gd name="connsiteX9" fmla="*/ 6376 w 148926"/>
                <a:gd name="connsiteY9" fmla="*/ 165646 h 173442"/>
                <a:gd name="connsiteX10" fmla="*/ 307 w 148926"/>
                <a:gd name="connsiteY10" fmla="*/ 165646 h 173442"/>
                <a:gd name="connsiteX11" fmla="*/ 307 w 148926"/>
                <a:gd name="connsiteY11" fmla="*/ 173518 h 173442"/>
                <a:gd name="connsiteX12" fmla="*/ 37476 w 148926"/>
                <a:gd name="connsiteY12" fmla="*/ 172757 h 173442"/>
                <a:gd name="connsiteX13" fmla="*/ 74897 w 148926"/>
                <a:gd name="connsiteY13" fmla="*/ 173518 h 173442"/>
                <a:gd name="connsiteX14" fmla="*/ 74897 w 148926"/>
                <a:gd name="connsiteY14" fmla="*/ 165646 h 173442"/>
                <a:gd name="connsiteX15" fmla="*/ 68829 w 148926"/>
                <a:gd name="connsiteY15" fmla="*/ 165646 h 173442"/>
                <a:gd name="connsiteX16" fmla="*/ 48854 w 148926"/>
                <a:gd name="connsiteY16" fmla="*/ 153711 h 173442"/>
                <a:gd name="connsiteX17" fmla="*/ 48854 w 148926"/>
                <a:gd name="connsiteY17" fmla="*/ 93273 h 173442"/>
                <a:gd name="connsiteX18" fmla="*/ 48096 w 148926"/>
                <a:gd name="connsiteY18" fmla="*/ 86670 h 173442"/>
                <a:gd name="connsiteX19" fmla="*/ 48096 w 148926"/>
                <a:gd name="connsiteY19" fmla="*/ 18106 h 173442"/>
                <a:gd name="connsiteX20" fmla="*/ 60485 w 148926"/>
                <a:gd name="connsiteY20" fmla="*/ 7948 h 173442"/>
                <a:gd name="connsiteX21" fmla="*/ 82988 w 148926"/>
                <a:gd name="connsiteY21" fmla="*/ 7948 h 173442"/>
                <a:gd name="connsiteX22" fmla="*/ 123191 w 148926"/>
                <a:gd name="connsiteY22" fmla="*/ 47309 h 173442"/>
                <a:gd name="connsiteX23" fmla="*/ 82988 w 148926"/>
                <a:gd name="connsiteY23" fmla="*/ 86670 h 173442"/>
                <a:gd name="connsiteX24" fmla="*/ 48096 w 148926"/>
                <a:gd name="connsiteY24" fmla="*/ 86670 h 1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8926" h="173442">
                  <a:moveTo>
                    <a:pt x="48854" y="93273"/>
                  </a:moveTo>
                  <a:lnTo>
                    <a:pt x="91585" y="93273"/>
                  </a:lnTo>
                  <a:cubicBezTo>
                    <a:pt x="121927" y="93273"/>
                    <a:pt x="149234" y="72703"/>
                    <a:pt x="149234" y="47309"/>
                  </a:cubicBezTo>
                  <a:cubicBezTo>
                    <a:pt x="149234" y="22423"/>
                    <a:pt x="124203" y="76"/>
                    <a:pt x="89562" y="76"/>
                  </a:cubicBezTo>
                  <a:lnTo>
                    <a:pt x="307" y="76"/>
                  </a:lnTo>
                  <a:lnTo>
                    <a:pt x="307" y="7948"/>
                  </a:lnTo>
                  <a:lnTo>
                    <a:pt x="6376" y="7948"/>
                  </a:lnTo>
                  <a:cubicBezTo>
                    <a:pt x="25845" y="7948"/>
                    <a:pt x="26351" y="10741"/>
                    <a:pt x="26351" y="19883"/>
                  </a:cubicBezTo>
                  <a:lnTo>
                    <a:pt x="26351" y="153711"/>
                  </a:lnTo>
                  <a:cubicBezTo>
                    <a:pt x="26351" y="162853"/>
                    <a:pt x="25845" y="165646"/>
                    <a:pt x="6376" y="165646"/>
                  </a:cubicBezTo>
                  <a:lnTo>
                    <a:pt x="307" y="165646"/>
                  </a:lnTo>
                  <a:lnTo>
                    <a:pt x="307" y="173518"/>
                  </a:lnTo>
                  <a:cubicBezTo>
                    <a:pt x="9157" y="172757"/>
                    <a:pt x="27868" y="172757"/>
                    <a:pt x="37476" y="172757"/>
                  </a:cubicBezTo>
                  <a:cubicBezTo>
                    <a:pt x="47084" y="172757"/>
                    <a:pt x="66048" y="172757"/>
                    <a:pt x="74897" y="173518"/>
                  </a:cubicBezTo>
                  <a:lnTo>
                    <a:pt x="74897" y="165646"/>
                  </a:lnTo>
                  <a:lnTo>
                    <a:pt x="68829" y="165646"/>
                  </a:lnTo>
                  <a:cubicBezTo>
                    <a:pt x="49360" y="165646"/>
                    <a:pt x="48854" y="162853"/>
                    <a:pt x="48854" y="153711"/>
                  </a:cubicBezTo>
                  <a:lnTo>
                    <a:pt x="48854" y="93273"/>
                  </a:lnTo>
                  <a:close/>
                  <a:moveTo>
                    <a:pt x="48096" y="86670"/>
                  </a:moveTo>
                  <a:lnTo>
                    <a:pt x="48096" y="18106"/>
                  </a:lnTo>
                  <a:cubicBezTo>
                    <a:pt x="48096" y="9726"/>
                    <a:pt x="48601" y="7948"/>
                    <a:pt x="60485" y="7948"/>
                  </a:cubicBezTo>
                  <a:lnTo>
                    <a:pt x="82988" y="7948"/>
                  </a:lnTo>
                  <a:cubicBezTo>
                    <a:pt x="123191" y="7948"/>
                    <a:pt x="123191" y="34866"/>
                    <a:pt x="123191" y="47309"/>
                  </a:cubicBezTo>
                  <a:cubicBezTo>
                    <a:pt x="123191" y="59244"/>
                    <a:pt x="123191" y="86670"/>
                    <a:pt x="82988" y="86670"/>
                  </a:cubicBezTo>
                  <a:lnTo>
                    <a:pt x="48096" y="86670"/>
                  </a:lnTo>
                  <a:close/>
                </a:path>
              </a:pathLst>
            </a:custGeom>
            <a:solidFill>
              <a:srgbClr val="000000"/>
            </a:solidFill>
            <a:ln w="25380" cap="flat">
              <a:noFill/>
              <a:prstDash val="solid"/>
              <a:miter/>
            </a:ln>
          </p:spPr>
          <p:txBody>
            <a:bodyPr rtlCol="0" anchor="ctr"/>
            <a:lstStyle/>
            <a:p>
              <a:endParaRPr lang="en-IN"/>
            </a:p>
          </p:txBody>
        </p:sp>
        <p:sp>
          <p:nvSpPr>
            <p:cNvPr id="511" name="Freeform: Shape 510">
              <a:extLst>
                <a:ext uri="{FF2B5EF4-FFF2-40B4-BE49-F238E27FC236}">
                  <a16:creationId xmlns:a16="http://schemas.microsoft.com/office/drawing/2014/main" id="{5238ACDD-C1D5-7D7D-9289-C63D1D5DD9F5}"/>
                </a:ext>
              </a:extLst>
            </p:cNvPr>
            <p:cNvSpPr/>
            <p:nvPr>
              <p:custDataLst>
                <p:tags r:id="rId69"/>
              </p:custDataLst>
            </p:nvPr>
          </p:nvSpPr>
          <p:spPr>
            <a:xfrm>
              <a:off x="10516327" y="4361271"/>
              <a:ext cx="112011" cy="116559"/>
            </a:xfrm>
            <a:custGeom>
              <a:avLst/>
              <a:gdLst>
                <a:gd name="connsiteX0" fmla="*/ 112325 w 112011"/>
                <a:gd name="connsiteY0" fmla="*/ 59498 h 116559"/>
                <a:gd name="connsiteX1" fmla="*/ 56446 w 112011"/>
                <a:gd name="connsiteY1" fmla="*/ 76 h 116559"/>
                <a:gd name="connsiteX2" fmla="*/ 314 w 112011"/>
                <a:gd name="connsiteY2" fmla="*/ 59498 h 116559"/>
                <a:gd name="connsiteX3" fmla="*/ 56193 w 112011"/>
                <a:gd name="connsiteY3" fmla="*/ 116635 h 116559"/>
                <a:gd name="connsiteX4" fmla="*/ 112325 w 112011"/>
                <a:gd name="connsiteY4" fmla="*/ 59498 h 116559"/>
                <a:gd name="connsiteX5" fmla="*/ 56446 w 112011"/>
                <a:gd name="connsiteY5" fmla="*/ 110287 h 116559"/>
                <a:gd name="connsiteX6" fmla="*/ 27621 w 112011"/>
                <a:gd name="connsiteY6" fmla="*/ 93273 h 116559"/>
                <a:gd name="connsiteX7" fmla="*/ 21300 w 112011"/>
                <a:gd name="connsiteY7" fmla="*/ 57467 h 116559"/>
                <a:gd name="connsiteX8" fmla="*/ 27369 w 112011"/>
                <a:gd name="connsiteY8" fmla="*/ 22677 h 116559"/>
                <a:gd name="connsiteX9" fmla="*/ 56193 w 112011"/>
                <a:gd name="connsiteY9" fmla="*/ 5663 h 116559"/>
                <a:gd name="connsiteX10" fmla="*/ 84765 w 112011"/>
                <a:gd name="connsiteY10" fmla="*/ 22169 h 116559"/>
                <a:gd name="connsiteX11" fmla="*/ 91339 w 112011"/>
                <a:gd name="connsiteY11" fmla="*/ 57467 h 116559"/>
                <a:gd name="connsiteX12" fmla="*/ 85776 w 112011"/>
                <a:gd name="connsiteY12" fmla="*/ 91495 h 116559"/>
                <a:gd name="connsiteX13" fmla="*/ 56446 w 112011"/>
                <a:gd name="connsiteY13" fmla="*/ 110287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011" h="116559">
                  <a:moveTo>
                    <a:pt x="112325" y="59498"/>
                  </a:moveTo>
                  <a:cubicBezTo>
                    <a:pt x="112325" y="26994"/>
                    <a:pt x="87041" y="76"/>
                    <a:pt x="56446" y="76"/>
                  </a:cubicBezTo>
                  <a:cubicBezTo>
                    <a:pt x="24840" y="76"/>
                    <a:pt x="314" y="27756"/>
                    <a:pt x="314" y="59498"/>
                  </a:cubicBezTo>
                  <a:cubicBezTo>
                    <a:pt x="314" y="92257"/>
                    <a:pt x="26610" y="116635"/>
                    <a:pt x="56193" y="116635"/>
                  </a:cubicBezTo>
                  <a:cubicBezTo>
                    <a:pt x="86788" y="116635"/>
                    <a:pt x="112325" y="91749"/>
                    <a:pt x="112325" y="59498"/>
                  </a:cubicBezTo>
                  <a:close/>
                  <a:moveTo>
                    <a:pt x="56446" y="110287"/>
                  </a:moveTo>
                  <a:cubicBezTo>
                    <a:pt x="45574" y="110287"/>
                    <a:pt x="34448" y="104954"/>
                    <a:pt x="27621" y="93273"/>
                  </a:cubicBezTo>
                  <a:cubicBezTo>
                    <a:pt x="21300" y="82099"/>
                    <a:pt x="21300" y="66609"/>
                    <a:pt x="21300" y="57467"/>
                  </a:cubicBezTo>
                  <a:cubicBezTo>
                    <a:pt x="21300" y="47563"/>
                    <a:pt x="21300" y="33850"/>
                    <a:pt x="27369" y="22677"/>
                  </a:cubicBezTo>
                  <a:cubicBezTo>
                    <a:pt x="34196" y="10995"/>
                    <a:pt x="46079" y="5663"/>
                    <a:pt x="56193" y="5663"/>
                  </a:cubicBezTo>
                  <a:cubicBezTo>
                    <a:pt x="67318" y="5663"/>
                    <a:pt x="78191" y="11249"/>
                    <a:pt x="84765" y="22169"/>
                  </a:cubicBezTo>
                  <a:cubicBezTo>
                    <a:pt x="91339" y="33088"/>
                    <a:pt x="91339" y="47817"/>
                    <a:pt x="91339" y="57467"/>
                  </a:cubicBezTo>
                  <a:cubicBezTo>
                    <a:pt x="91339" y="66609"/>
                    <a:pt x="91339" y="80322"/>
                    <a:pt x="85776" y="91495"/>
                  </a:cubicBezTo>
                  <a:cubicBezTo>
                    <a:pt x="80214" y="102922"/>
                    <a:pt x="69088" y="110287"/>
                    <a:pt x="56446" y="110287"/>
                  </a:cubicBezTo>
                  <a:close/>
                </a:path>
              </a:pathLst>
            </a:custGeom>
            <a:solidFill>
              <a:srgbClr val="000000"/>
            </a:solidFill>
            <a:ln w="25380" cap="flat">
              <a:noFill/>
              <a:prstDash val="solid"/>
              <a:miter/>
            </a:ln>
          </p:spPr>
          <p:txBody>
            <a:bodyPr rtlCol="0" anchor="ctr"/>
            <a:lstStyle/>
            <a:p>
              <a:endParaRPr lang="en-IN"/>
            </a:p>
          </p:txBody>
        </p:sp>
        <p:sp>
          <p:nvSpPr>
            <p:cNvPr id="512" name="Freeform: Shape 511">
              <a:extLst>
                <a:ext uri="{FF2B5EF4-FFF2-40B4-BE49-F238E27FC236}">
                  <a16:creationId xmlns:a16="http://schemas.microsoft.com/office/drawing/2014/main" id="{35418714-3E09-BBBE-B342-45CF7F2FFB4B}"/>
                </a:ext>
              </a:extLst>
            </p:cNvPr>
            <p:cNvSpPr/>
            <p:nvPr>
              <p:custDataLst>
                <p:tags r:id="rId70"/>
              </p:custDataLst>
            </p:nvPr>
          </p:nvSpPr>
          <p:spPr>
            <a:xfrm>
              <a:off x="10644016" y="4305150"/>
              <a:ext cx="54109" cy="169887"/>
            </a:xfrm>
            <a:custGeom>
              <a:avLst/>
              <a:gdLst>
                <a:gd name="connsiteX0" fmla="*/ 36729 w 54109"/>
                <a:gd name="connsiteY0" fmla="*/ 57721 h 169887"/>
                <a:gd name="connsiteX1" fmla="*/ 1330 w 54109"/>
                <a:gd name="connsiteY1" fmla="*/ 60514 h 169887"/>
                <a:gd name="connsiteX2" fmla="*/ 1330 w 54109"/>
                <a:gd name="connsiteY2" fmla="*/ 68386 h 169887"/>
                <a:gd name="connsiteX3" fmla="*/ 20041 w 54109"/>
                <a:gd name="connsiteY3" fmla="*/ 82353 h 169887"/>
                <a:gd name="connsiteX4" fmla="*/ 20041 w 54109"/>
                <a:gd name="connsiteY4" fmla="*/ 150664 h 169887"/>
                <a:gd name="connsiteX5" fmla="*/ 319 w 54109"/>
                <a:gd name="connsiteY5" fmla="*/ 162091 h 169887"/>
                <a:gd name="connsiteX6" fmla="*/ 319 w 54109"/>
                <a:gd name="connsiteY6" fmla="*/ 169963 h 169887"/>
                <a:gd name="connsiteX7" fmla="*/ 28132 w 54109"/>
                <a:gd name="connsiteY7" fmla="*/ 169201 h 169887"/>
                <a:gd name="connsiteX8" fmla="*/ 54428 w 54109"/>
                <a:gd name="connsiteY8" fmla="*/ 169963 h 169887"/>
                <a:gd name="connsiteX9" fmla="*/ 54428 w 54109"/>
                <a:gd name="connsiteY9" fmla="*/ 162091 h 169887"/>
                <a:gd name="connsiteX10" fmla="*/ 36729 w 54109"/>
                <a:gd name="connsiteY10" fmla="*/ 150918 h 169887"/>
                <a:gd name="connsiteX11" fmla="*/ 36729 w 54109"/>
                <a:gd name="connsiteY11" fmla="*/ 57721 h 169887"/>
                <a:gd name="connsiteX12" fmla="*/ 37740 w 54109"/>
                <a:gd name="connsiteY12" fmla="*/ 13535 h 169887"/>
                <a:gd name="connsiteX13" fmla="*/ 24339 w 54109"/>
                <a:gd name="connsiteY13" fmla="*/ 76 h 169887"/>
                <a:gd name="connsiteX14" fmla="*/ 10939 w 54109"/>
                <a:gd name="connsiteY14" fmla="*/ 13535 h 169887"/>
                <a:gd name="connsiteX15" fmla="*/ 24339 w 54109"/>
                <a:gd name="connsiteY15" fmla="*/ 26994 h 169887"/>
                <a:gd name="connsiteX16" fmla="*/ 37740 w 54109"/>
                <a:gd name="connsiteY16" fmla="*/ 13535 h 169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09" h="169887">
                  <a:moveTo>
                    <a:pt x="36729" y="57721"/>
                  </a:moveTo>
                  <a:lnTo>
                    <a:pt x="1330" y="60514"/>
                  </a:lnTo>
                  <a:lnTo>
                    <a:pt x="1330" y="68386"/>
                  </a:lnTo>
                  <a:cubicBezTo>
                    <a:pt x="17765" y="68386"/>
                    <a:pt x="20041" y="69910"/>
                    <a:pt x="20041" y="82353"/>
                  </a:cubicBezTo>
                  <a:lnTo>
                    <a:pt x="20041" y="150664"/>
                  </a:lnTo>
                  <a:cubicBezTo>
                    <a:pt x="20041" y="162091"/>
                    <a:pt x="17260" y="162091"/>
                    <a:pt x="319" y="162091"/>
                  </a:cubicBezTo>
                  <a:lnTo>
                    <a:pt x="319" y="169963"/>
                  </a:lnTo>
                  <a:cubicBezTo>
                    <a:pt x="8410" y="169709"/>
                    <a:pt x="22064" y="169201"/>
                    <a:pt x="28132" y="169201"/>
                  </a:cubicBezTo>
                  <a:cubicBezTo>
                    <a:pt x="36982" y="169201"/>
                    <a:pt x="45831" y="169709"/>
                    <a:pt x="54428" y="169963"/>
                  </a:cubicBezTo>
                  <a:lnTo>
                    <a:pt x="54428" y="162091"/>
                  </a:lnTo>
                  <a:cubicBezTo>
                    <a:pt x="37740" y="162091"/>
                    <a:pt x="36729" y="160821"/>
                    <a:pt x="36729" y="150918"/>
                  </a:cubicBezTo>
                  <a:lnTo>
                    <a:pt x="36729" y="57721"/>
                  </a:lnTo>
                  <a:close/>
                  <a:moveTo>
                    <a:pt x="37740" y="13535"/>
                  </a:moveTo>
                  <a:cubicBezTo>
                    <a:pt x="37740" y="5409"/>
                    <a:pt x="31419" y="76"/>
                    <a:pt x="24339" y="76"/>
                  </a:cubicBezTo>
                  <a:cubicBezTo>
                    <a:pt x="16501" y="76"/>
                    <a:pt x="10939" y="6932"/>
                    <a:pt x="10939" y="13535"/>
                  </a:cubicBezTo>
                  <a:cubicBezTo>
                    <a:pt x="10939" y="20391"/>
                    <a:pt x="16501" y="26994"/>
                    <a:pt x="24339" y="26994"/>
                  </a:cubicBezTo>
                  <a:cubicBezTo>
                    <a:pt x="31419" y="26994"/>
                    <a:pt x="37740" y="21661"/>
                    <a:pt x="37740" y="13535"/>
                  </a:cubicBezTo>
                  <a:close/>
                </a:path>
              </a:pathLst>
            </a:custGeom>
            <a:solidFill>
              <a:srgbClr val="000000"/>
            </a:solidFill>
            <a:ln w="25380" cap="flat">
              <a:noFill/>
              <a:prstDash val="solid"/>
              <a:miter/>
            </a:ln>
          </p:spPr>
          <p:txBody>
            <a:bodyPr rtlCol="0" anchor="ctr"/>
            <a:lstStyle/>
            <a:p>
              <a:endParaRPr lang="en-IN"/>
            </a:p>
          </p:txBody>
        </p:sp>
        <p:sp>
          <p:nvSpPr>
            <p:cNvPr id="513" name="Freeform: Shape 512">
              <a:extLst>
                <a:ext uri="{FF2B5EF4-FFF2-40B4-BE49-F238E27FC236}">
                  <a16:creationId xmlns:a16="http://schemas.microsoft.com/office/drawing/2014/main" id="{5266B3C2-2B30-411C-F71B-F01B5B914A62}"/>
                </a:ext>
              </a:extLst>
            </p:cNvPr>
            <p:cNvSpPr/>
            <p:nvPr>
              <p:custDataLst>
                <p:tags r:id="rId71"/>
              </p:custDataLst>
            </p:nvPr>
          </p:nvSpPr>
          <p:spPr>
            <a:xfrm>
              <a:off x="10714251" y="4361271"/>
              <a:ext cx="82680" cy="116559"/>
            </a:xfrm>
            <a:custGeom>
              <a:avLst/>
              <a:gdLst>
                <a:gd name="connsiteX0" fmla="*/ 44570 w 82680"/>
                <a:gd name="connsiteY0" fmla="*/ 64577 h 116559"/>
                <a:gd name="connsiteX1" fmla="*/ 70866 w 82680"/>
                <a:gd name="connsiteY1" fmla="*/ 87940 h 116559"/>
                <a:gd name="connsiteX2" fmla="*/ 42294 w 82680"/>
                <a:gd name="connsiteY2" fmla="*/ 111049 h 116559"/>
                <a:gd name="connsiteX3" fmla="*/ 7149 w 82680"/>
                <a:gd name="connsiteY3" fmla="*/ 74989 h 116559"/>
                <a:gd name="connsiteX4" fmla="*/ 3609 w 82680"/>
                <a:gd name="connsiteY4" fmla="*/ 70672 h 116559"/>
                <a:gd name="connsiteX5" fmla="*/ 322 w 82680"/>
                <a:gd name="connsiteY5" fmla="*/ 77020 h 116559"/>
                <a:gd name="connsiteX6" fmla="*/ 322 w 82680"/>
                <a:gd name="connsiteY6" fmla="*/ 110541 h 116559"/>
                <a:gd name="connsiteX7" fmla="*/ 3103 w 82680"/>
                <a:gd name="connsiteY7" fmla="*/ 116635 h 116559"/>
                <a:gd name="connsiteX8" fmla="*/ 9424 w 82680"/>
                <a:gd name="connsiteY8" fmla="*/ 111556 h 116559"/>
                <a:gd name="connsiteX9" fmla="*/ 14481 w 82680"/>
                <a:gd name="connsiteY9" fmla="*/ 105716 h 116559"/>
                <a:gd name="connsiteX10" fmla="*/ 42294 w 82680"/>
                <a:gd name="connsiteY10" fmla="*/ 116635 h 116559"/>
                <a:gd name="connsiteX11" fmla="*/ 83003 w 82680"/>
                <a:gd name="connsiteY11" fmla="*/ 81337 h 116559"/>
                <a:gd name="connsiteX12" fmla="*/ 72383 w 82680"/>
                <a:gd name="connsiteY12" fmla="*/ 57213 h 116559"/>
                <a:gd name="connsiteX13" fmla="*/ 43559 w 82680"/>
                <a:gd name="connsiteY13" fmla="*/ 45024 h 116559"/>
                <a:gd name="connsiteX14" fmla="*/ 12458 w 82680"/>
                <a:gd name="connsiteY14" fmla="*/ 24200 h 116559"/>
                <a:gd name="connsiteX15" fmla="*/ 40777 w 82680"/>
                <a:gd name="connsiteY15" fmla="*/ 4901 h 116559"/>
                <a:gd name="connsiteX16" fmla="*/ 70360 w 82680"/>
                <a:gd name="connsiteY16" fmla="*/ 35628 h 116559"/>
                <a:gd name="connsiteX17" fmla="*/ 73395 w 82680"/>
                <a:gd name="connsiteY17" fmla="*/ 37913 h 116559"/>
                <a:gd name="connsiteX18" fmla="*/ 76682 w 82680"/>
                <a:gd name="connsiteY18" fmla="*/ 31819 h 116559"/>
                <a:gd name="connsiteX19" fmla="*/ 76682 w 82680"/>
                <a:gd name="connsiteY19" fmla="*/ 6171 h 116559"/>
                <a:gd name="connsiteX20" fmla="*/ 73900 w 82680"/>
                <a:gd name="connsiteY20" fmla="*/ 76 h 116559"/>
                <a:gd name="connsiteX21" fmla="*/ 68843 w 82680"/>
                <a:gd name="connsiteY21" fmla="*/ 3123 h 116559"/>
                <a:gd name="connsiteX22" fmla="*/ 64545 w 82680"/>
                <a:gd name="connsiteY22" fmla="*/ 7186 h 116559"/>
                <a:gd name="connsiteX23" fmla="*/ 40777 w 82680"/>
                <a:gd name="connsiteY23" fmla="*/ 76 h 116559"/>
                <a:gd name="connsiteX24" fmla="*/ 322 w 82680"/>
                <a:gd name="connsiteY24" fmla="*/ 31311 h 116559"/>
                <a:gd name="connsiteX25" fmla="*/ 11194 w 82680"/>
                <a:gd name="connsiteY25" fmla="*/ 52896 h 116559"/>
                <a:gd name="connsiteX26" fmla="*/ 44570 w 82680"/>
                <a:gd name="connsiteY26" fmla="*/ 64577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680" h="116559">
                  <a:moveTo>
                    <a:pt x="44570" y="64577"/>
                  </a:moveTo>
                  <a:cubicBezTo>
                    <a:pt x="50133" y="65593"/>
                    <a:pt x="70866" y="69656"/>
                    <a:pt x="70866" y="87940"/>
                  </a:cubicBezTo>
                  <a:cubicBezTo>
                    <a:pt x="70866" y="100891"/>
                    <a:pt x="62016" y="111049"/>
                    <a:pt x="42294" y="111049"/>
                  </a:cubicBezTo>
                  <a:cubicBezTo>
                    <a:pt x="21055" y="111049"/>
                    <a:pt x="11953" y="96574"/>
                    <a:pt x="7149" y="74989"/>
                  </a:cubicBezTo>
                  <a:cubicBezTo>
                    <a:pt x="6390" y="71688"/>
                    <a:pt x="6137" y="70672"/>
                    <a:pt x="3609" y="70672"/>
                  </a:cubicBezTo>
                  <a:cubicBezTo>
                    <a:pt x="322" y="70672"/>
                    <a:pt x="322" y="72449"/>
                    <a:pt x="322" y="77020"/>
                  </a:cubicBezTo>
                  <a:lnTo>
                    <a:pt x="322" y="110541"/>
                  </a:lnTo>
                  <a:cubicBezTo>
                    <a:pt x="322" y="114858"/>
                    <a:pt x="322" y="116635"/>
                    <a:pt x="3103" y="116635"/>
                  </a:cubicBezTo>
                  <a:cubicBezTo>
                    <a:pt x="4367" y="116635"/>
                    <a:pt x="4620" y="116381"/>
                    <a:pt x="9424" y="111556"/>
                  </a:cubicBezTo>
                  <a:cubicBezTo>
                    <a:pt x="9930" y="111049"/>
                    <a:pt x="9930" y="110541"/>
                    <a:pt x="14481" y="105716"/>
                  </a:cubicBezTo>
                  <a:cubicBezTo>
                    <a:pt x="25606" y="116381"/>
                    <a:pt x="36985" y="116635"/>
                    <a:pt x="42294" y="116635"/>
                  </a:cubicBezTo>
                  <a:cubicBezTo>
                    <a:pt x="71372" y="116635"/>
                    <a:pt x="83003" y="99621"/>
                    <a:pt x="83003" y="81337"/>
                  </a:cubicBezTo>
                  <a:cubicBezTo>
                    <a:pt x="83003" y="67878"/>
                    <a:pt x="75417" y="60260"/>
                    <a:pt x="72383" y="57213"/>
                  </a:cubicBezTo>
                  <a:cubicBezTo>
                    <a:pt x="64039" y="49087"/>
                    <a:pt x="54178" y="47055"/>
                    <a:pt x="43559" y="45024"/>
                  </a:cubicBezTo>
                  <a:cubicBezTo>
                    <a:pt x="29399" y="42230"/>
                    <a:pt x="12458" y="38929"/>
                    <a:pt x="12458" y="24200"/>
                  </a:cubicBezTo>
                  <a:cubicBezTo>
                    <a:pt x="12458" y="15312"/>
                    <a:pt x="19032" y="4901"/>
                    <a:pt x="40777" y="4901"/>
                  </a:cubicBezTo>
                  <a:cubicBezTo>
                    <a:pt x="68590" y="4901"/>
                    <a:pt x="69855" y="27756"/>
                    <a:pt x="70360" y="35628"/>
                  </a:cubicBezTo>
                  <a:cubicBezTo>
                    <a:pt x="70613" y="37913"/>
                    <a:pt x="72889" y="37913"/>
                    <a:pt x="73395" y="37913"/>
                  </a:cubicBezTo>
                  <a:cubicBezTo>
                    <a:pt x="76682" y="37913"/>
                    <a:pt x="76682" y="36644"/>
                    <a:pt x="76682" y="31819"/>
                  </a:cubicBezTo>
                  <a:lnTo>
                    <a:pt x="76682" y="6171"/>
                  </a:lnTo>
                  <a:cubicBezTo>
                    <a:pt x="76682" y="1854"/>
                    <a:pt x="76682" y="76"/>
                    <a:pt x="73900" y="76"/>
                  </a:cubicBezTo>
                  <a:cubicBezTo>
                    <a:pt x="72636" y="76"/>
                    <a:pt x="72130" y="76"/>
                    <a:pt x="68843" y="3123"/>
                  </a:cubicBezTo>
                  <a:cubicBezTo>
                    <a:pt x="68085" y="4139"/>
                    <a:pt x="65556" y="6424"/>
                    <a:pt x="64545" y="7186"/>
                  </a:cubicBezTo>
                  <a:cubicBezTo>
                    <a:pt x="54937" y="76"/>
                    <a:pt x="44570" y="76"/>
                    <a:pt x="40777" y="76"/>
                  </a:cubicBezTo>
                  <a:cubicBezTo>
                    <a:pt x="9930" y="76"/>
                    <a:pt x="322" y="17090"/>
                    <a:pt x="322" y="31311"/>
                  </a:cubicBezTo>
                  <a:cubicBezTo>
                    <a:pt x="322" y="40199"/>
                    <a:pt x="4367" y="47309"/>
                    <a:pt x="11194" y="52896"/>
                  </a:cubicBezTo>
                  <a:cubicBezTo>
                    <a:pt x="19285" y="59498"/>
                    <a:pt x="26365" y="61022"/>
                    <a:pt x="44570" y="64577"/>
                  </a:cubicBezTo>
                  <a:close/>
                </a:path>
              </a:pathLst>
            </a:custGeom>
            <a:solidFill>
              <a:srgbClr val="000000"/>
            </a:solidFill>
            <a:ln w="25380" cap="flat">
              <a:noFill/>
              <a:prstDash val="solid"/>
              <a:miter/>
            </a:ln>
          </p:spPr>
          <p:txBody>
            <a:bodyPr rtlCol="0" anchor="ctr"/>
            <a:lstStyle/>
            <a:p>
              <a:endParaRPr lang="en-IN"/>
            </a:p>
          </p:txBody>
        </p:sp>
        <p:sp>
          <p:nvSpPr>
            <p:cNvPr id="514" name="Freeform: Shape 513">
              <a:extLst>
                <a:ext uri="{FF2B5EF4-FFF2-40B4-BE49-F238E27FC236}">
                  <a16:creationId xmlns:a16="http://schemas.microsoft.com/office/drawing/2014/main" id="{5A804B36-9D34-532E-E684-6E9D54662FA7}"/>
                </a:ext>
              </a:extLst>
            </p:cNvPr>
            <p:cNvSpPr/>
            <p:nvPr>
              <p:custDataLst>
                <p:tags r:id="rId72"/>
              </p:custDataLst>
            </p:nvPr>
          </p:nvSpPr>
          <p:spPr>
            <a:xfrm>
              <a:off x="10813985" y="4361271"/>
              <a:ext cx="82680" cy="116559"/>
            </a:xfrm>
            <a:custGeom>
              <a:avLst/>
              <a:gdLst>
                <a:gd name="connsiteX0" fmla="*/ 44574 w 82680"/>
                <a:gd name="connsiteY0" fmla="*/ 64577 h 116559"/>
                <a:gd name="connsiteX1" fmla="*/ 70870 w 82680"/>
                <a:gd name="connsiteY1" fmla="*/ 87940 h 116559"/>
                <a:gd name="connsiteX2" fmla="*/ 42298 w 82680"/>
                <a:gd name="connsiteY2" fmla="*/ 111049 h 116559"/>
                <a:gd name="connsiteX3" fmla="*/ 7153 w 82680"/>
                <a:gd name="connsiteY3" fmla="*/ 74989 h 116559"/>
                <a:gd name="connsiteX4" fmla="*/ 3613 w 82680"/>
                <a:gd name="connsiteY4" fmla="*/ 70672 h 116559"/>
                <a:gd name="connsiteX5" fmla="*/ 326 w 82680"/>
                <a:gd name="connsiteY5" fmla="*/ 77020 h 116559"/>
                <a:gd name="connsiteX6" fmla="*/ 326 w 82680"/>
                <a:gd name="connsiteY6" fmla="*/ 110541 h 116559"/>
                <a:gd name="connsiteX7" fmla="*/ 3107 w 82680"/>
                <a:gd name="connsiteY7" fmla="*/ 116635 h 116559"/>
                <a:gd name="connsiteX8" fmla="*/ 9428 w 82680"/>
                <a:gd name="connsiteY8" fmla="*/ 111556 h 116559"/>
                <a:gd name="connsiteX9" fmla="*/ 14485 w 82680"/>
                <a:gd name="connsiteY9" fmla="*/ 105716 h 116559"/>
                <a:gd name="connsiteX10" fmla="*/ 42298 w 82680"/>
                <a:gd name="connsiteY10" fmla="*/ 116635 h 116559"/>
                <a:gd name="connsiteX11" fmla="*/ 83007 w 82680"/>
                <a:gd name="connsiteY11" fmla="*/ 81337 h 116559"/>
                <a:gd name="connsiteX12" fmla="*/ 72387 w 82680"/>
                <a:gd name="connsiteY12" fmla="*/ 57213 h 116559"/>
                <a:gd name="connsiteX13" fmla="*/ 43563 w 82680"/>
                <a:gd name="connsiteY13" fmla="*/ 45024 h 116559"/>
                <a:gd name="connsiteX14" fmla="*/ 12462 w 82680"/>
                <a:gd name="connsiteY14" fmla="*/ 24200 h 116559"/>
                <a:gd name="connsiteX15" fmla="*/ 40781 w 82680"/>
                <a:gd name="connsiteY15" fmla="*/ 4901 h 116559"/>
                <a:gd name="connsiteX16" fmla="*/ 70364 w 82680"/>
                <a:gd name="connsiteY16" fmla="*/ 35628 h 116559"/>
                <a:gd name="connsiteX17" fmla="*/ 73398 w 82680"/>
                <a:gd name="connsiteY17" fmla="*/ 37913 h 116559"/>
                <a:gd name="connsiteX18" fmla="*/ 76685 w 82680"/>
                <a:gd name="connsiteY18" fmla="*/ 31819 h 116559"/>
                <a:gd name="connsiteX19" fmla="*/ 76685 w 82680"/>
                <a:gd name="connsiteY19" fmla="*/ 6171 h 116559"/>
                <a:gd name="connsiteX20" fmla="*/ 73904 w 82680"/>
                <a:gd name="connsiteY20" fmla="*/ 76 h 116559"/>
                <a:gd name="connsiteX21" fmla="*/ 68847 w 82680"/>
                <a:gd name="connsiteY21" fmla="*/ 3123 h 116559"/>
                <a:gd name="connsiteX22" fmla="*/ 64549 w 82680"/>
                <a:gd name="connsiteY22" fmla="*/ 7186 h 116559"/>
                <a:gd name="connsiteX23" fmla="*/ 40781 w 82680"/>
                <a:gd name="connsiteY23" fmla="*/ 76 h 116559"/>
                <a:gd name="connsiteX24" fmla="*/ 326 w 82680"/>
                <a:gd name="connsiteY24" fmla="*/ 31311 h 116559"/>
                <a:gd name="connsiteX25" fmla="*/ 11198 w 82680"/>
                <a:gd name="connsiteY25" fmla="*/ 52896 h 116559"/>
                <a:gd name="connsiteX26" fmla="*/ 44574 w 82680"/>
                <a:gd name="connsiteY26" fmla="*/ 64577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680" h="116559">
                  <a:moveTo>
                    <a:pt x="44574" y="64577"/>
                  </a:moveTo>
                  <a:cubicBezTo>
                    <a:pt x="50137" y="65593"/>
                    <a:pt x="70870" y="69656"/>
                    <a:pt x="70870" y="87940"/>
                  </a:cubicBezTo>
                  <a:cubicBezTo>
                    <a:pt x="70870" y="100891"/>
                    <a:pt x="62020" y="111049"/>
                    <a:pt x="42298" y="111049"/>
                  </a:cubicBezTo>
                  <a:cubicBezTo>
                    <a:pt x="21059" y="111049"/>
                    <a:pt x="11957" y="96574"/>
                    <a:pt x="7153" y="74989"/>
                  </a:cubicBezTo>
                  <a:cubicBezTo>
                    <a:pt x="6394" y="71688"/>
                    <a:pt x="6141" y="70672"/>
                    <a:pt x="3613" y="70672"/>
                  </a:cubicBezTo>
                  <a:cubicBezTo>
                    <a:pt x="326" y="70672"/>
                    <a:pt x="326" y="72449"/>
                    <a:pt x="326" y="77020"/>
                  </a:cubicBezTo>
                  <a:lnTo>
                    <a:pt x="326" y="110541"/>
                  </a:lnTo>
                  <a:cubicBezTo>
                    <a:pt x="326" y="114858"/>
                    <a:pt x="326" y="116635"/>
                    <a:pt x="3107" y="116635"/>
                  </a:cubicBezTo>
                  <a:cubicBezTo>
                    <a:pt x="4371" y="116635"/>
                    <a:pt x="4624" y="116381"/>
                    <a:pt x="9428" y="111556"/>
                  </a:cubicBezTo>
                  <a:cubicBezTo>
                    <a:pt x="9934" y="111049"/>
                    <a:pt x="9934" y="110541"/>
                    <a:pt x="14485" y="105716"/>
                  </a:cubicBezTo>
                  <a:cubicBezTo>
                    <a:pt x="25610" y="116381"/>
                    <a:pt x="36989" y="116635"/>
                    <a:pt x="42298" y="116635"/>
                  </a:cubicBezTo>
                  <a:cubicBezTo>
                    <a:pt x="71376" y="116635"/>
                    <a:pt x="83007" y="99621"/>
                    <a:pt x="83007" y="81337"/>
                  </a:cubicBezTo>
                  <a:cubicBezTo>
                    <a:pt x="83007" y="67878"/>
                    <a:pt x="75421" y="60260"/>
                    <a:pt x="72387" y="57213"/>
                  </a:cubicBezTo>
                  <a:cubicBezTo>
                    <a:pt x="64043" y="49087"/>
                    <a:pt x="54182" y="47055"/>
                    <a:pt x="43563" y="45024"/>
                  </a:cubicBezTo>
                  <a:cubicBezTo>
                    <a:pt x="29403" y="42230"/>
                    <a:pt x="12462" y="38929"/>
                    <a:pt x="12462" y="24200"/>
                  </a:cubicBezTo>
                  <a:cubicBezTo>
                    <a:pt x="12462" y="15312"/>
                    <a:pt x="19036" y="4901"/>
                    <a:pt x="40781" y="4901"/>
                  </a:cubicBezTo>
                  <a:cubicBezTo>
                    <a:pt x="68594" y="4901"/>
                    <a:pt x="69859" y="27756"/>
                    <a:pt x="70364" y="35628"/>
                  </a:cubicBezTo>
                  <a:cubicBezTo>
                    <a:pt x="70617" y="37913"/>
                    <a:pt x="72893" y="37913"/>
                    <a:pt x="73398" y="37913"/>
                  </a:cubicBezTo>
                  <a:cubicBezTo>
                    <a:pt x="76685" y="37913"/>
                    <a:pt x="76685" y="36644"/>
                    <a:pt x="76685" y="31819"/>
                  </a:cubicBezTo>
                  <a:lnTo>
                    <a:pt x="76685" y="6171"/>
                  </a:lnTo>
                  <a:cubicBezTo>
                    <a:pt x="76685" y="1854"/>
                    <a:pt x="76685" y="76"/>
                    <a:pt x="73904" y="76"/>
                  </a:cubicBezTo>
                  <a:cubicBezTo>
                    <a:pt x="72640" y="76"/>
                    <a:pt x="72134" y="76"/>
                    <a:pt x="68847" y="3123"/>
                  </a:cubicBezTo>
                  <a:cubicBezTo>
                    <a:pt x="68089" y="4139"/>
                    <a:pt x="65560" y="6424"/>
                    <a:pt x="64549" y="7186"/>
                  </a:cubicBezTo>
                  <a:cubicBezTo>
                    <a:pt x="54941" y="76"/>
                    <a:pt x="44574" y="76"/>
                    <a:pt x="40781" y="76"/>
                  </a:cubicBezTo>
                  <a:cubicBezTo>
                    <a:pt x="9934" y="76"/>
                    <a:pt x="326" y="17090"/>
                    <a:pt x="326" y="31311"/>
                  </a:cubicBezTo>
                  <a:cubicBezTo>
                    <a:pt x="326" y="40199"/>
                    <a:pt x="4371" y="47309"/>
                    <a:pt x="11198" y="52896"/>
                  </a:cubicBezTo>
                  <a:cubicBezTo>
                    <a:pt x="19289" y="59498"/>
                    <a:pt x="26369" y="61022"/>
                    <a:pt x="44574" y="64577"/>
                  </a:cubicBezTo>
                  <a:close/>
                </a:path>
              </a:pathLst>
            </a:custGeom>
            <a:solidFill>
              <a:srgbClr val="000000"/>
            </a:solidFill>
            <a:ln w="25380" cap="flat">
              <a:noFill/>
              <a:prstDash val="solid"/>
              <a:miter/>
            </a:ln>
          </p:spPr>
          <p:txBody>
            <a:bodyPr rtlCol="0" anchor="ctr"/>
            <a:lstStyle/>
            <a:p>
              <a:endParaRPr lang="en-IN"/>
            </a:p>
          </p:txBody>
        </p:sp>
        <p:sp>
          <p:nvSpPr>
            <p:cNvPr id="515" name="Freeform: Shape 514">
              <a:extLst>
                <a:ext uri="{FF2B5EF4-FFF2-40B4-BE49-F238E27FC236}">
                  <a16:creationId xmlns:a16="http://schemas.microsoft.com/office/drawing/2014/main" id="{98651E48-5F66-5626-1576-EA16FC92BF0D}"/>
                </a:ext>
              </a:extLst>
            </p:cNvPr>
            <p:cNvSpPr/>
            <p:nvPr>
              <p:custDataLst>
                <p:tags r:id="rId73"/>
              </p:custDataLst>
            </p:nvPr>
          </p:nvSpPr>
          <p:spPr>
            <a:xfrm>
              <a:off x="10912456" y="4361271"/>
              <a:ext cx="112011" cy="116559"/>
            </a:xfrm>
            <a:custGeom>
              <a:avLst/>
              <a:gdLst>
                <a:gd name="connsiteX0" fmla="*/ 112341 w 112011"/>
                <a:gd name="connsiteY0" fmla="*/ 59498 h 116559"/>
                <a:gd name="connsiteX1" fmla="*/ 56462 w 112011"/>
                <a:gd name="connsiteY1" fmla="*/ 76 h 116559"/>
                <a:gd name="connsiteX2" fmla="*/ 330 w 112011"/>
                <a:gd name="connsiteY2" fmla="*/ 59498 h 116559"/>
                <a:gd name="connsiteX3" fmla="*/ 56209 w 112011"/>
                <a:gd name="connsiteY3" fmla="*/ 116635 h 116559"/>
                <a:gd name="connsiteX4" fmla="*/ 112341 w 112011"/>
                <a:gd name="connsiteY4" fmla="*/ 59498 h 116559"/>
                <a:gd name="connsiteX5" fmla="*/ 56462 w 112011"/>
                <a:gd name="connsiteY5" fmla="*/ 110287 h 116559"/>
                <a:gd name="connsiteX6" fmla="*/ 27637 w 112011"/>
                <a:gd name="connsiteY6" fmla="*/ 93273 h 116559"/>
                <a:gd name="connsiteX7" fmla="*/ 21316 w 112011"/>
                <a:gd name="connsiteY7" fmla="*/ 57467 h 116559"/>
                <a:gd name="connsiteX8" fmla="*/ 27384 w 112011"/>
                <a:gd name="connsiteY8" fmla="*/ 22677 h 116559"/>
                <a:gd name="connsiteX9" fmla="*/ 56209 w 112011"/>
                <a:gd name="connsiteY9" fmla="*/ 5663 h 116559"/>
                <a:gd name="connsiteX10" fmla="*/ 84781 w 112011"/>
                <a:gd name="connsiteY10" fmla="*/ 22169 h 116559"/>
                <a:gd name="connsiteX11" fmla="*/ 91355 w 112011"/>
                <a:gd name="connsiteY11" fmla="*/ 57467 h 116559"/>
                <a:gd name="connsiteX12" fmla="*/ 85792 w 112011"/>
                <a:gd name="connsiteY12" fmla="*/ 91495 h 116559"/>
                <a:gd name="connsiteX13" fmla="*/ 56462 w 112011"/>
                <a:gd name="connsiteY13" fmla="*/ 110287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011" h="116559">
                  <a:moveTo>
                    <a:pt x="112341" y="59498"/>
                  </a:moveTo>
                  <a:cubicBezTo>
                    <a:pt x="112341" y="26994"/>
                    <a:pt x="87056" y="76"/>
                    <a:pt x="56462" y="76"/>
                  </a:cubicBezTo>
                  <a:cubicBezTo>
                    <a:pt x="24856" y="76"/>
                    <a:pt x="330" y="27756"/>
                    <a:pt x="330" y="59498"/>
                  </a:cubicBezTo>
                  <a:cubicBezTo>
                    <a:pt x="330" y="92257"/>
                    <a:pt x="26626" y="116635"/>
                    <a:pt x="56209" y="116635"/>
                  </a:cubicBezTo>
                  <a:cubicBezTo>
                    <a:pt x="86803" y="116635"/>
                    <a:pt x="112341" y="91749"/>
                    <a:pt x="112341" y="59498"/>
                  </a:cubicBezTo>
                  <a:close/>
                  <a:moveTo>
                    <a:pt x="56462" y="110287"/>
                  </a:moveTo>
                  <a:cubicBezTo>
                    <a:pt x="45589" y="110287"/>
                    <a:pt x="34464" y="104954"/>
                    <a:pt x="27637" y="93273"/>
                  </a:cubicBezTo>
                  <a:cubicBezTo>
                    <a:pt x="21316" y="82099"/>
                    <a:pt x="21316" y="66609"/>
                    <a:pt x="21316" y="57467"/>
                  </a:cubicBezTo>
                  <a:cubicBezTo>
                    <a:pt x="21316" y="47563"/>
                    <a:pt x="21316" y="33850"/>
                    <a:pt x="27384" y="22677"/>
                  </a:cubicBezTo>
                  <a:cubicBezTo>
                    <a:pt x="34211" y="10995"/>
                    <a:pt x="46095" y="5663"/>
                    <a:pt x="56209" y="5663"/>
                  </a:cubicBezTo>
                  <a:cubicBezTo>
                    <a:pt x="67334" y="5663"/>
                    <a:pt x="78206" y="11249"/>
                    <a:pt x="84781" y="22169"/>
                  </a:cubicBezTo>
                  <a:cubicBezTo>
                    <a:pt x="91355" y="33088"/>
                    <a:pt x="91355" y="47817"/>
                    <a:pt x="91355" y="57467"/>
                  </a:cubicBezTo>
                  <a:cubicBezTo>
                    <a:pt x="91355" y="66609"/>
                    <a:pt x="91355" y="80322"/>
                    <a:pt x="85792" y="91495"/>
                  </a:cubicBezTo>
                  <a:cubicBezTo>
                    <a:pt x="80229" y="102922"/>
                    <a:pt x="69104" y="110287"/>
                    <a:pt x="56462" y="110287"/>
                  </a:cubicBezTo>
                  <a:close/>
                </a:path>
              </a:pathLst>
            </a:custGeom>
            <a:solidFill>
              <a:srgbClr val="000000"/>
            </a:solidFill>
            <a:ln w="25380" cap="flat">
              <a:noFill/>
              <a:prstDash val="solid"/>
              <a:miter/>
            </a:ln>
          </p:spPr>
          <p:txBody>
            <a:bodyPr rtlCol="0" anchor="ctr"/>
            <a:lstStyle/>
            <a:p>
              <a:endParaRPr lang="en-IN"/>
            </a:p>
          </p:txBody>
        </p:sp>
        <p:sp>
          <p:nvSpPr>
            <p:cNvPr id="516" name="Freeform: Shape 515">
              <a:extLst>
                <a:ext uri="{FF2B5EF4-FFF2-40B4-BE49-F238E27FC236}">
                  <a16:creationId xmlns:a16="http://schemas.microsoft.com/office/drawing/2014/main" id="{34EB5619-A7AD-75CA-0A5B-F2D5151E29A6}"/>
                </a:ext>
              </a:extLst>
            </p:cNvPr>
            <p:cNvSpPr/>
            <p:nvPr>
              <p:custDataLst>
                <p:tags r:id="rId74"/>
              </p:custDataLst>
            </p:nvPr>
          </p:nvSpPr>
          <p:spPr>
            <a:xfrm>
              <a:off x="11039891" y="4362795"/>
              <a:ext cx="127182" cy="112242"/>
            </a:xfrm>
            <a:custGeom>
              <a:avLst/>
              <a:gdLst>
                <a:gd name="connsiteX0" fmla="*/ 20057 w 127182"/>
                <a:gd name="connsiteY0" fmla="*/ 24962 h 112242"/>
                <a:gd name="connsiteX1" fmla="*/ 20057 w 127182"/>
                <a:gd name="connsiteY1" fmla="*/ 93019 h 112242"/>
                <a:gd name="connsiteX2" fmla="*/ 335 w 127182"/>
                <a:gd name="connsiteY2" fmla="*/ 104446 h 112242"/>
                <a:gd name="connsiteX3" fmla="*/ 335 w 127182"/>
                <a:gd name="connsiteY3" fmla="*/ 112318 h 112242"/>
                <a:gd name="connsiteX4" fmla="*/ 28906 w 127182"/>
                <a:gd name="connsiteY4" fmla="*/ 111556 h 112242"/>
                <a:gd name="connsiteX5" fmla="*/ 57225 w 127182"/>
                <a:gd name="connsiteY5" fmla="*/ 112318 h 112242"/>
                <a:gd name="connsiteX6" fmla="*/ 57225 w 127182"/>
                <a:gd name="connsiteY6" fmla="*/ 104446 h 112242"/>
                <a:gd name="connsiteX7" fmla="*/ 37503 w 127182"/>
                <a:gd name="connsiteY7" fmla="*/ 93019 h 112242"/>
                <a:gd name="connsiteX8" fmla="*/ 37503 w 127182"/>
                <a:gd name="connsiteY8" fmla="*/ 46293 h 112242"/>
                <a:gd name="connsiteX9" fmla="*/ 71637 w 127182"/>
                <a:gd name="connsiteY9" fmla="*/ 5663 h 112242"/>
                <a:gd name="connsiteX10" fmla="*/ 90348 w 127182"/>
                <a:gd name="connsiteY10" fmla="*/ 33850 h 112242"/>
                <a:gd name="connsiteX11" fmla="*/ 90348 w 127182"/>
                <a:gd name="connsiteY11" fmla="*/ 93019 h 112242"/>
                <a:gd name="connsiteX12" fmla="*/ 70626 w 127182"/>
                <a:gd name="connsiteY12" fmla="*/ 104446 h 112242"/>
                <a:gd name="connsiteX13" fmla="*/ 70626 w 127182"/>
                <a:gd name="connsiteY13" fmla="*/ 112318 h 112242"/>
                <a:gd name="connsiteX14" fmla="*/ 99198 w 127182"/>
                <a:gd name="connsiteY14" fmla="*/ 111556 h 112242"/>
                <a:gd name="connsiteX15" fmla="*/ 127517 w 127182"/>
                <a:gd name="connsiteY15" fmla="*/ 112318 h 112242"/>
                <a:gd name="connsiteX16" fmla="*/ 127517 w 127182"/>
                <a:gd name="connsiteY16" fmla="*/ 104446 h 112242"/>
                <a:gd name="connsiteX17" fmla="*/ 107795 w 127182"/>
                <a:gd name="connsiteY17" fmla="*/ 96828 h 112242"/>
                <a:gd name="connsiteX18" fmla="*/ 107795 w 127182"/>
                <a:gd name="connsiteY18" fmla="*/ 48325 h 112242"/>
                <a:gd name="connsiteX19" fmla="*/ 99956 w 127182"/>
                <a:gd name="connsiteY19" fmla="*/ 9472 h 112242"/>
                <a:gd name="connsiteX20" fmla="*/ 73407 w 127182"/>
                <a:gd name="connsiteY20" fmla="*/ 76 h 112242"/>
                <a:gd name="connsiteX21" fmla="*/ 35986 w 127182"/>
                <a:gd name="connsiteY21" fmla="*/ 26740 h 112242"/>
                <a:gd name="connsiteX22" fmla="*/ 35986 w 127182"/>
                <a:gd name="connsiteY22" fmla="*/ 76 h 112242"/>
                <a:gd name="connsiteX23" fmla="*/ 335 w 127182"/>
                <a:gd name="connsiteY23" fmla="*/ 2869 h 112242"/>
                <a:gd name="connsiteX24" fmla="*/ 335 w 127182"/>
                <a:gd name="connsiteY24" fmla="*/ 10741 h 112242"/>
                <a:gd name="connsiteX25" fmla="*/ 20057 w 127182"/>
                <a:gd name="connsiteY25" fmla="*/ 24962 h 11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182" h="112242">
                  <a:moveTo>
                    <a:pt x="20057" y="24962"/>
                  </a:moveTo>
                  <a:lnTo>
                    <a:pt x="20057" y="93019"/>
                  </a:lnTo>
                  <a:cubicBezTo>
                    <a:pt x="20057" y="104446"/>
                    <a:pt x="17275" y="104446"/>
                    <a:pt x="335" y="104446"/>
                  </a:cubicBezTo>
                  <a:lnTo>
                    <a:pt x="335" y="112318"/>
                  </a:lnTo>
                  <a:cubicBezTo>
                    <a:pt x="9184" y="112064"/>
                    <a:pt x="22079" y="111556"/>
                    <a:pt x="28906" y="111556"/>
                  </a:cubicBezTo>
                  <a:cubicBezTo>
                    <a:pt x="35480" y="111556"/>
                    <a:pt x="48628" y="112064"/>
                    <a:pt x="57225" y="112318"/>
                  </a:cubicBezTo>
                  <a:lnTo>
                    <a:pt x="57225" y="104446"/>
                  </a:lnTo>
                  <a:cubicBezTo>
                    <a:pt x="40284" y="104446"/>
                    <a:pt x="37503" y="104446"/>
                    <a:pt x="37503" y="93019"/>
                  </a:cubicBezTo>
                  <a:lnTo>
                    <a:pt x="37503" y="46293"/>
                  </a:lnTo>
                  <a:cubicBezTo>
                    <a:pt x="37503" y="19883"/>
                    <a:pt x="55455" y="5663"/>
                    <a:pt x="71637" y="5663"/>
                  </a:cubicBezTo>
                  <a:cubicBezTo>
                    <a:pt x="87567" y="5663"/>
                    <a:pt x="90348" y="19376"/>
                    <a:pt x="90348" y="33850"/>
                  </a:cubicBezTo>
                  <a:lnTo>
                    <a:pt x="90348" y="93019"/>
                  </a:lnTo>
                  <a:cubicBezTo>
                    <a:pt x="90348" y="104446"/>
                    <a:pt x="87567" y="104446"/>
                    <a:pt x="70626" y="104446"/>
                  </a:cubicBezTo>
                  <a:lnTo>
                    <a:pt x="70626" y="112318"/>
                  </a:lnTo>
                  <a:cubicBezTo>
                    <a:pt x="79476" y="112064"/>
                    <a:pt x="92371" y="111556"/>
                    <a:pt x="99198" y="111556"/>
                  </a:cubicBezTo>
                  <a:cubicBezTo>
                    <a:pt x="105772" y="111556"/>
                    <a:pt x="118920" y="112064"/>
                    <a:pt x="127517" y="112318"/>
                  </a:cubicBezTo>
                  <a:lnTo>
                    <a:pt x="127517" y="104446"/>
                  </a:lnTo>
                  <a:cubicBezTo>
                    <a:pt x="114369" y="104446"/>
                    <a:pt x="108047" y="104446"/>
                    <a:pt x="107795" y="96828"/>
                  </a:cubicBezTo>
                  <a:lnTo>
                    <a:pt x="107795" y="48325"/>
                  </a:lnTo>
                  <a:cubicBezTo>
                    <a:pt x="107795" y="26486"/>
                    <a:pt x="107795" y="18614"/>
                    <a:pt x="99956" y="9472"/>
                  </a:cubicBezTo>
                  <a:cubicBezTo>
                    <a:pt x="96416" y="5155"/>
                    <a:pt x="88073" y="76"/>
                    <a:pt x="73407" y="76"/>
                  </a:cubicBezTo>
                  <a:cubicBezTo>
                    <a:pt x="54950" y="76"/>
                    <a:pt x="43066" y="10995"/>
                    <a:pt x="35986" y="26740"/>
                  </a:cubicBezTo>
                  <a:lnTo>
                    <a:pt x="35986" y="76"/>
                  </a:lnTo>
                  <a:lnTo>
                    <a:pt x="335" y="2869"/>
                  </a:lnTo>
                  <a:lnTo>
                    <a:pt x="335" y="10741"/>
                  </a:lnTo>
                  <a:cubicBezTo>
                    <a:pt x="18034" y="10741"/>
                    <a:pt x="20057" y="12519"/>
                    <a:pt x="20057" y="24962"/>
                  </a:cubicBezTo>
                  <a:close/>
                </a:path>
              </a:pathLst>
            </a:custGeom>
            <a:solidFill>
              <a:srgbClr val="000000"/>
            </a:solidFill>
            <a:ln w="25380" cap="flat">
              <a:noFill/>
              <a:prstDash val="solid"/>
              <a:miter/>
            </a:ln>
          </p:spPr>
          <p:txBody>
            <a:bodyPr rtlCol="0" anchor="ctr"/>
            <a:lstStyle/>
            <a:p>
              <a:endParaRPr lang="en-IN"/>
            </a:p>
          </p:txBody>
        </p:sp>
        <p:sp>
          <p:nvSpPr>
            <p:cNvPr id="517" name="Freeform: Shape 516">
              <a:extLst>
                <a:ext uri="{FF2B5EF4-FFF2-40B4-BE49-F238E27FC236}">
                  <a16:creationId xmlns:a16="http://schemas.microsoft.com/office/drawing/2014/main" id="{083F95C0-A9B9-74FC-F221-BFF150128951}"/>
                </a:ext>
              </a:extLst>
            </p:cNvPr>
            <p:cNvSpPr/>
            <p:nvPr>
              <p:custDataLst>
                <p:tags r:id="rId75"/>
              </p:custDataLst>
            </p:nvPr>
          </p:nvSpPr>
          <p:spPr>
            <a:xfrm>
              <a:off x="11197302" y="4284580"/>
              <a:ext cx="58660" cy="253942"/>
            </a:xfrm>
            <a:custGeom>
              <a:avLst/>
              <a:gdLst>
                <a:gd name="connsiteX0" fmla="*/ 59001 w 58660"/>
                <a:gd name="connsiteY0" fmla="*/ 251479 h 253942"/>
                <a:gd name="connsiteX1" fmla="*/ 54702 w 58660"/>
                <a:gd name="connsiteY1" fmla="*/ 245892 h 253942"/>
                <a:gd name="connsiteX2" fmla="*/ 15005 w 58660"/>
                <a:gd name="connsiteY2" fmla="*/ 127047 h 253942"/>
                <a:gd name="connsiteX3" fmla="*/ 55714 w 58660"/>
                <a:gd name="connsiteY3" fmla="*/ 6932 h 253942"/>
                <a:gd name="connsiteX4" fmla="*/ 59001 w 58660"/>
                <a:gd name="connsiteY4" fmla="*/ 2615 h 253942"/>
                <a:gd name="connsiteX5" fmla="*/ 56472 w 58660"/>
                <a:gd name="connsiteY5" fmla="*/ 76 h 253942"/>
                <a:gd name="connsiteX6" fmla="*/ 16270 w 58660"/>
                <a:gd name="connsiteY6" fmla="*/ 49595 h 253942"/>
                <a:gd name="connsiteX7" fmla="*/ 340 w 58660"/>
                <a:gd name="connsiteY7" fmla="*/ 127047 h 253942"/>
                <a:gd name="connsiteX8" fmla="*/ 17028 w 58660"/>
                <a:gd name="connsiteY8" fmla="*/ 206277 h 253942"/>
                <a:gd name="connsiteX9" fmla="*/ 56472 w 58660"/>
                <a:gd name="connsiteY9" fmla="*/ 254018 h 253942"/>
                <a:gd name="connsiteX10" fmla="*/ 59001 w 58660"/>
                <a:gd name="connsiteY10" fmla="*/ 251479 h 253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660" h="253942">
                  <a:moveTo>
                    <a:pt x="59001" y="251479"/>
                  </a:moveTo>
                  <a:cubicBezTo>
                    <a:pt x="59001" y="250717"/>
                    <a:pt x="59001" y="250209"/>
                    <a:pt x="54702" y="245892"/>
                  </a:cubicBezTo>
                  <a:cubicBezTo>
                    <a:pt x="23096" y="213895"/>
                    <a:pt x="15005" y="165900"/>
                    <a:pt x="15005" y="127047"/>
                  </a:cubicBezTo>
                  <a:cubicBezTo>
                    <a:pt x="15005" y="82861"/>
                    <a:pt x="24613" y="38675"/>
                    <a:pt x="55714" y="6932"/>
                  </a:cubicBezTo>
                  <a:cubicBezTo>
                    <a:pt x="59001" y="3885"/>
                    <a:pt x="59001" y="3377"/>
                    <a:pt x="59001" y="2615"/>
                  </a:cubicBezTo>
                  <a:cubicBezTo>
                    <a:pt x="59001" y="838"/>
                    <a:pt x="57989" y="76"/>
                    <a:pt x="56472" y="76"/>
                  </a:cubicBezTo>
                  <a:cubicBezTo>
                    <a:pt x="53944" y="76"/>
                    <a:pt x="31187" y="17344"/>
                    <a:pt x="16270" y="49595"/>
                  </a:cubicBezTo>
                  <a:cubicBezTo>
                    <a:pt x="3374" y="77528"/>
                    <a:pt x="340" y="105716"/>
                    <a:pt x="340" y="127047"/>
                  </a:cubicBezTo>
                  <a:cubicBezTo>
                    <a:pt x="340" y="146854"/>
                    <a:pt x="3121" y="177581"/>
                    <a:pt x="17028" y="206277"/>
                  </a:cubicBezTo>
                  <a:cubicBezTo>
                    <a:pt x="32199" y="237512"/>
                    <a:pt x="53944" y="254018"/>
                    <a:pt x="56472" y="254018"/>
                  </a:cubicBezTo>
                  <a:cubicBezTo>
                    <a:pt x="57989" y="254018"/>
                    <a:pt x="59001" y="253256"/>
                    <a:pt x="59001" y="251479"/>
                  </a:cubicBezTo>
                  <a:close/>
                </a:path>
              </a:pathLst>
            </a:custGeom>
            <a:solidFill>
              <a:srgbClr val="000000"/>
            </a:solidFill>
            <a:ln w="25380" cap="flat">
              <a:noFill/>
              <a:prstDash val="solid"/>
              <a:miter/>
            </a:ln>
          </p:spPr>
          <p:txBody>
            <a:bodyPr rtlCol="0" anchor="ctr"/>
            <a:lstStyle/>
            <a:p>
              <a:endParaRPr lang="en-IN"/>
            </a:p>
          </p:txBody>
        </p:sp>
        <p:sp>
          <p:nvSpPr>
            <p:cNvPr id="518" name="Freeform: Shape 517">
              <a:extLst>
                <a:ext uri="{FF2B5EF4-FFF2-40B4-BE49-F238E27FC236}">
                  <a16:creationId xmlns:a16="http://schemas.microsoft.com/office/drawing/2014/main" id="{6EDEBCF6-1E6F-D6B8-1BA6-74D49887D0AC}"/>
                </a:ext>
              </a:extLst>
            </p:cNvPr>
            <p:cNvSpPr/>
            <p:nvPr>
              <p:custDataLst>
                <p:tags r:id="rId76"/>
              </p:custDataLst>
            </p:nvPr>
          </p:nvSpPr>
          <p:spPr>
            <a:xfrm>
              <a:off x="11284001" y="4298801"/>
              <a:ext cx="125159" cy="179537"/>
            </a:xfrm>
            <a:custGeom>
              <a:avLst/>
              <a:gdLst>
                <a:gd name="connsiteX0" fmla="*/ 77209 w 125159"/>
                <a:gd name="connsiteY0" fmla="*/ 102161 h 179537"/>
                <a:gd name="connsiteX1" fmla="*/ 103758 w 125159"/>
                <a:gd name="connsiteY1" fmla="*/ 173518 h 179537"/>
                <a:gd name="connsiteX2" fmla="*/ 117159 w 125159"/>
                <a:gd name="connsiteY2" fmla="*/ 179105 h 179537"/>
                <a:gd name="connsiteX3" fmla="*/ 122722 w 125159"/>
                <a:gd name="connsiteY3" fmla="*/ 179105 h 179537"/>
                <a:gd name="connsiteX4" fmla="*/ 125503 w 125159"/>
                <a:gd name="connsiteY4" fmla="*/ 176566 h 179537"/>
                <a:gd name="connsiteX5" fmla="*/ 124239 w 125159"/>
                <a:gd name="connsiteY5" fmla="*/ 174280 h 179537"/>
                <a:gd name="connsiteX6" fmla="*/ 118424 w 125159"/>
                <a:gd name="connsiteY6" fmla="*/ 162599 h 179537"/>
                <a:gd name="connsiteX7" fmla="*/ 66843 w 125159"/>
                <a:gd name="connsiteY7" fmla="*/ 18106 h 179537"/>
                <a:gd name="connsiteX8" fmla="*/ 35995 w 125159"/>
                <a:gd name="connsiteY8" fmla="*/ 76 h 179537"/>
                <a:gd name="connsiteX9" fmla="*/ 31444 w 125159"/>
                <a:gd name="connsiteY9" fmla="*/ 2869 h 179537"/>
                <a:gd name="connsiteX10" fmla="*/ 33720 w 125159"/>
                <a:gd name="connsiteY10" fmla="*/ 5409 h 179537"/>
                <a:gd name="connsiteX11" fmla="*/ 50155 w 125159"/>
                <a:gd name="connsiteY11" fmla="*/ 25724 h 179537"/>
                <a:gd name="connsiteX12" fmla="*/ 74681 w 125159"/>
                <a:gd name="connsiteY12" fmla="*/ 94796 h 179537"/>
                <a:gd name="connsiteX13" fmla="*/ 4895 w 125159"/>
                <a:gd name="connsiteY13" fmla="*/ 164376 h 179537"/>
                <a:gd name="connsiteX14" fmla="*/ 344 w 125159"/>
                <a:gd name="connsiteY14" fmla="*/ 172249 h 179537"/>
                <a:gd name="connsiteX15" fmla="*/ 7929 w 125159"/>
                <a:gd name="connsiteY15" fmla="*/ 179613 h 179537"/>
                <a:gd name="connsiteX16" fmla="*/ 16273 w 125159"/>
                <a:gd name="connsiteY16" fmla="*/ 174280 h 179537"/>
                <a:gd name="connsiteX17" fmla="*/ 77209 w 125159"/>
                <a:gd name="connsiteY17" fmla="*/ 102161 h 17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159" h="179537">
                  <a:moveTo>
                    <a:pt x="77209" y="102161"/>
                  </a:moveTo>
                  <a:cubicBezTo>
                    <a:pt x="87576" y="128825"/>
                    <a:pt x="99713" y="167678"/>
                    <a:pt x="103758" y="173518"/>
                  </a:cubicBezTo>
                  <a:cubicBezTo>
                    <a:pt x="107804" y="179105"/>
                    <a:pt x="110332" y="179105"/>
                    <a:pt x="117159" y="179105"/>
                  </a:cubicBezTo>
                  <a:lnTo>
                    <a:pt x="122722" y="179105"/>
                  </a:lnTo>
                  <a:cubicBezTo>
                    <a:pt x="125250" y="178851"/>
                    <a:pt x="125503" y="177328"/>
                    <a:pt x="125503" y="176566"/>
                  </a:cubicBezTo>
                  <a:cubicBezTo>
                    <a:pt x="125503" y="175804"/>
                    <a:pt x="124998" y="175296"/>
                    <a:pt x="124239" y="174280"/>
                  </a:cubicBezTo>
                  <a:cubicBezTo>
                    <a:pt x="121711" y="171487"/>
                    <a:pt x="120193" y="167678"/>
                    <a:pt x="118424" y="162599"/>
                  </a:cubicBezTo>
                  <a:lnTo>
                    <a:pt x="66843" y="18106"/>
                  </a:lnTo>
                  <a:cubicBezTo>
                    <a:pt x="61533" y="3377"/>
                    <a:pt x="47879" y="76"/>
                    <a:pt x="35995" y="76"/>
                  </a:cubicBezTo>
                  <a:cubicBezTo>
                    <a:pt x="34731" y="76"/>
                    <a:pt x="31444" y="76"/>
                    <a:pt x="31444" y="2869"/>
                  </a:cubicBezTo>
                  <a:cubicBezTo>
                    <a:pt x="31444" y="4901"/>
                    <a:pt x="33467" y="5409"/>
                    <a:pt x="33720" y="5409"/>
                  </a:cubicBezTo>
                  <a:cubicBezTo>
                    <a:pt x="42064" y="6932"/>
                    <a:pt x="43834" y="8456"/>
                    <a:pt x="50155" y="25724"/>
                  </a:cubicBezTo>
                  <a:lnTo>
                    <a:pt x="74681" y="94796"/>
                  </a:lnTo>
                  <a:lnTo>
                    <a:pt x="4895" y="164376"/>
                  </a:lnTo>
                  <a:cubicBezTo>
                    <a:pt x="1861" y="167424"/>
                    <a:pt x="344" y="168947"/>
                    <a:pt x="344" y="172249"/>
                  </a:cubicBezTo>
                  <a:cubicBezTo>
                    <a:pt x="344" y="176566"/>
                    <a:pt x="3884" y="179613"/>
                    <a:pt x="7929" y="179613"/>
                  </a:cubicBezTo>
                  <a:cubicBezTo>
                    <a:pt x="11975" y="179613"/>
                    <a:pt x="14251" y="176820"/>
                    <a:pt x="16273" y="174280"/>
                  </a:cubicBezTo>
                  <a:lnTo>
                    <a:pt x="77209" y="102161"/>
                  </a:lnTo>
                  <a:close/>
                </a:path>
              </a:pathLst>
            </a:custGeom>
            <a:solidFill>
              <a:srgbClr val="000000"/>
            </a:solidFill>
            <a:ln w="25380" cap="flat">
              <a:noFill/>
              <a:prstDash val="solid"/>
              <a:miter/>
            </a:ln>
          </p:spPr>
          <p:txBody>
            <a:bodyPr rtlCol="0" anchor="ctr"/>
            <a:lstStyle/>
            <a:p>
              <a:endParaRPr lang="en-IN"/>
            </a:p>
          </p:txBody>
        </p:sp>
        <p:sp>
          <p:nvSpPr>
            <p:cNvPr id="519" name="Freeform: Shape 518">
              <a:extLst>
                <a:ext uri="{FF2B5EF4-FFF2-40B4-BE49-F238E27FC236}">
                  <a16:creationId xmlns:a16="http://schemas.microsoft.com/office/drawing/2014/main" id="{7ED390F2-595A-8D05-E428-E2DB4F9CC374}"/>
                </a:ext>
              </a:extLst>
            </p:cNvPr>
            <p:cNvSpPr/>
            <p:nvPr>
              <p:custDataLst>
                <p:tags r:id="rId77"/>
              </p:custDataLst>
            </p:nvPr>
          </p:nvSpPr>
          <p:spPr>
            <a:xfrm>
              <a:off x="11423910" y="4316069"/>
              <a:ext cx="77624" cy="161761"/>
            </a:xfrm>
            <a:custGeom>
              <a:avLst/>
              <a:gdLst>
                <a:gd name="connsiteX0" fmla="*/ 46621 w 77624"/>
                <a:gd name="connsiteY0" fmla="*/ 57467 h 161761"/>
                <a:gd name="connsiteX1" fmla="*/ 70388 w 77624"/>
                <a:gd name="connsiteY1" fmla="*/ 57467 h 161761"/>
                <a:gd name="connsiteX2" fmla="*/ 77974 w 77624"/>
                <a:gd name="connsiteY2" fmla="*/ 52388 h 161761"/>
                <a:gd name="connsiteX3" fmla="*/ 70894 w 77624"/>
                <a:gd name="connsiteY3" fmla="*/ 49595 h 161761"/>
                <a:gd name="connsiteX4" fmla="*/ 48644 w 77624"/>
                <a:gd name="connsiteY4" fmla="*/ 49595 h 161761"/>
                <a:gd name="connsiteX5" fmla="*/ 59010 w 77624"/>
                <a:gd name="connsiteY5" fmla="*/ 6932 h 161761"/>
                <a:gd name="connsiteX6" fmla="*/ 51678 w 77624"/>
                <a:gd name="connsiteY6" fmla="*/ 76 h 161761"/>
                <a:gd name="connsiteX7" fmla="*/ 41564 w 77624"/>
                <a:gd name="connsiteY7" fmla="*/ 9218 h 161761"/>
                <a:gd name="connsiteX8" fmla="*/ 31703 w 77624"/>
                <a:gd name="connsiteY8" fmla="*/ 49595 h 161761"/>
                <a:gd name="connsiteX9" fmla="*/ 7935 w 77624"/>
                <a:gd name="connsiteY9" fmla="*/ 49595 h 161761"/>
                <a:gd name="connsiteX10" fmla="*/ 350 w 77624"/>
                <a:gd name="connsiteY10" fmla="*/ 54420 h 161761"/>
                <a:gd name="connsiteX11" fmla="*/ 7430 w 77624"/>
                <a:gd name="connsiteY11" fmla="*/ 57467 h 161761"/>
                <a:gd name="connsiteX12" fmla="*/ 29680 w 77624"/>
                <a:gd name="connsiteY12" fmla="*/ 57467 h 161761"/>
                <a:gd name="connsiteX13" fmla="*/ 10464 w 77624"/>
                <a:gd name="connsiteY13" fmla="*/ 138474 h 161761"/>
                <a:gd name="connsiteX14" fmla="*/ 33726 w 77624"/>
                <a:gd name="connsiteY14" fmla="*/ 161837 h 161761"/>
                <a:gd name="connsiteX15" fmla="*/ 73928 w 77624"/>
                <a:gd name="connsiteY15" fmla="*/ 122730 h 161761"/>
                <a:gd name="connsiteX16" fmla="*/ 70894 w 77624"/>
                <a:gd name="connsiteY16" fmla="*/ 120191 h 161761"/>
                <a:gd name="connsiteX17" fmla="*/ 67101 w 77624"/>
                <a:gd name="connsiteY17" fmla="*/ 123746 h 161761"/>
                <a:gd name="connsiteX18" fmla="*/ 34231 w 77624"/>
                <a:gd name="connsiteY18" fmla="*/ 156250 h 161761"/>
                <a:gd name="connsiteX19" fmla="*/ 26393 w 77624"/>
                <a:gd name="connsiteY19" fmla="*/ 144569 h 161761"/>
                <a:gd name="connsiteX20" fmla="*/ 27910 w 77624"/>
                <a:gd name="connsiteY20" fmla="*/ 132380 h 161761"/>
                <a:gd name="connsiteX21" fmla="*/ 46621 w 77624"/>
                <a:gd name="connsiteY21" fmla="*/ 57467 h 161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624" h="161761">
                  <a:moveTo>
                    <a:pt x="46621" y="57467"/>
                  </a:moveTo>
                  <a:lnTo>
                    <a:pt x="70388" y="57467"/>
                  </a:lnTo>
                  <a:cubicBezTo>
                    <a:pt x="75445" y="57467"/>
                    <a:pt x="77974" y="57467"/>
                    <a:pt x="77974" y="52388"/>
                  </a:cubicBezTo>
                  <a:cubicBezTo>
                    <a:pt x="77974" y="49595"/>
                    <a:pt x="75445" y="49595"/>
                    <a:pt x="70894" y="49595"/>
                  </a:cubicBezTo>
                  <a:lnTo>
                    <a:pt x="48644" y="49595"/>
                  </a:lnTo>
                  <a:cubicBezTo>
                    <a:pt x="57746" y="13535"/>
                    <a:pt x="59010" y="8456"/>
                    <a:pt x="59010" y="6932"/>
                  </a:cubicBezTo>
                  <a:cubicBezTo>
                    <a:pt x="59010" y="2615"/>
                    <a:pt x="55976" y="76"/>
                    <a:pt x="51678" y="76"/>
                  </a:cubicBezTo>
                  <a:cubicBezTo>
                    <a:pt x="50919" y="76"/>
                    <a:pt x="43839" y="330"/>
                    <a:pt x="41564" y="9218"/>
                  </a:cubicBezTo>
                  <a:lnTo>
                    <a:pt x="31703" y="49595"/>
                  </a:lnTo>
                  <a:lnTo>
                    <a:pt x="7935" y="49595"/>
                  </a:lnTo>
                  <a:cubicBezTo>
                    <a:pt x="2878" y="49595"/>
                    <a:pt x="350" y="49595"/>
                    <a:pt x="350" y="54420"/>
                  </a:cubicBezTo>
                  <a:cubicBezTo>
                    <a:pt x="350" y="57467"/>
                    <a:pt x="2373" y="57467"/>
                    <a:pt x="7430" y="57467"/>
                  </a:cubicBezTo>
                  <a:lnTo>
                    <a:pt x="29680" y="57467"/>
                  </a:lnTo>
                  <a:cubicBezTo>
                    <a:pt x="11475" y="129586"/>
                    <a:pt x="10464" y="133903"/>
                    <a:pt x="10464" y="138474"/>
                  </a:cubicBezTo>
                  <a:cubicBezTo>
                    <a:pt x="10464" y="152187"/>
                    <a:pt x="20072" y="161837"/>
                    <a:pt x="33726" y="161837"/>
                  </a:cubicBezTo>
                  <a:cubicBezTo>
                    <a:pt x="59516" y="161837"/>
                    <a:pt x="73928" y="124761"/>
                    <a:pt x="73928" y="122730"/>
                  </a:cubicBezTo>
                  <a:cubicBezTo>
                    <a:pt x="73928" y="120191"/>
                    <a:pt x="71906" y="120191"/>
                    <a:pt x="70894" y="120191"/>
                  </a:cubicBezTo>
                  <a:cubicBezTo>
                    <a:pt x="68619" y="120191"/>
                    <a:pt x="68366" y="120952"/>
                    <a:pt x="67101" y="123746"/>
                  </a:cubicBezTo>
                  <a:cubicBezTo>
                    <a:pt x="56229" y="150156"/>
                    <a:pt x="42828" y="156250"/>
                    <a:pt x="34231" y="156250"/>
                  </a:cubicBezTo>
                  <a:cubicBezTo>
                    <a:pt x="28922" y="156250"/>
                    <a:pt x="26393" y="152949"/>
                    <a:pt x="26393" y="144569"/>
                  </a:cubicBezTo>
                  <a:cubicBezTo>
                    <a:pt x="26393" y="138474"/>
                    <a:pt x="26899" y="136697"/>
                    <a:pt x="27910" y="132380"/>
                  </a:cubicBezTo>
                  <a:lnTo>
                    <a:pt x="46621" y="57467"/>
                  </a:lnTo>
                  <a:close/>
                </a:path>
              </a:pathLst>
            </a:custGeom>
            <a:solidFill>
              <a:srgbClr val="000000"/>
            </a:solidFill>
            <a:ln w="25380" cap="flat">
              <a:noFill/>
              <a:prstDash val="solid"/>
              <a:miter/>
            </a:ln>
          </p:spPr>
          <p:txBody>
            <a:bodyPr rtlCol="0" anchor="ctr"/>
            <a:lstStyle/>
            <a:p>
              <a:endParaRPr lang="en-IN"/>
            </a:p>
          </p:txBody>
        </p:sp>
        <p:sp>
          <p:nvSpPr>
            <p:cNvPr id="520" name="Freeform: Shape 519">
              <a:extLst>
                <a:ext uri="{FF2B5EF4-FFF2-40B4-BE49-F238E27FC236}">
                  <a16:creationId xmlns:a16="http://schemas.microsoft.com/office/drawing/2014/main" id="{2DCE1007-8A33-297A-12E6-6AB833FC77A8}"/>
                </a:ext>
              </a:extLst>
            </p:cNvPr>
            <p:cNvSpPr/>
            <p:nvPr>
              <p:custDataLst>
                <p:tags r:id="rId78"/>
              </p:custDataLst>
            </p:nvPr>
          </p:nvSpPr>
          <p:spPr>
            <a:xfrm>
              <a:off x="11523813" y="4284580"/>
              <a:ext cx="58660" cy="253942"/>
            </a:xfrm>
            <a:custGeom>
              <a:avLst/>
              <a:gdLst>
                <a:gd name="connsiteX0" fmla="*/ 59014 w 58660"/>
                <a:gd name="connsiteY0" fmla="*/ 127047 h 253942"/>
                <a:gd name="connsiteX1" fmla="*/ 42326 w 58660"/>
                <a:gd name="connsiteY1" fmla="*/ 47817 h 253942"/>
                <a:gd name="connsiteX2" fmla="*/ 2882 w 58660"/>
                <a:gd name="connsiteY2" fmla="*/ 76 h 253942"/>
                <a:gd name="connsiteX3" fmla="*/ 353 w 58660"/>
                <a:gd name="connsiteY3" fmla="*/ 2615 h 253942"/>
                <a:gd name="connsiteX4" fmla="*/ 5158 w 58660"/>
                <a:gd name="connsiteY4" fmla="*/ 8456 h 253942"/>
                <a:gd name="connsiteX5" fmla="*/ 44349 w 58660"/>
                <a:gd name="connsiteY5" fmla="*/ 127047 h 253942"/>
                <a:gd name="connsiteX6" fmla="*/ 3640 w 58660"/>
                <a:gd name="connsiteY6" fmla="*/ 247162 h 253942"/>
                <a:gd name="connsiteX7" fmla="*/ 353 w 58660"/>
                <a:gd name="connsiteY7" fmla="*/ 251479 h 253942"/>
                <a:gd name="connsiteX8" fmla="*/ 2882 w 58660"/>
                <a:gd name="connsiteY8" fmla="*/ 254018 h 253942"/>
                <a:gd name="connsiteX9" fmla="*/ 43085 w 58660"/>
                <a:gd name="connsiteY9" fmla="*/ 204499 h 253942"/>
                <a:gd name="connsiteX10" fmla="*/ 59014 w 58660"/>
                <a:gd name="connsiteY10" fmla="*/ 127047 h 253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660" h="253942">
                  <a:moveTo>
                    <a:pt x="59014" y="127047"/>
                  </a:moveTo>
                  <a:cubicBezTo>
                    <a:pt x="59014" y="107239"/>
                    <a:pt x="56233" y="76512"/>
                    <a:pt x="42326" y="47817"/>
                  </a:cubicBezTo>
                  <a:cubicBezTo>
                    <a:pt x="27155" y="16582"/>
                    <a:pt x="5410" y="76"/>
                    <a:pt x="2882" y="76"/>
                  </a:cubicBezTo>
                  <a:cubicBezTo>
                    <a:pt x="1365" y="76"/>
                    <a:pt x="353" y="1092"/>
                    <a:pt x="353" y="2615"/>
                  </a:cubicBezTo>
                  <a:cubicBezTo>
                    <a:pt x="353" y="3377"/>
                    <a:pt x="353" y="3885"/>
                    <a:pt x="5158" y="8456"/>
                  </a:cubicBezTo>
                  <a:cubicBezTo>
                    <a:pt x="29937" y="33596"/>
                    <a:pt x="44349" y="73973"/>
                    <a:pt x="44349" y="127047"/>
                  </a:cubicBezTo>
                  <a:cubicBezTo>
                    <a:pt x="44349" y="170471"/>
                    <a:pt x="34993" y="215165"/>
                    <a:pt x="3640" y="247162"/>
                  </a:cubicBezTo>
                  <a:cubicBezTo>
                    <a:pt x="353" y="250209"/>
                    <a:pt x="353" y="250717"/>
                    <a:pt x="353" y="251479"/>
                  </a:cubicBezTo>
                  <a:cubicBezTo>
                    <a:pt x="353" y="253002"/>
                    <a:pt x="1365" y="254018"/>
                    <a:pt x="2882" y="254018"/>
                  </a:cubicBezTo>
                  <a:cubicBezTo>
                    <a:pt x="5410" y="254018"/>
                    <a:pt x="28167" y="236750"/>
                    <a:pt x="43085" y="204499"/>
                  </a:cubicBezTo>
                  <a:cubicBezTo>
                    <a:pt x="55980" y="176566"/>
                    <a:pt x="59014" y="148378"/>
                    <a:pt x="59014" y="127047"/>
                  </a:cubicBezTo>
                  <a:close/>
                </a:path>
              </a:pathLst>
            </a:custGeom>
            <a:solidFill>
              <a:srgbClr val="000000"/>
            </a:solidFill>
            <a:ln w="25380" cap="flat">
              <a:noFill/>
              <a:prstDash val="solid"/>
              <a:miter/>
            </a:ln>
          </p:spPr>
          <p:txBody>
            <a:bodyPr rtlCol="0" anchor="ctr"/>
            <a:lstStyle/>
            <a:p>
              <a:endParaRPr lang="en-IN"/>
            </a:p>
          </p:txBody>
        </p:sp>
        <p:sp>
          <p:nvSpPr>
            <p:cNvPr id="521" name="Freeform: Shape 520">
              <a:extLst>
                <a:ext uri="{FF2B5EF4-FFF2-40B4-BE49-F238E27FC236}">
                  <a16:creationId xmlns:a16="http://schemas.microsoft.com/office/drawing/2014/main" id="{4AF286ED-9E2E-25E8-DB03-5030584FDE1A}"/>
                </a:ext>
              </a:extLst>
            </p:cNvPr>
            <p:cNvSpPr/>
            <p:nvPr>
              <p:custDataLst>
                <p:tags r:id="rId79"/>
              </p:custDataLst>
            </p:nvPr>
          </p:nvSpPr>
          <p:spPr>
            <a:xfrm>
              <a:off x="11962601" y="4261727"/>
              <a:ext cx="10113" cy="304730"/>
            </a:xfrm>
            <a:custGeom>
              <a:avLst/>
              <a:gdLst>
                <a:gd name="connsiteX0" fmla="*/ 0 w 10113"/>
                <a:gd name="connsiteY0" fmla="*/ 0 h 304730"/>
                <a:gd name="connsiteX1" fmla="*/ 10114 w 10113"/>
                <a:gd name="connsiteY1" fmla="*/ 0 h 304730"/>
                <a:gd name="connsiteX2" fmla="*/ 10114 w 10113"/>
                <a:gd name="connsiteY2" fmla="*/ 304730 h 304730"/>
                <a:gd name="connsiteX3" fmla="*/ 0 w 10113"/>
                <a:gd name="connsiteY3" fmla="*/ 304730 h 304730"/>
              </a:gdLst>
              <a:ahLst/>
              <a:cxnLst>
                <a:cxn ang="0">
                  <a:pos x="connsiteX0" y="connsiteY0"/>
                </a:cxn>
                <a:cxn ang="0">
                  <a:pos x="connsiteX1" y="connsiteY1"/>
                </a:cxn>
                <a:cxn ang="0">
                  <a:pos x="connsiteX2" y="connsiteY2"/>
                </a:cxn>
                <a:cxn ang="0">
                  <a:pos x="connsiteX3" y="connsiteY3"/>
                </a:cxn>
              </a:cxnLst>
              <a:rect l="l" t="t" r="r" b="b"/>
              <a:pathLst>
                <a:path w="10113" h="304730">
                  <a:moveTo>
                    <a:pt x="0" y="0"/>
                  </a:moveTo>
                  <a:lnTo>
                    <a:pt x="10114" y="0"/>
                  </a:lnTo>
                  <a:lnTo>
                    <a:pt x="10114" y="304730"/>
                  </a:lnTo>
                  <a:lnTo>
                    <a:pt x="0" y="304730"/>
                  </a:lnTo>
                  <a:close/>
                </a:path>
              </a:pathLst>
            </a:custGeom>
            <a:solidFill>
              <a:srgbClr val="000000"/>
            </a:solidFill>
            <a:ln w="25380" cap="flat">
              <a:noFill/>
              <a:prstDash val="solid"/>
              <a:miter/>
            </a:ln>
          </p:spPr>
          <p:txBody>
            <a:bodyPr rtlCol="0" anchor="ctr"/>
            <a:lstStyle/>
            <a:p>
              <a:endParaRPr lang="en-IN"/>
            </a:p>
          </p:txBody>
        </p:sp>
        <p:sp>
          <p:nvSpPr>
            <p:cNvPr id="522" name="Freeform: Shape 521">
              <a:extLst>
                <a:ext uri="{FF2B5EF4-FFF2-40B4-BE49-F238E27FC236}">
                  <a16:creationId xmlns:a16="http://schemas.microsoft.com/office/drawing/2014/main" id="{5BAF9EAB-4C6D-44C7-F054-769D712EFD0E}"/>
                </a:ext>
              </a:extLst>
            </p:cNvPr>
            <p:cNvSpPr/>
            <p:nvPr>
              <p:custDataLst>
                <p:tags r:id="rId80"/>
              </p:custDataLst>
            </p:nvPr>
          </p:nvSpPr>
          <p:spPr>
            <a:xfrm>
              <a:off x="4970864" y="4566457"/>
              <a:ext cx="6996793" cy="10157"/>
            </a:xfrm>
            <a:custGeom>
              <a:avLst/>
              <a:gdLst>
                <a:gd name="connsiteX0" fmla="*/ 0 w 6996793"/>
                <a:gd name="connsiteY0" fmla="*/ 0 h 10157"/>
                <a:gd name="connsiteX1" fmla="*/ 6996794 w 6996793"/>
                <a:gd name="connsiteY1" fmla="*/ 0 h 10157"/>
                <a:gd name="connsiteX2" fmla="*/ 6996794 w 6996793"/>
                <a:gd name="connsiteY2" fmla="*/ 10157 h 10157"/>
                <a:gd name="connsiteX3" fmla="*/ 0 w 6996793"/>
                <a:gd name="connsiteY3" fmla="*/ 10157 h 10157"/>
              </a:gdLst>
              <a:ahLst/>
              <a:cxnLst>
                <a:cxn ang="0">
                  <a:pos x="connsiteX0" y="connsiteY0"/>
                </a:cxn>
                <a:cxn ang="0">
                  <a:pos x="connsiteX1" y="connsiteY1"/>
                </a:cxn>
                <a:cxn ang="0">
                  <a:pos x="connsiteX2" y="connsiteY2"/>
                </a:cxn>
                <a:cxn ang="0">
                  <a:pos x="connsiteX3" y="connsiteY3"/>
                </a:cxn>
              </a:cxnLst>
              <a:rect l="l" t="t" r="r" b="b"/>
              <a:pathLst>
                <a:path w="6996793" h="10157">
                  <a:moveTo>
                    <a:pt x="0" y="0"/>
                  </a:moveTo>
                  <a:lnTo>
                    <a:pt x="6996794" y="0"/>
                  </a:lnTo>
                  <a:lnTo>
                    <a:pt x="6996794" y="10157"/>
                  </a:lnTo>
                  <a:lnTo>
                    <a:pt x="0" y="10157"/>
                  </a:lnTo>
                  <a:close/>
                </a:path>
              </a:pathLst>
            </a:custGeom>
            <a:solidFill>
              <a:srgbClr val="000000"/>
            </a:solidFill>
            <a:ln w="25380" cap="flat">
              <a:noFill/>
              <a:prstDash val="solid"/>
              <a:miter/>
            </a:ln>
          </p:spPr>
          <p:txBody>
            <a:bodyPr rtlCol="0" anchor="ctr"/>
            <a:lstStyle/>
            <a:p>
              <a:endParaRPr lang="en-IN"/>
            </a:p>
          </p:txBody>
        </p:sp>
        <p:sp>
          <p:nvSpPr>
            <p:cNvPr id="523" name="Freeform: Shape 522">
              <a:extLst>
                <a:ext uri="{FF2B5EF4-FFF2-40B4-BE49-F238E27FC236}">
                  <a16:creationId xmlns:a16="http://schemas.microsoft.com/office/drawing/2014/main" id="{E1C5049F-C53F-E5A9-1A1E-CFB022ABE2C3}"/>
                </a:ext>
              </a:extLst>
            </p:cNvPr>
            <p:cNvSpPr/>
            <p:nvPr>
              <p:custDataLst>
                <p:tags r:id="rId81"/>
              </p:custDataLst>
            </p:nvPr>
          </p:nvSpPr>
          <p:spPr>
            <a:xfrm>
              <a:off x="4965807" y="4576615"/>
              <a:ext cx="10113" cy="304730"/>
            </a:xfrm>
            <a:custGeom>
              <a:avLst/>
              <a:gdLst>
                <a:gd name="connsiteX0" fmla="*/ 0 w 10113"/>
                <a:gd name="connsiteY0" fmla="*/ 0 h 304730"/>
                <a:gd name="connsiteX1" fmla="*/ 10114 w 10113"/>
                <a:gd name="connsiteY1" fmla="*/ 0 h 304730"/>
                <a:gd name="connsiteX2" fmla="*/ 10114 w 10113"/>
                <a:gd name="connsiteY2" fmla="*/ 304730 h 304730"/>
                <a:gd name="connsiteX3" fmla="*/ 0 w 10113"/>
                <a:gd name="connsiteY3" fmla="*/ 304730 h 304730"/>
              </a:gdLst>
              <a:ahLst/>
              <a:cxnLst>
                <a:cxn ang="0">
                  <a:pos x="connsiteX0" y="connsiteY0"/>
                </a:cxn>
                <a:cxn ang="0">
                  <a:pos x="connsiteX1" y="connsiteY1"/>
                </a:cxn>
                <a:cxn ang="0">
                  <a:pos x="connsiteX2" y="connsiteY2"/>
                </a:cxn>
                <a:cxn ang="0">
                  <a:pos x="connsiteX3" y="connsiteY3"/>
                </a:cxn>
              </a:cxnLst>
              <a:rect l="l" t="t" r="r" b="b"/>
              <a:pathLst>
                <a:path w="10113" h="304730">
                  <a:moveTo>
                    <a:pt x="0" y="0"/>
                  </a:moveTo>
                  <a:lnTo>
                    <a:pt x="10114" y="0"/>
                  </a:lnTo>
                  <a:lnTo>
                    <a:pt x="10114" y="304730"/>
                  </a:lnTo>
                  <a:lnTo>
                    <a:pt x="0" y="304730"/>
                  </a:lnTo>
                  <a:close/>
                </a:path>
              </a:pathLst>
            </a:custGeom>
            <a:solidFill>
              <a:srgbClr val="000000"/>
            </a:solidFill>
            <a:ln w="25380" cap="flat">
              <a:noFill/>
              <a:prstDash val="solid"/>
              <a:miter/>
            </a:ln>
          </p:spPr>
          <p:txBody>
            <a:bodyPr rtlCol="0" anchor="ctr"/>
            <a:lstStyle/>
            <a:p>
              <a:endParaRPr lang="en-IN"/>
            </a:p>
          </p:txBody>
        </p:sp>
        <p:sp>
          <p:nvSpPr>
            <p:cNvPr id="524" name="Freeform: Shape 523">
              <a:extLst>
                <a:ext uri="{FF2B5EF4-FFF2-40B4-BE49-F238E27FC236}">
                  <a16:creationId xmlns:a16="http://schemas.microsoft.com/office/drawing/2014/main" id="{0B26B07C-91FA-A16A-5248-B4A24C46871A}"/>
                </a:ext>
              </a:extLst>
            </p:cNvPr>
            <p:cNvSpPr/>
            <p:nvPr>
              <p:custDataLst>
                <p:tags r:id="rId82"/>
              </p:custDataLst>
            </p:nvPr>
          </p:nvSpPr>
          <p:spPr>
            <a:xfrm>
              <a:off x="6482035" y="4616483"/>
              <a:ext cx="77118" cy="173442"/>
            </a:xfrm>
            <a:custGeom>
              <a:avLst/>
              <a:gdLst>
                <a:gd name="connsiteX0" fmla="*/ 49966 w 77118"/>
                <a:gd name="connsiteY0" fmla="*/ 19896 h 173442"/>
                <a:gd name="connsiteX1" fmla="*/ 70699 w 77118"/>
                <a:gd name="connsiteY1" fmla="*/ 7960 h 173442"/>
                <a:gd name="connsiteX2" fmla="*/ 77273 w 77118"/>
                <a:gd name="connsiteY2" fmla="*/ 7960 h 173442"/>
                <a:gd name="connsiteX3" fmla="*/ 77273 w 77118"/>
                <a:gd name="connsiteY3" fmla="*/ 88 h 173442"/>
                <a:gd name="connsiteX4" fmla="*/ 38841 w 77118"/>
                <a:gd name="connsiteY4" fmla="*/ 850 h 173442"/>
                <a:gd name="connsiteX5" fmla="*/ 155 w 77118"/>
                <a:gd name="connsiteY5" fmla="*/ 88 h 173442"/>
                <a:gd name="connsiteX6" fmla="*/ 155 w 77118"/>
                <a:gd name="connsiteY6" fmla="*/ 7960 h 173442"/>
                <a:gd name="connsiteX7" fmla="*/ 6729 w 77118"/>
                <a:gd name="connsiteY7" fmla="*/ 7960 h 173442"/>
                <a:gd name="connsiteX8" fmla="*/ 27463 w 77118"/>
                <a:gd name="connsiteY8" fmla="*/ 19896 h 173442"/>
                <a:gd name="connsiteX9" fmla="*/ 27463 w 77118"/>
                <a:gd name="connsiteY9" fmla="*/ 153723 h 173442"/>
                <a:gd name="connsiteX10" fmla="*/ 6729 w 77118"/>
                <a:gd name="connsiteY10" fmla="*/ 165659 h 173442"/>
                <a:gd name="connsiteX11" fmla="*/ 155 w 77118"/>
                <a:gd name="connsiteY11" fmla="*/ 165659 h 173442"/>
                <a:gd name="connsiteX12" fmla="*/ 155 w 77118"/>
                <a:gd name="connsiteY12" fmla="*/ 173531 h 173442"/>
                <a:gd name="connsiteX13" fmla="*/ 38588 w 77118"/>
                <a:gd name="connsiteY13" fmla="*/ 172769 h 173442"/>
                <a:gd name="connsiteX14" fmla="*/ 77273 w 77118"/>
                <a:gd name="connsiteY14" fmla="*/ 173531 h 173442"/>
                <a:gd name="connsiteX15" fmla="*/ 77273 w 77118"/>
                <a:gd name="connsiteY15" fmla="*/ 165659 h 173442"/>
                <a:gd name="connsiteX16" fmla="*/ 70699 w 77118"/>
                <a:gd name="connsiteY16" fmla="*/ 165659 h 173442"/>
                <a:gd name="connsiteX17" fmla="*/ 49966 w 77118"/>
                <a:gd name="connsiteY17" fmla="*/ 153723 h 173442"/>
                <a:gd name="connsiteX18" fmla="*/ 49966 w 77118"/>
                <a:gd name="connsiteY18" fmla="*/ 19896 h 1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118" h="173442">
                  <a:moveTo>
                    <a:pt x="49966" y="19896"/>
                  </a:moveTo>
                  <a:cubicBezTo>
                    <a:pt x="49966" y="10754"/>
                    <a:pt x="50724" y="7960"/>
                    <a:pt x="70699" y="7960"/>
                  </a:cubicBezTo>
                  <a:lnTo>
                    <a:pt x="77273" y="7960"/>
                  </a:lnTo>
                  <a:lnTo>
                    <a:pt x="77273" y="88"/>
                  </a:lnTo>
                  <a:cubicBezTo>
                    <a:pt x="68424" y="850"/>
                    <a:pt x="48449" y="850"/>
                    <a:pt x="38841" y="850"/>
                  </a:cubicBezTo>
                  <a:cubicBezTo>
                    <a:pt x="28980" y="850"/>
                    <a:pt x="9005" y="850"/>
                    <a:pt x="155" y="88"/>
                  </a:cubicBezTo>
                  <a:lnTo>
                    <a:pt x="155" y="7960"/>
                  </a:lnTo>
                  <a:lnTo>
                    <a:pt x="6729" y="7960"/>
                  </a:lnTo>
                  <a:cubicBezTo>
                    <a:pt x="26704" y="7960"/>
                    <a:pt x="27463" y="10754"/>
                    <a:pt x="27463" y="19896"/>
                  </a:cubicBezTo>
                  <a:lnTo>
                    <a:pt x="27463" y="153723"/>
                  </a:lnTo>
                  <a:cubicBezTo>
                    <a:pt x="27463" y="162865"/>
                    <a:pt x="26704" y="165659"/>
                    <a:pt x="6729" y="165659"/>
                  </a:cubicBezTo>
                  <a:lnTo>
                    <a:pt x="155" y="165659"/>
                  </a:lnTo>
                  <a:lnTo>
                    <a:pt x="155" y="173531"/>
                  </a:lnTo>
                  <a:cubicBezTo>
                    <a:pt x="9005" y="172769"/>
                    <a:pt x="28980" y="172769"/>
                    <a:pt x="38588" y="172769"/>
                  </a:cubicBezTo>
                  <a:cubicBezTo>
                    <a:pt x="48449" y="172769"/>
                    <a:pt x="68424" y="172769"/>
                    <a:pt x="77273" y="173531"/>
                  </a:cubicBezTo>
                  <a:lnTo>
                    <a:pt x="77273" y="165659"/>
                  </a:lnTo>
                  <a:lnTo>
                    <a:pt x="70699" y="165659"/>
                  </a:lnTo>
                  <a:cubicBezTo>
                    <a:pt x="50724" y="165659"/>
                    <a:pt x="49966" y="162865"/>
                    <a:pt x="49966" y="153723"/>
                  </a:cubicBezTo>
                  <a:lnTo>
                    <a:pt x="49966" y="19896"/>
                  </a:lnTo>
                  <a:close/>
                </a:path>
              </a:pathLst>
            </a:custGeom>
            <a:solidFill>
              <a:srgbClr val="000000"/>
            </a:solidFill>
            <a:ln w="25380" cap="flat">
              <a:noFill/>
              <a:prstDash val="solid"/>
              <a:miter/>
            </a:ln>
          </p:spPr>
          <p:txBody>
            <a:bodyPr rtlCol="0" anchor="ctr"/>
            <a:lstStyle/>
            <a:p>
              <a:endParaRPr lang="en-IN"/>
            </a:p>
          </p:txBody>
        </p:sp>
        <p:sp>
          <p:nvSpPr>
            <p:cNvPr id="525" name="Freeform: Shape 524">
              <a:extLst>
                <a:ext uri="{FF2B5EF4-FFF2-40B4-BE49-F238E27FC236}">
                  <a16:creationId xmlns:a16="http://schemas.microsoft.com/office/drawing/2014/main" id="{98FE921C-ABF7-5EF4-A1E9-8193C2310607}"/>
                </a:ext>
              </a:extLst>
            </p:cNvPr>
            <p:cNvSpPr/>
            <p:nvPr>
              <p:custDataLst>
                <p:tags r:id="rId83"/>
              </p:custDataLst>
            </p:nvPr>
          </p:nvSpPr>
          <p:spPr>
            <a:xfrm>
              <a:off x="6574352" y="4677683"/>
              <a:ext cx="127182" cy="112242"/>
            </a:xfrm>
            <a:custGeom>
              <a:avLst/>
              <a:gdLst>
                <a:gd name="connsiteX0" fmla="*/ 19881 w 127182"/>
                <a:gd name="connsiteY0" fmla="*/ 24975 h 112242"/>
                <a:gd name="connsiteX1" fmla="*/ 19881 w 127182"/>
                <a:gd name="connsiteY1" fmla="*/ 93031 h 112242"/>
                <a:gd name="connsiteX2" fmla="*/ 159 w 127182"/>
                <a:gd name="connsiteY2" fmla="*/ 104458 h 112242"/>
                <a:gd name="connsiteX3" fmla="*/ 159 w 127182"/>
                <a:gd name="connsiteY3" fmla="*/ 112331 h 112242"/>
                <a:gd name="connsiteX4" fmla="*/ 28730 w 127182"/>
                <a:gd name="connsiteY4" fmla="*/ 111569 h 112242"/>
                <a:gd name="connsiteX5" fmla="*/ 57049 w 127182"/>
                <a:gd name="connsiteY5" fmla="*/ 112331 h 112242"/>
                <a:gd name="connsiteX6" fmla="*/ 57049 w 127182"/>
                <a:gd name="connsiteY6" fmla="*/ 104458 h 112242"/>
                <a:gd name="connsiteX7" fmla="*/ 37327 w 127182"/>
                <a:gd name="connsiteY7" fmla="*/ 93031 h 112242"/>
                <a:gd name="connsiteX8" fmla="*/ 37327 w 127182"/>
                <a:gd name="connsiteY8" fmla="*/ 46306 h 112242"/>
                <a:gd name="connsiteX9" fmla="*/ 71462 w 127182"/>
                <a:gd name="connsiteY9" fmla="*/ 5675 h 112242"/>
                <a:gd name="connsiteX10" fmla="*/ 90172 w 127182"/>
                <a:gd name="connsiteY10" fmla="*/ 33863 h 112242"/>
                <a:gd name="connsiteX11" fmla="*/ 90172 w 127182"/>
                <a:gd name="connsiteY11" fmla="*/ 93031 h 112242"/>
                <a:gd name="connsiteX12" fmla="*/ 70450 w 127182"/>
                <a:gd name="connsiteY12" fmla="*/ 104458 h 112242"/>
                <a:gd name="connsiteX13" fmla="*/ 70450 w 127182"/>
                <a:gd name="connsiteY13" fmla="*/ 112331 h 112242"/>
                <a:gd name="connsiteX14" fmla="*/ 99022 w 127182"/>
                <a:gd name="connsiteY14" fmla="*/ 111569 h 112242"/>
                <a:gd name="connsiteX15" fmla="*/ 127341 w 127182"/>
                <a:gd name="connsiteY15" fmla="*/ 112331 h 112242"/>
                <a:gd name="connsiteX16" fmla="*/ 127341 w 127182"/>
                <a:gd name="connsiteY16" fmla="*/ 104458 h 112242"/>
                <a:gd name="connsiteX17" fmla="*/ 107619 w 127182"/>
                <a:gd name="connsiteY17" fmla="*/ 96840 h 112242"/>
                <a:gd name="connsiteX18" fmla="*/ 107619 w 127182"/>
                <a:gd name="connsiteY18" fmla="*/ 48337 h 112242"/>
                <a:gd name="connsiteX19" fmla="*/ 99780 w 127182"/>
                <a:gd name="connsiteY19" fmla="*/ 9484 h 112242"/>
                <a:gd name="connsiteX20" fmla="*/ 73231 w 127182"/>
                <a:gd name="connsiteY20" fmla="*/ 88 h 112242"/>
                <a:gd name="connsiteX21" fmla="*/ 35810 w 127182"/>
                <a:gd name="connsiteY21" fmla="*/ 26752 h 112242"/>
                <a:gd name="connsiteX22" fmla="*/ 35810 w 127182"/>
                <a:gd name="connsiteY22" fmla="*/ 88 h 112242"/>
                <a:gd name="connsiteX23" fmla="*/ 159 w 127182"/>
                <a:gd name="connsiteY23" fmla="*/ 2882 h 112242"/>
                <a:gd name="connsiteX24" fmla="*/ 159 w 127182"/>
                <a:gd name="connsiteY24" fmla="*/ 10754 h 112242"/>
                <a:gd name="connsiteX25" fmla="*/ 19881 w 127182"/>
                <a:gd name="connsiteY25" fmla="*/ 24975 h 11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182" h="112242">
                  <a:moveTo>
                    <a:pt x="19881" y="24975"/>
                  </a:moveTo>
                  <a:lnTo>
                    <a:pt x="19881" y="93031"/>
                  </a:lnTo>
                  <a:cubicBezTo>
                    <a:pt x="19881" y="104458"/>
                    <a:pt x="17099" y="104458"/>
                    <a:pt x="159" y="104458"/>
                  </a:cubicBezTo>
                  <a:lnTo>
                    <a:pt x="159" y="112331"/>
                  </a:lnTo>
                  <a:cubicBezTo>
                    <a:pt x="9008" y="112077"/>
                    <a:pt x="21904" y="111569"/>
                    <a:pt x="28730" y="111569"/>
                  </a:cubicBezTo>
                  <a:cubicBezTo>
                    <a:pt x="35304" y="111569"/>
                    <a:pt x="48452" y="112077"/>
                    <a:pt x="57049" y="112331"/>
                  </a:cubicBezTo>
                  <a:lnTo>
                    <a:pt x="57049" y="104458"/>
                  </a:lnTo>
                  <a:cubicBezTo>
                    <a:pt x="40108" y="104458"/>
                    <a:pt x="37327" y="104458"/>
                    <a:pt x="37327" y="93031"/>
                  </a:cubicBezTo>
                  <a:lnTo>
                    <a:pt x="37327" y="46306"/>
                  </a:lnTo>
                  <a:cubicBezTo>
                    <a:pt x="37327" y="19896"/>
                    <a:pt x="55279" y="5675"/>
                    <a:pt x="71462" y="5675"/>
                  </a:cubicBezTo>
                  <a:cubicBezTo>
                    <a:pt x="87391" y="5675"/>
                    <a:pt x="90172" y="19388"/>
                    <a:pt x="90172" y="33863"/>
                  </a:cubicBezTo>
                  <a:lnTo>
                    <a:pt x="90172" y="93031"/>
                  </a:lnTo>
                  <a:cubicBezTo>
                    <a:pt x="90172" y="104458"/>
                    <a:pt x="87391" y="104458"/>
                    <a:pt x="70450" y="104458"/>
                  </a:cubicBezTo>
                  <a:lnTo>
                    <a:pt x="70450" y="112331"/>
                  </a:lnTo>
                  <a:cubicBezTo>
                    <a:pt x="79300" y="112077"/>
                    <a:pt x="92195" y="111569"/>
                    <a:pt x="99022" y="111569"/>
                  </a:cubicBezTo>
                  <a:cubicBezTo>
                    <a:pt x="105596" y="111569"/>
                    <a:pt x="118744" y="112077"/>
                    <a:pt x="127341" y="112331"/>
                  </a:cubicBezTo>
                  <a:lnTo>
                    <a:pt x="127341" y="104458"/>
                  </a:lnTo>
                  <a:cubicBezTo>
                    <a:pt x="114193" y="104458"/>
                    <a:pt x="107871" y="104458"/>
                    <a:pt x="107619" y="96840"/>
                  </a:cubicBezTo>
                  <a:lnTo>
                    <a:pt x="107619" y="48337"/>
                  </a:lnTo>
                  <a:cubicBezTo>
                    <a:pt x="107619" y="26498"/>
                    <a:pt x="107619" y="18626"/>
                    <a:pt x="99780" y="9484"/>
                  </a:cubicBezTo>
                  <a:cubicBezTo>
                    <a:pt x="96241" y="5167"/>
                    <a:pt x="87897" y="88"/>
                    <a:pt x="73231" y="88"/>
                  </a:cubicBezTo>
                  <a:cubicBezTo>
                    <a:pt x="54774" y="88"/>
                    <a:pt x="42890" y="11008"/>
                    <a:pt x="35810" y="26752"/>
                  </a:cubicBezTo>
                  <a:lnTo>
                    <a:pt x="35810" y="88"/>
                  </a:lnTo>
                  <a:lnTo>
                    <a:pt x="159" y="2882"/>
                  </a:lnTo>
                  <a:lnTo>
                    <a:pt x="159" y="10754"/>
                  </a:lnTo>
                  <a:cubicBezTo>
                    <a:pt x="17858" y="10754"/>
                    <a:pt x="19881" y="12531"/>
                    <a:pt x="19881" y="24975"/>
                  </a:cubicBezTo>
                  <a:close/>
                </a:path>
              </a:pathLst>
            </a:custGeom>
            <a:solidFill>
              <a:srgbClr val="000000"/>
            </a:solidFill>
            <a:ln w="25380" cap="flat">
              <a:noFill/>
              <a:prstDash val="solid"/>
              <a:miter/>
            </a:ln>
          </p:spPr>
          <p:txBody>
            <a:bodyPr rtlCol="0" anchor="ctr"/>
            <a:lstStyle/>
            <a:p>
              <a:endParaRPr lang="en-IN"/>
            </a:p>
          </p:txBody>
        </p:sp>
        <p:sp>
          <p:nvSpPr>
            <p:cNvPr id="526" name="Freeform: Shape 525">
              <a:extLst>
                <a:ext uri="{FF2B5EF4-FFF2-40B4-BE49-F238E27FC236}">
                  <a16:creationId xmlns:a16="http://schemas.microsoft.com/office/drawing/2014/main" id="{567314AA-A8D3-0930-491E-4C34EE74D368}"/>
                </a:ext>
              </a:extLst>
            </p:cNvPr>
            <p:cNvSpPr/>
            <p:nvPr>
              <p:custDataLst>
                <p:tags r:id="rId84"/>
              </p:custDataLst>
            </p:nvPr>
          </p:nvSpPr>
          <p:spPr>
            <a:xfrm>
              <a:off x="6704512" y="4633751"/>
              <a:ext cx="79141" cy="158967"/>
            </a:xfrm>
            <a:custGeom>
              <a:avLst/>
              <a:gdLst>
                <a:gd name="connsiteX0" fmla="*/ 39102 w 79141"/>
                <a:gd name="connsiteY0" fmla="*/ 54686 h 158967"/>
                <a:gd name="connsiteX1" fmla="*/ 75259 w 79141"/>
                <a:gd name="connsiteY1" fmla="*/ 54686 h 158967"/>
                <a:gd name="connsiteX2" fmla="*/ 75259 w 79141"/>
                <a:gd name="connsiteY2" fmla="*/ 46814 h 158967"/>
                <a:gd name="connsiteX3" fmla="*/ 39102 w 79141"/>
                <a:gd name="connsiteY3" fmla="*/ 46814 h 158967"/>
                <a:gd name="connsiteX4" fmla="*/ 39102 w 79141"/>
                <a:gd name="connsiteY4" fmla="*/ 88 h 158967"/>
                <a:gd name="connsiteX5" fmla="*/ 32781 w 79141"/>
                <a:gd name="connsiteY5" fmla="*/ 88 h 158967"/>
                <a:gd name="connsiteX6" fmla="*/ 164 w 79141"/>
                <a:gd name="connsiteY6" fmla="*/ 49099 h 158967"/>
                <a:gd name="connsiteX7" fmla="*/ 164 w 79141"/>
                <a:gd name="connsiteY7" fmla="*/ 54686 h 158967"/>
                <a:gd name="connsiteX8" fmla="*/ 21656 w 79141"/>
                <a:gd name="connsiteY8" fmla="*/ 54686 h 158967"/>
                <a:gd name="connsiteX9" fmla="*/ 21656 w 79141"/>
                <a:gd name="connsiteY9" fmla="*/ 124774 h 158967"/>
                <a:gd name="connsiteX10" fmla="*/ 54273 w 79141"/>
                <a:gd name="connsiteY10" fmla="*/ 159056 h 158967"/>
                <a:gd name="connsiteX11" fmla="*/ 79305 w 79141"/>
                <a:gd name="connsiteY11" fmla="*/ 124774 h 158967"/>
                <a:gd name="connsiteX12" fmla="*/ 79305 w 79141"/>
                <a:gd name="connsiteY12" fmla="*/ 110299 h 158967"/>
                <a:gd name="connsiteX13" fmla="*/ 72984 w 79141"/>
                <a:gd name="connsiteY13" fmla="*/ 110299 h 158967"/>
                <a:gd name="connsiteX14" fmla="*/ 72984 w 79141"/>
                <a:gd name="connsiteY14" fmla="*/ 124266 h 158967"/>
                <a:gd name="connsiteX15" fmla="*/ 56043 w 79141"/>
                <a:gd name="connsiteY15" fmla="*/ 152707 h 158967"/>
                <a:gd name="connsiteX16" fmla="*/ 39102 w 79141"/>
                <a:gd name="connsiteY16" fmla="*/ 125282 h 158967"/>
                <a:gd name="connsiteX17" fmla="*/ 39102 w 79141"/>
                <a:gd name="connsiteY17" fmla="*/ 54686 h 15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141" h="158967">
                  <a:moveTo>
                    <a:pt x="39102" y="54686"/>
                  </a:moveTo>
                  <a:lnTo>
                    <a:pt x="75259" y="54686"/>
                  </a:lnTo>
                  <a:lnTo>
                    <a:pt x="75259" y="46814"/>
                  </a:lnTo>
                  <a:lnTo>
                    <a:pt x="39102" y="46814"/>
                  </a:lnTo>
                  <a:lnTo>
                    <a:pt x="39102" y="88"/>
                  </a:lnTo>
                  <a:lnTo>
                    <a:pt x="32781" y="88"/>
                  </a:lnTo>
                  <a:cubicBezTo>
                    <a:pt x="32528" y="20912"/>
                    <a:pt x="24943" y="48083"/>
                    <a:pt x="164" y="49099"/>
                  </a:cubicBezTo>
                  <a:lnTo>
                    <a:pt x="164" y="54686"/>
                  </a:lnTo>
                  <a:lnTo>
                    <a:pt x="21656" y="54686"/>
                  </a:lnTo>
                  <a:lnTo>
                    <a:pt x="21656" y="124774"/>
                  </a:lnTo>
                  <a:cubicBezTo>
                    <a:pt x="21656" y="156009"/>
                    <a:pt x="45171" y="159056"/>
                    <a:pt x="54273" y="159056"/>
                  </a:cubicBezTo>
                  <a:cubicBezTo>
                    <a:pt x="72225" y="159056"/>
                    <a:pt x="79305" y="141026"/>
                    <a:pt x="79305" y="124774"/>
                  </a:cubicBezTo>
                  <a:lnTo>
                    <a:pt x="79305" y="110299"/>
                  </a:lnTo>
                  <a:lnTo>
                    <a:pt x="72984" y="110299"/>
                  </a:lnTo>
                  <a:lnTo>
                    <a:pt x="72984" y="124266"/>
                  </a:lnTo>
                  <a:cubicBezTo>
                    <a:pt x="72984" y="143058"/>
                    <a:pt x="65398" y="152707"/>
                    <a:pt x="56043" y="152707"/>
                  </a:cubicBezTo>
                  <a:cubicBezTo>
                    <a:pt x="39102" y="152707"/>
                    <a:pt x="39102" y="129599"/>
                    <a:pt x="39102" y="125282"/>
                  </a:cubicBezTo>
                  <a:lnTo>
                    <a:pt x="39102" y="54686"/>
                  </a:lnTo>
                  <a:close/>
                </a:path>
              </a:pathLst>
            </a:custGeom>
            <a:solidFill>
              <a:srgbClr val="000000"/>
            </a:solidFill>
            <a:ln w="25380" cap="flat">
              <a:noFill/>
              <a:prstDash val="solid"/>
              <a:miter/>
            </a:ln>
          </p:spPr>
          <p:txBody>
            <a:bodyPr rtlCol="0" anchor="ctr"/>
            <a:lstStyle/>
            <a:p>
              <a:endParaRPr lang="en-IN"/>
            </a:p>
          </p:txBody>
        </p:sp>
        <p:sp>
          <p:nvSpPr>
            <p:cNvPr id="527" name="Freeform: Shape 526">
              <a:extLst>
                <a:ext uri="{FF2B5EF4-FFF2-40B4-BE49-F238E27FC236}">
                  <a16:creationId xmlns:a16="http://schemas.microsoft.com/office/drawing/2014/main" id="{2915F971-DB44-4DB0-07C2-86FC14DD2E22}"/>
                </a:ext>
              </a:extLst>
            </p:cNvPr>
            <p:cNvSpPr/>
            <p:nvPr>
              <p:custDataLst>
                <p:tags r:id="rId85"/>
              </p:custDataLst>
            </p:nvPr>
          </p:nvSpPr>
          <p:spPr>
            <a:xfrm>
              <a:off x="6805118" y="4676159"/>
              <a:ext cx="97851" cy="116559"/>
            </a:xfrm>
            <a:custGeom>
              <a:avLst/>
              <a:gdLst>
                <a:gd name="connsiteX0" fmla="*/ 21407 w 97851"/>
                <a:gd name="connsiteY0" fmla="*/ 49861 h 116559"/>
                <a:gd name="connsiteX1" fmla="*/ 52760 w 97851"/>
                <a:gd name="connsiteY1" fmla="*/ 5675 h 116559"/>
                <a:gd name="connsiteX2" fmla="*/ 81332 w 97851"/>
                <a:gd name="connsiteY2" fmla="*/ 49861 h 116559"/>
                <a:gd name="connsiteX3" fmla="*/ 21407 w 97851"/>
                <a:gd name="connsiteY3" fmla="*/ 49861 h 116559"/>
                <a:gd name="connsiteX4" fmla="*/ 21154 w 97851"/>
                <a:gd name="connsiteY4" fmla="*/ 55194 h 116559"/>
                <a:gd name="connsiteX5" fmla="*/ 91698 w 97851"/>
                <a:gd name="connsiteY5" fmla="*/ 55194 h 116559"/>
                <a:gd name="connsiteX6" fmla="*/ 98020 w 97851"/>
                <a:gd name="connsiteY6" fmla="*/ 49861 h 116559"/>
                <a:gd name="connsiteX7" fmla="*/ 52760 w 97851"/>
                <a:gd name="connsiteY7" fmla="*/ 88 h 116559"/>
                <a:gd name="connsiteX8" fmla="*/ 168 w 97851"/>
                <a:gd name="connsiteY8" fmla="*/ 57987 h 116559"/>
                <a:gd name="connsiteX9" fmla="*/ 55794 w 97851"/>
                <a:gd name="connsiteY9" fmla="*/ 116648 h 116559"/>
                <a:gd name="connsiteX10" fmla="*/ 98020 w 97851"/>
                <a:gd name="connsiteY10" fmla="*/ 83635 h 116559"/>
                <a:gd name="connsiteX11" fmla="*/ 94733 w 97851"/>
                <a:gd name="connsiteY11" fmla="*/ 80588 h 116559"/>
                <a:gd name="connsiteX12" fmla="*/ 91446 w 97851"/>
                <a:gd name="connsiteY12" fmla="*/ 84143 h 116559"/>
                <a:gd name="connsiteX13" fmla="*/ 57311 w 97851"/>
                <a:gd name="connsiteY13" fmla="*/ 110299 h 116559"/>
                <a:gd name="connsiteX14" fmla="*/ 28739 w 97851"/>
                <a:gd name="connsiteY14" fmla="*/ 93285 h 116559"/>
                <a:gd name="connsiteX15" fmla="*/ 21154 w 97851"/>
                <a:gd name="connsiteY15" fmla="*/ 55194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851" h="116559">
                  <a:moveTo>
                    <a:pt x="21407" y="49861"/>
                  </a:moveTo>
                  <a:cubicBezTo>
                    <a:pt x="22924" y="12024"/>
                    <a:pt x="44163" y="5675"/>
                    <a:pt x="52760" y="5675"/>
                  </a:cubicBezTo>
                  <a:cubicBezTo>
                    <a:pt x="78803" y="5675"/>
                    <a:pt x="81332" y="39957"/>
                    <a:pt x="81332" y="49861"/>
                  </a:cubicBezTo>
                  <a:lnTo>
                    <a:pt x="21407" y="49861"/>
                  </a:lnTo>
                  <a:close/>
                  <a:moveTo>
                    <a:pt x="21154" y="55194"/>
                  </a:moveTo>
                  <a:lnTo>
                    <a:pt x="91698" y="55194"/>
                  </a:lnTo>
                  <a:cubicBezTo>
                    <a:pt x="97261" y="55194"/>
                    <a:pt x="98020" y="55194"/>
                    <a:pt x="98020" y="49861"/>
                  </a:cubicBezTo>
                  <a:cubicBezTo>
                    <a:pt x="98020" y="24721"/>
                    <a:pt x="84366" y="88"/>
                    <a:pt x="52760" y="88"/>
                  </a:cubicBezTo>
                  <a:cubicBezTo>
                    <a:pt x="23430" y="88"/>
                    <a:pt x="168" y="26244"/>
                    <a:pt x="168" y="57987"/>
                  </a:cubicBezTo>
                  <a:cubicBezTo>
                    <a:pt x="168" y="92015"/>
                    <a:pt x="26717" y="116648"/>
                    <a:pt x="55794" y="116648"/>
                  </a:cubicBezTo>
                  <a:cubicBezTo>
                    <a:pt x="86641" y="116648"/>
                    <a:pt x="98020" y="88460"/>
                    <a:pt x="98020" y="83635"/>
                  </a:cubicBezTo>
                  <a:cubicBezTo>
                    <a:pt x="98020" y="81096"/>
                    <a:pt x="95997" y="80588"/>
                    <a:pt x="94733" y="80588"/>
                  </a:cubicBezTo>
                  <a:cubicBezTo>
                    <a:pt x="92457" y="80588"/>
                    <a:pt x="91951" y="82112"/>
                    <a:pt x="91446" y="84143"/>
                  </a:cubicBezTo>
                  <a:cubicBezTo>
                    <a:pt x="82596" y="110299"/>
                    <a:pt x="59840" y="110299"/>
                    <a:pt x="57311" y="110299"/>
                  </a:cubicBezTo>
                  <a:cubicBezTo>
                    <a:pt x="44669" y="110299"/>
                    <a:pt x="34555" y="102681"/>
                    <a:pt x="28739" y="93285"/>
                  </a:cubicBezTo>
                  <a:cubicBezTo>
                    <a:pt x="21154" y="81096"/>
                    <a:pt x="21154" y="64336"/>
                    <a:pt x="21154" y="55194"/>
                  </a:cubicBezTo>
                  <a:close/>
                </a:path>
              </a:pathLst>
            </a:custGeom>
            <a:solidFill>
              <a:srgbClr val="000000"/>
            </a:solidFill>
            <a:ln w="25380" cap="flat">
              <a:noFill/>
              <a:prstDash val="solid"/>
              <a:miter/>
            </a:ln>
          </p:spPr>
          <p:txBody>
            <a:bodyPr rtlCol="0" anchor="ctr"/>
            <a:lstStyle/>
            <a:p>
              <a:endParaRPr lang="en-IN"/>
            </a:p>
          </p:txBody>
        </p:sp>
        <p:sp>
          <p:nvSpPr>
            <p:cNvPr id="528" name="Freeform: Shape 527">
              <a:extLst>
                <a:ext uri="{FF2B5EF4-FFF2-40B4-BE49-F238E27FC236}">
                  <a16:creationId xmlns:a16="http://schemas.microsoft.com/office/drawing/2014/main" id="{87194D2C-1D0F-4D2E-5EFF-F9DCC9BA8CBF}"/>
                </a:ext>
              </a:extLst>
            </p:cNvPr>
            <p:cNvSpPr/>
            <p:nvPr>
              <p:custDataLst>
                <p:tags r:id="rId86"/>
              </p:custDataLst>
            </p:nvPr>
          </p:nvSpPr>
          <p:spPr>
            <a:xfrm>
              <a:off x="6917495" y="4677683"/>
              <a:ext cx="84956" cy="112242"/>
            </a:xfrm>
            <a:custGeom>
              <a:avLst/>
              <a:gdLst>
                <a:gd name="connsiteX0" fmla="*/ 35318 w 84956"/>
                <a:gd name="connsiteY0" fmla="*/ 28022 h 112242"/>
                <a:gd name="connsiteX1" fmla="*/ 35318 w 84956"/>
                <a:gd name="connsiteY1" fmla="*/ 88 h 112242"/>
                <a:gd name="connsiteX2" fmla="*/ 172 w 84956"/>
                <a:gd name="connsiteY2" fmla="*/ 2882 h 112242"/>
                <a:gd name="connsiteX3" fmla="*/ 172 w 84956"/>
                <a:gd name="connsiteY3" fmla="*/ 10754 h 112242"/>
                <a:gd name="connsiteX4" fmla="*/ 19894 w 84956"/>
                <a:gd name="connsiteY4" fmla="*/ 24975 h 112242"/>
                <a:gd name="connsiteX5" fmla="*/ 19894 w 84956"/>
                <a:gd name="connsiteY5" fmla="*/ 93031 h 112242"/>
                <a:gd name="connsiteX6" fmla="*/ 172 w 84956"/>
                <a:gd name="connsiteY6" fmla="*/ 104458 h 112242"/>
                <a:gd name="connsiteX7" fmla="*/ 172 w 84956"/>
                <a:gd name="connsiteY7" fmla="*/ 112331 h 112242"/>
                <a:gd name="connsiteX8" fmla="*/ 28997 w 84956"/>
                <a:gd name="connsiteY8" fmla="*/ 111569 h 112242"/>
                <a:gd name="connsiteX9" fmla="*/ 61108 w 84956"/>
                <a:gd name="connsiteY9" fmla="*/ 112331 h 112242"/>
                <a:gd name="connsiteX10" fmla="*/ 61108 w 84956"/>
                <a:gd name="connsiteY10" fmla="*/ 104458 h 112242"/>
                <a:gd name="connsiteX11" fmla="*/ 55799 w 84956"/>
                <a:gd name="connsiteY11" fmla="*/ 104458 h 112242"/>
                <a:gd name="connsiteX12" fmla="*/ 36582 w 84956"/>
                <a:gd name="connsiteY12" fmla="*/ 92523 h 112242"/>
                <a:gd name="connsiteX13" fmla="*/ 36582 w 84956"/>
                <a:gd name="connsiteY13" fmla="*/ 53416 h 112242"/>
                <a:gd name="connsiteX14" fmla="*/ 66418 w 84956"/>
                <a:gd name="connsiteY14" fmla="*/ 5675 h 112242"/>
                <a:gd name="connsiteX15" fmla="*/ 69199 w 84956"/>
                <a:gd name="connsiteY15" fmla="*/ 5929 h 112242"/>
                <a:gd name="connsiteX16" fmla="*/ 63384 w 84956"/>
                <a:gd name="connsiteY16" fmla="*/ 15833 h 112242"/>
                <a:gd name="connsiteX17" fmla="*/ 74256 w 84956"/>
                <a:gd name="connsiteY17" fmla="*/ 26752 h 112242"/>
                <a:gd name="connsiteX18" fmla="*/ 85129 w 84956"/>
                <a:gd name="connsiteY18" fmla="*/ 15579 h 112242"/>
                <a:gd name="connsiteX19" fmla="*/ 66418 w 84956"/>
                <a:gd name="connsiteY19" fmla="*/ 88 h 112242"/>
                <a:gd name="connsiteX20" fmla="*/ 35318 w 84956"/>
                <a:gd name="connsiteY20" fmla="*/ 28022 h 11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4956" h="112242">
                  <a:moveTo>
                    <a:pt x="35318" y="28022"/>
                  </a:moveTo>
                  <a:lnTo>
                    <a:pt x="35318" y="88"/>
                  </a:lnTo>
                  <a:lnTo>
                    <a:pt x="172" y="2882"/>
                  </a:lnTo>
                  <a:lnTo>
                    <a:pt x="172" y="10754"/>
                  </a:lnTo>
                  <a:cubicBezTo>
                    <a:pt x="17871" y="10754"/>
                    <a:pt x="19894" y="12531"/>
                    <a:pt x="19894" y="24975"/>
                  </a:cubicBezTo>
                  <a:lnTo>
                    <a:pt x="19894" y="93031"/>
                  </a:lnTo>
                  <a:cubicBezTo>
                    <a:pt x="19894" y="104458"/>
                    <a:pt x="17113" y="104458"/>
                    <a:pt x="172" y="104458"/>
                  </a:cubicBezTo>
                  <a:lnTo>
                    <a:pt x="172" y="112331"/>
                  </a:lnTo>
                  <a:cubicBezTo>
                    <a:pt x="10033" y="112077"/>
                    <a:pt x="21917" y="111569"/>
                    <a:pt x="28997" y="111569"/>
                  </a:cubicBezTo>
                  <a:cubicBezTo>
                    <a:pt x="39111" y="111569"/>
                    <a:pt x="50994" y="111569"/>
                    <a:pt x="61108" y="112331"/>
                  </a:cubicBezTo>
                  <a:lnTo>
                    <a:pt x="61108" y="104458"/>
                  </a:lnTo>
                  <a:lnTo>
                    <a:pt x="55799" y="104458"/>
                  </a:lnTo>
                  <a:cubicBezTo>
                    <a:pt x="37088" y="104458"/>
                    <a:pt x="36582" y="101665"/>
                    <a:pt x="36582" y="92523"/>
                  </a:cubicBezTo>
                  <a:lnTo>
                    <a:pt x="36582" y="53416"/>
                  </a:lnTo>
                  <a:cubicBezTo>
                    <a:pt x="36582" y="28276"/>
                    <a:pt x="47202" y="5675"/>
                    <a:pt x="66418" y="5675"/>
                  </a:cubicBezTo>
                  <a:cubicBezTo>
                    <a:pt x="68188" y="5675"/>
                    <a:pt x="68694" y="5675"/>
                    <a:pt x="69199" y="5929"/>
                  </a:cubicBezTo>
                  <a:cubicBezTo>
                    <a:pt x="68441" y="6183"/>
                    <a:pt x="63384" y="9230"/>
                    <a:pt x="63384" y="15833"/>
                  </a:cubicBezTo>
                  <a:cubicBezTo>
                    <a:pt x="63384" y="22943"/>
                    <a:pt x="68694" y="26752"/>
                    <a:pt x="74256" y="26752"/>
                  </a:cubicBezTo>
                  <a:cubicBezTo>
                    <a:pt x="78808" y="26752"/>
                    <a:pt x="85129" y="23705"/>
                    <a:pt x="85129" y="15579"/>
                  </a:cubicBezTo>
                  <a:cubicBezTo>
                    <a:pt x="85129" y="7453"/>
                    <a:pt x="77291" y="88"/>
                    <a:pt x="66418" y="88"/>
                  </a:cubicBezTo>
                  <a:cubicBezTo>
                    <a:pt x="47960" y="88"/>
                    <a:pt x="38858" y="17102"/>
                    <a:pt x="35318" y="28022"/>
                  </a:cubicBezTo>
                  <a:close/>
                </a:path>
              </a:pathLst>
            </a:custGeom>
            <a:solidFill>
              <a:srgbClr val="000000"/>
            </a:solidFill>
            <a:ln w="25380" cap="flat">
              <a:noFill/>
              <a:prstDash val="solid"/>
              <a:miter/>
            </a:ln>
          </p:spPr>
          <p:txBody>
            <a:bodyPr rtlCol="0" anchor="ctr"/>
            <a:lstStyle/>
            <a:p>
              <a:endParaRPr lang="en-IN"/>
            </a:p>
          </p:txBody>
        </p:sp>
        <p:sp>
          <p:nvSpPr>
            <p:cNvPr id="529" name="Freeform: Shape 528">
              <a:extLst>
                <a:ext uri="{FF2B5EF4-FFF2-40B4-BE49-F238E27FC236}">
                  <a16:creationId xmlns:a16="http://schemas.microsoft.com/office/drawing/2014/main" id="{101196E7-56C5-E861-A1BD-25623A46217E}"/>
                </a:ext>
              </a:extLst>
            </p:cNvPr>
            <p:cNvSpPr/>
            <p:nvPr>
              <p:custDataLst>
                <p:tags r:id="rId87"/>
              </p:custDataLst>
            </p:nvPr>
          </p:nvSpPr>
          <p:spPr>
            <a:xfrm>
              <a:off x="7012228" y="4727709"/>
              <a:ext cx="67004" cy="14728"/>
            </a:xfrm>
            <a:custGeom>
              <a:avLst/>
              <a:gdLst>
                <a:gd name="connsiteX0" fmla="*/ 67181 w 67004"/>
                <a:gd name="connsiteY0" fmla="*/ 14817 h 14728"/>
                <a:gd name="connsiteX1" fmla="*/ 67181 w 67004"/>
                <a:gd name="connsiteY1" fmla="*/ 88 h 14728"/>
                <a:gd name="connsiteX2" fmla="*/ 176 w 67004"/>
                <a:gd name="connsiteY2" fmla="*/ 88 h 14728"/>
                <a:gd name="connsiteX3" fmla="*/ 176 w 67004"/>
                <a:gd name="connsiteY3" fmla="*/ 14817 h 14728"/>
                <a:gd name="connsiteX4" fmla="*/ 67181 w 67004"/>
                <a:gd name="connsiteY4" fmla="*/ 14817 h 14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04" h="14728">
                  <a:moveTo>
                    <a:pt x="67181" y="14817"/>
                  </a:moveTo>
                  <a:lnTo>
                    <a:pt x="67181" y="88"/>
                  </a:lnTo>
                  <a:lnTo>
                    <a:pt x="176" y="88"/>
                  </a:lnTo>
                  <a:lnTo>
                    <a:pt x="176" y="14817"/>
                  </a:lnTo>
                  <a:lnTo>
                    <a:pt x="67181" y="14817"/>
                  </a:lnTo>
                  <a:close/>
                </a:path>
              </a:pathLst>
            </a:custGeom>
            <a:solidFill>
              <a:srgbClr val="000000"/>
            </a:solidFill>
            <a:ln w="25380" cap="flat">
              <a:noFill/>
              <a:prstDash val="solid"/>
              <a:miter/>
            </a:ln>
          </p:spPr>
          <p:txBody>
            <a:bodyPr rtlCol="0" anchor="ctr"/>
            <a:lstStyle/>
            <a:p>
              <a:endParaRPr lang="en-IN"/>
            </a:p>
          </p:txBody>
        </p:sp>
        <p:sp>
          <p:nvSpPr>
            <p:cNvPr id="530" name="Freeform: Shape 529">
              <a:extLst>
                <a:ext uri="{FF2B5EF4-FFF2-40B4-BE49-F238E27FC236}">
                  <a16:creationId xmlns:a16="http://schemas.microsoft.com/office/drawing/2014/main" id="{DEDA7568-FEA1-31CD-545C-EABE20F82A0A}"/>
                </a:ext>
              </a:extLst>
            </p:cNvPr>
            <p:cNvSpPr/>
            <p:nvPr>
              <p:custDataLst>
                <p:tags r:id="rId88"/>
              </p:custDataLst>
            </p:nvPr>
          </p:nvSpPr>
          <p:spPr>
            <a:xfrm>
              <a:off x="7104349" y="4676159"/>
              <a:ext cx="114033" cy="116559"/>
            </a:xfrm>
            <a:custGeom>
              <a:avLst/>
              <a:gdLst>
                <a:gd name="connsiteX0" fmla="*/ 73758 w 114033"/>
                <a:gd name="connsiteY0" fmla="*/ 94555 h 116559"/>
                <a:gd name="connsiteX1" fmla="*/ 93480 w 114033"/>
                <a:gd name="connsiteY1" fmla="*/ 115378 h 116559"/>
                <a:gd name="connsiteX2" fmla="*/ 114213 w 114033"/>
                <a:gd name="connsiteY2" fmla="*/ 91253 h 116559"/>
                <a:gd name="connsiteX3" fmla="*/ 114213 w 114033"/>
                <a:gd name="connsiteY3" fmla="*/ 77033 h 116559"/>
                <a:gd name="connsiteX4" fmla="*/ 107892 w 114033"/>
                <a:gd name="connsiteY4" fmla="*/ 77033 h 116559"/>
                <a:gd name="connsiteX5" fmla="*/ 107892 w 114033"/>
                <a:gd name="connsiteY5" fmla="*/ 91253 h 116559"/>
                <a:gd name="connsiteX6" fmla="*/ 98790 w 114033"/>
                <a:gd name="connsiteY6" fmla="*/ 107506 h 116559"/>
                <a:gd name="connsiteX7" fmla="*/ 89434 w 114033"/>
                <a:gd name="connsiteY7" fmla="*/ 94809 h 116559"/>
                <a:gd name="connsiteX8" fmla="*/ 89434 w 114033"/>
                <a:gd name="connsiteY8" fmla="*/ 44020 h 116559"/>
                <a:gd name="connsiteX9" fmla="*/ 80332 w 114033"/>
                <a:gd name="connsiteY9" fmla="*/ 14055 h 116559"/>
                <a:gd name="connsiteX10" fmla="*/ 45692 w 114033"/>
                <a:gd name="connsiteY10" fmla="*/ 88 h 116559"/>
                <a:gd name="connsiteX11" fmla="*/ 7512 w 114033"/>
                <a:gd name="connsiteY11" fmla="*/ 28784 h 116559"/>
                <a:gd name="connsiteX12" fmla="*/ 19143 w 114033"/>
                <a:gd name="connsiteY12" fmla="*/ 40719 h 116559"/>
                <a:gd name="connsiteX13" fmla="*/ 30774 w 114033"/>
                <a:gd name="connsiteY13" fmla="*/ 29038 h 116559"/>
                <a:gd name="connsiteX14" fmla="*/ 17879 w 114033"/>
                <a:gd name="connsiteY14" fmla="*/ 17356 h 116559"/>
                <a:gd name="connsiteX15" fmla="*/ 45186 w 114033"/>
                <a:gd name="connsiteY15" fmla="*/ 5675 h 116559"/>
                <a:gd name="connsiteX16" fmla="*/ 71988 w 114033"/>
                <a:gd name="connsiteY16" fmla="*/ 38180 h 116559"/>
                <a:gd name="connsiteX17" fmla="*/ 71988 w 114033"/>
                <a:gd name="connsiteY17" fmla="*/ 47575 h 116559"/>
                <a:gd name="connsiteX18" fmla="*/ 25464 w 114033"/>
                <a:gd name="connsiteY18" fmla="*/ 56717 h 116559"/>
                <a:gd name="connsiteX19" fmla="*/ 179 w 114033"/>
                <a:gd name="connsiteY19" fmla="*/ 89730 h 116559"/>
                <a:gd name="connsiteX20" fmla="*/ 40635 w 114033"/>
                <a:gd name="connsiteY20" fmla="*/ 116648 h 116559"/>
                <a:gd name="connsiteX21" fmla="*/ 73758 w 114033"/>
                <a:gd name="connsiteY21" fmla="*/ 94555 h 116559"/>
                <a:gd name="connsiteX22" fmla="*/ 71988 w 114033"/>
                <a:gd name="connsiteY22" fmla="*/ 52908 h 116559"/>
                <a:gd name="connsiteX23" fmla="*/ 71988 w 114033"/>
                <a:gd name="connsiteY23" fmla="*/ 78302 h 116559"/>
                <a:gd name="connsiteX24" fmla="*/ 42405 w 114033"/>
                <a:gd name="connsiteY24" fmla="*/ 111061 h 116559"/>
                <a:gd name="connsiteX25" fmla="*/ 19649 w 114033"/>
                <a:gd name="connsiteY25" fmla="*/ 89476 h 116559"/>
                <a:gd name="connsiteX26" fmla="*/ 71988 w 114033"/>
                <a:gd name="connsiteY26" fmla="*/ 52908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033" h="116559">
                  <a:moveTo>
                    <a:pt x="73758" y="94555"/>
                  </a:moveTo>
                  <a:cubicBezTo>
                    <a:pt x="74769" y="104712"/>
                    <a:pt x="81596" y="115378"/>
                    <a:pt x="93480" y="115378"/>
                  </a:cubicBezTo>
                  <a:cubicBezTo>
                    <a:pt x="98790" y="115378"/>
                    <a:pt x="114213" y="111823"/>
                    <a:pt x="114213" y="91253"/>
                  </a:cubicBezTo>
                  <a:lnTo>
                    <a:pt x="114213" y="77033"/>
                  </a:lnTo>
                  <a:lnTo>
                    <a:pt x="107892" y="77033"/>
                  </a:lnTo>
                  <a:lnTo>
                    <a:pt x="107892" y="91253"/>
                  </a:lnTo>
                  <a:cubicBezTo>
                    <a:pt x="107892" y="105982"/>
                    <a:pt x="101571" y="107506"/>
                    <a:pt x="98790" y="107506"/>
                  </a:cubicBezTo>
                  <a:cubicBezTo>
                    <a:pt x="90446" y="107506"/>
                    <a:pt x="89434" y="96078"/>
                    <a:pt x="89434" y="94809"/>
                  </a:cubicBezTo>
                  <a:lnTo>
                    <a:pt x="89434" y="44020"/>
                  </a:lnTo>
                  <a:cubicBezTo>
                    <a:pt x="89434" y="33355"/>
                    <a:pt x="89434" y="23451"/>
                    <a:pt x="80332" y="14055"/>
                  </a:cubicBezTo>
                  <a:cubicBezTo>
                    <a:pt x="70471" y="4151"/>
                    <a:pt x="57829" y="88"/>
                    <a:pt x="45692" y="88"/>
                  </a:cubicBezTo>
                  <a:cubicBezTo>
                    <a:pt x="24958" y="88"/>
                    <a:pt x="7512" y="12024"/>
                    <a:pt x="7512" y="28784"/>
                  </a:cubicBezTo>
                  <a:cubicBezTo>
                    <a:pt x="7512" y="36402"/>
                    <a:pt x="12569" y="40719"/>
                    <a:pt x="19143" y="40719"/>
                  </a:cubicBezTo>
                  <a:cubicBezTo>
                    <a:pt x="26223" y="40719"/>
                    <a:pt x="30774" y="35640"/>
                    <a:pt x="30774" y="29038"/>
                  </a:cubicBezTo>
                  <a:cubicBezTo>
                    <a:pt x="30774" y="25990"/>
                    <a:pt x="29510" y="17610"/>
                    <a:pt x="17879" y="17356"/>
                  </a:cubicBezTo>
                  <a:cubicBezTo>
                    <a:pt x="24706" y="8468"/>
                    <a:pt x="37095" y="5675"/>
                    <a:pt x="45186" y="5675"/>
                  </a:cubicBezTo>
                  <a:cubicBezTo>
                    <a:pt x="57576" y="5675"/>
                    <a:pt x="71988" y="15579"/>
                    <a:pt x="71988" y="38180"/>
                  </a:cubicBezTo>
                  <a:lnTo>
                    <a:pt x="71988" y="47575"/>
                  </a:lnTo>
                  <a:cubicBezTo>
                    <a:pt x="59093" y="48337"/>
                    <a:pt x="41393" y="49099"/>
                    <a:pt x="25464" y="56717"/>
                  </a:cubicBezTo>
                  <a:cubicBezTo>
                    <a:pt x="6501" y="65351"/>
                    <a:pt x="179" y="78556"/>
                    <a:pt x="179" y="89730"/>
                  </a:cubicBezTo>
                  <a:cubicBezTo>
                    <a:pt x="179" y="110299"/>
                    <a:pt x="24706" y="116648"/>
                    <a:pt x="40635" y="116648"/>
                  </a:cubicBezTo>
                  <a:cubicBezTo>
                    <a:pt x="57323" y="116648"/>
                    <a:pt x="68954" y="106490"/>
                    <a:pt x="73758" y="94555"/>
                  </a:cubicBezTo>
                  <a:close/>
                  <a:moveTo>
                    <a:pt x="71988" y="52908"/>
                  </a:moveTo>
                  <a:lnTo>
                    <a:pt x="71988" y="78302"/>
                  </a:lnTo>
                  <a:cubicBezTo>
                    <a:pt x="71988" y="102427"/>
                    <a:pt x="53783" y="111061"/>
                    <a:pt x="42405" y="111061"/>
                  </a:cubicBezTo>
                  <a:cubicBezTo>
                    <a:pt x="30015" y="111061"/>
                    <a:pt x="19649" y="102173"/>
                    <a:pt x="19649" y="89476"/>
                  </a:cubicBezTo>
                  <a:cubicBezTo>
                    <a:pt x="19649" y="75509"/>
                    <a:pt x="30268" y="54432"/>
                    <a:pt x="71988" y="52908"/>
                  </a:cubicBezTo>
                  <a:close/>
                </a:path>
              </a:pathLst>
            </a:custGeom>
            <a:solidFill>
              <a:srgbClr val="000000"/>
            </a:solidFill>
            <a:ln w="25380" cap="flat">
              <a:noFill/>
              <a:prstDash val="solid"/>
              <a:miter/>
            </a:ln>
          </p:spPr>
          <p:txBody>
            <a:bodyPr rtlCol="0" anchor="ctr"/>
            <a:lstStyle/>
            <a:p>
              <a:endParaRPr lang="en-IN"/>
            </a:p>
          </p:txBody>
        </p:sp>
        <p:sp>
          <p:nvSpPr>
            <p:cNvPr id="531" name="Freeform: Shape 530">
              <a:extLst>
                <a:ext uri="{FF2B5EF4-FFF2-40B4-BE49-F238E27FC236}">
                  <a16:creationId xmlns:a16="http://schemas.microsoft.com/office/drawing/2014/main" id="{5AD8726D-2944-1BC3-9495-063FC61CF6BE}"/>
                </a:ext>
              </a:extLst>
            </p:cNvPr>
            <p:cNvSpPr/>
            <p:nvPr>
              <p:custDataLst>
                <p:tags r:id="rId89"/>
              </p:custDataLst>
            </p:nvPr>
          </p:nvSpPr>
          <p:spPr>
            <a:xfrm>
              <a:off x="7227233" y="4677683"/>
              <a:ext cx="84956" cy="112242"/>
            </a:xfrm>
            <a:custGeom>
              <a:avLst/>
              <a:gdLst>
                <a:gd name="connsiteX0" fmla="*/ 35330 w 84956"/>
                <a:gd name="connsiteY0" fmla="*/ 28022 h 112242"/>
                <a:gd name="connsiteX1" fmla="*/ 35330 w 84956"/>
                <a:gd name="connsiteY1" fmla="*/ 88 h 112242"/>
                <a:gd name="connsiteX2" fmla="*/ 184 w 84956"/>
                <a:gd name="connsiteY2" fmla="*/ 2882 h 112242"/>
                <a:gd name="connsiteX3" fmla="*/ 184 w 84956"/>
                <a:gd name="connsiteY3" fmla="*/ 10754 h 112242"/>
                <a:gd name="connsiteX4" fmla="*/ 19906 w 84956"/>
                <a:gd name="connsiteY4" fmla="*/ 24975 h 112242"/>
                <a:gd name="connsiteX5" fmla="*/ 19906 w 84956"/>
                <a:gd name="connsiteY5" fmla="*/ 93031 h 112242"/>
                <a:gd name="connsiteX6" fmla="*/ 184 w 84956"/>
                <a:gd name="connsiteY6" fmla="*/ 104458 h 112242"/>
                <a:gd name="connsiteX7" fmla="*/ 184 w 84956"/>
                <a:gd name="connsiteY7" fmla="*/ 112331 h 112242"/>
                <a:gd name="connsiteX8" fmla="*/ 29009 w 84956"/>
                <a:gd name="connsiteY8" fmla="*/ 111569 h 112242"/>
                <a:gd name="connsiteX9" fmla="*/ 61121 w 84956"/>
                <a:gd name="connsiteY9" fmla="*/ 112331 h 112242"/>
                <a:gd name="connsiteX10" fmla="*/ 61121 w 84956"/>
                <a:gd name="connsiteY10" fmla="*/ 104458 h 112242"/>
                <a:gd name="connsiteX11" fmla="*/ 55811 w 84956"/>
                <a:gd name="connsiteY11" fmla="*/ 104458 h 112242"/>
                <a:gd name="connsiteX12" fmla="*/ 36594 w 84956"/>
                <a:gd name="connsiteY12" fmla="*/ 92523 h 112242"/>
                <a:gd name="connsiteX13" fmla="*/ 36594 w 84956"/>
                <a:gd name="connsiteY13" fmla="*/ 53416 h 112242"/>
                <a:gd name="connsiteX14" fmla="*/ 66430 w 84956"/>
                <a:gd name="connsiteY14" fmla="*/ 5675 h 112242"/>
                <a:gd name="connsiteX15" fmla="*/ 69212 w 84956"/>
                <a:gd name="connsiteY15" fmla="*/ 5929 h 112242"/>
                <a:gd name="connsiteX16" fmla="*/ 63396 w 84956"/>
                <a:gd name="connsiteY16" fmla="*/ 15833 h 112242"/>
                <a:gd name="connsiteX17" fmla="*/ 74269 w 84956"/>
                <a:gd name="connsiteY17" fmla="*/ 26752 h 112242"/>
                <a:gd name="connsiteX18" fmla="*/ 85141 w 84956"/>
                <a:gd name="connsiteY18" fmla="*/ 15579 h 112242"/>
                <a:gd name="connsiteX19" fmla="*/ 66430 w 84956"/>
                <a:gd name="connsiteY19" fmla="*/ 88 h 112242"/>
                <a:gd name="connsiteX20" fmla="*/ 35330 w 84956"/>
                <a:gd name="connsiteY20" fmla="*/ 28022 h 11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4956" h="112242">
                  <a:moveTo>
                    <a:pt x="35330" y="28022"/>
                  </a:moveTo>
                  <a:lnTo>
                    <a:pt x="35330" y="88"/>
                  </a:lnTo>
                  <a:lnTo>
                    <a:pt x="184" y="2882"/>
                  </a:lnTo>
                  <a:lnTo>
                    <a:pt x="184" y="10754"/>
                  </a:lnTo>
                  <a:cubicBezTo>
                    <a:pt x="17884" y="10754"/>
                    <a:pt x="19906" y="12531"/>
                    <a:pt x="19906" y="24975"/>
                  </a:cubicBezTo>
                  <a:lnTo>
                    <a:pt x="19906" y="93031"/>
                  </a:lnTo>
                  <a:cubicBezTo>
                    <a:pt x="19906" y="104458"/>
                    <a:pt x="17125" y="104458"/>
                    <a:pt x="184" y="104458"/>
                  </a:cubicBezTo>
                  <a:lnTo>
                    <a:pt x="184" y="112331"/>
                  </a:lnTo>
                  <a:cubicBezTo>
                    <a:pt x="10045" y="112077"/>
                    <a:pt x="21929" y="111569"/>
                    <a:pt x="29009" y="111569"/>
                  </a:cubicBezTo>
                  <a:cubicBezTo>
                    <a:pt x="39123" y="111569"/>
                    <a:pt x="51007" y="111569"/>
                    <a:pt x="61121" y="112331"/>
                  </a:cubicBezTo>
                  <a:lnTo>
                    <a:pt x="61121" y="104458"/>
                  </a:lnTo>
                  <a:lnTo>
                    <a:pt x="55811" y="104458"/>
                  </a:lnTo>
                  <a:cubicBezTo>
                    <a:pt x="37100" y="104458"/>
                    <a:pt x="36594" y="101665"/>
                    <a:pt x="36594" y="92523"/>
                  </a:cubicBezTo>
                  <a:lnTo>
                    <a:pt x="36594" y="53416"/>
                  </a:lnTo>
                  <a:cubicBezTo>
                    <a:pt x="36594" y="28276"/>
                    <a:pt x="47214" y="5675"/>
                    <a:pt x="66430" y="5675"/>
                  </a:cubicBezTo>
                  <a:cubicBezTo>
                    <a:pt x="68200" y="5675"/>
                    <a:pt x="68706" y="5675"/>
                    <a:pt x="69212" y="5929"/>
                  </a:cubicBezTo>
                  <a:cubicBezTo>
                    <a:pt x="68453" y="6183"/>
                    <a:pt x="63396" y="9230"/>
                    <a:pt x="63396" y="15833"/>
                  </a:cubicBezTo>
                  <a:cubicBezTo>
                    <a:pt x="63396" y="22943"/>
                    <a:pt x="68706" y="26752"/>
                    <a:pt x="74269" y="26752"/>
                  </a:cubicBezTo>
                  <a:cubicBezTo>
                    <a:pt x="78820" y="26752"/>
                    <a:pt x="85141" y="23705"/>
                    <a:pt x="85141" y="15579"/>
                  </a:cubicBezTo>
                  <a:cubicBezTo>
                    <a:pt x="85141" y="7453"/>
                    <a:pt x="77303" y="88"/>
                    <a:pt x="66430" y="88"/>
                  </a:cubicBezTo>
                  <a:cubicBezTo>
                    <a:pt x="47972" y="88"/>
                    <a:pt x="38870" y="17102"/>
                    <a:pt x="35330" y="28022"/>
                  </a:cubicBezTo>
                  <a:close/>
                </a:path>
              </a:pathLst>
            </a:custGeom>
            <a:solidFill>
              <a:srgbClr val="000000"/>
            </a:solidFill>
            <a:ln w="25380" cap="flat">
              <a:noFill/>
              <a:prstDash val="solid"/>
              <a:miter/>
            </a:ln>
          </p:spPr>
          <p:txBody>
            <a:bodyPr rtlCol="0" anchor="ctr"/>
            <a:lstStyle/>
            <a:p>
              <a:endParaRPr lang="en-IN"/>
            </a:p>
          </p:txBody>
        </p:sp>
        <p:sp>
          <p:nvSpPr>
            <p:cNvPr id="532" name="Freeform: Shape 531">
              <a:extLst>
                <a:ext uri="{FF2B5EF4-FFF2-40B4-BE49-F238E27FC236}">
                  <a16:creationId xmlns:a16="http://schemas.microsoft.com/office/drawing/2014/main" id="{1DD9C66E-41FB-7697-5741-8305F433D4D8}"/>
                </a:ext>
              </a:extLst>
            </p:cNvPr>
            <p:cNvSpPr/>
            <p:nvPr>
              <p:custDataLst>
                <p:tags r:id="rId90"/>
              </p:custDataLst>
            </p:nvPr>
          </p:nvSpPr>
          <p:spPr>
            <a:xfrm>
              <a:off x="7326265" y="4677683"/>
              <a:ext cx="84956" cy="112242"/>
            </a:xfrm>
            <a:custGeom>
              <a:avLst/>
              <a:gdLst>
                <a:gd name="connsiteX0" fmla="*/ 35334 w 84956"/>
                <a:gd name="connsiteY0" fmla="*/ 28022 h 112242"/>
                <a:gd name="connsiteX1" fmla="*/ 35334 w 84956"/>
                <a:gd name="connsiteY1" fmla="*/ 88 h 112242"/>
                <a:gd name="connsiteX2" fmla="*/ 188 w 84956"/>
                <a:gd name="connsiteY2" fmla="*/ 2882 h 112242"/>
                <a:gd name="connsiteX3" fmla="*/ 188 w 84956"/>
                <a:gd name="connsiteY3" fmla="*/ 10754 h 112242"/>
                <a:gd name="connsiteX4" fmla="*/ 19910 w 84956"/>
                <a:gd name="connsiteY4" fmla="*/ 24975 h 112242"/>
                <a:gd name="connsiteX5" fmla="*/ 19910 w 84956"/>
                <a:gd name="connsiteY5" fmla="*/ 93031 h 112242"/>
                <a:gd name="connsiteX6" fmla="*/ 188 w 84956"/>
                <a:gd name="connsiteY6" fmla="*/ 104458 h 112242"/>
                <a:gd name="connsiteX7" fmla="*/ 188 w 84956"/>
                <a:gd name="connsiteY7" fmla="*/ 112331 h 112242"/>
                <a:gd name="connsiteX8" fmla="*/ 29013 w 84956"/>
                <a:gd name="connsiteY8" fmla="*/ 111569 h 112242"/>
                <a:gd name="connsiteX9" fmla="*/ 61124 w 84956"/>
                <a:gd name="connsiteY9" fmla="*/ 112331 h 112242"/>
                <a:gd name="connsiteX10" fmla="*/ 61124 w 84956"/>
                <a:gd name="connsiteY10" fmla="*/ 104458 h 112242"/>
                <a:gd name="connsiteX11" fmla="*/ 55815 w 84956"/>
                <a:gd name="connsiteY11" fmla="*/ 104458 h 112242"/>
                <a:gd name="connsiteX12" fmla="*/ 36598 w 84956"/>
                <a:gd name="connsiteY12" fmla="*/ 92523 h 112242"/>
                <a:gd name="connsiteX13" fmla="*/ 36598 w 84956"/>
                <a:gd name="connsiteY13" fmla="*/ 53416 h 112242"/>
                <a:gd name="connsiteX14" fmla="*/ 66434 w 84956"/>
                <a:gd name="connsiteY14" fmla="*/ 5675 h 112242"/>
                <a:gd name="connsiteX15" fmla="*/ 69216 w 84956"/>
                <a:gd name="connsiteY15" fmla="*/ 5929 h 112242"/>
                <a:gd name="connsiteX16" fmla="*/ 63400 w 84956"/>
                <a:gd name="connsiteY16" fmla="*/ 15833 h 112242"/>
                <a:gd name="connsiteX17" fmla="*/ 74272 w 84956"/>
                <a:gd name="connsiteY17" fmla="*/ 26752 h 112242"/>
                <a:gd name="connsiteX18" fmla="*/ 85145 w 84956"/>
                <a:gd name="connsiteY18" fmla="*/ 15579 h 112242"/>
                <a:gd name="connsiteX19" fmla="*/ 66434 w 84956"/>
                <a:gd name="connsiteY19" fmla="*/ 88 h 112242"/>
                <a:gd name="connsiteX20" fmla="*/ 35334 w 84956"/>
                <a:gd name="connsiteY20" fmla="*/ 28022 h 11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4956" h="112242">
                  <a:moveTo>
                    <a:pt x="35334" y="28022"/>
                  </a:moveTo>
                  <a:lnTo>
                    <a:pt x="35334" y="88"/>
                  </a:lnTo>
                  <a:lnTo>
                    <a:pt x="188" y="2882"/>
                  </a:lnTo>
                  <a:lnTo>
                    <a:pt x="188" y="10754"/>
                  </a:lnTo>
                  <a:cubicBezTo>
                    <a:pt x="17888" y="10754"/>
                    <a:pt x="19910" y="12531"/>
                    <a:pt x="19910" y="24975"/>
                  </a:cubicBezTo>
                  <a:lnTo>
                    <a:pt x="19910" y="93031"/>
                  </a:lnTo>
                  <a:cubicBezTo>
                    <a:pt x="19910" y="104458"/>
                    <a:pt x="17129" y="104458"/>
                    <a:pt x="188" y="104458"/>
                  </a:cubicBezTo>
                  <a:lnTo>
                    <a:pt x="188" y="112331"/>
                  </a:lnTo>
                  <a:cubicBezTo>
                    <a:pt x="10049" y="112077"/>
                    <a:pt x="21933" y="111569"/>
                    <a:pt x="29013" y="111569"/>
                  </a:cubicBezTo>
                  <a:cubicBezTo>
                    <a:pt x="39127" y="111569"/>
                    <a:pt x="51011" y="111569"/>
                    <a:pt x="61124" y="112331"/>
                  </a:cubicBezTo>
                  <a:lnTo>
                    <a:pt x="61124" y="104458"/>
                  </a:lnTo>
                  <a:lnTo>
                    <a:pt x="55815" y="104458"/>
                  </a:lnTo>
                  <a:cubicBezTo>
                    <a:pt x="37104" y="104458"/>
                    <a:pt x="36598" y="101665"/>
                    <a:pt x="36598" y="92523"/>
                  </a:cubicBezTo>
                  <a:lnTo>
                    <a:pt x="36598" y="53416"/>
                  </a:lnTo>
                  <a:cubicBezTo>
                    <a:pt x="36598" y="28276"/>
                    <a:pt x="47218" y="5675"/>
                    <a:pt x="66434" y="5675"/>
                  </a:cubicBezTo>
                  <a:cubicBezTo>
                    <a:pt x="68204" y="5675"/>
                    <a:pt x="68710" y="5675"/>
                    <a:pt x="69216" y="5929"/>
                  </a:cubicBezTo>
                  <a:cubicBezTo>
                    <a:pt x="68457" y="6183"/>
                    <a:pt x="63400" y="9230"/>
                    <a:pt x="63400" y="15833"/>
                  </a:cubicBezTo>
                  <a:cubicBezTo>
                    <a:pt x="63400" y="22943"/>
                    <a:pt x="68710" y="26752"/>
                    <a:pt x="74272" y="26752"/>
                  </a:cubicBezTo>
                  <a:cubicBezTo>
                    <a:pt x="78824" y="26752"/>
                    <a:pt x="85145" y="23705"/>
                    <a:pt x="85145" y="15579"/>
                  </a:cubicBezTo>
                  <a:cubicBezTo>
                    <a:pt x="85145" y="7453"/>
                    <a:pt x="77307" y="88"/>
                    <a:pt x="66434" y="88"/>
                  </a:cubicBezTo>
                  <a:cubicBezTo>
                    <a:pt x="47976" y="88"/>
                    <a:pt x="38874" y="17102"/>
                    <a:pt x="35334" y="28022"/>
                  </a:cubicBezTo>
                  <a:close/>
                </a:path>
              </a:pathLst>
            </a:custGeom>
            <a:solidFill>
              <a:srgbClr val="000000"/>
            </a:solidFill>
            <a:ln w="25380" cap="flat">
              <a:noFill/>
              <a:prstDash val="solid"/>
              <a:miter/>
            </a:ln>
          </p:spPr>
          <p:txBody>
            <a:bodyPr rtlCol="0" anchor="ctr"/>
            <a:lstStyle/>
            <a:p>
              <a:endParaRPr lang="en-IN"/>
            </a:p>
          </p:txBody>
        </p:sp>
        <p:sp>
          <p:nvSpPr>
            <p:cNvPr id="533" name="Freeform: Shape 532">
              <a:extLst>
                <a:ext uri="{FF2B5EF4-FFF2-40B4-BE49-F238E27FC236}">
                  <a16:creationId xmlns:a16="http://schemas.microsoft.com/office/drawing/2014/main" id="{C2C5FEBF-E063-E2B7-B3DF-11B8623146AD}"/>
                </a:ext>
              </a:extLst>
            </p:cNvPr>
            <p:cNvSpPr/>
            <p:nvPr>
              <p:custDataLst>
                <p:tags r:id="rId91"/>
              </p:custDataLst>
            </p:nvPr>
          </p:nvSpPr>
          <p:spPr>
            <a:xfrm>
              <a:off x="7426562" y="4620038"/>
              <a:ext cx="54109" cy="169887"/>
            </a:xfrm>
            <a:custGeom>
              <a:avLst/>
              <a:gdLst>
                <a:gd name="connsiteX0" fmla="*/ 36602 w 54109"/>
                <a:gd name="connsiteY0" fmla="*/ 57733 h 169887"/>
                <a:gd name="connsiteX1" fmla="*/ 1204 w 54109"/>
                <a:gd name="connsiteY1" fmla="*/ 60526 h 169887"/>
                <a:gd name="connsiteX2" fmla="*/ 1204 w 54109"/>
                <a:gd name="connsiteY2" fmla="*/ 68399 h 169887"/>
                <a:gd name="connsiteX3" fmla="*/ 19914 w 54109"/>
                <a:gd name="connsiteY3" fmla="*/ 82366 h 169887"/>
                <a:gd name="connsiteX4" fmla="*/ 19914 w 54109"/>
                <a:gd name="connsiteY4" fmla="*/ 150676 h 169887"/>
                <a:gd name="connsiteX5" fmla="*/ 192 w 54109"/>
                <a:gd name="connsiteY5" fmla="*/ 162103 h 169887"/>
                <a:gd name="connsiteX6" fmla="*/ 192 w 54109"/>
                <a:gd name="connsiteY6" fmla="*/ 169976 h 169887"/>
                <a:gd name="connsiteX7" fmla="*/ 28005 w 54109"/>
                <a:gd name="connsiteY7" fmla="*/ 169214 h 169887"/>
                <a:gd name="connsiteX8" fmla="*/ 54301 w 54109"/>
                <a:gd name="connsiteY8" fmla="*/ 169976 h 169887"/>
                <a:gd name="connsiteX9" fmla="*/ 54301 w 54109"/>
                <a:gd name="connsiteY9" fmla="*/ 162103 h 169887"/>
                <a:gd name="connsiteX10" fmla="*/ 36602 w 54109"/>
                <a:gd name="connsiteY10" fmla="*/ 150930 h 169887"/>
                <a:gd name="connsiteX11" fmla="*/ 36602 w 54109"/>
                <a:gd name="connsiteY11" fmla="*/ 57733 h 169887"/>
                <a:gd name="connsiteX12" fmla="*/ 37614 w 54109"/>
                <a:gd name="connsiteY12" fmla="*/ 13547 h 169887"/>
                <a:gd name="connsiteX13" fmla="*/ 24213 w 54109"/>
                <a:gd name="connsiteY13" fmla="*/ 88 h 169887"/>
                <a:gd name="connsiteX14" fmla="*/ 10812 w 54109"/>
                <a:gd name="connsiteY14" fmla="*/ 13547 h 169887"/>
                <a:gd name="connsiteX15" fmla="*/ 24213 w 54109"/>
                <a:gd name="connsiteY15" fmla="*/ 27006 h 169887"/>
                <a:gd name="connsiteX16" fmla="*/ 37614 w 54109"/>
                <a:gd name="connsiteY16" fmla="*/ 13547 h 169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09" h="169887">
                  <a:moveTo>
                    <a:pt x="36602" y="57733"/>
                  </a:moveTo>
                  <a:lnTo>
                    <a:pt x="1204" y="60526"/>
                  </a:lnTo>
                  <a:lnTo>
                    <a:pt x="1204" y="68399"/>
                  </a:lnTo>
                  <a:cubicBezTo>
                    <a:pt x="17639" y="68399"/>
                    <a:pt x="19914" y="69922"/>
                    <a:pt x="19914" y="82366"/>
                  </a:cubicBezTo>
                  <a:lnTo>
                    <a:pt x="19914" y="150676"/>
                  </a:lnTo>
                  <a:cubicBezTo>
                    <a:pt x="19914" y="162103"/>
                    <a:pt x="17133" y="162103"/>
                    <a:pt x="192" y="162103"/>
                  </a:cubicBezTo>
                  <a:lnTo>
                    <a:pt x="192" y="169976"/>
                  </a:lnTo>
                  <a:cubicBezTo>
                    <a:pt x="8283" y="169722"/>
                    <a:pt x="21937" y="169214"/>
                    <a:pt x="28005" y="169214"/>
                  </a:cubicBezTo>
                  <a:cubicBezTo>
                    <a:pt x="36855" y="169214"/>
                    <a:pt x="45705" y="169722"/>
                    <a:pt x="54301" y="169976"/>
                  </a:cubicBezTo>
                  <a:lnTo>
                    <a:pt x="54301" y="162103"/>
                  </a:lnTo>
                  <a:cubicBezTo>
                    <a:pt x="37614" y="162103"/>
                    <a:pt x="36602" y="160834"/>
                    <a:pt x="36602" y="150930"/>
                  </a:cubicBezTo>
                  <a:lnTo>
                    <a:pt x="36602" y="57733"/>
                  </a:lnTo>
                  <a:close/>
                  <a:moveTo>
                    <a:pt x="37614" y="13547"/>
                  </a:moveTo>
                  <a:cubicBezTo>
                    <a:pt x="37614" y="5421"/>
                    <a:pt x="31292" y="88"/>
                    <a:pt x="24213" y="88"/>
                  </a:cubicBezTo>
                  <a:cubicBezTo>
                    <a:pt x="16374" y="88"/>
                    <a:pt x="10812" y="6945"/>
                    <a:pt x="10812" y="13547"/>
                  </a:cubicBezTo>
                  <a:cubicBezTo>
                    <a:pt x="10812" y="20404"/>
                    <a:pt x="16374" y="27006"/>
                    <a:pt x="24213" y="27006"/>
                  </a:cubicBezTo>
                  <a:cubicBezTo>
                    <a:pt x="31292" y="27006"/>
                    <a:pt x="37614" y="21673"/>
                    <a:pt x="37614" y="13547"/>
                  </a:cubicBezTo>
                  <a:close/>
                </a:path>
              </a:pathLst>
            </a:custGeom>
            <a:solidFill>
              <a:srgbClr val="000000"/>
            </a:solidFill>
            <a:ln w="25380" cap="flat">
              <a:noFill/>
              <a:prstDash val="solid"/>
              <a:miter/>
            </a:ln>
          </p:spPr>
          <p:txBody>
            <a:bodyPr rtlCol="0" anchor="ctr"/>
            <a:lstStyle/>
            <a:p>
              <a:endParaRPr lang="en-IN"/>
            </a:p>
          </p:txBody>
        </p:sp>
        <p:sp>
          <p:nvSpPr>
            <p:cNvPr id="534" name="Freeform: Shape 533">
              <a:extLst>
                <a:ext uri="{FF2B5EF4-FFF2-40B4-BE49-F238E27FC236}">
                  <a16:creationId xmlns:a16="http://schemas.microsoft.com/office/drawing/2014/main" id="{B96EBD65-0F4C-4287-4A04-36C92727214E}"/>
                </a:ext>
              </a:extLst>
            </p:cNvPr>
            <p:cNvSpPr/>
            <p:nvPr>
              <p:custDataLst>
                <p:tags r:id="rId92"/>
              </p:custDataLst>
            </p:nvPr>
          </p:nvSpPr>
          <p:spPr>
            <a:xfrm>
              <a:off x="7493257" y="4680476"/>
              <a:ext cx="123642" cy="112242"/>
            </a:xfrm>
            <a:custGeom>
              <a:avLst/>
              <a:gdLst>
                <a:gd name="connsiteX0" fmla="*/ 100575 w 123642"/>
                <a:gd name="connsiteY0" fmla="*/ 24975 h 112242"/>
                <a:gd name="connsiteX1" fmla="*/ 123837 w 123642"/>
                <a:gd name="connsiteY1" fmla="*/ 7960 h 112242"/>
                <a:gd name="connsiteX2" fmla="*/ 123837 w 123642"/>
                <a:gd name="connsiteY2" fmla="*/ 88 h 112242"/>
                <a:gd name="connsiteX3" fmla="*/ 104874 w 123642"/>
                <a:gd name="connsiteY3" fmla="*/ 850 h 112242"/>
                <a:gd name="connsiteX4" fmla="*/ 82876 w 123642"/>
                <a:gd name="connsiteY4" fmla="*/ 88 h 112242"/>
                <a:gd name="connsiteX5" fmla="*/ 82876 w 123642"/>
                <a:gd name="connsiteY5" fmla="*/ 7960 h 112242"/>
                <a:gd name="connsiteX6" fmla="*/ 95013 w 123642"/>
                <a:gd name="connsiteY6" fmla="*/ 18880 h 112242"/>
                <a:gd name="connsiteX7" fmla="*/ 93496 w 123642"/>
                <a:gd name="connsiteY7" fmla="*/ 24975 h 112242"/>
                <a:gd name="connsiteX8" fmla="*/ 67705 w 123642"/>
                <a:gd name="connsiteY8" fmla="*/ 89730 h 112242"/>
                <a:gd name="connsiteX9" fmla="*/ 39386 w 123642"/>
                <a:gd name="connsiteY9" fmla="*/ 18880 h 112242"/>
                <a:gd name="connsiteX10" fmla="*/ 37869 w 123642"/>
                <a:gd name="connsiteY10" fmla="*/ 14563 h 112242"/>
                <a:gd name="connsiteX11" fmla="*/ 52281 w 123642"/>
                <a:gd name="connsiteY11" fmla="*/ 7960 h 112242"/>
                <a:gd name="connsiteX12" fmla="*/ 52281 w 123642"/>
                <a:gd name="connsiteY12" fmla="*/ 88 h 112242"/>
                <a:gd name="connsiteX13" fmla="*/ 24721 w 123642"/>
                <a:gd name="connsiteY13" fmla="*/ 850 h 112242"/>
                <a:gd name="connsiteX14" fmla="*/ 195 w 123642"/>
                <a:gd name="connsiteY14" fmla="*/ 88 h 112242"/>
                <a:gd name="connsiteX15" fmla="*/ 195 w 123642"/>
                <a:gd name="connsiteY15" fmla="*/ 7960 h 112242"/>
                <a:gd name="connsiteX16" fmla="*/ 20423 w 123642"/>
                <a:gd name="connsiteY16" fmla="*/ 17356 h 112242"/>
                <a:gd name="connsiteX17" fmla="*/ 56833 w 123642"/>
                <a:gd name="connsiteY17" fmla="*/ 107506 h 112242"/>
                <a:gd name="connsiteX18" fmla="*/ 62142 w 123642"/>
                <a:gd name="connsiteY18" fmla="*/ 112331 h 112242"/>
                <a:gd name="connsiteX19" fmla="*/ 67452 w 123642"/>
                <a:gd name="connsiteY19" fmla="*/ 107506 h 112242"/>
                <a:gd name="connsiteX20" fmla="*/ 100575 w 123642"/>
                <a:gd name="connsiteY20" fmla="*/ 24975 h 11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3642" h="112242">
                  <a:moveTo>
                    <a:pt x="100575" y="24975"/>
                  </a:moveTo>
                  <a:cubicBezTo>
                    <a:pt x="102851" y="19134"/>
                    <a:pt x="107149" y="8214"/>
                    <a:pt x="123837" y="7960"/>
                  </a:cubicBezTo>
                  <a:lnTo>
                    <a:pt x="123837" y="88"/>
                  </a:lnTo>
                  <a:cubicBezTo>
                    <a:pt x="118022" y="596"/>
                    <a:pt x="110689" y="850"/>
                    <a:pt x="104874" y="850"/>
                  </a:cubicBezTo>
                  <a:cubicBezTo>
                    <a:pt x="98805" y="850"/>
                    <a:pt x="87174" y="342"/>
                    <a:pt x="82876" y="88"/>
                  </a:cubicBezTo>
                  <a:lnTo>
                    <a:pt x="82876" y="7960"/>
                  </a:lnTo>
                  <a:cubicBezTo>
                    <a:pt x="92231" y="8214"/>
                    <a:pt x="95013" y="14055"/>
                    <a:pt x="95013" y="18880"/>
                  </a:cubicBezTo>
                  <a:cubicBezTo>
                    <a:pt x="95013" y="21165"/>
                    <a:pt x="94507" y="22181"/>
                    <a:pt x="93496" y="24975"/>
                  </a:cubicBezTo>
                  <a:lnTo>
                    <a:pt x="67705" y="89730"/>
                  </a:lnTo>
                  <a:lnTo>
                    <a:pt x="39386" y="18880"/>
                  </a:lnTo>
                  <a:cubicBezTo>
                    <a:pt x="37869" y="15579"/>
                    <a:pt x="37869" y="15071"/>
                    <a:pt x="37869" y="14563"/>
                  </a:cubicBezTo>
                  <a:cubicBezTo>
                    <a:pt x="37869" y="7960"/>
                    <a:pt x="47730" y="7960"/>
                    <a:pt x="52281" y="7960"/>
                  </a:cubicBezTo>
                  <a:lnTo>
                    <a:pt x="52281" y="88"/>
                  </a:lnTo>
                  <a:cubicBezTo>
                    <a:pt x="44696" y="342"/>
                    <a:pt x="30537" y="850"/>
                    <a:pt x="24721" y="850"/>
                  </a:cubicBezTo>
                  <a:cubicBezTo>
                    <a:pt x="17894" y="850"/>
                    <a:pt x="7780" y="596"/>
                    <a:pt x="195" y="88"/>
                  </a:cubicBezTo>
                  <a:lnTo>
                    <a:pt x="195" y="7960"/>
                  </a:lnTo>
                  <a:cubicBezTo>
                    <a:pt x="16124" y="7960"/>
                    <a:pt x="17136" y="9484"/>
                    <a:pt x="20423" y="17356"/>
                  </a:cubicBezTo>
                  <a:lnTo>
                    <a:pt x="56833" y="107506"/>
                  </a:lnTo>
                  <a:cubicBezTo>
                    <a:pt x="58350" y="111061"/>
                    <a:pt x="58855" y="112331"/>
                    <a:pt x="62142" y="112331"/>
                  </a:cubicBezTo>
                  <a:cubicBezTo>
                    <a:pt x="65429" y="112331"/>
                    <a:pt x="66441" y="110045"/>
                    <a:pt x="67452" y="107506"/>
                  </a:cubicBezTo>
                  <a:lnTo>
                    <a:pt x="100575" y="24975"/>
                  </a:lnTo>
                  <a:close/>
                </a:path>
              </a:pathLst>
            </a:custGeom>
            <a:solidFill>
              <a:srgbClr val="000000"/>
            </a:solidFill>
            <a:ln w="25380" cap="flat">
              <a:noFill/>
              <a:prstDash val="solid"/>
              <a:miter/>
            </a:ln>
          </p:spPr>
          <p:txBody>
            <a:bodyPr rtlCol="0" anchor="ctr"/>
            <a:lstStyle/>
            <a:p>
              <a:endParaRPr lang="en-IN"/>
            </a:p>
          </p:txBody>
        </p:sp>
        <p:sp>
          <p:nvSpPr>
            <p:cNvPr id="535" name="Freeform: Shape 534">
              <a:extLst>
                <a:ext uri="{FF2B5EF4-FFF2-40B4-BE49-F238E27FC236}">
                  <a16:creationId xmlns:a16="http://schemas.microsoft.com/office/drawing/2014/main" id="{D6D6C897-DC8F-28CF-FEF2-9B891531CA06}"/>
                </a:ext>
              </a:extLst>
            </p:cNvPr>
            <p:cNvSpPr/>
            <p:nvPr>
              <p:custDataLst>
                <p:tags r:id="rId93"/>
              </p:custDataLst>
            </p:nvPr>
          </p:nvSpPr>
          <p:spPr>
            <a:xfrm>
              <a:off x="7618473" y="4676159"/>
              <a:ext cx="114033" cy="116559"/>
            </a:xfrm>
            <a:custGeom>
              <a:avLst/>
              <a:gdLst>
                <a:gd name="connsiteX0" fmla="*/ 73778 w 114033"/>
                <a:gd name="connsiteY0" fmla="*/ 94555 h 116559"/>
                <a:gd name="connsiteX1" fmla="*/ 93500 w 114033"/>
                <a:gd name="connsiteY1" fmla="*/ 115378 h 116559"/>
                <a:gd name="connsiteX2" fmla="*/ 114234 w 114033"/>
                <a:gd name="connsiteY2" fmla="*/ 91253 h 116559"/>
                <a:gd name="connsiteX3" fmla="*/ 114234 w 114033"/>
                <a:gd name="connsiteY3" fmla="*/ 77033 h 116559"/>
                <a:gd name="connsiteX4" fmla="*/ 107913 w 114033"/>
                <a:gd name="connsiteY4" fmla="*/ 77033 h 116559"/>
                <a:gd name="connsiteX5" fmla="*/ 107913 w 114033"/>
                <a:gd name="connsiteY5" fmla="*/ 91253 h 116559"/>
                <a:gd name="connsiteX6" fmla="*/ 98810 w 114033"/>
                <a:gd name="connsiteY6" fmla="*/ 107506 h 116559"/>
                <a:gd name="connsiteX7" fmla="*/ 89455 w 114033"/>
                <a:gd name="connsiteY7" fmla="*/ 94809 h 116559"/>
                <a:gd name="connsiteX8" fmla="*/ 89455 w 114033"/>
                <a:gd name="connsiteY8" fmla="*/ 44020 h 116559"/>
                <a:gd name="connsiteX9" fmla="*/ 80352 w 114033"/>
                <a:gd name="connsiteY9" fmla="*/ 14055 h 116559"/>
                <a:gd name="connsiteX10" fmla="*/ 45712 w 114033"/>
                <a:gd name="connsiteY10" fmla="*/ 88 h 116559"/>
                <a:gd name="connsiteX11" fmla="*/ 7532 w 114033"/>
                <a:gd name="connsiteY11" fmla="*/ 28784 h 116559"/>
                <a:gd name="connsiteX12" fmla="*/ 19163 w 114033"/>
                <a:gd name="connsiteY12" fmla="*/ 40719 h 116559"/>
                <a:gd name="connsiteX13" fmla="*/ 30794 w 114033"/>
                <a:gd name="connsiteY13" fmla="*/ 29038 h 116559"/>
                <a:gd name="connsiteX14" fmla="*/ 17899 w 114033"/>
                <a:gd name="connsiteY14" fmla="*/ 17356 h 116559"/>
                <a:gd name="connsiteX15" fmla="*/ 45206 w 114033"/>
                <a:gd name="connsiteY15" fmla="*/ 5675 h 116559"/>
                <a:gd name="connsiteX16" fmla="*/ 72008 w 114033"/>
                <a:gd name="connsiteY16" fmla="*/ 38180 h 116559"/>
                <a:gd name="connsiteX17" fmla="*/ 72008 w 114033"/>
                <a:gd name="connsiteY17" fmla="*/ 47575 h 116559"/>
                <a:gd name="connsiteX18" fmla="*/ 25484 w 114033"/>
                <a:gd name="connsiteY18" fmla="*/ 56717 h 116559"/>
                <a:gd name="connsiteX19" fmla="*/ 200 w 114033"/>
                <a:gd name="connsiteY19" fmla="*/ 89730 h 116559"/>
                <a:gd name="connsiteX20" fmla="*/ 40655 w 114033"/>
                <a:gd name="connsiteY20" fmla="*/ 116648 h 116559"/>
                <a:gd name="connsiteX21" fmla="*/ 73778 w 114033"/>
                <a:gd name="connsiteY21" fmla="*/ 94555 h 116559"/>
                <a:gd name="connsiteX22" fmla="*/ 72008 w 114033"/>
                <a:gd name="connsiteY22" fmla="*/ 52908 h 116559"/>
                <a:gd name="connsiteX23" fmla="*/ 72008 w 114033"/>
                <a:gd name="connsiteY23" fmla="*/ 78302 h 116559"/>
                <a:gd name="connsiteX24" fmla="*/ 42425 w 114033"/>
                <a:gd name="connsiteY24" fmla="*/ 111061 h 116559"/>
                <a:gd name="connsiteX25" fmla="*/ 19669 w 114033"/>
                <a:gd name="connsiteY25" fmla="*/ 89476 h 116559"/>
                <a:gd name="connsiteX26" fmla="*/ 72008 w 114033"/>
                <a:gd name="connsiteY26" fmla="*/ 52908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033" h="116559">
                  <a:moveTo>
                    <a:pt x="73778" y="94555"/>
                  </a:moveTo>
                  <a:cubicBezTo>
                    <a:pt x="74790" y="104712"/>
                    <a:pt x="81616" y="115378"/>
                    <a:pt x="93500" y="115378"/>
                  </a:cubicBezTo>
                  <a:cubicBezTo>
                    <a:pt x="98810" y="115378"/>
                    <a:pt x="114234" y="111823"/>
                    <a:pt x="114234" y="91253"/>
                  </a:cubicBezTo>
                  <a:lnTo>
                    <a:pt x="114234" y="77033"/>
                  </a:lnTo>
                  <a:lnTo>
                    <a:pt x="107913" y="77033"/>
                  </a:lnTo>
                  <a:lnTo>
                    <a:pt x="107913" y="91253"/>
                  </a:lnTo>
                  <a:cubicBezTo>
                    <a:pt x="107913" y="105982"/>
                    <a:pt x="101591" y="107506"/>
                    <a:pt x="98810" y="107506"/>
                  </a:cubicBezTo>
                  <a:cubicBezTo>
                    <a:pt x="90466" y="107506"/>
                    <a:pt x="89455" y="96078"/>
                    <a:pt x="89455" y="94809"/>
                  </a:cubicBezTo>
                  <a:lnTo>
                    <a:pt x="89455" y="44020"/>
                  </a:lnTo>
                  <a:cubicBezTo>
                    <a:pt x="89455" y="33355"/>
                    <a:pt x="89455" y="23451"/>
                    <a:pt x="80352" y="14055"/>
                  </a:cubicBezTo>
                  <a:cubicBezTo>
                    <a:pt x="70491" y="4151"/>
                    <a:pt x="57849" y="88"/>
                    <a:pt x="45712" y="88"/>
                  </a:cubicBezTo>
                  <a:cubicBezTo>
                    <a:pt x="24979" y="88"/>
                    <a:pt x="7532" y="12024"/>
                    <a:pt x="7532" y="28784"/>
                  </a:cubicBezTo>
                  <a:cubicBezTo>
                    <a:pt x="7532" y="36402"/>
                    <a:pt x="12589" y="40719"/>
                    <a:pt x="19163" y="40719"/>
                  </a:cubicBezTo>
                  <a:cubicBezTo>
                    <a:pt x="26243" y="40719"/>
                    <a:pt x="30794" y="35640"/>
                    <a:pt x="30794" y="29038"/>
                  </a:cubicBezTo>
                  <a:cubicBezTo>
                    <a:pt x="30794" y="25990"/>
                    <a:pt x="29530" y="17610"/>
                    <a:pt x="17899" y="17356"/>
                  </a:cubicBezTo>
                  <a:cubicBezTo>
                    <a:pt x="24726" y="8468"/>
                    <a:pt x="37115" y="5675"/>
                    <a:pt x="45206" y="5675"/>
                  </a:cubicBezTo>
                  <a:cubicBezTo>
                    <a:pt x="57596" y="5675"/>
                    <a:pt x="72008" y="15579"/>
                    <a:pt x="72008" y="38180"/>
                  </a:cubicBezTo>
                  <a:lnTo>
                    <a:pt x="72008" y="47575"/>
                  </a:lnTo>
                  <a:cubicBezTo>
                    <a:pt x="59113" y="48337"/>
                    <a:pt x="41414" y="49099"/>
                    <a:pt x="25484" y="56717"/>
                  </a:cubicBezTo>
                  <a:cubicBezTo>
                    <a:pt x="6521" y="65351"/>
                    <a:pt x="200" y="78556"/>
                    <a:pt x="200" y="89730"/>
                  </a:cubicBezTo>
                  <a:cubicBezTo>
                    <a:pt x="200" y="110299"/>
                    <a:pt x="24726" y="116648"/>
                    <a:pt x="40655" y="116648"/>
                  </a:cubicBezTo>
                  <a:cubicBezTo>
                    <a:pt x="57343" y="116648"/>
                    <a:pt x="68974" y="106490"/>
                    <a:pt x="73778" y="94555"/>
                  </a:cubicBezTo>
                  <a:close/>
                  <a:moveTo>
                    <a:pt x="72008" y="52908"/>
                  </a:moveTo>
                  <a:lnTo>
                    <a:pt x="72008" y="78302"/>
                  </a:lnTo>
                  <a:cubicBezTo>
                    <a:pt x="72008" y="102427"/>
                    <a:pt x="53803" y="111061"/>
                    <a:pt x="42425" y="111061"/>
                  </a:cubicBezTo>
                  <a:cubicBezTo>
                    <a:pt x="30036" y="111061"/>
                    <a:pt x="19669" y="102173"/>
                    <a:pt x="19669" y="89476"/>
                  </a:cubicBezTo>
                  <a:cubicBezTo>
                    <a:pt x="19669" y="75509"/>
                    <a:pt x="30288" y="54432"/>
                    <a:pt x="72008" y="52908"/>
                  </a:cubicBezTo>
                  <a:close/>
                </a:path>
              </a:pathLst>
            </a:custGeom>
            <a:solidFill>
              <a:srgbClr val="000000"/>
            </a:solidFill>
            <a:ln w="25380" cap="flat">
              <a:noFill/>
              <a:prstDash val="solid"/>
              <a:miter/>
            </a:ln>
          </p:spPr>
          <p:txBody>
            <a:bodyPr rtlCol="0" anchor="ctr"/>
            <a:lstStyle/>
            <a:p>
              <a:endParaRPr lang="en-IN"/>
            </a:p>
          </p:txBody>
        </p:sp>
        <p:sp>
          <p:nvSpPr>
            <p:cNvPr id="536" name="Freeform: Shape 535">
              <a:extLst>
                <a:ext uri="{FF2B5EF4-FFF2-40B4-BE49-F238E27FC236}">
                  <a16:creationId xmlns:a16="http://schemas.microsoft.com/office/drawing/2014/main" id="{35F6C34D-E0BC-EC36-2384-42EF2DF4B9E8}"/>
                </a:ext>
              </a:extLst>
            </p:cNvPr>
            <p:cNvSpPr/>
            <p:nvPr>
              <p:custDataLst>
                <p:tags r:id="rId94"/>
              </p:custDataLst>
            </p:nvPr>
          </p:nvSpPr>
          <p:spPr>
            <a:xfrm>
              <a:off x="7742622" y="4613689"/>
              <a:ext cx="56132" cy="176235"/>
            </a:xfrm>
            <a:custGeom>
              <a:avLst/>
              <a:gdLst>
                <a:gd name="connsiteX0" fmla="*/ 36615 w 56132"/>
                <a:gd name="connsiteY0" fmla="*/ 88 h 176235"/>
                <a:gd name="connsiteX1" fmla="*/ 205 w 56132"/>
                <a:gd name="connsiteY1" fmla="*/ 2882 h 176235"/>
                <a:gd name="connsiteX2" fmla="*/ 205 w 56132"/>
                <a:gd name="connsiteY2" fmla="*/ 10754 h 176235"/>
                <a:gd name="connsiteX3" fmla="*/ 19927 w 56132"/>
                <a:gd name="connsiteY3" fmla="*/ 24975 h 176235"/>
                <a:gd name="connsiteX4" fmla="*/ 19927 w 56132"/>
                <a:gd name="connsiteY4" fmla="*/ 157024 h 176235"/>
                <a:gd name="connsiteX5" fmla="*/ 205 w 56132"/>
                <a:gd name="connsiteY5" fmla="*/ 168452 h 176235"/>
                <a:gd name="connsiteX6" fmla="*/ 205 w 56132"/>
                <a:gd name="connsiteY6" fmla="*/ 176324 h 176235"/>
                <a:gd name="connsiteX7" fmla="*/ 28271 w 56132"/>
                <a:gd name="connsiteY7" fmla="*/ 175562 h 176235"/>
                <a:gd name="connsiteX8" fmla="*/ 56337 w 56132"/>
                <a:gd name="connsiteY8" fmla="*/ 176324 h 176235"/>
                <a:gd name="connsiteX9" fmla="*/ 56337 w 56132"/>
                <a:gd name="connsiteY9" fmla="*/ 168452 h 176235"/>
                <a:gd name="connsiteX10" fmla="*/ 36615 w 56132"/>
                <a:gd name="connsiteY10" fmla="*/ 157024 h 176235"/>
                <a:gd name="connsiteX11" fmla="*/ 36615 w 56132"/>
                <a:gd name="connsiteY11" fmla="*/ 88 h 17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132" h="176235">
                  <a:moveTo>
                    <a:pt x="36615" y="88"/>
                  </a:moveTo>
                  <a:lnTo>
                    <a:pt x="205" y="2882"/>
                  </a:lnTo>
                  <a:lnTo>
                    <a:pt x="205" y="10754"/>
                  </a:lnTo>
                  <a:cubicBezTo>
                    <a:pt x="17904" y="10754"/>
                    <a:pt x="19927" y="12531"/>
                    <a:pt x="19927" y="24975"/>
                  </a:cubicBezTo>
                  <a:lnTo>
                    <a:pt x="19927" y="157024"/>
                  </a:lnTo>
                  <a:cubicBezTo>
                    <a:pt x="19927" y="168452"/>
                    <a:pt x="17145" y="168452"/>
                    <a:pt x="205" y="168452"/>
                  </a:cubicBezTo>
                  <a:lnTo>
                    <a:pt x="205" y="176324"/>
                  </a:lnTo>
                  <a:cubicBezTo>
                    <a:pt x="8549" y="176070"/>
                    <a:pt x="21950" y="175562"/>
                    <a:pt x="28271" y="175562"/>
                  </a:cubicBezTo>
                  <a:cubicBezTo>
                    <a:pt x="34592" y="175562"/>
                    <a:pt x="46981" y="176070"/>
                    <a:pt x="56337" y="176324"/>
                  </a:cubicBezTo>
                  <a:lnTo>
                    <a:pt x="56337" y="168452"/>
                  </a:lnTo>
                  <a:cubicBezTo>
                    <a:pt x="39396" y="168452"/>
                    <a:pt x="36615" y="168452"/>
                    <a:pt x="36615" y="157024"/>
                  </a:cubicBezTo>
                  <a:lnTo>
                    <a:pt x="36615" y="88"/>
                  </a:lnTo>
                  <a:close/>
                </a:path>
              </a:pathLst>
            </a:custGeom>
            <a:solidFill>
              <a:srgbClr val="000000"/>
            </a:solidFill>
            <a:ln w="25380" cap="flat">
              <a:noFill/>
              <a:prstDash val="solid"/>
              <a:miter/>
            </a:ln>
          </p:spPr>
          <p:txBody>
            <a:bodyPr rtlCol="0" anchor="ctr"/>
            <a:lstStyle/>
            <a:p>
              <a:endParaRPr lang="en-IN"/>
            </a:p>
          </p:txBody>
        </p:sp>
        <p:sp>
          <p:nvSpPr>
            <p:cNvPr id="537" name="Freeform: Shape 536">
              <a:extLst>
                <a:ext uri="{FF2B5EF4-FFF2-40B4-BE49-F238E27FC236}">
                  <a16:creationId xmlns:a16="http://schemas.microsoft.com/office/drawing/2014/main" id="{EDC7B69B-F98E-4F58-CFE0-29F23B99E2A6}"/>
                </a:ext>
              </a:extLst>
            </p:cNvPr>
            <p:cNvSpPr/>
            <p:nvPr>
              <p:custDataLst>
                <p:tags r:id="rId95"/>
              </p:custDataLst>
            </p:nvPr>
          </p:nvSpPr>
          <p:spPr>
            <a:xfrm>
              <a:off x="7893600" y="4633751"/>
              <a:ext cx="79141" cy="158967"/>
            </a:xfrm>
            <a:custGeom>
              <a:avLst/>
              <a:gdLst>
                <a:gd name="connsiteX0" fmla="*/ 39149 w 79141"/>
                <a:gd name="connsiteY0" fmla="*/ 54686 h 158967"/>
                <a:gd name="connsiteX1" fmla="*/ 75306 w 79141"/>
                <a:gd name="connsiteY1" fmla="*/ 54686 h 158967"/>
                <a:gd name="connsiteX2" fmla="*/ 75306 w 79141"/>
                <a:gd name="connsiteY2" fmla="*/ 46814 h 158967"/>
                <a:gd name="connsiteX3" fmla="*/ 39149 w 79141"/>
                <a:gd name="connsiteY3" fmla="*/ 46814 h 158967"/>
                <a:gd name="connsiteX4" fmla="*/ 39149 w 79141"/>
                <a:gd name="connsiteY4" fmla="*/ 88 h 158967"/>
                <a:gd name="connsiteX5" fmla="*/ 32828 w 79141"/>
                <a:gd name="connsiteY5" fmla="*/ 88 h 158967"/>
                <a:gd name="connsiteX6" fmla="*/ 211 w 79141"/>
                <a:gd name="connsiteY6" fmla="*/ 49099 h 158967"/>
                <a:gd name="connsiteX7" fmla="*/ 211 w 79141"/>
                <a:gd name="connsiteY7" fmla="*/ 54686 h 158967"/>
                <a:gd name="connsiteX8" fmla="*/ 21703 w 79141"/>
                <a:gd name="connsiteY8" fmla="*/ 54686 h 158967"/>
                <a:gd name="connsiteX9" fmla="*/ 21703 w 79141"/>
                <a:gd name="connsiteY9" fmla="*/ 124774 h 158967"/>
                <a:gd name="connsiteX10" fmla="*/ 54320 w 79141"/>
                <a:gd name="connsiteY10" fmla="*/ 159056 h 158967"/>
                <a:gd name="connsiteX11" fmla="*/ 79352 w 79141"/>
                <a:gd name="connsiteY11" fmla="*/ 124774 h 158967"/>
                <a:gd name="connsiteX12" fmla="*/ 79352 w 79141"/>
                <a:gd name="connsiteY12" fmla="*/ 110299 h 158967"/>
                <a:gd name="connsiteX13" fmla="*/ 73031 w 79141"/>
                <a:gd name="connsiteY13" fmla="*/ 110299 h 158967"/>
                <a:gd name="connsiteX14" fmla="*/ 73031 w 79141"/>
                <a:gd name="connsiteY14" fmla="*/ 124266 h 158967"/>
                <a:gd name="connsiteX15" fmla="*/ 56090 w 79141"/>
                <a:gd name="connsiteY15" fmla="*/ 152707 h 158967"/>
                <a:gd name="connsiteX16" fmla="*/ 39149 w 79141"/>
                <a:gd name="connsiteY16" fmla="*/ 125282 h 158967"/>
                <a:gd name="connsiteX17" fmla="*/ 39149 w 79141"/>
                <a:gd name="connsiteY17" fmla="*/ 54686 h 15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141" h="158967">
                  <a:moveTo>
                    <a:pt x="39149" y="54686"/>
                  </a:moveTo>
                  <a:lnTo>
                    <a:pt x="75306" y="54686"/>
                  </a:lnTo>
                  <a:lnTo>
                    <a:pt x="75306" y="46814"/>
                  </a:lnTo>
                  <a:lnTo>
                    <a:pt x="39149" y="46814"/>
                  </a:lnTo>
                  <a:lnTo>
                    <a:pt x="39149" y="88"/>
                  </a:lnTo>
                  <a:lnTo>
                    <a:pt x="32828" y="88"/>
                  </a:lnTo>
                  <a:cubicBezTo>
                    <a:pt x="32575" y="20912"/>
                    <a:pt x="24990" y="48083"/>
                    <a:pt x="211" y="49099"/>
                  </a:cubicBezTo>
                  <a:lnTo>
                    <a:pt x="211" y="54686"/>
                  </a:lnTo>
                  <a:lnTo>
                    <a:pt x="21703" y="54686"/>
                  </a:lnTo>
                  <a:lnTo>
                    <a:pt x="21703" y="124774"/>
                  </a:lnTo>
                  <a:cubicBezTo>
                    <a:pt x="21703" y="156009"/>
                    <a:pt x="45218" y="159056"/>
                    <a:pt x="54320" y="159056"/>
                  </a:cubicBezTo>
                  <a:cubicBezTo>
                    <a:pt x="72272" y="159056"/>
                    <a:pt x="79352" y="141026"/>
                    <a:pt x="79352" y="124774"/>
                  </a:cubicBezTo>
                  <a:lnTo>
                    <a:pt x="79352" y="110299"/>
                  </a:lnTo>
                  <a:lnTo>
                    <a:pt x="73031" y="110299"/>
                  </a:lnTo>
                  <a:lnTo>
                    <a:pt x="73031" y="124266"/>
                  </a:lnTo>
                  <a:cubicBezTo>
                    <a:pt x="73031" y="143058"/>
                    <a:pt x="65445" y="152707"/>
                    <a:pt x="56090" y="152707"/>
                  </a:cubicBezTo>
                  <a:cubicBezTo>
                    <a:pt x="39149" y="152707"/>
                    <a:pt x="39149" y="129599"/>
                    <a:pt x="39149" y="125282"/>
                  </a:cubicBezTo>
                  <a:lnTo>
                    <a:pt x="39149" y="54686"/>
                  </a:lnTo>
                  <a:close/>
                </a:path>
              </a:pathLst>
            </a:custGeom>
            <a:solidFill>
              <a:srgbClr val="000000"/>
            </a:solidFill>
            <a:ln w="25380" cap="flat">
              <a:noFill/>
              <a:prstDash val="solid"/>
              <a:miter/>
            </a:ln>
          </p:spPr>
          <p:txBody>
            <a:bodyPr rtlCol="0" anchor="ctr"/>
            <a:lstStyle/>
            <a:p>
              <a:endParaRPr lang="en-IN"/>
            </a:p>
          </p:txBody>
        </p:sp>
        <p:sp>
          <p:nvSpPr>
            <p:cNvPr id="538" name="Freeform: Shape 537">
              <a:extLst>
                <a:ext uri="{FF2B5EF4-FFF2-40B4-BE49-F238E27FC236}">
                  <a16:creationId xmlns:a16="http://schemas.microsoft.com/office/drawing/2014/main" id="{C9F1DBD2-4D41-1512-1DC8-BDC929F1D7E7}"/>
                </a:ext>
              </a:extLst>
            </p:cNvPr>
            <p:cNvSpPr/>
            <p:nvPr>
              <p:custDataLst>
                <p:tags r:id="rId96"/>
              </p:custDataLst>
            </p:nvPr>
          </p:nvSpPr>
          <p:spPr>
            <a:xfrm>
              <a:off x="7995469" y="4620038"/>
              <a:ext cx="54109" cy="169887"/>
            </a:xfrm>
            <a:custGeom>
              <a:avLst/>
              <a:gdLst>
                <a:gd name="connsiteX0" fmla="*/ 36625 w 54109"/>
                <a:gd name="connsiteY0" fmla="*/ 57733 h 169887"/>
                <a:gd name="connsiteX1" fmla="*/ 1226 w 54109"/>
                <a:gd name="connsiteY1" fmla="*/ 60526 h 169887"/>
                <a:gd name="connsiteX2" fmla="*/ 1226 w 54109"/>
                <a:gd name="connsiteY2" fmla="*/ 68399 h 169887"/>
                <a:gd name="connsiteX3" fmla="*/ 19937 w 54109"/>
                <a:gd name="connsiteY3" fmla="*/ 82366 h 169887"/>
                <a:gd name="connsiteX4" fmla="*/ 19937 w 54109"/>
                <a:gd name="connsiteY4" fmla="*/ 150676 h 169887"/>
                <a:gd name="connsiteX5" fmla="*/ 215 w 54109"/>
                <a:gd name="connsiteY5" fmla="*/ 162103 h 169887"/>
                <a:gd name="connsiteX6" fmla="*/ 215 w 54109"/>
                <a:gd name="connsiteY6" fmla="*/ 169976 h 169887"/>
                <a:gd name="connsiteX7" fmla="*/ 28028 w 54109"/>
                <a:gd name="connsiteY7" fmla="*/ 169214 h 169887"/>
                <a:gd name="connsiteX8" fmla="*/ 54324 w 54109"/>
                <a:gd name="connsiteY8" fmla="*/ 169976 h 169887"/>
                <a:gd name="connsiteX9" fmla="*/ 54324 w 54109"/>
                <a:gd name="connsiteY9" fmla="*/ 162103 h 169887"/>
                <a:gd name="connsiteX10" fmla="*/ 36625 w 54109"/>
                <a:gd name="connsiteY10" fmla="*/ 150930 h 169887"/>
                <a:gd name="connsiteX11" fmla="*/ 36625 w 54109"/>
                <a:gd name="connsiteY11" fmla="*/ 57733 h 169887"/>
                <a:gd name="connsiteX12" fmla="*/ 37636 w 54109"/>
                <a:gd name="connsiteY12" fmla="*/ 13547 h 169887"/>
                <a:gd name="connsiteX13" fmla="*/ 24235 w 54109"/>
                <a:gd name="connsiteY13" fmla="*/ 88 h 169887"/>
                <a:gd name="connsiteX14" fmla="*/ 10834 w 54109"/>
                <a:gd name="connsiteY14" fmla="*/ 13547 h 169887"/>
                <a:gd name="connsiteX15" fmla="*/ 24235 w 54109"/>
                <a:gd name="connsiteY15" fmla="*/ 27006 h 169887"/>
                <a:gd name="connsiteX16" fmla="*/ 37636 w 54109"/>
                <a:gd name="connsiteY16" fmla="*/ 13547 h 169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09" h="169887">
                  <a:moveTo>
                    <a:pt x="36625" y="57733"/>
                  </a:moveTo>
                  <a:lnTo>
                    <a:pt x="1226" y="60526"/>
                  </a:lnTo>
                  <a:lnTo>
                    <a:pt x="1226" y="68399"/>
                  </a:lnTo>
                  <a:cubicBezTo>
                    <a:pt x="17661" y="68399"/>
                    <a:pt x="19937" y="69922"/>
                    <a:pt x="19937" y="82366"/>
                  </a:cubicBezTo>
                  <a:lnTo>
                    <a:pt x="19937" y="150676"/>
                  </a:lnTo>
                  <a:cubicBezTo>
                    <a:pt x="19937" y="162103"/>
                    <a:pt x="17155" y="162103"/>
                    <a:pt x="215" y="162103"/>
                  </a:cubicBezTo>
                  <a:lnTo>
                    <a:pt x="215" y="169976"/>
                  </a:lnTo>
                  <a:cubicBezTo>
                    <a:pt x="8306" y="169722"/>
                    <a:pt x="21959" y="169214"/>
                    <a:pt x="28028" y="169214"/>
                  </a:cubicBezTo>
                  <a:cubicBezTo>
                    <a:pt x="36877" y="169214"/>
                    <a:pt x="45727" y="169722"/>
                    <a:pt x="54324" y="169976"/>
                  </a:cubicBezTo>
                  <a:lnTo>
                    <a:pt x="54324" y="162103"/>
                  </a:lnTo>
                  <a:cubicBezTo>
                    <a:pt x="37636" y="162103"/>
                    <a:pt x="36625" y="160834"/>
                    <a:pt x="36625" y="150930"/>
                  </a:cubicBezTo>
                  <a:lnTo>
                    <a:pt x="36625" y="57733"/>
                  </a:lnTo>
                  <a:close/>
                  <a:moveTo>
                    <a:pt x="37636" y="13547"/>
                  </a:moveTo>
                  <a:cubicBezTo>
                    <a:pt x="37636" y="5421"/>
                    <a:pt x="31315" y="88"/>
                    <a:pt x="24235" y="88"/>
                  </a:cubicBezTo>
                  <a:cubicBezTo>
                    <a:pt x="16397" y="88"/>
                    <a:pt x="10834" y="6945"/>
                    <a:pt x="10834" y="13547"/>
                  </a:cubicBezTo>
                  <a:cubicBezTo>
                    <a:pt x="10834" y="20404"/>
                    <a:pt x="16397" y="27006"/>
                    <a:pt x="24235" y="27006"/>
                  </a:cubicBezTo>
                  <a:cubicBezTo>
                    <a:pt x="31315" y="27006"/>
                    <a:pt x="37636" y="21673"/>
                    <a:pt x="37636" y="13547"/>
                  </a:cubicBezTo>
                  <a:close/>
                </a:path>
              </a:pathLst>
            </a:custGeom>
            <a:solidFill>
              <a:srgbClr val="000000"/>
            </a:solidFill>
            <a:ln w="25380" cap="flat">
              <a:noFill/>
              <a:prstDash val="solid"/>
              <a:miter/>
            </a:ln>
          </p:spPr>
          <p:txBody>
            <a:bodyPr rtlCol="0" anchor="ctr"/>
            <a:lstStyle/>
            <a:p>
              <a:endParaRPr lang="en-IN"/>
            </a:p>
          </p:txBody>
        </p:sp>
        <p:sp>
          <p:nvSpPr>
            <p:cNvPr id="539" name="Freeform: Shape 538">
              <a:extLst>
                <a:ext uri="{FF2B5EF4-FFF2-40B4-BE49-F238E27FC236}">
                  <a16:creationId xmlns:a16="http://schemas.microsoft.com/office/drawing/2014/main" id="{BDB32F5F-0FF7-9B84-D08F-A55FD8BC9554}"/>
                </a:ext>
              </a:extLst>
            </p:cNvPr>
            <p:cNvSpPr/>
            <p:nvPr>
              <p:custDataLst>
                <p:tags r:id="rId97"/>
              </p:custDataLst>
            </p:nvPr>
          </p:nvSpPr>
          <p:spPr>
            <a:xfrm>
              <a:off x="8065452" y="4677683"/>
              <a:ext cx="197473" cy="112242"/>
            </a:xfrm>
            <a:custGeom>
              <a:avLst/>
              <a:gdLst>
                <a:gd name="connsiteX0" fmla="*/ 19939 w 197473"/>
                <a:gd name="connsiteY0" fmla="*/ 24975 h 112242"/>
                <a:gd name="connsiteX1" fmla="*/ 19939 w 197473"/>
                <a:gd name="connsiteY1" fmla="*/ 93031 h 112242"/>
                <a:gd name="connsiteX2" fmla="*/ 217 w 197473"/>
                <a:gd name="connsiteY2" fmla="*/ 104458 h 112242"/>
                <a:gd name="connsiteX3" fmla="*/ 217 w 197473"/>
                <a:gd name="connsiteY3" fmla="*/ 112331 h 112242"/>
                <a:gd name="connsiteX4" fmla="*/ 28789 w 197473"/>
                <a:gd name="connsiteY4" fmla="*/ 111569 h 112242"/>
                <a:gd name="connsiteX5" fmla="*/ 57108 w 197473"/>
                <a:gd name="connsiteY5" fmla="*/ 112331 h 112242"/>
                <a:gd name="connsiteX6" fmla="*/ 57108 w 197473"/>
                <a:gd name="connsiteY6" fmla="*/ 104458 h 112242"/>
                <a:gd name="connsiteX7" fmla="*/ 37386 w 197473"/>
                <a:gd name="connsiteY7" fmla="*/ 93031 h 112242"/>
                <a:gd name="connsiteX8" fmla="*/ 37386 w 197473"/>
                <a:gd name="connsiteY8" fmla="*/ 46306 h 112242"/>
                <a:gd name="connsiteX9" fmla="*/ 71520 w 197473"/>
                <a:gd name="connsiteY9" fmla="*/ 5675 h 112242"/>
                <a:gd name="connsiteX10" fmla="*/ 90231 w 197473"/>
                <a:gd name="connsiteY10" fmla="*/ 33863 h 112242"/>
                <a:gd name="connsiteX11" fmla="*/ 90231 w 197473"/>
                <a:gd name="connsiteY11" fmla="*/ 93031 h 112242"/>
                <a:gd name="connsiteX12" fmla="*/ 70509 w 197473"/>
                <a:gd name="connsiteY12" fmla="*/ 104458 h 112242"/>
                <a:gd name="connsiteX13" fmla="*/ 70509 w 197473"/>
                <a:gd name="connsiteY13" fmla="*/ 112331 h 112242"/>
                <a:gd name="connsiteX14" fmla="*/ 99081 w 197473"/>
                <a:gd name="connsiteY14" fmla="*/ 111569 h 112242"/>
                <a:gd name="connsiteX15" fmla="*/ 127399 w 197473"/>
                <a:gd name="connsiteY15" fmla="*/ 112331 h 112242"/>
                <a:gd name="connsiteX16" fmla="*/ 127399 w 197473"/>
                <a:gd name="connsiteY16" fmla="*/ 104458 h 112242"/>
                <a:gd name="connsiteX17" fmla="*/ 107677 w 197473"/>
                <a:gd name="connsiteY17" fmla="*/ 93031 h 112242"/>
                <a:gd name="connsiteX18" fmla="*/ 107677 w 197473"/>
                <a:gd name="connsiteY18" fmla="*/ 46306 h 112242"/>
                <a:gd name="connsiteX19" fmla="*/ 141812 w 197473"/>
                <a:gd name="connsiteY19" fmla="*/ 5675 h 112242"/>
                <a:gd name="connsiteX20" fmla="*/ 160522 w 197473"/>
                <a:gd name="connsiteY20" fmla="*/ 33863 h 112242"/>
                <a:gd name="connsiteX21" fmla="*/ 160522 w 197473"/>
                <a:gd name="connsiteY21" fmla="*/ 93031 h 112242"/>
                <a:gd name="connsiteX22" fmla="*/ 140800 w 197473"/>
                <a:gd name="connsiteY22" fmla="*/ 104458 h 112242"/>
                <a:gd name="connsiteX23" fmla="*/ 140800 w 197473"/>
                <a:gd name="connsiteY23" fmla="*/ 112331 h 112242"/>
                <a:gd name="connsiteX24" fmla="*/ 169372 w 197473"/>
                <a:gd name="connsiteY24" fmla="*/ 111569 h 112242"/>
                <a:gd name="connsiteX25" fmla="*/ 197691 w 197473"/>
                <a:gd name="connsiteY25" fmla="*/ 112331 h 112242"/>
                <a:gd name="connsiteX26" fmla="*/ 197691 w 197473"/>
                <a:gd name="connsiteY26" fmla="*/ 104458 h 112242"/>
                <a:gd name="connsiteX27" fmla="*/ 177969 w 197473"/>
                <a:gd name="connsiteY27" fmla="*/ 96840 h 112242"/>
                <a:gd name="connsiteX28" fmla="*/ 177969 w 197473"/>
                <a:gd name="connsiteY28" fmla="*/ 48337 h 112242"/>
                <a:gd name="connsiteX29" fmla="*/ 170131 w 197473"/>
                <a:gd name="connsiteY29" fmla="*/ 9484 h 112242"/>
                <a:gd name="connsiteX30" fmla="*/ 143582 w 197473"/>
                <a:gd name="connsiteY30" fmla="*/ 88 h 112242"/>
                <a:gd name="connsiteX31" fmla="*/ 106919 w 197473"/>
                <a:gd name="connsiteY31" fmla="*/ 24975 h 112242"/>
                <a:gd name="connsiteX32" fmla="*/ 73290 w 197473"/>
                <a:gd name="connsiteY32" fmla="*/ 88 h 112242"/>
                <a:gd name="connsiteX33" fmla="*/ 35869 w 197473"/>
                <a:gd name="connsiteY33" fmla="*/ 26752 h 112242"/>
                <a:gd name="connsiteX34" fmla="*/ 35869 w 197473"/>
                <a:gd name="connsiteY34" fmla="*/ 88 h 112242"/>
                <a:gd name="connsiteX35" fmla="*/ 217 w 197473"/>
                <a:gd name="connsiteY35" fmla="*/ 2882 h 112242"/>
                <a:gd name="connsiteX36" fmla="*/ 217 w 197473"/>
                <a:gd name="connsiteY36" fmla="*/ 10754 h 112242"/>
                <a:gd name="connsiteX37" fmla="*/ 19939 w 197473"/>
                <a:gd name="connsiteY37" fmla="*/ 24975 h 11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7473" h="112242">
                  <a:moveTo>
                    <a:pt x="19939" y="24975"/>
                  </a:moveTo>
                  <a:lnTo>
                    <a:pt x="19939" y="93031"/>
                  </a:lnTo>
                  <a:cubicBezTo>
                    <a:pt x="19939" y="104458"/>
                    <a:pt x="17158" y="104458"/>
                    <a:pt x="217" y="104458"/>
                  </a:cubicBezTo>
                  <a:lnTo>
                    <a:pt x="217" y="112331"/>
                  </a:lnTo>
                  <a:cubicBezTo>
                    <a:pt x="9067" y="112077"/>
                    <a:pt x="21962" y="111569"/>
                    <a:pt x="28789" y="111569"/>
                  </a:cubicBezTo>
                  <a:cubicBezTo>
                    <a:pt x="35363" y="111569"/>
                    <a:pt x="48511" y="112077"/>
                    <a:pt x="57108" y="112331"/>
                  </a:cubicBezTo>
                  <a:lnTo>
                    <a:pt x="57108" y="104458"/>
                  </a:lnTo>
                  <a:cubicBezTo>
                    <a:pt x="40167" y="104458"/>
                    <a:pt x="37386" y="104458"/>
                    <a:pt x="37386" y="93031"/>
                  </a:cubicBezTo>
                  <a:lnTo>
                    <a:pt x="37386" y="46306"/>
                  </a:lnTo>
                  <a:cubicBezTo>
                    <a:pt x="37386" y="19896"/>
                    <a:pt x="55338" y="5675"/>
                    <a:pt x="71520" y="5675"/>
                  </a:cubicBezTo>
                  <a:cubicBezTo>
                    <a:pt x="87450" y="5675"/>
                    <a:pt x="90231" y="19388"/>
                    <a:pt x="90231" y="33863"/>
                  </a:cubicBezTo>
                  <a:lnTo>
                    <a:pt x="90231" y="93031"/>
                  </a:lnTo>
                  <a:cubicBezTo>
                    <a:pt x="90231" y="104458"/>
                    <a:pt x="87450" y="104458"/>
                    <a:pt x="70509" y="104458"/>
                  </a:cubicBezTo>
                  <a:lnTo>
                    <a:pt x="70509" y="112331"/>
                  </a:lnTo>
                  <a:cubicBezTo>
                    <a:pt x="79359" y="112077"/>
                    <a:pt x="92254" y="111569"/>
                    <a:pt x="99081" y="111569"/>
                  </a:cubicBezTo>
                  <a:cubicBezTo>
                    <a:pt x="105655" y="111569"/>
                    <a:pt x="118803" y="112077"/>
                    <a:pt x="127399" y="112331"/>
                  </a:cubicBezTo>
                  <a:lnTo>
                    <a:pt x="127399" y="104458"/>
                  </a:lnTo>
                  <a:cubicBezTo>
                    <a:pt x="110459" y="104458"/>
                    <a:pt x="107677" y="104458"/>
                    <a:pt x="107677" y="93031"/>
                  </a:cubicBezTo>
                  <a:lnTo>
                    <a:pt x="107677" y="46306"/>
                  </a:lnTo>
                  <a:cubicBezTo>
                    <a:pt x="107677" y="19896"/>
                    <a:pt x="125630" y="5675"/>
                    <a:pt x="141812" y="5675"/>
                  </a:cubicBezTo>
                  <a:cubicBezTo>
                    <a:pt x="157741" y="5675"/>
                    <a:pt x="160522" y="19388"/>
                    <a:pt x="160522" y="33863"/>
                  </a:cubicBezTo>
                  <a:lnTo>
                    <a:pt x="160522" y="93031"/>
                  </a:lnTo>
                  <a:cubicBezTo>
                    <a:pt x="160522" y="104458"/>
                    <a:pt x="157741" y="104458"/>
                    <a:pt x="140800" y="104458"/>
                  </a:cubicBezTo>
                  <a:lnTo>
                    <a:pt x="140800" y="112331"/>
                  </a:lnTo>
                  <a:cubicBezTo>
                    <a:pt x="149650" y="112077"/>
                    <a:pt x="162545" y="111569"/>
                    <a:pt x="169372" y="111569"/>
                  </a:cubicBezTo>
                  <a:cubicBezTo>
                    <a:pt x="175946" y="111569"/>
                    <a:pt x="189094" y="112077"/>
                    <a:pt x="197691" y="112331"/>
                  </a:cubicBezTo>
                  <a:lnTo>
                    <a:pt x="197691" y="104458"/>
                  </a:lnTo>
                  <a:cubicBezTo>
                    <a:pt x="184543" y="104458"/>
                    <a:pt x="178222" y="104458"/>
                    <a:pt x="177969" y="96840"/>
                  </a:cubicBezTo>
                  <a:lnTo>
                    <a:pt x="177969" y="48337"/>
                  </a:lnTo>
                  <a:cubicBezTo>
                    <a:pt x="177969" y="26498"/>
                    <a:pt x="177969" y="18626"/>
                    <a:pt x="170131" y="9484"/>
                  </a:cubicBezTo>
                  <a:cubicBezTo>
                    <a:pt x="166591" y="5167"/>
                    <a:pt x="158247" y="88"/>
                    <a:pt x="143582" y="88"/>
                  </a:cubicBezTo>
                  <a:cubicBezTo>
                    <a:pt x="122343" y="88"/>
                    <a:pt x="111217" y="15325"/>
                    <a:pt x="106919" y="24975"/>
                  </a:cubicBezTo>
                  <a:cubicBezTo>
                    <a:pt x="103379" y="2882"/>
                    <a:pt x="84668" y="88"/>
                    <a:pt x="73290" y="88"/>
                  </a:cubicBezTo>
                  <a:cubicBezTo>
                    <a:pt x="54832" y="88"/>
                    <a:pt x="42949" y="11008"/>
                    <a:pt x="35869" y="26752"/>
                  </a:cubicBezTo>
                  <a:lnTo>
                    <a:pt x="35869" y="88"/>
                  </a:lnTo>
                  <a:lnTo>
                    <a:pt x="217" y="2882"/>
                  </a:lnTo>
                  <a:lnTo>
                    <a:pt x="217" y="10754"/>
                  </a:lnTo>
                  <a:cubicBezTo>
                    <a:pt x="17917" y="10754"/>
                    <a:pt x="19939" y="12531"/>
                    <a:pt x="19939" y="24975"/>
                  </a:cubicBezTo>
                  <a:close/>
                </a:path>
              </a:pathLst>
            </a:custGeom>
            <a:solidFill>
              <a:srgbClr val="000000"/>
            </a:solidFill>
            <a:ln w="25380" cap="flat">
              <a:noFill/>
              <a:prstDash val="solid"/>
              <a:miter/>
            </a:ln>
          </p:spPr>
          <p:txBody>
            <a:bodyPr rtlCol="0" anchor="ctr"/>
            <a:lstStyle/>
            <a:p>
              <a:endParaRPr lang="en-IN"/>
            </a:p>
          </p:txBody>
        </p:sp>
        <p:sp>
          <p:nvSpPr>
            <p:cNvPr id="540" name="Freeform: Shape 539">
              <a:extLst>
                <a:ext uri="{FF2B5EF4-FFF2-40B4-BE49-F238E27FC236}">
                  <a16:creationId xmlns:a16="http://schemas.microsoft.com/office/drawing/2014/main" id="{C7D9C453-B0C8-E0CA-AE44-BD07B5B45701}"/>
                </a:ext>
              </a:extLst>
            </p:cNvPr>
            <p:cNvSpPr/>
            <p:nvPr>
              <p:custDataLst>
                <p:tags r:id="rId98"/>
              </p:custDataLst>
            </p:nvPr>
          </p:nvSpPr>
          <p:spPr>
            <a:xfrm>
              <a:off x="8275147" y="4676159"/>
              <a:ext cx="97851" cy="116559"/>
            </a:xfrm>
            <a:custGeom>
              <a:avLst/>
              <a:gdLst>
                <a:gd name="connsiteX0" fmla="*/ 21465 w 97851"/>
                <a:gd name="connsiteY0" fmla="*/ 49861 h 116559"/>
                <a:gd name="connsiteX1" fmla="*/ 52818 w 97851"/>
                <a:gd name="connsiteY1" fmla="*/ 5675 h 116559"/>
                <a:gd name="connsiteX2" fmla="*/ 81390 w 97851"/>
                <a:gd name="connsiteY2" fmla="*/ 49861 h 116559"/>
                <a:gd name="connsiteX3" fmla="*/ 21465 w 97851"/>
                <a:gd name="connsiteY3" fmla="*/ 49861 h 116559"/>
                <a:gd name="connsiteX4" fmla="*/ 21212 w 97851"/>
                <a:gd name="connsiteY4" fmla="*/ 55194 h 116559"/>
                <a:gd name="connsiteX5" fmla="*/ 91756 w 97851"/>
                <a:gd name="connsiteY5" fmla="*/ 55194 h 116559"/>
                <a:gd name="connsiteX6" fmla="*/ 98077 w 97851"/>
                <a:gd name="connsiteY6" fmla="*/ 49861 h 116559"/>
                <a:gd name="connsiteX7" fmla="*/ 52818 w 97851"/>
                <a:gd name="connsiteY7" fmla="*/ 88 h 116559"/>
                <a:gd name="connsiteX8" fmla="*/ 226 w 97851"/>
                <a:gd name="connsiteY8" fmla="*/ 57987 h 116559"/>
                <a:gd name="connsiteX9" fmla="*/ 55852 w 97851"/>
                <a:gd name="connsiteY9" fmla="*/ 116648 h 116559"/>
                <a:gd name="connsiteX10" fmla="*/ 98077 w 97851"/>
                <a:gd name="connsiteY10" fmla="*/ 83635 h 116559"/>
                <a:gd name="connsiteX11" fmla="*/ 94790 w 97851"/>
                <a:gd name="connsiteY11" fmla="*/ 80588 h 116559"/>
                <a:gd name="connsiteX12" fmla="*/ 91503 w 97851"/>
                <a:gd name="connsiteY12" fmla="*/ 84143 h 116559"/>
                <a:gd name="connsiteX13" fmla="*/ 57369 w 97851"/>
                <a:gd name="connsiteY13" fmla="*/ 110299 h 116559"/>
                <a:gd name="connsiteX14" fmla="*/ 28797 w 97851"/>
                <a:gd name="connsiteY14" fmla="*/ 93285 h 116559"/>
                <a:gd name="connsiteX15" fmla="*/ 21212 w 97851"/>
                <a:gd name="connsiteY15" fmla="*/ 55194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851" h="116559">
                  <a:moveTo>
                    <a:pt x="21465" y="49861"/>
                  </a:moveTo>
                  <a:cubicBezTo>
                    <a:pt x="22982" y="12024"/>
                    <a:pt x="44221" y="5675"/>
                    <a:pt x="52818" y="5675"/>
                  </a:cubicBezTo>
                  <a:cubicBezTo>
                    <a:pt x="78861" y="5675"/>
                    <a:pt x="81390" y="39957"/>
                    <a:pt x="81390" y="49861"/>
                  </a:cubicBezTo>
                  <a:lnTo>
                    <a:pt x="21465" y="49861"/>
                  </a:lnTo>
                  <a:close/>
                  <a:moveTo>
                    <a:pt x="21212" y="55194"/>
                  </a:moveTo>
                  <a:lnTo>
                    <a:pt x="91756" y="55194"/>
                  </a:lnTo>
                  <a:cubicBezTo>
                    <a:pt x="97319" y="55194"/>
                    <a:pt x="98077" y="55194"/>
                    <a:pt x="98077" y="49861"/>
                  </a:cubicBezTo>
                  <a:cubicBezTo>
                    <a:pt x="98077" y="24721"/>
                    <a:pt x="84424" y="88"/>
                    <a:pt x="52818" y="88"/>
                  </a:cubicBezTo>
                  <a:cubicBezTo>
                    <a:pt x="23488" y="88"/>
                    <a:pt x="226" y="26244"/>
                    <a:pt x="226" y="57987"/>
                  </a:cubicBezTo>
                  <a:cubicBezTo>
                    <a:pt x="226" y="92015"/>
                    <a:pt x="26775" y="116648"/>
                    <a:pt x="55852" y="116648"/>
                  </a:cubicBezTo>
                  <a:cubicBezTo>
                    <a:pt x="86699" y="116648"/>
                    <a:pt x="98077" y="88460"/>
                    <a:pt x="98077" y="83635"/>
                  </a:cubicBezTo>
                  <a:cubicBezTo>
                    <a:pt x="98077" y="81096"/>
                    <a:pt x="96055" y="80588"/>
                    <a:pt x="94790" y="80588"/>
                  </a:cubicBezTo>
                  <a:cubicBezTo>
                    <a:pt x="92515" y="80588"/>
                    <a:pt x="92009" y="82112"/>
                    <a:pt x="91503" y="84143"/>
                  </a:cubicBezTo>
                  <a:cubicBezTo>
                    <a:pt x="82654" y="110299"/>
                    <a:pt x="59898" y="110299"/>
                    <a:pt x="57369" y="110299"/>
                  </a:cubicBezTo>
                  <a:cubicBezTo>
                    <a:pt x="44727" y="110299"/>
                    <a:pt x="34613" y="102681"/>
                    <a:pt x="28797" y="93285"/>
                  </a:cubicBezTo>
                  <a:cubicBezTo>
                    <a:pt x="21212" y="81096"/>
                    <a:pt x="21212" y="64336"/>
                    <a:pt x="21212" y="55194"/>
                  </a:cubicBezTo>
                  <a:close/>
                </a:path>
              </a:pathLst>
            </a:custGeom>
            <a:solidFill>
              <a:srgbClr val="000000"/>
            </a:solidFill>
            <a:ln w="25380" cap="flat">
              <a:noFill/>
              <a:prstDash val="solid"/>
              <a:miter/>
            </a:ln>
          </p:spPr>
          <p:txBody>
            <a:bodyPr rtlCol="0" anchor="ctr"/>
            <a:lstStyle/>
            <a:p>
              <a:endParaRPr lang="en-IN"/>
            </a:p>
          </p:txBody>
        </p:sp>
        <p:sp>
          <p:nvSpPr>
            <p:cNvPr id="541" name="Freeform: Shape 540">
              <a:extLst>
                <a:ext uri="{FF2B5EF4-FFF2-40B4-BE49-F238E27FC236}">
                  <a16:creationId xmlns:a16="http://schemas.microsoft.com/office/drawing/2014/main" id="{EC2E2E52-031C-7357-C25D-E19FFEFCB679}"/>
                </a:ext>
              </a:extLst>
            </p:cNvPr>
            <p:cNvSpPr/>
            <p:nvPr>
              <p:custDataLst>
                <p:tags r:id="rId99"/>
              </p:custDataLst>
            </p:nvPr>
          </p:nvSpPr>
          <p:spPr>
            <a:xfrm>
              <a:off x="8388788" y="4676159"/>
              <a:ext cx="82680" cy="116559"/>
            </a:xfrm>
            <a:custGeom>
              <a:avLst/>
              <a:gdLst>
                <a:gd name="connsiteX0" fmla="*/ 44478 w 82680"/>
                <a:gd name="connsiteY0" fmla="*/ 64590 h 116559"/>
                <a:gd name="connsiteX1" fmla="*/ 70774 w 82680"/>
                <a:gd name="connsiteY1" fmla="*/ 87952 h 116559"/>
                <a:gd name="connsiteX2" fmla="*/ 42203 w 82680"/>
                <a:gd name="connsiteY2" fmla="*/ 111061 h 116559"/>
                <a:gd name="connsiteX3" fmla="*/ 7057 w 82680"/>
                <a:gd name="connsiteY3" fmla="*/ 75001 h 116559"/>
                <a:gd name="connsiteX4" fmla="*/ 3517 w 82680"/>
                <a:gd name="connsiteY4" fmla="*/ 70684 h 116559"/>
                <a:gd name="connsiteX5" fmla="*/ 230 w 82680"/>
                <a:gd name="connsiteY5" fmla="*/ 77033 h 116559"/>
                <a:gd name="connsiteX6" fmla="*/ 230 w 82680"/>
                <a:gd name="connsiteY6" fmla="*/ 110553 h 116559"/>
                <a:gd name="connsiteX7" fmla="*/ 3011 w 82680"/>
                <a:gd name="connsiteY7" fmla="*/ 116648 h 116559"/>
                <a:gd name="connsiteX8" fmla="*/ 9333 w 82680"/>
                <a:gd name="connsiteY8" fmla="*/ 111569 h 116559"/>
                <a:gd name="connsiteX9" fmla="*/ 14390 w 82680"/>
                <a:gd name="connsiteY9" fmla="*/ 105728 h 116559"/>
                <a:gd name="connsiteX10" fmla="*/ 42203 w 82680"/>
                <a:gd name="connsiteY10" fmla="*/ 116648 h 116559"/>
                <a:gd name="connsiteX11" fmla="*/ 82911 w 82680"/>
                <a:gd name="connsiteY11" fmla="*/ 81350 h 116559"/>
                <a:gd name="connsiteX12" fmla="*/ 72292 w 82680"/>
                <a:gd name="connsiteY12" fmla="*/ 57225 h 116559"/>
                <a:gd name="connsiteX13" fmla="*/ 43467 w 82680"/>
                <a:gd name="connsiteY13" fmla="*/ 45036 h 116559"/>
                <a:gd name="connsiteX14" fmla="*/ 12367 w 82680"/>
                <a:gd name="connsiteY14" fmla="*/ 24213 h 116559"/>
                <a:gd name="connsiteX15" fmla="*/ 40686 w 82680"/>
                <a:gd name="connsiteY15" fmla="*/ 4913 h 116559"/>
                <a:gd name="connsiteX16" fmla="*/ 70269 w 82680"/>
                <a:gd name="connsiteY16" fmla="*/ 35640 h 116559"/>
                <a:gd name="connsiteX17" fmla="*/ 73303 w 82680"/>
                <a:gd name="connsiteY17" fmla="*/ 37926 h 116559"/>
                <a:gd name="connsiteX18" fmla="*/ 76590 w 82680"/>
                <a:gd name="connsiteY18" fmla="*/ 31831 h 116559"/>
                <a:gd name="connsiteX19" fmla="*/ 76590 w 82680"/>
                <a:gd name="connsiteY19" fmla="*/ 6183 h 116559"/>
                <a:gd name="connsiteX20" fmla="*/ 73809 w 82680"/>
                <a:gd name="connsiteY20" fmla="*/ 88 h 116559"/>
                <a:gd name="connsiteX21" fmla="*/ 68752 w 82680"/>
                <a:gd name="connsiteY21" fmla="*/ 3136 h 116559"/>
                <a:gd name="connsiteX22" fmla="*/ 64453 w 82680"/>
                <a:gd name="connsiteY22" fmla="*/ 7199 h 116559"/>
                <a:gd name="connsiteX23" fmla="*/ 40686 w 82680"/>
                <a:gd name="connsiteY23" fmla="*/ 88 h 116559"/>
                <a:gd name="connsiteX24" fmla="*/ 230 w 82680"/>
                <a:gd name="connsiteY24" fmla="*/ 31323 h 116559"/>
                <a:gd name="connsiteX25" fmla="*/ 11103 w 82680"/>
                <a:gd name="connsiteY25" fmla="*/ 52908 h 116559"/>
                <a:gd name="connsiteX26" fmla="*/ 44478 w 82680"/>
                <a:gd name="connsiteY26" fmla="*/ 64590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680" h="116559">
                  <a:moveTo>
                    <a:pt x="44478" y="64590"/>
                  </a:moveTo>
                  <a:cubicBezTo>
                    <a:pt x="50041" y="65605"/>
                    <a:pt x="70774" y="69668"/>
                    <a:pt x="70774" y="87952"/>
                  </a:cubicBezTo>
                  <a:cubicBezTo>
                    <a:pt x="70774" y="100903"/>
                    <a:pt x="61925" y="111061"/>
                    <a:pt x="42203" y="111061"/>
                  </a:cubicBezTo>
                  <a:cubicBezTo>
                    <a:pt x="20964" y="111061"/>
                    <a:pt x="11861" y="96586"/>
                    <a:pt x="7057" y="75001"/>
                  </a:cubicBezTo>
                  <a:cubicBezTo>
                    <a:pt x="6298" y="71700"/>
                    <a:pt x="6046" y="70684"/>
                    <a:pt x="3517" y="70684"/>
                  </a:cubicBezTo>
                  <a:cubicBezTo>
                    <a:pt x="230" y="70684"/>
                    <a:pt x="230" y="72462"/>
                    <a:pt x="230" y="77033"/>
                  </a:cubicBezTo>
                  <a:lnTo>
                    <a:pt x="230" y="110553"/>
                  </a:lnTo>
                  <a:cubicBezTo>
                    <a:pt x="230" y="114870"/>
                    <a:pt x="230" y="116648"/>
                    <a:pt x="3011" y="116648"/>
                  </a:cubicBezTo>
                  <a:cubicBezTo>
                    <a:pt x="4276" y="116648"/>
                    <a:pt x="4529" y="116394"/>
                    <a:pt x="9333" y="111569"/>
                  </a:cubicBezTo>
                  <a:cubicBezTo>
                    <a:pt x="9838" y="111061"/>
                    <a:pt x="9838" y="110553"/>
                    <a:pt x="14390" y="105728"/>
                  </a:cubicBezTo>
                  <a:cubicBezTo>
                    <a:pt x="25515" y="116394"/>
                    <a:pt x="36893" y="116648"/>
                    <a:pt x="42203" y="116648"/>
                  </a:cubicBezTo>
                  <a:cubicBezTo>
                    <a:pt x="71280" y="116648"/>
                    <a:pt x="82911" y="99634"/>
                    <a:pt x="82911" y="81350"/>
                  </a:cubicBezTo>
                  <a:cubicBezTo>
                    <a:pt x="82911" y="67891"/>
                    <a:pt x="75326" y="60273"/>
                    <a:pt x="72292" y="57225"/>
                  </a:cubicBezTo>
                  <a:cubicBezTo>
                    <a:pt x="63948" y="49099"/>
                    <a:pt x="54087" y="47068"/>
                    <a:pt x="43467" y="45036"/>
                  </a:cubicBezTo>
                  <a:cubicBezTo>
                    <a:pt x="29308" y="42243"/>
                    <a:pt x="12367" y="38941"/>
                    <a:pt x="12367" y="24213"/>
                  </a:cubicBezTo>
                  <a:cubicBezTo>
                    <a:pt x="12367" y="15325"/>
                    <a:pt x="18941" y="4913"/>
                    <a:pt x="40686" y="4913"/>
                  </a:cubicBezTo>
                  <a:cubicBezTo>
                    <a:pt x="68499" y="4913"/>
                    <a:pt x="69763" y="27768"/>
                    <a:pt x="70269" y="35640"/>
                  </a:cubicBezTo>
                  <a:cubicBezTo>
                    <a:pt x="70522" y="37926"/>
                    <a:pt x="72797" y="37926"/>
                    <a:pt x="73303" y="37926"/>
                  </a:cubicBezTo>
                  <a:cubicBezTo>
                    <a:pt x="76590" y="37926"/>
                    <a:pt x="76590" y="36656"/>
                    <a:pt x="76590" y="31831"/>
                  </a:cubicBezTo>
                  <a:lnTo>
                    <a:pt x="76590" y="6183"/>
                  </a:lnTo>
                  <a:cubicBezTo>
                    <a:pt x="76590" y="1866"/>
                    <a:pt x="76590" y="88"/>
                    <a:pt x="73809" y="88"/>
                  </a:cubicBezTo>
                  <a:cubicBezTo>
                    <a:pt x="72544" y="88"/>
                    <a:pt x="72039" y="88"/>
                    <a:pt x="68752" y="3136"/>
                  </a:cubicBezTo>
                  <a:cubicBezTo>
                    <a:pt x="67993" y="4151"/>
                    <a:pt x="65465" y="6437"/>
                    <a:pt x="64453" y="7199"/>
                  </a:cubicBezTo>
                  <a:cubicBezTo>
                    <a:pt x="54845" y="88"/>
                    <a:pt x="44478" y="88"/>
                    <a:pt x="40686" y="88"/>
                  </a:cubicBezTo>
                  <a:cubicBezTo>
                    <a:pt x="9838" y="88"/>
                    <a:pt x="230" y="17102"/>
                    <a:pt x="230" y="31323"/>
                  </a:cubicBezTo>
                  <a:cubicBezTo>
                    <a:pt x="230" y="40211"/>
                    <a:pt x="4276" y="47321"/>
                    <a:pt x="11103" y="52908"/>
                  </a:cubicBezTo>
                  <a:cubicBezTo>
                    <a:pt x="19194" y="59511"/>
                    <a:pt x="26273" y="61034"/>
                    <a:pt x="44478" y="64590"/>
                  </a:cubicBezTo>
                  <a:close/>
                </a:path>
              </a:pathLst>
            </a:custGeom>
            <a:solidFill>
              <a:srgbClr val="000000"/>
            </a:solidFill>
            <a:ln w="25380" cap="flat">
              <a:noFill/>
              <a:prstDash val="solid"/>
              <a:miter/>
            </a:ln>
          </p:spPr>
          <p:txBody>
            <a:bodyPr rtlCol="0" anchor="ctr"/>
            <a:lstStyle/>
            <a:p>
              <a:endParaRPr lang="en-IN"/>
            </a:p>
          </p:txBody>
        </p:sp>
        <p:sp>
          <p:nvSpPr>
            <p:cNvPr id="542" name="Freeform: Shape 541">
              <a:extLst>
                <a:ext uri="{FF2B5EF4-FFF2-40B4-BE49-F238E27FC236}">
                  <a16:creationId xmlns:a16="http://schemas.microsoft.com/office/drawing/2014/main" id="{2147990A-D40F-3B48-2CCF-AA087331E73C}"/>
                </a:ext>
              </a:extLst>
            </p:cNvPr>
            <p:cNvSpPr/>
            <p:nvPr>
              <p:custDataLst>
                <p:tags r:id="rId100"/>
              </p:custDataLst>
            </p:nvPr>
          </p:nvSpPr>
          <p:spPr>
            <a:xfrm>
              <a:off x="9979212" y="4576615"/>
              <a:ext cx="10113" cy="304730"/>
            </a:xfrm>
            <a:custGeom>
              <a:avLst/>
              <a:gdLst>
                <a:gd name="connsiteX0" fmla="*/ 0 w 10113"/>
                <a:gd name="connsiteY0" fmla="*/ 0 h 304730"/>
                <a:gd name="connsiteX1" fmla="*/ 10113 w 10113"/>
                <a:gd name="connsiteY1" fmla="*/ 0 h 304730"/>
                <a:gd name="connsiteX2" fmla="*/ 10113 w 10113"/>
                <a:gd name="connsiteY2" fmla="*/ 304730 h 304730"/>
                <a:gd name="connsiteX3" fmla="*/ 0 w 10113"/>
                <a:gd name="connsiteY3" fmla="*/ 304730 h 304730"/>
              </a:gdLst>
              <a:ahLst/>
              <a:cxnLst>
                <a:cxn ang="0">
                  <a:pos x="connsiteX0" y="connsiteY0"/>
                </a:cxn>
                <a:cxn ang="0">
                  <a:pos x="connsiteX1" y="connsiteY1"/>
                </a:cxn>
                <a:cxn ang="0">
                  <a:pos x="connsiteX2" y="connsiteY2"/>
                </a:cxn>
                <a:cxn ang="0">
                  <a:pos x="connsiteX3" y="connsiteY3"/>
                </a:cxn>
              </a:cxnLst>
              <a:rect l="l" t="t" r="r" b="b"/>
              <a:pathLst>
                <a:path w="10113" h="304730">
                  <a:moveTo>
                    <a:pt x="0" y="0"/>
                  </a:moveTo>
                  <a:lnTo>
                    <a:pt x="10113" y="0"/>
                  </a:lnTo>
                  <a:lnTo>
                    <a:pt x="10113" y="304730"/>
                  </a:lnTo>
                  <a:lnTo>
                    <a:pt x="0" y="304730"/>
                  </a:lnTo>
                  <a:close/>
                </a:path>
              </a:pathLst>
            </a:custGeom>
            <a:solidFill>
              <a:srgbClr val="000000"/>
            </a:solidFill>
            <a:ln w="25380" cap="flat">
              <a:noFill/>
              <a:prstDash val="solid"/>
              <a:miter/>
            </a:ln>
          </p:spPr>
          <p:txBody>
            <a:bodyPr rtlCol="0" anchor="ctr"/>
            <a:lstStyle/>
            <a:p>
              <a:endParaRPr lang="en-IN"/>
            </a:p>
          </p:txBody>
        </p:sp>
        <p:sp>
          <p:nvSpPr>
            <p:cNvPr id="543" name="Freeform: Shape 542">
              <a:extLst>
                <a:ext uri="{FF2B5EF4-FFF2-40B4-BE49-F238E27FC236}">
                  <a16:creationId xmlns:a16="http://schemas.microsoft.com/office/drawing/2014/main" id="{E0C06713-8AA4-08F8-A596-366FC28C2584}"/>
                </a:ext>
              </a:extLst>
            </p:cNvPr>
            <p:cNvSpPr/>
            <p:nvPr>
              <p:custDataLst>
                <p:tags r:id="rId101"/>
              </p:custDataLst>
            </p:nvPr>
          </p:nvSpPr>
          <p:spPr>
            <a:xfrm>
              <a:off x="10146748" y="4617244"/>
              <a:ext cx="156512" cy="172680"/>
            </a:xfrm>
            <a:custGeom>
              <a:avLst/>
              <a:gdLst>
                <a:gd name="connsiteX0" fmla="*/ 26343 w 156512"/>
                <a:gd name="connsiteY0" fmla="*/ 152961 h 172680"/>
                <a:gd name="connsiteX1" fmla="*/ 6368 w 156512"/>
                <a:gd name="connsiteY1" fmla="*/ 164897 h 172680"/>
                <a:gd name="connsiteX2" fmla="*/ 299 w 156512"/>
                <a:gd name="connsiteY2" fmla="*/ 164897 h 172680"/>
                <a:gd name="connsiteX3" fmla="*/ 299 w 156512"/>
                <a:gd name="connsiteY3" fmla="*/ 172769 h 172680"/>
                <a:gd name="connsiteX4" fmla="*/ 146192 w 156512"/>
                <a:gd name="connsiteY4" fmla="*/ 172769 h 172680"/>
                <a:gd name="connsiteX5" fmla="*/ 156812 w 156512"/>
                <a:gd name="connsiteY5" fmla="*/ 107252 h 172680"/>
                <a:gd name="connsiteX6" fmla="*/ 150490 w 156512"/>
                <a:gd name="connsiteY6" fmla="*/ 107252 h 172680"/>
                <a:gd name="connsiteX7" fmla="*/ 94864 w 156512"/>
                <a:gd name="connsiteY7" fmla="*/ 164897 h 172680"/>
                <a:gd name="connsiteX8" fmla="*/ 61236 w 156512"/>
                <a:gd name="connsiteY8" fmla="*/ 164897 h 172680"/>
                <a:gd name="connsiteX9" fmla="*/ 48846 w 156512"/>
                <a:gd name="connsiteY9" fmla="*/ 154739 h 172680"/>
                <a:gd name="connsiteX10" fmla="*/ 48846 w 156512"/>
                <a:gd name="connsiteY10" fmla="*/ 86936 h 172680"/>
                <a:gd name="connsiteX11" fmla="*/ 71602 w 156512"/>
                <a:gd name="connsiteY11" fmla="*/ 86936 h 172680"/>
                <a:gd name="connsiteX12" fmla="*/ 98910 w 156512"/>
                <a:gd name="connsiteY12" fmla="*/ 116648 h 172680"/>
                <a:gd name="connsiteX13" fmla="*/ 105231 w 156512"/>
                <a:gd name="connsiteY13" fmla="*/ 116648 h 172680"/>
                <a:gd name="connsiteX14" fmla="*/ 105231 w 156512"/>
                <a:gd name="connsiteY14" fmla="*/ 49353 h 172680"/>
                <a:gd name="connsiteX15" fmla="*/ 98910 w 156512"/>
                <a:gd name="connsiteY15" fmla="*/ 49353 h 172680"/>
                <a:gd name="connsiteX16" fmla="*/ 71602 w 156512"/>
                <a:gd name="connsiteY16" fmla="*/ 79064 h 172680"/>
                <a:gd name="connsiteX17" fmla="*/ 48846 w 156512"/>
                <a:gd name="connsiteY17" fmla="*/ 79064 h 172680"/>
                <a:gd name="connsiteX18" fmla="*/ 48846 w 156512"/>
                <a:gd name="connsiteY18" fmla="*/ 18118 h 172680"/>
                <a:gd name="connsiteX19" fmla="*/ 61236 w 156512"/>
                <a:gd name="connsiteY19" fmla="*/ 7960 h 172680"/>
                <a:gd name="connsiteX20" fmla="*/ 93853 w 156512"/>
                <a:gd name="connsiteY20" fmla="*/ 7960 h 172680"/>
                <a:gd name="connsiteX21" fmla="*/ 143411 w 156512"/>
                <a:gd name="connsiteY21" fmla="*/ 57225 h 172680"/>
                <a:gd name="connsiteX22" fmla="*/ 149732 w 156512"/>
                <a:gd name="connsiteY22" fmla="*/ 57225 h 172680"/>
                <a:gd name="connsiteX23" fmla="*/ 142652 w 156512"/>
                <a:gd name="connsiteY23" fmla="*/ 88 h 172680"/>
                <a:gd name="connsiteX24" fmla="*/ 299 w 156512"/>
                <a:gd name="connsiteY24" fmla="*/ 88 h 172680"/>
                <a:gd name="connsiteX25" fmla="*/ 299 w 156512"/>
                <a:gd name="connsiteY25" fmla="*/ 7960 h 172680"/>
                <a:gd name="connsiteX26" fmla="*/ 6368 w 156512"/>
                <a:gd name="connsiteY26" fmla="*/ 7960 h 172680"/>
                <a:gd name="connsiteX27" fmla="*/ 26343 w 156512"/>
                <a:gd name="connsiteY27" fmla="*/ 19896 h 172680"/>
                <a:gd name="connsiteX28" fmla="*/ 26343 w 156512"/>
                <a:gd name="connsiteY28" fmla="*/ 152961 h 17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6512" h="172680">
                  <a:moveTo>
                    <a:pt x="26343" y="152961"/>
                  </a:moveTo>
                  <a:cubicBezTo>
                    <a:pt x="26343" y="162103"/>
                    <a:pt x="25837" y="164897"/>
                    <a:pt x="6368" y="164897"/>
                  </a:cubicBezTo>
                  <a:lnTo>
                    <a:pt x="299" y="164897"/>
                  </a:lnTo>
                  <a:lnTo>
                    <a:pt x="299" y="172769"/>
                  </a:lnTo>
                  <a:lnTo>
                    <a:pt x="146192" y="172769"/>
                  </a:lnTo>
                  <a:lnTo>
                    <a:pt x="156812" y="107252"/>
                  </a:lnTo>
                  <a:lnTo>
                    <a:pt x="150490" y="107252"/>
                  </a:lnTo>
                  <a:cubicBezTo>
                    <a:pt x="144169" y="146359"/>
                    <a:pt x="138354" y="164897"/>
                    <a:pt x="94864" y="164897"/>
                  </a:cubicBezTo>
                  <a:lnTo>
                    <a:pt x="61236" y="164897"/>
                  </a:lnTo>
                  <a:cubicBezTo>
                    <a:pt x="49352" y="164897"/>
                    <a:pt x="48846" y="163119"/>
                    <a:pt x="48846" y="154739"/>
                  </a:cubicBezTo>
                  <a:lnTo>
                    <a:pt x="48846" y="86936"/>
                  </a:lnTo>
                  <a:lnTo>
                    <a:pt x="71602" y="86936"/>
                  </a:lnTo>
                  <a:cubicBezTo>
                    <a:pt x="96128" y="86936"/>
                    <a:pt x="98910" y="95063"/>
                    <a:pt x="98910" y="116648"/>
                  </a:cubicBezTo>
                  <a:lnTo>
                    <a:pt x="105231" y="116648"/>
                  </a:lnTo>
                  <a:lnTo>
                    <a:pt x="105231" y="49353"/>
                  </a:lnTo>
                  <a:lnTo>
                    <a:pt x="98910" y="49353"/>
                  </a:lnTo>
                  <a:cubicBezTo>
                    <a:pt x="98910" y="71192"/>
                    <a:pt x="96128" y="79064"/>
                    <a:pt x="71602" y="79064"/>
                  </a:cubicBezTo>
                  <a:lnTo>
                    <a:pt x="48846" y="79064"/>
                  </a:lnTo>
                  <a:lnTo>
                    <a:pt x="48846" y="18118"/>
                  </a:lnTo>
                  <a:cubicBezTo>
                    <a:pt x="48846" y="9738"/>
                    <a:pt x="49352" y="7960"/>
                    <a:pt x="61236" y="7960"/>
                  </a:cubicBezTo>
                  <a:lnTo>
                    <a:pt x="93853" y="7960"/>
                  </a:lnTo>
                  <a:cubicBezTo>
                    <a:pt x="132538" y="7960"/>
                    <a:pt x="139365" y="21927"/>
                    <a:pt x="143411" y="57225"/>
                  </a:cubicBezTo>
                  <a:lnTo>
                    <a:pt x="149732" y="57225"/>
                  </a:lnTo>
                  <a:lnTo>
                    <a:pt x="142652" y="88"/>
                  </a:lnTo>
                  <a:lnTo>
                    <a:pt x="299" y="88"/>
                  </a:lnTo>
                  <a:lnTo>
                    <a:pt x="299" y="7960"/>
                  </a:lnTo>
                  <a:lnTo>
                    <a:pt x="6368" y="7960"/>
                  </a:lnTo>
                  <a:cubicBezTo>
                    <a:pt x="25837" y="7960"/>
                    <a:pt x="26343" y="10754"/>
                    <a:pt x="26343" y="19896"/>
                  </a:cubicBezTo>
                  <a:lnTo>
                    <a:pt x="26343" y="152961"/>
                  </a:lnTo>
                  <a:close/>
                </a:path>
              </a:pathLst>
            </a:custGeom>
            <a:solidFill>
              <a:srgbClr val="000000"/>
            </a:solidFill>
            <a:ln w="25380" cap="flat">
              <a:noFill/>
              <a:prstDash val="solid"/>
              <a:miter/>
            </a:ln>
          </p:spPr>
          <p:txBody>
            <a:bodyPr rtlCol="0" anchor="ctr"/>
            <a:lstStyle/>
            <a:p>
              <a:endParaRPr lang="en-IN"/>
            </a:p>
          </p:txBody>
        </p:sp>
        <p:sp>
          <p:nvSpPr>
            <p:cNvPr id="544" name="Freeform: Shape 543">
              <a:extLst>
                <a:ext uri="{FF2B5EF4-FFF2-40B4-BE49-F238E27FC236}">
                  <a16:creationId xmlns:a16="http://schemas.microsoft.com/office/drawing/2014/main" id="{E5D4D717-C34D-CC61-4737-9CDD5A974DAC}"/>
                </a:ext>
              </a:extLst>
            </p:cNvPr>
            <p:cNvSpPr/>
            <p:nvPr>
              <p:custDataLst>
                <p:tags r:id="rId102"/>
              </p:custDataLst>
            </p:nvPr>
          </p:nvSpPr>
          <p:spPr>
            <a:xfrm>
              <a:off x="10313515" y="4680476"/>
              <a:ext cx="127434" cy="109449"/>
            </a:xfrm>
            <a:custGeom>
              <a:avLst/>
              <a:gdLst>
                <a:gd name="connsiteX0" fmla="*/ 69839 w 127434"/>
                <a:gd name="connsiteY0" fmla="*/ 49861 h 109449"/>
                <a:gd name="connsiteX1" fmla="*/ 93101 w 127434"/>
                <a:gd name="connsiteY1" fmla="*/ 21165 h 109449"/>
                <a:gd name="connsiteX2" fmla="*/ 123190 w 127434"/>
                <a:gd name="connsiteY2" fmla="*/ 7960 h 109449"/>
                <a:gd name="connsiteX3" fmla="*/ 123190 w 127434"/>
                <a:gd name="connsiteY3" fmla="*/ 88 h 109449"/>
                <a:gd name="connsiteX4" fmla="*/ 102456 w 127434"/>
                <a:gd name="connsiteY4" fmla="*/ 850 h 109449"/>
                <a:gd name="connsiteX5" fmla="*/ 78183 w 127434"/>
                <a:gd name="connsiteY5" fmla="*/ 88 h 109449"/>
                <a:gd name="connsiteX6" fmla="*/ 78183 w 127434"/>
                <a:gd name="connsiteY6" fmla="*/ 7960 h 109449"/>
                <a:gd name="connsiteX7" fmla="*/ 85516 w 127434"/>
                <a:gd name="connsiteY7" fmla="*/ 15833 h 109449"/>
                <a:gd name="connsiteX8" fmla="*/ 81723 w 127434"/>
                <a:gd name="connsiteY8" fmla="*/ 24721 h 109449"/>
                <a:gd name="connsiteX9" fmla="*/ 66046 w 127434"/>
                <a:gd name="connsiteY9" fmla="*/ 44528 h 109449"/>
                <a:gd name="connsiteX10" fmla="*/ 46324 w 127434"/>
                <a:gd name="connsiteY10" fmla="*/ 18880 h 109449"/>
                <a:gd name="connsiteX11" fmla="*/ 44049 w 127434"/>
                <a:gd name="connsiteY11" fmla="*/ 14309 h 109449"/>
                <a:gd name="connsiteX12" fmla="*/ 52898 w 127434"/>
                <a:gd name="connsiteY12" fmla="*/ 7960 h 109449"/>
                <a:gd name="connsiteX13" fmla="*/ 52898 w 127434"/>
                <a:gd name="connsiteY13" fmla="*/ 88 h 109449"/>
                <a:gd name="connsiteX14" fmla="*/ 25591 w 127434"/>
                <a:gd name="connsiteY14" fmla="*/ 850 h 109449"/>
                <a:gd name="connsiteX15" fmla="*/ 1570 w 127434"/>
                <a:gd name="connsiteY15" fmla="*/ 88 h 109449"/>
                <a:gd name="connsiteX16" fmla="*/ 1570 w 127434"/>
                <a:gd name="connsiteY16" fmla="*/ 7960 h 109449"/>
                <a:gd name="connsiteX17" fmla="*/ 31406 w 127434"/>
                <a:gd name="connsiteY17" fmla="*/ 23451 h 109449"/>
                <a:gd name="connsiteX18" fmla="*/ 56438 w 127434"/>
                <a:gd name="connsiteY18" fmla="*/ 56209 h 109449"/>
                <a:gd name="connsiteX19" fmla="*/ 32671 w 127434"/>
                <a:gd name="connsiteY19" fmla="*/ 86429 h 109449"/>
                <a:gd name="connsiteX20" fmla="*/ 306 w 127434"/>
                <a:gd name="connsiteY20" fmla="*/ 101665 h 109449"/>
                <a:gd name="connsiteX21" fmla="*/ 306 w 127434"/>
                <a:gd name="connsiteY21" fmla="*/ 109537 h 109449"/>
                <a:gd name="connsiteX22" fmla="*/ 21292 w 127434"/>
                <a:gd name="connsiteY22" fmla="*/ 108775 h 109449"/>
                <a:gd name="connsiteX23" fmla="*/ 45313 w 127434"/>
                <a:gd name="connsiteY23" fmla="*/ 109537 h 109449"/>
                <a:gd name="connsiteX24" fmla="*/ 45313 w 127434"/>
                <a:gd name="connsiteY24" fmla="*/ 101665 h 109449"/>
                <a:gd name="connsiteX25" fmla="*/ 37980 w 127434"/>
                <a:gd name="connsiteY25" fmla="*/ 93793 h 109449"/>
                <a:gd name="connsiteX26" fmla="*/ 60737 w 127434"/>
                <a:gd name="connsiteY26" fmla="*/ 61542 h 109449"/>
                <a:gd name="connsiteX27" fmla="*/ 79953 w 127434"/>
                <a:gd name="connsiteY27" fmla="*/ 86936 h 109449"/>
                <a:gd name="connsiteX28" fmla="*/ 85263 w 127434"/>
                <a:gd name="connsiteY28" fmla="*/ 95317 h 109449"/>
                <a:gd name="connsiteX29" fmla="*/ 76160 w 127434"/>
                <a:gd name="connsiteY29" fmla="*/ 101665 h 109449"/>
                <a:gd name="connsiteX30" fmla="*/ 76160 w 127434"/>
                <a:gd name="connsiteY30" fmla="*/ 109537 h 109449"/>
                <a:gd name="connsiteX31" fmla="*/ 103468 w 127434"/>
                <a:gd name="connsiteY31" fmla="*/ 108775 h 109449"/>
                <a:gd name="connsiteX32" fmla="*/ 127741 w 127434"/>
                <a:gd name="connsiteY32" fmla="*/ 109537 h 109449"/>
                <a:gd name="connsiteX33" fmla="*/ 127741 w 127434"/>
                <a:gd name="connsiteY33" fmla="*/ 101665 h 109449"/>
                <a:gd name="connsiteX34" fmla="*/ 103721 w 127434"/>
                <a:gd name="connsiteY34" fmla="*/ 93793 h 109449"/>
                <a:gd name="connsiteX35" fmla="*/ 69839 w 127434"/>
                <a:gd name="connsiteY35" fmla="*/ 49861 h 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7434" h="109449">
                  <a:moveTo>
                    <a:pt x="69839" y="49861"/>
                  </a:moveTo>
                  <a:cubicBezTo>
                    <a:pt x="77425" y="40211"/>
                    <a:pt x="87033" y="27768"/>
                    <a:pt x="93101" y="21165"/>
                  </a:cubicBezTo>
                  <a:cubicBezTo>
                    <a:pt x="100939" y="12024"/>
                    <a:pt x="111306" y="8214"/>
                    <a:pt x="123190" y="7960"/>
                  </a:cubicBezTo>
                  <a:lnTo>
                    <a:pt x="123190" y="88"/>
                  </a:lnTo>
                  <a:cubicBezTo>
                    <a:pt x="116616" y="596"/>
                    <a:pt x="109030" y="850"/>
                    <a:pt x="102456" y="850"/>
                  </a:cubicBezTo>
                  <a:cubicBezTo>
                    <a:pt x="94871" y="850"/>
                    <a:pt x="81470" y="342"/>
                    <a:pt x="78183" y="88"/>
                  </a:cubicBezTo>
                  <a:lnTo>
                    <a:pt x="78183" y="7960"/>
                  </a:lnTo>
                  <a:cubicBezTo>
                    <a:pt x="83493" y="8468"/>
                    <a:pt x="85516" y="11770"/>
                    <a:pt x="85516" y="15833"/>
                  </a:cubicBezTo>
                  <a:cubicBezTo>
                    <a:pt x="85516" y="19896"/>
                    <a:pt x="82987" y="23197"/>
                    <a:pt x="81723" y="24721"/>
                  </a:cubicBezTo>
                  <a:lnTo>
                    <a:pt x="66046" y="44528"/>
                  </a:lnTo>
                  <a:lnTo>
                    <a:pt x="46324" y="18880"/>
                  </a:lnTo>
                  <a:cubicBezTo>
                    <a:pt x="44049" y="16341"/>
                    <a:pt x="44049" y="15833"/>
                    <a:pt x="44049" y="14309"/>
                  </a:cubicBezTo>
                  <a:cubicBezTo>
                    <a:pt x="44049" y="10500"/>
                    <a:pt x="47841" y="8214"/>
                    <a:pt x="52898" y="7960"/>
                  </a:cubicBezTo>
                  <a:lnTo>
                    <a:pt x="52898" y="88"/>
                  </a:lnTo>
                  <a:cubicBezTo>
                    <a:pt x="46324" y="342"/>
                    <a:pt x="29636" y="850"/>
                    <a:pt x="25591" y="850"/>
                  </a:cubicBezTo>
                  <a:cubicBezTo>
                    <a:pt x="20281" y="850"/>
                    <a:pt x="8397" y="596"/>
                    <a:pt x="1570" y="88"/>
                  </a:cubicBezTo>
                  <a:lnTo>
                    <a:pt x="1570" y="7960"/>
                  </a:lnTo>
                  <a:cubicBezTo>
                    <a:pt x="19270" y="7960"/>
                    <a:pt x="19523" y="8214"/>
                    <a:pt x="31406" y="23451"/>
                  </a:cubicBezTo>
                  <a:lnTo>
                    <a:pt x="56438" y="56209"/>
                  </a:lnTo>
                  <a:lnTo>
                    <a:pt x="32671" y="86429"/>
                  </a:lnTo>
                  <a:cubicBezTo>
                    <a:pt x="20534" y="101157"/>
                    <a:pt x="5616" y="101665"/>
                    <a:pt x="306" y="101665"/>
                  </a:cubicBezTo>
                  <a:lnTo>
                    <a:pt x="306" y="109537"/>
                  </a:lnTo>
                  <a:cubicBezTo>
                    <a:pt x="6880" y="109029"/>
                    <a:pt x="14718" y="108775"/>
                    <a:pt x="21292" y="108775"/>
                  </a:cubicBezTo>
                  <a:cubicBezTo>
                    <a:pt x="28625" y="108775"/>
                    <a:pt x="39245" y="109283"/>
                    <a:pt x="45313" y="109537"/>
                  </a:cubicBezTo>
                  <a:lnTo>
                    <a:pt x="45313" y="101665"/>
                  </a:lnTo>
                  <a:cubicBezTo>
                    <a:pt x="39750" y="100903"/>
                    <a:pt x="37980" y="97602"/>
                    <a:pt x="37980" y="93793"/>
                  </a:cubicBezTo>
                  <a:cubicBezTo>
                    <a:pt x="37980" y="88206"/>
                    <a:pt x="45313" y="79826"/>
                    <a:pt x="60737" y="61542"/>
                  </a:cubicBezTo>
                  <a:lnTo>
                    <a:pt x="79953" y="86936"/>
                  </a:lnTo>
                  <a:cubicBezTo>
                    <a:pt x="81976" y="89730"/>
                    <a:pt x="85263" y="93793"/>
                    <a:pt x="85263" y="95317"/>
                  </a:cubicBezTo>
                  <a:cubicBezTo>
                    <a:pt x="85263" y="97602"/>
                    <a:pt x="82987" y="101411"/>
                    <a:pt x="76160" y="101665"/>
                  </a:cubicBezTo>
                  <a:lnTo>
                    <a:pt x="76160" y="109537"/>
                  </a:lnTo>
                  <a:cubicBezTo>
                    <a:pt x="83746" y="109283"/>
                    <a:pt x="97905" y="108775"/>
                    <a:pt x="103468" y="108775"/>
                  </a:cubicBezTo>
                  <a:cubicBezTo>
                    <a:pt x="110295" y="108775"/>
                    <a:pt x="120156" y="109029"/>
                    <a:pt x="127741" y="109537"/>
                  </a:cubicBezTo>
                  <a:lnTo>
                    <a:pt x="127741" y="101665"/>
                  </a:lnTo>
                  <a:cubicBezTo>
                    <a:pt x="114087" y="101665"/>
                    <a:pt x="109536" y="101157"/>
                    <a:pt x="103721" y="93793"/>
                  </a:cubicBezTo>
                  <a:lnTo>
                    <a:pt x="69839" y="49861"/>
                  </a:lnTo>
                  <a:close/>
                </a:path>
              </a:pathLst>
            </a:custGeom>
            <a:solidFill>
              <a:srgbClr val="000000"/>
            </a:solidFill>
            <a:ln w="25380" cap="flat">
              <a:noFill/>
              <a:prstDash val="solid"/>
              <a:miter/>
            </a:ln>
          </p:spPr>
          <p:txBody>
            <a:bodyPr rtlCol="0" anchor="ctr"/>
            <a:lstStyle/>
            <a:p>
              <a:endParaRPr lang="en-IN"/>
            </a:p>
          </p:txBody>
        </p:sp>
        <p:sp>
          <p:nvSpPr>
            <p:cNvPr id="545" name="Freeform: Shape 544">
              <a:extLst>
                <a:ext uri="{FF2B5EF4-FFF2-40B4-BE49-F238E27FC236}">
                  <a16:creationId xmlns:a16="http://schemas.microsoft.com/office/drawing/2014/main" id="{93BD20CD-0F57-98AE-FE0E-16F057D73CBB}"/>
                </a:ext>
              </a:extLst>
            </p:cNvPr>
            <p:cNvSpPr/>
            <p:nvPr>
              <p:custDataLst>
                <p:tags r:id="rId103"/>
              </p:custDataLst>
            </p:nvPr>
          </p:nvSpPr>
          <p:spPr>
            <a:xfrm>
              <a:off x="10451008" y="4677683"/>
              <a:ext cx="124653" cy="161507"/>
            </a:xfrm>
            <a:custGeom>
              <a:avLst/>
              <a:gdLst>
                <a:gd name="connsiteX0" fmla="*/ 36721 w 124653"/>
                <a:gd name="connsiteY0" fmla="*/ 16848 h 161507"/>
                <a:gd name="connsiteX1" fmla="*/ 36721 w 124653"/>
                <a:gd name="connsiteY1" fmla="*/ 88 h 161507"/>
                <a:gd name="connsiteX2" fmla="*/ 311 w 124653"/>
                <a:gd name="connsiteY2" fmla="*/ 2882 h 161507"/>
                <a:gd name="connsiteX3" fmla="*/ 311 w 124653"/>
                <a:gd name="connsiteY3" fmla="*/ 10754 h 161507"/>
                <a:gd name="connsiteX4" fmla="*/ 20033 w 124653"/>
                <a:gd name="connsiteY4" fmla="*/ 23451 h 161507"/>
                <a:gd name="connsiteX5" fmla="*/ 20033 w 124653"/>
                <a:gd name="connsiteY5" fmla="*/ 142296 h 161507"/>
                <a:gd name="connsiteX6" fmla="*/ 311 w 124653"/>
                <a:gd name="connsiteY6" fmla="*/ 153723 h 161507"/>
                <a:gd name="connsiteX7" fmla="*/ 311 w 124653"/>
                <a:gd name="connsiteY7" fmla="*/ 161595 h 161507"/>
                <a:gd name="connsiteX8" fmla="*/ 28630 w 124653"/>
                <a:gd name="connsiteY8" fmla="*/ 160834 h 161507"/>
                <a:gd name="connsiteX9" fmla="*/ 57202 w 124653"/>
                <a:gd name="connsiteY9" fmla="*/ 161595 h 161507"/>
                <a:gd name="connsiteX10" fmla="*/ 57202 w 124653"/>
                <a:gd name="connsiteY10" fmla="*/ 153723 h 161507"/>
                <a:gd name="connsiteX11" fmla="*/ 37480 w 124653"/>
                <a:gd name="connsiteY11" fmla="*/ 142296 h 161507"/>
                <a:gd name="connsiteX12" fmla="*/ 37480 w 124653"/>
                <a:gd name="connsiteY12" fmla="*/ 99634 h 161507"/>
                <a:gd name="connsiteX13" fmla="*/ 37480 w 124653"/>
                <a:gd name="connsiteY13" fmla="*/ 97348 h 161507"/>
                <a:gd name="connsiteX14" fmla="*/ 68580 w 124653"/>
                <a:gd name="connsiteY14" fmla="*/ 115124 h 161507"/>
                <a:gd name="connsiteX15" fmla="*/ 124965 w 124653"/>
                <a:gd name="connsiteY15" fmla="*/ 57479 h 161507"/>
                <a:gd name="connsiteX16" fmla="*/ 72120 w 124653"/>
                <a:gd name="connsiteY16" fmla="*/ 88 h 161507"/>
                <a:gd name="connsiteX17" fmla="*/ 36721 w 124653"/>
                <a:gd name="connsiteY17" fmla="*/ 16848 h 161507"/>
                <a:gd name="connsiteX18" fmla="*/ 37480 w 124653"/>
                <a:gd name="connsiteY18" fmla="*/ 83381 h 161507"/>
                <a:gd name="connsiteX19" fmla="*/ 37480 w 124653"/>
                <a:gd name="connsiteY19" fmla="*/ 26752 h 161507"/>
                <a:gd name="connsiteX20" fmla="*/ 70097 w 124653"/>
                <a:gd name="connsiteY20" fmla="*/ 6437 h 161507"/>
                <a:gd name="connsiteX21" fmla="*/ 103979 w 124653"/>
                <a:gd name="connsiteY21" fmla="*/ 57479 h 161507"/>
                <a:gd name="connsiteX22" fmla="*/ 67569 w 124653"/>
                <a:gd name="connsiteY22" fmla="*/ 109537 h 161507"/>
                <a:gd name="connsiteX23" fmla="*/ 41020 w 124653"/>
                <a:gd name="connsiteY23" fmla="*/ 94047 h 161507"/>
                <a:gd name="connsiteX24" fmla="*/ 37480 w 124653"/>
                <a:gd name="connsiteY24" fmla="*/ 83381 h 16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4653" h="161507">
                  <a:moveTo>
                    <a:pt x="36721" y="16848"/>
                  </a:moveTo>
                  <a:lnTo>
                    <a:pt x="36721" y="88"/>
                  </a:lnTo>
                  <a:lnTo>
                    <a:pt x="311" y="2882"/>
                  </a:lnTo>
                  <a:lnTo>
                    <a:pt x="311" y="10754"/>
                  </a:lnTo>
                  <a:cubicBezTo>
                    <a:pt x="18264" y="10754"/>
                    <a:pt x="20033" y="12277"/>
                    <a:pt x="20033" y="23451"/>
                  </a:cubicBezTo>
                  <a:lnTo>
                    <a:pt x="20033" y="142296"/>
                  </a:lnTo>
                  <a:cubicBezTo>
                    <a:pt x="20033" y="153723"/>
                    <a:pt x="17252" y="153723"/>
                    <a:pt x="311" y="153723"/>
                  </a:cubicBezTo>
                  <a:lnTo>
                    <a:pt x="311" y="161595"/>
                  </a:lnTo>
                  <a:cubicBezTo>
                    <a:pt x="8908" y="161342"/>
                    <a:pt x="22056" y="160834"/>
                    <a:pt x="28630" y="160834"/>
                  </a:cubicBezTo>
                  <a:cubicBezTo>
                    <a:pt x="35457" y="160834"/>
                    <a:pt x="48352" y="161342"/>
                    <a:pt x="57202" y="161595"/>
                  </a:cubicBezTo>
                  <a:lnTo>
                    <a:pt x="57202" y="153723"/>
                  </a:lnTo>
                  <a:cubicBezTo>
                    <a:pt x="40261" y="153723"/>
                    <a:pt x="37480" y="153723"/>
                    <a:pt x="37480" y="142296"/>
                  </a:cubicBezTo>
                  <a:lnTo>
                    <a:pt x="37480" y="99634"/>
                  </a:lnTo>
                  <a:lnTo>
                    <a:pt x="37480" y="97348"/>
                  </a:lnTo>
                  <a:cubicBezTo>
                    <a:pt x="38744" y="101411"/>
                    <a:pt x="49364" y="115124"/>
                    <a:pt x="68580" y="115124"/>
                  </a:cubicBezTo>
                  <a:cubicBezTo>
                    <a:pt x="98669" y="115124"/>
                    <a:pt x="124965" y="90238"/>
                    <a:pt x="124965" y="57479"/>
                  </a:cubicBezTo>
                  <a:cubicBezTo>
                    <a:pt x="124965" y="25229"/>
                    <a:pt x="100439" y="88"/>
                    <a:pt x="72120" y="88"/>
                  </a:cubicBezTo>
                  <a:cubicBezTo>
                    <a:pt x="52398" y="88"/>
                    <a:pt x="41778" y="11262"/>
                    <a:pt x="36721" y="16848"/>
                  </a:cubicBezTo>
                  <a:close/>
                  <a:moveTo>
                    <a:pt x="37480" y="83381"/>
                  </a:moveTo>
                  <a:lnTo>
                    <a:pt x="37480" y="26752"/>
                  </a:lnTo>
                  <a:cubicBezTo>
                    <a:pt x="44813" y="13801"/>
                    <a:pt x="57202" y="6437"/>
                    <a:pt x="70097" y="6437"/>
                  </a:cubicBezTo>
                  <a:cubicBezTo>
                    <a:pt x="88555" y="6437"/>
                    <a:pt x="103979" y="28784"/>
                    <a:pt x="103979" y="57479"/>
                  </a:cubicBezTo>
                  <a:cubicBezTo>
                    <a:pt x="103979" y="88206"/>
                    <a:pt x="86279" y="109537"/>
                    <a:pt x="67569" y="109537"/>
                  </a:cubicBezTo>
                  <a:cubicBezTo>
                    <a:pt x="57455" y="109537"/>
                    <a:pt x="47847" y="104458"/>
                    <a:pt x="41020" y="94047"/>
                  </a:cubicBezTo>
                  <a:cubicBezTo>
                    <a:pt x="37480" y="88714"/>
                    <a:pt x="37480" y="88460"/>
                    <a:pt x="37480" y="83381"/>
                  </a:cubicBezTo>
                  <a:close/>
                </a:path>
              </a:pathLst>
            </a:custGeom>
            <a:solidFill>
              <a:srgbClr val="000000"/>
            </a:solidFill>
            <a:ln w="25380" cap="flat">
              <a:noFill/>
              <a:prstDash val="solid"/>
              <a:miter/>
            </a:ln>
          </p:spPr>
          <p:txBody>
            <a:bodyPr rtlCol="0" anchor="ctr"/>
            <a:lstStyle/>
            <a:p>
              <a:endParaRPr lang="en-IN"/>
            </a:p>
          </p:txBody>
        </p:sp>
        <p:sp>
          <p:nvSpPr>
            <p:cNvPr id="546" name="Freeform: Shape 545">
              <a:extLst>
                <a:ext uri="{FF2B5EF4-FFF2-40B4-BE49-F238E27FC236}">
                  <a16:creationId xmlns:a16="http://schemas.microsoft.com/office/drawing/2014/main" id="{5A693937-DEE4-C24A-BFD0-EAFD63F45A54}"/>
                </a:ext>
              </a:extLst>
            </p:cNvPr>
            <p:cNvSpPr/>
            <p:nvPr>
              <p:custDataLst>
                <p:tags r:id="rId104"/>
              </p:custDataLst>
            </p:nvPr>
          </p:nvSpPr>
          <p:spPr>
            <a:xfrm>
              <a:off x="10598503" y="4676159"/>
              <a:ext cx="112011" cy="116559"/>
            </a:xfrm>
            <a:custGeom>
              <a:avLst/>
              <a:gdLst>
                <a:gd name="connsiteX0" fmla="*/ 112328 w 112011"/>
                <a:gd name="connsiteY0" fmla="*/ 59511 h 116559"/>
                <a:gd name="connsiteX1" fmla="*/ 56449 w 112011"/>
                <a:gd name="connsiteY1" fmla="*/ 88 h 116559"/>
                <a:gd name="connsiteX2" fmla="*/ 317 w 112011"/>
                <a:gd name="connsiteY2" fmla="*/ 59511 h 116559"/>
                <a:gd name="connsiteX3" fmla="*/ 56196 w 112011"/>
                <a:gd name="connsiteY3" fmla="*/ 116648 h 116559"/>
                <a:gd name="connsiteX4" fmla="*/ 112328 w 112011"/>
                <a:gd name="connsiteY4" fmla="*/ 59511 h 116559"/>
                <a:gd name="connsiteX5" fmla="*/ 56449 w 112011"/>
                <a:gd name="connsiteY5" fmla="*/ 110299 h 116559"/>
                <a:gd name="connsiteX6" fmla="*/ 27625 w 112011"/>
                <a:gd name="connsiteY6" fmla="*/ 93285 h 116559"/>
                <a:gd name="connsiteX7" fmla="*/ 21304 w 112011"/>
                <a:gd name="connsiteY7" fmla="*/ 57479 h 116559"/>
                <a:gd name="connsiteX8" fmla="*/ 27372 w 112011"/>
                <a:gd name="connsiteY8" fmla="*/ 22689 h 116559"/>
                <a:gd name="connsiteX9" fmla="*/ 56196 w 112011"/>
                <a:gd name="connsiteY9" fmla="*/ 5675 h 116559"/>
                <a:gd name="connsiteX10" fmla="*/ 84768 w 112011"/>
                <a:gd name="connsiteY10" fmla="*/ 22181 h 116559"/>
                <a:gd name="connsiteX11" fmla="*/ 91342 w 112011"/>
                <a:gd name="connsiteY11" fmla="*/ 57479 h 116559"/>
                <a:gd name="connsiteX12" fmla="*/ 85780 w 112011"/>
                <a:gd name="connsiteY12" fmla="*/ 91507 h 116559"/>
                <a:gd name="connsiteX13" fmla="*/ 56449 w 112011"/>
                <a:gd name="connsiteY13" fmla="*/ 110299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011" h="116559">
                  <a:moveTo>
                    <a:pt x="112328" y="59511"/>
                  </a:moveTo>
                  <a:cubicBezTo>
                    <a:pt x="112328" y="27006"/>
                    <a:pt x="87044" y="88"/>
                    <a:pt x="56449" y="88"/>
                  </a:cubicBezTo>
                  <a:cubicBezTo>
                    <a:pt x="24843" y="88"/>
                    <a:pt x="317" y="27768"/>
                    <a:pt x="317" y="59511"/>
                  </a:cubicBezTo>
                  <a:cubicBezTo>
                    <a:pt x="317" y="92269"/>
                    <a:pt x="26613" y="116648"/>
                    <a:pt x="56196" y="116648"/>
                  </a:cubicBezTo>
                  <a:cubicBezTo>
                    <a:pt x="86791" y="116648"/>
                    <a:pt x="112328" y="91761"/>
                    <a:pt x="112328" y="59511"/>
                  </a:cubicBezTo>
                  <a:close/>
                  <a:moveTo>
                    <a:pt x="56449" y="110299"/>
                  </a:moveTo>
                  <a:cubicBezTo>
                    <a:pt x="45577" y="110299"/>
                    <a:pt x="34452" y="104966"/>
                    <a:pt x="27625" y="93285"/>
                  </a:cubicBezTo>
                  <a:cubicBezTo>
                    <a:pt x="21304" y="82112"/>
                    <a:pt x="21304" y="66621"/>
                    <a:pt x="21304" y="57479"/>
                  </a:cubicBezTo>
                  <a:cubicBezTo>
                    <a:pt x="21304" y="47575"/>
                    <a:pt x="21304" y="33863"/>
                    <a:pt x="27372" y="22689"/>
                  </a:cubicBezTo>
                  <a:cubicBezTo>
                    <a:pt x="34199" y="11008"/>
                    <a:pt x="46083" y="5675"/>
                    <a:pt x="56196" y="5675"/>
                  </a:cubicBezTo>
                  <a:cubicBezTo>
                    <a:pt x="67322" y="5675"/>
                    <a:pt x="78194" y="11262"/>
                    <a:pt x="84768" y="22181"/>
                  </a:cubicBezTo>
                  <a:cubicBezTo>
                    <a:pt x="91342" y="33101"/>
                    <a:pt x="91342" y="47829"/>
                    <a:pt x="91342" y="57479"/>
                  </a:cubicBezTo>
                  <a:cubicBezTo>
                    <a:pt x="91342" y="66621"/>
                    <a:pt x="91342" y="80334"/>
                    <a:pt x="85780" y="91507"/>
                  </a:cubicBezTo>
                  <a:cubicBezTo>
                    <a:pt x="80217" y="102935"/>
                    <a:pt x="69092" y="110299"/>
                    <a:pt x="56449" y="110299"/>
                  </a:cubicBezTo>
                  <a:close/>
                </a:path>
              </a:pathLst>
            </a:custGeom>
            <a:solidFill>
              <a:srgbClr val="000000"/>
            </a:solidFill>
            <a:ln w="25380" cap="flat">
              <a:noFill/>
              <a:prstDash val="solid"/>
              <a:miter/>
            </a:ln>
          </p:spPr>
          <p:txBody>
            <a:bodyPr rtlCol="0" anchor="ctr"/>
            <a:lstStyle/>
            <a:p>
              <a:endParaRPr lang="en-IN"/>
            </a:p>
          </p:txBody>
        </p:sp>
        <p:sp>
          <p:nvSpPr>
            <p:cNvPr id="547" name="Freeform: Shape 546">
              <a:extLst>
                <a:ext uri="{FF2B5EF4-FFF2-40B4-BE49-F238E27FC236}">
                  <a16:creationId xmlns:a16="http://schemas.microsoft.com/office/drawing/2014/main" id="{3B3599EE-DC81-2204-EC16-4296A9DC31B0}"/>
                </a:ext>
              </a:extLst>
            </p:cNvPr>
            <p:cNvSpPr/>
            <p:nvPr>
              <p:custDataLst>
                <p:tags r:id="rId105"/>
              </p:custDataLst>
            </p:nvPr>
          </p:nvSpPr>
          <p:spPr>
            <a:xfrm>
              <a:off x="10725939" y="4677683"/>
              <a:ext cx="127182" cy="112242"/>
            </a:xfrm>
            <a:custGeom>
              <a:avLst/>
              <a:gdLst>
                <a:gd name="connsiteX0" fmla="*/ 20044 w 127182"/>
                <a:gd name="connsiteY0" fmla="*/ 24975 h 112242"/>
                <a:gd name="connsiteX1" fmla="*/ 20044 w 127182"/>
                <a:gd name="connsiteY1" fmla="*/ 93031 h 112242"/>
                <a:gd name="connsiteX2" fmla="*/ 322 w 127182"/>
                <a:gd name="connsiteY2" fmla="*/ 104458 h 112242"/>
                <a:gd name="connsiteX3" fmla="*/ 322 w 127182"/>
                <a:gd name="connsiteY3" fmla="*/ 112331 h 112242"/>
                <a:gd name="connsiteX4" fmla="*/ 28894 w 127182"/>
                <a:gd name="connsiteY4" fmla="*/ 111569 h 112242"/>
                <a:gd name="connsiteX5" fmla="*/ 57213 w 127182"/>
                <a:gd name="connsiteY5" fmla="*/ 112331 h 112242"/>
                <a:gd name="connsiteX6" fmla="*/ 57213 w 127182"/>
                <a:gd name="connsiteY6" fmla="*/ 104458 h 112242"/>
                <a:gd name="connsiteX7" fmla="*/ 37491 w 127182"/>
                <a:gd name="connsiteY7" fmla="*/ 93031 h 112242"/>
                <a:gd name="connsiteX8" fmla="*/ 37491 w 127182"/>
                <a:gd name="connsiteY8" fmla="*/ 46306 h 112242"/>
                <a:gd name="connsiteX9" fmla="*/ 71625 w 127182"/>
                <a:gd name="connsiteY9" fmla="*/ 5675 h 112242"/>
                <a:gd name="connsiteX10" fmla="*/ 90336 w 127182"/>
                <a:gd name="connsiteY10" fmla="*/ 33863 h 112242"/>
                <a:gd name="connsiteX11" fmla="*/ 90336 w 127182"/>
                <a:gd name="connsiteY11" fmla="*/ 93031 h 112242"/>
                <a:gd name="connsiteX12" fmla="*/ 70614 w 127182"/>
                <a:gd name="connsiteY12" fmla="*/ 104458 h 112242"/>
                <a:gd name="connsiteX13" fmla="*/ 70614 w 127182"/>
                <a:gd name="connsiteY13" fmla="*/ 112331 h 112242"/>
                <a:gd name="connsiteX14" fmla="*/ 99185 w 127182"/>
                <a:gd name="connsiteY14" fmla="*/ 111569 h 112242"/>
                <a:gd name="connsiteX15" fmla="*/ 127504 w 127182"/>
                <a:gd name="connsiteY15" fmla="*/ 112331 h 112242"/>
                <a:gd name="connsiteX16" fmla="*/ 127504 w 127182"/>
                <a:gd name="connsiteY16" fmla="*/ 104458 h 112242"/>
                <a:gd name="connsiteX17" fmla="*/ 107782 w 127182"/>
                <a:gd name="connsiteY17" fmla="*/ 96840 h 112242"/>
                <a:gd name="connsiteX18" fmla="*/ 107782 w 127182"/>
                <a:gd name="connsiteY18" fmla="*/ 48337 h 112242"/>
                <a:gd name="connsiteX19" fmla="*/ 99944 w 127182"/>
                <a:gd name="connsiteY19" fmla="*/ 9484 h 112242"/>
                <a:gd name="connsiteX20" fmla="*/ 73395 w 127182"/>
                <a:gd name="connsiteY20" fmla="*/ 88 h 112242"/>
                <a:gd name="connsiteX21" fmla="*/ 35974 w 127182"/>
                <a:gd name="connsiteY21" fmla="*/ 26752 h 112242"/>
                <a:gd name="connsiteX22" fmla="*/ 35974 w 127182"/>
                <a:gd name="connsiteY22" fmla="*/ 88 h 112242"/>
                <a:gd name="connsiteX23" fmla="*/ 322 w 127182"/>
                <a:gd name="connsiteY23" fmla="*/ 2882 h 112242"/>
                <a:gd name="connsiteX24" fmla="*/ 322 w 127182"/>
                <a:gd name="connsiteY24" fmla="*/ 10754 h 112242"/>
                <a:gd name="connsiteX25" fmla="*/ 20044 w 127182"/>
                <a:gd name="connsiteY25" fmla="*/ 24975 h 11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182" h="112242">
                  <a:moveTo>
                    <a:pt x="20044" y="24975"/>
                  </a:moveTo>
                  <a:lnTo>
                    <a:pt x="20044" y="93031"/>
                  </a:lnTo>
                  <a:cubicBezTo>
                    <a:pt x="20044" y="104458"/>
                    <a:pt x="17263" y="104458"/>
                    <a:pt x="322" y="104458"/>
                  </a:cubicBezTo>
                  <a:lnTo>
                    <a:pt x="322" y="112331"/>
                  </a:lnTo>
                  <a:cubicBezTo>
                    <a:pt x="9172" y="112077"/>
                    <a:pt x="22067" y="111569"/>
                    <a:pt x="28894" y="111569"/>
                  </a:cubicBezTo>
                  <a:cubicBezTo>
                    <a:pt x="35468" y="111569"/>
                    <a:pt x="48616" y="112077"/>
                    <a:pt x="57213" y="112331"/>
                  </a:cubicBezTo>
                  <a:lnTo>
                    <a:pt x="57213" y="104458"/>
                  </a:lnTo>
                  <a:cubicBezTo>
                    <a:pt x="40272" y="104458"/>
                    <a:pt x="37491" y="104458"/>
                    <a:pt x="37491" y="93031"/>
                  </a:cubicBezTo>
                  <a:lnTo>
                    <a:pt x="37491" y="46306"/>
                  </a:lnTo>
                  <a:cubicBezTo>
                    <a:pt x="37491" y="19896"/>
                    <a:pt x="55443" y="5675"/>
                    <a:pt x="71625" y="5675"/>
                  </a:cubicBezTo>
                  <a:cubicBezTo>
                    <a:pt x="87554" y="5675"/>
                    <a:pt x="90336" y="19388"/>
                    <a:pt x="90336" y="33863"/>
                  </a:cubicBezTo>
                  <a:lnTo>
                    <a:pt x="90336" y="93031"/>
                  </a:lnTo>
                  <a:cubicBezTo>
                    <a:pt x="90336" y="104458"/>
                    <a:pt x="87554" y="104458"/>
                    <a:pt x="70614" y="104458"/>
                  </a:cubicBezTo>
                  <a:lnTo>
                    <a:pt x="70614" y="112331"/>
                  </a:lnTo>
                  <a:cubicBezTo>
                    <a:pt x="79463" y="112077"/>
                    <a:pt x="92359" y="111569"/>
                    <a:pt x="99185" y="111569"/>
                  </a:cubicBezTo>
                  <a:cubicBezTo>
                    <a:pt x="105759" y="111569"/>
                    <a:pt x="118907" y="112077"/>
                    <a:pt x="127504" y="112331"/>
                  </a:cubicBezTo>
                  <a:lnTo>
                    <a:pt x="127504" y="104458"/>
                  </a:lnTo>
                  <a:cubicBezTo>
                    <a:pt x="114356" y="104458"/>
                    <a:pt x="108035" y="104458"/>
                    <a:pt x="107782" y="96840"/>
                  </a:cubicBezTo>
                  <a:lnTo>
                    <a:pt x="107782" y="48337"/>
                  </a:lnTo>
                  <a:cubicBezTo>
                    <a:pt x="107782" y="26498"/>
                    <a:pt x="107782" y="18626"/>
                    <a:pt x="99944" y="9484"/>
                  </a:cubicBezTo>
                  <a:cubicBezTo>
                    <a:pt x="96404" y="5167"/>
                    <a:pt x="88060" y="88"/>
                    <a:pt x="73395" y="88"/>
                  </a:cubicBezTo>
                  <a:cubicBezTo>
                    <a:pt x="54937" y="88"/>
                    <a:pt x="43053" y="11008"/>
                    <a:pt x="35974" y="26752"/>
                  </a:cubicBezTo>
                  <a:lnTo>
                    <a:pt x="35974" y="88"/>
                  </a:lnTo>
                  <a:lnTo>
                    <a:pt x="322" y="2882"/>
                  </a:lnTo>
                  <a:lnTo>
                    <a:pt x="322" y="10754"/>
                  </a:lnTo>
                  <a:cubicBezTo>
                    <a:pt x="18022" y="10754"/>
                    <a:pt x="20044" y="12531"/>
                    <a:pt x="20044" y="24975"/>
                  </a:cubicBezTo>
                  <a:close/>
                </a:path>
              </a:pathLst>
            </a:custGeom>
            <a:solidFill>
              <a:srgbClr val="000000"/>
            </a:solidFill>
            <a:ln w="25380" cap="flat">
              <a:noFill/>
              <a:prstDash val="solid"/>
              <a:miter/>
            </a:ln>
          </p:spPr>
          <p:txBody>
            <a:bodyPr rtlCol="0" anchor="ctr"/>
            <a:lstStyle/>
            <a:p>
              <a:endParaRPr lang="en-IN"/>
            </a:p>
          </p:txBody>
        </p:sp>
        <p:sp>
          <p:nvSpPr>
            <p:cNvPr id="548" name="Freeform: Shape 547">
              <a:extLst>
                <a:ext uri="{FF2B5EF4-FFF2-40B4-BE49-F238E27FC236}">
                  <a16:creationId xmlns:a16="http://schemas.microsoft.com/office/drawing/2014/main" id="{0E850567-FCE6-1865-D184-665BBB510F87}"/>
                </a:ext>
              </a:extLst>
            </p:cNvPr>
            <p:cNvSpPr/>
            <p:nvPr>
              <p:custDataLst>
                <p:tags r:id="rId106"/>
              </p:custDataLst>
            </p:nvPr>
          </p:nvSpPr>
          <p:spPr>
            <a:xfrm>
              <a:off x="10865398" y="4676159"/>
              <a:ext cx="97851" cy="116559"/>
            </a:xfrm>
            <a:custGeom>
              <a:avLst/>
              <a:gdLst>
                <a:gd name="connsiteX0" fmla="*/ 21567 w 97851"/>
                <a:gd name="connsiteY0" fmla="*/ 49861 h 116559"/>
                <a:gd name="connsiteX1" fmla="*/ 52920 w 97851"/>
                <a:gd name="connsiteY1" fmla="*/ 5675 h 116559"/>
                <a:gd name="connsiteX2" fmla="*/ 81492 w 97851"/>
                <a:gd name="connsiteY2" fmla="*/ 49861 h 116559"/>
                <a:gd name="connsiteX3" fmla="*/ 21567 w 97851"/>
                <a:gd name="connsiteY3" fmla="*/ 49861 h 116559"/>
                <a:gd name="connsiteX4" fmla="*/ 21314 w 97851"/>
                <a:gd name="connsiteY4" fmla="*/ 55194 h 116559"/>
                <a:gd name="connsiteX5" fmla="*/ 91858 w 97851"/>
                <a:gd name="connsiteY5" fmla="*/ 55194 h 116559"/>
                <a:gd name="connsiteX6" fmla="*/ 98180 w 97851"/>
                <a:gd name="connsiteY6" fmla="*/ 49861 h 116559"/>
                <a:gd name="connsiteX7" fmla="*/ 52920 w 97851"/>
                <a:gd name="connsiteY7" fmla="*/ 88 h 116559"/>
                <a:gd name="connsiteX8" fmla="*/ 328 w 97851"/>
                <a:gd name="connsiteY8" fmla="*/ 57987 h 116559"/>
                <a:gd name="connsiteX9" fmla="*/ 55954 w 97851"/>
                <a:gd name="connsiteY9" fmla="*/ 116648 h 116559"/>
                <a:gd name="connsiteX10" fmla="*/ 98180 w 97851"/>
                <a:gd name="connsiteY10" fmla="*/ 83635 h 116559"/>
                <a:gd name="connsiteX11" fmla="*/ 94893 w 97851"/>
                <a:gd name="connsiteY11" fmla="*/ 80588 h 116559"/>
                <a:gd name="connsiteX12" fmla="*/ 91606 w 97851"/>
                <a:gd name="connsiteY12" fmla="*/ 84143 h 116559"/>
                <a:gd name="connsiteX13" fmla="*/ 57471 w 97851"/>
                <a:gd name="connsiteY13" fmla="*/ 110299 h 116559"/>
                <a:gd name="connsiteX14" fmla="*/ 28899 w 97851"/>
                <a:gd name="connsiteY14" fmla="*/ 93285 h 116559"/>
                <a:gd name="connsiteX15" fmla="*/ 21314 w 97851"/>
                <a:gd name="connsiteY15" fmla="*/ 55194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851" h="116559">
                  <a:moveTo>
                    <a:pt x="21567" y="49861"/>
                  </a:moveTo>
                  <a:cubicBezTo>
                    <a:pt x="23084" y="12024"/>
                    <a:pt x="44323" y="5675"/>
                    <a:pt x="52920" y="5675"/>
                  </a:cubicBezTo>
                  <a:cubicBezTo>
                    <a:pt x="78963" y="5675"/>
                    <a:pt x="81492" y="39957"/>
                    <a:pt x="81492" y="49861"/>
                  </a:cubicBezTo>
                  <a:lnTo>
                    <a:pt x="21567" y="49861"/>
                  </a:lnTo>
                  <a:close/>
                  <a:moveTo>
                    <a:pt x="21314" y="55194"/>
                  </a:moveTo>
                  <a:lnTo>
                    <a:pt x="91858" y="55194"/>
                  </a:lnTo>
                  <a:cubicBezTo>
                    <a:pt x="97421" y="55194"/>
                    <a:pt x="98180" y="55194"/>
                    <a:pt x="98180" y="49861"/>
                  </a:cubicBezTo>
                  <a:cubicBezTo>
                    <a:pt x="98180" y="24721"/>
                    <a:pt x="84526" y="88"/>
                    <a:pt x="52920" y="88"/>
                  </a:cubicBezTo>
                  <a:cubicBezTo>
                    <a:pt x="23590" y="88"/>
                    <a:pt x="328" y="26244"/>
                    <a:pt x="328" y="57987"/>
                  </a:cubicBezTo>
                  <a:cubicBezTo>
                    <a:pt x="328" y="92015"/>
                    <a:pt x="26877" y="116648"/>
                    <a:pt x="55954" y="116648"/>
                  </a:cubicBezTo>
                  <a:cubicBezTo>
                    <a:pt x="86801" y="116648"/>
                    <a:pt x="98180" y="88460"/>
                    <a:pt x="98180" y="83635"/>
                  </a:cubicBezTo>
                  <a:cubicBezTo>
                    <a:pt x="98180" y="81096"/>
                    <a:pt x="96157" y="80588"/>
                    <a:pt x="94893" y="80588"/>
                  </a:cubicBezTo>
                  <a:cubicBezTo>
                    <a:pt x="92617" y="80588"/>
                    <a:pt x="92111" y="82112"/>
                    <a:pt x="91606" y="84143"/>
                  </a:cubicBezTo>
                  <a:cubicBezTo>
                    <a:pt x="82756" y="110299"/>
                    <a:pt x="60000" y="110299"/>
                    <a:pt x="57471" y="110299"/>
                  </a:cubicBezTo>
                  <a:cubicBezTo>
                    <a:pt x="44829" y="110299"/>
                    <a:pt x="34715" y="102681"/>
                    <a:pt x="28899" y="93285"/>
                  </a:cubicBezTo>
                  <a:cubicBezTo>
                    <a:pt x="21314" y="81096"/>
                    <a:pt x="21314" y="64336"/>
                    <a:pt x="21314" y="55194"/>
                  </a:cubicBezTo>
                  <a:close/>
                </a:path>
              </a:pathLst>
            </a:custGeom>
            <a:solidFill>
              <a:srgbClr val="000000"/>
            </a:solidFill>
            <a:ln w="25380" cap="flat">
              <a:noFill/>
              <a:prstDash val="solid"/>
              <a:miter/>
            </a:ln>
          </p:spPr>
          <p:txBody>
            <a:bodyPr rtlCol="0" anchor="ctr"/>
            <a:lstStyle/>
            <a:p>
              <a:endParaRPr lang="en-IN"/>
            </a:p>
          </p:txBody>
        </p:sp>
        <p:sp>
          <p:nvSpPr>
            <p:cNvPr id="549" name="Freeform: Shape 548">
              <a:extLst>
                <a:ext uri="{FF2B5EF4-FFF2-40B4-BE49-F238E27FC236}">
                  <a16:creationId xmlns:a16="http://schemas.microsoft.com/office/drawing/2014/main" id="{5BD8BE12-683A-1052-BA04-73942ED76BE8}"/>
                </a:ext>
              </a:extLst>
            </p:cNvPr>
            <p:cNvSpPr/>
            <p:nvPr>
              <p:custDataLst>
                <p:tags r:id="rId107"/>
              </p:custDataLst>
            </p:nvPr>
          </p:nvSpPr>
          <p:spPr>
            <a:xfrm>
              <a:off x="10978786" y="4677683"/>
              <a:ext cx="127182" cy="112242"/>
            </a:xfrm>
            <a:custGeom>
              <a:avLst/>
              <a:gdLst>
                <a:gd name="connsiteX0" fmla="*/ 20054 w 127182"/>
                <a:gd name="connsiteY0" fmla="*/ 24975 h 112242"/>
                <a:gd name="connsiteX1" fmla="*/ 20054 w 127182"/>
                <a:gd name="connsiteY1" fmla="*/ 93031 h 112242"/>
                <a:gd name="connsiteX2" fmla="*/ 332 w 127182"/>
                <a:gd name="connsiteY2" fmla="*/ 104458 h 112242"/>
                <a:gd name="connsiteX3" fmla="*/ 332 w 127182"/>
                <a:gd name="connsiteY3" fmla="*/ 112331 h 112242"/>
                <a:gd name="connsiteX4" fmla="*/ 28904 w 127182"/>
                <a:gd name="connsiteY4" fmla="*/ 111569 h 112242"/>
                <a:gd name="connsiteX5" fmla="*/ 57223 w 127182"/>
                <a:gd name="connsiteY5" fmla="*/ 112331 h 112242"/>
                <a:gd name="connsiteX6" fmla="*/ 57223 w 127182"/>
                <a:gd name="connsiteY6" fmla="*/ 104458 h 112242"/>
                <a:gd name="connsiteX7" fmla="*/ 37501 w 127182"/>
                <a:gd name="connsiteY7" fmla="*/ 93031 h 112242"/>
                <a:gd name="connsiteX8" fmla="*/ 37501 w 127182"/>
                <a:gd name="connsiteY8" fmla="*/ 46306 h 112242"/>
                <a:gd name="connsiteX9" fmla="*/ 71635 w 127182"/>
                <a:gd name="connsiteY9" fmla="*/ 5675 h 112242"/>
                <a:gd name="connsiteX10" fmla="*/ 90346 w 127182"/>
                <a:gd name="connsiteY10" fmla="*/ 33863 h 112242"/>
                <a:gd name="connsiteX11" fmla="*/ 90346 w 127182"/>
                <a:gd name="connsiteY11" fmla="*/ 93031 h 112242"/>
                <a:gd name="connsiteX12" fmla="*/ 70624 w 127182"/>
                <a:gd name="connsiteY12" fmla="*/ 104458 h 112242"/>
                <a:gd name="connsiteX13" fmla="*/ 70624 w 127182"/>
                <a:gd name="connsiteY13" fmla="*/ 112331 h 112242"/>
                <a:gd name="connsiteX14" fmla="*/ 99195 w 127182"/>
                <a:gd name="connsiteY14" fmla="*/ 111569 h 112242"/>
                <a:gd name="connsiteX15" fmla="*/ 127514 w 127182"/>
                <a:gd name="connsiteY15" fmla="*/ 112331 h 112242"/>
                <a:gd name="connsiteX16" fmla="*/ 127514 w 127182"/>
                <a:gd name="connsiteY16" fmla="*/ 104458 h 112242"/>
                <a:gd name="connsiteX17" fmla="*/ 107792 w 127182"/>
                <a:gd name="connsiteY17" fmla="*/ 96840 h 112242"/>
                <a:gd name="connsiteX18" fmla="*/ 107792 w 127182"/>
                <a:gd name="connsiteY18" fmla="*/ 48337 h 112242"/>
                <a:gd name="connsiteX19" fmla="*/ 99954 w 127182"/>
                <a:gd name="connsiteY19" fmla="*/ 9484 h 112242"/>
                <a:gd name="connsiteX20" fmla="*/ 73405 w 127182"/>
                <a:gd name="connsiteY20" fmla="*/ 88 h 112242"/>
                <a:gd name="connsiteX21" fmla="*/ 35984 w 127182"/>
                <a:gd name="connsiteY21" fmla="*/ 26752 h 112242"/>
                <a:gd name="connsiteX22" fmla="*/ 35984 w 127182"/>
                <a:gd name="connsiteY22" fmla="*/ 88 h 112242"/>
                <a:gd name="connsiteX23" fmla="*/ 332 w 127182"/>
                <a:gd name="connsiteY23" fmla="*/ 2882 h 112242"/>
                <a:gd name="connsiteX24" fmla="*/ 332 w 127182"/>
                <a:gd name="connsiteY24" fmla="*/ 10754 h 112242"/>
                <a:gd name="connsiteX25" fmla="*/ 20054 w 127182"/>
                <a:gd name="connsiteY25" fmla="*/ 24975 h 11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182" h="112242">
                  <a:moveTo>
                    <a:pt x="20054" y="24975"/>
                  </a:moveTo>
                  <a:lnTo>
                    <a:pt x="20054" y="93031"/>
                  </a:lnTo>
                  <a:cubicBezTo>
                    <a:pt x="20054" y="104458"/>
                    <a:pt x="17273" y="104458"/>
                    <a:pt x="332" y="104458"/>
                  </a:cubicBezTo>
                  <a:lnTo>
                    <a:pt x="332" y="112331"/>
                  </a:lnTo>
                  <a:cubicBezTo>
                    <a:pt x="9182" y="112077"/>
                    <a:pt x="22077" y="111569"/>
                    <a:pt x="28904" y="111569"/>
                  </a:cubicBezTo>
                  <a:cubicBezTo>
                    <a:pt x="35478" y="111569"/>
                    <a:pt x="48626" y="112077"/>
                    <a:pt x="57223" y="112331"/>
                  </a:cubicBezTo>
                  <a:lnTo>
                    <a:pt x="57223" y="104458"/>
                  </a:lnTo>
                  <a:cubicBezTo>
                    <a:pt x="40282" y="104458"/>
                    <a:pt x="37501" y="104458"/>
                    <a:pt x="37501" y="93031"/>
                  </a:cubicBezTo>
                  <a:lnTo>
                    <a:pt x="37501" y="46306"/>
                  </a:lnTo>
                  <a:cubicBezTo>
                    <a:pt x="37501" y="19896"/>
                    <a:pt x="55453" y="5675"/>
                    <a:pt x="71635" y="5675"/>
                  </a:cubicBezTo>
                  <a:cubicBezTo>
                    <a:pt x="87564" y="5675"/>
                    <a:pt x="90346" y="19388"/>
                    <a:pt x="90346" y="33863"/>
                  </a:cubicBezTo>
                  <a:lnTo>
                    <a:pt x="90346" y="93031"/>
                  </a:lnTo>
                  <a:cubicBezTo>
                    <a:pt x="90346" y="104458"/>
                    <a:pt x="87564" y="104458"/>
                    <a:pt x="70624" y="104458"/>
                  </a:cubicBezTo>
                  <a:lnTo>
                    <a:pt x="70624" y="112331"/>
                  </a:lnTo>
                  <a:cubicBezTo>
                    <a:pt x="79473" y="112077"/>
                    <a:pt x="92368" y="111569"/>
                    <a:pt x="99195" y="111569"/>
                  </a:cubicBezTo>
                  <a:cubicBezTo>
                    <a:pt x="105769" y="111569"/>
                    <a:pt x="118917" y="112077"/>
                    <a:pt x="127514" y="112331"/>
                  </a:cubicBezTo>
                  <a:lnTo>
                    <a:pt x="127514" y="104458"/>
                  </a:lnTo>
                  <a:cubicBezTo>
                    <a:pt x="114366" y="104458"/>
                    <a:pt x="108045" y="104458"/>
                    <a:pt x="107792" y="96840"/>
                  </a:cubicBezTo>
                  <a:lnTo>
                    <a:pt x="107792" y="48337"/>
                  </a:lnTo>
                  <a:cubicBezTo>
                    <a:pt x="107792" y="26498"/>
                    <a:pt x="107792" y="18626"/>
                    <a:pt x="99954" y="9484"/>
                  </a:cubicBezTo>
                  <a:cubicBezTo>
                    <a:pt x="96414" y="5167"/>
                    <a:pt x="88070" y="88"/>
                    <a:pt x="73405" y="88"/>
                  </a:cubicBezTo>
                  <a:cubicBezTo>
                    <a:pt x="54947" y="88"/>
                    <a:pt x="43063" y="11008"/>
                    <a:pt x="35984" y="26752"/>
                  </a:cubicBezTo>
                  <a:lnTo>
                    <a:pt x="35984" y="88"/>
                  </a:lnTo>
                  <a:lnTo>
                    <a:pt x="332" y="2882"/>
                  </a:lnTo>
                  <a:lnTo>
                    <a:pt x="332" y="10754"/>
                  </a:lnTo>
                  <a:cubicBezTo>
                    <a:pt x="18031" y="10754"/>
                    <a:pt x="20054" y="12531"/>
                    <a:pt x="20054" y="24975"/>
                  </a:cubicBezTo>
                  <a:close/>
                </a:path>
              </a:pathLst>
            </a:custGeom>
            <a:solidFill>
              <a:srgbClr val="000000"/>
            </a:solidFill>
            <a:ln w="25380" cap="flat">
              <a:noFill/>
              <a:prstDash val="solid"/>
              <a:miter/>
            </a:ln>
          </p:spPr>
          <p:txBody>
            <a:bodyPr rtlCol="0" anchor="ctr"/>
            <a:lstStyle/>
            <a:p>
              <a:endParaRPr lang="en-IN"/>
            </a:p>
          </p:txBody>
        </p:sp>
        <p:sp>
          <p:nvSpPr>
            <p:cNvPr id="550" name="Freeform: Shape 549">
              <a:extLst>
                <a:ext uri="{FF2B5EF4-FFF2-40B4-BE49-F238E27FC236}">
                  <a16:creationId xmlns:a16="http://schemas.microsoft.com/office/drawing/2014/main" id="{56FAB01F-D28B-7CB6-4C16-601244767663}"/>
                </a:ext>
              </a:extLst>
            </p:cNvPr>
            <p:cNvSpPr/>
            <p:nvPr>
              <p:custDataLst>
                <p:tags r:id="rId108"/>
              </p:custDataLst>
            </p:nvPr>
          </p:nvSpPr>
          <p:spPr>
            <a:xfrm>
              <a:off x="11108946" y="4633751"/>
              <a:ext cx="79141" cy="158967"/>
            </a:xfrm>
            <a:custGeom>
              <a:avLst/>
              <a:gdLst>
                <a:gd name="connsiteX0" fmla="*/ 39276 w 79141"/>
                <a:gd name="connsiteY0" fmla="*/ 54686 h 158967"/>
                <a:gd name="connsiteX1" fmla="*/ 75433 w 79141"/>
                <a:gd name="connsiteY1" fmla="*/ 54686 h 158967"/>
                <a:gd name="connsiteX2" fmla="*/ 75433 w 79141"/>
                <a:gd name="connsiteY2" fmla="*/ 46814 h 158967"/>
                <a:gd name="connsiteX3" fmla="*/ 39276 w 79141"/>
                <a:gd name="connsiteY3" fmla="*/ 46814 h 158967"/>
                <a:gd name="connsiteX4" fmla="*/ 39276 w 79141"/>
                <a:gd name="connsiteY4" fmla="*/ 88 h 158967"/>
                <a:gd name="connsiteX5" fmla="*/ 32955 w 79141"/>
                <a:gd name="connsiteY5" fmla="*/ 88 h 158967"/>
                <a:gd name="connsiteX6" fmla="*/ 337 w 79141"/>
                <a:gd name="connsiteY6" fmla="*/ 49099 h 158967"/>
                <a:gd name="connsiteX7" fmla="*/ 337 w 79141"/>
                <a:gd name="connsiteY7" fmla="*/ 54686 h 158967"/>
                <a:gd name="connsiteX8" fmla="*/ 21829 w 79141"/>
                <a:gd name="connsiteY8" fmla="*/ 54686 h 158967"/>
                <a:gd name="connsiteX9" fmla="*/ 21829 w 79141"/>
                <a:gd name="connsiteY9" fmla="*/ 124774 h 158967"/>
                <a:gd name="connsiteX10" fmla="*/ 54447 w 79141"/>
                <a:gd name="connsiteY10" fmla="*/ 159056 h 158967"/>
                <a:gd name="connsiteX11" fmla="*/ 79479 w 79141"/>
                <a:gd name="connsiteY11" fmla="*/ 124774 h 158967"/>
                <a:gd name="connsiteX12" fmla="*/ 79479 w 79141"/>
                <a:gd name="connsiteY12" fmla="*/ 110299 h 158967"/>
                <a:gd name="connsiteX13" fmla="*/ 73157 w 79141"/>
                <a:gd name="connsiteY13" fmla="*/ 110299 h 158967"/>
                <a:gd name="connsiteX14" fmla="*/ 73157 w 79141"/>
                <a:gd name="connsiteY14" fmla="*/ 124266 h 158967"/>
                <a:gd name="connsiteX15" fmla="*/ 56217 w 79141"/>
                <a:gd name="connsiteY15" fmla="*/ 152707 h 158967"/>
                <a:gd name="connsiteX16" fmla="*/ 39276 w 79141"/>
                <a:gd name="connsiteY16" fmla="*/ 125282 h 158967"/>
                <a:gd name="connsiteX17" fmla="*/ 39276 w 79141"/>
                <a:gd name="connsiteY17" fmla="*/ 54686 h 15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141" h="158967">
                  <a:moveTo>
                    <a:pt x="39276" y="54686"/>
                  </a:moveTo>
                  <a:lnTo>
                    <a:pt x="75433" y="54686"/>
                  </a:lnTo>
                  <a:lnTo>
                    <a:pt x="75433" y="46814"/>
                  </a:lnTo>
                  <a:lnTo>
                    <a:pt x="39276" y="46814"/>
                  </a:lnTo>
                  <a:lnTo>
                    <a:pt x="39276" y="88"/>
                  </a:lnTo>
                  <a:lnTo>
                    <a:pt x="32955" y="88"/>
                  </a:lnTo>
                  <a:cubicBezTo>
                    <a:pt x="32702" y="20912"/>
                    <a:pt x="25116" y="48083"/>
                    <a:pt x="337" y="49099"/>
                  </a:cubicBezTo>
                  <a:lnTo>
                    <a:pt x="337" y="54686"/>
                  </a:lnTo>
                  <a:lnTo>
                    <a:pt x="21829" y="54686"/>
                  </a:lnTo>
                  <a:lnTo>
                    <a:pt x="21829" y="124774"/>
                  </a:lnTo>
                  <a:cubicBezTo>
                    <a:pt x="21829" y="156009"/>
                    <a:pt x="45344" y="159056"/>
                    <a:pt x="54447" y="159056"/>
                  </a:cubicBezTo>
                  <a:cubicBezTo>
                    <a:pt x="72399" y="159056"/>
                    <a:pt x="79479" y="141026"/>
                    <a:pt x="79479" y="124774"/>
                  </a:cubicBezTo>
                  <a:lnTo>
                    <a:pt x="79479" y="110299"/>
                  </a:lnTo>
                  <a:lnTo>
                    <a:pt x="73157" y="110299"/>
                  </a:lnTo>
                  <a:lnTo>
                    <a:pt x="73157" y="124266"/>
                  </a:lnTo>
                  <a:cubicBezTo>
                    <a:pt x="73157" y="143058"/>
                    <a:pt x="65572" y="152707"/>
                    <a:pt x="56217" y="152707"/>
                  </a:cubicBezTo>
                  <a:cubicBezTo>
                    <a:pt x="39276" y="152707"/>
                    <a:pt x="39276" y="129599"/>
                    <a:pt x="39276" y="125282"/>
                  </a:cubicBezTo>
                  <a:lnTo>
                    <a:pt x="39276" y="54686"/>
                  </a:lnTo>
                  <a:close/>
                </a:path>
              </a:pathLst>
            </a:custGeom>
            <a:solidFill>
              <a:srgbClr val="000000"/>
            </a:solidFill>
            <a:ln w="25380" cap="flat">
              <a:noFill/>
              <a:prstDash val="solid"/>
              <a:miter/>
            </a:ln>
          </p:spPr>
          <p:txBody>
            <a:bodyPr rtlCol="0" anchor="ctr"/>
            <a:lstStyle/>
            <a:p>
              <a:endParaRPr lang="en-IN"/>
            </a:p>
          </p:txBody>
        </p:sp>
        <p:sp>
          <p:nvSpPr>
            <p:cNvPr id="551" name="Freeform: Shape 550">
              <a:extLst>
                <a:ext uri="{FF2B5EF4-FFF2-40B4-BE49-F238E27FC236}">
                  <a16:creationId xmlns:a16="http://schemas.microsoft.com/office/drawing/2014/main" id="{AC880CE8-7D50-94CD-06CC-A624E09B7299}"/>
                </a:ext>
              </a:extLst>
            </p:cNvPr>
            <p:cNvSpPr/>
            <p:nvPr>
              <p:custDataLst>
                <p:tags r:id="rId109"/>
              </p:custDataLst>
            </p:nvPr>
          </p:nvSpPr>
          <p:spPr>
            <a:xfrm>
              <a:off x="11210816" y="4620038"/>
              <a:ext cx="54109" cy="169887"/>
            </a:xfrm>
            <a:custGeom>
              <a:avLst/>
              <a:gdLst>
                <a:gd name="connsiteX0" fmla="*/ 36751 w 54109"/>
                <a:gd name="connsiteY0" fmla="*/ 57733 h 169887"/>
                <a:gd name="connsiteX1" fmla="*/ 1353 w 54109"/>
                <a:gd name="connsiteY1" fmla="*/ 60526 h 169887"/>
                <a:gd name="connsiteX2" fmla="*/ 1353 w 54109"/>
                <a:gd name="connsiteY2" fmla="*/ 68399 h 169887"/>
                <a:gd name="connsiteX3" fmla="*/ 20063 w 54109"/>
                <a:gd name="connsiteY3" fmla="*/ 82366 h 169887"/>
                <a:gd name="connsiteX4" fmla="*/ 20063 w 54109"/>
                <a:gd name="connsiteY4" fmla="*/ 150676 h 169887"/>
                <a:gd name="connsiteX5" fmla="*/ 341 w 54109"/>
                <a:gd name="connsiteY5" fmla="*/ 162103 h 169887"/>
                <a:gd name="connsiteX6" fmla="*/ 341 w 54109"/>
                <a:gd name="connsiteY6" fmla="*/ 169976 h 169887"/>
                <a:gd name="connsiteX7" fmla="*/ 28155 w 54109"/>
                <a:gd name="connsiteY7" fmla="*/ 169214 h 169887"/>
                <a:gd name="connsiteX8" fmla="*/ 54451 w 54109"/>
                <a:gd name="connsiteY8" fmla="*/ 169976 h 169887"/>
                <a:gd name="connsiteX9" fmla="*/ 54451 w 54109"/>
                <a:gd name="connsiteY9" fmla="*/ 162103 h 169887"/>
                <a:gd name="connsiteX10" fmla="*/ 36751 w 54109"/>
                <a:gd name="connsiteY10" fmla="*/ 150930 h 169887"/>
                <a:gd name="connsiteX11" fmla="*/ 36751 w 54109"/>
                <a:gd name="connsiteY11" fmla="*/ 57733 h 169887"/>
                <a:gd name="connsiteX12" fmla="*/ 37763 w 54109"/>
                <a:gd name="connsiteY12" fmla="*/ 13547 h 169887"/>
                <a:gd name="connsiteX13" fmla="*/ 24362 w 54109"/>
                <a:gd name="connsiteY13" fmla="*/ 88 h 169887"/>
                <a:gd name="connsiteX14" fmla="*/ 10961 w 54109"/>
                <a:gd name="connsiteY14" fmla="*/ 13547 h 169887"/>
                <a:gd name="connsiteX15" fmla="*/ 24362 w 54109"/>
                <a:gd name="connsiteY15" fmla="*/ 27006 h 169887"/>
                <a:gd name="connsiteX16" fmla="*/ 37763 w 54109"/>
                <a:gd name="connsiteY16" fmla="*/ 13547 h 169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09" h="169887">
                  <a:moveTo>
                    <a:pt x="36751" y="57733"/>
                  </a:moveTo>
                  <a:lnTo>
                    <a:pt x="1353" y="60526"/>
                  </a:lnTo>
                  <a:lnTo>
                    <a:pt x="1353" y="68399"/>
                  </a:lnTo>
                  <a:cubicBezTo>
                    <a:pt x="17788" y="68399"/>
                    <a:pt x="20063" y="69922"/>
                    <a:pt x="20063" y="82366"/>
                  </a:cubicBezTo>
                  <a:lnTo>
                    <a:pt x="20063" y="150676"/>
                  </a:lnTo>
                  <a:cubicBezTo>
                    <a:pt x="20063" y="162103"/>
                    <a:pt x="17282" y="162103"/>
                    <a:pt x="341" y="162103"/>
                  </a:cubicBezTo>
                  <a:lnTo>
                    <a:pt x="341" y="169976"/>
                  </a:lnTo>
                  <a:cubicBezTo>
                    <a:pt x="8432" y="169722"/>
                    <a:pt x="22086" y="169214"/>
                    <a:pt x="28155" y="169214"/>
                  </a:cubicBezTo>
                  <a:cubicBezTo>
                    <a:pt x="37004" y="169214"/>
                    <a:pt x="45854" y="169722"/>
                    <a:pt x="54451" y="169976"/>
                  </a:cubicBezTo>
                  <a:lnTo>
                    <a:pt x="54451" y="162103"/>
                  </a:lnTo>
                  <a:cubicBezTo>
                    <a:pt x="37763" y="162103"/>
                    <a:pt x="36751" y="160834"/>
                    <a:pt x="36751" y="150930"/>
                  </a:cubicBezTo>
                  <a:lnTo>
                    <a:pt x="36751" y="57733"/>
                  </a:lnTo>
                  <a:close/>
                  <a:moveTo>
                    <a:pt x="37763" y="13547"/>
                  </a:moveTo>
                  <a:cubicBezTo>
                    <a:pt x="37763" y="5421"/>
                    <a:pt x="31442" y="88"/>
                    <a:pt x="24362" y="88"/>
                  </a:cubicBezTo>
                  <a:cubicBezTo>
                    <a:pt x="16524" y="88"/>
                    <a:pt x="10961" y="6945"/>
                    <a:pt x="10961" y="13547"/>
                  </a:cubicBezTo>
                  <a:cubicBezTo>
                    <a:pt x="10961" y="20404"/>
                    <a:pt x="16524" y="27006"/>
                    <a:pt x="24362" y="27006"/>
                  </a:cubicBezTo>
                  <a:cubicBezTo>
                    <a:pt x="31442" y="27006"/>
                    <a:pt x="37763" y="21673"/>
                    <a:pt x="37763" y="13547"/>
                  </a:cubicBezTo>
                  <a:close/>
                </a:path>
              </a:pathLst>
            </a:custGeom>
            <a:solidFill>
              <a:srgbClr val="000000"/>
            </a:solidFill>
            <a:ln w="25380" cap="flat">
              <a:noFill/>
              <a:prstDash val="solid"/>
              <a:miter/>
            </a:ln>
          </p:spPr>
          <p:txBody>
            <a:bodyPr rtlCol="0" anchor="ctr"/>
            <a:lstStyle/>
            <a:p>
              <a:endParaRPr lang="en-IN"/>
            </a:p>
          </p:txBody>
        </p:sp>
        <p:sp>
          <p:nvSpPr>
            <p:cNvPr id="552" name="Freeform: Shape 551">
              <a:extLst>
                <a:ext uri="{FF2B5EF4-FFF2-40B4-BE49-F238E27FC236}">
                  <a16:creationId xmlns:a16="http://schemas.microsoft.com/office/drawing/2014/main" id="{B28E370E-0F0D-811C-6616-214F8D8EC17F}"/>
                </a:ext>
              </a:extLst>
            </p:cNvPr>
            <p:cNvSpPr/>
            <p:nvPr>
              <p:custDataLst>
                <p:tags r:id="rId110"/>
              </p:custDataLst>
            </p:nvPr>
          </p:nvSpPr>
          <p:spPr>
            <a:xfrm>
              <a:off x="11283327" y="4676159"/>
              <a:ext cx="114033" cy="116559"/>
            </a:xfrm>
            <a:custGeom>
              <a:avLst/>
              <a:gdLst>
                <a:gd name="connsiteX0" fmla="*/ 73923 w 114033"/>
                <a:gd name="connsiteY0" fmla="*/ 94555 h 116559"/>
                <a:gd name="connsiteX1" fmla="*/ 93645 w 114033"/>
                <a:gd name="connsiteY1" fmla="*/ 115378 h 116559"/>
                <a:gd name="connsiteX2" fmla="*/ 114378 w 114033"/>
                <a:gd name="connsiteY2" fmla="*/ 91253 h 116559"/>
                <a:gd name="connsiteX3" fmla="*/ 114378 w 114033"/>
                <a:gd name="connsiteY3" fmla="*/ 77033 h 116559"/>
                <a:gd name="connsiteX4" fmla="*/ 108057 w 114033"/>
                <a:gd name="connsiteY4" fmla="*/ 77033 h 116559"/>
                <a:gd name="connsiteX5" fmla="*/ 108057 w 114033"/>
                <a:gd name="connsiteY5" fmla="*/ 91253 h 116559"/>
                <a:gd name="connsiteX6" fmla="*/ 98954 w 114033"/>
                <a:gd name="connsiteY6" fmla="*/ 107506 h 116559"/>
                <a:gd name="connsiteX7" fmla="*/ 89599 w 114033"/>
                <a:gd name="connsiteY7" fmla="*/ 94809 h 116559"/>
                <a:gd name="connsiteX8" fmla="*/ 89599 w 114033"/>
                <a:gd name="connsiteY8" fmla="*/ 44020 h 116559"/>
                <a:gd name="connsiteX9" fmla="*/ 80497 w 114033"/>
                <a:gd name="connsiteY9" fmla="*/ 14055 h 116559"/>
                <a:gd name="connsiteX10" fmla="*/ 45857 w 114033"/>
                <a:gd name="connsiteY10" fmla="*/ 88 h 116559"/>
                <a:gd name="connsiteX11" fmla="*/ 7677 w 114033"/>
                <a:gd name="connsiteY11" fmla="*/ 28784 h 116559"/>
                <a:gd name="connsiteX12" fmla="*/ 19308 w 114033"/>
                <a:gd name="connsiteY12" fmla="*/ 40719 h 116559"/>
                <a:gd name="connsiteX13" fmla="*/ 30939 w 114033"/>
                <a:gd name="connsiteY13" fmla="*/ 29038 h 116559"/>
                <a:gd name="connsiteX14" fmla="*/ 18043 w 114033"/>
                <a:gd name="connsiteY14" fmla="*/ 17356 h 116559"/>
                <a:gd name="connsiteX15" fmla="*/ 45351 w 114033"/>
                <a:gd name="connsiteY15" fmla="*/ 5675 h 116559"/>
                <a:gd name="connsiteX16" fmla="*/ 72153 w 114033"/>
                <a:gd name="connsiteY16" fmla="*/ 38180 h 116559"/>
                <a:gd name="connsiteX17" fmla="*/ 72153 w 114033"/>
                <a:gd name="connsiteY17" fmla="*/ 47575 h 116559"/>
                <a:gd name="connsiteX18" fmla="*/ 25629 w 114033"/>
                <a:gd name="connsiteY18" fmla="*/ 56717 h 116559"/>
                <a:gd name="connsiteX19" fmla="*/ 344 w 114033"/>
                <a:gd name="connsiteY19" fmla="*/ 89730 h 116559"/>
                <a:gd name="connsiteX20" fmla="*/ 40800 w 114033"/>
                <a:gd name="connsiteY20" fmla="*/ 116648 h 116559"/>
                <a:gd name="connsiteX21" fmla="*/ 73923 w 114033"/>
                <a:gd name="connsiteY21" fmla="*/ 94555 h 116559"/>
                <a:gd name="connsiteX22" fmla="*/ 72153 w 114033"/>
                <a:gd name="connsiteY22" fmla="*/ 52908 h 116559"/>
                <a:gd name="connsiteX23" fmla="*/ 72153 w 114033"/>
                <a:gd name="connsiteY23" fmla="*/ 78302 h 116559"/>
                <a:gd name="connsiteX24" fmla="*/ 42570 w 114033"/>
                <a:gd name="connsiteY24" fmla="*/ 111061 h 116559"/>
                <a:gd name="connsiteX25" fmla="*/ 19813 w 114033"/>
                <a:gd name="connsiteY25" fmla="*/ 89476 h 116559"/>
                <a:gd name="connsiteX26" fmla="*/ 72153 w 114033"/>
                <a:gd name="connsiteY26" fmla="*/ 52908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033" h="116559">
                  <a:moveTo>
                    <a:pt x="73923" y="94555"/>
                  </a:moveTo>
                  <a:cubicBezTo>
                    <a:pt x="74934" y="104712"/>
                    <a:pt x="81761" y="115378"/>
                    <a:pt x="93645" y="115378"/>
                  </a:cubicBezTo>
                  <a:cubicBezTo>
                    <a:pt x="98954" y="115378"/>
                    <a:pt x="114378" y="111823"/>
                    <a:pt x="114378" y="91253"/>
                  </a:cubicBezTo>
                  <a:lnTo>
                    <a:pt x="114378" y="77033"/>
                  </a:lnTo>
                  <a:lnTo>
                    <a:pt x="108057" y="77033"/>
                  </a:lnTo>
                  <a:lnTo>
                    <a:pt x="108057" y="91253"/>
                  </a:lnTo>
                  <a:cubicBezTo>
                    <a:pt x="108057" y="105982"/>
                    <a:pt x="101736" y="107506"/>
                    <a:pt x="98954" y="107506"/>
                  </a:cubicBezTo>
                  <a:cubicBezTo>
                    <a:pt x="90610" y="107506"/>
                    <a:pt x="89599" y="96078"/>
                    <a:pt x="89599" y="94809"/>
                  </a:cubicBezTo>
                  <a:lnTo>
                    <a:pt x="89599" y="44020"/>
                  </a:lnTo>
                  <a:cubicBezTo>
                    <a:pt x="89599" y="33355"/>
                    <a:pt x="89599" y="23451"/>
                    <a:pt x="80497" y="14055"/>
                  </a:cubicBezTo>
                  <a:cubicBezTo>
                    <a:pt x="70636" y="4151"/>
                    <a:pt x="57993" y="88"/>
                    <a:pt x="45857" y="88"/>
                  </a:cubicBezTo>
                  <a:cubicBezTo>
                    <a:pt x="25123" y="88"/>
                    <a:pt x="7677" y="12024"/>
                    <a:pt x="7677" y="28784"/>
                  </a:cubicBezTo>
                  <a:cubicBezTo>
                    <a:pt x="7677" y="36402"/>
                    <a:pt x="12734" y="40719"/>
                    <a:pt x="19308" y="40719"/>
                  </a:cubicBezTo>
                  <a:cubicBezTo>
                    <a:pt x="26387" y="40719"/>
                    <a:pt x="30939" y="35640"/>
                    <a:pt x="30939" y="29038"/>
                  </a:cubicBezTo>
                  <a:cubicBezTo>
                    <a:pt x="30939" y="25990"/>
                    <a:pt x="29674" y="17610"/>
                    <a:pt x="18043" y="17356"/>
                  </a:cubicBezTo>
                  <a:cubicBezTo>
                    <a:pt x="24870" y="8468"/>
                    <a:pt x="37260" y="5675"/>
                    <a:pt x="45351" y="5675"/>
                  </a:cubicBezTo>
                  <a:cubicBezTo>
                    <a:pt x="57740" y="5675"/>
                    <a:pt x="72153" y="15579"/>
                    <a:pt x="72153" y="38180"/>
                  </a:cubicBezTo>
                  <a:lnTo>
                    <a:pt x="72153" y="47575"/>
                  </a:lnTo>
                  <a:cubicBezTo>
                    <a:pt x="59257" y="48337"/>
                    <a:pt x="41558" y="49099"/>
                    <a:pt x="25629" y="56717"/>
                  </a:cubicBezTo>
                  <a:cubicBezTo>
                    <a:pt x="6665" y="65351"/>
                    <a:pt x="344" y="78556"/>
                    <a:pt x="344" y="89730"/>
                  </a:cubicBezTo>
                  <a:cubicBezTo>
                    <a:pt x="344" y="110299"/>
                    <a:pt x="24870" y="116648"/>
                    <a:pt x="40800" y="116648"/>
                  </a:cubicBezTo>
                  <a:cubicBezTo>
                    <a:pt x="57488" y="116648"/>
                    <a:pt x="69118" y="106490"/>
                    <a:pt x="73923" y="94555"/>
                  </a:cubicBezTo>
                  <a:close/>
                  <a:moveTo>
                    <a:pt x="72153" y="52908"/>
                  </a:moveTo>
                  <a:lnTo>
                    <a:pt x="72153" y="78302"/>
                  </a:lnTo>
                  <a:cubicBezTo>
                    <a:pt x="72153" y="102427"/>
                    <a:pt x="53948" y="111061"/>
                    <a:pt x="42570" y="111061"/>
                  </a:cubicBezTo>
                  <a:cubicBezTo>
                    <a:pt x="30180" y="111061"/>
                    <a:pt x="19813" y="102173"/>
                    <a:pt x="19813" y="89476"/>
                  </a:cubicBezTo>
                  <a:cubicBezTo>
                    <a:pt x="19813" y="75509"/>
                    <a:pt x="30433" y="54432"/>
                    <a:pt x="72153" y="52908"/>
                  </a:cubicBezTo>
                  <a:close/>
                </a:path>
              </a:pathLst>
            </a:custGeom>
            <a:solidFill>
              <a:srgbClr val="000000"/>
            </a:solidFill>
            <a:ln w="25380" cap="flat">
              <a:noFill/>
              <a:prstDash val="solid"/>
              <a:miter/>
            </a:ln>
          </p:spPr>
          <p:txBody>
            <a:bodyPr rtlCol="0" anchor="ctr"/>
            <a:lstStyle/>
            <a:p>
              <a:endParaRPr lang="en-IN"/>
            </a:p>
          </p:txBody>
        </p:sp>
        <p:sp>
          <p:nvSpPr>
            <p:cNvPr id="553" name="Freeform: Shape 552">
              <a:extLst>
                <a:ext uri="{FF2B5EF4-FFF2-40B4-BE49-F238E27FC236}">
                  <a16:creationId xmlns:a16="http://schemas.microsoft.com/office/drawing/2014/main" id="{2F058550-F78B-E208-A34E-BAAB4777A5A2}"/>
                </a:ext>
              </a:extLst>
            </p:cNvPr>
            <p:cNvSpPr/>
            <p:nvPr>
              <p:custDataLst>
                <p:tags r:id="rId111"/>
              </p:custDataLst>
            </p:nvPr>
          </p:nvSpPr>
          <p:spPr>
            <a:xfrm>
              <a:off x="11407476" y="4613689"/>
              <a:ext cx="56132" cy="176235"/>
            </a:xfrm>
            <a:custGeom>
              <a:avLst/>
              <a:gdLst>
                <a:gd name="connsiteX0" fmla="*/ 36759 w 56132"/>
                <a:gd name="connsiteY0" fmla="*/ 88 h 176235"/>
                <a:gd name="connsiteX1" fmla="*/ 349 w 56132"/>
                <a:gd name="connsiteY1" fmla="*/ 2882 h 176235"/>
                <a:gd name="connsiteX2" fmla="*/ 349 w 56132"/>
                <a:gd name="connsiteY2" fmla="*/ 10754 h 176235"/>
                <a:gd name="connsiteX3" fmla="*/ 20071 w 56132"/>
                <a:gd name="connsiteY3" fmla="*/ 24975 h 176235"/>
                <a:gd name="connsiteX4" fmla="*/ 20071 w 56132"/>
                <a:gd name="connsiteY4" fmla="*/ 157024 h 176235"/>
                <a:gd name="connsiteX5" fmla="*/ 349 w 56132"/>
                <a:gd name="connsiteY5" fmla="*/ 168452 h 176235"/>
                <a:gd name="connsiteX6" fmla="*/ 349 w 56132"/>
                <a:gd name="connsiteY6" fmla="*/ 176324 h 176235"/>
                <a:gd name="connsiteX7" fmla="*/ 28415 w 56132"/>
                <a:gd name="connsiteY7" fmla="*/ 175562 h 176235"/>
                <a:gd name="connsiteX8" fmla="*/ 56481 w 56132"/>
                <a:gd name="connsiteY8" fmla="*/ 176324 h 176235"/>
                <a:gd name="connsiteX9" fmla="*/ 56481 w 56132"/>
                <a:gd name="connsiteY9" fmla="*/ 168452 h 176235"/>
                <a:gd name="connsiteX10" fmla="*/ 36759 w 56132"/>
                <a:gd name="connsiteY10" fmla="*/ 157024 h 176235"/>
                <a:gd name="connsiteX11" fmla="*/ 36759 w 56132"/>
                <a:gd name="connsiteY11" fmla="*/ 88 h 17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132" h="176235">
                  <a:moveTo>
                    <a:pt x="36759" y="88"/>
                  </a:moveTo>
                  <a:lnTo>
                    <a:pt x="349" y="2882"/>
                  </a:lnTo>
                  <a:lnTo>
                    <a:pt x="349" y="10754"/>
                  </a:lnTo>
                  <a:cubicBezTo>
                    <a:pt x="18048" y="10754"/>
                    <a:pt x="20071" y="12531"/>
                    <a:pt x="20071" y="24975"/>
                  </a:cubicBezTo>
                  <a:lnTo>
                    <a:pt x="20071" y="157024"/>
                  </a:lnTo>
                  <a:cubicBezTo>
                    <a:pt x="20071" y="168452"/>
                    <a:pt x="17290" y="168452"/>
                    <a:pt x="349" y="168452"/>
                  </a:cubicBezTo>
                  <a:lnTo>
                    <a:pt x="349" y="176324"/>
                  </a:lnTo>
                  <a:cubicBezTo>
                    <a:pt x="8693" y="176070"/>
                    <a:pt x="22094" y="175562"/>
                    <a:pt x="28415" y="175562"/>
                  </a:cubicBezTo>
                  <a:cubicBezTo>
                    <a:pt x="34736" y="175562"/>
                    <a:pt x="47126" y="176070"/>
                    <a:pt x="56481" y="176324"/>
                  </a:cubicBezTo>
                  <a:lnTo>
                    <a:pt x="56481" y="168452"/>
                  </a:lnTo>
                  <a:cubicBezTo>
                    <a:pt x="39540" y="168452"/>
                    <a:pt x="36759" y="168452"/>
                    <a:pt x="36759" y="157024"/>
                  </a:cubicBezTo>
                  <a:lnTo>
                    <a:pt x="36759" y="88"/>
                  </a:lnTo>
                  <a:close/>
                </a:path>
              </a:pathLst>
            </a:custGeom>
            <a:solidFill>
              <a:srgbClr val="000000"/>
            </a:solidFill>
            <a:ln w="25380" cap="flat">
              <a:noFill/>
              <a:prstDash val="solid"/>
              <a:miter/>
            </a:ln>
          </p:spPr>
          <p:txBody>
            <a:bodyPr rtlCol="0" anchor="ctr"/>
            <a:lstStyle/>
            <a:p>
              <a:endParaRPr lang="en-IN"/>
            </a:p>
          </p:txBody>
        </p:sp>
        <p:sp>
          <p:nvSpPr>
            <p:cNvPr id="554" name="Freeform: Shape 553">
              <a:extLst>
                <a:ext uri="{FF2B5EF4-FFF2-40B4-BE49-F238E27FC236}">
                  <a16:creationId xmlns:a16="http://schemas.microsoft.com/office/drawing/2014/main" id="{A66B5088-340B-4D13-07D0-5CD1A0767C7D}"/>
                </a:ext>
              </a:extLst>
            </p:cNvPr>
            <p:cNvSpPr/>
            <p:nvPr>
              <p:custDataLst>
                <p:tags r:id="rId112"/>
              </p:custDataLst>
            </p:nvPr>
          </p:nvSpPr>
          <p:spPr>
            <a:xfrm>
              <a:off x="11494398" y="4599468"/>
              <a:ext cx="58660" cy="253942"/>
            </a:xfrm>
            <a:custGeom>
              <a:avLst/>
              <a:gdLst>
                <a:gd name="connsiteX0" fmla="*/ 59012 w 58660"/>
                <a:gd name="connsiteY0" fmla="*/ 251491 h 253942"/>
                <a:gd name="connsiteX1" fmla="*/ 54714 w 58660"/>
                <a:gd name="connsiteY1" fmla="*/ 245904 h 253942"/>
                <a:gd name="connsiteX2" fmla="*/ 15017 w 58660"/>
                <a:gd name="connsiteY2" fmla="*/ 127059 h 253942"/>
                <a:gd name="connsiteX3" fmla="*/ 55725 w 58660"/>
                <a:gd name="connsiteY3" fmla="*/ 6945 h 253942"/>
                <a:gd name="connsiteX4" fmla="*/ 59012 w 58660"/>
                <a:gd name="connsiteY4" fmla="*/ 2628 h 253942"/>
                <a:gd name="connsiteX5" fmla="*/ 56484 w 58660"/>
                <a:gd name="connsiteY5" fmla="*/ 88 h 253942"/>
                <a:gd name="connsiteX6" fmla="*/ 16281 w 58660"/>
                <a:gd name="connsiteY6" fmla="*/ 49607 h 253942"/>
                <a:gd name="connsiteX7" fmla="*/ 352 w 58660"/>
                <a:gd name="connsiteY7" fmla="*/ 127059 h 253942"/>
                <a:gd name="connsiteX8" fmla="*/ 17040 w 58660"/>
                <a:gd name="connsiteY8" fmla="*/ 206289 h 253942"/>
                <a:gd name="connsiteX9" fmla="*/ 56484 w 58660"/>
                <a:gd name="connsiteY9" fmla="*/ 254030 h 253942"/>
                <a:gd name="connsiteX10" fmla="*/ 59012 w 58660"/>
                <a:gd name="connsiteY10" fmla="*/ 251491 h 253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660" h="253942">
                  <a:moveTo>
                    <a:pt x="59012" y="251491"/>
                  </a:moveTo>
                  <a:cubicBezTo>
                    <a:pt x="59012" y="250729"/>
                    <a:pt x="59012" y="250221"/>
                    <a:pt x="54714" y="245904"/>
                  </a:cubicBezTo>
                  <a:cubicBezTo>
                    <a:pt x="23108" y="213908"/>
                    <a:pt x="15017" y="165912"/>
                    <a:pt x="15017" y="127059"/>
                  </a:cubicBezTo>
                  <a:cubicBezTo>
                    <a:pt x="15017" y="82873"/>
                    <a:pt x="24625" y="38687"/>
                    <a:pt x="55725" y="6945"/>
                  </a:cubicBezTo>
                  <a:cubicBezTo>
                    <a:pt x="59012" y="3897"/>
                    <a:pt x="59012" y="3390"/>
                    <a:pt x="59012" y="2628"/>
                  </a:cubicBezTo>
                  <a:cubicBezTo>
                    <a:pt x="59012" y="850"/>
                    <a:pt x="58001" y="88"/>
                    <a:pt x="56484" y="88"/>
                  </a:cubicBezTo>
                  <a:cubicBezTo>
                    <a:pt x="53955" y="88"/>
                    <a:pt x="31199" y="17356"/>
                    <a:pt x="16281" y="49607"/>
                  </a:cubicBezTo>
                  <a:cubicBezTo>
                    <a:pt x="3386" y="77541"/>
                    <a:pt x="352" y="105728"/>
                    <a:pt x="352" y="127059"/>
                  </a:cubicBezTo>
                  <a:cubicBezTo>
                    <a:pt x="352" y="146867"/>
                    <a:pt x="3133" y="177594"/>
                    <a:pt x="17040" y="206289"/>
                  </a:cubicBezTo>
                  <a:cubicBezTo>
                    <a:pt x="32211" y="237524"/>
                    <a:pt x="53955" y="254030"/>
                    <a:pt x="56484" y="254030"/>
                  </a:cubicBezTo>
                  <a:cubicBezTo>
                    <a:pt x="58001" y="254030"/>
                    <a:pt x="59012" y="253269"/>
                    <a:pt x="59012" y="251491"/>
                  </a:cubicBezTo>
                  <a:close/>
                </a:path>
              </a:pathLst>
            </a:custGeom>
            <a:solidFill>
              <a:srgbClr val="000000"/>
            </a:solidFill>
            <a:ln w="25380" cap="flat">
              <a:noFill/>
              <a:prstDash val="solid"/>
              <a:miter/>
            </a:ln>
          </p:spPr>
          <p:txBody>
            <a:bodyPr rtlCol="0" anchor="ctr"/>
            <a:lstStyle/>
            <a:p>
              <a:endParaRPr lang="en-IN"/>
            </a:p>
          </p:txBody>
        </p:sp>
        <p:sp>
          <p:nvSpPr>
            <p:cNvPr id="555" name="Freeform: Shape 554">
              <a:extLst>
                <a:ext uri="{FF2B5EF4-FFF2-40B4-BE49-F238E27FC236}">
                  <a16:creationId xmlns:a16="http://schemas.microsoft.com/office/drawing/2014/main" id="{24A5585B-FB2D-5AD6-D4AC-9486B6F23D93}"/>
                </a:ext>
              </a:extLst>
            </p:cNvPr>
            <p:cNvSpPr/>
            <p:nvPr>
              <p:custDataLst>
                <p:tags r:id="rId113"/>
              </p:custDataLst>
            </p:nvPr>
          </p:nvSpPr>
          <p:spPr>
            <a:xfrm>
              <a:off x="11581097" y="4613689"/>
              <a:ext cx="125159" cy="179537"/>
            </a:xfrm>
            <a:custGeom>
              <a:avLst/>
              <a:gdLst>
                <a:gd name="connsiteX0" fmla="*/ 77221 w 125159"/>
                <a:gd name="connsiteY0" fmla="*/ 102173 h 179537"/>
                <a:gd name="connsiteX1" fmla="*/ 103770 w 125159"/>
                <a:gd name="connsiteY1" fmla="*/ 173531 h 179537"/>
                <a:gd name="connsiteX2" fmla="*/ 117171 w 125159"/>
                <a:gd name="connsiteY2" fmla="*/ 179117 h 179537"/>
                <a:gd name="connsiteX3" fmla="*/ 122734 w 125159"/>
                <a:gd name="connsiteY3" fmla="*/ 179117 h 179537"/>
                <a:gd name="connsiteX4" fmla="*/ 125515 w 125159"/>
                <a:gd name="connsiteY4" fmla="*/ 176578 h 179537"/>
                <a:gd name="connsiteX5" fmla="*/ 124251 w 125159"/>
                <a:gd name="connsiteY5" fmla="*/ 174293 h 179537"/>
                <a:gd name="connsiteX6" fmla="*/ 118435 w 125159"/>
                <a:gd name="connsiteY6" fmla="*/ 162611 h 179537"/>
                <a:gd name="connsiteX7" fmla="*/ 66854 w 125159"/>
                <a:gd name="connsiteY7" fmla="*/ 18118 h 179537"/>
                <a:gd name="connsiteX8" fmla="*/ 36007 w 125159"/>
                <a:gd name="connsiteY8" fmla="*/ 88 h 179537"/>
                <a:gd name="connsiteX9" fmla="*/ 31456 w 125159"/>
                <a:gd name="connsiteY9" fmla="*/ 2882 h 179537"/>
                <a:gd name="connsiteX10" fmla="*/ 33731 w 125159"/>
                <a:gd name="connsiteY10" fmla="*/ 5421 h 179537"/>
                <a:gd name="connsiteX11" fmla="*/ 50167 w 125159"/>
                <a:gd name="connsiteY11" fmla="*/ 25736 h 179537"/>
                <a:gd name="connsiteX12" fmla="*/ 74693 w 125159"/>
                <a:gd name="connsiteY12" fmla="*/ 94809 h 179537"/>
                <a:gd name="connsiteX13" fmla="*/ 4907 w 125159"/>
                <a:gd name="connsiteY13" fmla="*/ 164389 h 179537"/>
                <a:gd name="connsiteX14" fmla="*/ 356 w 125159"/>
                <a:gd name="connsiteY14" fmla="*/ 172261 h 179537"/>
                <a:gd name="connsiteX15" fmla="*/ 7941 w 125159"/>
                <a:gd name="connsiteY15" fmla="*/ 179625 h 179537"/>
                <a:gd name="connsiteX16" fmla="*/ 16285 w 125159"/>
                <a:gd name="connsiteY16" fmla="*/ 174293 h 179537"/>
                <a:gd name="connsiteX17" fmla="*/ 77221 w 125159"/>
                <a:gd name="connsiteY17" fmla="*/ 102173 h 17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159" h="179537">
                  <a:moveTo>
                    <a:pt x="77221" y="102173"/>
                  </a:moveTo>
                  <a:cubicBezTo>
                    <a:pt x="87588" y="128837"/>
                    <a:pt x="99725" y="167690"/>
                    <a:pt x="103770" y="173531"/>
                  </a:cubicBezTo>
                  <a:cubicBezTo>
                    <a:pt x="107816" y="179117"/>
                    <a:pt x="110344" y="179117"/>
                    <a:pt x="117171" y="179117"/>
                  </a:cubicBezTo>
                  <a:lnTo>
                    <a:pt x="122734" y="179117"/>
                  </a:lnTo>
                  <a:cubicBezTo>
                    <a:pt x="125262" y="178863"/>
                    <a:pt x="125515" y="177340"/>
                    <a:pt x="125515" y="176578"/>
                  </a:cubicBezTo>
                  <a:cubicBezTo>
                    <a:pt x="125515" y="175816"/>
                    <a:pt x="125009" y="175308"/>
                    <a:pt x="124251" y="174293"/>
                  </a:cubicBezTo>
                  <a:cubicBezTo>
                    <a:pt x="121722" y="171499"/>
                    <a:pt x="120205" y="167690"/>
                    <a:pt x="118435" y="162611"/>
                  </a:cubicBezTo>
                  <a:lnTo>
                    <a:pt x="66854" y="18118"/>
                  </a:lnTo>
                  <a:cubicBezTo>
                    <a:pt x="61545" y="3390"/>
                    <a:pt x="47891" y="88"/>
                    <a:pt x="36007" y="88"/>
                  </a:cubicBezTo>
                  <a:cubicBezTo>
                    <a:pt x="34743" y="88"/>
                    <a:pt x="31456" y="88"/>
                    <a:pt x="31456" y="2882"/>
                  </a:cubicBezTo>
                  <a:cubicBezTo>
                    <a:pt x="31456" y="4913"/>
                    <a:pt x="33479" y="5421"/>
                    <a:pt x="33731" y="5421"/>
                  </a:cubicBezTo>
                  <a:cubicBezTo>
                    <a:pt x="42075" y="6945"/>
                    <a:pt x="43845" y="8468"/>
                    <a:pt x="50167" y="25736"/>
                  </a:cubicBezTo>
                  <a:lnTo>
                    <a:pt x="74693" y="94809"/>
                  </a:lnTo>
                  <a:lnTo>
                    <a:pt x="4907" y="164389"/>
                  </a:lnTo>
                  <a:cubicBezTo>
                    <a:pt x="1873" y="167436"/>
                    <a:pt x="356" y="168960"/>
                    <a:pt x="356" y="172261"/>
                  </a:cubicBezTo>
                  <a:cubicBezTo>
                    <a:pt x="356" y="176578"/>
                    <a:pt x="3896" y="179625"/>
                    <a:pt x="7941" y="179625"/>
                  </a:cubicBezTo>
                  <a:cubicBezTo>
                    <a:pt x="11987" y="179625"/>
                    <a:pt x="14262" y="176832"/>
                    <a:pt x="16285" y="174293"/>
                  </a:cubicBezTo>
                  <a:lnTo>
                    <a:pt x="77221" y="102173"/>
                  </a:lnTo>
                  <a:close/>
                </a:path>
              </a:pathLst>
            </a:custGeom>
            <a:solidFill>
              <a:srgbClr val="000000"/>
            </a:solidFill>
            <a:ln w="25380" cap="flat">
              <a:noFill/>
              <a:prstDash val="solid"/>
              <a:miter/>
            </a:ln>
          </p:spPr>
          <p:txBody>
            <a:bodyPr rtlCol="0" anchor="ctr"/>
            <a:lstStyle/>
            <a:p>
              <a:endParaRPr lang="en-IN"/>
            </a:p>
          </p:txBody>
        </p:sp>
        <p:sp>
          <p:nvSpPr>
            <p:cNvPr id="556" name="Freeform: Shape 555">
              <a:extLst>
                <a:ext uri="{FF2B5EF4-FFF2-40B4-BE49-F238E27FC236}">
                  <a16:creationId xmlns:a16="http://schemas.microsoft.com/office/drawing/2014/main" id="{DD7C1A3D-A14A-53B4-22EB-4698595796FD}"/>
                </a:ext>
              </a:extLst>
            </p:cNvPr>
            <p:cNvSpPr/>
            <p:nvPr>
              <p:custDataLst>
                <p:tags r:id="rId114"/>
              </p:custDataLst>
            </p:nvPr>
          </p:nvSpPr>
          <p:spPr>
            <a:xfrm>
              <a:off x="11729603" y="4599468"/>
              <a:ext cx="58660" cy="253942"/>
            </a:xfrm>
            <a:custGeom>
              <a:avLst/>
              <a:gdLst>
                <a:gd name="connsiteX0" fmla="*/ 59022 w 58660"/>
                <a:gd name="connsiteY0" fmla="*/ 127059 h 253942"/>
                <a:gd name="connsiteX1" fmla="*/ 42334 w 58660"/>
                <a:gd name="connsiteY1" fmla="*/ 47829 h 253942"/>
                <a:gd name="connsiteX2" fmla="*/ 2890 w 58660"/>
                <a:gd name="connsiteY2" fmla="*/ 88 h 253942"/>
                <a:gd name="connsiteX3" fmla="*/ 362 w 58660"/>
                <a:gd name="connsiteY3" fmla="*/ 2628 h 253942"/>
                <a:gd name="connsiteX4" fmla="*/ 5166 w 58660"/>
                <a:gd name="connsiteY4" fmla="*/ 8468 h 253942"/>
                <a:gd name="connsiteX5" fmla="*/ 44357 w 58660"/>
                <a:gd name="connsiteY5" fmla="*/ 127059 h 253942"/>
                <a:gd name="connsiteX6" fmla="*/ 3649 w 58660"/>
                <a:gd name="connsiteY6" fmla="*/ 247174 h 253942"/>
                <a:gd name="connsiteX7" fmla="*/ 362 w 58660"/>
                <a:gd name="connsiteY7" fmla="*/ 251491 h 253942"/>
                <a:gd name="connsiteX8" fmla="*/ 2890 w 58660"/>
                <a:gd name="connsiteY8" fmla="*/ 254030 h 253942"/>
                <a:gd name="connsiteX9" fmla="*/ 43093 w 58660"/>
                <a:gd name="connsiteY9" fmla="*/ 204512 h 253942"/>
                <a:gd name="connsiteX10" fmla="*/ 59022 w 58660"/>
                <a:gd name="connsiteY10" fmla="*/ 127059 h 253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660" h="253942">
                  <a:moveTo>
                    <a:pt x="59022" y="127059"/>
                  </a:moveTo>
                  <a:cubicBezTo>
                    <a:pt x="59022" y="107252"/>
                    <a:pt x="56241" y="76525"/>
                    <a:pt x="42334" y="47829"/>
                  </a:cubicBezTo>
                  <a:cubicBezTo>
                    <a:pt x="27163" y="16595"/>
                    <a:pt x="5418" y="88"/>
                    <a:pt x="2890" y="88"/>
                  </a:cubicBezTo>
                  <a:cubicBezTo>
                    <a:pt x="1373" y="88"/>
                    <a:pt x="362" y="1104"/>
                    <a:pt x="362" y="2628"/>
                  </a:cubicBezTo>
                  <a:cubicBezTo>
                    <a:pt x="362" y="3390"/>
                    <a:pt x="362" y="3897"/>
                    <a:pt x="5166" y="8468"/>
                  </a:cubicBezTo>
                  <a:cubicBezTo>
                    <a:pt x="29945" y="33609"/>
                    <a:pt x="44357" y="73985"/>
                    <a:pt x="44357" y="127059"/>
                  </a:cubicBezTo>
                  <a:cubicBezTo>
                    <a:pt x="44357" y="170483"/>
                    <a:pt x="35002" y="215177"/>
                    <a:pt x="3649" y="247174"/>
                  </a:cubicBezTo>
                  <a:cubicBezTo>
                    <a:pt x="362" y="250221"/>
                    <a:pt x="362" y="250729"/>
                    <a:pt x="362" y="251491"/>
                  </a:cubicBezTo>
                  <a:cubicBezTo>
                    <a:pt x="362" y="253015"/>
                    <a:pt x="1373" y="254030"/>
                    <a:pt x="2890" y="254030"/>
                  </a:cubicBezTo>
                  <a:cubicBezTo>
                    <a:pt x="5418" y="254030"/>
                    <a:pt x="28175" y="236762"/>
                    <a:pt x="43093" y="204512"/>
                  </a:cubicBezTo>
                  <a:cubicBezTo>
                    <a:pt x="55988" y="176578"/>
                    <a:pt x="59022" y="148390"/>
                    <a:pt x="59022" y="127059"/>
                  </a:cubicBezTo>
                  <a:close/>
                </a:path>
              </a:pathLst>
            </a:custGeom>
            <a:solidFill>
              <a:srgbClr val="000000"/>
            </a:solidFill>
            <a:ln w="25380" cap="flat">
              <a:noFill/>
              <a:prstDash val="solid"/>
              <a:miter/>
            </a:ln>
          </p:spPr>
          <p:txBody>
            <a:bodyPr rtlCol="0" anchor="ctr"/>
            <a:lstStyle/>
            <a:p>
              <a:endParaRPr lang="en-IN"/>
            </a:p>
          </p:txBody>
        </p:sp>
        <p:sp>
          <p:nvSpPr>
            <p:cNvPr id="557" name="Freeform: Shape 556">
              <a:extLst>
                <a:ext uri="{FF2B5EF4-FFF2-40B4-BE49-F238E27FC236}">
                  <a16:creationId xmlns:a16="http://schemas.microsoft.com/office/drawing/2014/main" id="{4BC7A30D-3966-9234-5092-8EDA15B8ABC9}"/>
                </a:ext>
              </a:extLst>
            </p:cNvPr>
            <p:cNvSpPr/>
            <p:nvPr>
              <p:custDataLst>
                <p:tags r:id="rId115"/>
              </p:custDataLst>
            </p:nvPr>
          </p:nvSpPr>
          <p:spPr>
            <a:xfrm>
              <a:off x="11962601" y="4576615"/>
              <a:ext cx="10113" cy="304730"/>
            </a:xfrm>
            <a:custGeom>
              <a:avLst/>
              <a:gdLst>
                <a:gd name="connsiteX0" fmla="*/ 0 w 10113"/>
                <a:gd name="connsiteY0" fmla="*/ 0 h 304730"/>
                <a:gd name="connsiteX1" fmla="*/ 10114 w 10113"/>
                <a:gd name="connsiteY1" fmla="*/ 0 h 304730"/>
                <a:gd name="connsiteX2" fmla="*/ 10114 w 10113"/>
                <a:gd name="connsiteY2" fmla="*/ 304730 h 304730"/>
                <a:gd name="connsiteX3" fmla="*/ 0 w 10113"/>
                <a:gd name="connsiteY3" fmla="*/ 304730 h 304730"/>
              </a:gdLst>
              <a:ahLst/>
              <a:cxnLst>
                <a:cxn ang="0">
                  <a:pos x="connsiteX0" y="connsiteY0"/>
                </a:cxn>
                <a:cxn ang="0">
                  <a:pos x="connsiteX1" y="connsiteY1"/>
                </a:cxn>
                <a:cxn ang="0">
                  <a:pos x="connsiteX2" y="connsiteY2"/>
                </a:cxn>
                <a:cxn ang="0">
                  <a:pos x="connsiteX3" y="connsiteY3"/>
                </a:cxn>
              </a:cxnLst>
              <a:rect l="l" t="t" r="r" b="b"/>
              <a:pathLst>
                <a:path w="10113" h="304730">
                  <a:moveTo>
                    <a:pt x="0" y="0"/>
                  </a:moveTo>
                  <a:lnTo>
                    <a:pt x="10114" y="0"/>
                  </a:lnTo>
                  <a:lnTo>
                    <a:pt x="10114" y="304730"/>
                  </a:lnTo>
                  <a:lnTo>
                    <a:pt x="0" y="304730"/>
                  </a:lnTo>
                  <a:close/>
                </a:path>
              </a:pathLst>
            </a:custGeom>
            <a:solidFill>
              <a:srgbClr val="000000"/>
            </a:solidFill>
            <a:ln w="25380" cap="flat">
              <a:noFill/>
              <a:prstDash val="solid"/>
              <a:miter/>
            </a:ln>
          </p:spPr>
          <p:txBody>
            <a:bodyPr rtlCol="0" anchor="ctr"/>
            <a:lstStyle/>
            <a:p>
              <a:endParaRPr lang="en-IN"/>
            </a:p>
          </p:txBody>
        </p:sp>
        <p:sp>
          <p:nvSpPr>
            <p:cNvPr id="558" name="Freeform: Shape 557">
              <a:extLst>
                <a:ext uri="{FF2B5EF4-FFF2-40B4-BE49-F238E27FC236}">
                  <a16:creationId xmlns:a16="http://schemas.microsoft.com/office/drawing/2014/main" id="{98C9F60F-5201-A6C9-CABC-14CCC335E1DE}"/>
                </a:ext>
              </a:extLst>
            </p:cNvPr>
            <p:cNvSpPr/>
            <p:nvPr>
              <p:custDataLst>
                <p:tags r:id="rId116"/>
              </p:custDataLst>
            </p:nvPr>
          </p:nvSpPr>
          <p:spPr>
            <a:xfrm>
              <a:off x="4970864" y="4881345"/>
              <a:ext cx="6996793" cy="10157"/>
            </a:xfrm>
            <a:custGeom>
              <a:avLst/>
              <a:gdLst>
                <a:gd name="connsiteX0" fmla="*/ 0 w 6996793"/>
                <a:gd name="connsiteY0" fmla="*/ 0 h 10157"/>
                <a:gd name="connsiteX1" fmla="*/ 6996794 w 6996793"/>
                <a:gd name="connsiteY1" fmla="*/ 0 h 10157"/>
                <a:gd name="connsiteX2" fmla="*/ 6996794 w 6996793"/>
                <a:gd name="connsiteY2" fmla="*/ 10157 h 10157"/>
                <a:gd name="connsiteX3" fmla="*/ 0 w 6996793"/>
                <a:gd name="connsiteY3" fmla="*/ 10157 h 10157"/>
              </a:gdLst>
              <a:ahLst/>
              <a:cxnLst>
                <a:cxn ang="0">
                  <a:pos x="connsiteX0" y="connsiteY0"/>
                </a:cxn>
                <a:cxn ang="0">
                  <a:pos x="connsiteX1" y="connsiteY1"/>
                </a:cxn>
                <a:cxn ang="0">
                  <a:pos x="connsiteX2" y="connsiteY2"/>
                </a:cxn>
                <a:cxn ang="0">
                  <a:pos x="connsiteX3" y="connsiteY3"/>
                </a:cxn>
              </a:cxnLst>
              <a:rect l="l" t="t" r="r" b="b"/>
              <a:pathLst>
                <a:path w="6996793" h="10157">
                  <a:moveTo>
                    <a:pt x="0" y="0"/>
                  </a:moveTo>
                  <a:lnTo>
                    <a:pt x="6996794" y="0"/>
                  </a:lnTo>
                  <a:lnTo>
                    <a:pt x="6996794" y="10157"/>
                  </a:lnTo>
                  <a:lnTo>
                    <a:pt x="0" y="10157"/>
                  </a:lnTo>
                  <a:close/>
                </a:path>
              </a:pathLst>
            </a:custGeom>
            <a:solidFill>
              <a:srgbClr val="000000"/>
            </a:solidFill>
            <a:ln w="25380" cap="flat">
              <a:noFill/>
              <a:prstDash val="solid"/>
              <a:miter/>
            </a:ln>
          </p:spPr>
          <p:txBody>
            <a:bodyPr rtlCol="0" anchor="ctr"/>
            <a:lstStyle/>
            <a:p>
              <a:endParaRPr lang="en-IN"/>
            </a:p>
          </p:txBody>
        </p:sp>
        <p:sp>
          <p:nvSpPr>
            <p:cNvPr id="559" name="Freeform: Shape 558">
              <a:extLst>
                <a:ext uri="{FF2B5EF4-FFF2-40B4-BE49-F238E27FC236}">
                  <a16:creationId xmlns:a16="http://schemas.microsoft.com/office/drawing/2014/main" id="{DA4FC503-3971-DEFA-B30E-7DB18445AE0B}"/>
                </a:ext>
              </a:extLst>
            </p:cNvPr>
            <p:cNvSpPr/>
            <p:nvPr>
              <p:custDataLst>
                <p:tags r:id="rId117"/>
              </p:custDataLst>
            </p:nvPr>
          </p:nvSpPr>
          <p:spPr>
            <a:xfrm>
              <a:off x="4965807" y="4891503"/>
              <a:ext cx="10113" cy="304730"/>
            </a:xfrm>
            <a:custGeom>
              <a:avLst/>
              <a:gdLst>
                <a:gd name="connsiteX0" fmla="*/ 0 w 10113"/>
                <a:gd name="connsiteY0" fmla="*/ 0 h 304730"/>
                <a:gd name="connsiteX1" fmla="*/ 10114 w 10113"/>
                <a:gd name="connsiteY1" fmla="*/ 0 h 304730"/>
                <a:gd name="connsiteX2" fmla="*/ 10114 w 10113"/>
                <a:gd name="connsiteY2" fmla="*/ 304730 h 304730"/>
                <a:gd name="connsiteX3" fmla="*/ 0 w 10113"/>
                <a:gd name="connsiteY3" fmla="*/ 304730 h 304730"/>
              </a:gdLst>
              <a:ahLst/>
              <a:cxnLst>
                <a:cxn ang="0">
                  <a:pos x="connsiteX0" y="connsiteY0"/>
                </a:cxn>
                <a:cxn ang="0">
                  <a:pos x="connsiteX1" y="connsiteY1"/>
                </a:cxn>
                <a:cxn ang="0">
                  <a:pos x="connsiteX2" y="connsiteY2"/>
                </a:cxn>
                <a:cxn ang="0">
                  <a:pos x="connsiteX3" y="connsiteY3"/>
                </a:cxn>
              </a:cxnLst>
              <a:rect l="l" t="t" r="r" b="b"/>
              <a:pathLst>
                <a:path w="10113" h="304730">
                  <a:moveTo>
                    <a:pt x="0" y="0"/>
                  </a:moveTo>
                  <a:lnTo>
                    <a:pt x="10114" y="0"/>
                  </a:lnTo>
                  <a:lnTo>
                    <a:pt x="10114" y="304730"/>
                  </a:lnTo>
                  <a:lnTo>
                    <a:pt x="0" y="304730"/>
                  </a:lnTo>
                  <a:close/>
                </a:path>
              </a:pathLst>
            </a:custGeom>
            <a:solidFill>
              <a:srgbClr val="000000"/>
            </a:solidFill>
            <a:ln w="25380" cap="flat">
              <a:noFill/>
              <a:prstDash val="solid"/>
              <a:miter/>
            </a:ln>
          </p:spPr>
          <p:txBody>
            <a:bodyPr rtlCol="0" anchor="ctr"/>
            <a:lstStyle/>
            <a:p>
              <a:endParaRPr lang="en-IN"/>
            </a:p>
          </p:txBody>
        </p:sp>
        <p:sp>
          <p:nvSpPr>
            <p:cNvPr id="560" name="Freeform: Shape 559">
              <a:extLst>
                <a:ext uri="{FF2B5EF4-FFF2-40B4-BE49-F238E27FC236}">
                  <a16:creationId xmlns:a16="http://schemas.microsoft.com/office/drawing/2014/main" id="{D209C684-27C6-A473-01F4-0F7F1F8E61D3}"/>
                </a:ext>
              </a:extLst>
            </p:cNvPr>
            <p:cNvSpPr/>
            <p:nvPr>
              <p:custDataLst>
                <p:tags r:id="rId118"/>
              </p:custDataLst>
            </p:nvPr>
          </p:nvSpPr>
          <p:spPr>
            <a:xfrm>
              <a:off x="5130916" y="4931371"/>
              <a:ext cx="172694" cy="173442"/>
            </a:xfrm>
            <a:custGeom>
              <a:avLst/>
              <a:gdLst>
                <a:gd name="connsiteX0" fmla="*/ 50418 w 172694"/>
                <a:gd name="connsiteY0" fmla="*/ 3402 h 173442"/>
                <a:gd name="connsiteX1" fmla="*/ 43086 w 172694"/>
                <a:gd name="connsiteY1" fmla="*/ 101 h 173442"/>
                <a:gd name="connsiteX2" fmla="*/ 102 w 172694"/>
                <a:gd name="connsiteY2" fmla="*/ 101 h 173442"/>
                <a:gd name="connsiteX3" fmla="*/ 102 w 172694"/>
                <a:gd name="connsiteY3" fmla="*/ 7973 h 173442"/>
                <a:gd name="connsiteX4" fmla="*/ 7434 w 172694"/>
                <a:gd name="connsiteY4" fmla="*/ 7973 h 173442"/>
                <a:gd name="connsiteX5" fmla="*/ 20077 w 172694"/>
                <a:gd name="connsiteY5" fmla="*/ 8481 h 173442"/>
                <a:gd name="connsiteX6" fmla="*/ 26145 w 172694"/>
                <a:gd name="connsiteY6" fmla="*/ 14321 h 173442"/>
                <a:gd name="connsiteX7" fmla="*/ 26145 w 172694"/>
                <a:gd name="connsiteY7" fmla="*/ 146879 h 173442"/>
                <a:gd name="connsiteX8" fmla="*/ 102 w 172694"/>
                <a:gd name="connsiteY8" fmla="*/ 165671 h 173442"/>
                <a:gd name="connsiteX9" fmla="*/ 102 w 172694"/>
                <a:gd name="connsiteY9" fmla="*/ 173543 h 173442"/>
                <a:gd name="connsiteX10" fmla="*/ 29685 w 172694"/>
                <a:gd name="connsiteY10" fmla="*/ 172781 h 173442"/>
                <a:gd name="connsiteX11" fmla="*/ 59268 w 172694"/>
                <a:gd name="connsiteY11" fmla="*/ 173543 h 173442"/>
                <a:gd name="connsiteX12" fmla="*/ 59268 w 172694"/>
                <a:gd name="connsiteY12" fmla="*/ 165671 h 173442"/>
                <a:gd name="connsiteX13" fmla="*/ 33225 w 172694"/>
                <a:gd name="connsiteY13" fmla="*/ 146879 h 173442"/>
                <a:gd name="connsiteX14" fmla="*/ 33225 w 172694"/>
                <a:gd name="connsiteY14" fmla="*/ 14829 h 173442"/>
                <a:gd name="connsiteX15" fmla="*/ 35753 w 172694"/>
                <a:gd name="connsiteY15" fmla="*/ 17877 h 173442"/>
                <a:gd name="connsiteX16" fmla="*/ 138915 w 172694"/>
                <a:gd name="connsiteY16" fmla="*/ 170242 h 173442"/>
                <a:gd name="connsiteX17" fmla="*/ 143213 w 172694"/>
                <a:gd name="connsiteY17" fmla="*/ 173543 h 173442"/>
                <a:gd name="connsiteX18" fmla="*/ 146753 w 172694"/>
                <a:gd name="connsiteY18" fmla="*/ 166941 h 173442"/>
                <a:gd name="connsiteX19" fmla="*/ 146753 w 172694"/>
                <a:gd name="connsiteY19" fmla="*/ 26765 h 173442"/>
                <a:gd name="connsiteX20" fmla="*/ 172796 w 172694"/>
                <a:gd name="connsiteY20" fmla="*/ 7973 h 173442"/>
                <a:gd name="connsiteX21" fmla="*/ 172796 w 172694"/>
                <a:gd name="connsiteY21" fmla="*/ 101 h 173442"/>
                <a:gd name="connsiteX22" fmla="*/ 143213 w 172694"/>
                <a:gd name="connsiteY22" fmla="*/ 862 h 173442"/>
                <a:gd name="connsiteX23" fmla="*/ 113630 w 172694"/>
                <a:gd name="connsiteY23" fmla="*/ 101 h 173442"/>
                <a:gd name="connsiteX24" fmla="*/ 113630 w 172694"/>
                <a:gd name="connsiteY24" fmla="*/ 7973 h 173442"/>
                <a:gd name="connsiteX25" fmla="*/ 139673 w 172694"/>
                <a:gd name="connsiteY25" fmla="*/ 26765 h 173442"/>
                <a:gd name="connsiteX26" fmla="*/ 139673 w 172694"/>
                <a:gd name="connsiteY26" fmla="*/ 135198 h 173442"/>
                <a:gd name="connsiteX27" fmla="*/ 50418 w 172694"/>
                <a:gd name="connsiteY27" fmla="*/ 3402 h 1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2694" h="173442">
                  <a:moveTo>
                    <a:pt x="50418" y="3402"/>
                  </a:moveTo>
                  <a:cubicBezTo>
                    <a:pt x="48143" y="355"/>
                    <a:pt x="47890" y="101"/>
                    <a:pt x="43086" y="101"/>
                  </a:cubicBezTo>
                  <a:lnTo>
                    <a:pt x="102" y="101"/>
                  </a:lnTo>
                  <a:lnTo>
                    <a:pt x="102" y="7973"/>
                  </a:lnTo>
                  <a:lnTo>
                    <a:pt x="7434" y="7973"/>
                  </a:lnTo>
                  <a:cubicBezTo>
                    <a:pt x="11227" y="7973"/>
                    <a:pt x="16284" y="8227"/>
                    <a:pt x="20077" y="8481"/>
                  </a:cubicBezTo>
                  <a:cubicBezTo>
                    <a:pt x="25892" y="9243"/>
                    <a:pt x="26145" y="9496"/>
                    <a:pt x="26145" y="14321"/>
                  </a:cubicBezTo>
                  <a:lnTo>
                    <a:pt x="26145" y="146879"/>
                  </a:lnTo>
                  <a:cubicBezTo>
                    <a:pt x="26145" y="153736"/>
                    <a:pt x="26145" y="165671"/>
                    <a:pt x="102" y="165671"/>
                  </a:cubicBezTo>
                  <a:lnTo>
                    <a:pt x="102" y="173543"/>
                  </a:lnTo>
                  <a:cubicBezTo>
                    <a:pt x="8951" y="173289"/>
                    <a:pt x="21341" y="172781"/>
                    <a:pt x="29685" y="172781"/>
                  </a:cubicBezTo>
                  <a:cubicBezTo>
                    <a:pt x="38029" y="172781"/>
                    <a:pt x="50418" y="173289"/>
                    <a:pt x="59268" y="173543"/>
                  </a:cubicBezTo>
                  <a:lnTo>
                    <a:pt x="59268" y="165671"/>
                  </a:lnTo>
                  <a:cubicBezTo>
                    <a:pt x="33225" y="165671"/>
                    <a:pt x="33225" y="153736"/>
                    <a:pt x="33225" y="146879"/>
                  </a:cubicBezTo>
                  <a:lnTo>
                    <a:pt x="33225" y="14829"/>
                  </a:lnTo>
                  <a:cubicBezTo>
                    <a:pt x="34489" y="16099"/>
                    <a:pt x="34742" y="16353"/>
                    <a:pt x="35753" y="17877"/>
                  </a:cubicBezTo>
                  <a:lnTo>
                    <a:pt x="138915" y="170242"/>
                  </a:lnTo>
                  <a:cubicBezTo>
                    <a:pt x="141190" y="173289"/>
                    <a:pt x="141443" y="173543"/>
                    <a:pt x="143213" y="173543"/>
                  </a:cubicBezTo>
                  <a:cubicBezTo>
                    <a:pt x="146753" y="173543"/>
                    <a:pt x="146753" y="171765"/>
                    <a:pt x="146753" y="166941"/>
                  </a:cubicBezTo>
                  <a:lnTo>
                    <a:pt x="146753" y="26765"/>
                  </a:lnTo>
                  <a:cubicBezTo>
                    <a:pt x="146753" y="19908"/>
                    <a:pt x="146753" y="7973"/>
                    <a:pt x="172796" y="7973"/>
                  </a:cubicBezTo>
                  <a:lnTo>
                    <a:pt x="172796" y="101"/>
                  </a:lnTo>
                  <a:cubicBezTo>
                    <a:pt x="163947" y="355"/>
                    <a:pt x="151557" y="862"/>
                    <a:pt x="143213" y="862"/>
                  </a:cubicBezTo>
                  <a:cubicBezTo>
                    <a:pt x="134869" y="862"/>
                    <a:pt x="122480" y="355"/>
                    <a:pt x="113630" y="101"/>
                  </a:cubicBezTo>
                  <a:lnTo>
                    <a:pt x="113630" y="7973"/>
                  </a:lnTo>
                  <a:cubicBezTo>
                    <a:pt x="139673" y="7973"/>
                    <a:pt x="139673" y="19908"/>
                    <a:pt x="139673" y="26765"/>
                  </a:cubicBezTo>
                  <a:lnTo>
                    <a:pt x="139673" y="135198"/>
                  </a:lnTo>
                  <a:lnTo>
                    <a:pt x="50418" y="3402"/>
                  </a:lnTo>
                  <a:close/>
                </a:path>
              </a:pathLst>
            </a:custGeom>
            <a:solidFill>
              <a:srgbClr val="000000"/>
            </a:solidFill>
            <a:ln w="25380" cap="flat">
              <a:noFill/>
              <a:prstDash val="solid"/>
              <a:miter/>
            </a:ln>
          </p:spPr>
          <p:txBody>
            <a:bodyPr rtlCol="0" anchor="ctr"/>
            <a:lstStyle/>
            <a:p>
              <a:endParaRPr lang="en-IN"/>
            </a:p>
          </p:txBody>
        </p:sp>
        <p:sp>
          <p:nvSpPr>
            <p:cNvPr id="561" name="Freeform: Shape 560">
              <a:extLst>
                <a:ext uri="{FF2B5EF4-FFF2-40B4-BE49-F238E27FC236}">
                  <a16:creationId xmlns:a16="http://schemas.microsoft.com/office/drawing/2014/main" id="{E864A418-82B7-4C0A-D477-E16783148AA9}"/>
                </a:ext>
              </a:extLst>
            </p:cNvPr>
            <p:cNvSpPr/>
            <p:nvPr>
              <p:custDataLst>
                <p:tags r:id="rId119"/>
              </p:custDataLst>
            </p:nvPr>
          </p:nvSpPr>
          <p:spPr>
            <a:xfrm>
              <a:off x="5320299" y="4992571"/>
              <a:ext cx="127182" cy="115035"/>
            </a:xfrm>
            <a:custGeom>
              <a:avLst/>
              <a:gdLst>
                <a:gd name="connsiteX0" fmla="*/ 90881 w 127182"/>
                <a:gd name="connsiteY0" fmla="*/ 92282 h 115035"/>
                <a:gd name="connsiteX1" fmla="*/ 90881 w 127182"/>
                <a:gd name="connsiteY1" fmla="*/ 115136 h 115035"/>
                <a:gd name="connsiteX2" fmla="*/ 127291 w 127182"/>
                <a:gd name="connsiteY2" fmla="*/ 112343 h 115035"/>
                <a:gd name="connsiteX3" fmla="*/ 127291 w 127182"/>
                <a:gd name="connsiteY3" fmla="*/ 104471 h 115035"/>
                <a:gd name="connsiteX4" fmla="*/ 107569 w 127182"/>
                <a:gd name="connsiteY4" fmla="*/ 90250 h 115035"/>
                <a:gd name="connsiteX5" fmla="*/ 107569 w 127182"/>
                <a:gd name="connsiteY5" fmla="*/ 101 h 115035"/>
                <a:gd name="connsiteX6" fmla="*/ 70401 w 127182"/>
                <a:gd name="connsiteY6" fmla="*/ 2894 h 115035"/>
                <a:gd name="connsiteX7" fmla="*/ 70401 w 127182"/>
                <a:gd name="connsiteY7" fmla="*/ 10766 h 115035"/>
                <a:gd name="connsiteX8" fmla="*/ 90123 w 127182"/>
                <a:gd name="connsiteY8" fmla="*/ 24987 h 115035"/>
                <a:gd name="connsiteX9" fmla="*/ 90123 w 127182"/>
                <a:gd name="connsiteY9" fmla="*/ 70189 h 115035"/>
                <a:gd name="connsiteX10" fmla="*/ 59528 w 127182"/>
                <a:gd name="connsiteY10" fmla="*/ 109550 h 115035"/>
                <a:gd name="connsiteX11" fmla="*/ 37278 w 127182"/>
                <a:gd name="connsiteY11" fmla="*/ 84409 h 115035"/>
                <a:gd name="connsiteX12" fmla="*/ 37278 w 127182"/>
                <a:gd name="connsiteY12" fmla="*/ 101 h 115035"/>
                <a:gd name="connsiteX13" fmla="*/ 109 w 127182"/>
                <a:gd name="connsiteY13" fmla="*/ 2894 h 115035"/>
                <a:gd name="connsiteX14" fmla="*/ 109 w 127182"/>
                <a:gd name="connsiteY14" fmla="*/ 10766 h 115035"/>
                <a:gd name="connsiteX15" fmla="*/ 19831 w 127182"/>
                <a:gd name="connsiteY15" fmla="*/ 34129 h 115035"/>
                <a:gd name="connsiteX16" fmla="*/ 19831 w 127182"/>
                <a:gd name="connsiteY16" fmla="*/ 72220 h 115035"/>
                <a:gd name="connsiteX17" fmla="*/ 58264 w 127182"/>
                <a:gd name="connsiteY17" fmla="*/ 115136 h 115035"/>
                <a:gd name="connsiteX18" fmla="*/ 90881 w 127182"/>
                <a:gd name="connsiteY18" fmla="*/ 92282 h 11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7182" h="115035">
                  <a:moveTo>
                    <a:pt x="90881" y="92282"/>
                  </a:moveTo>
                  <a:lnTo>
                    <a:pt x="90881" y="115136"/>
                  </a:lnTo>
                  <a:lnTo>
                    <a:pt x="127291" y="112343"/>
                  </a:lnTo>
                  <a:lnTo>
                    <a:pt x="127291" y="104471"/>
                  </a:lnTo>
                  <a:cubicBezTo>
                    <a:pt x="109592" y="104471"/>
                    <a:pt x="107569" y="102693"/>
                    <a:pt x="107569" y="90250"/>
                  </a:cubicBezTo>
                  <a:lnTo>
                    <a:pt x="107569" y="101"/>
                  </a:lnTo>
                  <a:lnTo>
                    <a:pt x="70401" y="2894"/>
                  </a:lnTo>
                  <a:lnTo>
                    <a:pt x="70401" y="10766"/>
                  </a:lnTo>
                  <a:cubicBezTo>
                    <a:pt x="88100" y="10766"/>
                    <a:pt x="90123" y="12544"/>
                    <a:pt x="90123" y="24987"/>
                  </a:cubicBezTo>
                  <a:lnTo>
                    <a:pt x="90123" y="70189"/>
                  </a:lnTo>
                  <a:cubicBezTo>
                    <a:pt x="90123" y="92282"/>
                    <a:pt x="77986" y="109550"/>
                    <a:pt x="59528" y="109550"/>
                  </a:cubicBezTo>
                  <a:cubicBezTo>
                    <a:pt x="38289" y="109550"/>
                    <a:pt x="37278" y="97614"/>
                    <a:pt x="37278" y="84409"/>
                  </a:cubicBezTo>
                  <a:lnTo>
                    <a:pt x="37278" y="101"/>
                  </a:lnTo>
                  <a:lnTo>
                    <a:pt x="109" y="2894"/>
                  </a:lnTo>
                  <a:lnTo>
                    <a:pt x="109" y="10766"/>
                  </a:lnTo>
                  <a:cubicBezTo>
                    <a:pt x="19831" y="10766"/>
                    <a:pt x="19831" y="11528"/>
                    <a:pt x="19831" y="34129"/>
                  </a:cubicBezTo>
                  <a:lnTo>
                    <a:pt x="19831" y="72220"/>
                  </a:lnTo>
                  <a:cubicBezTo>
                    <a:pt x="19831" y="92028"/>
                    <a:pt x="19831" y="115136"/>
                    <a:pt x="58264" y="115136"/>
                  </a:cubicBezTo>
                  <a:cubicBezTo>
                    <a:pt x="72423" y="115136"/>
                    <a:pt x="83549" y="108026"/>
                    <a:pt x="90881" y="92282"/>
                  </a:cubicBezTo>
                  <a:close/>
                </a:path>
              </a:pathLst>
            </a:custGeom>
            <a:solidFill>
              <a:srgbClr val="000000"/>
            </a:solidFill>
            <a:ln w="25380" cap="flat">
              <a:noFill/>
              <a:prstDash val="solid"/>
              <a:miter/>
            </a:ln>
          </p:spPr>
          <p:txBody>
            <a:bodyPr rtlCol="0" anchor="ctr"/>
            <a:lstStyle/>
            <a:p>
              <a:endParaRPr lang="en-IN"/>
            </a:p>
          </p:txBody>
        </p:sp>
        <p:sp>
          <p:nvSpPr>
            <p:cNvPr id="562" name="Freeform: Shape 561">
              <a:extLst>
                <a:ext uri="{FF2B5EF4-FFF2-40B4-BE49-F238E27FC236}">
                  <a16:creationId xmlns:a16="http://schemas.microsoft.com/office/drawing/2014/main" id="{B33CAE05-3B5C-3059-479E-DDB0A1F10253}"/>
                </a:ext>
              </a:extLst>
            </p:cNvPr>
            <p:cNvSpPr/>
            <p:nvPr>
              <p:custDataLst>
                <p:tags r:id="rId120"/>
              </p:custDataLst>
            </p:nvPr>
          </p:nvSpPr>
          <p:spPr>
            <a:xfrm>
              <a:off x="5460770" y="4992571"/>
              <a:ext cx="197473" cy="112242"/>
            </a:xfrm>
            <a:custGeom>
              <a:avLst/>
              <a:gdLst>
                <a:gd name="connsiteX0" fmla="*/ 19837 w 197473"/>
                <a:gd name="connsiteY0" fmla="*/ 24987 h 112242"/>
                <a:gd name="connsiteX1" fmla="*/ 19837 w 197473"/>
                <a:gd name="connsiteY1" fmla="*/ 93043 h 112242"/>
                <a:gd name="connsiteX2" fmla="*/ 115 w 197473"/>
                <a:gd name="connsiteY2" fmla="*/ 104471 h 112242"/>
                <a:gd name="connsiteX3" fmla="*/ 115 w 197473"/>
                <a:gd name="connsiteY3" fmla="*/ 112343 h 112242"/>
                <a:gd name="connsiteX4" fmla="*/ 28686 w 197473"/>
                <a:gd name="connsiteY4" fmla="*/ 111581 h 112242"/>
                <a:gd name="connsiteX5" fmla="*/ 57005 w 197473"/>
                <a:gd name="connsiteY5" fmla="*/ 112343 h 112242"/>
                <a:gd name="connsiteX6" fmla="*/ 57005 w 197473"/>
                <a:gd name="connsiteY6" fmla="*/ 104471 h 112242"/>
                <a:gd name="connsiteX7" fmla="*/ 37283 w 197473"/>
                <a:gd name="connsiteY7" fmla="*/ 93043 h 112242"/>
                <a:gd name="connsiteX8" fmla="*/ 37283 w 197473"/>
                <a:gd name="connsiteY8" fmla="*/ 46318 h 112242"/>
                <a:gd name="connsiteX9" fmla="*/ 71418 w 197473"/>
                <a:gd name="connsiteY9" fmla="*/ 5687 h 112242"/>
                <a:gd name="connsiteX10" fmla="*/ 90128 w 197473"/>
                <a:gd name="connsiteY10" fmla="*/ 33875 h 112242"/>
                <a:gd name="connsiteX11" fmla="*/ 90128 w 197473"/>
                <a:gd name="connsiteY11" fmla="*/ 93043 h 112242"/>
                <a:gd name="connsiteX12" fmla="*/ 70406 w 197473"/>
                <a:gd name="connsiteY12" fmla="*/ 104471 h 112242"/>
                <a:gd name="connsiteX13" fmla="*/ 70406 w 197473"/>
                <a:gd name="connsiteY13" fmla="*/ 112343 h 112242"/>
                <a:gd name="connsiteX14" fmla="*/ 98978 w 197473"/>
                <a:gd name="connsiteY14" fmla="*/ 111581 h 112242"/>
                <a:gd name="connsiteX15" fmla="*/ 127297 w 197473"/>
                <a:gd name="connsiteY15" fmla="*/ 112343 h 112242"/>
                <a:gd name="connsiteX16" fmla="*/ 127297 w 197473"/>
                <a:gd name="connsiteY16" fmla="*/ 104471 h 112242"/>
                <a:gd name="connsiteX17" fmla="*/ 107575 w 197473"/>
                <a:gd name="connsiteY17" fmla="*/ 93043 h 112242"/>
                <a:gd name="connsiteX18" fmla="*/ 107575 w 197473"/>
                <a:gd name="connsiteY18" fmla="*/ 46318 h 112242"/>
                <a:gd name="connsiteX19" fmla="*/ 141709 w 197473"/>
                <a:gd name="connsiteY19" fmla="*/ 5687 h 112242"/>
                <a:gd name="connsiteX20" fmla="*/ 160420 w 197473"/>
                <a:gd name="connsiteY20" fmla="*/ 33875 h 112242"/>
                <a:gd name="connsiteX21" fmla="*/ 160420 w 197473"/>
                <a:gd name="connsiteY21" fmla="*/ 93043 h 112242"/>
                <a:gd name="connsiteX22" fmla="*/ 140698 w 197473"/>
                <a:gd name="connsiteY22" fmla="*/ 104471 h 112242"/>
                <a:gd name="connsiteX23" fmla="*/ 140698 w 197473"/>
                <a:gd name="connsiteY23" fmla="*/ 112343 h 112242"/>
                <a:gd name="connsiteX24" fmla="*/ 169269 w 197473"/>
                <a:gd name="connsiteY24" fmla="*/ 111581 h 112242"/>
                <a:gd name="connsiteX25" fmla="*/ 197588 w 197473"/>
                <a:gd name="connsiteY25" fmla="*/ 112343 h 112242"/>
                <a:gd name="connsiteX26" fmla="*/ 197588 w 197473"/>
                <a:gd name="connsiteY26" fmla="*/ 104471 h 112242"/>
                <a:gd name="connsiteX27" fmla="*/ 177866 w 197473"/>
                <a:gd name="connsiteY27" fmla="*/ 96853 h 112242"/>
                <a:gd name="connsiteX28" fmla="*/ 177866 w 197473"/>
                <a:gd name="connsiteY28" fmla="*/ 48350 h 112242"/>
                <a:gd name="connsiteX29" fmla="*/ 170028 w 197473"/>
                <a:gd name="connsiteY29" fmla="*/ 9496 h 112242"/>
                <a:gd name="connsiteX30" fmla="*/ 143479 w 197473"/>
                <a:gd name="connsiteY30" fmla="*/ 101 h 112242"/>
                <a:gd name="connsiteX31" fmla="*/ 106816 w 197473"/>
                <a:gd name="connsiteY31" fmla="*/ 24987 h 112242"/>
                <a:gd name="connsiteX32" fmla="*/ 73188 w 197473"/>
                <a:gd name="connsiteY32" fmla="*/ 101 h 112242"/>
                <a:gd name="connsiteX33" fmla="*/ 35766 w 197473"/>
                <a:gd name="connsiteY33" fmla="*/ 26765 h 112242"/>
                <a:gd name="connsiteX34" fmla="*/ 35766 w 197473"/>
                <a:gd name="connsiteY34" fmla="*/ 101 h 112242"/>
                <a:gd name="connsiteX35" fmla="*/ 115 w 197473"/>
                <a:gd name="connsiteY35" fmla="*/ 2894 h 112242"/>
                <a:gd name="connsiteX36" fmla="*/ 115 w 197473"/>
                <a:gd name="connsiteY36" fmla="*/ 10766 h 112242"/>
                <a:gd name="connsiteX37" fmla="*/ 19837 w 197473"/>
                <a:gd name="connsiteY37" fmla="*/ 24987 h 11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7473" h="112242">
                  <a:moveTo>
                    <a:pt x="19837" y="24987"/>
                  </a:moveTo>
                  <a:lnTo>
                    <a:pt x="19837" y="93043"/>
                  </a:lnTo>
                  <a:cubicBezTo>
                    <a:pt x="19837" y="104471"/>
                    <a:pt x="17056" y="104471"/>
                    <a:pt x="115" y="104471"/>
                  </a:cubicBezTo>
                  <a:lnTo>
                    <a:pt x="115" y="112343"/>
                  </a:lnTo>
                  <a:cubicBezTo>
                    <a:pt x="8964" y="112089"/>
                    <a:pt x="21860" y="111581"/>
                    <a:pt x="28686" y="111581"/>
                  </a:cubicBezTo>
                  <a:cubicBezTo>
                    <a:pt x="35260" y="111581"/>
                    <a:pt x="48409" y="112089"/>
                    <a:pt x="57005" y="112343"/>
                  </a:cubicBezTo>
                  <a:lnTo>
                    <a:pt x="57005" y="104471"/>
                  </a:lnTo>
                  <a:cubicBezTo>
                    <a:pt x="40065" y="104471"/>
                    <a:pt x="37283" y="104471"/>
                    <a:pt x="37283" y="93043"/>
                  </a:cubicBezTo>
                  <a:lnTo>
                    <a:pt x="37283" y="46318"/>
                  </a:lnTo>
                  <a:cubicBezTo>
                    <a:pt x="37283" y="19908"/>
                    <a:pt x="55235" y="5687"/>
                    <a:pt x="71418" y="5687"/>
                  </a:cubicBezTo>
                  <a:cubicBezTo>
                    <a:pt x="87347" y="5687"/>
                    <a:pt x="90128" y="19400"/>
                    <a:pt x="90128" y="33875"/>
                  </a:cubicBezTo>
                  <a:lnTo>
                    <a:pt x="90128" y="93043"/>
                  </a:lnTo>
                  <a:cubicBezTo>
                    <a:pt x="90128" y="104471"/>
                    <a:pt x="87347" y="104471"/>
                    <a:pt x="70406" y="104471"/>
                  </a:cubicBezTo>
                  <a:lnTo>
                    <a:pt x="70406" y="112343"/>
                  </a:lnTo>
                  <a:cubicBezTo>
                    <a:pt x="79256" y="112089"/>
                    <a:pt x="92151" y="111581"/>
                    <a:pt x="98978" y="111581"/>
                  </a:cubicBezTo>
                  <a:cubicBezTo>
                    <a:pt x="105552" y="111581"/>
                    <a:pt x="118700" y="112089"/>
                    <a:pt x="127297" y="112343"/>
                  </a:cubicBezTo>
                  <a:lnTo>
                    <a:pt x="127297" y="104471"/>
                  </a:lnTo>
                  <a:cubicBezTo>
                    <a:pt x="110356" y="104471"/>
                    <a:pt x="107575" y="104471"/>
                    <a:pt x="107575" y="93043"/>
                  </a:cubicBezTo>
                  <a:lnTo>
                    <a:pt x="107575" y="46318"/>
                  </a:lnTo>
                  <a:cubicBezTo>
                    <a:pt x="107575" y="19908"/>
                    <a:pt x="125527" y="5687"/>
                    <a:pt x="141709" y="5687"/>
                  </a:cubicBezTo>
                  <a:cubicBezTo>
                    <a:pt x="157638" y="5687"/>
                    <a:pt x="160420" y="19400"/>
                    <a:pt x="160420" y="33875"/>
                  </a:cubicBezTo>
                  <a:lnTo>
                    <a:pt x="160420" y="93043"/>
                  </a:lnTo>
                  <a:cubicBezTo>
                    <a:pt x="160420" y="104471"/>
                    <a:pt x="157638" y="104471"/>
                    <a:pt x="140698" y="104471"/>
                  </a:cubicBezTo>
                  <a:lnTo>
                    <a:pt x="140698" y="112343"/>
                  </a:lnTo>
                  <a:cubicBezTo>
                    <a:pt x="149547" y="112089"/>
                    <a:pt x="162443" y="111581"/>
                    <a:pt x="169269" y="111581"/>
                  </a:cubicBezTo>
                  <a:cubicBezTo>
                    <a:pt x="175843" y="111581"/>
                    <a:pt x="188991" y="112089"/>
                    <a:pt x="197588" y="112343"/>
                  </a:cubicBezTo>
                  <a:lnTo>
                    <a:pt x="197588" y="104471"/>
                  </a:lnTo>
                  <a:cubicBezTo>
                    <a:pt x="184440" y="104471"/>
                    <a:pt x="178119" y="104471"/>
                    <a:pt x="177866" y="96853"/>
                  </a:cubicBezTo>
                  <a:lnTo>
                    <a:pt x="177866" y="48350"/>
                  </a:lnTo>
                  <a:cubicBezTo>
                    <a:pt x="177866" y="26511"/>
                    <a:pt x="177866" y="18638"/>
                    <a:pt x="170028" y="9496"/>
                  </a:cubicBezTo>
                  <a:cubicBezTo>
                    <a:pt x="166488" y="5179"/>
                    <a:pt x="158144" y="101"/>
                    <a:pt x="143479" y="101"/>
                  </a:cubicBezTo>
                  <a:cubicBezTo>
                    <a:pt x="122240" y="101"/>
                    <a:pt x="111115" y="15337"/>
                    <a:pt x="106816" y="24987"/>
                  </a:cubicBezTo>
                  <a:cubicBezTo>
                    <a:pt x="103276" y="2894"/>
                    <a:pt x="84566" y="101"/>
                    <a:pt x="73188" y="101"/>
                  </a:cubicBezTo>
                  <a:cubicBezTo>
                    <a:pt x="54730" y="101"/>
                    <a:pt x="42846" y="11020"/>
                    <a:pt x="35766" y="26765"/>
                  </a:cubicBezTo>
                  <a:lnTo>
                    <a:pt x="35766" y="101"/>
                  </a:lnTo>
                  <a:lnTo>
                    <a:pt x="115" y="2894"/>
                  </a:lnTo>
                  <a:lnTo>
                    <a:pt x="115" y="10766"/>
                  </a:lnTo>
                  <a:cubicBezTo>
                    <a:pt x="17814" y="10766"/>
                    <a:pt x="19837" y="12544"/>
                    <a:pt x="19837" y="24987"/>
                  </a:cubicBezTo>
                  <a:close/>
                </a:path>
              </a:pathLst>
            </a:custGeom>
            <a:solidFill>
              <a:srgbClr val="000000"/>
            </a:solidFill>
            <a:ln w="25380" cap="flat">
              <a:noFill/>
              <a:prstDash val="solid"/>
              <a:miter/>
            </a:ln>
          </p:spPr>
          <p:txBody>
            <a:bodyPr rtlCol="0" anchor="ctr"/>
            <a:lstStyle/>
            <a:p>
              <a:endParaRPr lang="en-IN"/>
            </a:p>
          </p:txBody>
        </p:sp>
        <p:sp>
          <p:nvSpPr>
            <p:cNvPr id="563" name="Freeform: Shape 562">
              <a:extLst>
                <a:ext uri="{FF2B5EF4-FFF2-40B4-BE49-F238E27FC236}">
                  <a16:creationId xmlns:a16="http://schemas.microsoft.com/office/drawing/2014/main" id="{08992411-0009-08ED-4D9E-A73C86ACD618}"/>
                </a:ext>
              </a:extLst>
            </p:cNvPr>
            <p:cNvSpPr/>
            <p:nvPr>
              <p:custDataLst>
                <p:tags r:id="rId121"/>
              </p:custDataLst>
            </p:nvPr>
          </p:nvSpPr>
          <p:spPr>
            <a:xfrm>
              <a:off x="5663441" y="4928577"/>
              <a:ext cx="124653" cy="179029"/>
            </a:xfrm>
            <a:custGeom>
              <a:avLst/>
              <a:gdLst>
                <a:gd name="connsiteX0" fmla="*/ 36533 w 124653"/>
                <a:gd name="connsiteY0" fmla="*/ 80600 h 179029"/>
                <a:gd name="connsiteX1" fmla="*/ 36533 w 124653"/>
                <a:gd name="connsiteY1" fmla="*/ 101 h 179029"/>
                <a:gd name="connsiteX2" fmla="*/ 123 w 124653"/>
                <a:gd name="connsiteY2" fmla="*/ 2894 h 179029"/>
                <a:gd name="connsiteX3" fmla="*/ 123 w 124653"/>
                <a:gd name="connsiteY3" fmla="*/ 10766 h 179029"/>
                <a:gd name="connsiteX4" fmla="*/ 19845 w 124653"/>
                <a:gd name="connsiteY4" fmla="*/ 24987 h 179029"/>
                <a:gd name="connsiteX5" fmla="*/ 19845 w 124653"/>
                <a:gd name="connsiteY5" fmla="*/ 176336 h 179029"/>
                <a:gd name="connsiteX6" fmla="*/ 26166 w 124653"/>
                <a:gd name="connsiteY6" fmla="*/ 176336 h 179029"/>
                <a:gd name="connsiteX7" fmla="*/ 35269 w 124653"/>
                <a:gd name="connsiteY7" fmla="*/ 160592 h 179029"/>
                <a:gd name="connsiteX8" fmla="*/ 68391 w 124653"/>
                <a:gd name="connsiteY8" fmla="*/ 179130 h 179029"/>
                <a:gd name="connsiteX9" fmla="*/ 124776 w 124653"/>
                <a:gd name="connsiteY9" fmla="*/ 121485 h 179029"/>
                <a:gd name="connsiteX10" fmla="*/ 71173 w 124653"/>
                <a:gd name="connsiteY10" fmla="*/ 64094 h 179029"/>
                <a:gd name="connsiteX11" fmla="*/ 36533 w 124653"/>
                <a:gd name="connsiteY11" fmla="*/ 80600 h 179029"/>
                <a:gd name="connsiteX12" fmla="*/ 37291 w 124653"/>
                <a:gd name="connsiteY12" fmla="*/ 147387 h 179029"/>
                <a:gd name="connsiteX13" fmla="*/ 37291 w 124653"/>
                <a:gd name="connsiteY13" fmla="*/ 95075 h 179029"/>
                <a:gd name="connsiteX14" fmla="*/ 40073 w 124653"/>
                <a:gd name="connsiteY14" fmla="*/ 85933 h 179029"/>
                <a:gd name="connsiteX15" fmla="*/ 69909 w 124653"/>
                <a:gd name="connsiteY15" fmla="*/ 69681 h 179029"/>
                <a:gd name="connsiteX16" fmla="*/ 96457 w 124653"/>
                <a:gd name="connsiteY16" fmla="*/ 85933 h 179029"/>
                <a:gd name="connsiteX17" fmla="*/ 103790 w 124653"/>
                <a:gd name="connsiteY17" fmla="*/ 121231 h 179029"/>
                <a:gd name="connsiteX18" fmla="*/ 95952 w 124653"/>
                <a:gd name="connsiteY18" fmla="*/ 157291 h 179029"/>
                <a:gd name="connsiteX19" fmla="*/ 67380 w 124653"/>
                <a:gd name="connsiteY19" fmla="*/ 173543 h 179029"/>
                <a:gd name="connsiteX20" fmla="*/ 40831 w 124653"/>
                <a:gd name="connsiteY20" fmla="*/ 158053 h 179029"/>
                <a:gd name="connsiteX21" fmla="*/ 37291 w 124653"/>
                <a:gd name="connsiteY21" fmla="*/ 147387 h 179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4653" h="179029">
                  <a:moveTo>
                    <a:pt x="36533" y="80600"/>
                  </a:moveTo>
                  <a:lnTo>
                    <a:pt x="36533" y="101"/>
                  </a:lnTo>
                  <a:lnTo>
                    <a:pt x="123" y="2894"/>
                  </a:lnTo>
                  <a:lnTo>
                    <a:pt x="123" y="10766"/>
                  </a:lnTo>
                  <a:cubicBezTo>
                    <a:pt x="17822" y="10766"/>
                    <a:pt x="19845" y="12544"/>
                    <a:pt x="19845" y="24987"/>
                  </a:cubicBezTo>
                  <a:lnTo>
                    <a:pt x="19845" y="176336"/>
                  </a:lnTo>
                  <a:lnTo>
                    <a:pt x="26166" y="176336"/>
                  </a:lnTo>
                  <a:cubicBezTo>
                    <a:pt x="26419" y="176082"/>
                    <a:pt x="28442" y="172527"/>
                    <a:pt x="35269" y="160592"/>
                  </a:cubicBezTo>
                  <a:cubicBezTo>
                    <a:pt x="39061" y="166433"/>
                    <a:pt x="49681" y="179130"/>
                    <a:pt x="68391" y="179130"/>
                  </a:cubicBezTo>
                  <a:cubicBezTo>
                    <a:pt x="98480" y="179130"/>
                    <a:pt x="124776" y="154243"/>
                    <a:pt x="124776" y="121485"/>
                  </a:cubicBezTo>
                  <a:cubicBezTo>
                    <a:pt x="124776" y="89234"/>
                    <a:pt x="99997" y="64094"/>
                    <a:pt x="71173" y="64094"/>
                  </a:cubicBezTo>
                  <a:cubicBezTo>
                    <a:pt x="51451" y="64094"/>
                    <a:pt x="40578" y="76029"/>
                    <a:pt x="36533" y="80600"/>
                  </a:cubicBezTo>
                  <a:close/>
                  <a:moveTo>
                    <a:pt x="37291" y="147387"/>
                  </a:moveTo>
                  <a:lnTo>
                    <a:pt x="37291" y="95075"/>
                  </a:lnTo>
                  <a:cubicBezTo>
                    <a:pt x="37291" y="90250"/>
                    <a:pt x="37291" y="89996"/>
                    <a:pt x="40073" y="85933"/>
                  </a:cubicBezTo>
                  <a:cubicBezTo>
                    <a:pt x="49934" y="71712"/>
                    <a:pt x="63840" y="69681"/>
                    <a:pt x="69909" y="69681"/>
                  </a:cubicBezTo>
                  <a:cubicBezTo>
                    <a:pt x="81287" y="69681"/>
                    <a:pt x="90389" y="76283"/>
                    <a:pt x="96457" y="85933"/>
                  </a:cubicBezTo>
                  <a:cubicBezTo>
                    <a:pt x="103032" y="96345"/>
                    <a:pt x="103790" y="110819"/>
                    <a:pt x="103790" y="121231"/>
                  </a:cubicBezTo>
                  <a:cubicBezTo>
                    <a:pt x="103790" y="130627"/>
                    <a:pt x="103284" y="145863"/>
                    <a:pt x="95952" y="157291"/>
                  </a:cubicBezTo>
                  <a:cubicBezTo>
                    <a:pt x="90642" y="165163"/>
                    <a:pt x="81034" y="173543"/>
                    <a:pt x="67380" y="173543"/>
                  </a:cubicBezTo>
                  <a:cubicBezTo>
                    <a:pt x="56002" y="173543"/>
                    <a:pt x="46899" y="167448"/>
                    <a:pt x="40831" y="158053"/>
                  </a:cubicBezTo>
                  <a:cubicBezTo>
                    <a:pt x="37291" y="152720"/>
                    <a:pt x="37291" y="151958"/>
                    <a:pt x="37291" y="147387"/>
                  </a:cubicBezTo>
                  <a:close/>
                </a:path>
              </a:pathLst>
            </a:custGeom>
            <a:solidFill>
              <a:srgbClr val="000000"/>
            </a:solidFill>
            <a:ln w="25380" cap="flat">
              <a:noFill/>
              <a:prstDash val="solid"/>
              <a:miter/>
            </a:ln>
          </p:spPr>
          <p:txBody>
            <a:bodyPr rtlCol="0" anchor="ctr"/>
            <a:lstStyle/>
            <a:p>
              <a:endParaRPr lang="en-IN"/>
            </a:p>
          </p:txBody>
        </p:sp>
        <p:sp>
          <p:nvSpPr>
            <p:cNvPr id="564" name="Freeform: Shape 563">
              <a:extLst>
                <a:ext uri="{FF2B5EF4-FFF2-40B4-BE49-F238E27FC236}">
                  <a16:creationId xmlns:a16="http://schemas.microsoft.com/office/drawing/2014/main" id="{B9A427CA-C799-4A6B-5181-D105919F207C}"/>
                </a:ext>
              </a:extLst>
            </p:cNvPr>
            <p:cNvSpPr/>
            <p:nvPr>
              <p:custDataLst>
                <p:tags r:id="rId122"/>
              </p:custDataLst>
            </p:nvPr>
          </p:nvSpPr>
          <p:spPr>
            <a:xfrm>
              <a:off x="5810936" y="4991047"/>
              <a:ext cx="97851" cy="116559"/>
            </a:xfrm>
            <a:custGeom>
              <a:avLst/>
              <a:gdLst>
                <a:gd name="connsiteX0" fmla="*/ 21368 w 97851"/>
                <a:gd name="connsiteY0" fmla="*/ 49873 h 116559"/>
                <a:gd name="connsiteX1" fmla="*/ 52721 w 97851"/>
                <a:gd name="connsiteY1" fmla="*/ 5687 h 116559"/>
                <a:gd name="connsiteX2" fmla="*/ 81292 w 97851"/>
                <a:gd name="connsiteY2" fmla="*/ 49873 h 116559"/>
                <a:gd name="connsiteX3" fmla="*/ 21368 w 97851"/>
                <a:gd name="connsiteY3" fmla="*/ 49873 h 116559"/>
                <a:gd name="connsiteX4" fmla="*/ 21115 w 97851"/>
                <a:gd name="connsiteY4" fmla="*/ 55206 h 116559"/>
                <a:gd name="connsiteX5" fmla="*/ 91659 w 97851"/>
                <a:gd name="connsiteY5" fmla="*/ 55206 h 116559"/>
                <a:gd name="connsiteX6" fmla="*/ 97980 w 97851"/>
                <a:gd name="connsiteY6" fmla="*/ 49873 h 116559"/>
                <a:gd name="connsiteX7" fmla="*/ 52721 w 97851"/>
                <a:gd name="connsiteY7" fmla="*/ 101 h 116559"/>
                <a:gd name="connsiteX8" fmla="*/ 129 w 97851"/>
                <a:gd name="connsiteY8" fmla="*/ 57999 h 116559"/>
                <a:gd name="connsiteX9" fmla="*/ 55755 w 97851"/>
                <a:gd name="connsiteY9" fmla="*/ 116660 h 116559"/>
                <a:gd name="connsiteX10" fmla="*/ 97980 w 97851"/>
                <a:gd name="connsiteY10" fmla="*/ 83648 h 116559"/>
                <a:gd name="connsiteX11" fmla="*/ 94693 w 97851"/>
                <a:gd name="connsiteY11" fmla="*/ 80600 h 116559"/>
                <a:gd name="connsiteX12" fmla="*/ 91406 w 97851"/>
                <a:gd name="connsiteY12" fmla="*/ 84155 h 116559"/>
                <a:gd name="connsiteX13" fmla="*/ 57272 w 97851"/>
                <a:gd name="connsiteY13" fmla="*/ 110311 h 116559"/>
                <a:gd name="connsiteX14" fmla="*/ 28700 w 97851"/>
                <a:gd name="connsiteY14" fmla="*/ 93297 h 116559"/>
                <a:gd name="connsiteX15" fmla="*/ 21115 w 97851"/>
                <a:gd name="connsiteY15" fmla="*/ 55206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851" h="116559">
                  <a:moveTo>
                    <a:pt x="21368" y="49873"/>
                  </a:moveTo>
                  <a:cubicBezTo>
                    <a:pt x="22885" y="12036"/>
                    <a:pt x="44124" y="5687"/>
                    <a:pt x="52721" y="5687"/>
                  </a:cubicBezTo>
                  <a:cubicBezTo>
                    <a:pt x="78764" y="5687"/>
                    <a:pt x="81292" y="39970"/>
                    <a:pt x="81292" y="49873"/>
                  </a:cubicBezTo>
                  <a:lnTo>
                    <a:pt x="21368" y="49873"/>
                  </a:lnTo>
                  <a:close/>
                  <a:moveTo>
                    <a:pt x="21115" y="55206"/>
                  </a:moveTo>
                  <a:lnTo>
                    <a:pt x="91659" y="55206"/>
                  </a:lnTo>
                  <a:cubicBezTo>
                    <a:pt x="97222" y="55206"/>
                    <a:pt x="97980" y="55206"/>
                    <a:pt x="97980" y="49873"/>
                  </a:cubicBezTo>
                  <a:cubicBezTo>
                    <a:pt x="97980" y="24733"/>
                    <a:pt x="84327" y="101"/>
                    <a:pt x="52721" y="101"/>
                  </a:cubicBezTo>
                  <a:cubicBezTo>
                    <a:pt x="23391" y="101"/>
                    <a:pt x="129" y="26257"/>
                    <a:pt x="129" y="57999"/>
                  </a:cubicBezTo>
                  <a:cubicBezTo>
                    <a:pt x="129" y="92028"/>
                    <a:pt x="26678" y="116660"/>
                    <a:pt x="55755" y="116660"/>
                  </a:cubicBezTo>
                  <a:cubicBezTo>
                    <a:pt x="86602" y="116660"/>
                    <a:pt x="97980" y="88472"/>
                    <a:pt x="97980" y="83648"/>
                  </a:cubicBezTo>
                  <a:cubicBezTo>
                    <a:pt x="97980" y="81108"/>
                    <a:pt x="95958" y="80600"/>
                    <a:pt x="94693" y="80600"/>
                  </a:cubicBezTo>
                  <a:cubicBezTo>
                    <a:pt x="92418" y="80600"/>
                    <a:pt x="91912" y="82124"/>
                    <a:pt x="91406" y="84155"/>
                  </a:cubicBezTo>
                  <a:cubicBezTo>
                    <a:pt x="82557" y="110311"/>
                    <a:pt x="59800" y="110311"/>
                    <a:pt x="57272" y="110311"/>
                  </a:cubicBezTo>
                  <a:cubicBezTo>
                    <a:pt x="44630" y="110311"/>
                    <a:pt x="34516" y="102693"/>
                    <a:pt x="28700" y="93297"/>
                  </a:cubicBezTo>
                  <a:cubicBezTo>
                    <a:pt x="21115" y="81108"/>
                    <a:pt x="21115" y="64348"/>
                    <a:pt x="21115" y="55206"/>
                  </a:cubicBezTo>
                  <a:close/>
                </a:path>
              </a:pathLst>
            </a:custGeom>
            <a:solidFill>
              <a:srgbClr val="000000"/>
            </a:solidFill>
            <a:ln w="25380" cap="flat">
              <a:noFill/>
              <a:prstDash val="solid"/>
              <a:miter/>
            </a:ln>
          </p:spPr>
          <p:txBody>
            <a:bodyPr rtlCol="0" anchor="ctr"/>
            <a:lstStyle/>
            <a:p>
              <a:endParaRPr lang="en-IN"/>
            </a:p>
          </p:txBody>
        </p:sp>
        <p:sp>
          <p:nvSpPr>
            <p:cNvPr id="565" name="Freeform: Shape 564">
              <a:extLst>
                <a:ext uri="{FF2B5EF4-FFF2-40B4-BE49-F238E27FC236}">
                  <a16:creationId xmlns:a16="http://schemas.microsoft.com/office/drawing/2014/main" id="{00FD421A-1FA2-24CE-3532-AEC03A56BAA0}"/>
                </a:ext>
              </a:extLst>
            </p:cNvPr>
            <p:cNvSpPr/>
            <p:nvPr>
              <p:custDataLst>
                <p:tags r:id="rId123"/>
              </p:custDataLst>
            </p:nvPr>
          </p:nvSpPr>
          <p:spPr>
            <a:xfrm>
              <a:off x="5923313" y="4992571"/>
              <a:ext cx="84956" cy="112242"/>
            </a:xfrm>
            <a:custGeom>
              <a:avLst/>
              <a:gdLst>
                <a:gd name="connsiteX0" fmla="*/ 35279 w 84956"/>
                <a:gd name="connsiteY0" fmla="*/ 28034 h 112242"/>
                <a:gd name="connsiteX1" fmla="*/ 35279 w 84956"/>
                <a:gd name="connsiteY1" fmla="*/ 101 h 112242"/>
                <a:gd name="connsiteX2" fmla="*/ 133 w 84956"/>
                <a:gd name="connsiteY2" fmla="*/ 2894 h 112242"/>
                <a:gd name="connsiteX3" fmla="*/ 133 w 84956"/>
                <a:gd name="connsiteY3" fmla="*/ 10766 h 112242"/>
                <a:gd name="connsiteX4" fmla="*/ 19855 w 84956"/>
                <a:gd name="connsiteY4" fmla="*/ 24987 h 112242"/>
                <a:gd name="connsiteX5" fmla="*/ 19855 w 84956"/>
                <a:gd name="connsiteY5" fmla="*/ 93043 h 112242"/>
                <a:gd name="connsiteX6" fmla="*/ 133 w 84956"/>
                <a:gd name="connsiteY6" fmla="*/ 104471 h 112242"/>
                <a:gd name="connsiteX7" fmla="*/ 133 w 84956"/>
                <a:gd name="connsiteY7" fmla="*/ 112343 h 112242"/>
                <a:gd name="connsiteX8" fmla="*/ 28958 w 84956"/>
                <a:gd name="connsiteY8" fmla="*/ 111581 h 112242"/>
                <a:gd name="connsiteX9" fmla="*/ 61069 w 84956"/>
                <a:gd name="connsiteY9" fmla="*/ 112343 h 112242"/>
                <a:gd name="connsiteX10" fmla="*/ 61069 w 84956"/>
                <a:gd name="connsiteY10" fmla="*/ 104471 h 112242"/>
                <a:gd name="connsiteX11" fmla="*/ 55759 w 84956"/>
                <a:gd name="connsiteY11" fmla="*/ 104471 h 112242"/>
                <a:gd name="connsiteX12" fmla="*/ 36543 w 84956"/>
                <a:gd name="connsiteY12" fmla="*/ 92536 h 112242"/>
                <a:gd name="connsiteX13" fmla="*/ 36543 w 84956"/>
                <a:gd name="connsiteY13" fmla="*/ 53428 h 112242"/>
                <a:gd name="connsiteX14" fmla="*/ 66379 w 84956"/>
                <a:gd name="connsiteY14" fmla="*/ 5687 h 112242"/>
                <a:gd name="connsiteX15" fmla="*/ 69160 w 84956"/>
                <a:gd name="connsiteY15" fmla="*/ 5941 h 112242"/>
                <a:gd name="connsiteX16" fmla="*/ 63345 w 84956"/>
                <a:gd name="connsiteY16" fmla="*/ 15845 h 112242"/>
                <a:gd name="connsiteX17" fmla="*/ 74217 w 84956"/>
                <a:gd name="connsiteY17" fmla="*/ 26765 h 112242"/>
                <a:gd name="connsiteX18" fmla="*/ 85090 w 84956"/>
                <a:gd name="connsiteY18" fmla="*/ 15591 h 112242"/>
                <a:gd name="connsiteX19" fmla="*/ 66379 w 84956"/>
                <a:gd name="connsiteY19" fmla="*/ 101 h 112242"/>
                <a:gd name="connsiteX20" fmla="*/ 35279 w 84956"/>
                <a:gd name="connsiteY20" fmla="*/ 28034 h 11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4956" h="112242">
                  <a:moveTo>
                    <a:pt x="35279" y="28034"/>
                  </a:moveTo>
                  <a:lnTo>
                    <a:pt x="35279" y="101"/>
                  </a:lnTo>
                  <a:lnTo>
                    <a:pt x="133" y="2894"/>
                  </a:lnTo>
                  <a:lnTo>
                    <a:pt x="133" y="10766"/>
                  </a:lnTo>
                  <a:cubicBezTo>
                    <a:pt x="17832" y="10766"/>
                    <a:pt x="19855" y="12544"/>
                    <a:pt x="19855" y="24987"/>
                  </a:cubicBezTo>
                  <a:lnTo>
                    <a:pt x="19855" y="93043"/>
                  </a:lnTo>
                  <a:cubicBezTo>
                    <a:pt x="19855" y="104471"/>
                    <a:pt x="17074" y="104471"/>
                    <a:pt x="133" y="104471"/>
                  </a:cubicBezTo>
                  <a:lnTo>
                    <a:pt x="133" y="112343"/>
                  </a:lnTo>
                  <a:cubicBezTo>
                    <a:pt x="9994" y="112089"/>
                    <a:pt x="21878" y="111581"/>
                    <a:pt x="28958" y="111581"/>
                  </a:cubicBezTo>
                  <a:cubicBezTo>
                    <a:pt x="39071" y="111581"/>
                    <a:pt x="50955" y="111581"/>
                    <a:pt x="61069" y="112343"/>
                  </a:cubicBezTo>
                  <a:lnTo>
                    <a:pt x="61069" y="104471"/>
                  </a:lnTo>
                  <a:lnTo>
                    <a:pt x="55759" y="104471"/>
                  </a:lnTo>
                  <a:cubicBezTo>
                    <a:pt x="37049" y="104471"/>
                    <a:pt x="36543" y="101677"/>
                    <a:pt x="36543" y="92536"/>
                  </a:cubicBezTo>
                  <a:lnTo>
                    <a:pt x="36543" y="53428"/>
                  </a:lnTo>
                  <a:cubicBezTo>
                    <a:pt x="36543" y="28288"/>
                    <a:pt x="47163" y="5687"/>
                    <a:pt x="66379" y="5687"/>
                  </a:cubicBezTo>
                  <a:cubicBezTo>
                    <a:pt x="68149" y="5687"/>
                    <a:pt x="68655" y="5687"/>
                    <a:pt x="69160" y="5941"/>
                  </a:cubicBezTo>
                  <a:cubicBezTo>
                    <a:pt x="68402" y="6195"/>
                    <a:pt x="63345" y="9243"/>
                    <a:pt x="63345" y="15845"/>
                  </a:cubicBezTo>
                  <a:cubicBezTo>
                    <a:pt x="63345" y="22955"/>
                    <a:pt x="68655" y="26765"/>
                    <a:pt x="74217" y="26765"/>
                  </a:cubicBezTo>
                  <a:cubicBezTo>
                    <a:pt x="78768" y="26765"/>
                    <a:pt x="85090" y="23717"/>
                    <a:pt x="85090" y="15591"/>
                  </a:cubicBezTo>
                  <a:cubicBezTo>
                    <a:pt x="85090" y="7465"/>
                    <a:pt x="77251" y="101"/>
                    <a:pt x="66379" y="101"/>
                  </a:cubicBezTo>
                  <a:cubicBezTo>
                    <a:pt x="47921" y="101"/>
                    <a:pt x="38819" y="17115"/>
                    <a:pt x="35279" y="28034"/>
                  </a:cubicBezTo>
                  <a:close/>
                </a:path>
              </a:pathLst>
            </a:custGeom>
            <a:solidFill>
              <a:srgbClr val="000000"/>
            </a:solidFill>
            <a:ln w="25380" cap="flat">
              <a:noFill/>
              <a:prstDash val="solid"/>
              <a:miter/>
            </a:ln>
          </p:spPr>
          <p:txBody>
            <a:bodyPr rtlCol="0" anchor="ctr"/>
            <a:lstStyle/>
            <a:p>
              <a:endParaRPr lang="en-IN"/>
            </a:p>
          </p:txBody>
        </p:sp>
        <p:sp>
          <p:nvSpPr>
            <p:cNvPr id="566" name="Freeform: Shape 565">
              <a:extLst>
                <a:ext uri="{FF2B5EF4-FFF2-40B4-BE49-F238E27FC236}">
                  <a16:creationId xmlns:a16="http://schemas.microsoft.com/office/drawing/2014/main" id="{CC576329-4786-BBB9-D1D5-176B0E223D81}"/>
                </a:ext>
              </a:extLst>
            </p:cNvPr>
            <p:cNvSpPr/>
            <p:nvPr>
              <p:custDataLst>
                <p:tags r:id="rId124"/>
              </p:custDataLst>
            </p:nvPr>
          </p:nvSpPr>
          <p:spPr>
            <a:xfrm>
              <a:off x="6106627" y="4991047"/>
              <a:ext cx="112011" cy="116559"/>
            </a:xfrm>
            <a:custGeom>
              <a:avLst/>
              <a:gdLst>
                <a:gd name="connsiteX0" fmla="*/ 112151 w 112011"/>
                <a:gd name="connsiteY0" fmla="*/ 59523 h 116559"/>
                <a:gd name="connsiteX1" fmla="*/ 56272 w 112011"/>
                <a:gd name="connsiteY1" fmla="*/ 101 h 116559"/>
                <a:gd name="connsiteX2" fmla="*/ 140 w 112011"/>
                <a:gd name="connsiteY2" fmla="*/ 59523 h 116559"/>
                <a:gd name="connsiteX3" fmla="*/ 56019 w 112011"/>
                <a:gd name="connsiteY3" fmla="*/ 116660 h 116559"/>
                <a:gd name="connsiteX4" fmla="*/ 112151 w 112011"/>
                <a:gd name="connsiteY4" fmla="*/ 59523 h 116559"/>
                <a:gd name="connsiteX5" fmla="*/ 56272 w 112011"/>
                <a:gd name="connsiteY5" fmla="*/ 110311 h 116559"/>
                <a:gd name="connsiteX6" fmla="*/ 27448 w 112011"/>
                <a:gd name="connsiteY6" fmla="*/ 93297 h 116559"/>
                <a:gd name="connsiteX7" fmla="*/ 21127 w 112011"/>
                <a:gd name="connsiteY7" fmla="*/ 57492 h 116559"/>
                <a:gd name="connsiteX8" fmla="*/ 27195 w 112011"/>
                <a:gd name="connsiteY8" fmla="*/ 22701 h 116559"/>
                <a:gd name="connsiteX9" fmla="*/ 56019 w 112011"/>
                <a:gd name="connsiteY9" fmla="*/ 5687 h 116559"/>
                <a:gd name="connsiteX10" fmla="*/ 84591 w 112011"/>
                <a:gd name="connsiteY10" fmla="*/ 22194 h 116559"/>
                <a:gd name="connsiteX11" fmla="*/ 91165 w 112011"/>
                <a:gd name="connsiteY11" fmla="*/ 57492 h 116559"/>
                <a:gd name="connsiteX12" fmla="*/ 85603 w 112011"/>
                <a:gd name="connsiteY12" fmla="*/ 91520 h 116559"/>
                <a:gd name="connsiteX13" fmla="*/ 56272 w 112011"/>
                <a:gd name="connsiteY13" fmla="*/ 110311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011" h="116559">
                  <a:moveTo>
                    <a:pt x="112151" y="59523"/>
                  </a:moveTo>
                  <a:cubicBezTo>
                    <a:pt x="112151" y="27018"/>
                    <a:pt x="86867" y="101"/>
                    <a:pt x="56272" y="101"/>
                  </a:cubicBezTo>
                  <a:cubicBezTo>
                    <a:pt x="24666" y="101"/>
                    <a:pt x="140" y="27780"/>
                    <a:pt x="140" y="59523"/>
                  </a:cubicBezTo>
                  <a:cubicBezTo>
                    <a:pt x="140" y="92282"/>
                    <a:pt x="26436" y="116660"/>
                    <a:pt x="56019" y="116660"/>
                  </a:cubicBezTo>
                  <a:cubicBezTo>
                    <a:pt x="86614" y="116660"/>
                    <a:pt x="112151" y="91774"/>
                    <a:pt x="112151" y="59523"/>
                  </a:cubicBezTo>
                  <a:close/>
                  <a:moveTo>
                    <a:pt x="56272" y="110311"/>
                  </a:moveTo>
                  <a:cubicBezTo>
                    <a:pt x="45400" y="110311"/>
                    <a:pt x="34275" y="104979"/>
                    <a:pt x="27448" y="93297"/>
                  </a:cubicBezTo>
                  <a:cubicBezTo>
                    <a:pt x="21127" y="82124"/>
                    <a:pt x="21127" y="66633"/>
                    <a:pt x="21127" y="57492"/>
                  </a:cubicBezTo>
                  <a:cubicBezTo>
                    <a:pt x="21127" y="47588"/>
                    <a:pt x="21127" y="33875"/>
                    <a:pt x="27195" y="22701"/>
                  </a:cubicBezTo>
                  <a:cubicBezTo>
                    <a:pt x="34022" y="11020"/>
                    <a:pt x="45906" y="5687"/>
                    <a:pt x="56019" y="5687"/>
                  </a:cubicBezTo>
                  <a:cubicBezTo>
                    <a:pt x="67145" y="5687"/>
                    <a:pt x="78017" y="11274"/>
                    <a:pt x="84591" y="22194"/>
                  </a:cubicBezTo>
                  <a:cubicBezTo>
                    <a:pt x="91165" y="33113"/>
                    <a:pt x="91165" y="47842"/>
                    <a:pt x="91165" y="57492"/>
                  </a:cubicBezTo>
                  <a:cubicBezTo>
                    <a:pt x="91165" y="66633"/>
                    <a:pt x="91165" y="80346"/>
                    <a:pt x="85603" y="91520"/>
                  </a:cubicBezTo>
                  <a:cubicBezTo>
                    <a:pt x="80040" y="102947"/>
                    <a:pt x="68915" y="110311"/>
                    <a:pt x="56272" y="110311"/>
                  </a:cubicBezTo>
                  <a:close/>
                </a:path>
              </a:pathLst>
            </a:custGeom>
            <a:solidFill>
              <a:srgbClr val="000000"/>
            </a:solidFill>
            <a:ln w="25380" cap="flat">
              <a:noFill/>
              <a:prstDash val="solid"/>
              <a:miter/>
            </a:ln>
          </p:spPr>
          <p:txBody>
            <a:bodyPr rtlCol="0" anchor="ctr"/>
            <a:lstStyle/>
            <a:p>
              <a:endParaRPr lang="en-IN"/>
            </a:p>
          </p:txBody>
        </p:sp>
        <p:sp>
          <p:nvSpPr>
            <p:cNvPr id="567" name="Freeform: Shape 566">
              <a:extLst>
                <a:ext uri="{FF2B5EF4-FFF2-40B4-BE49-F238E27FC236}">
                  <a16:creationId xmlns:a16="http://schemas.microsoft.com/office/drawing/2014/main" id="{87A58BED-4675-C186-17F1-FC1478346002}"/>
                </a:ext>
              </a:extLst>
            </p:cNvPr>
            <p:cNvSpPr/>
            <p:nvPr>
              <p:custDataLst>
                <p:tags r:id="rId125"/>
              </p:custDataLst>
            </p:nvPr>
          </p:nvSpPr>
          <p:spPr>
            <a:xfrm>
              <a:off x="6234315" y="4925784"/>
              <a:ext cx="81922" cy="179029"/>
            </a:xfrm>
            <a:custGeom>
              <a:avLst/>
              <a:gdLst>
                <a:gd name="connsiteX0" fmla="*/ 36050 w 81922"/>
                <a:gd name="connsiteY0" fmla="*/ 69681 h 179029"/>
                <a:gd name="connsiteX1" fmla="*/ 36050 w 81922"/>
                <a:gd name="connsiteY1" fmla="*/ 40223 h 179029"/>
                <a:gd name="connsiteX2" fmla="*/ 59311 w 81922"/>
                <a:gd name="connsiteY2" fmla="*/ 5687 h 179029"/>
                <a:gd name="connsiteX3" fmla="*/ 67655 w 81922"/>
                <a:gd name="connsiteY3" fmla="*/ 7465 h 179029"/>
                <a:gd name="connsiteX4" fmla="*/ 60070 w 81922"/>
                <a:gd name="connsiteY4" fmla="*/ 18130 h 179029"/>
                <a:gd name="connsiteX5" fmla="*/ 70942 w 81922"/>
                <a:gd name="connsiteY5" fmla="*/ 29050 h 179029"/>
                <a:gd name="connsiteX6" fmla="*/ 82068 w 81922"/>
                <a:gd name="connsiteY6" fmla="*/ 17877 h 179029"/>
                <a:gd name="connsiteX7" fmla="*/ 59311 w 81922"/>
                <a:gd name="connsiteY7" fmla="*/ 101 h 179029"/>
                <a:gd name="connsiteX8" fmla="*/ 20120 w 81922"/>
                <a:gd name="connsiteY8" fmla="*/ 40477 h 179029"/>
                <a:gd name="connsiteX9" fmla="*/ 20120 w 81922"/>
                <a:gd name="connsiteY9" fmla="*/ 69681 h 179029"/>
                <a:gd name="connsiteX10" fmla="*/ 145 w 81922"/>
                <a:gd name="connsiteY10" fmla="*/ 69681 h 179029"/>
                <a:gd name="connsiteX11" fmla="*/ 145 w 81922"/>
                <a:gd name="connsiteY11" fmla="*/ 77553 h 179029"/>
                <a:gd name="connsiteX12" fmla="*/ 20120 w 81922"/>
                <a:gd name="connsiteY12" fmla="*/ 77553 h 179029"/>
                <a:gd name="connsiteX13" fmla="*/ 20120 w 81922"/>
                <a:gd name="connsiteY13" fmla="*/ 159830 h 179029"/>
                <a:gd name="connsiteX14" fmla="*/ 398 w 81922"/>
                <a:gd name="connsiteY14" fmla="*/ 171258 h 179029"/>
                <a:gd name="connsiteX15" fmla="*/ 398 w 81922"/>
                <a:gd name="connsiteY15" fmla="*/ 179130 h 179029"/>
                <a:gd name="connsiteX16" fmla="*/ 29223 w 81922"/>
                <a:gd name="connsiteY16" fmla="*/ 178368 h 179029"/>
                <a:gd name="connsiteX17" fmla="*/ 61334 w 81922"/>
                <a:gd name="connsiteY17" fmla="*/ 179130 h 179029"/>
                <a:gd name="connsiteX18" fmla="*/ 61334 w 81922"/>
                <a:gd name="connsiteY18" fmla="*/ 171258 h 179029"/>
                <a:gd name="connsiteX19" fmla="*/ 56024 w 81922"/>
                <a:gd name="connsiteY19" fmla="*/ 171258 h 179029"/>
                <a:gd name="connsiteX20" fmla="*/ 36808 w 81922"/>
                <a:gd name="connsiteY20" fmla="*/ 159322 h 179029"/>
                <a:gd name="connsiteX21" fmla="*/ 36808 w 81922"/>
                <a:gd name="connsiteY21" fmla="*/ 77553 h 179029"/>
                <a:gd name="connsiteX22" fmla="*/ 65633 w 81922"/>
                <a:gd name="connsiteY22" fmla="*/ 77553 h 179029"/>
                <a:gd name="connsiteX23" fmla="*/ 65633 w 81922"/>
                <a:gd name="connsiteY23" fmla="*/ 69681 h 179029"/>
                <a:gd name="connsiteX24" fmla="*/ 36050 w 81922"/>
                <a:gd name="connsiteY24" fmla="*/ 69681 h 179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1922" h="179029">
                  <a:moveTo>
                    <a:pt x="36050" y="69681"/>
                  </a:moveTo>
                  <a:lnTo>
                    <a:pt x="36050" y="40223"/>
                  </a:lnTo>
                  <a:cubicBezTo>
                    <a:pt x="36050" y="17877"/>
                    <a:pt x="48186" y="5687"/>
                    <a:pt x="59311" y="5687"/>
                  </a:cubicBezTo>
                  <a:cubicBezTo>
                    <a:pt x="60070" y="5687"/>
                    <a:pt x="63863" y="5687"/>
                    <a:pt x="67655" y="7465"/>
                  </a:cubicBezTo>
                  <a:cubicBezTo>
                    <a:pt x="64621" y="8481"/>
                    <a:pt x="60070" y="11782"/>
                    <a:pt x="60070" y="18130"/>
                  </a:cubicBezTo>
                  <a:cubicBezTo>
                    <a:pt x="60070" y="23971"/>
                    <a:pt x="64116" y="29050"/>
                    <a:pt x="70942" y="29050"/>
                  </a:cubicBezTo>
                  <a:cubicBezTo>
                    <a:pt x="78275" y="29050"/>
                    <a:pt x="82068" y="23971"/>
                    <a:pt x="82068" y="17877"/>
                  </a:cubicBezTo>
                  <a:cubicBezTo>
                    <a:pt x="82068" y="8481"/>
                    <a:pt x="72712" y="101"/>
                    <a:pt x="59311" y="101"/>
                  </a:cubicBezTo>
                  <a:cubicBezTo>
                    <a:pt x="41612" y="101"/>
                    <a:pt x="20120" y="13560"/>
                    <a:pt x="20120" y="40477"/>
                  </a:cubicBezTo>
                  <a:lnTo>
                    <a:pt x="20120" y="69681"/>
                  </a:lnTo>
                  <a:lnTo>
                    <a:pt x="145" y="69681"/>
                  </a:lnTo>
                  <a:lnTo>
                    <a:pt x="145" y="77553"/>
                  </a:lnTo>
                  <a:lnTo>
                    <a:pt x="20120" y="77553"/>
                  </a:lnTo>
                  <a:lnTo>
                    <a:pt x="20120" y="159830"/>
                  </a:lnTo>
                  <a:cubicBezTo>
                    <a:pt x="20120" y="171258"/>
                    <a:pt x="17339" y="171258"/>
                    <a:pt x="398" y="171258"/>
                  </a:cubicBezTo>
                  <a:lnTo>
                    <a:pt x="398" y="179130"/>
                  </a:lnTo>
                  <a:cubicBezTo>
                    <a:pt x="10259" y="178876"/>
                    <a:pt x="22143" y="178368"/>
                    <a:pt x="29223" y="178368"/>
                  </a:cubicBezTo>
                  <a:cubicBezTo>
                    <a:pt x="39337" y="178368"/>
                    <a:pt x="51220" y="178368"/>
                    <a:pt x="61334" y="179130"/>
                  </a:cubicBezTo>
                  <a:lnTo>
                    <a:pt x="61334" y="171258"/>
                  </a:lnTo>
                  <a:lnTo>
                    <a:pt x="56024" y="171258"/>
                  </a:lnTo>
                  <a:cubicBezTo>
                    <a:pt x="37314" y="171258"/>
                    <a:pt x="36808" y="168464"/>
                    <a:pt x="36808" y="159322"/>
                  </a:cubicBezTo>
                  <a:lnTo>
                    <a:pt x="36808" y="77553"/>
                  </a:lnTo>
                  <a:lnTo>
                    <a:pt x="65633" y="77553"/>
                  </a:lnTo>
                  <a:lnTo>
                    <a:pt x="65633" y="69681"/>
                  </a:lnTo>
                  <a:lnTo>
                    <a:pt x="36050" y="69681"/>
                  </a:lnTo>
                  <a:close/>
                </a:path>
              </a:pathLst>
            </a:custGeom>
            <a:solidFill>
              <a:srgbClr val="000000"/>
            </a:solidFill>
            <a:ln w="25380" cap="flat">
              <a:noFill/>
              <a:prstDash val="solid"/>
              <a:miter/>
            </a:ln>
          </p:spPr>
          <p:txBody>
            <a:bodyPr rtlCol="0" anchor="ctr"/>
            <a:lstStyle/>
            <a:p>
              <a:endParaRPr lang="en-IN"/>
            </a:p>
          </p:txBody>
        </p:sp>
        <p:sp>
          <p:nvSpPr>
            <p:cNvPr id="568" name="Freeform: Shape 567">
              <a:extLst>
                <a:ext uri="{FF2B5EF4-FFF2-40B4-BE49-F238E27FC236}">
                  <a16:creationId xmlns:a16="http://schemas.microsoft.com/office/drawing/2014/main" id="{AA3ED131-C5FE-9037-60B6-B425428C22A9}"/>
                </a:ext>
              </a:extLst>
            </p:cNvPr>
            <p:cNvSpPr/>
            <p:nvPr>
              <p:custDataLst>
                <p:tags r:id="rId126"/>
              </p:custDataLst>
            </p:nvPr>
          </p:nvSpPr>
          <p:spPr>
            <a:xfrm>
              <a:off x="6396110" y="4928577"/>
              <a:ext cx="124653" cy="179029"/>
            </a:xfrm>
            <a:custGeom>
              <a:avLst/>
              <a:gdLst>
                <a:gd name="connsiteX0" fmla="*/ 87637 w 124653"/>
                <a:gd name="connsiteY0" fmla="*/ 162370 h 179029"/>
                <a:gd name="connsiteX1" fmla="*/ 87637 w 124653"/>
                <a:gd name="connsiteY1" fmla="*/ 179130 h 179029"/>
                <a:gd name="connsiteX2" fmla="*/ 124805 w 124653"/>
                <a:gd name="connsiteY2" fmla="*/ 176336 h 179029"/>
                <a:gd name="connsiteX3" fmla="*/ 124805 w 124653"/>
                <a:gd name="connsiteY3" fmla="*/ 168464 h 179029"/>
                <a:gd name="connsiteX4" fmla="*/ 105083 w 124653"/>
                <a:gd name="connsiteY4" fmla="*/ 154243 h 179029"/>
                <a:gd name="connsiteX5" fmla="*/ 105083 w 124653"/>
                <a:gd name="connsiteY5" fmla="*/ 101 h 179029"/>
                <a:gd name="connsiteX6" fmla="*/ 68673 w 124653"/>
                <a:gd name="connsiteY6" fmla="*/ 2894 h 179029"/>
                <a:gd name="connsiteX7" fmla="*/ 68673 w 124653"/>
                <a:gd name="connsiteY7" fmla="*/ 10766 h 179029"/>
                <a:gd name="connsiteX8" fmla="*/ 88395 w 124653"/>
                <a:gd name="connsiteY8" fmla="*/ 24987 h 179029"/>
                <a:gd name="connsiteX9" fmla="*/ 88395 w 124653"/>
                <a:gd name="connsiteY9" fmla="*/ 79838 h 179029"/>
                <a:gd name="connsiteX10" fmla="*/ 56536 w 124653"/>
                <a:gd name="connsiteY10" fmla="*/ 64094 h 179029"/>
                <a:gd name="connsiteX11" fmla="*/ 152 w 124653"/>
                <a:gd name="connsiteY11" fmla="*/ 121739 h 179029"/>
                <a:gd name="connsiteX12" fmla="*/ 53755 w 124653"/>
                <a:gd name="connsiteY12" fmla="*/ 179130 h 179029"/>
                <a:gd name="connsiteX13" fmla="*/ 87637 w 124653"/>
                <a:gd name="connsiteY13" fmla="*/ 162370 h 179029"/>
                <a:gd name="connsiteX14" fmla="*/ 87637 w 124653"/>
                <a:gd name="connsiteY14" fmla="*/ 94313 h 179029"/>
                <a:gd name="connsiteX15" fmla="*/ 87637 w 124653"/>
                <a:gd name="connsiteY15" fmla="*/ 146371 h 179029"/>
                <a:gd name="connsiteX16" fmla="*/ 84855 w 124653"/>
                <a:gd name="connsiteY16" fmla="*/ 155767 h 179029"/>
                <a:gd name="connsiteX17" fmla="*/ 55019 w 124653"/>
                <a:gd name="connsiteY17" fmla="*/ 173543 h 179029"/>
                <a:gd name="connsiteX18" fmla="*/ 28470 w 124653"/>
                <a:gd name="connsiteY18" fmla="*/ 157291 h 179029"/>
                <a:gd name="connsiteX19" fmla="*/ 21138 w 124653"/>
                <a:gd name="connsiteY19" fmla="*/ 121993 h 179029"/>
                <a:gd name="connsiteX20" fmla="*/ 28976 w 124653"/>
                <a:gd name="connsiteY20" fmla="*/ 85933 h 179029"/>
                <a:gd name="connsiteX21" fmla="*/ 57548 w 124653"/>
                <a:gd name="connsiteY21" fmla="*/ 69681 h 179029"/>
                <a:gd name="connsiteX22" fmla="*/ 84855 w 124653"/>
                <a:gd name="connsiteY22" fmla="*/ 84917 h 179029"/>
                <a:gd name="connsiteX23" fmla="*/ 87637 w 124653"/>
                <a:gd name="connsiteY23" fmla="*/ 94313 h 179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4653" h="179029">
                  <a:moveTo>
                    <a:pt x="87637" y="162370"/>
                  </a:moveTo>
                  <a:lnTo>
                    <a:pt x="87637" y="179130"/>
                  </a:lnTo>
                  <a:lnTo>
                    <a:pt x="124805" y="176336"/>
                  </a:lnTo>
                  <a:lnTo>
                    <a:pt x="124805" y="168464"/>
                  </a:lnTo>
                  <a:cubicBezTo>
                    <a:pt x="107106" y="168464"/>
                    <a:pt x="105083" y="166687"/>
                    <a:pt x="105083" y="154243"/>
                  </a:cubicBezTo>
                  <a:lnTo>
                    <a:pt x="105083" y="101"/>
                  </a:lnTo>
                  <a:lnTo>
                    <a:pt x="68673" y="2894"/>
                  </a:lnTo>
                  <a:lnTo>
                    <a:pt x="68673" y="10766"/>
                  </a:lnTo>
                  <a:cubicBezTo>
                    <a:pt x="86372" y="10766"/>
                    <a:pt x="88395" y="12544"/>
                    <a:pt x="88395" y="24987"/>
                  </a:cubicBezTo>
                  <a:lnTo>
                    <a:pt x="88395" y="79838"/>
                  </a:lnTo>
                  <a:cubicBezTo>
                    <a:pt x="81063" y="70697"/>
                    <a:pt x="70190" y="64094"/>
                    <a:pt x="56536" y="64094"/>
                  </a:cubicBezTo>
                  <a:cubicBezTo>
                    <a:pt x="26701" y="64094"/>
                    <a:pt x="152" y="88980"/>
                    <a:pt x="152" y="121739"/>
                  </a:cubicBezTo>
                  <a:cubicBezTo>
                    <a:pt x="152" y="153990"/>
                    <a:pt x="24931" y="179130"/>
                    <a:pt x="53755" y="179130"/>
                  </a:cubicBezTo>
                  <a:cubicBezTo>
                    <a:pt x="69937" y="179130"/>
                    <a:pt x="81315" y="170496"/>
                    <a:pt x="87637" y="162370"/>
                  </a:cubicBezTo>
                  <a:close/>
                  <a:moveTo>
                    <a:pt x="87637" y="94313"/>
                  </a:moveTo>
                  <a:lnTo>
                    <a:pt x="87637" y="146371"/>
                  </a:lnTo>
                  <a:cubicBezTo>
                    <a:pt x="87637" y="150942"/>
                    <a:pt x="87637" y="151450"/>
                    <a:pt x="84855" y="155767"/>
                  </a:cubicBezTo>
                  <a:cubicBezTo>
                    <a:pt x="77270" y="167956"/>
                    <a:pt x="65892" y="173543"/>
                    <a:pt x="55019" y="173543"/>
                  </a:cubicBezTo>
                  <a:cubicBezTo>
                    <a:pt x="43641" y="173543"/>
                    <a:pt x="34539" y="166941"/>
                    <a:pt x="28470" y="157291"/>
                  </a:cubicBezTo>
                  <a:cubicBezTo>
                    <a:pt x="21896" y="146879"/>
                    <a:pt x="21138" y="132404"/>
                    <a:pt x="21138" y="121993"/>
                  </a:cubicBezTo>
                  <a:cubicBezTo>
                    <a:pt x="21138" y="112597"/>
                    <a:pt x="21644" y="97360"/>
                    <a:pt x="28976" y="85933"/>
                  </a:cubicBezTo>
                  <a:cubicBezTo>
                    <a:pt x="34286" y="78061"/>
                    <a:pt x="43894" y="69681"/>
                    <a:pt x="57548" y="69681"/>
                  </a:cubicBezTo>
                  <a:cubicBezTo>
                    <a:pt x="66397" y="69681"/>
                    <a:pt x="77017" y="73490"/>
                    <a:pt x="84855" y="84917"/>
                  </a:cubicBezTo>
                  <a:cubicBezTo>
                    <a:pt x="87637" y="89234"/>
                    <a:pt x="87637" y="89742"/>
                    <a:pt x="87637" y="94313"/>
                  </a:cubicBezTo>
                  <a:close/>
                </a:path>
              </a:pathLst>
            </a:custGeom>
            <a:solidFill>
              <a:srgbClr val="000000"/>
            </a:solidFill>
            <a:ln w="25380" cap="flat">
              <a:noFill/>
              <a:prstDash val="solid"/>
              <a:miter/>
            </a:ln>
          </p:spPr>
          <p:txBody>
            <a:bodyPr rtlCol="0" anchor="ctr"/>
            <a:lstStyle/>
            <a:p>
              <a:endParaRPr lang="en-IN"/>
            </a:p>
          </p:txBody>
        </p:sp>
        <p:sp>
          <p:nvSpPr>
            <p:cNvPr id="569" name="Freeform: Shape 568">
              <a:extLst>
                <a:ext uri="{FF2B5EF4-FFF2-40B4-BE49-F238E27FC236}">
                  <a16:creationId xmlns:a16="http://schemas.microsoft.com/office/drawing/2014/main" id="{10B60596-6C08-AF9A-196F-B434E5587556}"/>
                </a:ext>
              </a:extLst>
            </p:cNvPr>
            <p:cNvSpPr/>
            <p:nvPr>
              <p:custDataLst>
                <p:tags r:id="rId127"/>
              </p:custDataLst>
            </p:nvPr>
          </p:nvSpPr>
          <p:spPr>
            <a:xfrm>
              <a:off x="6535064" y="4991047"/>
              <a:ext cx="97851" cy="116559"/>
            </a:xfrm>
            <a:custGeom>
              <a:avLst/>
              <a:gdLst>
                <a:gd name="connsiteX0" fmla="*/ 21396 w 97851"/>
                <a:gd name="connsiteY0" fmla="*/ 49873 h 116559"/>
                <a:gd name="connsiteX1" fmla="*/ 52749 w 97851"/>
                <a:gd name="connsiteY1" fmla="*/ 5687 h 116559"/>
                <a:gd name="connsiteX2" fmla="*/ 81321 w 97851"/>
                <a:gd name="connsiteY2" fmla="*/ 49873 h 116559"/>
                <a:gd name="connsiteX3" fmla="*/ 21396 w 97851"/>
                <a:gd name="connsiteY3" fmla="*/ 49873 h 116559"/>
                <a:gd name="connsiteX4" fmla="*/ 21143 w 97851"/>
                <a:gd name="connsiteY4" fmla="*/ 55206 h 116559"/>
                <a:gd name="connsiteX5" fmla="*/ 91688 w 97851"/>
                <a:gd name="connsiteY5" fmla="*/ 55206 h 116559"/>
                <a:gd name="connsiteX6" fmla="*/ 98009 w 97851"/>
                <a:gd name="connsiteY6" fmla="*/ 49873 h 116559"/>
                <a:gd name="connsiteX7" fmla="*/ 52749 w 97851"/>
                <a:gd name="connsiteY7" fmla="*/ 101 h 116559"/>
                <a:gd name="connsiteX8" fmla="*/ 157 w 97851"/>
                <a:gd name="connsiteY8" fmla="*/ 57999 h 116559"/>
                <a:gd name="connsiteX9" fmla="*/ 55783 w 97851"/>
                <a:gd name="connsiteY9" fmla="*/ 116660 h 116559"/>
                <a:gd name="connsiteX10" fmla="*/ 98009 w 97851"/>
                <a:gd name="connsiteY10" fmla="*/ 83648 h 116559"/>
                <a:gd name="connsiteX11" fmla="*/ 94722 w 97851"/>
                <a:gd name="connsiteY11" fmla="*/ 80600 h 116559"/>
                <a:gd name="connsiteX12" fmla="*/ 91435 w 97851"/>
                <a:gd name="connsiteY12" fmla="*/ 84155 h 116559"/>
                <a:gd name="connsiteX13" fmla="*/ 57301 w 97851"/>
                <a:gd name="connsiteY13" fmla="*/ 110311 h 116559"/>
                <a:gd name="connsiteX14" fmla="*/ 28729 w 97851"/>
                <a:gd name="connsiteY14" fmla="*/ 93297 h 116559"/>
                <a:gd name="connsiteX15" fmla="*/ 21143 w 97851"/>
                <a:gd name="connsiteY15" fmla="*/ 55206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851" h="116559">
                  <a:moveTo>
                    <a:pt x="21396" y="49873"/>
                  </a:moveTo>
                  <a:cubicBezTo>
                    <a:pt x="22913" y="12036"/>
                    <a:pt x="44153" y="5687"/>
                    <a:pt x="52749" y="5687"/>
                  </a:cubicBezTo>
                  <a:cubicBezTo>
                    <a:pt x="78793" y="5687"/>
                    <a:pt x="81321" y="39970"/>
                    <a:pt x="81321" y="49873"/>
                  </a:cubicBezTo>
                  <a:lnTo>
                    <a:pt x="21396" y="49873"/>
                  </a:lnTo>
                  <a:close/>
                  <a:moveTo>
                    <a:pt x="21143" y="55206"/>
                  </a:moveTo>
                  <a:lnTo>
                    <a:pt x="91688" y="55206"/>
                  </a:lnTo>
                  <a:cubicBezTo>
                    <a:pt x="97250" y="55206"/>
                    <a:pt x="98009" y="55206"/>
                    <a:pt x="98009" y="49873"/>
                  </a:cubicBezTo>
                  <a:cubicBezTo>
                    <a:pt x="98009" y="24733"/>
                    <a:pt x="84355" y="101"/>
                    <a:pt x="52749" y="101"/>
                  </a:cubicBezTo>
                  <a:cubicBezTo>
                    <a:pt x="23419" y="101"/>
                    <a:pt x="157" y="26257"/>
                    <a:pt x="157" y="57999"/>
                  </a:cubicBezTo>
                  <a:cubicBezTo>
                    <a:pt x="157" y="92028"/>
                    <a:pt x="26706" y="116660"/>
                    <a:pt x="55783" y="116660"/>
                  </a:cubicBezTo>
                  <a:cubicBezTo>
                    <a:pt x="86631" y="116660"/>
                    <a:pt x="98009" y="88472"/>
                    <a:pt x="98009" y="83648"/>
                  </a:cubicBezTo>
                  <a:cubicBezTo>
                    <a:pt x="98009" y="81108"/>
                    <a:pt x="95986" y="80600"/>
                    <a:pt x="94722" y="80600"/>
                  </a:cubicBezTo>
                  <a:cubicBezTo>
                    <a:pt x="92446" y="80600"/>
                    <a:pt x="91941" y="82124"/>
                    <a:pt x="91435" y="84155"/>
                  </a:cubicBezTo>
                  <a:cubicBezTo>
                    <a:pt x="82585" y="110311"/>
                    <a:pt x="59829" y="110311"/>
                    <a:pt x="57301" y="110311"/>
                  </a:cubicBezTo>
                  <a:cubicBezTo>
                    <a:pt x="44658" y="110311"/>
                    <a:pt x="34544" y="102693"/>
                    <a:pt x="28729" y="93297"/>
                  </a:cubicBezTo>
                  <a:cubicBezTo>
                    <a:pt x="21143" y="81108"/>
                    <a:pt x="21143" y="64348"/>
                    <a:pt x="21143" y="55206"/>
                  </a:cubicBezTo>
                  <a:close/>
                </a:path>
              </a:pathLst>
            </a:custGeom>
            <a:solidFill>
              <a:srgbClr val="000000"/>
            </a:solidFill>
            <a:ln w="25380" cap="flat">
              <a:noFill/>
              <a:prstDash val="solid"/>
              <a:miter/>
            </a:ln>
          </p:spPr>
          <p:txBody>
            <a:bodyPr rtlCol="0" anchor="ctr"/>
            <a:lstStyle/>
            <a:p>
              <a:endParaRPr lang="en-IN"/>
            </a:p>
          </p:txBody>
        </p:sp>
        <p:sp>
          <p:nvSpPr>
            <p:cNvPr id="570" name="Freeform: Shape 569">
              <a:extLst>
                <a:ext uri="{FF2B5EF4-FFF2-40B4-BE49-F238E27FC236}">
                  <a16:creationId xmlns:a16="http://schemas.microsoft.com/office/drawing/2014/main" id="{5A73A12F-CDA3-9254-FEBA-4E7920F9733F}"/>
                </a:ext>
              </a:extLst>
            </p:cNvPr>
            <p:cNvSpPr/>
            <p:nvPr>
              <p:custDataLst>
                <p:tags r:id="rId128"/>
              </p:custDataLst>
            </p:nvPr>
          </p:nvSpPr>
          <p:spPr>
            <a:xfrm>
              <a:off x="6647440" y="4992571"/>
              <a:ext cx="124653" cy="161507"/>
            </a:xfrm>
            <a:custGeom>
              <a:avLst/>
              <a:gdLst>
                <a:gd name="connsiteX0" fmla="*/ 36572 w 124653"/>
                <a:gd name="connsiteY0" fmla="*/ 16861 h 161507"/>
                <a:gd name="connsiteX1" fmla="*/ 36572 w 124653"/>
                <a:gd name="connsiteY1" fmla="*/ 101 h 161507"/>
                <a:gd name="connsiteX2" fmla="*/ 162 w 124653"/>
                <a:gd name="connsiteY2" fmla="*/ 2894 h 161507"/>
                <a:gd name="connsiteX3" fmla="*/ 162 w 124653"/>
                <a:gd name="connsiteY3" fmla="*/ 10766 h 161507"/>
                <a:gd name="connsiteX4" fmla="*/ 19884 w 124653"/>
                <a:gd name="connsiteY4" fmla="*/ 23463 h 161507"/>
                <a:gd name="connsiteX5" fmla="*/ 19884 w 124653"/>
                <a:gd name="connsiteY5" fmla="*/ 142308 h 161507"/>
                <a:gd name="connsiteX6" fmla="*/ 162 w 124653"/>
                <a:gd name="connsiteY6" fmla="*/ 153736 h 161507"/>
                <a:gd name="connsiteX7" fmla="*/ 162 w 124653"/>
                <a:gd name="connsiteY7" fmla="*/ 161608 h 161507"/>
                <a:gd name="connsiteX8" fmla="*/ 28480 w 124653"/>
                <a:gd name="connsiteY8" fmla="*/ 160846 h 161507"/>
                <a:gd name="connsiteX9" fmla="*/ 57052 w 124653"/>
                <a:gd name="connsiteY9" fmla="*/ 161608 h 161507"/>
                <a:gd name="connsiteX10" fmla="*/ 57052 w 124653"/>
                <a:gd name="connsiteY10" fmla="*/ 153736 h 161507"/>
                <a:gd name="connsiteX11" fmla="*/ 37330 w 124653"/>
                <a:gd name="connsiteY11" fmla="*/ 142308 h 161507"/>
                <a:gd name="connsiteX12" fmla="*/ 37330 w 124653"/>
                <a:gd name="connsiteY12" fmla="*/ 99646 h 161507"/>
                <a:gd name="connsiteX13" fmla="*/ 37330 w 124653"/>
                <a:gd name="connsiteY13" fmla="*/ 97360 h 161507"/>
                <a:gd name="connsiteX14" fmla="*/ 68430 w 124653"/>
                <a:gd name="connsiteY14" fmla="*/ 115136 h 161507"/>
                <a:gd name="connsiteX15" fmla="*/ 124815 w 124653"/>
                <a:gd name="connsiteY15" fmla="*/ 57492 h 161507"/>
                <a:gd name="connsiteX16" fmla="*/ 71970 w 124653"/>
                <a:gd name="connsiteY16" fmla="*/ 101 h 161507"/>
                <a:gd name="connsiteX17" fmla="*/ 36572 w 124653"/>
                <a:gd name="connsiteY17" fmla="*/ 16861 h 161507"/>
                <a:gd name="connsiteX18" fmla="*/ 37330 w 124653"/>
                <a:gd name="connsiteY18" fmla="*/ 83394 h 161507"/>
                <a:gd name="connsiteX19" fmla="*/ 37330 w 124653"/>
                <a:gd name="connsiteY19" fmla="*/ 26765 h 161507"/>
                <a:gd name="connsiteX20" fmla="*/ 69947 w 124653"/>
                <a:gd name="connsiteY20" fmla="*/ 6449 h 161507"/>
                <a:gd name="connsiteX21" fmla="*/ 103829 w 124653"/>
                <a:gd name="connsiteY21" fmla="*/ 57492 h 161507"/>
                <a:gd name="connsiteX22" fmla="*/ 67419 w 124653"/>
                <a:gd name="connsiteY22" fmla="*/ 109550 h 161507"/>
                <a:gd name="connsiteX23" fmla="*/ 40870 w 124653"/>
                <a:gd name="connsiteY23" fmla="*/ 94059 h 161507"/>
                <a:gd name="connsiteX24" fmla="*/ 37330 w 124653"/>
                <a:gd name="connsiteY24" fmla="*/ 83394 h 16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4653" h="161507">
                  <a:moveTo>
                    <a:pt x="36572" y="16861"/>
                  </a:moveTo>
                  <a:lnTo>
                    <a:pt x="36572" y="101"/>
                  </a:lnTo>
                  <a:lnTo>
                    <a:pt x="162" y="2894"/>
                  </a:lnTo>
                  <a:lnTo>
                    <a:pt x="162" y="10766"/>
                  </a:lnTo>
                  <a:cubicBezTo>
                    <a:pt x="18114" y="10766"/>
                    <a:pt x="19884" y="12290"/>
                    <a:pt x="19884" y="23463"/>
                  </a:cubicBezTo>
                  <a:lnTo>
                    <a:pt x="19884" y="142308"/>
                  </a:lnTo>
                  <a:cubicBezTo>
                    <a:pt x="19884" y="153736"/>
                    <a:pt x="17102" y="153736"/>
                    <a:pt x="162" y="153736"/>
                  </a:cubicBezTo>
                  <a:lnTo>
                    <a:pt x="162" y="161608"/>
                  </a:lnTo>
                  <a:cubicBezTo>
                    <a:pt x="8758" y="161354"/>
                    <a:pt x="21906" y="160846"/>
                    <a:pt x="28480" y="160846"/>
                  </a:cubicBezTo>
                  <a:cubicBezTo>
                    <a:pt x="35307" y="160846"/>
                    <a:pt x="48202" y="161354"/>
                    <a:pt x="57052" y="161608"/>
                  </a:cubicBezTo>
                  <a:lnTo>
                    <a:pt x="57052" y="153736"/>
                  </a:lnTo>
                  <a:cubicBezTo>
                    <a:pt x="40111" y="153736"/>
                    <a:pt x="37330" y="153736"/>
                    <a:pt x="37330" y="142308"/>
                  </a:cubicBezTo>
                  <a:lnTo>
                    <a:pt x="37330" y="99646"/>
                  </a:lnTo>
                  <a:lnTo>
                    <a:pt x="37330" y="97360"/>
                  </a:lnTo>
                  <a:cubicBezTo>
                    <a:pt x="38594" y="101424"/>
                    <a:pt x="49214" y="115136"/>
                    <a:pt x="68430" y="115136"/>
                  </a:cubicBezTo>
                  <a:cubicBezTo>
                    <a:pt x="98519" y="115136"/>
                    <a:pt x="124815" y="90250"/>
                    <a:pt x="124815" y="57492"/>
                  </a:cubicBezTo>
                  <a:cubicBezTo>
                    <a:pt x="124815" y="25241"/>
                    <a:pt x="100289" y="101"/>
                    <a:pt x="71970" y="101"/>
                  </a:cubicBezTo>
                  <a:cubicBezTo>
                    <a:pt x="52248" y="101"/>
                    <a:pt x="41628" y="11274"/>
                    <a:pt x="36572" y="16861"/>
                  </a:cubicBezTo>
                  <a:close/>
                  <a:moveTo>
                    <a:pt x="37330" y="83394"/>
                  </a:moveTo>
                  <a:lnTo>
                    <a:pt x="37330" y="26765"/>
                  </a:lnTo>
                  <a:cubicBezTo>
                    <a:pt x="44663" y="13814"/>
                    <a:pt x="57052" y="6449"/>
                    <a:pt x="69947" y="6449"/>
                  </a:cubicBezTo>
                  <a:cubicBezTo>
                    <a:pt x="88405" y="6449"/>
                    <a:pt x="103829" y="28796"/>
                    <a:pt x="103829" y="57492"/>
                  </a:cubicBezTo>
                  <a:cubicBezTo>
                    <a:pt x="103829" y="88219"/>
                    <a:pt x="86130" y="109550"/>
                    <a:pt x="67419" y="109550"/>
                  </a:cubicBezTo>
                  <a:cubicBezTo>
                    <a:pt x="57305" y="109550"/>
                    <a:pt x="47697" y="104471"/>
                    <a:pt x="40870" y="94059"/>
                  </a:cubicBezTo>
                  <a:cubicBezTo>
                    <a:pt x="37330" y="88726"/>
                    <a:pt x="37330" y="88472"/>
                    <a:pt x="37330" y="83394"/>
                  </a:cubicBezTo>
                  <a:close/>
                </a:path>
              </a:pathLst>
            </a:custGeom>
            <a:solidFill>
              <a:srgbClr val="000000"/>
            </a:solidFill>
            <a:ln w="25380" cap="flat">
              <a:noFill/>
              <a:prstDash val="solid"/>
              <a:miter/>
            </a:ln>
          </p:spPr>
          <p:txBody>
            <a:bodyPr rtlCol="0" anchor="ctr"/>
            <a:lstStyle/>
            <a:p>
              <a:endParaRPr lang="en-IN"/>
            </a:p>
          </p:txBody>
        </p:sp>
        <p:sp>
          <p:nvSpPr>
            <p:cNvPr id="571" name="Freeform: Shape 570">
              <a:extLst>
                <a:ext uri="{FF2B5EF4-FFF2-40B4-BE49-F238E27FC236}">
                  <a16:creationId xmlns:a16="http://schemas.microsoft.com/office/drawing/2014/main" id="{5A9438F8-C3B6-3EC7-EA99-3F8294273E4F}"/>
                </a:ext>
              </a:extLst>
            </p:cNvPr>
            <p:cNvSpPr/>
            <p:nvPr>
              <p:custDataLst>
                <p:tags r:id="rId129"/>
              </p:custDataLst>
            </p:nvPr>
          </p:nvSpPr>
          <p:spPr>
            <a:xfrm>
              <a:off x="6791451" y="4991047"/>
              <a:ext cx="114033" cy="116559"/>
            </a:xfrm>
            <a:custGeom>
              <a:avLst/>
              <a:gdLst>
                <a:gd name="connsiteX0" fmla="*/ 73746 w 114033"/>
                <a:gd name="connsiteY0" fmla="*/ 94567 h 116559"/>
                <a:gd name="connsiteX1" fmla="*/ 93468 w 114033"/>
                <a:gd name="connsiteY1" fmla="*/ 115390 h 116559"/>
                <a:gd name="connsiteX2" fmla="*/ 114201 w 114033"/>
                <a:gd name="connsiteY2" fmla="*/ 91266 h 116559"/>
                <a:gd name="connsiteX3" fmla="*/ 114201 w 114033"/>
                <a:gd name="connsiteY3" fmla="*/ 77045 h 116559"/>
                <a:gd name="connsiteX4" fmla="*/ 107880 w 114033"/>
                <a:gd name="connsiteY4" fmla="*/ 77045 h 116559"/>
                <a:gd name="connsiteX5" fmla="*/ 107880 w 114033"/>
                <a:gd name="connsiteY5" fmla="*/ 91266 h 116559"/>
                <a:gd name="connsiteX6" fmla="*/ 98777 w 114033"/>
                <a:gd name="connsiteY6" fmla="*/ 107518 h 116559"/>
                <a:gd name="connsiteX7" fmla="*/ 89422 w 114033"/>
                <a:gd name="connsiteY7" fmla="*/ 94821 h 116559"/>
                <a:gd name="connsiteX8" fmla="*/ 89422 w 114033"/>
                <a:gd name="connsiteY8" fmla="*/ 44033 h 116559"/>
                <a:gd name="connsiteX9" fmla="*/ 80320 w 114033"/>
                <a:gd name="connsiteY9" fmla="*/ 14067 h 116559"/>
                <a:gd name="connsiteX10" fmla="*/ 45680 w 114033"/>
                <a:gd name="connsiteY10" fmla="*/ 101 h 116559"/>
                <a:gd name="connsiteX11" fmla="*/ 7500 w 114033"/>
                <a:gd name="connsiteY11" fmla="*/ 28796 h 116559"/>
                <a:gd name="connsiteX12" fmla="*/ 19131 w 114033"/>
                <a:gd name="connsiteY12" fmla="*/ 40731 h 116559"/>
                <a:gd name="connsiteX13" fmla="*/ 30762 w 114033"/>
                <a:gd name="connsiteY13" fmla="*/ 29050 h 116559"/>
                <a:gd name="connsiteX14" fmla="*/ 17866 w 114033"/>
                <a:gd name="connsiteY14" fmla="*/ 17369 h 116559"/>
                <a:gd name="connsiteX15" fmla="*/ 45174 w 114033"/>
                <a:gd name="connsiteY15" fmla="*/ 5687 h 116559"/>
                <a:gd name="connsiteX16" fmla="*/ 71976 w 114033"/>
                <a:gd name="connsiteY16" fmla="*/ 38192 h 116559"/>
                <a:gd name="connsiteX17" fmla="*/ 71976 w 114033"/>
                <a:gd name="connsiteY17" fmla="*/ 47588 h 116559"/>
                <a:gd name="connsiteX18" fmla="*/ 25452 w 114033"/>
                <a:gd name="connsiteY18" fmla="*/ 56730 h 116559"/>
                <a:gd name="connsiteX19" fmla="*/ 167 w 114033"/>
                <a:gd name="connsiteY19" fmla="*/ 89742 h 116559"/>
                <a:gd name="connsiteX20" fmla="*/ 40623 w 114033"/>
                <a:gd name="connsiteY20" fmla="*/ 116660 h 116559"/>
                <a:gd name="connsiteX21" fmla="*/ 73746 w 114033"/>
                <a:gd name="connsiteY21" fmla="*/ 94567 h 116559"/>
                <a:gd name="connsiteX22" fmla="*/ 71976 w 114033"/>
                <a:gd name="connsiteY22" fmla="*/ 52921 h 116559"/>
                <a:gd name="connsiteX23" fmla="*/ 71976 w 114033"/>
                <a:gd name="connsiteY23" fmla="*/ 78315 h 116559"/>
                <a:gd name="connsiteX24" fmla="*/ 42393 w 114033"/>
                <a:gd name="connsiteY24" fmla="*/ 111073 h 116559"/>
                <a:gd name="connsiteX25" fmla="*/ 19636 w 114033"/>
                <a:gd name="connsiteY25" fmla="*/ 89488 h 116559"/>
                <a:gd name="connsiteX26" fmla="*/ 71976 w 114033"/>
                <a:gd name="connsiteY26" fmla="*/ 52921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033" h="116559">
                  <a:moveTo>
                    <a:pt x="73746" y="94567"/>
                  </a:moveTo>
                  <a:cubicBezTo>
                    <a:pt x="74757" y="104725"/>
                    <a:pt x="81584" y="115390"/>
                    <a:pt x="93468" y="115390"/>
                  </a:cubicBezTo>
                  <a:cubicBezTo>
                    <a:pt x="98777" y="115390"/>
                    <a:pt x="114201" y="111835"/>
                    <a:pt x="114201" y="91266"/>
                  </a:cubicBezTo>
                  <a:lnTo>
                    <a:pt x="114201" y="77045"/>
                  </a:lnTo>
                  <a:lnTo>
                    <a:pt x="107880" y="77045"/>
                  </a:lnTo>
                  <a:lnTo>
                    <a:pt x="107880" y="91266"/>
                  </a:lnTo>
                  <a:cubicBezTo>
                    <a:pt x="107880" y="105994"/>
                    <a:pt x="101559" y="107518"/>
                    <a:pt x="98777" y="107518"/>
                  </a:cubicBezTo>
                  <a:cubicBezTo>
                    <a:pt x="90433" y="107518"/>
                    <a:pt x="89422" y="96091"/>
                    <a:pt x="89422" y="94821"/>
                  </a:cubicBezTo>
                  <a:lnTo>
                    <a:pt x="89422" y="44033"/>
                  </a:lnTo>
                  <a:cubicBezTo>
                    <a:pt x="89422" y="33367"/>
                    <a:pt x="89422" y="23463"/>
                    <a:pt x="80320" y="14067"/>
                  </a:cubicBezTo>
                  <a:cubicBezTo>
                    <a:pt x="70459" y="4164"/>
                    <a:pt x="57816" y="101"/>
                    <a:pt x="45680" y="101"/>
                  </a:cubicBezTo>
                  <a:cubicBezTo>
                    <a:pt x="24946" y="101"/>
                    <a:pt x="7500" y="12036"/>
                    <a:pt x="7500" y="28796"/>
                  </a:cubicBezTo>
                  <a:cubicBezTo>
                    <a:pt x="7500" y="36414"/>
                    <a:pt x="12557" y="40731"/>
                    <a:pt x="19131" y="40731"/>
                  </a:cubicBezTo>
                  <a:cubicBezTo>
                    <a:pt x="26210" y="40731"/>
                    <a:pt x="30762" y="35653"/>
                    <a:pt x="30762" y="29050"/>
                  </a:cubicBezTo>
                  <a:cubicBezTo>
                    <a:pt x="30762" y="26003"/>
                    <a:pt x="29497" y="17623"/>
                    <a:pt x="17866" y="17369"/>
                  </a:cubicBezTo>
                  <a:cubicBezTo>
                    <a:pt x="24693" y="8481"/>
                    <a:pt x="37083" y="5687"/>
                    <a:pt x="45174" y="5687"/>
                  </a:cubicBezTo>
                  <a:cubicBezTo>
                    <a:pt x="57563" y="5687"/>
                    <a:pt x="71976" y="15591"/>
                    <a:pt x="71976" y="38192"/>
                  </a:cubicBezTo>
                  <a:lnTo>
                    <a:pt x="71976" y="47588"/>
                  </a:lnTo>
                  <a:cubicBezTo>
                    <a:pt x="59080" y="48350"/>
                    <a:pt x="41381" y="49111"/>
                    <a:pt x="25452" y="56730"/>
                  </a:cubicBezTo>
                  <a:cubicBezTo>
                    <a:pt x="6488" y="65364"/>
                    <a:pt x="167" y="78569"/>
                    <a:pt x="167" y="89742"/>
                  </a:cubicBezTo>
                  <a:cubicBezTo>
                    <a:pt x="167" y="110311"/>
                    <a:pt x="24693" y="116660"/>
                    <a:pt x="40623" y="116660"/>
                  </a:cubicBezTo>
                  <a:cubicBezTo>
                    <a:pt x="57311" y="116660"/>
                    <a:pt x="68941" y="106502"/>
                    <a:pt x="73746" y="94567"/>
                  </a:cubicBezTo>
                  <a:close/>
                  <a:moveTo>
                    <a:pt x="71976" y="52921"/>
                  </a:moveTo>
                  <a:lnTo>
                    <a:pt x="71976" y="78315"/>
                  </a:lnTo>
                  <a:cubicBezTo>
                    <a:pt x="71976" y="102439"/>
                    <a:pt x="53771" y="111073"/>
                    <a:pt x="42393" y="111073"/>
                  </a:cubicBezTo>
                  <a:cubicBezTo>
                    <a:pt x="30003" y="111073"/>
                    <a:pt x="19636" y="102185"/>
                    <a:pt x="19636" y="89488"/>
                  </a:cubicBezTo>
                  <a:cubicBezTo>
                    <a:pt x="19636" y="75521"/>
                    <a:pt x="30256" y="54444"/>
                    <a:pt x="71976" y="52921"/>
                  </a:cubicBezTo>
                  <a:close/>
                </a:path>
              </a:pathLst>
            </a:custGeom>
            <a:solidFill>
              <a:srgbClr val="000000"/>
            </a:solidFill>
            <a:ln w="25380" cap="flat">
              <a:noFill/>
              <a:prstDash val="solid"/>
              <a:miter/>
            </a:ln>
          </p:spPr>
          <p:txBody>
            <a:bodyPr rtlCol="0" anchor="ctr"/>
            <a:lstStyle/>
            <a:p>
              <a:endParaRPr lang="en-IN"/>
            </a:p>
          </p:txBody>
        </p:sp>
        <p:sp>
          <p:nvSpPr>
            <p:cNvPr id="572" name="Freeform: Shape 571">
              <a:extLst>
                <a:ext uri="{FF2B5EF4-FFF2-40B4-BE49-F238E27FC236}">
                  <a16:creationId xmlns:a16="http://schemas.microsoft.com/office/drawing/2014/main" id="{7A706F95-47D6-543D-11CC-DB282B0F98CE}"/>
                </a:ext>
              </a:extLst>
            </p:cNvPr>
            <p:cNvSpPr/>
            <p:nvPr>
              <p:custDataLst>
                <p:tags r:id="rId130"/>
              </p:custDataLst>
            </p:nvPr>
          </p:nvSpPr>
          <p:spPr>
            <a:xfrm>
              <a:off x="6914335" y="4992571"/>
              <a:ext cx="84956" cy="112242"/>
            </a:xfrm>
            <a:custGeom>
              <a:avLst/>
              <a:gdLst>
                <a:gd name="connsiteX0" fmla="*/ 35318 w 84956"/>
                <a:gd name="connsiteY0" fmla="*/ 28034 h 112242"/>
                <a:gd name="connsiteX1" fmla="*/ 35318 w 84956"/>
                <a:gd name="connsiteY1" fmla="*/ 101 h 112242"/>
                <a:gd name="connsiteX2" fmla="*/ 172 w 84956"/>
                <a:gd name="connsiteY2" fmla="*/ 2894 h 112242"/>
                <a:gd name="connsiteX3" fmla="*/ 172 w 84956"/>
                <a:gd name="connsiteY3" fmla="*/ 10766 h 112242"/>
                <a:gd name="connsiteX4" fmla="*/ 19894 w 84956"/>
                <a:gd name="connsiteY4" fmla="*/ 24987 h 112242"/>
                <a:gd name="connsiteX5" fmla="*/ 19894 w 84956"/>
                <a:gd name="connsiteY5" fmla="*/ 93043 h 112242"/>
                <a:gd name="connsiteX6" fmla="*/ 172 w 84956"/>
                <a:gd name="connsiteY6" fmla="*/ 104471 h 112242"/>
                <a:gd name="connsiteX7" fmla="*/ 172 w 84956"/>
                <a:gd name="connsiteY7" fmla="*/ 112343 h 112242"/>
                <a:gd name="connsiteX8" fmla="*/ 28997 w 84956"/>
                <a:gd name="connsiteY8" fmla="*/ 111581 h 112242"/>
                <a:gd name="connsiteX9" fmla="*/ 61108 w 84956"/>
                <a:gd name="connsiteY9" fmla="*/ 112343 h 112242"/>
                <a:gd name="connsiteX10" fmla="*/ 61108 w 84956"/>
                <a:gd name="connsiteY10" fmla="*/ 104471 h 112242"/>
                <a:gd name="connsiteX11" fmla="*/ 55798 w 84956"/>
                <a:gd name="connsiteY11" fmla="*/ 104471 h 112242"/>
                <a:gd name="connsiteX12" fmla="*/ 36582 w 84956"/>
                <a:gd name="connsiteY12" fmla="*/ 92536 h 112242"/>
                <a:gd name="connsiteX13" fmla="*/ 36582 w 84956"/>
                <a:gd name="connsiteY13" fmla="*/ 53428 h 112242"/>
                <a:gd name="connsiteX14" fmla="*/ 66418 w 84956"/>
                <a:gd name="connsiteY14" fmla="*/ 5687 h 112242"/>
                <a:gd name="connsiteX15" fmla="*/ 69199 w 84956"/>
                <a:gd name="connsiteY15" fmla="*/ 5941 h 112242"/>
                <a:gd name="connsiteX16" fmla="*/ 63384 w 84956"/>
                <a:gd name="connsiteY16" fmla="*/ 15845 h 112242"/>
                <a:gd name="connsiteX17" fmla="*/ 74256 w 84956"/>
                <a:gd name="connsiteY17" fmla="*/ 26765 h 112242"/>
                <a:gd name="connsiteX18" fmla="*/ 85129 w 84956"/>
                <a:gd name="connsiteY18" fmla="*/ 15591 h 112242"/>
                <a:gd name="connsiteX19" fmla="*/ 66418 w 84956"/>
                <a:gd name="connsiteY19" fmla="*/ 101 h 112242"/>
                <a:gd name="connsiteX20" fmla="*/ 35318 w 84956"/>
                <a:gd name="connsiteY20" fmla="*/ 28034 h 11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4956" h="112242">
                  <a:moveTo>
                    <a:pt x="35318" y="28034"/>
                  </a:moveTo>
                  <a:lnTo>
                    <a:pt x="35318" y="101"/>
                  </a:lnTo>
                  <a:lnTo>
                    <a:pt x="172" y="2894"/>
                  </a:lnTo>
                  <a:lnTo>
                    <a:pt x="172" y="10766"/>
                  </a:lnTo>
                  <a:cubicBezTo>
                    <a:pt x="17871" y="10766"/>
                    <a:pt x="19894" y="12544"/>
                    <a:pt x="19894" y="24987"/>
                  </a:cubicBezTo>
                  <a:lnTo>
                    <a:pt x="19894" y="93043"/>
                  </a:lnTo>
                  <a:cubicBezTo>
                    <a:pt x="19894" y="104471"/>
                    <a:pt x="17113" y="104471"/>
                    <a:pt x="172" y="104471"/>
                  </a:cubicBezTo>
                  <a:lnTo>
                    <a:pt x="172" y="112343"/>
                  </a:lnTo>
                  <a:cubicBezTo>
                    <a:pt x="10033" y="112089"/>
                    <a:pt x="21917" y="111581"/>
                    <a:pt x="28997" y="111581"/>
                  </a:cubicBezTo>
                  <a:cubicBezTo>
                    <a:pt x="39111" y="111581"/>
                    <a:pt x="50994" y="111581"/>
                    <a:pt x="61108" y="112343"/>
                  </a:cubicBezTo>
                  <a:lnTo>
                    <a:pt x="61108" y="104471"/>
                  </a:lnTo>
                  <a:lnTo>
                    <a:pt x="55798" y="104471"/>
                  </a:lnTo>
                  <a:cubicBezTo>
                    <a:pt x="37088" y="104471"/>
                    <a:pt x="36582" y="101677"/>
                    <a:pt x="36582" y="92536"/>
                  </a:cubicBezTo>
                  <a:lnTo>
                    <a:pt x="36582" y="53428"/>
                  </a:lnTo>
                  <a:cubicBezTo>
                    <a:pt x="36582" y="28288"/>
                    <a:pt x="47202" y="5687"/>
                    <a:pt x="66418" y="5687"/>
                  </a:cubicBezTo>
                  <a:cubicBezTo>
                    <a:pt x="68188" y="5687"/>
                    <a:pt x="68694" y="5687"/>
                    <a:pt x="69199" y="5941"/>
                  </a:cubicBezTo>
                  <a:cubicBezTo>
                    <a:pt x="68441" y="6195"/>
                    <a:pt x="63384" y="9243"/>
                    <a:pt x="63384" y="15845"/>
                  </a:cubicBezTo>
                  <a:cubicBezTo>
                    <a:pt x="63384" y="22955"/>
                    <a:pt x="68694" y="26765"/>
                    <a:pt x="74256" y="26765"/>
                  </a:cubicBezTo>
                  <a:cubicBezTo>
                    <a:pt x="78807" y="26765"/>
                    <a:pt x="85129" y="23717"/>
                    <a:pt x="85129" y="15591"/>
                  </a:cubicBezTo>
                  <a:cubicBezTo>
                    <a:pt x="85129" y="7465"/>
                    <a:pt x="77290" y="101"/>
                    <a:pt x="66418" y="101"/>
                  </a:cubicBezTo>
                  <a:cubicBezTo>
                    <a:pt x="47960" y="101"/>
                    <a:pt x="38858" y="17115"/>
                    <a:pt x="35318" y="28034"/>
                  </a:cubicBezTo>
                  <a:close/>
                </a:path>
              </a:pathLst>
            </a:custGeom>
            <a:solidFill>
              <a:srgbClr val="000000"/>
            </a:solidFill>
            <a:ln w="25380" cap="flat">
              <a:noFill/>
              <a:prstDash val="solid"/>
              <a:miter/>
            </a:ln>
          </p:spPr>
          <p:txBody>
            <a:bodyPr rtlCol="0" anchor="ctr"/>
            <a:lstStyle/>
            <a:p>
              <a:endParaRPr lang="en-IN"/>
            </a:p>
          </p:txBody>
        </p:sp>
        <p:sp>
          <p:nvSpPr>
            <p:cNvPr id="573" name="Freeform: Shape 572">
              <a:extLst>
                <a:ext uri="{FF2B5EF4-FFF2-40B4-BE49-F238E27FC236}">
                  <a16:creationId xmlns:a16="http://schemas.microsoft.com/office/drawing/2014/main" id="{E0D72DB0-162A-2DE9-9445-2004A2B1C9EF}"/>
                </a:ext>
              </a:extLst>
            </p:cNvPr>
            <p:cNvSpPr/>
            <p:nvPr>
              <p:custDataLst>
                <p:tags r:id="rId131"/>
              </p:custDataLst>
            </p:nvPr>
          </p:nvSpPr>
          <p:spPr>
            <a:xfrm>
              <a:off x="7011092" y="4948639"/>
              <a:ext cx="79141" cy="158967"/>
            </a:xfrm>
            <a:custGeom>
              <a:avLst/>
              <a:gdLst>
                <a:gd name="connsiteX0" fmla="*/ 39114 w 79141"/>
                <a:gd name="connsiteY0" fmla="*/ 54698 h 158967"/>
                <a:gd name="connsiteX1" fmla="*/ 75272 w 79141"/>
                <a:gd name="connsiteY1" fmla="*/ 54698 h 158967"/>
                <a:gd name="connsiteX2" fmla="*/ 75272 w 79141"/>
                <a:gd name="connsiteY2" fmla="*/ 46826 h 158967"/>
                <a:gd name="connsiteX3" fmla="*/ 39114 w 79141"/>
                <a:gd name="connsiteY3" fmla="*/ 46826 h 158967"/>
                <a:gd name="connsiteX4" fmla="*/ 39114 w 79141"/>
                <a:gd name="connsiteY4" fmla="*/ 101 h 158967"/>
                <a:gd name="connsiteX5" fmla="*/ 32793 w 79141"/>
                <a:gd name="connsiteY5" fmla="*/ 101 h 158967"/>
                <a:gd name="connsiteX6" fmla="*/ 176 w 79141"/>
                <a:gd name="connsiteY6" fmla="*/ 49111 h 158967"/>
                <a:gd name="connsiteX7" fmla="*/ 176 w 79141"/>
                <a:gd name="connsiteY7" fmla="*/ 54698 h 158967"/>
                <a:gd name="connsiteX8" fmla="*/ 21668 w 79141"/>
                <a:gd name="connsiteY8" fmla="*/ 54698 h 158967"/>
                <a:gd name="connsiteX9" fmla="*/ 21668 w 79141"/>
                <a:gd name="connsiteY9" fmla="*/ 124786 h 158967"/>
                <a:gd name="connsiteX10" fmla="*/ 54285 w 79141"/>
                <a:gd name="connsiteY10" fmla="*/ 159068 h 158967"/>
                <a:gd name="connsiteX11" fmla="*/ 79317 w 79141"/>
                <a:gd name="connsiteY11" fmla="*/ 124786 h 158967"/>
                <a:gd name="connsiteX12" fmla="*/ 79317 w 79141"/>
                <a:gd name="connsiteY12" fmla="*/ 110311 h 158967"/>
                <a:gd name="connsiteX13" fmla="*/ 72996 w 79141"/>
                <a:gd name="connsiteY13" fmla="*/ 110311 h 158967"/>
                <a:gd name="connsiteX14" fmla="*/ 72996 w 79141"/>
                <a:gd name="connsiteY14" fmla="*/ 124278 h 158967"/>
                <a:gd name="connsiteX15" fmla="*/ 56055 w 79141"/>
                <a:gd name="connsiteY15" fmla="*/ 152720 h 158967"/>
                <a:gd name="connsiteX16" fmla="*/ 39114 w 79141"/>
                <a:gd name="connsiteY16" fmla="*/ 125294 h 158967"/>
                <a:gd name="connsiteX17" fmla="*/ 39114 w 79141"/>
                <a:gd name="connsiteY17" fmla="*/ 54698 h 15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141" h="158967">
                  <a:moveTo>
                    <a:pt x="39114" y="54698"/>
                  </a:moveTo>
                  <a:lnTo>
                    <a:pt x="75272" y="54698"/>
                  </a:lnTo>
                  <a:lnTo>
                    <a:pt x="75272" y="46826"/>
                  </a:lnTo>
                  <a:lnTo>
                    <a:pt x="39114" y="46826"/>
                  </a:lnTo>
                  <a:lnTo>
                    <a:pt x="39114" y="101"/>
                  </a:lnTo>
                  <a:lnTo>
                    <a:pt x="32793" y="101"/>
                  </a:lnTo>
                  <a:cubicBezTo>
                    <a:pt x="32540" y="20924"/>
                    <a:pt x="24955" y="48096"/>
                    <a:pt x="176" y="49111"/>
                  </a:cubicBezTo>
                  <a:lnTo>
                    <a:pt x="176" y="54698"/>
                  </a:lnTo>
                  <a:lnTo>
                    <a:pt x="21668" y="54698"/>
                  </a:lnTo>
                  <a:lnTo>
                    <a:pt x="21668" y="124786"/>
                  </a:lnTo>
                  <a:cubicBezTo>
                    <a:pt x="21668" y="156021"/>
                    <a:pt x="45183" y="159068"/>
                    <a:pt x="54285" y="159068"/>
                  </a:cubicBezTo>
                  <a:cubicBezTo>
                    <a:pt x="72237" y="159068"/>
                    <a:pt x="79317" y="141039"/>
                    <a:pt x="79317" y="124786"/>
                  </a:cubicBezTo>
                  <a:lnTo>
                    <a:pt x="79317" y="110311"/>
                  </a:lnTo>
                  <a:lnTo>
                    <a:pt x="72996" y="110311"/>
                  </a:lnTo>
                  <a:lnTo>
                    <a:pt x="72996" y="124278"/>
                  </a:lnTo>
                  <a:cubicBezTo>
                    <a:pt x="72996" y="143070"/>
                    <a:pt x="65410" y="152720"/>
                    <a:pt x="56055" y="152720"/>
                  </a:cubicBezTo>
                  <a:cubicBezTo>
                    <a:pt x="39114" y="152720"/>
                    <a:pt x="39114" y="129611"/>
                    <a:pt x="39114" y="125294"/>
                  </a:cubicBezTo>
                  <a:lnTo>
                    <a:pt x="39114" y="54698"/>
                  </a:lnTo>
                  <a:close/>
                </a:path>
              </a:pathLst>
            </a:custGeom>
            <a:solidFill>
              <a:srgbClr val="000000"/>
            </a:solidFill>
            <a:ln w="25380" cap="flat">
              <a:noFill/>
              <a:prstDash val="solid"/>
              <a:miter/>
            </a:ln>
          </p:spPr>
          <p:txBody>
            <a:bodyPr rtlCol="0" anchor="ctr"/>
            <a:lstStyle/>
            <a:p>
              <a:endParaRPr lang="en-IN"/>
            </a:p>
          </p:txBody>
        </p:sp>
        <p:sp>
          <p:nvSpPr>
            <p:cNvPr id="574" name="Freeform: Shape 573">
              <a:extLst>
                <a:ext uri="{FF2B5EF4-FFF2-40B4-BE49-F238E27FC236}">
                  <a16:creationId xmlns:a16="http://schemas.microsoft.com/office/drawing/2014/main" id="{996E4BE3-9E3D-FF7F-3496-77F49FA23F4B}"/>
                </a:ext>
              </a:extLst>
            </p:cNvPr>
            <p:cNvSpPr/>
            <p:nvPr>
              <p:custDataLst>
                <p:tags r:id="rId132"/>
              </p:custDataLst>
            </p:nvPr>
          </p:nvSpPr>
          <p:spPr>
            <a:xfrm>
              <a:off x="7112708" y="4992571"/>
              <a:ext cx="127182" cy="115035"/>
            </a:xfrm>
            <a:custGeom>
              <a:avLst/>
              <a:gdLst>
                <a:gd name="connsiteX0" fmla="*/ 90952 w 127182"/>
                <a:gd name="connsiteY0" fmla="*/ 92282 h 115035"/>
                <a:gd name="connsiteX1" fmla="*/ 90952 w 127182"/>
                <a:gd name="connsiteY1" fmla="*/ 115136 h 115035"/>
                <a:gd name="connsiteX2" fmla="*/ 127362 w 127182"/>
                <a:gd name="connsiteY2" fmla="*/ 112343 h 115035"/>
                <a:gd name="connsiteX3" fmla="*/ 127362 w 127182"/>
                <a:gd name="connsiteY3" fmla="*/ 104471 h 115035"/>
                <a:gd name="connsiteX4" fmla="*/ 107640 w 127182"/>
                <a:gd name="connsiteY4" fmla="*/ 90250 h 115035"/>
                <a:gd name="connsiteX5" fmla="*/ 107640 w 127182"/>
                <a:gd name="connsiteY5" fmla="*/ 101 h 115035"/>
                <a:gd name="connsiteX6" fmla="*/ 70471 w 127182"/>
                <a:gd name="connsiteY6" fmla="*/ 2894 h 115035"/>
                <a:gd name="connsiteX7" fmla="*/ 70471 w 127182"/>
                <a:gd name="connsiteY7" fmla="*/ 10766 h 115035"/>
                <a:gd name="connsiteX8" fmla="*/ 90193 w 127182"/>
                <a:gd name="connsiteY8" fmla="*/ 24987 h 115035"/>
                <a:gd name="connsiteX9" fmla="*/ 90193 w 127182"/>
                <a:gd name="connsiteY9" fmla="*/ 70189 h 115035"/>
                <a:gd name="connsiteX10" fmla="*/ 59599 w 127182"/>
                <a:gd name="connsiteY10" fmla="*/ 109550 h 115035"/>
                <a:gd name="connsiteX11" fmla="*/ 37348 w 127182"/>
                <a:gd name="connsiteY11" fmla="*/ 84409 h 115035"/>
                <a:gd name="connsiteX12" fmla="*/ 37348 w 127182"/>
                <a:gd name="connsiteY12" fmla="*/ 101 h 115035"/>
                <a:gd name="connsiteX13" fmla="*/ 180 w 127182"/>
                <a:gd name="connsiteY13" fmla="*/ 2894 h 115035"/>
                <a:gd name="connsiteX14" fmla="*/ 180 w 127182"/>
                <a:gd name="connsiteY14" fmla="*/ 10766 h 115035"/>
                <a:gd name="connsiteX15" fmla="*/ 19902 w 127182"/>
                <a:gd name="connsiteY15" fmla="*/ 34129 h 115035"/>
                <a:gd name="connsiteX16" fmla="*/ 19902 w 127182"/>
                <a:gd name="connsiteY16" fmla="*/ 72220 h 115035"/>
                <a:gd name="connsiteX17" fmla="*/ 58335 w 127182"/>
                <a:gd name="connsiteY17" fmla="*/ 115136 h 115035"/>
                <a:gd name="connsiteX18" fmla="*/ 90952 w 127182"/>
                <a:gd name="connsiteY18" fmla="*/ 92282 h 11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7182" h="115035">
                  <a:moveTo>
                    <a:pt x="90952" y="92282"/>
                  </a:moveTo>
                  <a:lnTo>
                    <a:pt x="90952" y="115136"/>
                  </a:lnTo>
                  <a:lnTo>
                    <a:pt x="127362" y="112343"/>
                  </a:lnTo>
                  <a:lnTo>
                    <a:pt x="127362" y="104471"/>
                  </a:lnTo>
                  <a:cubicBezTo>
                    <a:pt x="109663" y="104471"/>
                    <a:pt x="107640" y="102693"/>
                    <a:pt x="107640" y="90250"/>
                  </a:cubicBezTo>
                  <a:lnTo>
                    <a:pt x="107640" y="101"/>
                  </a:lnTo>
                  <a:lnTo>
                    <a:pt x="70471" y="2894"/>
                  </a:lnTo>
                  <a:lnTo>
                    <a:pt x="70471" y="10766"/>
                  </a:lnTo>
                  <a:cubicBezTo>
                    <a:pt x="88171" y="10766"/>
                    <a:pt x="90193" y="12544"/>
                    <a:pt x="90193" y="24987"/>
                  </a:cubicBezTo>
                  <a:lnTo>
                    <a:pt x="90193" y="70189"/>
                  </a:lnTo>
                  <a:cubicBezTo>
                    <a:pt x="90193" y="92282"/>
                    <a:pt x="78057" y="109550"/>
                    <a:pt x="59599" y="109550"/>
                  </a:cubicBezTo>
                  <a:cubicBezTo>
                    <a:pt x="38360" y="109550"/>
                    <a:pt x="37348" y="97614"/>
                    <a:pt x="37348" y="84409"/>
                  </a:cubicBezTo>
                  <a:lnTo>
                    <a:pt x="37348" y="101"/>
                  </a:lnTo>
                  <a:lnTo>
                    <a:pt x="180" y="2894"/>
                  </a:lnTo>
                  <a:lnTo>
                    <a:pt x="180" y="10766"/>
                  </a:lnTo>
                  <a:cubicBezTo>
                    <a:pt x="19902" y="10766"/>
                    <a:pt x="19902" y="11528"/>
                    <a:pt x="19902" y="34129"/>
                  </a:cubicBezTo>
                  <a:lnTo>
                    <a:pt x="19902" y="72220"/>
                  </a:lnTo>
                  <a:cubicBezTo>
                    <a:pt x="19902" y="92028"/>
                    <a:pt x="19902" y="115136"/>
                    <a:pt x="58335" y="115136"/>
                  </a:cubicBezTo>
                  <a:cubicBezTo>
                    <a:pt x="72494" y="115136"/>
                    <a:pt x="83619" y="108026"/>
                    <a:pt x="90952" y="92282"/>
                  </a:cubicBezTo>
                  <a:close/>
                </a:path>
              </a:pathLst>
            </a:custGeom>
            <a:solidFill>
              <a:srgbClr val="000000"/>
            </a:solidFill>
            <a:ln w="25380" cap="flat">
              <a:noFill/>
              <a:prstDash val="solid"/>
              <a:miter/>
            </a:ln>
          </p:spPr>
          <p:txBody>
            <a:bodyPr rtlCol="0" anchor="ctr"/>
            <a:lstStyle/>
            <a:p>
              <a:endParaRPr lang="en-IN"/>
            </a:p>
          </p:txBody>
        </p:sp>
        <p:sp>
          <p:nvSpPr>
            <p:cNvPr id="575" name="Freeform: Shape 574">
              <a:extLst>
                <a:ext uri="{FF2B5EF4-FFF2-40B4-BE49-F238E27FC236}">
                  <a16:creationId xmlns:a16="http://schemas.microsoft.com/office/drawing/2014/main" id="{A97F6DEF-BB95-8415-4C34-C88268D7C8D6}"/>
                </a:ext>
              </a:extLst>
            </p:cNvPr>
            <p:cNvSpPr/>
            <p:nvPr>
              <p:custDataLst>
                <p:tags r:id="rId133"/>
              </p:custDataLst>
            </p:nvPr>
          </p:nvSpPr>
          <p:spPr>
            <a:xfrm>
              <a:off x="7252168" y="4992571"/>
              <a:ext cx="84956" cy="112242"/>
            </a:xfrm>
            <a:custGeom>
              <a:avLst/>
              <a:gdLst>
                <a:gd name="connsiteX0" fmla="*/ 35331 w 84956"/>
                <a:gd name="connsiteY0" fmla="*/ 28034 h 112242"/>
                <a:gd name="connsiteX1" fmla="*/ 35331 w 84956"/>
                <a:gd name="connsiteY1" fmla="*/ 101 h 112242"/>
                <a:gd name="connsiteX2" fmla="*/ 185 w 84956"/>
                <a:gd name="connsiteY2" fmla="*/ 2894 h 112242"/>
                <a:gd name="connsiteX3" fmla="*/ 185 w 84956"/>
                <a:gd name="connsiteY3" fmla="*/ 10766 h 112242"/>
                <a:gd name="connsiteX4" fmla="*/ 19907 w 84956"/>
                <a:gd name="connsiteY4" fmla="*/ 24987 h 112242"/>
                <a:gd name="connsiteX5" fmla="*/ 19907 w 84956"/>
                <a:gd name="connsiteY5" fmla="*/ 93043 h 112242"/>
                <a:gd name="connsiteX6" fmla="*/ 185 w 84956"/>
                <a:gd name="connsiteY6" fmla="*/ 104471 h 112242"/>
                <a:gd name="connsiteX7" fmla="*/ 185 w 84956"/>
                <a:gd name="connsiteY7" fmla="*/ 112343 h 112242"/>
                <a:gd name="connsiteX8" fmla="*/ 29010 w 84956"/>
                <a:gd name="connsiteY8" fmla="*/ 111581 h 112242"/>
                <a:gd name="connsiteX9" fmla="*/ 61122 w 84956"/>
                <a:gd name="connsiteY9" fmla="*/ 112343 h 112242"/>
                <a:gd name="connsiteX10" fmla="*/ 61122 w 84956"/>
                <a:gd name="connsiteY10" fmla="*/ 104471 h 112242"/>
                <a:gd name="connsiteX11" fmla="*/ 55812 w 84956"/>
                <a:gd name="connsiteY11" fmla="*/ 104471 h 112242"/>
                <a:gd name="connsiteX12" fmla="*/ 36595 w 84956"/>
                <a:gd name="connsiteY12" fmla="*/ 92536 h 112242"/>
                <a:gd name="connsiteX13" fmla="*/ 36595 w 84956"/>
                <a:gd name="connsiteY13" fmla="*/ 53428 h 112242"/>
                <a:gd name="connsiteX14" fmla="*/ 66431 w 84956"/>
                <a:gd name="connsiteY14" fmla="*/ 5687 h 112242"/>
                <a:gd name="connsiteX15" fmla="*/ 69213 w 84956"/>
                <a:gd name="connsiteY15" fmla="*/ 5941 h 112242"/>
                <a:gd name="connsiteX16" fmla="*/ 63397 w 84956"/>
                <a:gd name="connsiteY16" fmla="*/ 15845 h 112242"/>
                <a:gd name="connsiteX17" fmla="*/ 74270 w 84956"/>
                <a:gd name="connsiteY17" fmla="*/ 26765 h 112242"/>
                <a:gd name="connsiteX18" fmla="*/ 85142 w 84956"/>
                <a:gd name="connsiteY18" fmla="*/ 15591 h 112242"/>
                <a:gd name="connsiteX19" fmla="*/ 66431 w 84956"/>
                <a:gd name="connsiteY19" fmla="*/ 101 h 112242"/>
                <a:gd name="connsiteX20" fmla="*/ 35331 w 84956"/>
                <a:gd name="connsiteY20" fmla="*/ 28034 h 11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4956" h="112242">
                  <a:moveTo>
                    <a:pt x="35331" y="28034"/>
                  </a:moveTo>
                  <a:lnTo>
                    <a:pt x="35331" y="101"/>
                  </a:lnTo>
                  <a:lnTo>
                    <a:pt x="185" y="2894"/>
                  </a:lnTo>
                  <a:lnTo>
                    <a:pt x="185" y="10766"/>
                  </a:lnTo>
                  <a:cubicBezTo>
                    <a:pt x="17885" y="10766"/>
                    <a:pt x="19907" y="12544"/>
                    <a:pt x="19907" y="24987"/>
                  </a:cubicBezTo>
                  <a:lnTo>
                    <a:pt x="19907" y="93043"/>
                  </a:lnTo>
                  <a:cubicBezTo>
                    <a:pt x="19907" y="104471"/>
                    <a:pt x="17126" y="104471"/>
                    <a:pt x="185" y="104471"/>
                  </a:cubicBezTo>
                  <a:lnTo>
                    <a:pt x="185" y="112343"/>
                  </a:lnTo>
                  <a:cubicBezTo>
                    <a:pt x="10046" y="112089"/>
                    <a:pt x="21930" y="111581"/>
                    <a:pt x="29010" y="111581"/>
                  </a:cubicBezTo>
                  <a:cubicBezTo>
                    <a:pt x="39124" y="111581"/>
                    <a:pt x="51008" y="111581"/>
                    <a:pt x="61122" y="112343"/>
                  </a:cubicBezTo>
                  <a:lnTo>
                    <a:pt x="61122" y="104471"/>
                  </a:lnTo>
                  <a:lnTo>
                    <a:pt x="55812" y="104471"/>
                  </a:lnTo>
                  <a:cubicBezTo>
                    <a:pt x="37101" y="104471"/>
                    <a:pt x="36595" y="101677"/>
                    <a:pt x="36595" y="92536"/>
                  </a:cubicBezTo>
                  <a:lnTo>
                    <a:pt x="36595" y="53428"/>
                  </a:lnTo>
                  <a:cubicBezTo>
                    <a:pt x="36595" y="28288"/>
                    <a:pt x="47215" y="5687"/>
                    <a:pt x="66431" y="5687"/>
                  </a:cubicBezTo>
                  <a:cubicBezTo>
                    <a:pt x="68201" y="5687"/>
                    <a:pt x="68707" y="5687"/>
                    <a:pt x="69213" y="5941"/>
                  </a:cubicBezTo>
                  <a:cubicBezTo>
                    <a:pt x="68454" y="6195"/>
                    <a:pt x="63397" y="9243"/>
                    <a:pt x="63397" y="15845"/>
                  </a:cubicBezTo>
                  <a:cubicBezTo>
                    <a:pt x="63397" y="22955"/>
                    <a:pt x="68707" y="26765"/>
                    <a:pt x="74270" y="26765"/>
                  </a:cubicBezTo>
                  <a:cubicBezTo>
                    <a:pt x="78821" y="26765"/>
                    <a:pt x="85142" y="23717"/>
                    <a:pt x="85142" y="15591"/>
                  </a:cubicBezTo>
                  <a:cubicBezTo>
                    <a:pt x="85142" y="7465"/>
                    <a:pt x="77304" y="101"/>
                    <a:pt x="66431" y="101"/>
                  </a:cubicBezTo>
                  <a:cubicBezTo>
                    <a:pt x="47973" y="101"/>
                    <a:pt x="38871" y="17115"/>
                    <a:pt x="35331" y="28034"/>
                  </a:cubicBezTo>
                  <a:close/>
                </a:path>
              </a:pathLst>
            </a:custGeom>
            <a:solidFill>
              <a:srgbClr val="000000"/>
            </a:solidFill>
            <a:ln w="25380" cap="flat">
              <a:noFill/>
              <a:prstDash val="solid"/>
              <a:miter/>
            </a:ln>
          </p:spPr>
          <p:txBody>
            <a:bodyPr rtlCol="0" anchor="ctr"/>
            <a:lstStyle/>
            <a:p>
              <a:endParaRPr lang="en-IN"/>
            </a:p>
          </p:txBody>
        </p:sp>
        <p:sp>
          <p:nvSpPr>
            <p:cNvPr id="576" name="Freeform: Shape 575">
              <a:extLst>
                <a:ext uri="{FF2B5EF4-FFF2-40B4-BE49-F238E27FC236}">
                  <a16:creationId xmlns:a16="http://schemas.microsoft.com/office/drawing/2014/main" id="{17C63E4C-9088-83BF-148E-9E5428DC9742}"/>
                </a:ext>
              </a:extLst>
            </p:cNvPr>
            <p:cNvSpPr/>
            <p:nvPr>
              <p:custDataLst>
                <p:tags r:id="rId134"/>
              </p:custDataLst>
            </p:nvPr>
          </p:nvSpPr>
          <p:spPr>
            <a:xfrm>
              <a:off x="7351200" y="4991047"/>
              <a:ext cx="97851" cy="116559"/>
            </a:xfrm>
            <a:custGeom>
              <a:avLst/>
              <a:gdLst>
                <a:gd name="connsiteX0" fmla="*/ 21428 w 97851"/>
                <a:gd name="connsiteY0" fmla="*/ 49873 h 116559"/>
                <a:gd name="connsiteX1" fmla="*/ 52781 w 97851"/>
                <a:gd name="connsiteY1" fmla="*/ 5687 h 116559"/>
                <a:gd name="connsiteX2" fmla="*/ 81353 w 97851"/>
                <a:gd name="connsiteY2" fmla="*/ 49873 h 116559"/>
                <a:gd name="connsiteX3" fmla="*/ 21428 w 97851"/>
                <a:gd name="connsiteY3" fmla="*/ 49873 h 116559"/>
                <a:gd name="connsiteX4" fmla="*/ 21176 w 97851"/>
                <a:gd name="connsiteY4" fmla="*/ 55206 h 116559"/>
                <a:gd name="connsiteX5" fmla="*/ 91720 w 97851"/>
                <a:gd name="connsiteY5" fmla="*/ 55206 h 116559"/>
                <a:gd name="connsiteX6" fmla="*/ 98041 w 97851"/>
                <a:gd name="connsiteY6" fmla="*/ 49873 h 116559"/>
                <a:gd name="connsiteX7" fmla="*/ 52781 w 97851"/>
                <a:gd name="connsiteY7" fmla="*/ 101 h 116559"/>
                <a:gd name="connsiteX8" fmla="*/ 189 w 97851"/>
                <a:gd name="connsiteY8" fmla="*/ 57999 h 116559"/>
                <a:gd name="connsiteX9" fmla="*/ 55816 w 97851"/>
                <a:gd name="connsiteY9" fmla="*/ 116660 h 116559"/>
                <a:gd name="connsiteX10" fmla="*/ 98041 w 97851"/>
                <a:gd name="connsiteY10" fmla="*/ 83648 h 116559"/>
                <a:gd name="connsiteX11" fmla="*/ 94754 w 97851"/>
                <a:gd name="connsiteY11" fmla="*/ 80600 h 116559"/>
                <a:gd name="connsiteX12" fmla="*/ 91467 w 97851"/>
                <a:gd name="connsiteY12" fmla="*/ 84155 h 116559"/>
                <a:gd name="connsiteX13" fmla="*/ 57333 w 97851"/>
                <a:gd name="connsiteY13" fmla="*/ 110311 h 116559"/>
                <a:gd name="connsiteX14" fmla="*/ 28761 w 97851"/>
                <a:gd name="connsiteY14" fmla="*/ 93297 h 116559"/>
                <a:gd name="connsiteX15" fmla="*/ 21176 w 97851"/>
                <a:gd name="connsiteY15" fmla="*/ 55206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851" h="116559">
                  <a:moveTo>
                    <a:pt x="21428" y="49873"/>
                  </a:moveTo>
                  <a:cubicBezTo>
                    <a:pt x="22946" y="12036"/>
                    <a:pt x="44185" y="5687"/>
                    <a:pt x="52781" y="5687"/>
                  </a:cubicBezTo>
                  <a:cubicBezTo>
                    <a:pt x="78825" y="5687"/>
                    <a:pt x="81353" y="39970"/>
                    <a:pt x="81353" y="49873"/>
                  </a:cubicBezTo>
                  <a:lnTo>
                    <a:pt x="21428" y="49873"/>
                  </a:lnTo>
                  <a:close/>
                  <a:moveTo>
                    <a:pt x="21176" y="55206"/>
                  </a:moveTo>
                  <a:lnTo>
                    <a:pt x="91720" y="55206"/>
                  </a:lnTo>
                  <a:cubicBezTo>
                    <a:pt x="97283" y="55206"/>
                    <a:pt x="98041" y="55206"/>
                    <a:pt x="98041" y="49873"/>
                  </a:cubicBezTo>
                  <a:cubicBezTo>
                    <a:pt x="98041" y="24733"/>
                    <a:pt x="84387" y="101"/>
                    <a:pt x="52781" y="101"/>
                  </a:cubicBezTo>
                  <a:cubicBezTo>
                    <a:pt x="23451" y="101"/>
                    <a:pt x="189" y="26257"/>
                    <a:pt x="189" y="57999"/>
                  </a:cubicBezTo>
                  <a:cubicBezTo>
                    <a:pt x="189" y="92028"/>
                    <a:pt x="26738" y="116660"/>
                    <a:pt x="55816" y="116660"/>
                  </a:cubicBezTo>
                  <a:cubicBezTo>
                    <a:pt x="86663" y="116660"/>
                    <a:pt x="98041" y="88472"/>
                    <a:pt x="98041" y="83648"/>
                  </a:cubicBezTo>
                  <a:cubicBezTo>
                    <a:pt x="98041" y="81108"/>
                    <a:pt x="96018" y="80600"/>
                    <a:pt x="94754" y="80600"/>
                  </a:cubicBezTo>
                  <a:cubicBezTo>
                    <a:pt x="92478" y="80600"/>
                    <a:pt x="91973" y="82124"/>
                    <a:pt x="91467" y="84155"/>
                  </a:cubicBezTo>
                  <a:cubicBezTo>
                    <a:pt x="82617" y="110311"/>
                    <a:pt x="59861" y="110311"/>
                    <a:pt x="57333" y="110311"/>
                  </a:cubicBezTo>
                  <a:cubicBezTo>
                    <a:pt x="44690" y="110311"/>
                    <a:pt x="34576" y="102693"/>
                    <a:pt x="28761" y="93297"/>
                  </a:cubicBezTo>
                  <a:cubicBezTo>
                    <a:pt x="21176" y="81108"/>
                    <a:pt x="21176" y="64348"/>
                    <a:pt x="21176" y="55206"/>
                  </a:cubicBezTo>
                  <a:close/>
                </a:path>
              </a:pathLst>
            </a:custGeom>
            <a:solidFill>
              <a:srgbClr val="000000"/>
            </a:solidFill>
            <a:ln w="25380" cap="flat">
              <a:noFill/>
              <a:prstDash val="solid"/>
              <a:miter/>
            </a:ln>
          </p:spPr>
          <p:txBody>
            <a:bodyPr rtlCol="0" anchor="ctr"/>
            <a:lstStyle/>
            <a:p>
              <a:endParaRPr lang="en-IN"/>
            </a:p>
          </p:txBody>
        </p:sp>
        <p:sp>
          <p:nvSpPr>
            <p:cNvPr id="577" name="Freeform: Shape 576">
              <a:extLst>
                <a:ext uri="{FF2B5EF4-FFF2-40B4-BE49-F238E27FC236}">
                  <a16:creationId xmlns:a16="http://schemas.microsoft.com/office/drawing/2014/main" id="{B4DD2812-C760-CEFC-DD0E-01AE179D9A46}"/>
                </a:ext>
              </a:extLst>
            </p:cNvPr>
            <p:cNvSpPr/>
            <p:nvPr>
              <p:custDataLst>
                <p:tags r:id="rId135"/>
              </p:custDataLst>
            </p:nvPr>
          </p:nvSpPr>
          <p:spPr>
            <a:xfrm>
              <a:off x="7464841" y="4991047"/>
              <a:ext cx="82680" cy="116559"/>
            </a:xfrm>
            <a:custGeom>
              <a:avLst/>
              <a:gdLst>
                <a:gd name="connsiteX0" fmla="*/ 44442 w 82680"/>
                <a:gd name="connsiteY0" fmla="*/ 64602 h 116559"/>
                <a:gd name="connsiteX1" fmla="*/ 70738 w 82680"/>
                <a:gd name="connsiteY1" fmla="*/ 87965 h 116559"/>
                <a:gd name="connsiteX2" fmla="*/ 42166 w 82680"/>
                <a:gd name="connsiteY2" fmla="*/ 111073 h 116559"/>
                <a:gd name="connsiteX3" fmla="*/ 7021 w 82680"/>
                <a:gd name="connsiteY3" fmla="*/ 75014 h 116559"/>
                <a:gd name="connsiteX4" fmla="*/ 3481 w 82680"/>
                <a:gd name="connsiteY4" fmla="*/ 70697 h 116559"/>
                <a:gd name="connsiteX5" fmla="*/ 194 w 82680"/>
                <a:gd name="connsiteY5" fmla="*/ 77045 h 116559"/>
                <a:gd name="connsiteX6" fmla="*/ 194 w 82680"/>
                <a:gd name="connsiteY6" fmla="*/ 110565 h 116559"/>
                <a:gd name="connsiteX7" fmla="*/ 2975 w 82680"/>
                <a:gd name="connsiteY7" fmla="*/ 116660 h 116559"/>
                <a:gd name="connsiteX8" fmla="*/ 9296 w 82680"/>
                <a:gd name="connsiteY8" fmla="*/ 111581 h 116559"/>
                <a:gd name="connsiteX9" fmla="*/ 14353 w 82680"/>
                <a:gd name="connsiteY9" fmla="*/ 105741 h 116559"/>
                <a:gd name="connsiteX10" fmla="*/ 42166 w 82680"/>
                <a:gd name="connsiteY10" fmla="*/ 116660 h 116559"/>
                <a:gd name="connsiteX11" fmla="*/ 82875 w 82680"/>
                <a:gd name="connsiteY11" fmla="*/ 81362 h 116559"/>
                <a:gd name="connsiteX12" fmla="*/ 72255 w 82680"/>
                <a:gd name="connsiteY12" fmla="*/ 57238 h 116559"/>
                <a:gd name="connsiteX13" fmla="*/ 43431 w 82680"/>
                <a:gd name="connsiteY13" fmla="*/ 45048 h 116559"/>
                <a:gd name="connsiteX14" fmla="*/ 12330 w 82680"/>
                <a:gd name="connsiteY14" fmla="*/ 24225 h 116559"/>
                <a:gd name="connsiteX15" fmla="*/ 40649 w 82680"/>
                <a:gd name="connsiteY15" fmla="*/ 4926 h 116559"/>
                <a:gd name="connsiteX16" fmla="*/ 70232 w 82680"/>
                <a:gd name="connsiteY16" fmla="*/ 35653 h 116559"/>
                <a:gd name="connsiteX17" fmla="*/ 73266 w 82680"/>
                <a:gd name="connsiteY17" fmla="*/ 37938 h 116559"/>
                <a:gd name="connsiteX18" fmla="*/ 76554 w 82680"/>
                <a:gd name="connsiteY18" fmla="*/ 31843 h 116559"/>
                <a:gd name="connsiteX19" fmla="*/ 76554 w 82680"/>
                <a:gd name="connsiteY19" fmla="*/ 6195 h 116559"/>
                <a:gd name="connsiteX20" fmla="*/ 73772 w 82680"/>
                <a:gd name="connsiteY20" fmla="*/ 101 h 116559"/>
                <a:gd name="connsiteX21" fmla="*/ 68715 w 82680"/>
                <a:gd name="connsiteY21" fmla="*/ 3148 h 116559"/>
                <a:gd name="connsiteX22" fmla="*/ 64417 w 82680"/>
                <a:gd name="connsiteY22" fmla="*/ 7211 h 116559"/>
                <a:gd name="connsiteX23" fmla="*/ 40649 w 82680"/>
                <a:gd name="connsiteY23" fmla="*/ 101 h 116559"/>
                <a:gd name="connsiteX24" fmla="*/ 194 w 82680"/>
                <a:gd name="connsiteY24" fmla="*/ 31336 h 116559"/>
                <a:gd name="connsiteX25" fmla="*/ 11066 w 82680"/>
                <a:gd name="connsiteY25" fmla="*/ 52921 h 116559"/>
                <a:gd name="connsiteX26" fmla="*/ 44442 w 82680"/>
                <a:gd name="connsiteY26" fmla="*/ 64602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680" h="116559">
                  <a:moveTo>
                    <a:pt x="44442" y="64602"/>
                  </a:moveTo>
                  <a:cubicBezTo>
                    <a:pt x="50005" y="65618"/>
                    <a:pt x="70738" y="69681"/>
                    <a:pt x="70738" y="87965"/>
                  </a:cubicBezTo>
                  <a:cubicBezTo>
                    <a:pt x="70738" y="100916"/>
                    <a:pt x="61888" y="111073"/>
                    <a:pt x="42166" y="111073"/>
                  </a:cubicBezTo>
                  <a:cubicBezTo>
                    <a:pt x="20927" y="111073"/>
                    <a:pt x="11825" y="96599"/>
                    <a:pt x="7021" y="75014"/>
                  </a:cubicBezTo>
                  <a:cubicBezTo>
                    <a:pt x="6262" y="71712"/>
                    <a:pt x="6009" y="70697"/>
                    <a:pt x="3481" y="70697"/>
                  </a:cubicBezTo>
                  <a:cubicBezTo>
                    <a:pt x="194" y="70697"/>
                    <a:pt x="194" y="72474"/>
                    <a:pt x="194" y="77045"/>
                  </a:cubicBezTo>
                  <a:lnTo>
                    <a:pt x="194" y="110565"/>
                  </a:lnTo>
                  <a:cubicBezTo>
                    <a:pt x="194" y="114882"/>
                    <a:pt x="194" y="116660"/>
                    <a:pt x="2975" y="116660"/>
                  </a:cubicBezTo>
                  <a:cubicBezTo>
                    <a:pt x="4239" y="116660"/>
                    <a:pt x="4492" y="116406"/>
                    <a:pt x="9296" y="111581"/>
                  </a:cubicBezTo>
                  <a:cubicBezTo>
                    <a:pt x="9802" y="111073"/>
                    <a:pt x="9802" y="110565"/>
                    <a:pt x="14353" y="105741"/>
                  </a:cubicBezTo>
                  <a:cubicBezTo>
                    <a:pt x="25478" y="116406"/>
                    <a:pt x="36857" y="116660"/>
                    <a:pt x="42166" y="116660"/>
                  </a:cubicBezTo>
                  <a:cubicBezTo>
                    <a:pt x="71244" y="116660"/>
                    <a:pt x="82875" y="99646"/>
                    <a:pt x="82875" y="81362"/>
                  </a:cubicBezTo>
                  <a:cubicBezTo>
                    <a:pt x="82875" y="67903"/>
                    <a:pt x="75289" y="60285"/>
                    <a:pt x="72255" y="57238"/>
                  </a:cubicBezTo>
                  <a:cubicBezTo>
                    <a:pt x="63911" y="49111"/>
                    <a:pt x="54050" y="47080"/>
                    <a:pt x="43431" y="45048"/>
                  </a:cubicBezTo>
                  <a:cubicBezTo>
                    <a:pt x="29271" y="42255"/>
                    <a:pt x="12330" y="38954"/>
                    <a:pt x="12330" y="24225"/>
                  </a:cubicBezTo>
                  <a:cubicBezTo>
                    <a:pt x="12330" y="15337"/>
                    <a:pt x="18904" y="4926"/>
                    <a:pt x="40649" y="4926"/>
                  </a:cubicBezTo>
                  <a:cubicBezTo>
                    <a:pt x="68462" y="4926"/>
                    <a:pt x="69727" y="27780"/>
                    <a:pt x="70232" y="35653"/>
                  </a:cubicBezTo>
                  <a:cubicBezTo>
                    <a:pt x="70485" y="37938"/>
                    <a:pt x="72761" y="37938"/>
                    <a:pt x="73266" y="37938"/>
                  </a:cubicBezTo>
                  <a:cubicBezTo>
                    <a:pt x="76554" y="37938"/>
                    <a:pt x="76554" y="36668"/>
                    <a:pt x="76554" y="31843"/>
                  </a:cubicBezTo>
                  <a:lnTo>
                    <a:pt x="76554" y="6195"/>
                  </a:lnTo>
                  <a:cubicBezTo>
                    <a:pt x="76554" y="1878"/>
                    <a:pt x="76554" y="101"/>
                    <a:pt x="73772" y="101"/>
                  </a:cubicBezTo>
                  <a:cubicBezTo>
                    <a:pt x="72508" y="101"/>
                    <a:pt x="72002" y="101"/>
                    <a:pt x="68715" y="3148"/>
                  </a:cubicBezTo>
                  <a:cubicBezTo>
                    <a:pt x="67957" y="4164"/>
                    <a:pt x="65428" y="6449"/>
                    <a:pt x="64417" y="7211"/>
                  </a:cubicBezTo>
                  <a:cubicBezTo>
                    <a:pt x="54809" y="101"/>
                    <a:pt x="44442" y="101"/>
                    <a:pt x="40649" y="101"/>
                  </a:cubicBezTo>
                  <a:cubicBezTo>
                    <a:pt x="9802" y="101"/>
                    <a:pt x="194" y="17115"/>
                    <a:pt x="194" y="31336"/>
                  </a:cubicBezTo>
                  <a:cubicBezTo>
                    <a:pt x="194" y="40223"/>
                    <a:pt x="4239" y="47334"/>
                    <a:pt x="11066" y="52921"/>
                  </a:cubicBezTo>
                  <a:cubicBezTo>
                    <a:pt x="19157" y="59523"/>
                    <a:pt x="26237" y="61047"/>
                    <a:pt x="44442" y="64602"/>
                  </a:cubicBezTo>
                  <a:close/>
                </a:path>
              </a:pathLst>
            </a:custGeom>
            <a:solidFill>
              <a:srgbClr val="000000"/>
            </a:solidFill>
            <a:ln w="25380" cap="flat">
              <a:noFill/>
              <a:prstDash val="solid"/>
              <a:miter/>
            </a:ln>
          </p:spPr>
          <p:txBody>
            <a:bodyPr rtlCol="0" anchor="ctr"/>
            <a:lstStyle/>
            <a:p>
              <a:endParaRPr lang="en-IN"/>
            </a:p>
          </p:txBody>
        </p:sp>
        <p:sp>
          <p:nvSpPr>
            <p:cNvPr id="578" name="Freeform: Shape 577">
              <a:extLst>
                <a:ext uri="{FF2B5EF4-FFF2-40B4-BE49-F238E27FC236}">
                  <a16:creationId xmlns:a16="http://schemas.microsoft.com/office/drawing/2014/main" id="{E26EBDE5-1284-2007-0740-F74EB0C0504A}"/>
                </a:ext>
              </a:extLst>
            </p:cNvPr>
            <p:cNvSpPr/>
            <p:nvPr>
              <p:custDataLst>
                <p:tags r:id="rId136"/>
              </p:custDataLst>
            </p:nvPr>
          </p:nvSpPr>
          <p:spPr>
            <a:xfrm>
              <a:off x="7648858" y="4934926"/>
              <a:ext cx="54109" cy="169887"/>
            </a:xfrm>
            <a:custGeom>
              <a:avLst/>
              <a:gdLst>
                <a:gd name="connsiteX0" fmla="*/ 36611 w 54109"/>
                <a:gd name="connsiteY0" fmla="*/ 57745 h 169887"/>
                <a:gd name="connsiteX1" fmla="*/ 1212 w 54109"/>
                <a:gd name="connsiteY1" fmla="*/ 60539 h 169887"/>
                <a:gd name="connsiteX2" fmla="*/ 1212 w 54109"/>
                <a:gd name="connsiteY2" fmla="*/ 68411 h 169887"/>
                <a:gd name="connsiteX3" fmla="*/ 19923 w 54109"/>
                <a:gd name="connsiteY3" fmla="*/ 82378 h 169887"/>
                <a:gd name="connsiteX4" fmla="*/ 19923 w 54109"/>
                <a:gd name="connsiteY4" fmla="*/ 150688 h 169887"/>
                <a:gd name="connsiteX5" fmla="*/ 201 w 54109"/>
                <a:gd name="connsiteY5" fmla="*/ 162116 h 169887"/>
                <a:gd name="connsiteX6" fmla="*/ 201 w 54109"/>
                <a:gd name="connsiteY6" fmla="*/ 169988 h 169887"/>
                <a:gd name="connsiteX7" fmla="*/ 28014 w 54109"/>
                <a:gd name="connsiteY7" fmla="*/ 169226 h 169887"/>
                <a:gd name="connsiteX8" fmla="*/ 54310 w 54109"/>
                <a:gd name="connsiteY8" fmla="*/ 169988 h 169887"/>
                <a:gd name="connsiteX9" fmla="*/ 54310 w 54109"/>
                <a:gd name="connsiteY9" fmla="*/ 162116 h 169887"/>
                <a:gd name="connsiteX10" fmla="*/ 36611 w 54109"/>
                <a:gd name="connsiteY10" fmla="*/ 150942 h 169887"/>
                <a:gd name="connsiteX11" fmla="*/ 36611 w 54109"/>
                <a:gd name="connsiteY11" fmla="*/ 57745 h 169887"/>
                <a:gd name="connsiteX12" fmla="*/ 37622 w 54109"/>
                <a:gd name="connsiteY12" fmla="*/ 13560 h 169887"/>
                <a:gd name="connsiteX13" fmla="*/ 24221 w 54109"/>
                <a:gd name="connsiteY13" fmla="*/ 101 h 169887"/>
                <a:gd name="connsiteX14" fmla="*/ 10821 w 54109"/>
                <a:gd name="connsiteY14" fmla="*/ 13560 h 169887"/>
                <a:gd name="connsiteX15" fmla="*/ 24221 w 54109"/>
                <a:gd name="connsiteY15" fmla="*/ 27018 h 169887"/>
                <a:gd name="connsiteX16" fmla="*/ 37622 w 54109"/>
                <a:gd name="connsiteY16" fmla="*/ 13560 h 169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09" h="169887">
                  <a:moveTo>
                    <a:pt x="36611" y="57745"/>
                  </a:moveTo>
                  <a:lnTo>
                    <a:pt x="1212" y="60539"/>
                  </a:lnTo>
                  <a:lnTo>
                    <a:pt x="1212" y="68411"/>
                  </a:lnTo>
                  <a:cubicBezTo>
                    <a:pt x="17647" y="68411"/>
                    <a:pt x="19923" y="69935"/>
                    <a:pt x="19923" y="82378"/>
                  </a:cubicBezTo>
                  <a:lnTo>
                    <a:pt x="19923" y="150688"/>
                  </a:lnTo>
                  <a:cubicBezTo>
                    <a:pt x="19923" y="162116"/>
                    <a:pt x="17142" y="162116"/>
                    <a:pt x="201" y="162116"/>
                  </a:cubicBezTo>
                  <a:lnTo>
                    <a:pt x="201" y="169988"/>
                  </a:lnTo>
                  <a:cubicBezTo>
                    <a:pt x="8292" y="169734"/>
                    <a:pt x="21946" y="169226"/>
                    <a:pt x="28014" y="169226"/>
                  </a:cubicBezTo>
                  <a:cubicBezTo>
                    <a:pt x="36864" y="169226"/>
                    <a:pt x="45713" y="169734"/>
                    <a:pt x="54310" y="169988"/>
                  </a:cubicBezTo>
                  <a:lnTo>
                    <a:pt x="54310" y="162116"/>
                  </a:lnTo>
                  <a:cubicBezTo>
                    <a:pt x="37622" y="162116"/>
                    <a:pt x="36611" y="160846"/>
                    <a:pt x="36611" y="150942"/>
                  </a:cubicBezTo>
                  <a:lnTo>
                    <a:pt x="36611" y="57745"/>
                  </a:lnTo>
                  <a:close/>
                  <a:moveTo>
                    <a:pt x="37622" y="13560"/>
                  </a:moveTo>
                  <a:cubicBezTo>
                    <a:pt x="37622" y="5433"/>
                    <a:pt x="31301" y="101"/>
                    <a:pt x="24221" y="101"/>
                  </a:cubicBezTo>
                  <a:cubicBezTo>
                    <a:pt x="16383" y="101"/>
                    <a:pt x="10821" y="6957"/>
                    <a:pt x="10821" y="13560"/>
                  </a:cubicBezTo>
                  <a:cubicBezTo>
                    <a:pt x="10821" y="20416"/>
                    <a:pt x="16383" y="27018"/>
                    <a:pt x="24221" y="27018"/>
                  </a:cubicBezTo>
                  <a:cubicBezTo>
                    <a:pt x="31301" y="27018"/>
                    <a:pt x="37622" y="21686"/>
                    <a:pt x="37622" y="13560"/>
                  </a:cubicBezTo>
                  <a:close/>
                </a:path>
              </a:pathLst>
            </a:custGeom>
            <a:solidFill>
              <a:srgbClr val="000000"/>
            </a:solidFill>
            <a:ln w="25380" cap="flat">
              <a:noFill/>
              <a:prstDash val="solid"/>
              <a:miter/>
            </a:ln>
          </p:spPr>
          <p:txBody>
            <a:bodyPr rtlCol="0" anchor="ctr"/>
            <a:lstStyle/>
            <a:p>
              <a:endParaRPr lang="en-IN"/>
            </a:p>
          </p:txBody>
        </p:sp>
        <p:sp>
          <p:nvSpPr>
            <p:cNvPr id="579" name="Freeform: Shape 578">
              <a:extLst>
                <a:ext uri="{FF2B5EF4-FFF2-40B4-BE49-F238E27FC236}">
                  <a16:creationId xmlns:a16="http://schemas.microsoft.com/office/drawing/2014/main" id="{AEDCDA7E-AB3D-B917-F475-0427BED096DE}"/>
                </a:ext>
              </a:extLst>
            </p:cNvPr>
            <p:cNvSpPr/>
            <p:nvPr>
              <p:custDataLst>
                <p:tags r:id="rId137"/>
              </p:custDataLst>
            </p:nvPr>
          </p:nvSpPr>
          <p:spPr>
            <a:xfrm>
              <a:off x="7718840" y="4992571"/>
              <a:ext cx="127182" cy="112242"/>
            </a:xfrm>
            <a:custGeom>
              <a:avLst/>
              <a:gdLst>
                <a:gd name="connsiteX0" fmla="*/ 19926 w 127182"/>
                <a:gd name="connsiteY0" fmla="*/ 24987 h 112242"/>
                <a:gd name="connsiteX1" fmla="*/ 19926 w 127182"/>
                <a:gd name="connsiteY1" fmla="*/ 93043 h 112242"/>
                <a:gd name="connsiteX2" fmla="*/ 204 w 127182"/>
                <a:gd name="connsiteY2" fmla="*/ 104471 h 112242"/>
                <a:gd name="connsiteX3" fmla="*/ 204 w 127182"/>
                <a:gd name="connsiteY3" fmla="*/ 112343 h 112242"/>
                <a:gd name="connsiteX4" fmla="*/ 28775 w 127182"/>
                <a:gd name="connsiteY4" fmla="*/ 111581 h 112242"/>
                <a:gd name="connsiteX5" fmla="*/ 57094 w 127182"/>
                <a:gd name="connsiteY5" fmla="*/ 112343 h 112242"/>
                <a:gd name="connsiteX6" fmla="*/ 57094 w 127182"/>
                <a:gd name="connsiteY6" fmla="*/ 104471 h 112242"/>
                <a:gd name="connsiteX7" fmla="*/ 37372 w 127182"/>
                <a:gd name="connsiteY7" fmla="*/ 93043 h 112242"/>
                <a:gd name="connsiteX8" fmla="*/ 37372 w 127182"/>
                <a:gd name="connsiteY8" fmla="*/ 46318 h 112242"/>
                <a:gd name="connsiteX9" fmla="*/ 71507 w 127182"/>
                <a:gd name="connsiteY9" fmla="*/ 5687 h 112242"/>
                <a:gd name="connsiteX10" fmla="*/ 90217 w 127182"/>
                <a:gd name="connsiteY10" fmla="*/ 33875 h 112242"/>
                <a:gd name="connsiteX11" fmla="*/ 90217 w 127182"/>
                <a:gd name="connsiteY11" fmla="*/ 93043 h 112242"/>
                <a:gd name="connsiteX12" fmla="*/ 70495 w 127182"/>
                <a:gd name="connsiteY12" fmla="*/ 104471 h 112242"/>
                <a:gd name="connsiteX13" fmla="*/ 70495 w 127182"/>
                <a:gd name="connsiteY13" fmla="*/ 112343 h 112242"/>
                <a:gd name="connsiteX14" fmla="*/ 99067 w 127182"/>
                <a:gd name="connsiteY14" fmla="*/ 111581 h 112242"/>
                <a:gd name="connsiteX15" fmla="*/ 127386 w 127182"/>
                <a:gd name="connsiteY15" fmla="*/ 112343 h 112242"/>
                <a:gd name="connsiteX16" fmla="*/ 127386 w 127182"/>
                <a:gd name="connsiteY16" fmla="*/ 104471 h 112242"/>
                <a:gd name="connsiteX17" fmla="*/ 107664 w 127182"/>
                <a:gd name="connsiteY17" fmla="*/ 96853 h 112242"/>
                <a:gd name="connsiteX18" fmla="*/ 107664 w 127182"/>
                <a:gd name="connsiteY18" fmla="*/ 48350 h 112242"/>
                <a:gd name="connsiteX19" fmla="*/ 99825 w 127182"/>
                <a:gd name="connsiteY19" fmla="*/ 9496 h 112242"/>
                <a:gd name="connsiteX20" fmla="*/ 73277 w 127182"/>
                <a:gd name="connsiteY20" fmla="*/ 101 h 112242"/>
                <a:gd name="connsiteX21" fmla="*/ 35855 w 127182"/>
                <a:gd name="connsiteY21" fmla="*/ 26765 h 112242"/>
                <a:gd name="connsiteX22" fmla="*/ 35855 w 127182"/>
                <a:gd name="connsiteY22" fmla="*/ 101 h 112242"/>
                <a:gd name="connsiteX23" fmla="*/ 204 w 127182"/>
                <a:gd name="connsiteY23" fmla="*/ 2894 h 112242"/>
                <a:gd name="connsiteX24" fmla="*/ 204 w 127182"/>
                <a:gd name="connsiteY24" fmla="*/ 10766 h 112242"/>
                <a:gd name="connsiteX25" fmla="*/ 19926 w 127182"/>
                <a:gd name="connsiteY25" fmla="*/ 24987 h 11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182" h="112242">
                  <a:moveTo>
                    <a:pt x="19926" y="24987"/>
                  </a:moveTo>
                  <a:lnTo>
                    <a:pt x="19926" y="93043"/>
                  </a:lnTo>
                  <a:cubicBezTo>
                    <a:pt x="19926" y="104471"/>
                    <a:pt x="17144" y="104471"/>
                    <a:pt x="204" y="104471"/>
                  </a:cubicBezTo>
                  <a:lnTo>
                    <a:pt x="204" y="112343"/>
                  </a:lnTo>
                  <a:cubicBezTo>
                    <a:pt x="9053" y="112089"/>
                    <a:pt x="21949" y="111581"/>
                    <a:pt x="28775" y="111581"/>
                  </a:cubicBezTo>
                  <a:cubicBezTo>
                    <a:pt x="35349" y="111581"/>
                    <a:pt x="48498" y="112089"/>
                    <a:pt x="57094" y="112343"/>
                  </a:cubicBezTo>
                  <a:lnTo>
                    <a:pt x="57094" y="104471"/>
                  </a:lnTo>
                  <a:cubicBezTo>
                    <a:pt x="40154" y="104471"/>
                    <a:pt x="37372" y="104471"/>
                    <a:pt x="37372" y="93043"/>
                  </a:cubicBezTo>
                  <a:lnTo>
                    <a:pt x="37372" y="46318"/>
                  </a:lnTo>
                  <a:cubicBezTo>
                    <a:pt x="37372" y="19908"/>
                    <a:pt x="55324" y="5687"/>
                    <a:pt x="71507" y="5687"/>
                  </a:cubicBezTo>
                  <a:cubicBezTo>
                    <a:pt x="87436" y="5687"/>
                    <a:pt x="90217" y="19400"/>
                    <a:pt x="90217" y="33875"/>
                  </a:cubicBezTo>
                  <a:lnTo>
                    <a:pt x="90217" y="93043"/>
                  </a:lnTo>
                  <a:cubicBezTo>
                    <a:pt x="90217" y="104471"/>
                    <a:pt x="87436" y="104471"/>
                    <a:pt x="70495" y="104471"/>
                  </a:cubicBezTo>
                  <a:lnTo>
                    <a:pt x="70495" y="112343"/>
                  </a:lnTo>
                  <a:cubicBezTo>
                    <a:pt x="79345" y="112089"/>
                    <a:pt x="92240" y="111581"/>
                    <a:pt x="99067" y="111581"/>
                  </a:cubicBezTo>
                  <a:cubicBezTo>
                    <a:pt x="105641" y="111581"/>
                    <a:pt x="118789" y="112089"/>
                    <a:pt x="127386" y="112343"/>
                  </a:cubicBezTo>
                  <a:lnTo>
                    <a:pt x="127386" y="104471"/>
                  </a:lnTo>
                  <a:cubicBezTo>
                    <a:pt x="114238" y="104471"/>
                    <a:pt x="107917" y="104471"/>
                    <a:pt x="107664" y="96853"/>
                  </a:cubicBezTo>
                  <a:lnTo>
                    <a:pt x="107664" y="48350"/>
                  </a:lnTo>
                  <a:cubicBezTo>
                    <a:pt x="107664" y="26511"/>
                    <a:pt x="107664" y="18638"/>
                    <a:pt x="99825" y="9496"/>
                  </a:cubicBezTo>
                  <a:cubicBezTo>
                    <a:pt x="96286" y="5179"/>
                    <a:pt x="87942" y="101"/>
                    <a:pt x="73277" y="101"/>
                  </a:cubicBezTo>
                  <a:cubicBezTo>
                    <a:pt x="54819" y="101"/>
                    <a:pt x="42935" y="11020"/>
                    <a:pt x="35855" y="26765"/>
                  </a:cubicBezTo>
                  <a:lnTo>
                    <a:pt x="35855" y="101"/>
                  </a:lnTo>
                  <a:lnTo>
                    <a:pt x="204" y="2894"/>
                  </a:lnTo>
                  <a:lnTo>
                    <a:pt x="204" y="10766"/>
                  </a:lnTo>
                  <a:cubicBezTo>
                    <a:pt x="17903" y="10766"/>
                    <a:pt x="19926" y="12544"/>
                    <a:pt x="19926" y="24987"/>
                  </a:cubicBezTo>
                  <a:close/>
                </a:path>
              </a:pathLst>
            </a:custGeom>
            <a:solidFill>
              <a:srgbClr val="000000"/>
            </a:solidFill>
            <a:ln w="25380" cap="flat">
              <a:noFill/>
              <a:prstDash val="solid"/>
              <a:miter/>
            </a:ln>
          </p:spPr>
          <p:txBody>
            <a:bodyPr rtlCol="0" anchor="ctr"/>
            <a:lstStyle/>
            <a:p>
              <a:endParaRPr lang="en-IN"/>
            </a:p>
          </p:txBody>
        </p:sp>
        <p:sp>
          <p:nvSpPr>
            <p:cNvPr id="580" name="Freeform: Shape 579">
              <a:extLst>
                <a:ext uri="{FF2B5EF4-FFF2-40B4-BE49-F238E27FC236}">
                  <a16:creationId xmlns:a16="http://schemas.microsoft.com/office/drawing/2014/main" id="{A28AA02D-CF1D-8F38-61D5-26A8737938C1}"/>
                </a:ext>
              </a:extLst>
            </p:cNvPr>
            <p:cNvSpPr/>
            <p:nvPr>
              <p:custDataLst>
                <p:tags r:id="rId138"/>
              </p:custDataLst>
            </p:nvPr>
          </p:nvSpPr>
          <p:spPr>
            <a:xfrm>
              <a:off x="7940307" y="4948639"/>
              <a:ext cx="79141" cy="158967"/>
            </a:xfrm>
            <a:custGeom>
              <a:avLst/>
              <a:gdLst>
                <a:gd name="connsiteX0" fmla="*/ 39151 w 79141"/>
                <a:gd name="connsiteY0" fmla="*/ 54698 h 158967"/>
                <a:gd name="connsiteX1" fmla="*/ 75308 w 79141"/>
                <a:gd name="connsiteY1" fmla="*/ 54698 h 158967"/>
                <a:gd name="connsiteX2" fmla="*/ 75308 w 79141"/>
                <a:gd name="connsiteY2" fmla="*/ 46826 h 158967"/>
                <a:gd name="connsiteX3" fmla="*/ 39151 w 79141"/>
                <a:gd name="connsiteY3" fmla="*/ 46826 h 158967"/>
                <a:gd name="connsiteX4" fmla="*/ 39151 w 79141"/>
                <a:gd name="connsiteY4" fmla="*/ 101 h 158967"/>
                <a:gd name="connsiteX5" fmla="*/ 32830 w 79141"/>
                <a:gd name="connsiteY5" fmla="*/ 101 h 158967"/>
                <a:gd name="connsiteX6" fmla="*/ 213 w 79141"/>
                <a:gd name="connsiteY6" fmla="*/ 49111 h 158967"/>
                <a:gd name="connsiteX7" fmla="*/ 213 w 79141"/>
                <a:gd name="connsiteY7" fmla="*/ 54698 h 158967"/>
                <a:gd name="connsiteX8" fmla="*/ 21705 w 79141"/>
                <a:gd name="connsiteY8" fmla="*/ 54698 h 158967"/>
                <a:gd name="connsiteX9" fmla="*/ 21705 w 79141"/>
                <a:gd name="connsiteY9" fmla="*/ 124786 h 158967"/>
                <a:gd name="connsiteX10" fmla="*/ 54322 w 79141"/>
                <a:gd name="connsiteY10" fmla="*/ 159068 h 158967"/>
                <a:gd name="connsiteX11" fmla="*/ 79354 w 79141"/>
                <a:gd name="connsiteY11" fmla="*/ 124786 h 158967"/>
                <a:gd name="connsiteX12" fmla="*/ 79354 w 79141"/>
                <a:gd name="connsiteY12" fmla="*/ 110311 h 158967"/>
                <a:gd name="connsiteX13" fmla="*/ 73033 w 79141"/>
                <a:gd name="connsiteY13" fmla="*/ 110311 h 158967"/>
                <a:gd name="connsiteX14" fmla="*/ 73033 w 79141"/>
                <a:gd name="connsiteY14" fmla="*/ 124278 h 158967"/>
                <a:gd name="connsiteX15" fmla="*/ 56092 w 79141"/>
                <a:gd name="connsiteY15" fmla="*/ 152720 h 158967"/>
                <a:gd name="connsiteX16" fmla="*/ 39151 w 79141"/>
                <a:gd name="connsiteY16" fmla="*/ 125294 h 158967"/>
                <a:gd name="connsiteX17" fmla="*/ 39151 w 79141"/>
                <a:gd name="connsiteY17" fmla="*/ 54698 h 15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141" h="158967">
                  <a:moveTo>
                    <a:pt x="39151" y="54698"/>
                  </a:moveTo>
                  <a:lnTo>
                    <a:pt x="75308" y="54698"/>
                  </a:lnTo>
                  <a:lnTo>
                    <a:pt x="75308" y="46826"/>
                  </a:lnTo>
                  <a:lnTo>
                    <a:pt x="39151" y="46826"/>
                  </a:lnTo>
                  <a:lnTo>
                    <a:pt x="39151" y="101"/>
                  </a:lnTo>
                  <a:lnTo>
                    <a:pt x="32830" y="101"/>
                  </a:lnTo>
                  <a:cubicBezTo>
                    <a:pt x="32577" y="20924"/>
                    <a:pt x="24992" y="48096"/>
                    <a:pt x="213" y="49111"/>
                  </a:cubicBezTo>
                  <a:lnTo>
                    <a:pt x="213" y="54698"/>
                  </a:lnTo>
                  <a:lnTo>
                    <a:pt x="21705" y="54698"/>
                  </a:lnTo>
                  <a:lnTo>
                    <a:pt x="21705" y="124786"/>
                  </a:lnTo>
                  <a:cubicBezTo>
                    <a:pt x="21705" y="156021"/>
                    <a:pt x="45219" y="159068"/>
                    <a:pt x="54322" y="159068"/>
                  </a:cubicBezTo>
                  <a:cubicBezTo>
                    <a:pt x="72274" y="159068"/>
                    <a:pt x="79354" y="141039"/>
                    <a:pt x="79354" y="124786"/>
                  </a:cubicBezTo>
                  <a:lnTo>
                    <a:pt x="79354" y="110311"/>
                  </a:lnTo>
                  <a:lnTo>
                    <a:pt x="73033" y="110311"/>
                  </a:lnTo>
                  <a:lnTo>
                    <a:pt x="73033" y="124278"/>
                  </a:lnTo>
                  <a:cubicBezTo>
                    <a:pt x="73033" y="143070"/>
                    <a:pt x="65447" y="152720"/>
                    <a:pt x="56092" y="152720"/>
                  </a:cubicBezTo>
                  <a:cubicBezTo>
                    <a:pt x="39151" y="152720"/>
                    <a:pt x="39151" y="129611"/>
                    <a:pt x="39151" y="125294"/>
                  </a:cubicBezTo>
                  <a:lnTo>
                    <a:pt x="39151" y="54698"/>
                  </a:lnTo>
                  <a:close/>
                </a:path>
              </a:pathLst>
            </a:custGeom>
            <a:solidFill>
              <a:srgbClr val="000000"/>
            </a:solidFill>
            <a:ln w="25380" cap="flat">
              <a:noFill/>
              <a:prstDash val="solid"/>
              <a:miter/>
            </a:ln>
          </p:spPr>
          <p:txBody>
            <a:bodyPr rtlCol="0" anchor="ctr"/>
            <a:lstStyle/>
            <a:p>
              <a:endParaRPr lang="en-IN"/>
            </a:p>
          </p:txBody>
        </p:sp>
        <p:sp>
          <p:nvSpPr>
            <p:cNvPr id="581" name="Freeform: Shape 580">
              <a:extLst>
                <a:ext uri="{FF2B5EF4-FFF2-40B4-BE49-F238E27FC236}">
                  <a16:creationId xmlns:a16="http://schemas.microsoft.com/office/drawing/2014/main" id="{704BD470-0E72-7474-3EED-60914A7E7C02}"/>
                </a:ext>
              </a:extLst>
            </p:cNvPr>
            <p:cNvSpPr/>
            <p:nvPr>
              <p:custDataLst>
                <p:tags r:id="rId139"/>
              </p:custDataLst>
            </p:nvPr>
          </p:nvSpPr>
          <p:spPr>
            <a:xfrm>
              <a:off x="8041923" y="4928577"/>
              <a:ext cx="127182" cy="176235"/>
            </a:xfrm>
            <a:custGeom>
              <a:avLst/>
              <a:gdLst>
                <a:gd name="connsiteX0" fmla="*/ 19939 w 127182"/>
                <a:gd name="connsiteY0" fmla="*/ 157037 h 176235"/>
                <a:gd name="connsiteX1" fmla="*/ 216 w 127182"/>
                <a:gd name="connsiteY1" fmla="*/ 168464 h 176235"/>
                <a:gd name="connsiteX2" fmla="*/ 216 w 127182"/>
                <a:gd name="connsiteY2" fmla="*/ 176336 h 176235"/>
                <a:gd name="connsiteX3" fmla="*/ 28788 w 127182"/>
                <a:gd name="connsiteY3" fmla="*/ 175575 h 176235"/>
                <a:gd name="connsiteX4" fmla="*/ 57107 w 127182"/>
                <a:gd name="connsiteY4" fmla="*/ 176336 h 176235"/>
                <a:gd name="connsiteX5" fmla="*/ 57107 w 127182"/>
                <a:gd name="connsiteY5" fmla="*/ 168464 h 176235"/>
                <a:gd name="connsiteX6" fmla="*/ 37385 w 127182"/>
                <a:gd name="connsiteY6" fmla="*/ 157037 h 176235"/>
                <a:gd name="connsiteX7" fmla="*/ 37385 w 127182"/>
                <a:gd name="connsiteY7" fmla="*/ 110311 h 176235"/>
                <a:gd name="connsiteX8" fmla="*/ 71519 w 127182"/>
                <a:gd name="connsiteY8" fmla="*/ 69681 h 176235"/>
                <a:gd name="connsiteX9" fmla="*/ 90230 w 127182"/>
                <a:gd name="connsiteY9" fmla="*/ 97868 h 176235"/>
                <a:gd name="connsiteX10" fmla="*/ 90230 w 127182"/>
                <a:gd name="connsiteY10" fmla="*/ 157037 h 176235"/>
                <a:gd name="connsiteX11" fmla="*/ 70508 w 127182"/>
                <a:gd name="connsiteY11" fmla="*/ 168464 h 176235"/>
                <a:gd name="connsiteX12" fmla="*/ 70508 w 127182"/>
                <a:gd name="connsiteY12" fmla="*/ 176336 h 176235"/>
                <a:gd name="connsiteX13" fmla="*/ 99080 w 127182"/>
                <a:gd name="connsiteY13" fmla="*/ 175575 h 176235"/>
                <a:gd name="connsiteX14" fmla="*/ 127399 w 127182"/>
                <a:gd name="connsiteY14" fmla="*/ 176336 h 176235"/>
                <a:gd name="connsiteX15" fmla="*/ 127399 w 127182"/>
                <a:gd name="connsiteY15" fmla="*/ 168464 h 176235"/>
                <a:gd name="connsiteX16" fmla="*/ 107676 w 127182"/>
                <a:gd name="connsiteY16" fmla="*/ 160846 h 176235"/>
                <a:gd name="connsiteX17" fmla="*/ 107676 w 127182"/>
                <a:gd name="connsiteY17" fmla="*/ 112343 h 176235"/>
                <a:gd name="connsiteX18" fmla="*/ 99838 w 127182"/>
                <a:gd name="connsiteY18" fmla="*/ 73490 h 176235"/>
                <a:gd name="connsiteX19" fmla="*/ 73289 w 127182"/>
                <a:gd name="connsiteY19" fmla="*/ 64094 h 176235"/>
                <a:gd name="connsiteX20" fmla="*/ 36626 w 127182"/>
                <a:gd name="connsiteY20" fmla="*/ 88980 h 176235"/>
                <a:gd name="connsiteX21" fmla="*/ 36626 w 127182"/>
                <a:gd name="connsiteY21" fmla="*/ 101 h 176235"/>
                <a:gd name="connsiteX22" fmla="*/ 216 w 127182"/>
                <a:gd name="connsiteY22" fmla="*/ 2894 h 176235"/>
                <a:gd name="connsiteX23" fmla="*/ 216 w 127182"/>
                <a:gd name="connsiteY23" fmla="*/ 10766 h 176235"/>
                <a:gd name="connsiteX24" fmla="*/ 19939 w 127182"/>
                <a:gd name="connsiteY24" fmla="*/ 24987 h 176235"/>
                <a:gd name="connsiteX25" fmla="*/ 19939 w 127182"/>
                <a:gd name="connsiteY25" fmla="*/ 157037 h 17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182" h="176235">
                  <a:moveTo>
                    <a:pt x="19939" y="157037"/>
                  </a:moveTo>
                  <a:cubicBezTo>
                    <a:pt x="19939" y="168464"/>
                    <a:pt x="17157" y="168464"/>
                    <a:pt x="216" y="168464"/>
                  </a:cubicBezTo>
                  <a:lnTo>
                    <a:pt x="216" y="176336"/>
                  </a:lnTo>
                  <a:cubicBezTo>
                    <a:pt x="9066" y="176082"/>
                    <a:pt x="21961" y="175575"/>
                    <a:pt x="28788" y="175575"/>
                  </a:cubicBezTo>
                  <a:cubicBezTo>
                    <a:pt x="35362" y="175575"/>
                    <a:pt x="48510" y="176082"/>
                    <a:pt x="57107" y="176336"/>
                  </a:cubicBezTo>
                  <a:lnTo>
                    <a:pt x="57107" y="168464"/>
                  </a:lnTo>
                  <a:cubicBezTo>
                    <a:pt x="40166" y="168464"/>
                    <a:pt x="37385" y="168464"/>
                    <a:pt x="37385" y="157037"/>
                  </a:cubicBezTo>
                  <a:lnTo>
                    <a:pt x="37385" y="110311"/>
                  </a:lnTo>
                  <a:cubicBezTo>
                    <a:pt x="37385" y="83902"/>
                    <a:pt x="55337" y="69681"/>
                    <a:pt x="71519" y="69681"/>
                  </a:cubicBezTo>
                  <a:cubicBezTo>
                    <a:pt x="87449" y="69681"/>
                    <a:pt x="90230" y="83394"/>
                    <a:pt x="90230" y="97868"/>
                  </a:cubicBezTo>
                  <a:lnTo>
                    <a:pt x="90230" y="157037"/>
                  </a:lnTo>
                  <a:cubicBezTo>
                    <a:pt x="90230" y="168464"/>
                    <a:pt x="87449" y="168464"/>
                    <a:pt x="70508" y="168464"/>
                  </a:cubicBezTo>
                  <a:lnTo>
                    <a:pt x="70508" y="176336"/>
                  </a:lnTo>
                  <a:cubicBezTo>
                    <a:pt x="79358" y="176082"/>
                    <a:pt x="92253" y="175575"/>
                    <a:pt x="99080" y="175575"/>
                  </a:cubicBezTo>
                  <a:cubicBezTo>
                    <a:pt x="105654" y="175575"/>
                    <a:pt x="118802" y="176082"/>
                    <a:pt x="127399" y="176336"/>
                  </a:cubicBezTo>
                  <a:lnTo>
                    <a:pt x="127399" y="168464"/>
                  </a:lnTo>
                  <a:cubicBezTo>
                    <a:pt x="114250" y="168464"/>
                    <a:pt x="107929" y="168464"/>
                    <a:pt x="107676" y="160846"/>
                  </a:cubicBezTo>
                  <a:lnTo>
                    <a:pt x="107676" y="112343"/>
                  </a:lnTo>
                  <a:cubicBezTo>
                    <a:pt x="107676" y="90504"/>
                    <a:pt x="107676" y="82632"/>
                    <a:pt x="99838" y="73490"/>
                  </a:cubicBezTo>
                  <a:cubicBezTo>
                    <a:pt x="96298" y="69173"/>
                    <a:pt x="87954" y="64094"/>
                    <a:pt x="73289" y="64094"/>
                  </a:cubicBezTo>
                  <a:cubicBezTo>
                    <a:pt x="52050" y="64094"/>
                    <a:pt x="40925" y="79331"/>
                    <a:pt x="36626" y="88980"/>
                  </a:cubicBezTo>
                  <a:lnTo>
                    <a:pt x="36626" y="101"/>
                  </a:lnTo>
                  <a:lnTo>
                    <a:pt x="216" y="2894"/>
                  </a:lnTo>
                  <a:lnTo>
                    <a:pt x="216" y="10766"/>
                  </a:lnTo>
                  <a:cubicBezTo>
                    <a:pt x="17916" y="10766"/>
                    <a:pt x="19939" y="12544"/>
                    <a:pt x="19939" y="24987"/>
                  </a:cubicBezTo>
                  <a:lnTo>
                    <a:pt x="19939" y="157037"/>
                  </a:lnTo>
                  <a:close/>
                </a:path>
              </a:pathLst>
            </a:custGeom>
            <a:solidFill>
              <a:srgbClr val="000000"/>
            </a:solidFill>
            <a:ln w="25380" cap="flat">
              <a:noFill/>
              <a:prstDash val="solid"/>
              <a:miter/>
            </a:ln>
          </p:spPr>
          <p:txBody>
            <a:bodyPr rtlCol="0" anchor="ctr"/>
            <a:lstStyle/>
            <a:p>
              <a:endParaRPr lang="en-IN"/>
            </a:p>
          </p:txBody>
        </p:sp>
        <p:sp>
          <p:nvSpPr>
            <p:cNvPr id="582" name="Freeform: Shape 581">
              <a:extLst>
                <a:ext uri="{FF2B5EF4-FFF2-40B4-BE49-F238E27FC236}">
                  <a16:creationId xmlns:a16="http://schemas.microsoft.com/office/drawing/2014/main" id="{9CB1AC88-8A4E-118C-7E04-58C388F471E4}"/>
                </a:ext>
              </a:extLst>
            </p:cNvPr>
            <p:cNvSpPr/>
            <p:nvPr>
              <p:custDataLst>
                <p:tags r:id="rId140"/>
              </p:custDataLst>
            </p:nvPr>
          </p:nvSpPr>
          <p:spPr>
            <a:xfrm>
              <a:off x="8181383" y="4991047"/>
              <a:ext cx="97851" cy="116559"/>
            </a:xfrm>
            <a:custGeom>
              <a:avLst/>
              <a:gdLst>
                <a:gd name="connsiteX0" fmla="*/ 21461 w 97851"/>
                <a:gd name="connsiteY0" fmla="*/ 49873 h 116559"/>
                <a:gd name="connsiteX1" fmla="*/ 52814 w 97851"/>
                <a:gd name="connsiteY1" fmla="*/ 5687 h 116559"/>
                <a:gd name="connsiteX2" fmla="*/ 81386 w 97851"/>
                <a:gd name="connsiteY2" fmla="*/ 49873 h 116559"/>
                <a:gd name="connsiteX3" fmla="*/ 21461 w 97851"/>
                <a:gd name="connsiteY3" fmla="*/ 49873 h 116559"/>
                <a:gd name="connsiteX4" fmla="*/ 21208 w 97851"/>
                <a:gd name="connsiteY4" fmla="*/ 55206 h 116559"/>
                <a:gd name="connsiteX5" fmla="*/ 91753 w 97851"/>
                <a:gd name="connsiteY5" fmla="*/ 55206 h 116559"/>
                <a:gd name="connsiteX6" fmla="*/ 98074 w 97851"/>
                <a:gd name="connsiteY6" fmla="*/ 49873 h 116559"/>
                <a:gd name="connsiteX7" fmla="*/ 52814 w 97851"/>
                <a:gd name="connsiteY7" fmla="*/ 101 h 116559"/>
                <a:gd name="connsiteX8" fmla="*/ 222 w 97851"/>
                <a:gd name="connsiteY8" fmla="*/ 57999 h 116559"/>
                <a:gd name="connsiteX9" fmla="*/ 55848 w 97851"/>
                <a:gd name="connsiteY9" fmla="*/ 116660 h 116559"/>
                <a:gd name="connsiteX10" fmla="*/ 98074 w 97851"/>
                <a:gd name="connsiteY10" fmla="*/ 83648 h 116559"/>
                <a:gd name="connsiteX11" fmla="*/ 94787 w 97851"/>
                <a:gd name="connsiteY11" fmla="*/ 80600 h 116559"/>
                <a:gd name="connsiteX12" fmla="*/ 91500 w 97851"/>
                <a:gd name="connsiteY12" fmla="*/ 84155 h 116559"/>
                <a:gd name="connsiteX13" fmla="*/ 57365 w 97851"/>
                <a:gd name="connsiteY13" fmla="*/ 110311 h 116559"/>
                <a:gd name="connsiteX14" fmla="*/ 28794 w 97851"/>
                <a:gd name="connsiteY14" fmla="*/ 93297 h 116559"/>
                <a:gd name="connsiteX15" fmla="*/ 21208 w 97851"/>
                <a:gd name="connsiteY15" fmla="*/ 55206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851" h="116559">
                  <a:moveTo>
                    <a:pt x="21461" y="49873"/>
                  </a:moveTo>
                  <a:cubicBezTo>
                    <a:pt x="22978" y="12036"/>
                    <a:pt x="44217" y="5687"/>
                    <a:pt x="52814" y="5687"/>
                  </a:cubicBezTo>
                  <a:cubicBezTo>
                    <a:pt x="78857" y="5687"/>
                    <a:pt x="81386" y="39970"/>
                    <a:pt x="81386" y="49873"/>
                  </a:cubicBezTo>
                  <a:lnTo>
                    <a:pt x="21461" y="49873"/>
                  </a:lnTo>
                  <a:close/>
                  <a:moveTo>
                    <a:pt x="21208" y="55206"/>
                  </a:moveTo>
                  <a:lnTo>
                    <a:pt x="91753" y="55206"/>
                  </a:lnTo>
                  <a:cubicBezTo>
                    <a:pt x="97315" y="55206"/>
                    <a:pt x="98074" y="55206"/>
                    <a:pt x="98074" y="49873"/>
                  </a:cubicBezTo>
                  <a:cubicBezTo>
                    <a:pt x="98074" y="24733"/>
                    <a:pt x="84420" y="101"/>
                    <a:pt x="52814" y="101"/>
                  </a:cubicBezTo>
                  <a:cubicBezTo>
                    <a:pt x="23484" y="101"/>
                    <a:pt x="222" y="26257"/>
                    <a:pt x="222" y="57999"/>
                  </a:cubicBezTo>
                  <a:cubicBezTo>
                    <a:pt x="222" y="92028"/>
                    <a:pt x="26771" y="116660"/>
                    <a:pt x="55848" y="116660"/>
                  </a:cubicBezTo>
                  <a:cubicBezTo>
                    <a:pt x="86696" y="116660"/>
                    <a:pt x="98074" y="88472"/>
                    <a:pt x="98074" y="83648"/>
                  </a:cubicBezTo>
                  <a:cubicBezTo>
                    <a:pt x="98074" y="81108"/>
                    <a:pt x="96051" y="80600"/>
                    <a:pt x="94787" y="80600"/>
                  </a:cubicBezTo>
                  <a:cubicBezTo>
                    <a:pt x="92511" y="80600"/>
                    <a:pt x="92005" y="82124"/>
                    <a:pt x="91500" y="84155"/>
                  </a:cubicBezTo>
                  <a:cubicBezTo>
                    <a:pt x="82650" y="110311"/>
                    <a:pt x="59894" y="110311"/>
                    <a:pt x="57365" y="110311"/>
                  </a:cubicBezTo>
                  <a:cubicBezTo>
                    <a:pt x="44723" y="110311"/>
                    <a:pt x="34609" y="102693"/>
                    <a:pt x="28794" y="93297"/>
                  </a:cubicBezTo>
                  <a:cubicBezTo>
                    <a:pt x="21208" y="81108"/>
                    <a:pt x="21208" y="64348"/>
                    <a:pt x="21208" y="55206"/>
                  </a:cubicBezTo>
                  <a:close/>
                </a:path>
              </a:pathLst>
            </a:custGeom>
            <a:solidFill>
              <a:srgbClr val="000000"/>
            </a:solidFill>
            <a:ln w="25380" cap="flat">
              <a:noFill/>
              <a:prstDash val="solid"/>
              <a:miter/>
            </a:ln>
          </p:spPr>
          <p:txBody>
            <a:bodyPr rtlCol="0" anchor="ctr"/>
            <a:lstStyle/>
            <a:p>
              <a:endParaRPr lang="en-IN"/>
            </a:p>
          </p:txBody>
        </p:sp>
        <p:sp>
          <p:nvSpPr>
            <p:cNvPr id="583" name="Freeform: Shape 582">
              <a:extLst>
                <a:ext uri="{FF2B5EF4-FFF2-40B4-BE49-F238E27FC236}">
                  <a16:creationId xmlns:a16="http://schemas.microsoft.com/office/drawing/2014/main" id="{9FCBD53C-A8F5-D4B8-8840-748366D0905F}"/>
                </a:ext>
              </a:extLst>
            </p:cNvPr>
            <p:cNvSpPr/>
            <p:nvPr>
              <p:custDataLst>
                <p:tags r:id="rId141"/>
              </p:custDataLst>
            </p:nvPr>
          </p:nvSpPr>
          <p:spPr>
            <a:xfrm>
              <a:off x="8379306" y="4934926"/>
              <a:ext cx="54109" cy="169887"/>
            </a:xfrm>
            <a:custGeom>
              <a:avLst/>
              <a:gdLst>
                <a:gd name="connsiteX0" fmla="*/ 36640 w 54109"/>
                <a:gd name="connsiteY0" fmla="*/ 57745 h 169887"/>
                <a:gd name="connsiteX1" fmla="*/ 1241 w 54109"/>
                <a:gd name="connsiteY1" fmla="*/ 60539 h 169887"/>
                <a:gd name="connsiteX2" fmla="*/ 1241 w 54109"/>
                <a:gd name="connsiteY2" fmla="*/ 68411 h 169887"/>
                <a:gd name="connsiteX3" fmla="*/ 19952 w 54109"/>
                <a:gd name="connsiteY3" fmla="*/ 82378 h 169887"/>
                <a:gd name="connsiteX4" fmla="*/ 19952 w 54109"/>
                <a:gd name="connsiteY4" fmla="*/ 150688 h 169887"/>
                <a:gd name="connsiteX5" fmla="*/ 230 w 54109"/>
                <a:gd name="connsiteY5" fmla="*/ 162116 h 169887"/>
                <a:gd name="connsiteX6" fmla="*/ 230 w 54109"/>
                <a:gd name="connsiteY6" fmla="*/ 169988 h 169887"/>
                <a:gd name="connsiteX7" fmla="*/ 28043 w 54109"/>
                <a:gd name="connsiteY7" fmla="*/ 169226 h 169887"/>
                <a:gd name="connsiteX8" fmla="*/ 54339 w 54109"/>
                <a:gd name="connsiteY8" fmla="*/ 169988 h 169887"/>
                <a:gd name="connsiteX9" fmla="*/ 54339 w 54109"/>
                <a:gd name="connsiteY9" fmla="*/ 162116 h 169887"/>
                <a:gd name="connsiteX10" fmla="*/ 36640 w 54109"/>
                <a:gd name="connsiteY10" fmla="*/ 150942 h 169887"/>
                <a:gd name="connsiteX11" fmla="*/ 36640 w 54109"/>
                <a:gd name="connsiteY11" fmla="*/ 57745 h 169887"/>
                <a:gd name="connsiteX12" fmla="*/ 37651 w 54109"/>
                <a:gd name="connsiteY12" fmla="*/ 13560 h 169887"/>
                <a:gd name="connsiteX13" fmla="*/ 24250 w 54109"/>
                <a:gd name="connsiteY13" fmla="*/ 101 h 169887"/>
                <a:gd name="connsiteX14" fmla="*/ 10849 w 54109"/>
                <a:gd name="connsiteY14" fmla="*/ 13560 h 169887"/>
                <a:gd name="connsiteX15" fmla="*/ 24250 w 54109"/>
                <a:gd name="connsiteY15" fmla="*/ 27018 h 169887"/>
                <a:gd name="connsiteX16" fmla="*/ 37651 w 54109"/>
                <a:gd name="connsiteY16" fmla="*/ 13560 h 169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09" h="169887">
                  <a:moveTo>
                    <a:pt x="36640" y="57745"/>
                  </a:moveTo>
                  <a:lnTo>
                    <a:pt x="1241" y="60539"/>
                  </a:lnTo>
                  <a:lnTo>
                    <a:pt x="1241" y="68411"/>
                  </a:lnTo>
                  <a:cubicBezTo>
                    <a:pt x="17676" y="68411"/>
                    <a:pt x="19952" y="69935"/>
                    <a:pt x="19952" y="82378"/>
                  </a:cubicBezTo>
                  <a:lnTo>
                    <a:pt x="19952" y="150688"/>
                  </a:lnTo>
                  <a:cubicBezTo>
                    <a:pt x="19952" y="162116"/>
                    <a:pt x="17171" y="162116"/>
                    <a:pt x="230" y="162116"/>
                  </a:cubicBezTo>
                  <a:lnTo>
                    <a:pt x="230" y="169988"/>
                  </a:lnTo>
                  <a:cubicBezTo>
                    <a:pt x="8321" y="169734"/>
                    <a:pt x="21975" y="169226"/>
                    <a:pt x="28043" y="169226"/>
                  </a:cubicBezTo>
                  <a:cubicBezTo>
                    <a:pt x="36893" y="169226"/>
                    <a:pt x="45742" y="169734"/>
                    <a:pt x="54339" y="169988"/>
                  </a:cubicBezTo>
                  <a:lnTo>
                    <a:pt x="54339" y="162116"/>
                  </a:lnTo>
                  <a:cubicBezTo>
                    <a:pt x="37651" y="162116"/>
                    <a:pt x="36640" y="160846"/>
                    <a:pt x="36640" y="150942"/>
                  </a:cubicBezTo>
                  <a:lnTo>
                    <a:pt x="36640" y="57745"/>
                  </a:lnTo>
                  <a:close/>
                  <a:moveTo>
                    <a:pt x="37651" y="13560"/>
                  </a:moveTo>
                  <a:cubicBezTo>
                    <a:pt x="37651" y="5433"/>
                    <a:pt x="31330" y="101"/>
                    <a:pt x="24250" y="101"/>
                  </a:cubicBezTo>
                  <a:cubicBezTo>
                    <a:pt x="16412" y="101"/>
                    <a:pt x="10849" y="6957"/>
                    <a:pt x="10849" y="13560"/>
                  </a:cubicBezTo>
                  <a:cubicBezTo>
                    <a:pt x="10849" y="20416"/>
                    <a:pt x="16412" y="27018"/>
                    <a:pt x="24250" y="27018"/>
                  </a:cubicBezTo>
                  <a:cubicBezTo>
                    <a:pt x="31330" y="27018"/>
                    <a:pt x="37651" y="21686"/>
                    <a:pt x="37651" y="13560"/>
                  </a:cubicBezTo>
                  <a:close/>
                </a:path>
              </a:pathLst>
            </a:custGeom>
            <a:solidFill>
              <a:srgbClr val="000000"/>
            </a:solidFill>
            <a:ln w="25380" cap="flat">
              <a:noFill/>
              <a:prstDash val="solid"/>
              <a:miter/>
            </a:ln>
          </p:spPr>
          <p:txBody>
            <a:bodyPr rtlCol="0" anchor="ctr"/>
            <a:lstStyle/>
            <a:p>
              <a:endParaRPr lang="en-IN"/>
            </a:p>
          </p:txBody>
        </p:sp>
        <p:sp>
          <p:nvSpPr>
            <p:cNvPr id="584" name="Freeform: Shape 583">
              <a:extLst>
                <a:ext uri="{FF2B5EF4-FFF2-40B4-BE49-F238E27FC236}">
                  <a16:creationId xmlns:a16="http://schemas.microsoft.com/office/drawing/2014/main" id="{6D0D9274-EA4E-9C59-E901-63B562A45522}"/>
                </a:ext>
              </a:extLst>
            </p:cNvPr>
            <p:cNvSpPr/>
            <p:nvPr>
              <p:custDataLst>
                <p:tags r:id="rId142"/>
              </p:custDataLst>
            </p:nvPr>
          </p:nvSpPr>
          <p:spPr>
            <a:xfrm>
              <a:off x="8449289" y="4992571"/>
              <a:ext cx="127182" cy="112242"/>
            </a:xfrm>
            <a:custGeom>
              <a:avLst/>
              <a:gdLst>
                <a:gd name="connsiteX0" fmla="*/ 19955 w 127182"/>
                <a:gd name="connsiteY0" fmla="*/ 24987 h 112242"/>
                <a:gd name="connsiteX1" fmla="*/ 19955 w 127182"/>
                <a:gd name="connsiteY1" fmla="*/ 93043 h 112242"/>
                <a:gd name="connsiteX2" fmla="*/ 233 w 127182"/>
                <a:gd name="connsiteY2" fmla="*/ 104471 h 112242"/>
                <a:gd name="connsiteX3" fmla="*/ 233 w 127182"/>
                <a:gd name="connsiteY3" fmla="*/ 112343 h 112242"/>
                <a:gd name="connsiteX4" fmla="*/ 28804 w 127182"/>
                <a:gd name="connsiteY4" fmla="*/ 111581 h 112242"/>
                <a:gd name="connsiteX5" fmla="*/ 57123 w 127182"/>
                <a:gd name="connsiteY5" fmla="*/ 112343 h 112242"/>
                <a:gd name="connsiteX6" fmla="*/ 57123 w 127182"/>
                <a:gd name="connsiteY6" fmla="*/ 104471 h 112242"/>
                <a:gd name="connsiteX7" fmla="*/ 37401 w 127182"/>
                <a:gd name="connsiteY7" fmla="*/ 93043 h 112242"/>
                <a:gd name="connsiteX8" fmla="*/ 37401 w 127182"/>
                <a:gd name="connsiteY8" fmla="*/ 46318 h 112242"/>
                <a:gd name="connsiteX9" fmla="*/ 71535 w 127182"/>
                <a:gd name="connsiteY9" fmla="*/ 5687 h 112242"/>
                <a:gd name="connsiteX10" fmla="*/ 90246 w 127182"/>
                <a:gd name="connsiteY10" fmla="*/ 33875 h 112242"/>
                <a:gd name="connsiteX11" fmla="*/ 90246 w 127182"/>
                <a:gd name="connsiteY11" fmla="*/ 93043 h 112242"/>
                <a:gd name="connsiteX12" fmla="*/ 70524 w 127182"/>
                <a:gd name="connsiteY12" fmla="*/ 104471 h 112242"/>
                <a:gd name="connsiteX13" fmla="*/ 70524 w 127182"/>
                <a:gd name="connsiteY13" fmla="*/ 112343 h 112242"/>
                <a:gd name="connsiteX14" fmla="*/ 99096 w 127182"/>
                <a:gd name="connsiteY14" fmla="*/ 111581 h 112242"/>
                <a:gd name="connsiteX15" fmla="*/ 127415 w 127182"/>
                <a:gd name="connsiteY15" fmla="*/ 112343 h 112242"/>
                <a:gd name="connsiteX16" fmla="*/ 127415 w 127182"/>
                <a:gd name="connsiteY16" fmla="*/ 104471 h 112242"/>
                <a:gd name="connsiteX17" fmla="*/ 107693 w 127182"/>
                <a:gd name="connsiteY17" fmla="*/ 96853 h 112242"/>
                <a:gd name="connsiteX18" fmla="*/ 107693 w 127182"/>
                <a:gd name="connsiteY18" fmla="*/ 48350 h 112242"/>
                <a:gd name="connsiteX19" fmla="*/ 99854 w 127182"/>
                <a:gd name="connsiteY19" fmla="*/ 9496 h 112242"/>
                <a:gd name="connsiteX20" fmla="*/ 73305 w 127182"/>
                <a:gd name="connsiteY20" fmla="*/ 101 h 112242"/>
                <a:gd name="connsiteX21" fmla="*/ 35884 w 127182"/>
                <a:gd name="connsiteY21" fmla="*/ 26765 h 112242"/>
                <a:gd name="connsiteX22" fmla="*/ 35884 w 127182"/>
                <a:gd name="connsiteY22" fmla="*/ 101 h 112242"/>
                <a:gd name="connsiteX23" fmla="*/ 233 w 127182"/>
                <a:gd name="connsiteY23" fmla="*/ 2894 h 112242"/>
                <a:gd name="connsiteX24" fmla="*/ 233 w 127182"/>
                <a:gd name="connsiteY24" fmla="*/ 10766 h 112242"/>
                <a:gd name="connsiteX25" fmla="*/ 19955 w 127182"/>
                <a:gd name="connsiteY25" fmla="*/ 24987 h 11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182" h="112242">
                  <a:moveTo>
                    <a:pt x="19955" y="24987"/>
                  </a:moveTo>
                  <a:lnTo>
                    <a:pt x="19955" y="93043"/>
                  </a:lnTo>
                  <a:cubicBezTo>
                    <a:pt x="19955" y="104471"/>
                    <a:pt x="17173" y="104471"/>
                    <a:pt x="233" y="104471"/>
                  </a:cubicBezTo>
                  <a:lnTo>
                    <a:pt x="233" y="112343"/>
                  </a:lnTo>
                  <a:cubicBezTo>
                    <a:pt x="9082" y="112089"/>
                    <a:pt x="21977" y="111581"/>
                    <a:pt x="28804" y="111581"/>
                  </a:cubicBezTo>
                  <a:cubicBezTo>
                    <a:pt x="35378" y="111581"/>
                    <a:pt x="48526" y="112089"/>
                    <a:pt x="57123" y="112343"/>
                  </a:cubicBezTo>
                  <a:lnTo>
                    <a:pt x="57123" y="104471"/>
                  </a:lnTo>
                  <a:cubicBezTo>
                    <a:pt x="40182" y="104471"/>
                    <a:pt x="37401" y="104471"/>
                    <a:pt x="37401" y="93043"/>
                  </a:cubicBezTo>
                  <a:lnTo>
                    <a:pt x="37401" y="46318"/>
                  </a:lnTo>
                  <a:cubicBezTo>
                    <a:pt x="37401" y="19908"/>
                    <a:pt x="55353" y="5687"/>
                    <a:pt x="71535" y="5687"/>
                  </a:cubicBezTo>
                  <a:cubicBezTo>
                    <a:pt x="87465" y="5687"/>
                    <a:pt x="90246" y="19400"/>
                    <a:pt x="90246" y="33875"/>
                  </a:cubicBezTo>
                  <a:lnTo>
                    <a:pt x="90246" y="93043"/>
                  </a:lnTo>
                  <a:cubicBezTo>
                    <a:pt x="90246" y="104471"/>
                    <a:pt x="87465" y="104471"/>
                    <a:pt x="70524" y="104471"/>
                  </a:cubicBezTo>
                  <a:lnTo>
                    <a:pt x="70524" y="112343"/>
                  </a:lnTo>
                  <a:cubicBezTo>
                    <a:pt x="79374" y="112089"/>
                    <a:pt x="92269" y="111581"/>
                    <a:pt x="99096" y="111581"/>
                  </a:cubicBezTo>
                  <a:cubicBezTo>
                    <a:pt x="105670" y="111581"/>
                    <a:pt x="118818" y="112089"/>
                    <a:pt x="127415" y="112343"/>
                  </a:cubicBezTo>
                  <a:lnTo>
                    <a:pt x="127415" y="104471"/>
                  </a:lnTo>
                  <a:cubicBezTo>
                    <a:pt x="114267" y="104471"/>
                    <a:pt x="107945" y="104471"/>
                    <a:pt x="107693" y="96853"/>
                  </a:cubicBezTo>
                  <a:lnTo>
                    <a:pt x="107693" y="48350"/>
                  </a:lnTo>
                  <a:cubicBezTo>
                    <a:pt x="107693" y="26511"/>
                    <a:pt x="107693" y="18638"/>
                    <a:pt x="99854" y="9496"/>
                  </a:cubicBezTo>
                  <a:cubicBezTo>
                    <a:pt x="96314" y="5179"/>
                    <a:pt x="87970" y="101"/>
                    <a:pt x="73305" y="101"/>
                  </a:cubicBezTo>
                  <a:cubicBezTo>
                    <a:pt x="54847" y="101"/>
                    <a:pt x="42964" y="11020"/>
                    <a:pt x="35884" y="26765"/>
                  </a:cubicBezTo>
                  <a:lnTo>
                    <a:pt x="35884" y="101"/>
                  </a:lnTo>
                  <a:lnTo>
                    <a:pt x="233" y="2894"/>
                  </a:lnTo>
                  <a:lnTo>
                    <a:pt x="233" y="10766"/>
                  </a:lnTo>
                  <a:cubicBezTo>
                    <a:pt x="17932" y="10766"/>
                    <a:pt x="19955" y="12544"/>
                    <a:pt x="19955" y="24987"/>
                  </a:cubicBezTo>
                  <a:close/>
                </a:path>
              </a:pathLst>
            </a:custGeom>
            <a:solidFill>
              <a:srgbClr val="000000"/>
            </a:solidFill>
            <a:ln w="25380" cap="flat">
              <a:noFill/>
              <a:prstDash val="solid"/>
              <a:miter/>
            </a:ln>
          </p:spPr>
          <p:txBody>
            <a:bodyPr rtlCol="0" anchor="ctr"/>
            <a:lstStyle/>
            <a:p>
              <a:endParaRPr lang="en-IN"/>
            </a:p>
          </p:txBody>
        </p:sp>
        <p:sp>
          <p:nvSpPr>
            <p:cNvPr id="585" name="Freeform: Shape 584">
              <a:extLst>
                <a:ext uri="{FF2B5EF4-FFF2-40B4-BE49-F238E27FC236}">
                  <a16:creationId xmlns:a16="http://schemas.microsoft.com/office/drawing/2014/main" id="{CC5BF0EE-AF9B-1EC1-FB94-933C10C953B3}"/>
                </a:ext>
              </a:extLst>
            </p:cNvPr>
            <p:cNvSpPr/>
            <p:nvPr>
              <p:custDataLst>
                <p:tags r:id="rId143"/>
              </p:custDataLst>
            </p:nvPr>
          </p:nvSpPr>
          <p:spPr>
            <a:xfrm>
              <a:off x="8579449" y="4948639"/>
              <a:ext cx="79141" cy="158967"/>
            </a:xfrm>
            <a:custGeom>
              <a:avLst/>
              <a:gdLst>
                <a:gd name="connsiteX0" fmla="*/ 39176 w 79141"/>
                <a:gd name="connsiteY0" fmla="*/ 54698 h 158967"/>
                <a:gd name="connsiteX1" fmla="*/ 75333 w 79141"/>
                <a:gd name="connsiteY1" fmla="*/ 54698 h 158967"/>
                <a:gd name="connsiteX2" fmla="*/ 75333 w 79141"/>
                <a:gd name="connsiteY2" fmla="*/ 46826 h 158967"/>
                <a:gd name="connsiteX3" fmla="*/ 39176 w 79141"/>
                <a:gd name="connsiteY3" fmla="*/ 46826 h 158967"/>
                <a:gd name="connsiteX4" fmla="*/ 39176 w 79141"/>
                <a:gd name="connsiteY4" fmla="*/ 101 h 158967"/>
                <a:gd name="connsiteX5" fmla="*/ 32855 w 79141"/>
                <a:gd name="connsiteY5" fmla="*/ 101 h 158967"/>
                <a:gd name="connsiteX6" fmla="*/ 238 w 79141"/>
                <a:gd name="connsiteY6" fmla="*/ 49111 h 158967"/>
                <a:gd name="connsiteX7" fmla="*/ 238 w 79141"/>
                <a:gd name="connsiteY7" fmla="*/ 54698 h 158967"/>
                <a:gd name="connsiteX8" fmla="*/ 21730 w 79141"/>
                <a:gd name="connsiteY8" fmla="*/ 54698 h 158967"/>
                <a:gd name="connsiteX9" fmla="*/ 21730 w 79141"/>
                <a:gd name="connsiteY9" fmla="*/ 124786 h 158967"/>
                <a:gd name="connsiteX10" fmla="*/ 54347 w 79141"/>
                <a:gd name="connsiteY10" fmla="*/ 159068 h 158967"/>
                <a:gd name="connsiteX11" fmla="*/ 79379 w 79141"/>
                <a:gd name="connsiteY11" fmla="*/ 124786 h 158967"/>
                <a:gd name="connsiteX12" fmla="*/ 79379 w 79141"/>
                <a:gd name="connsiteY12" fmla="*/ 110311 h 158967"/>
                <a:gd name="connsiteX13" fmla="*/ 73058 w 79141"/>
                <a:gd name="connsiteY13" fmla="*/ 110311 h 158967"/>
                <a:gd name="connsiteX14" fmla="*/ 73058 w 79141"/>
                <a:gd name="connsiteY14" fmla="*/ 124278 h 158967"/>
                <a:gd name="connsiteX15" fmla="*/ 56117 w 79141"/>
                <a:gd name="connsiteY15" fmla="*/ 152720 h 158967"/>
                <a:gd name="connsiteX16" fmla="*/ 39176 w 79141"/>
                <a:gd name="connsiteY16" fmla="*/ 125294 h 158967"/>
                <a:gd name="connsiteX17" fmla="*/ 39176 w 79141"/>
                <a:gd name="connsiteY17" fmla="*/ 54698 h 15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141" h="158967">
                  <a:moveTo>
                    <a:pt x="39176" y="54698"/>
                  </a:moveTo>
                  <a:lnTo>
                    <a:pt x="75333" y="54698"/>
                  </a:lnTo>
                  <a:lnTo>
                    <a:pt x="75333" y="46826"/>
                  </a:lnTo>
                  <a:lnTo>
                    <a:pt x="39176" y="46826"/>
                  </a:lnTo>
                  <a:lnTo>
                    <a:pt x="39176" y="101"/>
                  </a:lnTo>
                  <a:lnTo>
                    <a:pt x="32855" y="101"/>
                  </a:lnTo>
                  <a:cubicBezTo>
                    <a:pt x="32602" y="20924"/>
                    <a:pt x="25017" y="48096"/>
                    <a:pt x="238" y="49111"/>
                  </a:cubicBezTo>
                  <a:lnTo>
                    <a:pt x="238" y="54698"/>
                  </a:lnTo>
                  <a:lnTo>
                    <a:pt x="21730" y="54698"/>
                  </a:lnTo>
                  <a:lnTo>
                    <a:pt x="21730" y="124786"/>
                  </a:lnTo>
                  <a:cubicBezTo>
                    <a:pt x="21730" y="156021"/>
                    <a:pt x="45245" y="159068"/>
                    <a:pt x="54347" y="159068"/>
                  </a:cubicBezTo>
                  <a:cubicBezTo>
                    <a:pt x="72299" y="159068"/>
                    <a:pt x="79379" y="141039"/>
                    <a:pt x="79379" y="124786"/>
                  </a:cubicBezTo>
                  <a:lnTo>
                    <a:pt x="79379" y="110311"/>
                  </a:lnTo>
                  <a:lnTo>
                    <a:pt x="73058" y="110311"/>
                  </a:lnTo>
                  <a:lnTo>
                    <a:pt x="73058" y="124278"/>
                  </a:lnTo>
                  <a:cubicBezTo>
                    <a:pt x="73058" y="143070"/>
                    <a:pt x="65472" y="152720"/>
                    <a:pt x="56117" y="152720"/>
                  </a:cubicBezTo>
                  <a:cubicBezTo>
                    <a:pt x="39176" y="152720"/>
                    <a:pt x="39176" y="129611"/>
                    <a:pt x="39176" y="125294"/>
                  </a:cubicBezTo>
                  <a:lnTo>
                    <a:pt x="39176" y="54698"/>
                  </a:lnTo>
                  <a:close/>
                </a:path>
              </a:pathLst>
            </a:custGeom>
            <a:solidFill>
              <a:srgbClr val="000000"/>
            </a:solidFill>
            <a:ln w="25380" cap="flat">
              <a:noFill/>
              <a:prstDash val="solid"/>
              <a:miter/>
            </a:ln>
          </p:spPr>
          <p:txBody>
            <a:bodyPr rtlCol="0" anchor="ctr"/>
            <a:lstStyle/>
            <a:p>
              <a:endParaRPr lang="en-IN"/>
            </a:p>
          </p:txBody>
        </p:sp>
        <p:sp>
          <p:nvSpPr>
            <p:cNvPr id="586" name="Freeform: Shape 585">
              <a:extLst>
                <a:ext uri="{FF2B5EF4-FFF2-40B4-BE49-F238E27FC236}">
                  <a16:creationId xmlns:a16="http://schemas.microsoft.com/office/drawing/2014/main" id="{B5ECA7A0-8C7F-8256-3AD8-6D64DBFCA236}"/>
                </a:ext>
              </a:extLst>
            </p:cNvPr>
            <p:cNvSpPr/>
            <p:nvPr>
              <p:custDataLst>
                <p:tags r:id="rId144"/>
              </p:custDataLst>
            </p:nvPr>
          </p:nvSpPr>
          <p:spPr>
            <a:xfrm>
              <a:off x="8680054" y="4991047"/>
              <a:ext cx="97851" cy="116559"/>
            </a:xfrm>
            <a:custGeom>
              <a:avLst/>
              <a:gdLst>
                <a:gd name="connsiteX0" fmla="*/ 21481 w 97851"/>
                <a:gd name="connsiteY0" fmla="*/ 49873 h 116559"/>
                <a:gd name="connsiteX1" fmla="*/ 52834 w 97851"/>
                <a:gd name="connsiteY1" fmla="*/ 5687 h 116559"/>
                <a:gd name="connsiteX2" fmla="*/ 81406 w 97851"/>
                <a:gd name="connsiteY2" fmla="*/ 49873 h 116559"/>
                <a:gd name="connsiteX3" fmla="*/ 21481 w 97851"/>
                <a:gd name="connsiteY3" fmla="*/ 49873 h 116559"/>
                <a:gd name="connsiteX4" fmla="*/ 21228 w 97851"/>
                <a:gd name="connsiteY4" fmla="*/ 55206 h 116559"/>
                <a:gd name="connsiteX5" fmla="*/ 91772 w 97851"/>
                <a:gd name="connsiteY5" fmla="*/ 55206 h 116559"/>
                <a:gd name="connsiteX6" fmla="*/ 98093 w 97851"/>
                <a:gd name="connsiteY6" fmla="*/ 49873 h 116559"/>
                <a:gd name="connsiteX7" fmla="*/ 52834 w 97851"/>
                <a:gd name="connsiteY7" fmla="*/ 101 h 116559"/>
                <a:gd name="connsiteX8" fmla="*/ 242 w 97851"/>
                <a:gd name="connsiteY8" fmla="*/ 57999 h 116559"/>
                <a:gd name="connsiteX9" fmla="*/ 55868 w 97851"/>
                <a:gd name="connsiteY9" fmla="*/ 116660 h 116559"/>
                <a:gd name="connsiteX10" fmla="*/ 98093 w 97851"/>
                <a:gd name="connsiteY10" fmla="*/ 83648 h 116559"/>
                <a:gd name="connsiteX11" fmla="*/ 94806 w 97851"/>
                <a:gd name="connsiteY11" fmla="*/ 80600 h 116559"/>
                <a:gd name="connsiteX12" fmla="*/ 91519 w 97851"/>
                <a:gd name="connsiteY12" fmla="*/ 84155 h 116559"/>
                <a:gd name="connsiteX13" fmla="*/ 57385 w 97851"/>
                <a:gd name="connsiteY13" fmla="*/ 110311 h 116559"/>
                <a:gd name="connsiteX14" fmla="*/ 28813 w 97851"/>
                <a:gd name="connsiteY14" fmla="*/ 93297 h 116559"/>
                <a:gd name="connsiteX15" fmla="*/ 21228 w 97851"/>
                <a:gd name="connsiteY15" fmla="*/ 55206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851" h="116559">
                  <a:moveTo>
                    <a:pt x="21481" y="49873"/>
                  </a:moveTo>
                  <a:cubicBezTo>
                    <a:pt x="22998" y="12036"/>
                    <a:pt x="44237" y="5687"/>
                    <a:pt x="52834" y="5687"/>
                  </a:cubicBezTo>
                  <a:cubicBezTo>
                    <a:pt x="78877" y="5687"/>
                    <a:pt x="81406" y="39970"/>
                    <a:pt x="81406" y="49873"/>
                  </a:cubicBezTo>
                  <a:lnTo>
                    <a:pt x="21481" y="49873"/>
                  </a:lnTo>
                  <a:close/>
                  <a:moveTo>
                    <a:pt x="21228" y="55206"/>
                  </a:moveTo>
                  <a:lnTo>
                    <a:pt x="91772" y="55206"/>
                  </a:lnTo>
                  <a:cubicBezTo>
                    <a:pt x="97335" y="55206"/>
                    <a:pt x="98093" y="55206"/>
                    <a:pt x="98093" y="49873"/>
                  </a:cubicBezTo>
                  <a:cubicBezTo>
                    <a:pt x="98093" y="24733"/>
                    <a:pt x="84440" y="101"/>
                    <a:pt x="52834" y="101"/>
                  </a:cubicBezTo>
                  <a:cubicBezTo>
                    <a:pt x="23504" y="101"/>
                    <a:pt x="242" y="26257"/>
                    <a:pt x="242" y="57999"/>
                  </a:cubicBezTo>
                  <a:cubicBezTo>
                    <a:pt x="242" y="92028"/>
                    <a:pt x="26791" y="116660"/>
                    <a:pt x="55868" y="116660"/>
                  </a:cubicBezTo>
                  <a:cubicBezTo>
                    <a:pt x="86715" y="116660"/>
                    <a:pt x="98093" y="88472"/>
                    <a:pt x="98093" y="83648"/>
                  </a:cubicBezTo>
                  <a:cubicBezTo>
                    <a:pt x="98093" y="81108"/>
                    <a:pt x="96071" y="80600"/>
                    <a:pt x="94806" y="80600"/>
                  </a:cubicBezTo>
                  <a:cubicBezTo>
                    <a:pt x="92531" y="80600"/>
                    <a:pt x="92025" y="82124"/>
                    <a:pt x="91519" y="84155"/>
                  </a:cubicBezTo>
                  <a:cubicBezTo>
                    <a:pt x="82670" y="110311"/>
                    <a:pt x="59914" y="110311"/>
                    <a:pt x="57385" y="110311"/>
                  </a:cubicBezTo>
                  <a:cubicBezTo>
                    <a:pt x="44743" y="110311"/>
                    <a:pt x="34629" y="102693"/>
                    <a:pt x="28813" y="93297"/>
                  </a:cubicBezTo>
                  <a:cubicBezTo>
                    <a:pt x="21228" y="81108"/>
                    <a:pt x="21228" y="64348"/>
                    <a:pt x="21228" y="55206"/>
                  </a:cubicBezTo>
                  <a:close/>
                </a:path>
              </a:pathLst>
            </a:custGeom>
            <a:solidFill>
              <a:srgbClr val="000000"/>
            </a:solidFill>
            <a:ln w="25380" cap="flat">
              <a:noFill/>
              <a:prstDash val="solid"/>
              <a:miter/>
            </a:ln>
          </p:spPr>
          <p:txBody>
            <a:bodyPr rtlCol="0" anchor="ctr"/>
            <a:lstStyle/>
            <a:p>
              <a:endParaRPr lang="en-IN"/>
            </a:p>
          </p:txBody>
        </p:sp>
        <p:sp>
          <p:nvSpPr>
            <p:cNvPr id="587" name="Freeform: Shape 586">
              <a:extLst>
                <a:ext uri="{FF2B5EF4-FFF2-40B4-BE49-F238E27FC236}">
                  <a16:creationId xmlns:a16="http://schemas.microsoft.com/office/drawing/2014/main" id="{35B38246-AF54-A3EF-53D2-10405BB7FC44}"/>
                </a:ext>
              </a:extLst>
            </p:cNvPr>
            <p:cNvSpPr/>
            <p:nvPr>
              <p:custDataLst>
                <p:tags r:id="rId145"/>
              </p:custDataLst>
            </p:nvPr>
          </p:nvSpPr>
          <p:spPr>
            <a:xfrm>
              <a:off x="8792431" y="4992571"/>
              <a:ext cx="84956" cy="112242"/>
            </a:xfrm>
            <a:custGeom>
              <a:avLst/>
              <a:gdLst>
                <a:gd name="connsiteX0" fmla="*/ 35392 w 84956"/>
                <a:gd name="connsiteY0" fmla="*/ 28034 h 112242"/>
                <a:gd name="connsiteX1" fmla="*/ 35392 w 84956"/>
                <a:gd name="connsiteY1" fmla="*/ 101 h 112242"/>
                <a:gd name="connsiteX2" fmla="*/ 246 w 84956"/>
                <a:gd name="connsiteY2" fmla="*/ 2894 h 112242"/>
                <a:gd name="connsiteX3" fmla="*/ 246 w 84956"/>
                <a:gd name="connsiteY3" fmla="*/ 10766 h 112242"/>
                <a:gd name="connsiteX4" fmla="*/ 19968 w 84956"/>
                <a:gd name="connsiteY4" fmla="*/ 24987 h 112242"/>
                <a:gd name="connsiteX5" fmla="*/ 19968 w 84956"/>
                <a:gd name="connsiteY5" fmla="*/ 93043 h 112242"/>
                <a:gd name="connsiteX6" fmla="*/ 246 w 84956"/>
                <a:gd name="connsiteY6" fmla="*/ 104471 h 112242"/>
                <a:gd name="connsiteX7" fmla="*/ 246 w 84956"/>
                <a:gd name="connsiteY7" fmla="*/ 112343 h 112242"/>
                <a:gd name="connsiteX8" fmla="*/ 29071 w 84956"/>
                <a:gd name="connsiteY8" fmla="*/ 111581 h 112242"/>
                <a:gd name="connsiteX9" fmla="*/ 61182 w 84956"/>
                <a:gd name="connsiteY9" fmla="*/ 112343 h 112242"/>
                <a:gd name="connsiteX10" fmla="*/ 61182 w 84956"/>
                <a:gd name="connsiteY10" fmla="*/ 104471 h 112242"/>
                <a:gd name="connsiteX11" fmla="*/ 55872 w 84956"/>
                <a:gd name="connsiteY11" fmla="*/ 104471 h 112242"/>
                <a:gd name="connsiteX12" fmla="*/ 36656 w 84956"/>
                <a:gd name="connsiteY12" fmla="*/ 92536 h 112242"/>
                <a:gd name="connsiteX13" fmla="*/ 36656 w 84956"/>
                <a:gd name="connsiteY13" fmla="*/ 53428 h 112242"/>
                <a:gd name="connsiteX14" fmla="*/ 66492 w 84956"/>
                <a:gd name="connsiteY14" fmla="*/ 5687 h 112242"/>
                <a:gd name="connsiteX15" fmla="*/ 69273 w 84956"/>
                <a:gd name="connsiteY15" fmla="*/ 5941 h 112242"/>
                <a:gd name="connsiteX16" fmla="*/ 63458 w 84956"/>
                <a:gd name="connsiteY16" fmla="*/ 15845 h 112242"/>
                <a:gd name="connsiteX17" fmla="*/ 74330 w 84956"/>
                <a:gd name="connsiteY17" fmla="*/ 26765 h 112242"/>
                <a:gd name="connsiteX18" fmla="*/ 85203 w 84956"/>
                <a:gd name="connsiteY18" fmla="*/ 15591 h 112242"/>
                <a:gd name="connsiteX19" fmla="*/ 66492 w 84956"/>
                <a:gd name="connsiteY19" fmla="*/ 101 h 112242"/>
                <a:gd name="connsiteX20" fmla="*/ 35392 w 84956"/>
                <a:gd name="connsiteY20" fmla="*/ 28034 h 11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4956" h="112242">
                  <a:moveTo>
                    <a:pt x="35392" y="28034"/>
                  </a:moveTo>
                  <a:lnTo>
                    <a:pt x="35392" y="101"/>
                  </a:lnTo>
                  <a:lnTo>
                    <a:pt x="246" y="2894"/>
                  </a:lnTo>
                  <a:lnTo>
                    <a:pt x="246" y="10766"/>
                  </a:lnTo>
                  <a:cubicBezTo>
                    <a:pt x="17945" y="10766"/>
                    <a:pt x="19968" y="12544"/>
                    <a:pt x="19968" y="24987"/>
                  </a:cubicBezTo>
                  <a:lnTo>
                    <a:pt x="19968" y="93043"/>
                  </a:lnTo>
                  <a:cubicBezTo>
                    <a:pt x="19968" y="104471"/>
                    <a:pt x="17187" y="104471"/>
                    <a:pt x="246" y="104471"/>
                  </a:cubicBezTo>
                  <a:lnTo>
                    <a:pt x="246" y="112343"/>
                  </a:lnTo>
                  <a:cubicBezTo>
                    <a:pt x="10107" y="112089"/>
                    <a:pt x="21991" y="111581"/>
                    <a:pt x="29071" y="111581"/>
                  </a:cubicBezTo>
                  <a:cubicBezTo>
                    <a:pt x="39185" y="111581"/>
                    <a:pt x="51068" y="111581"/>
                    <a:pt x="61182" y="112343"/>
                  </a:cubicBezTo>
                  <a:lnTo>
                    <a:pt x="61182" y="104471"/>
                  </a:lnTo>
                  <a:lnTo>
                    <a:pt x="55872" y="104471"/>
                  </a:lnTo>
                  <a:cubicBezTo>
                    <a:pt x="37162" y="104471"/>
                    <a:pt x="36656" y="101677"/>
                    <a:pt x="36656" y="92536"/>
                  </a:cubicBezTo>
                  <a:lnTo>
                    <a:pt x="36656" y="53428"/>
                  </a:lnTo>
                  <a:cubicBezTo>
                    <a:pt x="36656" y="28288"/>
                    <a:pt x="47276" y="5687"/>
                    <a:pt x="66492" y="5687"/>
                  </a:cubicBezTo>
                  <a:cubicBezTo>
                    <a:pt x="68262" y="5687"/>
                    <a:pt x="68768" y="5687"/>
                    <a:pt x="69273" y="5941"/>
                  </a:cubicBezTo>
                  <a:cubicBezTo>
                    <a:pt x="68515" y="6195"/>
                    <a:pt x="63458" y="9243"/>
                    <a:pt x="63458" y="15845"/>
                  </a:cubicBezTo>
                  <a:cubicBezTo>
                    <a:pt x="63458" y="22955"/>
                    <a:pt x="68768" y="26765"/>
                    <a:pt x="74330" y="26765"/>
                  </a:cubicBezTo>
                  <a:cubicBezTo>
                    <a:pt x="78881" y="26765"/>
                    <a:pt x="85203" y="23717"/>
                    <a:pt x="85203" y="15591"/>
                  </a:cubicBezTo>
                  <a:cubicBezTo>
                    <a:pt x="85203" y="7465"/>
                    <a:pt x="77364" y="101"/>
                    <a:pt x="66492" y="101"/>
                  </a:cubicBezTo>
                  <a:cubicBezTo>
                    <a:pt x="48034" y="101"/>
                    <a:pt x="38932" y="17115"/>
                    <a:pt x="35392" y="28034"/>
                  </a:cubicBezTo>
                  <a:close/>
                </a:path>
              </a:pathLst>
            </a:custGeom>
            <a:solidFill>
              <a:srgbClr val="000000"/>
            </a:solidFill>
            <a:ln w="25380" cap="flat">
              <a:noFill/>
              <a:prstDash val="solid"/>
              <a:miter/>
            </a:ln>
          </p:spPr>
          <p:txBody>
            <a:bodyPr rtlCol="0" anchor="ctr"/>
            <a:lstStyle/>
            <a:p>
              <a:endParaRPr lang="en-IN"/>
            </a:p>
          </p:txBody>
        </p:sp>
        <p:sp>
          <p:nvSpPr>
            <p:cNvPr id="588" name="Freeform: Shape 587">
              <a:extLst>
                <a:ext uri="{FF2B5EF4-FFF2-40B4-BE49-F238E27FC236}">
                  <a16:creationId xmlns:a16="http://schemas.microsoft.com/office/drawing/2014/main" id="{02E38EB3-FC43-B6F1-0B11-33B6C429ED47}"/>
                </a:ext>
              </a:extLst>
            </p:cNvPr>
            <p:cNvSpPr/>
            <p:nvPr>
              <p:custDataLst>
                <p:tags r:id="rId146"/>
              </p:custDataLst>
            </p:nvPr>
          </p:nvSpPr>
          <p:spPr>
            <a:xfrm>
              <a:off x="8889187" y="4995364"/>
              <a:ext cx="123642" cy="112242"/>
            </a:xfrm>
            <a:custGeom>
              <a:avLst/>
              <a:gdLst>
                <a:gd name="connsiteX0" fmla="*/ 100630 w 123642"/>
                <a:gd name="connsiteY0" fmla="*/ 24987 h 112242"/>
                <a:gd name="connsiteX1" fmla="*/ 123892 w 123642"/>
                <a:gd name="connsiteY1" fmla="*/ 7973 h 112242"/>
                <a:gd name="connsiteX2" fmla="*/ 123892 w 123642"/>
                <a:gd name="connsiteY2" fmla="*/ 101 h 112242"/>
                <a:gd name="connsiteX3" fmla="*/ 104929 w 123642"/>
                <a:gd name="connsiteY3" fmla="*/ 862 h 112242"/>
                <a:gd name="connsiteX4" fmla="*/ 82931 w 123642"/>
                <a:gd name="connsiteY4" fmla="*/ 101 h 112242"/>
                <a:gd name="connsiteX5" fmla="*/ 82931 w 123642"/>
                <a:gd name="connsiteY5" fmla="*/ 7973 h 112242"/>
                <a:gd name="connsiteX6" fmla="*/ 95068 w 123642"/>
                <a:gd name="connsiteY6" fmla="*/ 18892 h 112242"/>
                <a:gd name="connsiteX7" fmla="*/ 93551 w 123642"/>
                <a:gd name="connsiteY7" fmla="*/ 24987 h 112242"/>
                <a:gd name="connsiteX8" fmla="*/ 67760 w 123642"/>
                <a:gd name="connsiteY8" fmla="*/ 89742 h 112242"/>
                <a:gd name="connsiteX9" fmla="*/ 39441 w 123642"/>
                <a:gd name="connsiteY9" fmla="*/ 18892 h 112242"/>
                <a:gd name="connsiteX10" fmla="*/ 37924 w 123642"/>
                <a:gd name="connsiteY10" fmla="*/ 14575 h 112242"/>
                <a:gd name="connsiteX11" fmla="*/ 52336 w 123642"/>
                <a:gd name="connsiteY11" fmla="*/ 7973 h 112242"/>
                <a:gd name="connsiteX12" fmla="*/ 52336 w 123642"/>
                <a:gd name="connsiteY12" fmla="*/ 101 h 112242"/>
                <a:gd name="connsiteX13" fmla="*/ 24776 w 123642"/>
                <a:gd name="connsiteY13" fmla="*/ 862 h 112242"/>
                <a:gd name="connsiteX14" fmla="*/ 250 w 123642"/>
                <a:gd name="connsiteY14" fmla="*/ 101 h 112242"/>
                <a:gd name="connsiteX15" fmla="*/ 250 w 123642"/>
                <a:gd name="connsiteY15" fmla="*/ 7973 h 112242"/>
                <a:gd name="connsiteX16" fmla="*/ 20478 w 123642"/>
                <a:gd name="connsiteY16" fmla="*/ 17369 h 112242"/>
                <a:gd name="connsiteX17" fmla="*/ 56888 w 123642"/>
                <a:gd name="connsiteY17" fmla="*/ 107518 h 112242"/>
                <a:gd name="connsiteX18" fmla="*/ 62197 w 123642"/>
                <a:gd name="connsiteY18" fmla="*/ 112343 h 112242"/>
                <a:gd name="connsiteX19" fmla="*/ 67507 w 123642"/>
                <a:gd name="connsiteY19" fmla="*/ 107518 h 112242"/>
                <a:gd name="connsiteX20" fmla="*/ 100630 w 123642"/>
                <a:gd name="connsiteY20" fmla="*/ 24987 h 11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3642" h="112242">
                  <a:moveTo>
                    <a:pt x="100630" y="24987"/>
                  </a:moveTo>
                  <a:cubicBezTo>
                    <a:pt x="102906" y="19146"/>
                    <a:pt x="107204" y="8227"/>
                    <a:pt x="123892" y="7973"/>
                  </a:cubicBezTo>
                  <a:lnTo>
                    <a:pt x="123892" y="101"/>
                  </a:lnTo>
                  <a:cubicBezTo>
                    <a:pt x="118077" y="609"/>
                    <a:pt x="110744" y="862"/>
                    <a:pt x="104929" y="862"/>
                  </a:cubicBezTo>
                  <a:cubicBezTo>
                    <a:pt x="98860" y="862"/>
                    <a:pt x="87229" y="355"/>
                    <a:pt x="82931" y="101"/>
                  </a:cubicBezTo>
                  <a:lnTo>
                    <a:pt x="82931" y="7973"/>
                  </a:lnTo>
                  <a:cubicBezTo>
                    <a:pt x="92286" y="8227"/>
                    <a:pt x="95068" y="14067"/>
                    <a:pt x="95068" y="18892"/>
                  </a:cubicBezTo>
                  <a:cubicBezTo>
                    <a:pt x="95068" y="21178"/>
                    <a:pt x="94562" y="22194"/>
                    <a:pt x="93551" y="24987"/>
                  </a:cubicBezTo>
                  <a:lnTo>
                    <a:pt x="67760" y="89742"/>
                  </a:lnTo>
                  <a:lnTo>
                    <a:pt x="39441" y="18892"/>
                  </a:lnTo>
                  <a:cubicBezTo>
                    <a:pt x="37924" y="15591"/>
                    <a:pt x="37924" y="15083"/>
                    <a:pt x="37924" y="14575"/>
                  </a:cubicBezTo>
                  <a:cubicBezTo>
                    <a:pt x="37924" y="7973"/>
                    <a:pt x="47785" y="7973"/>
                    <a:pt x="52336" y="7973"/>
                  </a:cubicBezTo>
                  <a:lnTo>
                    <a:pt x="52336" y="101"/>
                  </a:lnTo>
                  <a:cubicBezTo>
                    <a:pt x="44751" y="355"/>
                    <a:pt x="30592" y="862"/>
                    <a:pt x="24776" y="862"/>
                  </a:cubicBezTo>
                  <a:cubicBezTo>
                    <a:pt x="17949" y="862"/>
                    <a:pt x="7835" y="609"/>
                    <a:pt x="250" y="101"/>
                  </a:cubicBezTo>
                  <a:lnTo>
                    <a:pt x="250" y="7973"/>
                  </a:lnTo>
                  <a:cubicBezTo>
                    <a:pt x="16179" y="7973"/>
                    <a:pt x="17191" y="9496"/>
                    <a:pt x="20478" y="17369"/>
                  </a:cubicBezTo>
                  <a:lnTo>
                    <a:pt x="56888" y="107518"/>
                  </a:lnTo>
                  <a:cubicBezTo>
                    <a:pt x="58405" y="111073"/>
                    <a:pt x="58910" y="112343"/>
                    <a:pt x="62197" y="112343"/>
                  </a:cubicBezTo>
                  <a:cubicBezTo>
                    <a:pt x="65484" y="112343"/>
                    <a:pt x="66496" y="110058"/>
                    <a:pt x="67507" y="107518"/>
                  </a:cubicBezTo>
                  <a:lnTo>
                    <a:pt x="100630" y="24987"/>
                  </a:lnTo>
                  <a:close/>
                </a:path>
              </a:pathLst>
            </a:custGeom>
            <a:solidFill>
              <a:srgbClr val="000000"/>
            </a:solidFill>
            <a:ln w="25380" cap="flat">
              <a:noFill/>
              <a:prstDash val="solid"/>
              <a:miter/>
            </a:ln>
          </p:spPr>
          <p:txBody>
            <a:bodyPr rtlCol="0" anchor="ctr"/>
            <a:lstStyle/>
            <a:p>
              <a:endParaRPr lang="en-IN"/>
            </a:p>
          </p:txBody>
        </p:sp>
        <p:sp>
          <p:nvSpPr>
            <p:cNvPr id="589" name="Freeform: Shape 588">
              <a:extLst>
                <a:ext uri="{FF2B5EF4-FFF2-40B4-BE49-F238E27FC236}">
                  <a16:creationId xmlns:a16="http://schemas.microsoft.com/office/drawing/2014/main" id="{E3124B89-8550-1C0D-01EA-E9C7FF4CBE3E}"/>
                </a:ext>
              </a:extLst>
            </p:cNvPr>
            <p:cNvSpPr/>
            <p:nvPr>
              <p:custDataLst>
                <p:tags r:id="rId147"/>
              </p:custDataLst>
            </p:nvPr>
          </p:nvSpPr>
          <p:spPr>
            <a:xfrm>
              <a:off x="9014404" y="4991047"/>
              <a:ext cx="114033" cy="116559"/>
            </a:xfrm>
            <a:custGeom>
              <a:avLst/>
              <a:gdLst>
                <a:gd name="connsiteX0" fmla="*/ 73833 w 114033"/>
                <a:gd name="connsiteY0" fmla="*/ 94567 h 116559"/>
                <a:gd name="connsiteX1" fmla="*/ 93555 w 114033"/>
                <a:gd name="connsiteY1" fmla="*/ 115390 h 116559"/>
                <a:gd name="connsiteX2" fmla="*/ 114289 w 114033"/>
                <a:gd name="connsiteY2" fmla="*/ 91266 h 116559"/>
                <a:gd name="connsiteX3" fmla="*/ 114289 w 114033"/>
                <a:gd name="connsiteY3" fmla="*/ 77045 h 116559"/>
                <a:gd name="connsiteX4" fmla="*/ 107968 w 114033"/>
                <a:gd name="connsiteY4" fmla="*/ 77045 h 116559"/>
                <a:gd name="connsiteX5" fmla="*/ 107968 w 114033"/>
                <a:gd name="connsiteY5" fmla="*/ 91266 h 116559"/>
                <a:gd name="connsiteX6" fmla="*/ 98865 w 114033"/>
                <a:gd name="connsiteY6" fmla="*/ 107518 h 116559"/>
                <a:gd name="connsiteX7" fmla="*/ 89510 w 114033"/>
                <a:gd name="connsiteY7" fmla="*/ 94821 h 116559"/>
                <a:gd name="connsiteX8" fmla="*/ 89510 w 114033"/>
                <a:gd name="connsiteY8" fmla="*/ 44033 h 116559"/>
                <a:gd name="connsiteX9" fmla="*/ 80407 w 114033"/>
                <a:gd name="connsiteY9" fmla="*/ 14067 h 116559"/>
                <a:gd name="connsiteX10" fmla="*/ 45767 w 114033"/>
                <a:gd name="connsiteY10" fmla="*/ 101 h 116559"/>
                <a:gd name="connsiteX11" fmla="*/ 7587 w 114033"/>
                <a:gd name="connsiteY11" fmla="*/ 28796 h 116559"/>
                <a:gd name="connsiteX12" fmla="*/ 19218 w 114033"/>
                <a:gd name="connsiteY12" fmla="*/ 40731 h 116559"/>
                <a:gd name="connsiteX13" fmla="*/ 30849 w 114033"/>
                <a:gd name="connsiteY13" fmla="*/ 29050 h 116559"/>
                <a:gd name="connsiteX14" fmla="*/ 17954 w 114033"/>
                <a:gd name="connsiteY14" fmla="*/ 17369 h 116559"/>
                <a:gd name="connsiteX15" fmla="*/ 45261 w 114033"/>
                <a:gd name="connsiteY15" fmla="*/ 5687 h 116559"/>
                <a:gd name="connsiteX16" fmla="*/ 72063 w 114033"/>
                <a:gd name="connsiteY16" fmla="*/ 38192 h 116559"/>
                <a:gd name="connsiteX17" fmla="*/ 72063 w 114033"/>
                <a:gd name="connsiteY17" fmla="*/ 47588 h 116559"/>
                <a:gd name="connsiteX18" fmla="*/ 25539 w 114033"/>
                <a:gd name="connsiteY18" fmla="*/ 56730 h 116559"/>
                <a:gd name="connsiteX19" fmla="*/ 255 w 114033"/>
                <a:gd name="connsiteY19" fmla="*/ 89742 h 116559"/>
                <a:gd name="connsiteX20" fmla="*/ 40710 w 114033"/>
                <a:gd name="connsiteY20" fmla="*/ 116660 h 116559"/>
                <a:gd name="connsiteX21" fmla="*/ 73833 w 114033"/>
                <a:gd name="connsiteY21" fmla="*/ 94567 h 116559"/>
                <a:gd name="connsiteX22" fmla="*/ 72063 w 114033"/>
                <a:gd name="connsiteY22" fmla="*/ 52921 h 116559"/>
                <a:gd name="connsiteX23" fmla="*/ 72063 w 114033"/>
                <a:gd name="connsiteY23" fmla="*/ 78315 h 116559"/>
                <a:gd name="connsiteX24" fmla="*/ 42480 w 114033"/>
                <a:gd name="connsiteY24" fmla="*/ 111073 h 116559"/>
                <a:gd name="connsiteX25" fmla="*/ 19724 w 114033"/>
                <a:gd name="connsiteY25" fmla="*/ 89488 h 116559"/>
                <a:gd name="connsiteX26" fmla="*/ 72063 w 114033"/>
                <a:gd name="connsiteY26" fmla="*/ 52921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033" h="116559">
                  <a:moveTo>
                    <a:pt x="73833" y="94567"/>
                  </a:moveTo>
                  <a:cubicBezTo>
                    <a:pt x="74845" y="104725"/>
                    <a:pt x="81671" y="115390"/>
                    <a:pt x="93555" y="115390"/>
                  </a:cubicBezTo>
                  <a:cubicBezTo>
                    <a:pt x="98865" y="115390"/>
                    <a:pt x="114289" y="111835"/>
                    <a:pt x="114289" y="91266"/>
                  </a:cubicBezTo>
                  <a:lnTo>
                    <a:pt x="114289" y="77045"/>
                  </a:lnTo>
                  <a:lnTo>
                    <a:pt x="107968" y="77045"/>
                  </a:lnTo>
                  <a:lnTo>
                    <a:pt x="107968" y="91266"/>
                  </a:lnTo>
                  <a:cubicBezTo>
                    <a:pt x="107968" y="105994"/>
                    <a:pt x="101646" y="107518"/>
                    <a:pt x="98865" y="107518"/>
                  </a:cubicBezTo>
                  <a:cubicBezTo>
                    <a:pt x="90521" y="107518"/>
                    <a:pt x="89510" y="96091"/>
                    <a:pt x="89510" y="94821"/>
                  </a:cubicBezTo>
                  <a:lnTo>
                    <a:pt x="89510" y="44033"/>
                  </a:lnTo>
                  <a:cubicBezTo>
                    <a:pt x="89510" y="33367"/>
                    <a:pt x="89510" y="23463"/>
                    <a:pt x="80407" y="14067"/>
                  </a:cubicBezTo>
                  <a:cubicBezTo>
                    <a:pt x="70546" y="4164"/>
                    <a:pt x="57904" y="101"/>
                    <a:pt x="45767" y="101"/>
                  </a:cubicBezTo>
                  <a:cubicBezTo>
                    <a:pt x="25034" y="101"/>
                    <a:pt x="7587" y="12036"/>
                    <a:pt x="7587" y="28796"/>
                  </a:cubicBezTo>
                  <a:cubicBezTo>
                    <a:pt x="7587" y="36414"/>
                    <a:pt x="12644" y="40731"/>
                    <a:pt x="19218" y="40731"/>
                  </a:cubicBezTo>
                  <a:cubicBezTo>
                    <a:pt x="26298" y="40731"/>
                    <a:pt x="30849" y="35653"/>
                    <a:pt x="30849" y="29050"/>
                  </a:cubicBezTo>
                  <a:cubicBezTo>
                    <a:pt x="30849" y="26003"/>
                    <a:pt x="29585" y="17623"/>
                    <a:pt x="17954" y="17369"/>
                  </a:cubicBezTo>
                  <a:cubicBezTo>
                    <a:pt x="24781" y="8481"/>
                    <a:pt x="37170" y="5687"/>
                    <a:pt x="45261" y="5687"/>
                  </a:cubicBezTo>
                  <a:cubicBezTo>
                    <a:pt x="57651" y="5687"/>
                    <a:pt x="72063" y="15591"/>
                    <a:pt x="72063" y="38192"/>
                  </a:cubicBezTo>
                  <a:lnTo>
                    <a:pt x="72063" y="47588"/>
                  </a:lnTo>
                  <a:cubicBezTo>
                    <a:pt x="59168" y="48350"/>
                    <a:pt x="41469" y="49111"/>
                    <a:pt x="25539" y="56730"/>
                  </a:cubicBezTo>
                  <a:cubicBezTo>
                    <a:pt x="6576" y="65364"/>
                    <a:pt x="255" y="78569"/>
                    <a:pt x="255" y="89742"/>
                  </a:cubicBezTo>
                  <a:cubicBezTo>
                    <a:pt x="255" y="110311"/>
                    <a:pt x="24781" y="116660"/>
                    <a:pt x="40710" y="116660"/>
                  </a:cubicBezTo>
                  <a:cubicBezTo>
                    <a:pt x="57398" y="116660"/>
                    <a:pt x="69029" y="106502"/>
                    <a:pt x="73833" y="94567"/>
                  </a:cubicBezTo>
                  <a:close/>
                  <a:moveTo>
                    <a:pt x="72063" y="52921"/>
                  </a:moveTo>
                  <a:lnTo>
                    <a:pt x="72063" y="78315"/>
                  </a:lnTo>
                  <a:cubicBezTo>
                    <a:pt x="72063" y="102439"/>
                    <a:pt x="53858" y="111073"/>
                    <a:pt x="42480" y="111073"/>
                  </a:cubicBezTo>
                  <a:cubicBezTo>
                    <a:pt x="30091" y="111073"/>
                    <a:pt x="19724" y="102185"/>
                    <a:pt x="19724" y="89488"/>
                  </a:cubicBezTo>
                  <a:cubicBezTo>
                    <a:pt x="19724" y="75521"/>
                    <a:pt x="30343" y="54444"/>
                    <a:pt x="72063" y="52921"/>
                  </a:cubicBezTo>
                  <a:close/>
                </a:path>
              </a:pathLst>
            </a:custGeom>
            <a:solidFill>
              <a:srgbClr val="000000"/>
            </a:solidFill>
            <a:ln w="25380" cap="flat">
              <a:noFill/>
              <a:prstDash val="solid"/>
              <a:miter/>
            </a:ln>
          </p:spPr>
          <p:txBody>
            <a:bodyPr rtlCol="0" anchor="ctr"/>
            <a:lstStyle/>
            <a:p>
              <a:endParaRPr lang="en-IN"/>
            </a:p>
          </p:txBody>
        </p:sp>
        <p:sp>
          <p:nvSpPr>
            <p:cNvPr id="590" name="Freeform: Shape 589">
              <a:extLst>
                <a:ext uri="{FF2B5EF4-FFF2-40B4-BE49-F238E27FC236}">
                  <a16:creationId xmlns:a16="http://schemas.microsoft.com/office/drawing/2014/main" id="{926F069A-29AB-75E9-883D-3DA9EE3401CC}"/>
                </a:ext>
              </a:extLst>
            </p:cNvPr>
            <p:cNvSpPr/>
            <p:nvPr>
              <p:custDataLst>
                <p:tags r:id="rId148"/>
              </p:custDataLst>
            </p:nvPr>
          </p:nvSpPr>
          <p:spPr>
            <a:xfrm>
              <a:off x="9138552" y="4928577"/>
              <a:ext cx="56132" cy="176235"/>
            </a:xfrm>
            <a:custGeom>
              <a:avLst/>
              <a:gdLst>
                <a:gd name="connsiteX0" fmla="*/ 36670 w 56132"/>
                <a:gd name="connsiteY0" fmla="*/ 101 h 176235"/>
                <a:gd name="connsiteX1" fmla="*/ 260 w 56132"/>
                <a:gd name="connsiteY1" fmla="*/ 2894 h 176235"/>
                <a:gd name="connsiteX2" fmla="*/ 260 w 56132"/>
                <a:gd name="connsiteY2" fmla="*/ 10766 h 176235"/>
                <a:gd name="connsiteX3" fmla="*/ 19982 w 56132"/>
                <a:gd name="connsiteY3" fmla="*/ 24987 h 176235"/>
                <a:gd name="connsiteX4" fmla="*/ 19982 w 56132"/>
                <a:gd name="connsiteY4" fmla="*/ 157037 h 176235"/>
                <a:gd name="connsiteX5" fmla="*/ 260 w 56132"/>
                <a:gd name="connsiteY5" fmla="*/ 168464 h 176235"/>
                <a:gd name="connsiteX6" fmla="*/ 260 w 56132"/>
                <a:gd name="connsiteY6" fmla="*/ 176336 h 176235"/>
                <a:gd name="connsiteX7" fmla="*/ 28326 w 56132"/>
                <a:gd name="connsiteY7" fmla="*/ 175575 h 176235"/>
                <a:gd name="connsiteX8" fmla="*/ 56392 w 56132"/>
                <a:gd name="connsiteY8" fmla="*/ 176336 h 176235"/>
                <a:gd name="connsiteX9" fmla="*/ 56392 w 56132"/>
                <a:gd name="connsiteY9" fmla="*/ 168464 h 176235"/>
                <a:gd name="connsiteX10" fmla="*/ 36670 w 56132"/>
                <a:gd name="connsiteY10" fmla="*/ 157037 h 176235"/>
                <a:gd name="connsiteX11" fmla="*/ 36670 w 56132"/>
                <a:gd name="connsiteY11" fmla="*/ 101 h 17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132" h="176235">
                  <a:moveTo>
                    <a:pt x="36670" y="101"/>
                  </a:moveTo>
                  <a:lnTo>
                    <a:pt x="260" y="2894"/>
                  </a:lnTo>
                  <a:lnTo>
                    <a:pt x="260" y="10766"/>
                  </a:lnTo>
                  <a:cubicBezTo>
                    <a:pt x="17959" y="10766"/>
                    <a:pt x="19982" y="12544"/>
                    <a:pt x="19982" y="24987"/>
                  </a:cubicBezTo>
                  <a:lnTo>
                    <a:pt x="19982" y="157037"/>
                  </a:lnTo>
                  <a:cubicBezTo>
                    <a:pt x="19982" y="168464"/>
                    <a:pt x="17200" y="168464"/>
                    <a:pt x="260" y="168464"/>
                  </a:cubicBezTo>
                  <a:lnTo>
                    <a:pt x="260" y="176336"/>
                  </a:lnTo>
                  <a:cubicBezTo>
                    <a:pt x="8604" y="176082"/>
                    <a:pt x="22005" y="175575"/>
                    <a:pt x="28326" y="175575"/>
                  </a:cubicBezTo>
                  <a:cubicBezTo>
                    <a:pt x="34647" y="175575"/>
                    <a:pt x="47036" y="176082"/>
                    <a:pt x="56392" y="176336"/>
                  </a:cubicBezTo>
                  <a:lnTo>
                    <a:pt x="56392" y="168464"/>
                  </a:lnTo>
                  <a:cubicBezTo>
                    <a:pt x="39451" y="168464"/>
                    <a:pt x="36670" y="168464"/>
                    <a:pt x="36670" y="157037"/>
                  </a:cubicBezTo>
                  <a:lnTo>
                    <a:pt x="36670" y="101"/>
                  </a:lnTo>
                  <a:close/>
                </a:path>
              </a:pathLst>
            </a:custGeom>
            <a:solidFill>
              <a:srgbClr val="000000"/>
            </a:solidFill>
            <a:ln w="25380" cap="flat">
              <a:noFill/>
              <a:prstDash val="solid"/>
              <a:miter/>
            </a:ln>
          </p:spPr>
          <p:txBody>
            <a:bodyPr rtlCol="0" anchor="ctr"/>
            <a:lstStyle/>
            <a:p>
              <a:endParaRPr lang="en-IN"/>
            </a:p>
          </p:txBody>
        </p:sp>
        <p:sp>
          <p:nvSpPr>
            <p:cNvPr id="591" name="Freeform: Shape 590">
              <a:extLst>
                <a:ext uri="{FF2B5EF4-FFF2-40B4-BE49-F238E27FC236}">
                  <a16:creationId xmlns:a16="http://schemas.microsoft.com/office/drawing/2014/main" id="{477089E4-427C-EE4C-9951-D14B993C6D38}"/>
                </a:ext>
              </a:extLst>
            </p:cNvPr>
            <p:cNvSpPr/>
            <p:nvPr>
              <p:custDataLst>
                <p:tags r:id="rId149"/>
              </p:custDataLst>
            </p:nvPr>
          </p:nvSpPr>
          <p:spPr>
            <a:xfrm>
              <a:off x="9309758" y="4914356"/>
              <a:ext cx="58660" cy="253942"/>
            </a:xfrm>
            <a:custGeom>
              <a:avLst/>
              <a:gdLst>
                <a:gd name="connsiteX0" fmla="*/ 58926 w 58660"/>
                <a:gd name="connsiteY0" fmla="*/ 251503 h 253942"/>
                <a:gd name="connsiteX1" fmla="*/ 54628 w 58660"/>
                <a:gd name="connsiteY1" fmla="*/ 245917 h 253942"/>
                <a:gd name="connsiteX2" fmla="*/ 14931 w 58660"/>
                <a:gd name="connsiteY2" fmla="*/ 127072 h 253942"/>
                <a:gd name="connsiteX3" fmla="*/ 55639 w 58660"/>
                <a:gd name="connsiteY3" fmla="*/ 6957 h 253942"/>
                <a:gd name="connsiteX4" fmla="*/ 58926 w 58660"/>
                <a:gd name="connsiteY4" fmla="*/ 2640 h 253942"/>
                <a:gd name="connsiteX5" fmla="*/ 56398 w 58660"/>
                <a:gd name="connsiteY5" fmla="*/ 101 h 253942"/>
                <a:gd name="connsiteX6" fmla="*/ 16195 w 58660"/>
                <a:gd name="connsiteY6" fmla="*/ 49619 h 253942"/>
                <a:gd name="connsiteX7" fmla="*/ 266 w 58660"/>
                <a:gd name="connsiteY7" fmla="*/ 127072 h 253942"/>
                <a:gd name="connsiteX8" fmla="*/ 16954 w 58660"/>
                <a:gd name="connsiteY8" fmla="*/ 206302 h 253942"/>
                <a:gd name="connsiteX9" fmla="*/ 56398 w 58660"/>
                <a:gd name="connsiteY9" fmla="*/ 254043 h 253942"/>
                <a:gd name="connsiteX10" fmla="*/ 58926 w 58660"/>
                <a:gd name="connsiteY10" fmla="*/ 251503 h 253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660" h="253942">
                  <a:moveTo>
                    <a:pt x="58926" y="251503"/>
                  </a:moveTo>
                  <a:cubicBezTo>
                    <a:pt x="58926" y="250741"/>
                    <a:pt x="58926" y="250234"/>
                    <a:pt x="54628" y="245917"/>
                  </a:cubicBezTo>
                  <a:cubicBezTo>
                    <a:pt x="23022" y="213920"/>
                    <a:pt x="14931" y="165925"/>
                    <a:pt x="14931" y="127072"/>
                  </a:cubicBezTo>
                  <a:cubicBezTo>
                    <a:pt x="14931" y="82886"/>
                    <a:pt x="24539" y="38700"/>
                    <a:pt x="55639" y="6957"/>
                  </a:cubicBezTo>
                  <a:cubicBezTo>
                    <a:pt x="58926" y="3910"/>
                    <a:pt x="58926" y="3402"/>
                    <a:pt x="58926" y="2640"/>
                  </a:cubicBezTo>
                  <a:cubicBezTo>
                    <a:pt x="58926" y="862"/>
                    <a:pt x="57915" y="101"/>
                    <a:pt x="56398" y="101"/>
                  </a:cubicBezTo>
                  <a:cubicBezTo>
                    <a:pt x="53869" y="101"/>
                    <a:pt x="31113" y="17369"/>
                    <a:pt x="16195" y="49619"/>
                  </a:cubicBezTo>
                  <a:cubicBezTo>
                    <a:pt x="3300" y="77553"/>
                    <a:pt x="266" y="105741"/>
                    <a:pt x="266" y="127072"/>
                  </a:cubicBezTo>
                  <a:cubicBezTo>
                    <a:pt x="266" y="146879"/>
                    <a:pt x="3047" y="177606"/>
                    <a:pt x="16954" y="206302"/>
                  </a:cubicBezTo>
                  <a:cubicBezTo>
                    <a:pt x="32124" y="237536"/>
                    <a:pt x="53869" y="254043"/>
                    <a:pt x="56398" y="254043"/>
                  </a:cubicBezTo>
                  <a:cubicBezTo>
                    <a:pt x="57915" y="254043"/>
                    <a:pt x="58926" y="253281"/>
                    <a:pt x="58926" y="251503"/>
                  </a:cubicBezTo>
                  <a:close/>
                </a:path>
              </a:pathLst>
            </a:custGeom>
            <a:solidFill>
              <a:srgbClr val="000000"/>
            </a:solidFill>
            <a:ln w="25380" cap="flat">
              <a:noFill/>
              <a:prstDash val="solid"/>
              <a:miter/>
            </a:ln>
          </p:spPr>
          <p:txBody>
            <a:bodyPr rtlCol="0" anchor="ctr"/>
            <a:lstStyle/>
            <a:p>
              <a:endParaRPr lang="en-IN"/>
            </a:p>
          </p:txBody>
        </p:sp>
        <p:sp>
          <p:nvSpPr>
            <p:cNvPr id="592" name="Freeform: Shape 591">
              <a:extLst>
                <a:ext uri="{FF2B5EF4-FFF2-40B4-BE49-F238E27FC236}">
                  <a16:creationId xmlns:a16="http://schemas.microsoft.com/office/drawing/2014/main" id="{144BBF83-CA35-116F-4984-0CF9343DC160}"/>
                </a:ext>
              </a:extLst>
            </p:cNvPr>
            <p:cNvSpPr/>
            <p:nvPr>
              <p:custDataLst>
                <p:tags r:id="rId150"/>
              </p:custDataLst>
            </p:nvPr>
          </p:nvSpPr>
          <p:spPr>
            <a:xfrm>
              <a:off x="9392916" y="4935688"/>
              <a:ext cx="106448" cy="174712"/>
            </a:xfrm>
            <a:custGeom>
              <a:avLst/>
              <a:gdLst>
                <a:gd name="connsiteX0" fmla="*/ 106718 w 106448"/>
                <a:gd name="connsiteY0" fmla="*/ 87965 h 174712"/>
                <a:gd name="connsiteX1" fmla="*/ 96604 w 106448"/>
                <a:gd name="connsiteY1" fmla="*/ 28542 h 174712"/>
                <a:gd name="connsiteX2" fmla="*/ 53620 w 106448"/>
                <a:gd name="connsiteY2" fmla="*/ 101 h 174712"/>
                <a:gd name="connsiteX3" fmla="*/ 9625 w 106448"/>
                <a:gd name="connsiteY3" fmla="*/ 30320 h 174712"/>
                <a:gd name="connsiteX4" fmla="*/ 270 w 106448"/>
                <a:gd name="connsiteY4" fmla="*/ 87965 h 174712"/>
                <a:gd name="connsiteX5" fmla="*/ 11648 w 106448"/>
                <a:gd name="connsiteY5" fmla="*/ 149165 h 174712"/>
                <a:gd name="connsiteX6" fmla="*/ 53367 w 106448"/>
                <a:gd name="connsiteY6" fmla="*/ 174813 h 174712"/>
                <a:gd name="connsiteX7" fmla="*/ 97363 w 106448"/>
                <a:gd name="connsiteY7" fmla="*/ 145355 h 174712"/>
                <a:gd name="connsiteX8" fmla="*/ 106718 w 106448"/>
                <a:gd name="connsiteY8" fmla="*/ 87965 h 174712"/>
                <a:gd name="connsiteX9" fmla="*/ 53367 w 106448"/>
                <a:gd name="connsiteY9" fmla="*/ 169226 h 174712"/>
                <a:gd name="connsiteX10" fmla="*/ 24037 w 106448"/>
                <a:gd name="connsiteY10" fmla="*/ 138499 h 174712"/>
                <a:gd name="connsiteX11" fmla="*/ 21256 w 106448"/>
                <a:gd name="connsiteY11" fmla="*/ 84917 h 174712"/>
                <a:gd name="connsiteX12" fmla="*/ 23279 w 106448"/>
                <a:gd name="connsiteY12" fmla="*/ 38192 h 174712"/>
                <a:gd name="connsiteX13" fmla="*/ 53367 w 106448"/>
                <a:gd name="connsiteY13" fmla="*/ 5687 h 174712"/>
                <a:gd name="connsiteX14" fmla="*/ 83203 w 106448"/>
                <a:gd name="connsiteY14" fmla="*/ 35399 h 174712"/>
                <a:gd name="connsiteX15" fmla="*/ 85732 w 106448"/>
                <a:gd name="connsiteY15" fmla="*/ 84917 h 174712"/>
                <a:gd name="connsiteX16" fmla="*/ 82951 w 106448"/>
                <a:gd name="connsiteY16" fmla="*/ 137483 h 174712"/>
                <a:gd name="connsiteX17" fmla="*/ 53367 w 106448"/>
                <a:gd name="connsiteY17" fmla="*/ 169226 h 17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448" h="174712">
                  <a:moveTo>
                    <a:pt x="106718" y="87965"/>
                  </a:moveTo>
                  <a:cubicBezTo>
                    <a:pt x="106718" y="67649"/>
                    <a:pt x="105454" y="47334"/>
                    <a:pt x="96604" y="28542"/>
                  </a:cubicBezTo>
                  <a:cubicBezTo>
                    <a:pt x="84973" y="4164"/>
                    <a:pt x="64240" y="101"/>
                    <a:pt x="53620" y="101"/>
                  </a:cubicBezTo>
                  <a:cubicBezTo>
                    <a:pt x="38450" y="101"/>
                    <a:pt x="19992" y="6703"/>
                    <a:pt x="9625" y="30320"/>
                  </a:cubicBezTo>
                  <a:cubicBezTo>
                    <a:pt x="1534" y="47842"/>
                    <a:pt x="270" y="67649"/>
                    <a:pt x="270" y="87965"/>
                  </a:cubicBezTo>
                  <a:cubicBezTo>
                    <a:pt x="270" y="107010"/>
                    <a:pt x="1281" y="129865"/>
                    <a:pt x="11648" y="149165"/>
                  </a:cubicBezTo>
                  <a:cubicBezTo>
                    <a:pt x="22520" y="169734"/>
                    <a:pt x="40978" y="174813"/>
                    <a:pt x="53367" y="174813"/>
                  </a:cubicBezTo>
                  <a:cubicBezTo>
                    <a:pt x="67021" y="174813"/>
                    <a:pt x="86238" y="169480"/>
                    <a:pt x="97363" y="145355"/>
                  </a:cubicBezTo>
                  <a:cubicBezTo>
                    <a:pt x="105454" y="127833"/>
                    <a:pt x="106718" y="108026"/>
                    <a:pt x="106718" y="87965"/>
                  </a:cubicBezTo>
                  <a:close/>
                  <a:moveTo>
                    <a:pt x="53367" y="169226"/>
                  </a:moveTo>
                  <a:cubicBezTo>
                    <a:pt x="43506" y="169226"/>
                    <a:pt x="28589" y="162877"/>
                    <a:pt x="24037" y="138499"/>
                  </a:cubicBezTo>
                  <a:cubicBezTo>
                    <a:pt x="21256" y="123263"/>
                    <a:pt x="21256" y="99900"/>
                    <a:pt x="21256" y="84917"/>
                  </a:cubicBezTo>
                  <a:cubicBezTo>
                    <a:pt x="21256" y="68665"/>
                    <a:pt x="21256" y="51905"/>
                    <a:pt x="23279" y="38192"/>
                  </a:cubicBezTo>
                  <a:cubicBezTo>
                    <a:pt x="28083" y="7973"/>
                    <a:pt x="47046" y="5687"/>
                    <a:pt x="53367" y="5687"/>
                  </a:cubicBezTo>
                  <a:cubicBezTo>
                    <a:pt x="61711" y="5687"/>
                    <a:pt x="78399" y="10258"/>
                    <a:pt x="83203" y="35399"/>
                  </a:cubicBezTo>
                  <a:cubicBezTo>
                    <a:pt x="85732" y="49619"/>
                    <a:pt x="85732" y="68919"/>
                    <a:pt x="85732" y="84917"/>
                  </a:cubicBezTo>
                  <a:cubicBezTo>
                    <a:pt x="85732" y="103963"/>
                    <a:pt x="85732" y="121231"/>
                    <a:pt x="82951" y="137483"/>
                  </a:cubicBezTo>
                  <a:cubicBezTo>
                    <a:pt x="79158" y="161608"/>
                    <a:pt x="64746" y="169226"/>
                    <a:pt x="53367" y="169226"/>
                  </a:cubicBezTo>
                  <a:close/>
                </a:path>
              </a:pathLst>
            </a:custGeom>
            <a:solidFill>
              <a:srgbClr val="000000"/>
            </a:solidFill>
            <a:ln w="25380" cap="flat">
              <a:noFill/>
              <a:prstDash val="solid"/>
              <a:miter/>
            </a:ln>
          </p:spPr>
          <p:txBody>
            <a:bodyPr rtlCol="0" anchor="ctr"/>
            <a:lstStyle/>
            <a:p>
              <a:endParaRPr lang="en-IN"/>
            </a:p>
          </p:txBody>
        </p:sp>
        <p:sp>
          <p:nvSpPr>
            <p:cNvPr id="593" name="Freeform: Shape 592">
              <a:extLst>
                <a:ext uri="{FF2B5EF4-FFF2-40B4-BE49-F238E27FC236}">
                  <a16:creationId xmlns:a16="http://schemas.microsoft.com/office/drawing/2014/main" id="{7A0014FE-A5F8-0412-1976-1DF739A99202}"/>
                </a:ext>
              </a:extLst>
            </p:cNvPr>
            <p:cNvSpPr/>
            <p:nvPr>
              <p:custDataLst>
                <p:tags r:id="rId151"/>
              </p:custDataLst>
            </p:nvPr>
          </p:nvSpPr>
          <p:spPr>
            <a:xfrm>
              <a:off x="9531224" y="5077895"/>
              <a:ext cx="29583" cy="75928"/>
            </a:xfrm>
            <a:custGeom>
              <a:avLst/>
              <a:gdLst>
                <a:gd name="connsiteX0" fmla="*/ 29858 w 29583"/>
                <a:gd name="connsiteY0" fmla="*/ 26765 h 75928"/>
                <a:gd name="connsiteX1" fmla="*/ 13676 w 29583"/>
                <a:gd name="connsiteY1" fmla="*/ 101 h 75928"/>
                <a:gd name="connsiteX2" fmla="*/ 275 w 29583"/>
                <a:gd name="connsiteY2" fmla="*/ 13560 h 75928"/>
                <a:gd name="connsiteX3" fmla="*/ 13676 w 29583"/>
                <a:gd name="connsiteY3" fmla="*/ 27018 h 75928"/>
                <a:gd name="connsiteX4" fmla="*/ 23284 w 29583"/>
                <a:gd name="connsiteY4" fmla="*/ 23463 h 75928"/>
                <a:gd name="connsiteX5" fmla="*/ 23789 w 29583"/>
                <a:gd name="connsiteY5" fmla="*/ 22955 h 75928"/>
                <a:gd name="connsiteX6" fmla="*/ 24295 w 29583"/>
                <a:gd name="connsiteY6" fmla="*/ 26765 h 75928"/>
                <a:gd name="connsiteX7" fmla="*/ 6090 w 29583"/>
                <a:gd name="connsiteY7" fmla="*/ 70443 h 75928"/>
                <a:gd name="connsiteX8" fmla="*/ 4320 w 29583"/>
                <a:gd name="connsiteY8" fmla="*/ 73236 h 75928"/>
                <a:gd name="connsiteX9" fmla="*/ 6849 w 29583"/>
                <a:gd name="connsiteY9" fmla="*/ 76029 h 75928"/>
                <a:gd name="connsiteX10" fmla="*/ 29858 w 29583"/>
                <a:gd name="connsiteY10" fmla="*/ 26765 h 75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83" h="75928">
                  <a:moveTo>
                    <a:pt x="29858" y="26765"/>
                  </a:moveTo>
                  <a:cubicBezTo>
                    <a:pt x="29858" y="10512"/>
                    <a:pt x="23789" y="101"/>
                    <a:pt x="13676" y="101"/>
                  </a:cubicBezTo>
                  <a:cubicBezTo>
                    <a:pt x="4826" y="101"/>
                    <a:pt x="275" y="6957"/>
                    <a:pt x="275" y="13560"/>
                  </a:cubicBezTo>
                  <a:cubicBezTo>
                    <a:pt x="275" y="20162"/>
                    <a:pt x="4573" y="27018"/>
                    <a:pt x="13676" y="27018"/>
                  </a:cubicBezTo>
                  <a:cubicBezTo>
                    <a:pt x="17721" y="27018"/>
                    <a:pt x="20755" y="25495"/>
                    <a:pt x="23284" y="23463"/>
                  </a:cubicBezTo>
                  <a:lnTo>
                    <a:pt x="23789" y="22955"/>
                  </a:lnTo>
                  <a:cubicBezTo>
                    <a:pt x="24042" y="22955"/>
                    <a:pt x="24295" y="23209"/>
                    <a:pt x="24295" y="26765"/>
                  </a:cubicBezTo>
                  <a:cubicBezTo>
                    <a:pt x="24295" y="43017"/>
                    <a:pt x="17215" y="58507"/>
                    <a:pt x="6090" y="70443"/>
                  </a:cubicBezTo>
                  <a:cubicBezTo>
                    <a:pt x="4573" y="71966"/>
                    <a:pt x="4320" y="72220"/>
                    <a:pt x="4320" y="73236"/>
                  </a:cubicBezTo>
                  <a:cubicBezTo>
                    <a:pt x="4320" y="75014"/>
                    <a:pt x="5584" y="76029"/>
                    <a:pt x="6849" y="76029"/>
                  </a:cubicBezTo>
                  <a:cubicBezTo>
                    <a:pt x="9883" y="76029"/>
                    <a:pt x="29858" y="55968"/>
                    <a:pt x="29858" y="26765"/>
                  </a:cubicBezTo>
                  <a:close/>
                </a:path>
              </a:pathLst>
            </a:custGeom>
            <a:solidFill>
              <a:srgbClr val="000000"/>
            </a:solidFill>
            <a:ln w="25380" cap="flat">
              <a:noFill/>
              <a:prstDash val="solid"/>
              <a:miter/>
            </a:ln>
          </p:spPr>
          <p:txBody>
            <a:bodyPr rtlCol="0" anchor="ctr"/>
            <a:lstStyle/>
            <a:p>
              <a:endParaRPr lang="en-IN"/>
            </a:p>
          </p:txBody>
        </p:sp>
        <p:sp>
          <p:nvSpPr>
            <p:cNvPr id="594" name="Freeform: Shape 593">
              <a:extLst>
                <a:ext uri="{FF2B5EF4-FFF2-40B4-BE49-F238E27FC236}">
                  <a16:creationId xmlns:a16="http://schemas.microsoft.com/office/drawing/2014/main" id="{1E60770A-70C6-449D-2B41-7F324B368596}"/>
                </a:ext>
              </a:extLst>
            </p:cNvPr>
            <p:cNvSpPr/>
            <p:nvPr>
              <p:custDataLst>
                <p:tags r:id="rId152"/>
              </p:custDataLst>
            </p:nvPr>
          </p:nvSpPr>
          <p:spPr>
            <a:xfrm>
              <a:off x="9668801" y="4948639"/>
              <a:ext cx="79141" cy="158967"/>
            </a:xfrm>
            <a:custGeom>
              <a:avLst/>
              <a:gdLst>
                <a:gd name="connsiteX0" fmla="*/ 39219 w 79141"/>
                <a:gd name="connsiteY0" fmla="*/ 54698 h 158967"/>
                <a:gd name="connsiteX1" fmla="*/ 75376 w 79141"/>
                <a:gd name="connsiteY1" fmla="*/ 54698 h 158967"/>
                <a:gd name="connsiteX2" fmla="*/ 75376 w 79141"/>
                <a:gd name="connsiteY2" fmla="*/ 46826 h 158967"/>
                <a:gd name="connsiteX3" fmla="*/ 39219 w 79141"/>
                <a:gd name="connsiteY3" fmla="*/ 46826 h 158967"/>
                <a:gd name="connsiteX4" fmla="*/ 39219 w 79141"/>
                <a:gd name="connsiteY4" fmla="*/ 101 h 158967"/>
                <a:gd name="connsiteX5" fmla="*/ 32898 w 79141"/>
                <a:gd name="connsiteY5" fmla="*/ 101 h 158967"/>
                <a:gd name="connsiteX6" fmla="*/ 281 w 79141"/>
                <a:gd name="connsiteY6" fmla="*/ 49111 h 158967"/>
                <a:gd name="connsiteX7" fmla="*/ 281 w 79141"/>
                <a:gd name="connsiteY7" fmla="*/ 54698 h 158967"/>
                <a:gd name="connsiteX8" fmla="*/ 21773 w 79141"/>
                <a:gd name="connsiteY8" fmla="*/ 54698 h 158967"/>
                <a:gd name="connsiteX9" fmla="*/ 21773 w 79141"/>
                <a:gd name="connsiteY9" fmla="*/ 124786 h 158967"/>
                <a:gd name="connsiteX10" fmla="*/ 54390 w 79141"/>
                <a:gd name="connsiteY10" fmla="*/ 159068 h 158967"/>
                <a:gd name="connsiteX11" fmla="*/ 79422 w 79141"/>
                <a:gd name="connsiteY11" fmla="*/ 124786 h 158967"/>
                <a:gd name="connsiteX12" fmla="*/ 79422 w 79141"/>
                <a:gd name="connsiteY12" fmla="*/ 110311 h 158967"/>
                <a:gd name="connsiteX13" fmla="*/ 73101 w 79141"/>
                <a:gd name="connsiteY13" fmla="*/ 110311 h 158967"/>
                <a:gd name="connsiteX14" fmla="*/ 73101 w 79141"/>
                <a:gd name="connsiteY14" fmla="*/ 124278 h 158967"/>
                <a:gd name="connsiteX15" fmla="*/ 56160 w 79141"/>
                <a:gd name="connsiteY15" fmla="*/ 152720 h 158967"/>
                <a:gd name="connsiteX16" fmla="*/ 39219 w 79141"/>
                <a:gd name="connsiteY16" fmla="*/ 125294 h 158967"/>
                <a:gd name="connsiteX17" fmla="*/ 39219 w 79141"/>
                <a:gd name="connsiteY17" fmla="*/ 54698 h 15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141" h="158967">
                  <a:moveTo>
                    <a:pt x="39219" y="54698"/>
                  </a:moveTo>
                  <a:lnTo>
                    <a:pt x="75376" y="54698"/>
                  </a:lnTo>
                  <a:lnTo>
                    <a:pt x="75376" y="46826"/>
                  </a:lnTo>
                  <a:lnTo>
                    <a:pt x="39219" y="46826"/>
                  </a:lnTo>
                  <a:lnTo>
                    <a:pt x="39219" y="101"/>
                  </a:lnTo>
                  <a:lnTo>
                    <a:pt x="32898" y="101"/>
                  </a:lnTo>
                  <a:cubicBezTo>
                    <a:pt x="32645" y="20924"/>
                    <a:pt x="25060" y="48096"/>
                    <a:pt x="281" y="49111"/>
                  </a:cubicBezTo>
                  <a:lnTo>
                    <a:pt x="281" y="54698"/>
                  </a:lnTo>
                  <a:lnTo>
                    <a:pt x="21773" y="54698"/>
                  </a:lnTo>
                  <a:lnTo>
                    <a:pt x="21773" y="124786"/>
                  </a:lnTo>
                  <a:cubicBezTo>
                    <a:pt x="21773" y="156021"/>
                    <a:pt x="45287" y="159068"/>
                    <a:pt x="54390" y="159068"/>
                  </a:cubicBezTo>
                  <a:cubicBezTo>
                    <a:pt x="72342" y="159068"/>
                    <a:pt x="79422" y="141039"/>
                    <a:pt x="79422" y="124786"/>
                  </a:cubicBezTo>
                  <a:lnTo>
                    <a:pt x="79422" y="110311"/>
                  </a:lnTo>
                  <a:lnTo>
                    <a:pt x="73101" y="110311"/>
                  </a:lnTo>
                  <a:lnTo>
                    <a:pt x="73101" y="124278"/>
                  </a:lnTo>
                  <a:cubicBezTo>
                    <a:pt x="73101" y="143070"/>
                    <a:pt x="65515" y="152720"/>
                    <a:pt x="56160" y="152720"/>
                  </a:cubicBezTo>
                  <a:cubicBezTo>
                    <a:pt x="39219" y="152720"/>
                    <a:pt x="39219" y="129611"/>
                    <a:pt x="39219" y="125294"/>
                  </a:cubicBezTo>
                  <a:lnTo>
                    <a:pt x="39219" y="54698"/>
                  </a:lnTo>
                  <a:close/>
                </a:path>
              </a:pathLst>
            </a:custGeom>
            <a:solidFill>
              <a:srgbClr val="000000"/>
            </a:solidFill>
            <a:ln w="25380" cap="flat">
              <a:noFill/>
              <a:prstDash val="solid"/>
              <a:miter/>
            </a:ln>
          </p:spPr>
          <p:txBody>
            <a:bodyPr rtlCol="0" anchor="ctr"/>
            <a:lstStyle/>
            <a:p>
              <a:endParaRPr lang="en-IN"/>
            </a:p>
          </p:txBody>
        </p:sp>
        <p:sp>
          <p:nvSpPr>
            <p:cNvPr id="595" name="Freeform: Shape 594">
              <a:extLst>
                <a:ext uri="{FF2B5EF4-FFF2-40B4-BE49-F238E27FC236}">
                  <a16:creationId xmlns:a16="http://schemas.microsoft.com/office/drawing/2014/main" id="{B08DAA5C-3329-D767-41EA-31022C0C5185}"/>
                </a:ext>
              </a:extLst>
            </p:cNvPr>
            <p:cNvSpPr/>
            <p:nvPr>
              <p:custDataLst>
                <p:tags r:id="rId153"/>
              </p:custDataLst>
            </p:nvPr>
          </p:nvSpPr>
          <p:spPr>
            <a:xfrm>
              <a:off x="9767889" y="4914356"/>
              <a:ext cx="34640" cy="253942"/>
            </a:xfrm>
            <a:custGeom>
              <a:avLst/>
              <a:gdLst>
                <a:gd name="connsiteX0" fmla="*/ 34925 w 34640"/>
                <a:gd name="connsiteY0" fmla="*/ 101 h 253942"/>
                <a:gd name="connsiteX1" fmla="*/ 285 w 34640"/>
                <a:gd name="connsiteY1" fmla="*/ 101 h 253942"/>
                <a:gd name="connsiteX2" fmla="*/ 285 w 34640"/>
                <a:gd name="connsiteY2" fmla="*/ 10258 h 253942"/>
                <a:gd name="connsiteX3" fmla="*/ 24811 w 34640"/>
                <a:gd name="connsiteY3" fmla="*/ 10258 h 253942"/>
                <a:gd name="connsiteX4" fmla="*/ 24811 w 34640"/>
                <a:gd name="connsiteY4" fmla="*/ 243885 h 253942"/>
                <a:gd name="connsiteX5" fmla="*/ 285 w 34640"/>
                <a:gd name="connsiteY5" fmla="*/ 243885 h 253942"/>
                <a:gd name="connsiteX6" fmla="*/ 285 w 34640"/>
                <a:gd name="connsiteY6" fmla="*/ 254043 h 253942"/>
                <a:gd name="connsiteX7" fmla="*/ 34925 w 34640"/>
                <a:gd name="connsiteY7" fmla="*/ 254043 h 253942"/>
                <a:gd name="connsiteX8" fmla="*/ 34925 w 34640"/>
                <a:gd name="connsiteY8" fmla="*/ 101 h 253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40" h="253942">
                  <a:moveTo>
                    <a:pt x="34925" y="101"/>
                  </a:moveTo>
                  <a:lnTo>
                    <a:pt x="285" y="101"/>
                  </a:lnTo>
                  <a:lnTo>
                    <a:pt x="285" y="10258"/>
                  </a:lnTo>
                  <a:lnTo>
                    <a:pt x="24811" y="10258"/>
                  </a:lnTo>
                  <a:lnTo>
                    <a:pt x="24811" y="243885"/>
                  </a:lnTo>
                  <a:lnTo>
                    <a:pt x="285" y="243885"/>
                  </a:lnTo>
                  <a:lnTo>
                    <a:pt x="285" y="254043"/>
                  </a:lnTo>
                  <a:lnTo>
                    <a:pt x="34925" y="254043"/>
                  </a:lnTo>
                  <a:lnTo>
                    <a:pt x="34925" y="101"/>
                  </a:lnTo>
                  <a:close/>
                </a:path>
              </a:pathLst>
            </a:custGeom>
            <a:solidFill>
              <a:srgbClr val="000000"/>
            </a:solidFill>
            <a:ln w="25380" cap="flat">
              <a:noFill/>
              <a:prstDash val="solid"/>
              <a:miter/>
            </a:ln>
          </p:spPr>
          <p:txBody>
            <a:bodyPr rtlCol="0" anchor="ctr"/>
            <a:lstStyle/>
            <a:p>
              <a:endParaRPr lang="en-IN"/>
            </a:p>
          </p:txBody>
        </p:sp>
        <p:sp>
          <p:nvSpPr>
            <p:cNvPr id="596" name="Freeform: Shape 595">
              <a:extLst>
                <a:ext uri="{FF2B5EF4-FFF2-40B4-BE49-F238E27FC236}">
                  <a16:creationId xmlns:a16="http://schemas.microsoft.com/office/drawing/2014/main" id="{60820570-15E7-6FD4-8AA1-08F270BF0691}"/>
                </a:ext>
              </a:extLst>
            </p:cNvPr>
            <p:cNvSpPr/>
            <p:nvPr>
              <p:custDataLst>
                <p:tags r:id="rId154"/>
              </p:custDataLst>
            </p:nvPr>
          </p:nvSpPr>
          <p:spPr>
            <a:xfrm>
              <a:off x="9979214" y="4891503"/>
              <a:ext cx="10113" cy="304730"/>
            </a:xfrm>
            <a:custGeom>
              <a:avLst/>
              <a:gdLst>
                <a:gd name="connsiteX0" fmla="*/ 0 w 10113"/>
                <a:gd name="connsiteY0" fmla="*/ 0 h 304730"/>
                <a:gd name="connsiteX1" fmla="*/ 10114 w 10113"/>
                <a:gd name="connsiteY1" fmla="*/ 0 h 304730"/>
                <a:gd name="connsiteX2" fmla="*/ 10114 w 10113"/>
                <a:gd name="connsiteY2" fmla="*/ 304730 h 304730"/>
                <a:gd name="connsiteX3" fmla="*/ 0 w 10113"/>
                <a:gd name="connsiteY3" fmla="*/ 304730 h 304730"/>
              </a:gdLst>
              <a:ahLst/>
              <a:cxnLst>
                <a:cxn ang="0">
                  <a:pos x="connsiteX0" y="connsiteY0"/>
                </a:cxn>
                <a:cxn ang="0">
                  <a:pos x="connsiteX1" y="connsiteY1"/>
                </a:cxn>
                <a:cxn ang="0">
                  <a:pos x="connsiteX2" y="connsiteY2"/>
                </a:cxn>
                <a:cxn ang="0">
                  <a:pos x="connsiteX3" y="connsiteY3"/>
                </a:cxn>
              </a:cxnLst>
              <a:rect l="l" t="t" r="r" b="b"/>
              <a:pathLst>
                <a:path w="10113" h="304730">
                  <a:moveTo>
                    <a:pt x="0" y="0"/>
                  </a:moveTo>
                  <a:lnTo>
                    <a:pt x="10114" y="0"/>
                  </a:lnTo>
                  <a:lnTo>
                    <a:pt x="10114" y="304730"/>
                  </a:lnTo>
                  <a:lnTo>
                    <a:pt x="0" y="304730"/>
                  </a:lnTo>
                  <a:close/>
                </a:path>
              </a:pathLst>
            </a:custGeom>
            <a:solidFill>
              <a:srgbClr val="000000"/>
            </a:solidFill>
            <a:ln w="25380" cap="flat">
              <a:noFill/>
              <a:prstDash val="solid"/>
              <a:miter/>
            </a:ln>
          </p:spPr>
          <p:txBody>
            <a:bodyPr rtlCol="0" anchor="ctr"/>
            <a:lstStyle/>
            <a:p>
              <a:endParaRPr lang="en-IN"/>
            </a:p>
          </p:txBody>
        </p:sp>
        <p:sp>
          <p:nvSpPr>
            <p:cNvPr id="597" name="Freeform: Shape 596">
              <a:extLst>
                <a:ext uri="{FF2B5EF4-FFF2-40B4-BE49-F238E27FC236}">
                  <a16:creationId xmlns:a16="http://schemas.microsoft.com/office/drawing/2014/main" id="{2174A7A3-AF29-1CA4-5F8C-05ABF8C46675}"/>
                </a:ext>
              </a:extLst>
            </p:cNvPr>
            <p:cNvSpPr/>
            <p:nvPr>
              <p:custDataLst>
                <p:tags r:id="rId155"/>
              </p:custDataLst>
            </p:nvPr>
          </p:nvSpPr>
          <p:spPr>
            <a:xfrm>
              <a:off x="10350615" y="4931371"/>
              <a:ext cx="148926" cy="173442"/>
            </a:xfrm>
            <a:custGeom>
              <a:avLst/>
              <a:gdLst>
                <a:gd name="connsiteX0" fmla="*/ 48854 w 148926"/>
                <a:gd name="connsiteY0" fmla="*/ 93297 h 173442"/>
                <a:gd name="connsiteX1" fmla="*/ 91585 w 148926"/>
                <a:gd name="connsiteY1" fmla="*/ 93297 h 173442"/>
                <a:gd name="connsiteX2" fmla="*/ 149234 w 148926"/>
                <a:gd name="connsiteY2" fmla="*/ 47334 h 173442"/>
                <a:gd name="connsiteX3" fmla="*/ 89562 w 148926"/>
                <a:gd name="connsiteY3" fmla="*/ 101 h 173442"/>
                <a:gd name="connsiteX4" fmla="*/ 307 w 148926"/>
                <a:gd name="connsiteY4" fmla="*/ 101 h 173442"/>
                <a:gd name="connsiteX5" fmla="*/ 307 w 148926"/>
                <a:gd name="connsiteY5" fmla="*/ 7973 h 173442"/>
                <a:gd name="connsiteX6" fmla="*/ 6376 w 148926"/>
                <a:gd name="connsiteY6" fmla="*/ 7973 h 173442"/>
                <a:gd name="connsiteX7" fmla="*/ 26351 w 148926"/>
                <a:gd name="connsiteY7" fmla="*/ 19908 h 173442"/>
                <a:gd name="connsiteX8" fmla="*/ 26351 w 148926"/>
                <a:gd name="connsiteY8" fmla="*/ 153736 h 173442"/>
                <a:gd name="connsiteX9" fmla="*/ 6376 w 148926"/>
                <a:gd name="connsiteY9" fmla="*/ 165671 h 173442"/>
                <a:gd name="connsiteX10" fmla="*/ 307 w 148926"/>
                <a:gd name="connsiteY10" fmla="*/ 165671 h 173442"/>
                <a:gd name="connsiteX11" fmla="*/ 307 w 148926"/>
                <a:gd name="connsiteY11" fmla="*/ 173543 h 173442"/>
                <a:gd name="connsiteX12" fmla="*/ 37476 w 148926"/>
                <a:gd name="connsiteY12" fmla="*/ 172781 h 173442"/>
                <a:gd name="connsiteX13" fmla="*/ 74897 w 148926"/>
                <a:gd name="connsiteY13" fmla="*/ 173543 h 173442"/>
                <a:gd name="connsiteX14" fmla="*/ 74897 w 148926"/>
                <a:gd name="connsiteY14" fmla="*/ 165671 h 173442"/>
                <a:gd name="connsiteX15" fmla="*/ 68829 w 148926"/>
                <a:gd name="connsiteY15" fmla="*/ 165671 h 173442"/>
                <a:gd name="connsiteX16" fmla="*/ 48854 w 148926"/>
                <a:gd name="connsiteY16" fmla="*/ 153736 h 173442"/>
                <a:gd name="connsiteX17" fmla="*/ 48854 w 148926"/>
                <a:gd name="connsiteY17" fmla="*/ 93297 h 173442"/>
                <a:gd name="connsiteX18" fmla="*/ 48095 w 148926"/>
                <a:gd name="connsiteY18" fmla="*/ 86695 h 173442"/>
                <a:gd name="connsiteX19" fmla="*/ 48095 w 148926"/>
                <a:gd name="connsiteY19" fmla="*/ 18130 h 173442"/>
                <a:gd name="connsiteX20" fmla="*/ 60485 w 148926"/>
                <a:gd name="connsiteY20" fmla="*/ 7973 h 173442"/>
                <a:gd name="connsiteX21" fmla="*/ 82988 w 148926"/>
                <a:gd name="connsiteY21" fmla="*/ 7973 h 173442"/>
                <a:gd name="connsiteX22" fmla="*/ 123191 w 148926"/>
                <a:gd name="connsiteY22" fmla="*/ 47334 h 173442"/>
                <a:gd name="connsiteX23" fmla="*/ 82988 w 148926"/>
                <a:gd name="connsiteY23" fmla="*/ 86695 h 173442"/>
                <a:gd name="connsiteX24" fmla="*/ 48095 w 148926"/>
                <a:gd name="connsiteY24" fmla="*/ 86695 h 1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8926" h="173442">
                  <a:moveTo>
                    <a:pt x="48854" y="93297"/>
                  </a:moveTo>
                  <a:lnTo>
                    <a:pt x="91585" y="93297"/>
                  </a:lnTo>
                  <a:cubicBezTo>
                    <a:pt x="121927" y="93297"/>
                    <a:pt x="149234" y="72728"/>
                    <a:pt x="149234" y="47334"/>
                  </a:cubicBezTo>
                  <a:cubicBezTo>
                    <a:pt x="149234" y="22448"/>
                    <a:pt x="124202" y="101"/>
                    <a:pt x="89562" y="101"/>
                  </a:cubicBezTo>
                  <a:lnTo>
                    <a:pt x="307" y="101"/>
                  </a:lnTo>
                  <a:lnTo>
                    <a:pt x="307" y="7973"/>
                  </a:lnTo>
                  <a:lnTo>
                    <a:pt x="6376" y="7973"/>
                  </a:lnTo>
                  <a:cubicBezTo>
                    <a:pt x="25845" y="7973"/>
                    <a:pt x="26351" y="10766"/>
                    <a:pt x="26351" y="19908"/>
                  </a:cubicBezTo>
                  <a:lnTo>
                    <a:pt x="26351" y="153736"/>
                  </a:lnTo>
                  <a:cubicBezTo>
                    <a:pt x="26351" y="162877"/>
                    <a:pt x="25845" y="165671"/>
                    <a:pt x="6376" y="165671"/>
                  </a:cubicBezTo>
                  <a:lnTo>
                    <a:pt x="307" y="165671"/>
                  </a:lnTo>
                  <a:lnTo>
                    <a:pt x="307" y="173543"/>
                  </a:lnTo>
                  <a:cubicBezTo>
                    <a:pt x="9157" y="172781"/>
                    <a:pt x="27868" y="172781"/>
                    <a:pt x="37476" y="172781"/>
                  </a:cubicBezTo>
                  <a:cubicBezTo>
                    <a:pt x="47084" y="172781"/>
                    <a:pt x="66048" y="172781"/>
                    <a:pt x="74897" y="173543"/>
                  </a:cubicBezTo>
                  <a:lnTo>
                    <a:pt x="74897" y="165671"/>
                  </a:lnTo>
                  <a:lnTo>
                    <a:pt x="68829" y="165671"/>
                  </a:lnTo>
                  <a:cubicBezTo>
                    <a:pt x="49360" y="165671"/>
                    <a:pt x="48854" y="162877"/>
                    <a:pt x="48854" y="153736"/>
                  </a:cubicBezTo>
                  <a:lnTo>
                    <a:pt x="48854" y="93297"/>
                  </a:lnTo>
                  <a:close/>
                  <a:moveTo>
                    <a:pt x="48095" y="86695"/>
                  </a:moveTo>
                  <a:lnTo>
                    <a:pt x="48095" y="18130"/>
                  </a:lnTo>
                  <a:cubicBezTo>
                    <a:pt x="48095" y="9750"/>
                    <a:pt x="48601" y="7973"/>
                    <a:pt x="60485" y="7973"/>
                  </a:cubicBezTo>
                  <a:lnTo>
                    <a:pt x="82988" y="7973"/>
                  </a:lnTo>
                  <a:cubicBezTo>
                    <a:pt x="123191" y="7973"/>
                    <a:pt x="123191" y="34891"/>
                    <a:pt x="123191" y="47334"/>
                  </a:cubicBezTo>
                  <a:cubicBezTo>
                    <a:pt x="123191" y="59269"/>
                    <a:pt x="123191" y="86695"/>
                    <a:pt x="82988" y="86695"/>
                  </a:cubicBezTo>
                  <a:lnTo>
                    <a:pt x="48095" y="86695"/>
                  </a:lnTo>
                  <a:close/>
                </a:path>
              </a:pathLst>
            </a:custGeom>
            <a:solidFill>
              <a:srgbClr val="000000"/>
            </a:solidFill>
            <a:ln w="25380" cap="flat">
              <a:noFill/>
              <a:prstDash val="solid"/>
              <a:miter/>
            </a:ln>
          </p:spPr>
          <p:txBody>
            <a:bodyPr rtlCol="0" anchor="ctr"/>
            <a:lstStyle/>
            <a:p>
              <a:endParaRPr lang="en-IN"/>
            </a:p>
          </p:txBody>
        </p:sp>
        <p:sp>
          <p:nvSpPr>
            <p:cNvPr id="598" name="Freeform: Shape 597">
              <a:extLst>
                <a:ext uri="{FF2B5EF4-FFF2-40B4-BE49-F238E27FC236}">
                  <a16:creationId xmlns:a16="http://schemas.microsoft.com/office/drawing/2014/main" id="{3F33FE8F-1CC8-1679-6D56-3FEE799756F4}"/>
                </a:ext>
              </a:extLst>
            </p:cNvPr>
            <p:cNvSpPr/>
            <p:nvPr>
              <p:custDataLst>
                <p:tags r:id="rId156"/>
              </p:custDataLst>
            </p:nvPr>
          </p:nvSpPr>
          <p:spPr>
            <a:xfrm>
              <a:off x="10513898" y="4991047"/>
              <a:ext cx="112011" cy="116559"/>
            </a:xfrm>
            <a:custGeom>
              <a:avLst/>
              <a:gdLst>
                <a:gd name="connsiteX0" fmla="*/ 112325 w 112011"/>
                <a:gd name="connsiteY0" fmla="*/ 59523 h 116559"/>
                <a:gd name="connsiteX1" fmla="*/ 56446 w 112011"/>
                <a:gd name="connsiteY1" fmla="*/ 101 h 116559"/>
                <a:gd name="connsiteX2" fmla="*/ 314 w 112011"/>
                <a:gd name="connsiteY2" fmla="*/ 59523 h 116559"/>
                <a:gd name="connsiteX3" fmla="*/ 56193 w 112011"/>
                <a:gd name="connsiteY3" fmla="*/ 116660 h 116559"/>
                <a:gd name="connsiteX4" fmla="*/ 112325 w 112011"/>
                <a:gd name="connsiteY4" fmla="*/ 59523 h 116559"/>
                <a:gd name="connsiteX5" fmla="*/ 56446 w 112011"/>
                <a:gd name="connsiteY5" fmla="*/ 110311 h 116559"/>
                <a:gd name="connsiteX6" fmla="*/ 27621 w 112011"/>
                <a:gd name="connsiteY6" fmla="*/ 93297 h 116559"/>
                <a:gd name="connsiteX7" fmla="*/ 21300 w 112011"/>
                <a:gd name="connsiteY7" fmla="*/ 57492 h 116559"/>
                <a:gd name="connsiteX8" fmla="*/ 27369 w 112011"/>
                <a:gd name="connsiteY8" fmla="*/ 22701 h 116559"/>
                <a:gd name="connsiteX9" fmla="*/ 56193 w 112011"/>
                <a:gd name="connsiteY9" fmla="*/ 5687 h 116559"/>
                <a:gd name="connsiteX10" fmla="*/ 84765 w 112011"/>
                <a:gd name="connsiteY10" fmla="*/ 22194 h 116559"/>
                <a:gd name="connsiteX11" fmla="*/ 91339 w 112011"/>
                <a:gd name="connsiteY11" fmla="*/ 57492 h 116559"/>
                <a:gd name="connsiteX12" fmla="*/ 85776 w 112011"/>
                <a:gd name="connsiteY12" fmla="*/ 91520 h 116559"/>
                <a:gd name="connsiteX13" fmla="*/ 56446 w 112011"/>
                <a:gd name="connsiteY13" fmla="*/ 110311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011" h="116559">
                  <a:moveTo>
                    <a:pt x="112325" y="59523"/>
                  </a:moveTo>
                  <a:cubicBezTo>
                    <a:pt x="112325" y="27018"/>
                    <a:pt x="87040" y="101"/>
                    <a:pt x="56446" y="101"/>
                  </a:cubicBezTo>
                  <a:cubicBezTo>
                    <a:pt x="24840" y="101"/>
                    <a:pt x="314" y="27780"/>
                    <a:pt x="314" y="59523"/>
                  </a:cubicBezTo>
                  <a:cubicBezTo>
                    <a:pt x="314" y="92282"/>
                    <a:pt x="26610" y="116660"/>
                    <a:pt x="56193" y="116660"/>
                  </a:cubicBezTo>
                  <a:cubicBezTo>
                    <a:pt x="86788" y="116660"/>
                    <a:pt x="112325" y="91774"/>
                    <a:pt x="112325" y="59523"/>
                  </a:cubicBezTo>
                  <a:close/>
                  <a:moveTo>
                    <a:pt x="56446" y="110311"/>
                  </a:moveTo>
                  <a:cubicBezTo>
                    <a:pt x="45574" y="110311"/>
                    <a:pt x="34448" y="104979"/>
                    <a:pt x="27621" y="93297"/>
                  </a:cubicBezTo>
                  <a:cubicBezTo>
                    <a:pt x="21300" y="82124"/>
                    <a:pt x="21300" y="66633"/>
                    <a:pt x="21300" y="57492"/>
                  </a:cubicBezTo>
                  <a:cubicBezTo>
                    <a:pt x="21300" y="47588"/>
                    <a:pt x="21300" y="33875"/>
                    <a:pt x="27369" y="22701"/>
                  </a:cubicBezTo>
                  <a:cubicBezTo>
                    <a:pt x="34195" y="11020"/>
                    <a:pt x="46079" y="5687"/>
                    <a:pt x="56193" y="5687"/>
                  </a:cubicBezTo>
                  <a:cubicBezTo>
                    <a:pt x="67318" y="5687"/>
                    <a:pt x="78191" y="11274"/>
                    <a:pt x="84765" y="22194"/>
                  </a:cubicBezTo>
                  <a:cubicBezTo>
                    <a:pt x="91339" y="33113"/>
                    <a:pt x="91339" y="47842"/>
                    <a:pt x="91339" y="57492"/>
                  </a:cubicBezTo>
                  <a:cubicBezTo>
                    <a:pt x="91339" y="66633"/>
                    <a:pt x="91339" y="80346"/>
                    <a:pt x="85776" y="91520"/>
                  </a:cubicBezTo>
                  <a:cubicBezTo>
                    <a:pt x="80214" y="102947"/>
                    <a:pt x="69088" y="110311"/>
                    <a:pt x="56446" y="110311"/>
                  </a:cubicBezTo>
                  <a:close/>
                </a:path>
              </a:pathLst>
            </a:custGeom>
            <a:solidFill>
              <a:srgbClr val="000000"/>
            </a:solidFill>
            <a:ln w="25380" cap="flat">
              <a:noFill/>
              <a:prstDash val="solid"/>
              <a:miter/>
            </a:ln>
          </p:spPr>
          <p:txBody>
            <a:bodyPr rtlCol="0" anchor="ctr"/>
            <a:lstStyle/>
            <a:p>
              <a:endParaRPr lang="en-IN"/>
            </a:p>
          </p:txBody>
        </p:sp>
        <p:sp>
          <p:nvSpPr>
            <p:cNvPr id="599" name="Freeform: Shape 598">
              <a:extLst>
                <a:ext uri="{FF2B5EF4-FFF2-40B4-BE49-F238E27FC236}">
                  <a16:creationId xmlns:a16="http://schemas.microsoft.com/office/drawing/2014/main" id="{D9253FB6-102D-5F4D-8607-DCAD9A2B9823}"/>
                </a:ext>
              </a:extLst>
            </p:cNvPr>
            <p:cNvSpPr/>
            <p:nvPr>
              <p:custDataLst>
                <p:tags r:id="rId157"/>
              </p:custDataLst>
            </p:nvPr>
          </p:nvSpPr>
          <p:spPr>
            <a:xfrm>
              <a:off x="10641587" y="4934926"/>
              <a:ext cx="54109" cy="169887"/>
            </a:xfrm>
            <a:custGeom>
              <a:avLst/>
              <a:gdLst>
                <a:gd name="connsiteX0" fmla="*/ 36729 w 54109"/>
                <a:gd name="connsiteY0" fmla="*/ 57745 h 169887"/>
                <a:gd name="connsiteX1" fmla="*/ 1330 w 54109"/>
                <a:gd name="connsiteY1" fmla="*/ 60539 h 169887"/>
                <a:gd name="connsiteX2" fmla="*/ 1330 w 54109"/>
                <a:gd name="connsiteY2" fmla="*/ 68411 h 169887"/>
                <a:gd name="connsiteX3" fmla="*/ 20041 w 54109"/>
                <a:gd name="connsiteY3" fmla="*/ 82378 h 169887"/>
                <a:gd name="connsiteX4" fmla="*/ 20041 w 54109"/>
                <a:gd name="connsiteY4" fmla="*/ 150688 h 169887"/>
                <a:gd name="connsiteX5" fmla="*/ 319 w 54109"/>
                <a:gd name="connsiteY5" fmla="*/ 162116 h 169887"/>
                <a:gd name="connsiteX6" fmla="*/ 319 w 54109"/>
                <a:gd name="connsiteY6" fmla="*/ 169988 h 169887"/>
                <a:gd name="connsiteX7" fmla="*/ 28132 w 54109"/>
                <a:gd name="connsiteY7" fmla="*/ 169226 h 169887"/>
                <a:gd name="connsiteX8" fmla="*/ 54428 w 54109"/>
                <a:gd name="connsiteY8" fmla="*/ 169988 h 169887"/>
                <a:gd name="connsiteX9" fmla="*/ 54428 w 54109"/>
                <a:gd name="connsiteY9" fmla="*/ 162116 h 169887"/>
                <a:gd name="connsiteX10" fmla="*/ 36729 w 54109"/>
                <a:gd name="connsiteY10" fmla="*/ 150942 h 169887"/>
                <a:gd name="connsiteX11" fmla="*/ 36729 w 54109"/>
                <a:gd name="connsiteY11" fmla="*/ 57745 h 169887"/>
                <a:gd name="connsiteX12" fmla="*/ 37740 w 54109"/>
                <a:gd name="connsiteY12" fmla="*/ 13560 h 169887"/>
                <a:gd name="connsiteX13" fmla="*/ 24339 w 54109"/>
                <a:gd name="connsiteY13" fmla="*/ 101 h 169887"/>
                <a:gd name="connsiteX14" fmla="*/ 10938 w 54109"/>
                <a:gd name="connsiteY14" fmla="*/ 13560 h 169887"/>
                <a:gd name="connsiteX15" fmla="*/ 24339 w 54109"/>
                <a:gd name="connsiteY15" fmla="*/ 27018 h 169887"/>
                <a:gd name="connsiteX16" fmla="*/ 37740 w 54109"/>
                <a:gd name="connsiteY16" fmla="*/ 13560 h 169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09" h="169887">
                  <a:moveTo>
                    <a:pt x="36729" y="57745"/>
                  </a:moveTo>
                  <a:lnTo>
                    <a:pt x="1330" y="60539"/>
                  </a:lnTo>
                  <a:lnTo>
                    <a:pt x="1330" y="68411"/>
                  </a:lnTo>
                  <a:cubicBezTo>
                    <a:pt x="17765" y="68411"/>
                    <a:pt x="20041" y="69935"/>
                    <a:pt x="20041" y="82378"/>
                  </a:cubicBezTo>
                  <a:lnTo>
                    <a:pt x="20041" y="150688"/>
                  </a:lnTo>
                  <a:cubicBezTo>
                    <a:pt x="20041" y="162116"/>
                    <a:pt x="17260" y="162116"/>
                    <a:pt x="319" y="162116"/>
                  </a:cubicBezTo>
                  <a:lnTo>
                    <a:pt x="319" y="169988"/>
                  </a:lnTo>
                  <a:cubicBezTo>
                    <a:pt x="8410" y="169734"/>
                    <a:pt x="22064" y="169226"/>
                    <a:pt x="28132" y="169226"/>
                  </a:cubicBezTo>
                  <a:cubicBezTo>
                    <a:pt x="36982" y="169226"/>
                    <a:pt x="45831" y="169734"/>
                    <a:pt x="54428" y="169988"/>
                  </a:cubicBezTo>
                  <a:lnTo>
                    <a:pt x="54428" y="162116"/>
                  </a:lnTo>
                  <a:cubicBezTo>
                    <a:pt x="37740" y="162116"/>
                    <a:pt x="36729" y="160846"/>
                    <a:pt x="36729" y="150942"/>
                  </a:cubicBezTo>
                  <a:lnTo>
                    <a:pt x="36729" y="57745"/>
                  </a:lnTo>
                  <a:close/>
                  <a:moveTo>
                    <a:pt x="37740" y="13560"/>
                  </a:moveTo>
                  <a:cubicBezTo>
                    <a:pt x="37740" y="5433"/>
                    <a:pt x="31419" y="101"/>
                    <a:pt x="24339" y="101"/>
                  </a:cubicBezTo>
                  <a:cubicBezTo>
                    <a:pt x="16501" y="101"/>
                    <a:pt x="10938" y="6957"/>
                    <a:pt x="10938" y="13560"/>
                  </a:cubicBezTo>
                  <a:cubicBezTo>
                    <a:pt x="10938" y="20416"/>
                    <a:pt x="16501" y="27018"/>
                    <a:pt x="24339" y="27018"/>
                  </a:cubicBezTo>
                  <a:cubicBezTo>
                    <a:pt x="31419" y="27018"/>
                    <a:pt x="37740" y="21686"/>
                    <a:pt x="37740" y="13560"/>
                  </a:cubicBezTo>
                  <a:close/>
                </a:path>
              </a:pathLst>
            </a:custGeom>
            <a:solidFill>
              <a:srgbClr val="000000"/>
            </a:solidFill>
            <a:ln w="25380" cap="flat">
              <a:noFill/>
              <a:prstDash val="solid"/>
              <a:miter/>
            </a:ln>
          </p:spPr>
          <p:txBody>
            <a:bodyPr rtlCol="0" anchor="ctr"/>
            <a:lstStyle/>
            <a:p>
              <a:endParaRPr lang="en-IN"/>
            </a:p>
          </p:txBody>
        </p:sp>
        <p:sp>
          <p:nvSpPr>
            <p:cNvPr id="600" name="Freeform: Shape 599">
              <a:extLst>
                <a:ext uri="{FF2B5EF4-FFF2-40B4-BE49-F238E27FC236}">
                  <a16:creationId xmlns:a16="http://schemas.microsoft.com/office/drawing/2014/main" id="{31E1AFB4-2B3C-775E-9F11-3267F039551C}"/>
                </a:ext>
              </a:extLst>
            </p:cNvPr>
            <p:cNvSpPr/>
            <p:nvPr>
              <p:custDataLst>
                <p:tags r:id="rId158"/>
              </p:custDataLst>
            </p:nvPr>
          </p:nvSpPr>
          <p:spPr>
            <a:xfrm>
              <a:off x="10711822" y="4991047"/>
              <a:ext cx="82680" cy="116559"/>
            </a:xfrm>
            <a:custGeom>
              <a:avLst/>
              <a:gdLst>
                <a:gd name="connsiteX0" fmla="*/ 44570 w 82680"/>
                <a:gd name="connsiteY0" fmla="*/ 64602 h 116559"/>
                <a:gd name="connsiteX1" fmla="*/ 70866 w 82680"/>
                <a:gd name="connsiteY1" fmla="*/ 87965 h 116559"/>
                <a:gd name="connsiteX2" fmla="*/ 42294 w 82680"/>
                <a:gd name="connsiteY2" fmla="*/ 111073 h 116559"/>
                <a:gd name="connsiteX3" fmla="*/ 7149 w 82680"/>
                <a:gd name="connsiteY3" fmla="*/ 75014 h 116559"/>
                <a:gd name="connsiteX4" fmla="*/ 3609 w 82680"/>
                <a:gd name="connsiteY4" fmla="*/ 70697 h 116559"/>
                <a:gd name="connsiteX5" fmla="*/ 322 w 82680"/>
                <a:gd name="connsiteY5" fmla="*/ 77045 h 116559"/>
                <a:gd name="connsiteX6" fmla="*/ 322 w 82680"/>
                <a:gd name="connsiteY6" fmla="*/ 110565 h 116559"/>
                <a:gd name="connsiteX7" fmla="*/ 3103 w 82680"/>
                <a:gd name="connsiteY7" fmla="*/ 116660 h 116559"/>
                <a:gd name="connsiteX8" fmla="*/ 9424 w 82680"/>
                <a:gd name="connsiteY8" fmla="*/ 111581 h 116559"/>
                <a:gd name="connsiteX9" fmla="*/ 14481 w 82680"/>
                <a:gd name="connsiteY9" fmla="*/ 105741 h 116559"/>
                <a:gd name="connsiteX10" fmla="*/ 42294 w 82680"/>
                <a:gd name="connsiteY10" fmla="*/ 116660 h 116559"/>
                <a:gd name="connsiteX11" fmla="*/ 83003 w 82680"/>
                <a:gd name="connsiteY11" fmla="*/ 81362 h 116559"/>
                <a:gd name="connsiteX12" fmla="*/ 72383 w 82680"/>
                <a:gd name="connsiteY12" fmla="*/ 57238 h 116559"/>
                <a:gd name="connsiteX13" fmla="*/ 43559 w 82680"/>
                <a:gd name="connsiteY13" fmla="*/ 45048 h 116559"/>
                <a:gd name="connsiteX14" fmla="*/ 12458 w 82680"/>
                <a:gd name="connsiteY14" fmla="*/ 24225 h 116559"/>
                <a:gd name="connsiteX15" fmla="*/ 40777 w 82680"/>
                <a:gd name="connsiteY15" fmla="*/ 4926 h 116559"/>
                <a:gd name="connsiteX16" fmla="*/ 70360 w 82680"/>
                <a:gd name="connsiteY16" fmla="*/ 35653 h 116559"/>
                <a:gd name="connsiteX17" fmla="*/ 73394 w 82680"/>
                <a:gd name="connsiteY17" fmla="*/ 37938 h 116559"/>
                <a:gd name="connsiteX18" fmla="*/ 76681 w 82680"/>
                <a:gd name="connsiteY18" fmla="*/ 31843 h 116559"/>
                <a:gd name="connsiteX19" fmla="*/ 76681 w 82680"/>
                <a:gd name="connsiteY19" fmla="*/ 6195 h 116559"/>
                <a:gd name="connsiteX20" fmla="*/ 73900 w 82680"/>
                <a:gd name="connsiteY20" fmla="*/ 101 h 116559"/>
                <a:gd name="connsiteX21" fmla="*/ 68843 w 82680"/>
                <a:gd name="connsiteY21" fmla="*/ 3148 h 116559"/>
                <a:gd name="connsiteX22" fmla="*/ 64545 w 82680"/>
                <a:gd name="connsiteY22" fmla="*/ 7211 h 116559"/>
                <a:gd name="connsiteX23" fmla="*/ 40777 w 82680"/>
                <a:gd name="connsiteY23" fmla="*/ 101 h 116559"/>
                <a:gd name="connsiteX24" fmla="*/ 322 w 82680"/>
                <a:gd name="connsiteY24" fmla="*/ 31336 h 116559"/>
                <a:gd name="connsiteX25" fmla="*/ 11194 w 82680"/>
                <a:gd name="connsiteY25" fmla="*/ 52921 h 116559"/>
                <a:gd name="connsiteX26" fmla="*/ 44570 w 82680"/>
                <a:gd name="connsiteY26" fmla="*/ 64602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680" h="116559">
                  <a:moveTo>
                    <a:pt x="44570" y="64602"/>
                  </a:moveTo>
                  <a:cubicBezTo>
                    <a:pt x="50133" y="65618"/>
                    <a:pt x="70866" y="69681"/>
                    <a:pt x="70866" y="87965"/>
                  </a:cubicBezTo>
                  <a:cubicBezTo>
                    <a:pt x="70866" y="100916"/>
                    <a:pt x="62016" y="111073"/>
                    <a:pt x="42294" y="111073"/>
                  </a:cubicBezTo>
                  <a:cubicBezTo>
                    <a:pt x="21055" y="111073"/>
                    <a:pt x="11953" y="96599"/>
                    <a:pt x="7149" y="75014"/>
                  </a:cubicBezTo>
                  <a:cubicBezTo>
                    <a:pt x="6390" y="71712"/>
                    <a:pt x="6137" y="70697"/>
                    <a:pt x="3609" y="70697"/>
                  </a:cubicBezTo>
                  <a:cubicBezTo>
                    <a:pt x="322" y="70697"/>
                    <a:pt x="322" y="72474"/>
                    <a:pt x="322" y="77045"/>
                  </a:cubicBezTo>
                  <a:lnTo>
                    <a:pt x="322" y="110565"/>
                  </a:lnTo>
                  <a:cubicBezTo>
                    <a:pt x="322" y="114882"/>
                    <a:pt x="322" y="116660"/>
                    <a:pt x="3103" y="116660"/>
                  </a:cubicBezTo>
                  <a:cubicBezTo>
                    <a:pt x="4367" y="116660"/>
                    <a:pt x="4620" y="116406"/>
                    <a:pt x="9424" y="111581"/>
                  </a:cubicBezTo>
                  <a:cubicBezTo>
                    <a:pt x="9930" y="111073"/>
                    <a:pt x="9930" y="110565"/>
                    <a:pt x="14481" y="105741"/>
                  </a:cubicBezTo>
                  <a:cubicBezTo>
                    <a:pt x="25606" y="116406"/>
                    <a:pt x="36984" y="116660"/>
                    <a:pt x="42294" y="116660"/>
                  </a:cubicBezTo>
                  <a:cubicBezTo>
                    <a:pt x="71372" y="116660"/>
                    <a:pt x="83003" y="99646"/>
                    <a:pt x="83003" y="81362"/>
                  </a:cubicBezTo>
                  <a:cubicBezTo>
                    <a:pt x="83003" y="67903"/>
                    <a:pt x="75417" y="60285"/>
                    <a:pt x="72383" y="57238"/>
                  </a:cubicBezTo>
                  <a:cubicBezTo>
                    <a:pt x="64039" y="49111"/>
                    <a:pt x="54178" y="47080"/>
                    <a:pt x="43559" y="45048"/>
                  </a:cubicBezTo>
                  <a:cubicBezTo>
                    <a:pt x="29399" y="42255"/>
                    <a:pt x="12458" y="38954"/>
                    <a:pt x="12458" y="24225"/>
                  </a:cubicBezTo>
                  <a:cubicBezTo>
                    <a:pt x="12458" y="15337"/>
                    <a:pt x="19032" y="4926"/>
                    <a:pt x="40777" y="4926"/>
                  </a:cubicBezTo>
                  <a:cubicBezTo>
                    <a:pt x="68590" y="4926"/>
                    <a:pt x="69855" y="27780"/>
                    <a:pt x="70360" y="35653"/>
                  </a:cubicBezTo>
                  <a:cubicBezTo>
                    <a:pt x="70613" y="37938"/>
                    <a:pt x="72889" y="37938"/>
                    <a:pt x="73394" y="37938"/>
                  </a:cubicBezTo>
                  <a:cubicBezTo>
                    <a:pt x="76681" y="37938"/>
                    <a:pt x="76681" y="36668"/>
                    <a:pt x="76681" y="31843"/>
                  </a:cubicBezTo>
                  <a:lnTo>
                    <a:pt x="76681" y="6195"/>
                  </a:lnTo>
                  <a:cubicBezTo>
                    <a:pt x="76681" y="1878"/>
                    <a:pt x="76681" y="101"/>
                    <a:pt x="73900" y="101"/>
                  </a:cubicBezTo>
                  <a:cubicBezTo>
                    <a:pt x="72636" y="101"/>
                    <a:pt x="72130" y="101"/>
                    <a:pt x="68843" y="3148"/>
                  </a:cubicBezTo>
                  <a:cubicBezTo>
                    <a:pt x="68085" y="4164"/>
                    <a:pt x="65556" y="6449"/>
                    <a:pt x="64545" y="7211"/>
                  </a:cubicBezTo>
                  <a:cubicBezTo>
                    <a:pt x="54937" y="101"/>
                    <a:pt x="44570" y="101"/>
                    <a:pt x="40777" y="101"/>
                  </a:cubicBezTo>
                  <a:cubicBezTo>
                    <a:pt x="9930" y="101"/>
                    <a:pt x="322" y="17115"/>
                    <a:pt x="322" y="31336"/>
                  </a:cubicBezTo>
                  <a:cubicBezTo>
                    <a:pt x="322" y="40223"/>
                    <a:pt x="4367" y="47334"/>
                    <a:pt x="11194" y="52921"/>
                  </a:cubicBezTo>
                  <a:cubicBezTo>
                    <a:pt x="19285" y="59523"/>
                    <a:pt x="26365" y="61047"/>
                    <a:pt x="44570" y="64602"/>
                  </a:cubicBezTo>
                  <a:close/>
                </a:path>
              </a:pathLst>
            </a:custGeom>
            <a:solidFill>
              <a:srgbClr val="000000"/>
            </a:solidFill>
            <a:ln w="25380" cap="flat">
              <a:noFill/>
              <a:prstDash val="solid"/>
              <a:miter/>
            </a:ln>
          </p:spPr>
          <p:txBody>
            <a:bodyPr rtlCol="0" anchor="ctr"/>
            <a:lstStyle/>
            <a:p>
              <a:endParaRPr lang="en-IN"/>
            </a:p>
          </p:txBody>
        </p:sp>
        <p:sp>
          <p:nvSpPr>
            <p:cNvPr id="601" name="Freeform: Shape 600">
              <a:extLst>
                <a:ext uri="{FF2B5EF4-FFF2-40B4-BE49-F238E27FC236}">
                  <a16:creationId xmlns:a16="http://schemas.microsoft.com/office/drawing/2014/main" id="{DDBB2A32-85F2-8675-F710-182A8E586F1A}"/>
                </a:ext>
              </a:extLst>
            </p:cNvPr>
            <p:cNvSpPr/>
            <p:nvPr>
              <p:custDataLst>
                <p:tags r:id="rId159"/>
              </p:custDataLst>
            </p:nvPr>
          </p:nvSpPr>
          <p:spPr>
            <a:xfrm>
              <a:off x="10811556" y="4991047"/>
              <a:ext cx="82680" cy="116559"/>
            </a:xfrm>
            <a:custGeom>
              <a:avLst/>
              <a:gdLst>
                <a:gd name="connsiteX0" fmla="*/ 44574 w 82680"/>
                <a:gd name="connsiteY0" fmla="*/ 64602 h 116559"/>
                <a:gd name="connsiteX1" fmla="*/ 70870 w 82680"/>
                <a:gd name="connsiteY1" fmla="*/ 87965 h 116559"/>
                <a:gd name="connsiteX2" fmla="*/ 42298 w 82680"/>
                <a:gd name="connsiteY2" fmla="*/ 111073 h 116559"/>
                <a:gd name="connsiteX3" fmla="*/ 7152 w 82680"/>
                <a:gd name="connsiteY3" fmla="*/ 75014 h 116559"/>
                <a:gd name="connsiteX4" fmla="*/ 3613 w 82680"/>
                <a:gd name="connsiteY4" fmla="*/ 70697 h 116559"/>
                <a:gd name="connsiteX5" fmla="*/ 326 w 82680"/>
                <a:gd name="connsiteY5" fmla="*/ 77045 h 116559"/>
                <a:gd name="connsiteX6" fmla="*/ 326 w 82680"/>
                <a:gd name="connsiteY6" fmla="*/ 110565 h 116559"/>
                <a:gd name="connsiteX7" fmla="*/ 3107 w 82680"/>
                <a:gd name="connsiteY7" fmla="*/ 116660 h 116559"/>
                <a:gd name="connsiteX8" fmla="*/ 9428 w 82680"/>
                <a:gd name="connsiteY8" fmla="*/ 111581 h 116559"/>
                <a:gd name="connsiteX9" fmla="*/ 14485 w 82680"/>
                <a:gd name="connsiteY9" fmla="*/ 105741 h 116559"/>
                <a:gd name="connsiteX10" fmla="*/ 42298 w 82680"/>
                <a:gd name="connsiteY10" fmla="*/ 116660 h 116559"/>
                <a:gd name="connsiteX11" fmla="*/ 83007 w 82680"/>
                <a:gd name="connsiteY11" fmla="*/ 81362 h 116559"/>
                <a:gd name="connsiteX12" fmla="*/ 72387 w 82680"/>
                <a:gd name="connsiteY12" fmla="*/ 57238 h 116559"/>
                <a:gd name="connsiteX13" fmla="*/ 43562 w 82680"/>
                <a:gd name="connsiteY13" fmla="*/ 45048 h 116559"/>
                <a:gd name="connsiteX14" fmla="*/ 12462 w 82680"/>
                <a:gd name="connsiteY14" fmla="*/ 24225 h 116559"/>
                <a:gd name="connsiteX15" fmla="*/ 40781 w 82680"/>
                <a:gd name="connsiteY15" fmla="*/ 4926 h 116559"/>
                <a:gd name="connsiteX16" fmla="*/ 70364 w 82680"/>
                <a:gd name="connsiteY16" fmla="*/ 35653 h 116559"/>
                <a:gd name="connsiteX17" fmla="*/ 73398 w 82680"/>
                <a:gd name="connsiteY17" fmla="*/ 37938 h 116559"/>
                <a:gd name="connsiteX18" fmla="*/ 76685 w 82680"/>
                <a:gd name="connsiteY18" fmla="*/ 31843 h 116559"/>
                <a:gd name="connsiteX19" fmla="*/ 76685 w 82680"/>
                <a:gd name="connsiteY19" fmla="*/ 6195 h 116559"/>
                <a:gd name="connsiteX20" fmla="*/ 73904 w 82680"/>
                <a:gd name="connsiteY20" fmla="*/ 101 h 116559"/>
                <a:gd name="connsiteX21" fmla="*/ 68847 w 82680"/>
                <a:gd name="connsiteY21" fmla="*/ 3148 h 116559"/>
                <a:gd name="connsiteX22" fmla="*/ 64549 w 82680"/>
                <a:gd name="connsiteY22" fmla="*/ 7211 h 116559"/>
                <a:gd name="connsiteX23" fmla="*/ 40781 w 82680"/>
                <a:gd name="connsiteY23" fmla="*/ 101 h 116559"/>
                <a:gd name="connsiteX24" fmla="*/ 326 w 82680"/>
                <a:gd name="connsiteY24" fmla="*/ 31336 h 116559"/>
                <a:gd name="connsiteX25" fmla="*/ 11198 w 82680"/>
                <a:gd name="connsiteY25" fmla="*/ 52921 h 116559"/>
                <a:gd name="connsiteX26" fmla="*/ 44574 w 82680"/>
                <a:gd name="connsiteY26" fmla="*/ 64602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680" h="116559">
                  <a:moveTo>
                    <a:pt x="44574" y="64602"/>
                  </a:moveTo>
                  <a:cubicBezTo>
                    <a:pt x="50136" y="65618"/>
                    <a:pt x="70870" y="69681"/>
                    <a:pt x="70870" y="87965"/>
                  </a:cubicBezTo>
                  <a:cubicBezTo>
                    <a:pt x="70870" y="100916"/>
                    <a:pt x="62020" y="111073"/>
                    <a:pt x="42298" y="111073"/>
                  </a:cubicBezTo>
                  <a:cubicBezTo>
                    <a:pt x="21059" y="111073"/>
                    <a:pt x="11957" y="96599"/>
                    <a:pt x="7152" y="75014"/>
                  </a:cubicBezTo>
                  <a:cubicBezTo>
                    <a:pt x="6394" y="71712"/>
                    <a:pt x="6141" y="70697"/>
                    <a:pt x="3613" y="70697"/>
                  </a:cubicBezTo>
                  <a:cubicBezTo>
                    <a:pt x="326" y="70697"/>
                    <a:pt x="326" y="72474"/>
                    <a:pt x="326" y="77045"/>
                  </a:cubicBezTo>
                  <a:lnTo>
                    <a:pt x="326" y="110565"/>
                  </a:lnTo>
                  <a:cubicBezTo>
                    <a:pt x="326" y="114882"/>
                    <a:pt x="326" y="116660"/>
                    <a:pt x="3107" y="116660"/>
                  </a:cubicBezTo>
                  <a:cubicBezTo>
                    <a:pt x="4371" y="116660"/>
                    <a:pt x="4624" y="116406"/>
                    <a:pt x="9428" y="111581"/>
                  </a:cubicBezTo>
                  <a:cubicBezTo>
                    <a:pt x="9934" y="111073"/>
                    <a:pt x="9934" y="110565"/>
                    <a:pt x="14485" y="105741"/>
                  </a:cubicBezTo>
                  <a:cubicBezTo>
                    <a:pt x="25610" y="116406"/>
                    <a:pt x="36988" y="116660"/>
                    <a:pt x="42298" y="116660"/>
                  </a:cubicBezTo>
                  <a:cubicBezTo>
                    <a:pt x="71376" y="116660"/>
                    <a:pt x="83007" y="99646"/>
                    <a:pt x="83007" y="81362"/>
                  </a:cubicBezTo>
                  <a:cubicBezTo>
                    <a:pt x="83007" y="67903"/>
                    <a:pt x="75421" y="60285"/>
                    <a:pt x="72387" y="57238"/>
                  </a:cubicBezTo>
                  <a:cubicBezTo>
                    <a:pt x="64043" y="49111"/>
                    <a:pt x="54182" y="47080"/>
                    <a:pt x="43562" y="45048"/>
                  </a:cubicBezTo>
                  <a:cubicBezTo>
                    <a:pt x="29403" y="42255"/>
                    <a:pt x="12462" y="38954"/>
                    <a:pt x="12462" y="24225"/>
                  </a:cubicBezTo>
                  <a:cubicBezTo>
                    <a:pt x="12462" y="15337"/>
                    <a:pt x="19036" y="4926"/>
                    <a:pt x="40781" y="4926"/>
                  </a:cubicBezTo>
                  <a:cubicBezTo>
                    <a:pt x="68594" y="4926"/>
                    <a:pt x="69859" y="27780"/>
                    <a:pt x="70364" y="35653"/>
                  </a:cubicBezTo>
                  <a:cubicBezTo>
                    <a:pt x="70617" y="37938"/>
                    <a:pt x="72893" y="37938"/>
                    <a:pt x="73398" y="37938"/>
                  </a:cubicBezTo>
                  <a:cubicBezTo>
                    <a:pt x="76685" y="37938"/>
                    <a:pt x="76685" y="36668"/>
                    <a:pt x="76685" y="31843"/>
                  </a:cubicBezTo>
                  <a:lnTo>
                    <a:pt x="76685" y="6195"/>
                  </a:lnTo>
                  <a:cubicBezTo>
                    <a:pt x="76685" y="1878"/>
                    <a:pt x="76685" y="101"/>
                    <a:pt x="73904" y="101"/>
                  </a:cubicBezTo>
                  <a:cubicBezTo>
                    <a:pt x="72640" y="101"/>
                    <a:pt x="72134" y="101"/>
                    <a:pt x="68847" y="3148"/>
                  </a:cubicBezTo>
                  <a:cubicBezTo>
                    <a:pt x="68089" y="4164"/>
                    <a:pt x="65560" y="6449"/>
                    <a:pt x="64549" y="7211"/>
                  </a:cubicBezTo>
                  <a:cubicBezTo>
                    <a:pt x="54941" y="101"/>
                    <a:pt x="44574" y="101"/>
                    <a:pt x="40781" y="101"/>
                  </a:cubicBezTo>
                  <a:cubicBezTo>
                    <a:pt x="9934" y="101"/>
                    <a:pt x="326" y="17115"/>
                    <a:pt x="326" y="31336"/>
                  </a:cubicBezTo>
                  <a:cubicBezTo>
                    <a:pt x="326" y="40223"/>
                    <a:pt x="4371" y="47334"/>
                    <a:pt x="11198" y="52921"/>
                  </a:cubicBezTo>
                  <a:cubicBezTo>
                    <a:pt x="19289" y="59523"/>
                    <a:pt x="26369" y="61047"/>
                    <a:pt x="44574" y="64602"/>
                  </a:cubicBezTo>
                  <a:close/>
                </a:path>
              </a:pathLst>
            </a:custGeom>
            <a:solidFill>
              <a:srgbClr val="000000"/>
            </a:solidFill>
            <a:ln w="25380" cap="flat">
              <a:noFill/>
              <a:prstDash val="solid"/>
              <a:miter/>
            </a:ln>
          </p:spPr>
          <p:txBody>
            <a:bodyPr rtlCol="0" anchor="ctr"/>
            <a:lstStyle/>
            <a:p>
              <a:endParaRPr lang="en-IN"/>
            </a:p>
          </p:txBody>
        </p:sp>
        <p:sp>
          <p:nvSpPr>
            <p:cNvPr id="602" name="Freeform: Shape 601">
              <a:extLst>
                <a:ext uri="{FF2B5EF4-FFF2-40B4-BE49-F238E27FC236}">
                  <a16:creationId xmlns:a16="http://schemas.microsoft.com/office/drawing/2014/main" id="{0019AA34-9F9A-B04E-5A0C-A22EEF69EE7B}"/>
                </a:ext>
              </a:extLst>
            </p:cNvPr>
            <p:cNvSpPr/>
            <p:nvPr>
              <p:custDataLst>
                <p:tags r:id="rId160"/>
              </p:custDataLst>
            </p:nvPr>
          </p:nvSpPr>
          <p:spPr>
            <a:xfrm>
              <a:off x="10910026" y="4991047"/>
              <a:ext cx="112011" cy="116559"/>
            </a:xfrm>
            <a:custGeom>
              <a:avLst/>
              <a:gdLst>
                <a:gd name="connsiteX0" fmla="*/ 112341 w 112011"/>
                <a:gd name="connsiteY0" fmla="*/ 59523 h 116559"/>
                <a:gd name="connsiteX1" fmla="*/ 56462 w 112011"/>
                <a:gd name="connsiteY1" fmla="*/ 101 h 116559"/>
                <a:gd name="connsiteX2" fmla="*/ 330 w 112011"/>
                <a:gd name="connsiteY2" fmla="*/ 59523 h 116559"/>
                <a:gd name="connsiteX3" fmla="*/ 56209 w 112011"/>
                <a:gd name="connsiteY3" fmla="*/ 116660 h 116559"/>
                <a:gd name="connsiteX4" fmla="*/ 112341 w 112011"/>
                <a:gd name="connsiteY4" fmla="*/ 59523 h 116559"/>
                <a:gd name="connsiteX5" fmla="*/ 56462 w 112011"/>
                <a:gd name="connsiteY5" fmla="*/ 110311 h 116559"/>
                <a:gd name="connsiteX6" fmla="*/ 27637 w 112011"/>
                <a:gd name="connsiteY6" fmla="*/ 93297 h 116559"/>
                <a:gd name="connsiteX7" fmla="*/ 21316 w 112011"/>
                <a:gd name="connsiteY7" fmla="*/ 57492 h 116559"/>
                <a:gd name="connsiteX8" fmla="*/ 27384 w 112011"/>
                <a:gd name="connsiteY8" fmla="*/ 22701 h 116559"/>
                <a:gd name="connsiteX9" fmla="*/ 56209 w 112011"/>
                <a:gd name="connsiteY9" fmla="*/ 5687 h 116559"/>
                <a:gd name="connsiteX10" fmla="*/ 84780 w 112011"/>
                <a:gd name="connsiteY10" fmla="*/ 22194 h 116559"/>
                <a:gd name="connsiteX11" fmla="*/ 91354 w 112011"/>
                <a:gd name="connsiteY11" fmla="*/ 57492 h 116559"/>
                <a:gd name="connsiteX12" fmla="*/ 85792 w 112011"/>
                <a:gd name="connsiteY12" fmla="*/ 91520 h 116559"/>
                <a:gd name="connsiteX13" fmla="*/ 56462 w 112011"/>
                <a:gd name="connsiteY13" fmla="*/ 110311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011" h="116559">
                  <a:moveTo>
                    <a:pt x="112341" y="59523"/>
                  </a:moveTo>
                  <a:cubicBezTo>
                    <a:pt x="112341" y="27018"/>
                    <a:pt x="87056" y="101"/>
                    <a:pt x="56462" y="101"/>
                  </a:cubicBezTo>
                  <a:cubicBezTo>
                    <a:pt x="24856" y="101"/>
                    <a:pt x="330" y="27780"/>
                    <a:pt x="330" y="59523"/>
                  </a:cubicBezTo>
                  <a:cubicBezTo>
                    <a:pt x="330" y="92282"/>
                    <a:pt x="26626" y="116660"/>
                    <a:pt x="56209" y="116660"/>
                  </a:cubicBezTo>
                  <a:cubicBezTo>
                    <a:pt x="86803" y="116660"/>
                    <a:pt x="112341" y="91774"/>
                    <a:pt x="112341" y="59523"/>
                  </a:cubicBezTo>
                  <a:close/>
                  <a:moveTo>
                    <a:pt x="56462" y="110311"/>
                  </a:moveTo>
                  <a:cubicBezTo>
                    <a:pt x="45589" y="110311"/>
                    <a:pt x="34464" y="104979"/>
                    <a:pt x="27637" y="93297"/>
                  </a:cubicBezTo>
                  <a:cubicBezTo>
                    <a:pt x="21316" y="82124"/>
                    <a:pt x="21316" y="66633"/>
                    <a:pt x="21316" y="57492"/>
                  </a:cubicBezTo>
                  <a:cubicBezTo>
                    <a:pt x="21316" y="47588"/>
                    <a:pt x="21316" y="33875"/>
                    <a:pt x="27384" y="22701"/>
                  </a:cubicBezTo>
                  <a:cubicBezTo>
                    <a:pt x="34211" y="11020"/>
                    <a:pt x="46095" y="5687"/>
                    <a:pt x="56209" y="5687"/>
                  </a:cubicBezTo>
                  <a:cubicBezTo>
                    <a:pt x="67334" y="5687"/>
                    <a:pt x="78206" y="11274"/>
                    <a:pt x="84780" y="22194"/>
                  </a:cubicBezTo>
                  <a:cubicBezTo>
                    <a:pt x="91354" y="33113"/>
                    <a:pt x="91354" y="47842"/>
                    <a:pt x="91354" y="57492"/>
                  </a:cubicBezTo>
                  <a:cubicBezTo>
                    <a:pt x="91354" y="66633"/>
                    <a:pt x="91354" y="80346"/>
                    <a:pt x="85792" y="91520"/>
                  </a:cubicBezTo>
                  <a:cubicBezTo>
                    <a:pt x="80229" y="102947"/>
                    <a:pt x="69104" y="110311"/>
                    <a:pt x="56462" y="110311"/>
                  </a:cubicBezTo>
                  <a:close/>
                </a:path>
              </a:pathLst>
            </a:custGeom>
            <a:solidFill>
              <a:srgbClr val="000000"/>
            </a:solidFill>
            <a:ln w="25380" cap="flat">
              <a:noFill/>
              <a:prstDash val="solid"/>
              <a:miter/>
            </a:ln>
          </p:spPr>
          <p:txBody>
            <a:bodyPr rtlCol="0" anchor="ctr"/>
            <a:lstStyle/>
            <a:p>
              <a:endParaRPr lang="en-IN"/>
            </a:p>
          </p:txBody>
        </p:sp>
        <p:sp>
          <p:nvSpPr>
            <p:cNvPr id="603" name="Freeform: Shape 602">
              <a:extLst>
                <a:ext uri="{FF2B5EF4-FFF2-40B4-BE49-F238E27FC236}">
                  <a16:creationId xmlns:a16="http://schemas.microsoft.com/office/drawing/2014/main" id="{DDAE8637-F2AE-8EDC-25BA-2EA9442E6172}"/>
                </a:ext>
              </a:extLst>
            </p:cNvPr>
            <p:cNvSpPr/>
            <p:nvPr>
              <p:custDataLst>
                <p:tags r:id="rId161"/>
              </p:custDataLst>
            </p:nvPr>
          </p:nvSpPr>
          <p:spPr>
            <a:xfrm>
              <a:off x="11037462" y="4992571"/>
              <a:ext cx="127182" cy="112242"/>
            </a:xfrm>
            <a:custGeom>
              <a:avLst/>
              <a:gdLst>
                <a:gd name="connsiteX0" fmla="*/ 20057 w 127182"/>
                <a:gd name="connsiteY0" fmla="*/ 24987 h 112242"/>
                <a:gd name="connsiteX1" fmla="*/ 20057 w 127182"/>
                <a:gd name="connsiteY1" fmla="*/ 93043 h 112242"/>
                <a:gd name="connsiteX2" fmla="*/ 334 w 127182"/>
                <a:gd name="connsiteY2" fmla="*/ 104471 h 112242"/>
                <a:gd name="connsiteX3" fmla="*/ 334 w 127182"/>
                <a:gd name="connsiteY3" fmla="*/ 112343 h 112242"/>
                <a:gd name="connsiteX4" fmla="*/ 28906 w 127182"/>
                <a:gd name="connsiteY4" fmla="*/ 111581 h 112242"/>
                <a:gd name="connsiteX5" fmla="*/ 57225 w 127182"/>
                <a:gd name="connsiteY5" fmla="*/ 112343 h 112242"/>
                <a:gd name="connsiteX6" fmla="*/ 57225 w 127182"/>
                <a:gd name="connsiteY6" fmla="*/ 104471 h 112242"/>
                <a:gd name="connsiteX7" fmla="*/ 37503 w 127182"/>
                <a:gd name="connsiteY7" fmla="*/ 93043 h 112242"/>
                <a:gd name="connsiteX8" fmla="*/ 37503 w 127182"/>
                <a:gd name="connsiteY8" fmla="*/ 46318 h 112242"/>
                <a:gd name="connsiteX9" fmla="*/ 71637 w 127182"/>
                <a:gd name="connsiteY9" fmla="*/ 5687 h 112242"/>
                <a:gd name="connsiteX10" fmla="*/ 90348 w 127182"/>
                <a:gd name="connsiteY10" fmla="*/ 33875 h 112242"/>
                <a:gd name="connsiteX11" fmla="*/ 90348 w 127182"/>
                <a:gd name="connsiteY11" fmla="*/ 93043 h 112242"/>
                <a:gd name="connsiteX12" fmla="*/ 70626 w 127182"/>
                <a:gd name="connsiteY12" fmla="*/ 104471 h 112242"/>
                <a:gd name="connsiteX13" fmla="*/ 70626 w 127182"/>
                <a:gd name="connsiteY13" fmla="*/ 112343 h 112242"/>
                <a:gd name="connsiteX14" fmla="*/ 99198 w 127182"/>
                <a:gd name="connsiteY14" fmla="*/ 111581 h 112242"/>
                <a:gd name="connsiteX15" fmla="*/ 127517 w 127182"/>
                <a:gd name="connsiteY15" fmla="*/ 112343 h 112242"/>
                <a:gd name="connsiteX16" fmla="*/ 127517 w 127182"/>
                <a:gd name="connsiteY16" fmla="*/ 104471 h 112242"/>
                <a:gd name="connsiteX17" fmla="*/ 107794 w 127182"/>
                <a:gd name="connsiteY17" fmla="*/ 96853 h 112242"/>
                <a:gd name="connsiteX18" fmla="*/ 107794 w 127182"/>
                <a:gd name="connsiteY18" fmla="*/ 48350 h 112242"/>
                <a:gd name="connsiteX19" fmla="*/ 99956 w 127182"/>
                <a:gd name="connsiteY19" fmla="*/ 9496 h 112242"/>
                <a:gd name="connsiteX20" fmla="*/ 73407 w 127182"/>
                <a:gd name="connsiteY20" fmla="*/ 101 h 112242"/>
                <a:gd name="connsiteX21" fmla="*/ 35986 w 127182"/>
                <a:gd name="connsiteY21" fmla="*/ 26765 h 112242"/>
                <a:gd name="connsiteX22" fmla="*/ 35986 w 127182"/>
                <a:gd name="connsiteY22" fmla="*/ 101 h 112242"/>
                <a:gd name="connsiteX23" fmla="*/ 334 w 127182"/>
                <a:gd name="connsiteY23" fmla="*/ 2894 h 112242"/>
                <a:gd name="connsiteX24" fmla="*/ 334 w 127182"/>
                <a:gd name="connsiteY24" fmla="*/ 10766 h 112242"/>
                <a:gd name="connsiteX25" fmla="*/ 20057 w 127182"/>
                <a:gd name="connsiteY25" fmla="*/ 24987 h 11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182" h="112242">
                  <a:moveTo>
                    <a:pt x="20057" y="24987"/>
                  </a:moveTo>
                  <a:lnTo>
                    <a:pt x="20057" y="93043"/>
                  </a:lnTo>
                  <a:cubicBezTo>
                    <a:pt x="20057" y="104471"/>
                    <a:pt x="17275" y="104471"/>
                    <a:pt x="334" y="104471"/>
                  </a:cubicBezTo>
                  <a:lnTo>
                    <a:pt x="334" y="112343"/>
                  </a:lnTo>
                  <a:cubicBezTo>
                    <a:pt x="9184" y="112089"/>
                    <a:pt x="22079" y="111581"/>
                    <a:pt x="28906" y="111581"/>
                  </a:cubicBezTo>
                  <a:cubicBezTo>
                    <a:pt x="35480" y="111581"/>
                    <a:pt x="48628" y="112089"/>
                    <a:pt x="57225" y="112343"/>
                  </a:cubicBezTo>
                  <a:lnTo>
                    <a:pt x="57225" y="104471"/>
                  </a:lnTo>
                  <a:cubicBezTo>
                    <a:pt x="40284" y="104471"/>
                    <a:pt x="37503" y="104471"/>
                    <a:pt x="37503" y="93043"/>
                  </a:cubicBezTo>
                  <a:lnTo>
                    <a:pt x="37503" y="46318"/>
                  </a:lnTo>
                  <a:cubicBezTo>
                    <a:pt x="37503" y="19908"/>
                    <a:pt x="55455" y="5687"/>
                    <a:pt x="71637" y="5687"/>
                  </a:cubicBezTo>
                  <a:cubicBezTo>
                    <a:pt x="87567" y="5687"/>
                    <a:pt x="90348" y="19400"/>
                    <a:pt x="90348" y="33875"/>
                  </a:cubicBezTo>
                  <a:lnTo>
                    <a:pt x="90348" y="93043"/>
                  </a:lnTo>
                  <a:cubicBezTo>
                    <a:pt x="90348" y="104471"/>
                    <a:pt x="87567" y="104471"/>
                    <a:pt x="70626" y="104471"/>
                  </a:cubicBezTo>
                  <a:lnTo>
                    <a:pt x="70626" y="112343"/>
                  </a:lnTo>
                  <a:cubicBezTo>
                    <a:pt x="79476" y="112089"/>
                    <a:pt x="92371" y="111581"/>
                    <a:pt x="99198" y="111581"/>
                  </a:cubicBezTo>
                  <a:cubicBezTo>
                    <a:pt x="105772" y="111581"/>
                    <a:pt x="118920" y="112089"/>
                    <a:pt x="127517" y="112343"/>
                  </a:cubicBezTo>
                  <a:lnTo>
                    <a:pt x="127517" y="104471"/>
                  </a:lnTo>
                  <a:cubicBezTo>
                    <a:pt x="114368" y="104471"/>
                    <a:pt x="108047" y="104471"/>
                    <a:pt x="107794" y="96853"/>
                  </a:cubicBezTo>
                  <a:lnTo>
                    <a:pt x="107794" y="48350"/>
                  </a:lnTo>
                  <a:cubicBezTo>
                    <a:pt x="107794" y="26511"/>
                    <a:pt x="107794" y="18638"/>
                    <a:pt x="99956" y="9496"/>
                  </a:cubicBezTo>
                  <a:cubicBezTo>
                    <a:pt x="96416" y="5179"/>
                    <a:pt x="88072" y="101"/>
                    <a:pt x="73407" y="101"/>
                  </a:cubicBezTo>
                  <a:cubicBezTo>
                    <a:pt x="54949" y="101"/>
                    <a:pt x="43066" y="11020"/>
                    <a:pt x="35986" y="26765"/>
                  </a:cubicBezTo>
                  <a:lnTo>
                    <a:pt x="35986" y="101"/>
                  </a:lnTo>
                  <a:lnTo>
                    <a:pt x="334" y="2894"/>
                  </a:lnTo>
                  <a:lnTo>
                    <a:pt x="334" y="10766"/>
                  </a:lnTo>
                  <a:cubicBezTo>
                    <a:pt x="18034" y="10766"/>
                    <a:pt x="20057" y="12544"/>
                    <a:pt x="20057" y="24987"/>
                  </a:cubicBezTo>
                  <a:close/>
                </a:path>
              </a:pathLst>
            </a:custGeom>
            <a:solidFill>
              <a:srgbClr val="000000"/>
            </a:solidFill>
            <a:ln w="25380" cap="flat">
              <a:noFill/>
              <a:prstDash val="solid"/>
              <a:miter/>
            </a:ln>
          </p:spPr>
          <p:txBody>
            <a:bodyPr rtlCol="0" anchor="ctr"/>
            <a:lstStyle/>
            <a:p>
              <a:endParaRPr lang="en-IN"/>
            </a:p>
          </p:txBody>
        </p:sp>
        <p:sp>
          <p:nvSpPr>
            <p:cNvPr id="604" name="Freeform: Shape 603">
              <a:extLst>
                <a:ext uri="{FF2B5EF4-FFF2-40B4-BE49-F238E27FC236}">
                  <a16:creationId xmlns:a16="http://schemas.microsoft.com/office/drawing/2014/main" id="{93E2D67E-C02C-9F76-907F-6D5241AFAEF8}"/>
                </a:ext>
              </a:extLst>
            </p:cNvPr>
            <p:cNvSpPr/>
            <p:nvPr>
              <p:custDataLst>
                <p:tags r:id="rId162"/>
              </p:custDataLst>
            </p:nvPr>
          </p:nvSpPr>
          <p:spPr>
            <a:xfrm>
              <a:off x="11194873" y="4914356"/>
              <a:ext cx="58660" cy="253942"/>
            </a:xfrm>
            <a:custGeom>
              <a:avLst/>
              <a:gdLst>
                <a:gd name="connsiteX0" fmla="*/ 59001 w 58660"/>
                <a:gd name="connsiteY0" fmla="*/ 251503 h 253942"/>
                <a:gd name="connsiteX1" fmla="*/ 54702 w 58660"/>
                <a:gd name="connsiteY1" fmla="*/ 245917 h 253942"/>
                <a:gd name="connsiteX2" fmla="*/ 15005 w 58660"/>
                <a:gd name="connsiteY2" fmla="*/ 127072 h 253942"/>
                <a:gd name="connsiteX3" fmla="*/ 55714 w 58660"/>
                <a:gd name="connsiteY3" fmla="*/ 6957 h 253942"/>
                <a:gd name="connsiteX4" fmla="*/ 59001 w 58660"/>
                <a:gd name="connsiteY4" fmla="*/ 2640 h 253942"/>
                <a:gd name="connsiteX5" fmla="*/ 56472 w 58660"/>
                <a:gd name="connsiteY5" fmla="*/ 101 h 253942"/>
                <a:gd name="connsiteX6" fmla="*/ 16269 w 58660"/>
                <a:gd name="connsiteY6" fmla="*/ 49619 h 253942"/>
                <a:gd name="connsiteX7" fmla="*/ 340 w 58660"/>
                <a:gd name="connsiteY7" fmla="*/ 127072 h 253942"/>
                <a:gd name="connsiteX8" fmla="*/ 17028 w 58660"/>
                <a:gd name="connsiteY8" fmla="*/ 206302 h 253942"/>
                <a:gd name="connsiteX9" fmla="*/ 56472 w 58660"/>
                <a:gd name="connsiteY9" fmla="*/ 254043 h 253942"/>
                <a:gd name="connsiteX10" fmla="*/ 59001 w 58660"/>
                <a:gd name="connsiteY10" fmla="*/ 251503 h 253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660" h="253942">
                  <a:moveTo>
                    <a:pt x="59001" y="251503"/>
                  </a:moveTo>
                  <a:cubicBezTo>
                    <a:pt x="59001" y="250741"/>
                    <a:pt x="59001" y="250234"/>
                    <a:pt x="54702" y="245917"/>
                  </a:cubicBezTo>
                  <a:cubicBezTo>
                    <a:pt x="23096" y="213920"/>
                    <a:pt x="15005" y="165925"/>
                    <a:pt x="15005" y="127072"/>
                  </a:cubicBezTo>
                  <a:cubicBezTo>
                    <a:pt x="15005" y="82886"/>
                    <a:pt x="24613" y="38700"/>
                    <a:pt x="55714" y="6957"/>
                  </a:cubicBezTo>
                  <a:cubicBezTo>
                    <a:pt x="59001" y="3910"/>
                    <a:pt x="59001" y="3402"/>
                    <a:pt x="59001" y="2640"/>
                  </a:cubicBezTo>
                  <a:cubicBezTo>
                    <a:pt x="59001" y="862"/>
                    <a:pt x="57989" y="101"/>
                    <a:pt x="56472" y="101"/>
                  </a:cubicBezTo>
                  <a:cubicBezTo>
                    <a:pt x="53944" y="101"/>
                    <a:pt x="31187" y="17369"/>
                    <a:pt x="16269" y="49619"/>
                  </a:cubicBezTo>
                  <a:cubicBezTo>
                    <a:pt x="3374" y="77553"/>
                    <a:pt x="340" y="105741"/>
                    <a:pt x="340" y="127072"/>
                  </a:cubicBezTo>
                  <a:cubicBezTo>
                    <a:pt x="340" y="146879"/>
                    <a:pt x="3121" y="177606"/>
                    <a:pt x="17028" y="206302"/>
                  </a:cubicBezTo>
                  <a:cubicBezTo>
                    <a:pt x="32199" y="237536"/>
                    <a:pt x="53944" y="254043"/>
                    <a:pt x="56472" y="254043"/>
                  </a:cubicBezTo>
                  <a:cubicBezTo>
                    <a:pt x="57989" y="254043"/>
                    <a:pt x="59001" y="253281"/>
                    <a:pt x="59001" y="251503"/>
                  </a:cubicBezTo>
                  <a:close/>
                </a:path>
              </a:pathLst>
            </a:custGeom>
            <a:solidFill>
              <a:srgbClr val="000000"/>
            </a:solidFill>
            <a:ln w="25380" cap="flat">
              <a:noFill/>
              <a:prstDash val="solid"/>
              <a:miter/>
            </a:ln>
          </p:spPr>
          <p:txBody>
            <a:bodyPr rtlCol="0" anchor="ctr"/>
            <a:lstStyle/>
            <a:p>
              <a:endParaRPr lang="en-IN"/>
            </a:p>
          </p:txBody>
        </p:sp>
        <p:sp>
          <p:nvSpPr>
            <p:cNvPr id="605" name="Freeform: Shape 604">
              <a:extLst>
                <a:ext uri="{FF2B5EF4-FFF2-40B4-BE49-F238E27FC236}">
                  <a16:creationId xmlns:a16="http://schemas.microsoft.com/office/drawing/2014/main" id="{578878C7-8C39-1E50-20FD-939DE694CA79}"/>
                </a:ext>
              </a:extLst>
            </p:cNvPr>
            <p:cNvSpPr/>
            <p:nvPr>
              <p:custDataLst>
                <p:tags r:id="rId163"/>
              </p:custDataLst>
            </p:nvPr>
          </p:nvSpPr>
          <p:spPr>
            <a:xfrm>
              <a:off x="11275756" y="4992571"/>
              <a:ext cx="137043" cy="167093"/>
            </a:xfrm>
            <a:custGeom>
              <a:avLst/>
              <a:gdLst>
                <a:gd name="connsiteX0" fmla="*/ 51166 w 137043"/>
                <a:gd name="connsiteY0" fmla="*/ 23209 h 167093"/>
                <a:gd name="connsiteX1" fmla="*/ 54959 w 137043"/>
                <a:gd name="connsiteY1" fmla="*/ 6957 h 167093"/>
                <a:gd name="connsiteX2" fmla="*/ 47626 w 137043"/>
                <a:gd name="connsiteY2" fmla="*/ 101 h 167093"/>
                <a:gd name="connsiteX3" fmla="*/ 37512 w 137043"/>
                <a:gd name="connsiteY3" fmla="*/ 9243 h 167093"/>
                <a:gd name="connsiteX4" fmla="*/ 1102 w 137043"/>
                <a:gd name="connsiteY4" fmla="*/ 156275 h 167093"/>
                <a:gd name="connsiteX5" fmla="*/ 344 w 137043"/>
                <a:gd name="connsiteY5" fmla="*/ 160338 h 167093"/>
                <a:gd name="connsiteX6" fmla="*/ 7424 w 137043"/>
                <a:gd name="connsiteY6" fmla="*/ 167195 h 167093"/>
                <a:gd name="connsiteX7" fmla="*/ 16273 w 137043"/>
                <a:gd name="connsiteY7" fmla="*/ 161862 h 167093"/>
                <a:gd name="connsiteX8" fmla="*/ 30180 w 137043"/>
                <a:gd name="connsiteY8" fmla="*/ 107264 h 167093"/>
                <a:gd name="connsiteX9" fmla="*/ 54706 w 137043"/>
                <a:gd name="connsiteY9" fmla="*/ 115136 h 167093"/>
                <a:gd name="connsiteX10" fmla="*/ 88335 w 137043"/>
                <a:gd name="connsiteY10" fmla="*/ 96599 h 167093"/>
                <a:gd name="connsiteX11" fmla="*/ 111091 w 137043"/>
                <a:gd name="connsiteY11" fmla="*/ 115136 h 167093"/>
                <a:gd name="connsiteX12" fmla="*/ 129802 w 137043"/>
                <a:gd name="connsiteY12" fmla="*/ 101170 h 167093"/>
                <a:gd name="connsiteX13" fmla="*/ 137387 w 137043"/>
                <a:gd name="connsiteY13" fmla="*/ 76029 h 167093"/>
                <a:gd name="connsiteX14" fmla="*/ 134353 w 137043"/>
                <a:gd name="connsiteY14" fmla="*/ 73490 h 167093"/>
                <a:gd name="connsiteX15" fmla="*/ 130813 w 137043"/>
                <a:gd name="connsiteY15" fmla="*/ 78061 h 167093"/>
                <a:gd name="connsiteX16" fmla="*/ 111597 w 137043"/>
                <a:gd name="connsiteY16" fmla="*/ 109550 h 167093"/>
                <a:gd name="connsiteX17" fmla="*/ 104011 w 137043"/>
                <a:gd name="connsiteY17" fmla="*/ 97868 h 167093"/>
                <a:gd name="connsiteX18" fmla="*/ 109068 w 137043"/>
                <a:gd name="connsiteY18" fmla="*/ 71458 h 167093"/>
                <a:gd name="connsiteX19" fmla="*/ 116148 w 137043"/>
                <a:gd name="connsiteY19" fmla="*/ 44033 h 167093"/>
                <a:gd name="connsiteX20" fmla="*/ 120446 w 137043"/>
                <a:gd name="connsiteY20" fmla="*/ 26765 h 167093"/>
                <a:gd name="connsiteX21" fmla="*/ 124239 w 137043"/>
                <a:gd name="connsiteY21" fmla="*/ 9750 h 167093"/>
                <a:gd name="connsiteX22" fmla="*/ 116906 w 137043"/>
                <a:gd name="connsiteY22" fmla="*/ 2894 h 167093"/>
                <a:gd name="connsiteX23" fmla="*/ 107045 w 137043"/>
                <a:gd name="connsiteY23" fmla="*/ 11782 h 167093"/>
                <a:gd name="connsiteX24" fmla="*/ 95162 w 137043"/>
                <a:gd name="connsiteY24" fmla="*/ 59269 h 167093"/>
                <a:gd name="connsiteX25" fmla="*/ 88588 w 137043"/>
                <a:gd name="connsiteY25" fmla="*/ 85171 h 167093"/>
                <a:gd name="connsiteX26" fmla="*/ 55717 w 137043"/>
                <a:gd name="connsiteY26" fmla="*/ 109550 h 167093"/>
                <a:gd name="connsiteX27" fmla="*/ 37007 w 137043"/>
                <a:gd name="connsiteY27" fmla="*/ 87457 h 167093"/>
                <a:gd name="connsiteX28" fmla="*/ 40547 w 137043"/>
                <a:gd name="connsiteY28" fmla="*/ 65872 h 167093"/>
                <a:gd name="connsiteX29" fmla="*/ 51166 w 137043"/>
                <a:gd name="connsiteY29" fmla="*/ 23209 h 16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043" h="167093">
                  <a:moveTo>
                    <a:pt x="51166" y="23209"/>
                  </a:moveTo>
                  <a:cubicBezTo>
                    <a:pt x="52430" y="17877"/>
                    <a:pt x="54959" y="8227"/>
                    <a:pt x="54959" y="6957"/>
                  </a:cubicBezTo>
                  <a:cubicBezTo>
                    <a:pt x="54959" y="2640"/>
                    <a:pt x="51925" y="101"/>
                    <a:pt x="47626" y="101"/>
                  </a:cubicBezTo>
                  <a:cubicBezTo>
                    <a:pt x="46868" y="101"/>
                    <a:pt x="39788" y="355"/>
                    <a:pt x="37512" y="9243"/>
                  </a:cubicBezTo>
                  <a:lnTo>
                    <a:pt x="1102" y="156275"/>
                  </a:lnTo>
                  <a:cubicBezTo>
                    <a:pt x="344" y="159322"/>
                    <a:pt x="344" y="159830"/>
                    <a:pt x="344" y="160338"/>
                  </a:cubicBezTo>
                  <a:cubicBezTo>
                    <a:pt x="344" y="164147"/>
                    <a:pt x="3125" y="167195"/>
                    <a:pt x="7424" y="167195"/>
                  </a:cubicBezTo>
                  <a:cubicBezTo>
                    <a:pt x="12733" y="167195"/>
                    <a:pt x="15768" y="162624"/>
                    <a:pt x="16273" y="161862"/>
                  </a:cubicBezTo>
                  <a:cubicBezTo>
                    <a:pt x="17285" y="159576"/>
                    <a:pt x="20572" y="146371"/>
                    <a:pt x="30180" y="107264"/>
                  </a:cubicBezTo>
                  <a:cubicBezTo>
                    <a:pt x="38271" y="114121"/>
                    <a:pt x="49649" y="115136"/>
                    <a:pt x="54706" y="115136"/>
                  </a:cubicBezTo>
                  <a:cubicBezTo>
                    <a:pt x="72405" y="115136"/>
                    <a:pt x="82266" y="103709"/>
                    <a:pt x="88335" y="96599"/>
                  </a:cubicBezTo>
                  <a:cubicBezTo>
                    <a:pt x="90610" y="108026"/>
                    <a:pt x="99966" y="115136"/>
                    <a:pt x="111091" y="115136"/>
                  </a:cubicBezTo>
                  <a:cubicBezTo>
                    <a:pt x="119941" y="115136"/>
                    <a:pt x="125756" y="109296"/>
                    <a:pt x="129802" y="101170"/>
                  </a:cubicBezTo>
                  <a:cubicBezTo>
                    <a:pt x="134100" y="92028"/>
                    <a:pt x="137387" y="76537"/>
                    <a:pt x="137387" y="76029"/>
                  </a:cubicBezTo>
                  <a:cubicBezTo>
                    <a:pt x="137387" y="73490"/>
                    <a:pt x="135111" y="73490"/>
                    <a:pt x="134353" y="73490"/>
                  </a:cubicBezTo>
                  <a:cubicBezTo>
                    <a:pt x="131824" y="73490"/>
                    <a:pt x="131571" y="74506"/>
                    <a:pt x="130813" y="78061"/>
                  </a:cubicBezTo>
                  <a:cubicBezTo>
                    <a:pt x="126515" y="94567"/>
                    <a:pt x="121963" y="109550"/>
                    <a:pt x="111597" y="109550"/>
                  </a:cubicBezTo>
                  <a:cubicBezTo>
                    <a:pt x="104770" y="109550"/>
                    <a:pt x="104011" y="102947"/>
                    <a:pt x="104011" y="97868"/>
                  </a:cubicBezTo>
                  <a:cubicBezTo>
                    <a:pt x="104011" y="92282"/>
                    <a:pt x="107045" y="80346"/>
                    <a:pt x="109068" y="71458"/>
                  </a:cubicBezTo>
                  <a:lnTo>
                    <a:pt x="116148" y="44033"/>
                  </a:lnTo>
                  <a:cubicBezTo>
                    <a:pt x="116906" y="40223"/>
                    <a:pt x="119435" y="30574"/>
                    <a:pt x="120446" y="26765"/>
                  </a:cubicBezTo>
                  <a:cubicBezTo>
                    <a:pt x="121710" y="20924"/>
                    <a:pt x="124239" y="11274"/>
                    <a:pt x="124239" y="9750"/>
                  </a:cubicBezTo>
                  <a:cubicBezTo>
                    <a:pt x="124239" y="5179"/>
                    <a:pt x="120699" y="2894"/>
                    <a:pt x="116906" y="2894"/>
                  </a:cubicBezTo>
                  <a:cubicBezTo>
                    <a:pt x="115642" y="2894"/>
                    <a:pt x="109068" y="3148"/>
                    <a:pt x="107045" y="11782"/>
                  </a:cubicBezTo>
                  <a:lnTo>
                    <a:pt x="95162" y="59269"/>
                  </a:lnTo>
                  <a:cubicBezTo>
                    <a:pt x="92127" y="71966"/>
                    <a:pt x="89346" y="82632"/>
                    <a:pt x="88588" y="85171"/>
                  </a:cubicBezTo>
                  <a:cubicBezTo>
                    <a:pt x="88335" y="86441"/>
                    <a:pt x="76198" y="109550"/>
                    <a:pt x="55717" y="109550"/>
                  </a:cubicBezTo>
                  <a:cubicBezTo>
                    <a:pt x="43075" y="109550"/>
                    <a:pt x="37007" y="101170"/>
                    <a:pt x="37007" y="87457"/>
                  </a:cubicBezTo>
                  <a:cubicBezTo>
                    <a:pt x="37007" y="80092"/>
                    <a:pt x="38777" y="72982"/>
                    <a:pt x="40547" y="65872"/>
                  </a:cubicBezTo>
                  <a:lnTo>
                    <a:pt x="51166" y="23209"/>
                  </a:lnTo>
                  <a:close/>
                </a:path>
              </a:pathLst>
            </a:custGeom>
            <a:solidFill>
              <a:srgbClr val="000000"/>
            </a:solidFill>
            <a:ln w="25380" cap="flat">
              <a:noFill/>
              <a:prstDash val="solid"/>
              <a:miter/>
            </a:ln>
          </p:spPr>
          <p:txBody>
            <a:bodyPr rtlCol="0" anchor="ctr"/>
            <a:lstStyle/>
            <a:p>
              <a:endParaRPr lang="en-IN"/>
            </a:p>
          </p:txBody>
        </p:sp>
        <p:sp>
          <p:nvSpPr>
            <p:cNvPr id="606" name="Freeform: Shape 605">
              <a:extLst>
                <a:ext uri="{FF2B5EF4-FFF2-40B4-BE49-F238E27FC236}">
                  <a16:creationId xmlns:a16="http://schemas.microsoft.com/office/drawing/2014/main" id="{16703D5B-B238-5DB9-84B3-D82EBE1E90EB}"/>
                </a:ext>
              </a:extLst>
            </p:cNvPr>
            <p:cNvSpPr/>
            <p:nvPr>
              <p:custDataLst>
                <p:tags r:id="rId164"/>
              </p:custDataLst>
            </p:nvPr>
          </p:nvSpPr>
          <p:spPr>
            <a:xfrm>
              <a:off x="11426339" y="4945845"/>
              <a:ext cx="77624" cy="161761"/>
            </a:xfrm>
            <a:custGeom>
              <a:avLst/>
              <a:gdLst>
                <a:gd name="connsiteX0" fmla="*/ 46621 w 77624"/>
                <a:gd name="connsiteY0" fmla="*/ 57492 h 161761"/>
                <a:gd name="connsiteX1" fmla="*/ 70389 w 77624"/>
                <a:gd name="connsiteY1" fmla="*/ 57492 h 161761"/>
                <a:gd name="connsiteX2" fmla="*/ 77974 w 77624"/>
                <a:gd name="connsiteY2" fmla="*/ 52413 h 161761"/>
                <a:gd name="connsiteX3" fmla="*/ 70894 w 77624"/>
                <a:gd name="connsiteY3" fmla="*/ 49619 h 161761"/>
                <a:gd name="connsiteX4" fmla="*/ 48644 w 77624"/>
                <a:gd name="connsiteY4" fmla="*/ 49619 h 161761"/>
                <a:gd name="connsiteX5" fmla="*/ 59010 w 77624"/>
                <a:gd name="connsiteY5" fmla="*/ 6957 h 161761"/>
                <a:gd name="connsiteX6" fmla="*/ 51678 w 77624"/>
                <a:gd name="connsiteY6" fmla="*/ 101 h 161761"/>
                <a:gd name="connsiteX7" fmla="*/ 41564 w 77624"/>
                <a:gd name="connsiteY7" fmla="*/ 9243 h 161761"/>
                <a:gd name="connsiteX8" fmla="*/ 31703 w 77624"/>
                <a:gd name="connsiteY8" fmla="*/ 49619 h 161761"/>
                <a:gd name="connsiteX9" fmla="*/ 7935 w 77624"/>
                <a:gd name="connsiteY9" fmla="*/ 49619 h 161761"/>
                <a:gd name="connsiteX10" fmla="*/ 350 w 77624"/>
                <a:gd name="connsiteY10" fmla="*/ 54444 h 161761"/>
                <a:gd name="connsiteX11" fmla="*/ 7430 w 77624"/>
                <a:gd name="connsiteY11" fmla="*/ 57492 h 161761"/>
                <a:gd name="connsiteX12" fmla="*/ 29680 w 77624"/>
                <a:gd name="connsiteY12" fmla="*/ 57492 h 161761"/>
                <a:gd name="connsiteX13" fmla="*/ 10464 w 77624"/>
                <a:gd name="connsiteY13" fmla="*/ 138499 h 161761"/>
                <a:gd name="connsiteX14" fmla="*/ 33726 w 77624"/>
                <a:gd name="connsiteY14" fmla="*/ 161862 h 161761"/>
                <a:gd name="connsiteX15" fmla="*/ 73928 w 77624"/>
                <a:gd name="connsiteY15" fmla="*/ 122755 h 161761"/>
                <a:gd name="connsiteX16" fmla="*/ 70894 w 77624"/>
                <a:gd name="connsiteY16" fmla="*/ 120215 h 161761"/>
                <a:gd name="connsiteX17" fmla="*/ 67102 w 77624"/>
                <a:gd name="connsiteY17" fmla="*/ 123770 h 161761"/>
                <a:gd name="connsiteX18" fmla="*/ 34231 w 77624"/>
                <a:gd name="connsiteY18" fmla="*/ 156275 h 161761"/>
                <a:gd name="connsiteX19" fmla="*/ 26393 w 77624"/>
                <a:gd name="connsiteY19" fmla="*/ 144594 h 161761"/>
                <a:gd name="connsiteX20" fmla="*/ 27910 w 77624"/>
                <a:gd name="connsiteY20" fmla="*/ 132404 h 161761"/>
                <a:gd name="connsiteX21" fmla="*/ 46621 w 77624"/>
                <a:gd name="connsiteY21" fmla="*/ 57492 h 161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624" h="161761">
                  <a:moveTo>
                    <a:pt x="46621" y="57492"/>
                  </a:moveTo>
                  <a:lnTo>
                    <a:pt x="70389" y="57492"/>
                  </a:lnTo>
                  <a:cubicBezTo>
                    <a:pt x="75445" y="57492"/>
                    <a:pt x="77974" y="57492"/>
                    <a:pt x="77974" y="52413"/>
                  </a:cubicBezTo>
                  <a:cubicBezTo>
                    <a:pt x="77974" y="49619"/>
                    <a:pt x="75445" y="49619"/>
                    <a:pt x="70894" y="49619"/>
                  </a:cubicBezTo>
                  <a:lnTo>
                    <a:pt x="48644" y="49619"/>
                  </a:lnTo>
                  <a:cubicBezTo>
                    <a:pt x="57746" y="13560"/>
                    <a:pt x="59010" y="8481"/>
                    <a:pt x="59010" y="6957"/>
                  </a:cubicBezTo>
                  <a:cubicBezTo>
                    <a:pt x="59010" y="2640"/>
                    <a:pt x="55976" y="101"/>
                    <a:pt x="51678" y="101"/>
                  </a:cubicBezTo>
                  <a:cubicBezTo>
                    <a:pt x="50919" y="101"/>
                    <a:pt x="43840" y="355"/>
                    <a:pt x="41564" y="9243"/>
                  </a:cubicBezTo>
                  <a:lnTo>
                    <a:pt x="31703" y="49619"/>
                  </a:lnTo>
                  <a:lnTo>
                    <a:pt x="7935" y="49619"/>
                  </a:lnTo>
                  <a:cubicBezTo>
                    <a:pt x="2878" y="49619"/>
                    <a:pt x="350" y="49619"/>
                    <a:pt x="350" y="54444"/>
                  </a:cubicBezTo>
                  <a:cubicBezTo>
                    <a:pt x="350" y="57492"/>
                    <a:pt x="2373" y="57492"/>
                    <a:pt x="7430" y="57492"/>
                  </a:cubicBezTo>
                  <a:lnTo>
                    <a:pt x="29680" y="57492"/>
                  </a:lnTo>
                  <a:cubicBezTo>
                    <a:pt x="11475" y="129611"/>
                    <a:pt x="10464" y="133928"/>
                    <a:pt x="10464" y="138499"/>
                  </a:cubicBezTo>
                  <a:cubicBezTo>
                    <a:pt x="10464" y="152212"/>
                    <a:pt x="20072" y="161862"/>
                    <a:pt x="33726" y="161862"/>
                  </a:cubicBezTo>
                  <a:cubicBezTo>
                    <a:pt x="59516" y="161862"/>
                    <a:pt x="73928" y="124786"/>
                    <a:pt x="73928" y="122755"/>
                  </a:cubicBezTo>
                  <a:cubicBezTo>
                    <a:pt x="73928" y="120215"/>
                    <a:pt x="71906" y="120215"/>
                    <a:pt x="70894" y="120215"/>
                  </a:cubicBezTo>
                  <a:cubicBezTo>
                    <a:pt x="68619" y="120215"/>
                    <a:pt x="68366" y="120977"/>
                    <a:pt x="67102" y="123770"/>
                  </a:cubicBezTo>
                  <a:cubicBezTo>
                    <a:pt x="56229" y="150180"/>
                    <a:pt x="42828" y="156275"/>
                    <a:pt x="34231" y="156275"/>
                  </a:cubicBezTo>
                  <a:cubicBezTo>
                    <a:pt x="28922" y="156275"/>
                    <a:pt x="26393" y="152974"/>
                    <a:pt x="26393" y="144594"/>
                  </a:cubicBezTo>
                  <a:cubicBezTo>
                    <a:pt x="26393" y="138499"/>
                    <a:pt x="26899" y="136721"/>
                    <a:pt x="27910" y="132404"/>
                  </a:cubicBezTo>
                  <a:lnTo>
                    <a:pt x="46621" y="57492"/>
                  </a:lnTo>
                  <a:close/>
                </a:path>
              </a:pathLst>
            </a:custGeom>
            <a:solidFill>
              <a:srgbClr val="000000"/>
            </a:solidFill>
            <a:ln w="25380" cap="flat">
              <a:noFill/>
              <a:prstDash val="solid"/>
              <a:miter/>
            </a:ln>
          </p:spPr>
          <p:txBody>
            <a:bodyPr rtlCol="0" anchor="ctr"/>
            <a:lstStyle/>
            <a:p>
              <a:endParaRPr lang="en-IN"/>
            </a:p>
          </p:txBody>
        </p:sp>
        <p:sp>
          <p:nvSpPr>
            <p:cNvPr id="607" name="Freeform: Shape 606">
              <a:extLst>
                <a:ext uri="{FF2B5EF4-FFF2-40B4-BE49-F238E27FC236}">
                  <a16:creationId xmlns:a16="http://schemas.microsoft.com/office/drawing/2014/main" id="{4312568E-50D9-924F-473D-EA086120DC26}"/>
                </a:ext>
              </a:extLst>
            </p:cNvPr>
            <p:cNvSpPr/>
            <p:nvPr>
              <p:custDataLst>
                <p:tags r:id="rId165"/>
              </p:custDataLst>
            </p:nvPr>
          </p:nvSpPr>
          <p:spPr>
            <a:xfrm>
              <a:off x="11526242" y="4914356"/>
              <a:ext cx="58660" cy="253942"/>
            </a:xfrm>
            <a:custGeom>
              <a:avLst/>
              <a:gdLst>
                <a:gd name="connsiteX0" fmla="*/ 59014 w 58660"/>
                <a:gd name="connsiteY0" fmla="*/ 127072 h 253942"/>
                <a:gd name="connsiteX1" fmla="*/ 42326 w 58660"/>
                <a:gd name="connsiteY1" fmla="*/ 47842 h 253942"/>
                <a:gd name="connsiteX2" fmla="*/ 2882 w 58660"/>
                <a:gd name="connsiteY2" fmla="*/ 101 h 253942"/>
                <a:gd name="connsiteX3" fmla="*/ 354 w 58660"/>
                <a:gd name="connsiteY3" fmla="*/ 2640 h 253942"/>
                <a:gd name="connsiteX4" fmla="*/ 5158 w 58660"/>
                <a:gd name="connsiteY4" fmla="*/ 8481 h 253942"/>
                <a:gd name="connsiteX5" fmla="*/ 44349 w 58660"/>
                <a:gd name="connsiteY5" fmla="*/ 127072 h 253942"/>
                <a:gd name="connsiteX6" fmla="*/ 3641 w 58660"/>
                <a:gd name="connsiteY6" fmla="*/ 247186 h 253942"/>
                <a:gd name="connsiteX7" fmla="*/ 354 w 58660"/>
                <a:gd name="connsiteY7" fmla="*/ 251503 h 253942"/>
                <a:gd name="connsiteX8" fmla="*/ 2882 w 58660"/>
                <a:gd name="connsiteY8" fmla="*/ 254043 h 253942"/>
                <a:gd name="connsiteX9" fmla="*/ 43085 w 58660"/>
                <a:gd name="connsiteY9" fmla="*/ 204524 h 253942"/>
                <a:gd name="connsiteX10" fmla="*/ 59014 w 58660"/>
                <a:gd name="connsiteY10" fmla="*/ 127072 h 253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660" h="253942">
                  <a:moveTo>
                    <a:pt x="59014" y="127072"/>
                  </a:moveTo>
                  <a:cubicBezTo>
                    <a:pt x="59014" y="107264"/>
                    <a:pt x="56233" y="76537"/>
                    <a:pt x="42326" y="47842"/>
                  </a:cubicBezTo>
                  <a:cubicBezTo>
                    <a:pt x="27155" y="16607"/>
                    <a:pt x="5410" y="101"/>
                    <a:pt x="2882" y="101"/>
                  </a:cubicBezTo>
                  <a:cubicBezTo>
                    <a:pt x="1365" y="101"/>
                    <a:pt x="354" y="1116"/>
                    <a:pt x="354" y="2640"/>
                  </a:cubicBezTo>
                  <a:cubicBezTo>
                    <a:pt x="354" y="3402"/>
                    <a:pt x="354" y="3910"/>
                    <a:pt x="5158" y="8481"/>
                  </a:cubicBezTo>
                  <a:cubicBezTo>
                    <a:pt x="29937" y="33621"/>
                    <a:pt x="44349" y="73998"/>
                    <a:pt x="44349" y="127072"/>
                  </a:cubicBezTo>
                  <a:cubicBezTo>
                    <a:pt x="44349" y="170496"/>
                    <a:pt x="34994" y="215190"/>
                    <a:pt x="3641" y="247186"/>
                  </a:cubicBezTo>
                  <a:cubicBezTo>
                    <a:pt x="354" y="250234"/>
                    <a:pt x="354" y="250741"/>
                    <a:pt x="354" y="251503"/>
                  </a:cubicBezTo>
                  <a:cubicBezTo>
                    <a:pt x="354" y="253027"/>
                    <a:pt x="1365" y="254043"/>
                    <a:pt x="2882" y="254043"/>
                  </a:cubicBezTo>
                  <a:cubicBezTo>
                    <a:pt x="5410" y="254043"/>
                    <a:pt x="28167" y="236775"/>
                    <a:pt x="43085" y="204524"/>
                  </a:cubicBezTo>
                  <a:cubicBezTo>
                    <a:pt x="55980" y="176590"/>
                    <a:pt x="59014" y="148403"/>
                    <a:pt x="59014" y="127072"/>
                  </a:cubicBezTo>
                  <a:close/>
                </a:path>
              </a:pathLst>
            </a:custGeom>
            <a:solidFill>
              <a:srgbClr val="000000"/>
            </a:solidFill>
            <a:ln w="25380" cap="flat">
              <a:noFill/>
              <a:prstDash val="solid"/>
              <a:miter/>
            </a:ln>
          </p:spPr>
          <p:txBody>
            <a:bodyPr rtlCol="0" anchor="ctr"/>
            <a:lstStyle/>
            <a:p>
              <a:endParaRPr lang="en-IN"/>
            </a:p>
          </p:txBody>
        </p:sp>
        <p:sp>
          <p:nvSpPr>
            <p:cNvPr id="608" name="Freeform: Shape 607">
              <a:extLst>
                <a:ext uri="{FF2B5EF4-FFF2-40B4-BE49-F238E27FC236}">
                  <a16:creationId xmlns:a16="http://schemas.microsoft.com/office/drawing/2014/main" id="{97E8C516-7F44-262C-5408-08B82770020F}"/>
                </a:ext>
              </a:extLst>
            </p:cNvPr>
            <p:cNvSpPr/>
            <p:nvPr>
              <p:custDataLst>
                <p:tags r:id="rId166"/>
              </p:custDataLst>
            </p:nvPr>
          </p:nvSpPr>
          <p:spPr>
            <a:xfrm>
              <a:off x="11962601" y="4891503"/>
              <a:ext cx="10113" cy="304730"/>
            </a:xfrm>
            <a:custGeom>
              <a:avLst/>
              <a:gdLst>
                <a:gd name="connsiteX0" fmla="*/ 0 w 10113"/>
                <a:gd name="connsiteY0" fmla="*/ 0 h 304730"/>
                <a:gd name="connsiteX1" fmla="*/ 10114 w 10113"/>
                <a:gd name="connsiteY1" fmla="*/ 0 h 304730"/>
                <a:gd name="connsiteX2" fmla="*/ 10114 w 10113"/>
                <a:gd name="connsiteY2" fmla="*/ 304730 h 304730"/>
                <a:gd name="connsiteX3" fmla="*/ 0 w 10113"/>
                <a:gd name="connsiteY3" fmla="*/ 304730 h 304730"/>
              </a:gdLst>
              <a:ahLst/>
              <a:cxnLst>
                <a:cxn ang="0">
                  <a:pos x="connsiteX0" y="connsiteY0"/>
                </a:cxn>
                <a:cxn ang="0">
                  <a:pos x="connsiteX1" y="connsiteY1"/>
                </a:cxn>
                <a:cxn ang="0">
                  <a:pos x="connsiteX2" y="connsiteY2"/>
                </a:cxn>
                <a:cxn ang="0">
                  <a:pos x="connsiteX3" y="connsiteY3"/>
                </a:cxn>
              </a:cxnLst>
              <a:rect l="l" t="t" r="r" b="b"/>
              <a:pathLst>
                <a:path w="10113" h="304730">
                  <a:moveTo>
                    <a:pt x="0" y="0"/>
                  </a:moveTo>
                  <a:lnTo>
                    <a:pt x="10114" y="0"/>
                  </a:lnTo>
                  <a:lnTo>
                    <a:pt x="10114" y="304730"/>
                  </a:lnTo>
                  <a:lnTo>
                    <a:pt x="0" y="304730"/>
                  </a:lnTo>
                  <a:close/>
                </a:path>
              </a:pathLst>
            </a:custGeom>
            <a:solidFill>
              <a:srgbClr val="000000"/>
            </a:solidFill>
            <a:ln w="25380" cap="flat">
              <a:noFill/>
              <a:prstDash val="solid"/>
              <a:miter/>
            </a:ln>
          </p:spPr>
          <p:txBody>
            <a:bodyPr rtlCol="0" anchor="ctr"/>
            <a:lstStyle/>
            <a:p>
              <a:endParaRPr lang="en-IN"/>
            </a:p>
          </p:txBody>
        </p:sp>
        <p:sp>
          <p:nvSpPr>
            <p:cNvPr id="609" name="Freeform: Shape 608">
              <a:extLst>
                <a:ext uri="{FF2B5EF4-FFF2-40B4-BE49-F238E27FC236}">
                  <a16:creationId xmlns:a16="http://schemas.microsoft.com/office/drawing/2014/main" id="{EB62F74A-5B26-CB41-CDAC-EE2F29ED704F}"/>
                </a:ext>
              </a:extLst>
            </p:cNvPr>
            <p:cNvSpPr/>
            <p:nvPr>
              <p:custDataLst>
                <p:tags r:id="rId167"/>
              </p:custDataLst>
            </p:nvPr>
          </p:nvSpPr>
          <p:spPr>
            <a:xfrm>
              <a:off x="4970864" y="5196233"/>
              <a:ext cx="6996793" cy="10157"/>
            </a:xfrm>
            <a:custGeom>
              <a:avLst/>
              <a:gdLst>
                <a:gd name="connsiteX0" fmla="*/ 0 w 6996793"/>
                <a:gd name="connsiteY0" fmla="*/ 0 h 10157"/>
                <a:gd name="connsiteX1" fmla="*/ 6996794 w 6996793"/>
                <a:gd name="connsiteY1" fmla="*/ 0 h 10157"/>
                <a:gd name="connsiteX2" fmla="*/ 6996794 w 6996793"/>
                <a:gd name="connsiteY2" fmla="*/ 10157 h 10157"/>
                <a:gd name="connsiteX3" fmla="*/ 0 w 6996793"/>
                <a:gd name="connsiteY3" fmla="*/ 10157 h 10157"/>
              </a:gdLst>
              <a:ahLst/>
              <a:cxnLst>
                <a:cxn ang="0">
                  <a:pos x="connsiteX0" y="connsiteY0"/>
                </a:cxn>
                <a:cxn ang="0">
                  <a:pos x="connsiteX1" y="connsiteY1"/>
                </a:cxn>
                <a:cxn ang="0">
                  <a:pos x="connsiteX2" y="connsiteY2"/>
                </a:cxn>
                <a:cxn ang="0">
                  <a:pos x="connsiteX3" y="connsiteY3"/>
                </a:cxn>
              </a:cxnLst>
              <a:rect l="l" t="t" r="r" b="b"/>
              <a:pathLst>
                <a:path w="6996793" h="10157">
                  <a:moveTo>
                    <a:pt x="0" y="0"/>
                  </a:moveTo>
                  <a:lnTo>
                    <a:pt x="6996794" y="0"/>
                  </a:lnTo>
                  <a:lnTo>
                    <a:pt x="6996794" y="10157"/>
                  </a:lnTo>
                  <a:lnTo>
                    <a:pt x="0" y="10157"/>
                  </a:lnTo>
                  <a:close/>
                </a:path>
              </a:pathLst>
            </a:custGeom>
            <a:solidFill>
              <a:srgbClr val="000000"/>
            </a:solidFill>
            <a:ln w="25380" cap="flat">
              <a:noFill/>
              <a:prstDash val="solid"/>
              <a:miter/>
            </a:ln>
          </p:spPr>
          <p:txBody>
            <a:bodyPr rtlCol="0" anchor="ctr"/>
            <a:lstStyle/>
            <a:p>
              <a:endParaRPr lang="en-IN"/>
            </a:p>
          </p:txBody>
        </p:sp>
        <p:sp>
          <p:nvSpPr>
            <p:cNvPr id="610" name="Freeform: Shape 609">
              <a:extLst>
                <a:ext uri="{FF2B5EF4-FFF2-40B4-BE49-F238E27FC236}">
                  <a16:creationId xmlns:a16="http://schemas.microsoft.com/office/drawing/2014/main" id="{D8AE09D3-BCCD-E747-8D83-E4D9E83C2EE0}"/>
                </a:ext>
              </a:extLst>
            </p:cNvPr>
            <p:cNvSpPr/>
            <p:nvPr>
              <p:custDataLst>
                <p:tags r:id="rId168"/>
              </p:custDataLst>
            </p:nvPr>
          </p:nvSpPr>
          <p:spPr>
            <a:xfrm>
              <a:off x="4965807" y="5206391"/>
              <a:ext cx="10113" cy="304730"/>
            </a:xfrm>
            <a:custGeom>
              <a:avLst/>
              <a:gdLst>
                <a:gd name="connsiteX0" fmla="*/ 0 w 10113"/>
                <a:gd name="connsiteY0" fmla="*/ 0 h 304730"/>
                <a:gd name="connsiteX1" fmla="*/ 10114 w 10113"/>
                <a:gd name="connsiteY1" fmla="*/ 0 h 304730"/>
                <a:gd name="connsiteX2" fmla="*/ 10114 w 10113"/>
                <a:gd name="connsiteY2" fmla="*/ 304731 h 304730"/>
                <a:gd name="connsiteX3" fmla="*/ 0 w 10113"/>
                <a:gd name="connsiteY3" fmla="*/ 304731 h 304730"/>
              </a:gdLst>
              <a:ahLst/>
              <a:cxnLst>
                <a:cxn ang="0">
                  <a:pos x="connsiteX0" y="connsiteY0"/>
                </a:cxn>
                <a:cxn ang="0">
                  <a:pos x="connsiteX1" y="connsiteY1"/>
                </a:cxn>
                <a:cxn ang="0">
                  <a:pos x="connsiteX2" y="connsiteY2"/>
                </a:cxn>
                <a:cxn ang="0">
                  <a:pos x="connsiteX3" y="connsiteY3"/>
                </a:cxn>
              </a:cxnLst>
              <a:rect l="l" t="t" r="r" b="b"/>
              <a:pathLst>
                <a:path w="10113" h="304730">
                  <a:moveTo>
                    <a:pt x="0" y="0"/>
                  </a:moveTo>
                  <a:lnTo>
                    <a:pt x="10114" y="0"/>
                  </a:lnTo>
                  <a:lnTo>
                    <a:pt x="10114" y="304731"/>
                  </a:lnTo>
                  <a:lnTo>
                    <a:pt x="0" y="304731"/>
                  </a:lnTo>
                  <a:close/>
                </a:path>
              </a:pathLst>
            </a:custGeom>
            <a:solidFill>
              <a:srgbClr val="000000"/>
            </a:solidFill>
            <a:ln w="25380" cap="flat">
              <a:noFill/>
              <a:prstDash val="solid"/>
              <a:miter/>
            </a:ln>
          </p:spPr>
          <p:txBody>
            <a:bodyPr rtlCol="0" anchor="ctr"/>
            <a:lstStyle/>
            <a:p>
              <a:endParaRPr lang="en-IN"/>
            </a:p>
          </p:txBody>
        </p:sp>
        <p:sp>
          <p:nvSpPr>
            <p:cNvPr id="611" name="Freeform: Shape 610">
              <a:extLst>
                <a:ext uri="{FF2B5EF4-FFF2-40B4-BE49-F238E27FC236}">
                  <a16:creationId xmlns:a16="http://schemas.microsoft.com/office/drawing/2014/main" id="{B5C42D65-8F06-9D5E-1CA8-59F83C9E29EE}"/>
                </a:ext>
              </a:extLst>
            </p:cNvPr>
            <p:cNvSpPr/>
            <p:nvPr>
              <p:custDataLst>
                <p:tags r:id="rId169"/>
              </p:custDataLst>
            </p:nvPr>
          </p:nvSpPr>
          <p:spPr>
            <a:xfrm>
              <a:off x="6302935" y="5246259"/>
              <a:ext cx="77118" cy="173442"/>
            </a:xfrm>
            <a:custGeom>
              <a:avLst/>
              <a:gdLst>
                <a:gd name="connsiteX0" fmla="*/ 49959 w 77118"/>
                <a:gd name="connsiteY0" fmla="*/ 19920 h 173442"/>
                <a:gd name="connsiteX1" fmla="*/ 70692 w 77118"/>
                <a:gd name="connsiteY1" fmla="*/ 7985 h 173442"/>
                <a:gd name="connsiteX2" fmla="*/ 77266 w 77118"/>
                <a:gd name="connsiteY2" fmla="*/ 7985 h 173442"/>
                <a:gd name="connsiteX3" fmla="*/ 77266 w 77118"/>
                <a:gd name="connsiteY3" fmla="*/ 113 h 173442"/>
                <a:gd name="connsiteX4" fmla="*/ 38834 w 77118"/>
                <a:gd name="connsiteY4" fmla="*/ 875 h 173442"/>
                <a:gd name="connsiteX5" fmla="*/ 148 w 77118"/>
                <a:gd name="connsiteY5" fmla="*/ 113 h 173442"/>
                <a:gd name="connsiteX6" fmla="*/ 148 w 77118"/>
                <a:gd name="connsiteY6" fmla="*/ 7985 h 173442"/>
                <a:gd name="connsiteX7" fmla="*/ 6722 w 77118"/>
                <a:gd name="connsiteY7" fmla="*/ 7985 h 173442"/>
                <a:gd name="connsiteX8" fmla="*/ 27455 w 77118"/>
                <a:gd name="connsiteY8" fmla="*/ 19920 h 173442"/>
                <a:gd name="connsiteX9" fmla="*/ 27455 w 77118"/>
                <a:gd name="connsiteY9" fmla="*/ 153748 h 173442"/>
                <a:gd name="connsiteX10" fmla="*/ 6722 w 77118"/>
                <a:gd name="connsiteY10" fmla="*/ 165683 h 173442"/>
                <a:gd name="connsiteX11" fmla="*/ 148 w 77118"/>
                <a:gd name="connsiteY11" fmla="*/ 165683 h 173442"/>
                <a:gd name="connsiteX12" fmla="*/ 148 w 77118"/>
                <a:gd name="connsiteY12" fmla="*/ 173555 h 173442"/>
                <a:gd name="connsiteX13" fmla="*/ 38581 w 77118"/>
                <a:gd name="connsiteY13" fmla="*/ 172794 h 173442"/>
                <a:gd name="connsiteX14" fmla="*/ 77266 w 77118"/>
                <a:gd name="connsiteY14" fmla="*/ 173555 h 173442"/>
                <a:gd name="connsiteX15" fmla="*/ 77266 w 77118"/>
                <a:gd name="connsiteY15" fmla="*/ 165683 h 173442"/>
                <a:gd name="connsiteX16" fmla="*/ 70692 w 77118"/>
                <a:gd name="connsiteY16" fmla="*/ 165683 h 173442"/>
                <a:gd name="connsiteX17" fmla="*/ 49959 w 77118"/>
                <a:gd name="connsiteY17" fmla="*/ 153748 h 173442"/>
                <a:gd name="connsiteX18" fmla="*/ 49959 w 77118"/>
                <a:gd name="connsiteY18" fmla="*/ 19920 h 1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118" h="173442">
                  <a:moveTo>
                    <a:pt x="49959" y="19920"/>
                  </a:moveTo>
                  <a:cubicBezTo>
                    <a:pt x="49959" y="10779"/>
                    <a:pt x="50717" y="7985"/>
                    <a:pt x="70692" y="7985"/>
                  </a:cubicBezTo>
                  <a:lnTo>
                    <a:pt x="77266" y="7985"/>
                  </a:lnTo>
                  <a:lnTo>
                    <a:pt x="77266" y="113"/>
                  </a:lnTo>
                  <a:cubicBezTo>
                    <a:pt x="68417" y="875"/>
                    <a:pt x="48442" y="875"/>
                    <a:pt x="38834" y="875"/>
                  </a:cubicBezTo>
                  <a:cubicBezTo>
                    <a:pt x="28973" y="875"/>
                    <a:pt x="8998" y="875"/>
                    <a:pt x="148" y="113"/>
                  </a:cubicBezTo>
                  <a:lnTo>
                    <a:pt x="148" y="7985"/>
                  </a:lnTo>
                  <a:lnTo>
                    <a:pt x="6722" y="7985"/>
                  </a:lnTo>
                  <a:cubicBezTo>
                    <a:pt x="26697" y="7985"/>
                    <a:pt x="27455" y="10779"/>
                    <a:pt x="27455" y="19920"/>
                  </a:cubicBezTo>
                  <a:lnTo>
                    <a:pt x="27455" y="153748"/>
                  </a:lnTo>
                  <a:cubicBezTo>
                    <a:pt x="27455" y="162890"/>
                    <a:pt x="26697" y="165683"/>
                    <a:pt x="6722" y="165683"/>
                  </a:cubicBezTo>
                  <a:lnTo>
                    <a:pt x="148" y="165683"/>
                  </a:lnTo>
                  <a:lnTo>
                    <a:pt x="148" y="173555"/>
                  </a:lnTo>
                  <a:cubicBezTo>
                    <a:pt x="8998" y="172794"/>
                    <a:pt x="28973" y="172794"/>
                    <a:pt x="38581" y="172794"/>
                  </a:cubicBezTo>
                  <a:cubicBezTo>
                    <a:pt x="48442" y="172794"/>
                    <a:pt x="68417" y="172794"/>
                    <a:pt x="77266" y="173555"/>
                  </a:cubicBezTo>
                  <a:lnTo>
                    <a:pt x="77266" y="165683"/>
                  </a:lnTo>
                  <a:lnTo>
                    <a:pt x="70692" y="165683"/>
                  </a:lnTo>
                  <a:cubicBezTo>
                    <a:pt x="50717" y="165683"/>
                    <a:pt x="49959" y="162890"/>
                    <a:pt x="49959" y="153748"/>
                  </a:cubicBezTo>
                  <a:lnTo>
                    <a:pt x="49959" y="19920"/>
                  </a:lnTo>
                  <a:close/>
                </a:path>
              </a:pathLst>
            </a:custGeom>
            <a:solidFill>
              <a:srgbClr val="000000"/>
            </a:solidFill>
            <a:ln w="25380" cap="flat">
              <a:noFill/>
              <a:prstDash val="solid"/>
              <a:miter/>
            </a:ln>
          </p:spPr>
          <p:txBody>
            <a:bodyPr rtlCol="0" anchor="ctr"/>
            <a:lstStyle/>
            <a:p>
              <a:endParaRPr lang="en-IN"/>
            </a:p>
          </p:txBody>
        </p:sp>
        <p:sp>
          <p:nvSpPr>
            <p:cNvPr id="612" name="Freeform: Shape 611">
              <a:extLst>
                <a:ext uri="{FF2B5EF4-FFF2-40B4-BE49-F238E27FC236}">
                  <a16:creationId xmlns:a16="http://schemas.microsoft.com/office/drawing/2014/main" id="{CA6AFC1F-EF83-D683-F888-E7AB572560E4}"/>
                </a:ext>
              </a:extLst>
            </p:cNvPr>
            <p:cNvSpPr/>
            <p:nvPr>
              <p:custDataLst>
                <p:tags r:id="rId170"/>
              </p:custDataLst>
            </p:nvPr>
          </p:nvSpPr>
          <p:spPr>
            <a:xfrm>
              <a:off x="6395252" y="5307459"/>
              <a:ext cx="127182" cy="112242"/>
            </a:xfrm>
            <a:custGeom>
              <a:avLst/>
              <a:gdLst>
                <a:gd name="connsiteX0" fmla="*/ 19874 w 127182"/>
                <a:gd name="connsiteY0" fmla="*/ 24999 h 112242"/>
                <a:gd name="connsiteX1" fmla="*/ 19874 w 127182"/>
                <a:gd name="connsiteY1" fmla="*/ 93056 h 112242"/>
                <a:gd name="connsiteX2" fmla="*/ 152 w 127182"/>
                <a:gd name="connsiteY2" fmla="*/ 104483 h 112242"/>
                <a:gd name="connsiteX3" fmla="*/ 152 w 127182"/>
                <a:gd name="connsiteY3" fmla="*/ 112355 h 112242"/>
                <a:gd name="connsiteX4" fmla="*/ 28723 w 127182"/>
                <a:gd name="connsiteY4" fmla="*/ 111594 h 112242"/>
                <a:gd name="connsiteX5" fmla="*/ 57042 w 127182"/>
                <a:gd name="connsiteY5" fmla="*/ 112355 h 112242"/>
                <a:gd name="connsiteX6" fmla="*/ 57042 w 127182"/>
                <a:gd name="connsiteY6" fmla="*/ 104483 h 112242"/>
                <a:gd name="connsiteX7" fmla="*/ 37320 w 127182"/>
                <a:gd name="connsiteY7" fmla="*/ 93056 h 112242"/>
                <a:gd name="connsiteX8" fmla="*/ 37320 w 127182"/>
                <a:gd name="connsiteY8" fmla="*/ 46330 h 112242"/>
                <a:gd name="connsiteX9" fmla="*/ 71454 w 127182"/>
                <a:gd name="connsiteY9" fmla="*/ 5700 h 112242"/>
                <a:gd name="connsiteX10" fmla="*/ 90165 w 127182"/>
                <a:gd name="connsiteY10" fmla="*/ 33887 h 112242"/>
                <a:gd name="connsiteX11" fmla="*/ 90165 w 127182"/>
                <a:gd name="connsiteY11" fmla="*/ 93056 h 112242"/>
                <a:gd name="connsiteX12" fmla="*/ 70443 w 127182"/>
                <a:gd name="connsiteY12" fmla="*/ 104483 h 112242"/>
                <a:gd name="connsiteX13" fmla="*/ 70443 w 127182"/>
                <a:gd name="connsiteY13" fmla="*/ 112355 h 112242"/>
                <a:gd name="connsiteX14" fmla="*/ 99015 w 127182"/>
                <a:gd name="connsiteY14" fmla="*/ 111594 h 112242"/>
                <a:gd name="connsiteX15" fmla="*/ 127334 w 127182"/>
                <a:gd name="connsiteY15" fmla="*/ 112355 h 112242"/>
                <a:gd name="connsiteX16" fmla="*/ 127334 w 127182"/>
                <a:gd name="connsiteY16" fmla="*/ 104483 h 112242"/>
                <a:gd name="connsiteX17" fmla="*/ 107612 w 127182"/>
                <a:gd name="connsiteY17" fmla="*/ 96865 h 112242"/>
                <a:gd name="connsiteX18" fmla="*/ 107612 w 127182"/>
                <a:gd name="connsiteY18" fmla="*/ 48362 h 112242"/>
                <a:gd name="connsiteX19" fmla="*/ 99773 w 127182"/>
                <a:gd name="connsiteY19" fmla="*/ 9509 h 112242"/>
                <a:gd name="connsiteX20" fmla="*/ 73224 w 127182"/>
                <a:gd name="connsiteY20" fmla="*/ 113 h 112242"/>
                <a:gd name="connsiteX21" fmla="*/ 35803 w 127182"/>
                <a:gd name="connsiteY21" fmla="*/ 26777 h 112242"/>
                <a:gd name="connsiteX22" fmla="*/ 35803 w 127182"/>
                <a:gd name="connsiteY22" fmla="*/ 113 h 112242"/>
                <a:gd name="connsiteX23" fmla="*/ 152 w 127182"/>
                <a:gd name="connsiteY23" fmla="*/ 2906 h 112242"/>
                <a:gd name="connsiteX24" fmla="*/ 152 w 127182"/>
                <a:gd name="connsiteY24" fmla="*/ 10779 h 112242"/>
                <a:gd name="connsiteX25" fmla="*/ 19874 w 127182"/>
                <a:gd name="connsiteY25" fmla="*/ 24999 h 11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182" h="112242">
                  <a:moveTo>
                    <a:pt x="19874" y="24999"/>
                  </a:moveTo>
                  <a:lnTo>
                    <a:pt x="19874" y="93056"/>
                  </a:lnTo>
                  <a:cubicBezTo>
                    <a:pt x="19874" y="104483"/>
                    <a:pt x="17092" y="104483"/>
                    <a:pt x="152" y="104483"/>
                  </a:cubicBezTo>
                  <a:lnTo>
                    <a:pt x="152" y="112355"/>
                  </a:lnTo>
                  <a:cubicBezTo>
                    <a:pt x="9001" y="112101"/>
                    <a:pt x="21896" y="111594"/>
                    <a:pt x="28723" y="111594"/>
                  </a:cubicBezTo>
                  <a:cubicBezTo>
                    <a:pt x="35297" y="111594"/>
                    <a:pt x="48445" y="112101"/>
                    <a:pt x="57042" y="112355"/>
                  </a:cubicBezTo>
                  <a:lnTo>
                    <a:pt x="57042" y="104483"/>
                  </a:lnTo>
                  <a:cubicBezTo>
                    <a:pt x="40101" y="104483"/>
                    <a:pt x="37320" y="104483"/>
                    <a:pt x="37320" y="93056"/>
                  </a:cubicBezTo>
                  <a:lnTo>
                    <a:pt x="37320" y="46330"/>
                  </a:lnTo>
                  <a:cubicBezTo>
                    <a:pt x="37320" y="19920"/>
                    <a:pt x="55272" y="5700"/>
                    <a:pt x="71454" y="5700"/>
                  </a:cubicBezTo>
                  <a:cubicBezTo>
                    <a:pt x="87384" y="5700"/>
                    <a:pt x="90165" y="19413"/>
                    <a:pt x="90165" y="33887"/>
                  </a:cubicBezTo>
                  <a:lnTo>
                    <a:pt x="90165" y="93056"/>
                  </a:lnTo>
                  <a:cubicBezTo>
                    <a:pt x="90165" y="104483"/>
                    <a:pt x="87384" y="104483"/>
                    <a:pt x="70443" y="104483"/>
                  </a:cubicBezTo>
                  <a:lnTo>
                    <a:pt x="70443" y="112355"/>
                  </a:lnTo>
                  <a:cubicBezTo>
                    <a:pt x="79293" y="112101"/>
                    <a:pt x="92188" y="111594"/>
                    <a:pt x="99015" y="111594"/>
                  </a:cubicBezTo>
                  <a:cubicBezTo>
                    <a:pt x="105589" y="111594"/>
                    <a:pt x="118737" y="112101"/>
                    <a:pt x="127334" y="112355"/>
                  </a:cubicBezTo>
                  <a:lnTo>
                    <a:pt x="127334" y="104483"/>
                  </a:lnTo>
                  <a:cubicBezTo>
                    <a:pt x="114186" y="104483"/>
                    <a:pt x="107864" y="104483"/>
                    <a:pt x="107612" y="96865"/>
                  </a:cubicBezTo>
                  <a:lnTo>
                    <a:pt x="107612" y="48362"/>
                  </a:lnTo>
                  <a:cubicBezTo>
                    <a:pt x="107612" y="26523"/>
                    <a:pt x="107612" y="18651"/>
                    <a:pt x="99773" y="9509"/>
                  </a:cubicBezTo>
                  <a:cubicBezTo>
                    <a:pt x="96233" y="5192"/>
                    <a:pt x="87890" y="113"/>
                    <a:pt x="73224" y="113"/>
                  </a:cubicBezTo>
                  <a:cubicBezTo>
                    <a:pt x="54767" y="113"/>
                    <a:pt x="42883" y="11033"/>
                    <a:pt x="35803" y="26777"/>
                  </a:cubicBezTo>
                  <a:lnTo>
                    <a:pt x="35803" y="113"/>
                  </a:lnTo>
                  <a:lnTo>
                    <a:pt x="152" y="2906"/>
                  </a:lnTo>
                  <a:lnTo>
                    <a:pt x="152" y="10779"/>
                  </a:lnTo>
                  <a:cubicBezTo>
                    <a:pt x="17851" y="10779"/>
                    <a:pt x="19874" y="12556"/>
                    <a:pt x="19874" y="24999"/>
                  </a:cubicBezTo>
                  <a:close/>
                </a:path>
              </a:pathLst>
            </a:custGeom>
            <a:solidFill>
              <a:srgbClr val="000000"/>
            </a:solidFill>
            <a:ln w="25380" cap="flat">
              <a:noFill/>
              <a:prstDash val="solid"/>
              <a:miter/>
            </a:ln>
          </p:spPr>
          <p:txBody>
            <a:bodyPr rtlCol="0" anchor="ctr"/>
            <a:lstStyle/>
            <a:p>
              <a:endParaRPr lang="en-IN"/>
            </a:p>
          </p:txBody>
        </p:sp>
        <p:sp>
          <p:nvSpPr>
            <p:cNvPr id="613" name="Freeform: Shape 612">
              <a:extLst>
                <a:ext uri="{FF2B5EF4-FFF2-40B4-BE49-F238E27FC236}">
                  <a16:creationId xmlns:a16="http://schemas.microsoft.com/office/drawing/2014/main" id="{FCC4CF24-4189-4865-5C72-6890E724C330}"/>
                </a:ext>
              </a:extLst>
            </p:cNvPr>
            <p:cNvSpPr/>
            <p:nvPr>
              <p:custDataLst>
                <p:tags r:id="rId171"/>
              </p:custDataLst>
            </p:nvPr>
          </p:nvSpPr>
          <p:spPr>
            <a:xfrm>
              <a:off x="6525412" y="5263527"/>
              <a:ext cx="79141" cy="158967"/>
            </a:xfrm>
            <a:custGeom>
              <a:avLst/>
              <a:gdLst>
                <a:gd name="connsiteX0" fmla="*/ 39095 w 79141"/>
                <a:gd name="connsiteY0" fmla="*/ 54711 h 158967"/>
                <a:gd name="connsiteX1" fmla="*/ 75252 w 79141"/>
                <a:gd name="connsiteY1" fmla="*/ 54711 h 158967"/>
                <a:gd name="connsiteX2" fmla="*/ 75252 w 79141"/>
                <a:gd name="connsiteY2" fmla="*/ 46838 h 158967"/>
                <a:gd name="connsiteX3" fmla="*/ 39095 w 79141"/>
                <a:gd name="connsiteY3" fmla="*/ 46838 h 158967"/>
                <a:gd name="connsiteX4" fmla="*/ 39095 w 79141"/>
                <a:gd name="connsiteY4" fmla="*/ 113 h 158967"/>
                <a:gd name="connsiteX5" fmla="*/ 32774 w 79141"/>
                <a:gd name="connsiteY5" fmla="*/ 113 h 158967"/>
                <a:gd name="connsiteX6" fmla="*/ 157 w 79141"/>
                <a:gd name="connsiteY6" fmla="*/ 49124 h 158967"/>
                <a:gd name="connsiteX7" fmla="*/ 157 w 79141"/>
                <a:gd name="connsiteY7" fmla="*/ 54711 h 158967"/>
                <a:gd name="connsiteX8" fmla="*/ 21649 w 79141"/>
                <a:gd name="connsiteY8" fmla="*/ 54711 h 158967"/>
                <a:gd name="connsiteX9" fmla="*/ 21649 w 79141"/>
                <a:gd name="connsiteY9" fmla="*/ 124799 h 158967"/>
                <a:gd name="connsiteX10" fmla="*/ 54266 w 79141"/>
                <a:gd name="connsiteY10" fmla="*/ 159081 h 158967"/>
                <a:gd name="connsiteX11" fmla="*/ 79298 w 79141"/>
                <a:gd name="connsiteY11" fmla="*/ 124799 h 158967"/>
                <a:gd name="connsiteX12" fmla="*/ 79298 w 79141"/>
                <a:gd name="connsiteY12" fmla="*/ 110324 h 158967"/>
                <a:gd name="connsiteX13" fmla="*/ 72977 w 79141"/>
                <a:gd name="connsiteY13" fmla="*/ 110324 h 158967"/>
                <a:gd name="connsiteX14" fmla="*/ 72977 w 79141"/>
                <a:gd name="connsiteY14" fmla="*/ 124291 h 158967"/>
                <a:gd name="connsiteX15" fmla="*/ 56036 w 79141"/>
                <a:gd name="connsiteY15" fmla="*/ 152732 h 158967"/>
                <a:gd name="connsiteX16" fmla="*/ 39095 w 79141"/>
                <a:gd name="connsiteY16" fmla="*/ 125306 h 158967"/>
                <a:gd name="connsiteX17" fmla="*/ 39095 w 79141"/>
                <a:gd name="connsiteY17" fmla="*/ 54711 h 15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141" h="158967">
                  <a:moveTo>
                    <a:pt x="39095" y="54711"/>
                  </a:moveTo>
                  <a:lnTo>
                    <a:pt x="75252" y="54711"/>
                  </a:lnTo>
                  <a:lnTo>
                    <a:pt x="75252" y="46838"/>
                  </a:lnTo>
                  <a:lnTo>
                    <a:pt x="39095" y="46838"/>
                  </a:lnTo>
                  <a:lnTo>
                    <a:pt x="39095" y="113"/>
                  </a:lnTo>
                  <a:lnTo>
                    <a:pt x="32774" y="113"/>
                  </a:lnTo>
                  <a:cubicBezTo>
                    <a:pt x="32521" y="20936"/>
                    <a:pt x="24936" y="48108"/>
                    <a:pt x="157" y="49124"/>
                  </a:cubicBezTo>
                  <a:lnTo>
                    <a:pt x="157" y="54711"/>
                  </a:lnTo>
                  <a:lnTo>
                    <a:pt x="21649" y="54711"/>
                  </a:lnTo>
                  <a:lnTo>
                    <a:pt x="21649" y="124799"/>
                  </a:lnTo>
                  <a:cubicBezTo>
                    <a:pt x="21649" y="156033"/>
                    <a:pt x="45164" y="159081"/>
                    <a:pt x="54266" y="159081"/>
                  </a:cubicBezTo>
                  <a:cubicBezTo>
                    <a:pt x="72218" y="159081"/>
                    <a:pt x="79298" y="141051"/>
                    <a:pt x="79298" y="124799"/>
                  </a:cubicBezTo>
                  <a:lnTo>
                    <a:pt x="79298" y="110324"/>
                  </a:lnTo>
                  <a:lnTo>
                    <a:pt x="72977" y="110324"/>
                  </a:lnTo>
                  <a:lnTo>
                    <a:pt x="72977" y="124291"/>
                  </a:lnTo>
                  <a:cubicBezTo>
                    <a:pt x="72977" y="143082"/>
                    <a:pt x="65391" y="152732"/>
                    <a:pt x="56036" y="152732"/>
                  </a:cubicBezTo>
                  <a:cubicBezTo>
                    <a:pt x="39095" y="152732"/>
                    <a:pt x="39095" y="129623"/>
                    <a:pt x="39095" y="125306"/>
                  </a:cubicBezTo>
                  <a:lnTo>
                    <a:pt x="39095" y="54711"/>
                  </a:lnTo>
                  <a:close/>
                </a:path>
              </a:pathLst>
            </a:custGeom>
            <a:solidFill>
              <a:srgbClr val="000000"/>
            </a:solidFill>
            <a:ln w="25380" cap="flat">
              <a:noFill/>
              <a:prstDash val="solid"/>
              <a:miter/>
            </a:ln>
          </p:spPr>
          <p:txBody>
            <a:bodyPr rtlCol="0" anchor="ctr"/>
            <a:lstStyle/>
            <a:p>
              <a:endParaRPr lang="en-IN"/>
            </a:p>
          </p:txBody>
        </p:sp>
        <p:sp>
          <p:nvSpPr>
            <p:cNvPr id="614" name="Freeform: Shape 613">
              <a:extLst>
                <a:ext uri="{FF2B5EF4-FFF2-40B4-BE49-F238E27FC236}">
                  <a16:creationId xmlns:a16="http://schemas.microsoft.com/office/drawing/2014/main" id="{C0643502-449A-6D07-C898-220B657CF1BB}"/>
                </a:ext>
              </a:extLst>
            </p:cNvPr>
            <p:cNvSpPr/>
            <p:nvPr>
              <p:custDataLst>
                <p:tags r:id="rId172"/>
              </p:custDataLst>
            </p:nvPr>
          </p:nvSpPr>
          <p:spPr>
            <a:xfrm>
              <a:off x="6626018" y="5305935"/>
              <a:ext cx="97851" cy="116559"/>
            </a:xfrm>
            <a:custGeom>
              <a:avLst/>
              <a:gdLst>
                <a:gd name="connsiteX0" fmla="*/ 21400 w 97851"/>
                <a:gd name="connsiteY0" fmla="*/ 49886 h 116559"/>
                <a:gd name="connsiteX1" fmla="*/ 52753 w 97851"/>
                <a:gd name="connsiteY1" fmla="*/ 5700 h 116559"/>
                <a:gd name="connsiteX2" fmla="*/ 81325 w 97851"/>
                <a:gd name="connsiteY2" fmla="*/ 49886 h 116559"/>
                <a:gd name="connsiteX3" fmla="*/ 21400 w 97851"/>
                <a:gd name="connsiteY3" fmla="*/ 49886 h 116559"/>
                <a:gd name="connsiteX4" fmla="*/ 21147 w 97851"/>
                <a:gd name="connsiteY4" fmla="*/ 55218 h 116559"/>
                <a:gd name="connsiteX5" fmla="*/ 91691 w 97851"/>
                <a:gd name="connsiteY5" fmla="*/ 55218 h 116559"/>
                <a:gd name="connsiteX6" fmla="*/ 98013 w 97851"/>
                <a:gd name="connsiteY6" fmla="*/ 49886 h 116559"/>
                <a:gd name="connsiteX7" fmla="*/ 52753 w 97851"/>
                <a:gd name="connsiteY7" fmla="*/ 113 h 116559"/>
                <a:gd name="connsiteX8" fmla="*/ 161 w 97851"/>
                <a:gd name="connsiteY8" fmla="*/ 58012 h 116559"/>
                <a:gd name="connsiteX9" fmla="*/ 55787 w 97851"/>
                <a:gd name="connsiteY9" fmla="*/ 116672 h 116559"/>
                <a:gd name="connsiteX10" fmla="*/ 98013 w 97851"/>
                <a:gd name="connsiteY10" fmla="*/ 83660 h 116559"/>
                <a:gd name="connsiteX11" fmla="*/ 94725 w 97851"/>
                <a:gd name="connsiteY11" fmla="*/ 80613 h 116559"/>
                <a:gd name="connsiteX12" fmla="*/ 91438 w 97851"/>
                <a:gd name="connsiteY12" fmla="*/ 84168 h 116559"/>
                <a:gd name="connsiteX13" fmla="*/ 57304 w 97851"/>
                <a:gd name="connsiteY13" fmla="*/ 110324 h 116559"/>
                <a:gd name="connsiteX14" fmla="*/ 28732 w 97851"/>
                <a:gd name="connsiteY14" fmla="*/ 93310 h 116559"/>
                <a:gd name="connsiteX15" fmla="*/ 21147 w 97851"/>
                <a:gd name="connsiteY15" fmla="*/ 55218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851" h="116559">
                  <a:moveTo>
                    <a:pt x="21400" y="49886"/>
                  </a:moveTo>
                  <a:cubicBezTo>
                    <a:pt x="22917" y="12048"/>
                    <a:pt x="44156" y="5700"/>
                    <a:pt x="52753" y="5700"/>
                  </a:cubicBezTo>
                  <a:cubicBezTo>
                    <a:pt x="78796" y="5700"/>
                    <a:pt x="81325" y="39982"/>
                    <a:pt x="81325" y="49886"/>
                  </a:cubicBezTo>
                  <a:lnTo>
                    <a:pt x="21400" y="49886"/>
                  </a:lnTo>
                  <a:close/>
                  <a:moveTo>
                    <a:pt x="21147" y="55218"/>
                  </a:moveTo>
                  <a:lnTo>
                    <a:pt x="91691" y="55218"/>
                  </a:lnTo>
                  <a:cubicBezTo>
                    <a:pt x="97254" y="55218"/>
                    <a:pt x="98013" y="55218"/>
                    <a:pt x="98013" y="49886"/>
                  </a:cubicBezTo>
                  <a:cubicBezTo>
                    <a:pt x="98013" y="24745"/>
                    <a:pt x="84359" y="113"/>
                    <a:pt x="52753" y="113"/>
                  </a:cubicBezTo>
                  <a:cubicBezTo>
                    <a:pt x="23423" y="113"/>
                    <a:pt x="161" y="26269"/>
                    <a:pt x="161" y="58012"/>
                  </a:cubicBezTo>
                  <a:cubicBezTo>
                    <a:pt x="161" y="92040"/>
                    <a:pt x="26710" y="116672"/>
                    <a:pt x="55787" y="116672"/>
                  </a:cubicBezTo>
                  <a:cubicBezTo>
                    <a:pt x="86634" y="116672"/>
                    <a:pt x="98013" y="88485"/>
                    <a:pt x="98013" y="83660"/>
                  </a:cubicBezTo>
                  <a:cubicBezTo>
                    <a:pt x="98013" y="81120"/>
                    <a:pt x="95990" y="80613"/>
                    <a:pt x="94725" y="80613"/>
                  </a:cubicBezTo>
                  <a:cubicBezTo>
                    <a:pt x="92450" y="80613"/>
                    <a:pt x="91944" y="82136"/>
                    <a:pt x="91438" y="84168"/>
                  </a:cubicBezTo>
                  <a:cubicBezTo>
                    <a:pt x="82589" y="110324"/>
                    <a:pt x="59833" y="110324"/>
                    <a:pt x="57304" y="110324"/>
                  </a:cubicBezTo>
                  <a:cubicBezTo>
                    <a:pt x="44662" y="110324"/>
                    <a:pt x="34548" y="102706"/>
                    <a:pt x="28732" y="93310"/>
                  </a:cubicBezTo>
                  <a:cubicBezTo>
                    <a:pt x="21147" y="81120"/>
                    <a:pt x="21147" y="64360"/>
                    <a:pt x="21147" y="55218"/>
                  </a:cubicBezTo>
                  <a:close/>
                </a:path>
              </a:pathLst>
            </a:custGeom>
            <a:solidFill>
              <a:srgbClr val="000000"/>
            </a:solidFill>
            <a:ln w="25380" cap="flat">
              <a:noFill/>
              <a:prstDash val="solid"/>
              <a:miter/>
            </a:ln>
          </p:spPr>
          <p:txBody>
            <a:bodyPr rtlCol="0" anchor="ctr"/>
            <a:lstStyle/>
            <a:p>
              <a:endParaRPr lang="en-IN"/>
            </a:p>
          </p:txBody>
        </p:sp>
        <p:sp>
          <p:nvSpPr>
            <p:cNvPr id="615" name="Freeform: Shape 614">
              <a:extLst>
                <a:ext uri="{FF2B5EF4-FFF2-40B4-BE49-F238E27FC236}">
                  <a16:creationId xmlns:a16="http://schemas.microsoft.com/office/drawing/2014/main" id="{F84EC0BC-1212-3DBD-7405-A6320E2730D7}"/>
                </a:ext>
              </a:extLst>
            </p:cNvPr>
            <p:cNvSpPr/>
            <p:nvPr>
              <p:custDataLst>
                <p:tags r:id="rId173"/>
              </p:custDataLst>
            </p:nvPr>
          </p:nvSpPr>
          <p:spPr>
            <a:xfrm>
              <a:off x="6738394" y="5307459"/>
              <a:ext cx="84956" cy="112242"/>
            </a:xfrm>
            <a:custGeom>
              <a:avLst/>
              <a:gdLst>
                <a:gd name="connsiteX0" fmla="*/ 35311 w 84956"/>
                <a:gd name="connsiteY0" fmla="*/ 28047 h 112242"/>
                <a:gd name="connsiteX1" fmla="*/ 35311 w 84956"/>
                <a:gd name="connsiteY1" fmla="*/ 113 h 112242"/>
                <a:gd name="connsiteX2" fmla="*/ 165 w 84956"/>
                <a:gd name="connsiteY2" fmla="*/ 2906 h 112242"/>
                <a:gd name="connsiteX3" fmla="*/ 165 w 84956"/>
                <a:gd name="connsiteY3" fmla="*/ 10779 h 112242"/>
                <a:gd name="connsiteX4" fmla="*/ 19887 w 84956"/>
                <a:gd name="connsiteY4" fmla="*/ 24999 h 112242"/>
                <a:gd name="connsiteX5" fmla="*/ 19887 w 84956"/>
                <a:gd name="connsiteY5" fmla="*/ 93056 h 112242"/>
                <a:gd name="connsiteX6" fmla="*/ 165 w 84956"/>
                <a:gd name="connsiteY6" fmla="*/ 104483 h 112242"/>
                <a:gd name="connsiteX7" fmla="*/ 165 w 84956"/>
                <a:gd name="connsiteY7" fmla="*/ 112355 h 112242"/>
                <a:gd name="connsiteX8" fmla="*/ 28990 w 84956"/>
                <a:gd name="connsiteY8" fmla="*/ 111594 h 112242"/>
                <a:gd name="connsiteX9" fmla="*/ 61101 w 84956"/>
                <a:gd name="connsiteY9" fmla="*/ 112355 h 112242"/>
                <a:gd name="connsiteX10" fmla="*/ 61101 w 84956"/>
                <a:gd name="connsiteY10" fmla="*/ 104483 h 112242"/>
                <a:gd name="connsiteX11" fmla="*/ 55791 w 84956"/>
                <a:gd name="connsiteY11" fmla="*/ 104483 h 112242"/>
                <a:gd name="connsiteX12" fmla="*/ 36575 w 84956"/>
                <a:gd name="connsiteY12" fmla="*/ 92548 h 112242"/>
                <a:gd name="connsiteX13" fmla="*/ 36575 w 84956"/>
                <a:gd name="connsiteY13" fmla="*/ 53441 h 112242"/>
                <a:gd name="connsiteX14" fmla="*/ 66411 w 84956"/>
                <a:gd name="connsiteY14" fmla="*/ 5700 h 112242"/>
                <a:gd name="connsiteX15" fmla="*/ 69192 w 84956"/>
                <a:gd name="connsiteY15" fmla="*/ 5954 h 112242"/>
                <a:gd name="connsiteX16" fmla="*/ 63377 w 84956"/>
                <a:gd name="connsiteY16" fmla="*/ 15857 h 112242"/>
                <a:gd name="connsiteX17" fmla="*/ 74249 w 84956"/>
                <a:gd name="connsiteY17" fmla="*/ 26777 h 112242"/>
                <a:gd name="connsiteX18" fmla="*/ 85122 w 84956"/>
                <a:gd name="connsiteY18" fmla="*/ 15603 h 112242"/>
                <a:gd name="connsiteX19" fmla="*/ 66411 w 84956"/>
                <a:gd name="connsiteY19" fmla="*/ 113 h 112242"/>
                <a:gd name="connsiteX20" fmla="*/ 35311 w 84956"/>
                <a:gd name="connsiteY20" fmla="*/ 28047 h 11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4956" h="112242">
                  <a:moveTo>
                    <a:pt x="35311" y="28047"/>
                  </a:moveTo>
                  <a:lnTo>
                    <a:pt x="35311" y="113"/>
                  </a:lnTo>
                  <a:lnTo>
                    <a:pt x="165" y="2906"/>
                  </a:lnTo>
                  <a:lnTo>
                    <a:pt x="165" y="10779"/>
                  </a:lnTo>
                  <a:cubicBezTo>
                    <a:pt x="17864" y="10779"/>
                    <a:pt x="19887" y="12556"/>
                    <a:pt x="19887" y="24999"/>
                  </a:cubicBezTo>
                  <a:lnTo>
                    <a:pt x="19887" y="93056"/>
                  </a:lnTo>
                  <a:cubicBezTo>
                    <a:pt x="19887" y="104483"/>
                    <a:pt x="17106" y="104483"/>
                    <a:pt x="165" y="104483"/>
                  </a:cubicBezTo>
                  <a:lnTo>
                    <a:pt x="165" y="112355"/>
                  </a:lnTo>
                  <a:cubicBezTo>
                    <a:pt x="10026" y="112101"/>
                    <a:pt x="21910" y="111594"/>
                    <a:pt x="28990" y="111594"/>
                  </a:cubicBezTo>
                  <a:cubicBezTo>
                    <a:pt x="39104" y="111594"/>
                    <a:pt x="50987" y="111594"/>
                    <a:pt x="61101" y="112355"/>
                  </a:cubicBezTo>
                  <a:lnTo>
                    <a:pt x="61101" y="104483"/>
                  </a:lnTo>
                  <a:lnTo>
                    <a:pt x="55791" y="104483"/>
                  </a:lnTo>
                  <a:cubicBezTo>
                    <a:pt x="37081" y="104483"/>
                    <a:pt x="36575" y="101690"/>
                    <a:pt x="36575" y="92548"/>
                  </a:cubicBezTo>
                  <a:lnTo>
                    <a:pt x="36575" y="53441"/>
                  </a:lnTo>
                  <a:cubicBezTo>
                    <a:pt x="36575" y="28301"/>
                    <a:pt x="47195" y="5700"/>
                    <a:pt x="66411" y="5700"/>
                  </a:cubicBezTo>
                  <a:cubicBezTo>
                    <a:pt x="68181" y="5700"/>
                    <a:pt x="68687" y="5700"/>
                    <a:pt x="69192" y="5954"/>
                  </a:cubicBezTo>
                  <a:cubicBezTo>
                    <a:pt x="68434" y="6208"/>
                    <a:pt x="63377" y="9255"/>
                    <a:pt x="63377" y="15857"/>
                  </a:cubicBezTo>
                  <a:cubicBezTo>
                    <a:pt x="63377" y="22968"/>
                    <a:pt x="68687" y="26777"/>
                    <a:pt x="74249" y="26777"/>
                  </a:cubicBezTo>
                  <a:cubicBezTo>
                    <a:pt x="78801" y="26777"/>
                    <a:pt x="85122" y="23730"/>
                    <a:pt x="85122" y="15603"/>
                  </a:cubicBezTo>
                  <a:cubicBezTo>
                    <a:pt x="85122" y="7477"/>
                    <a:pt x="77283" y="113"/>
                    <a:pt x="66411" y="113"/>
                  </a:cubicBezTo>
                  <a:cubicBezTo>
                    <a:pt x="47953" y="113"/>
                    <a:pt x="38851" y="17127"/>
                    <a:pt x="35311" y="28047"/>
                  </a:cubicBezTo>
                  <a:close/>
                </a:path>
              </a:pathLst>
            </a:custGeom>
            <a:solidFill>
              <a:srgbClr val="000000"/>
            </a:solidFill>
            <a:ln w="25380" cap="flat">
              <a:noFill/>
              <a:prstDash val="solid"/>
              <a:miter/>
            </a:ln>
          </p:spPr>
          <p:txBody>
            <a:bodyPr rtlCol="0" anchor="ctr"/>
            <a:lstStyle/>
            <a:p>
              <a:endParaRPr lang="en-IN"/>
            </a:p>
          </p:txBody>
        </p:sp>
        <p:sp>
          <p:nvSpPr>
            <p:cNvPr id="616" name="Freeform: Shape 615">
              <a:extLst>
                <a:ext uri="{FF2B5EF4-FFF2-40B4-BE49-F238E27FC236}">
                  <a16:creationId xmlns:a16="http://schemas.microsoft.com/office/drawing/2014/main" id="{BFB10842-2B85-75DD-A996-2799DC7C7477}"/>
                </a:ext>
              </a:extLst>
            </p:cNvPr>
            <p:cNvSpPr/>
            <p:nvPr>
              <p:custDataLst>
                <p:tags r:id="rId174"/>
              </p:custDataLst>
            </p:nvPr>
          </p:nvSpPr>
          <p:spPr>
            <a:xfrm>
              <a:off x="6833128" y="5357485"/>
              <a:ext cx="67004" cy="14728"/>
            </a:xfrm>
            <a:custGeom>
              <a:avLst/>
              <a:gdLst>
                <a:gd name="connsiteX0" fmla="*/ 67174 w 67004"/>
                <a:gd name="connsiteY0" fmla="*/ 14842 h 14728"/>
                <a:gd name="connsiteX1" fmla="*/ 67174 w 67004"/>
                <a:gd name="connsiteY1" fmla="*/ 113 h 14728"/>
                <a:gd name="connsiteX2" fmla="*/ 169 w 67004"/>
                <a:gd name="connsiteY2" fmla="*/ 113 h 14728"/>
                <a:gd name="connsiteX3" fmla="*/ 169 w 67004"/>
                <a:gd name="connsiteY3" fmla="*/ 14842 h 14728"/>
                <a:gd name="connsiteX4" fmla="*/ 67174 w 67004"/>
                <a:gd name="connsiteY4" fmla="*/ 14842 h 14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04" h="14728">
                  <a:moveTo>
                    <a:pt x="67174" y="14842"/>
                  </a:moveTo>
                  <a:lnTo>
                    <a:pt x="67174" y="113"/>
                  </a:lnTo>
                  <a:lnTo>
                    <a:pt x="169" y="113"/>
                  </a:lnTo>
                  <a:lnTo>
                    <a:pt x="169" y="14842"/>
                  </a:lnTo>
                  <a:lnTo>
                    <a:pt x="67174" y="14842"/>
                  </a:lnTo>
                  <a:close/>
                </a:path>
              </a:pathLst>
            </a:custGeom>
            <a:solidFill>
              <a:srgbClr val="000000"/>
            </a:solidFill>
            <a:ln w="25380" cap="flat">
              <a:noFill/>
              <a:prstDash val="solid"/>
              <a:miter/>
            </a:ln>
          </p:spPr>
          <p:txBody>
            <a:bodyPr rtlCol="0" anchor="ctr"/>
            <a:lstStyle/>
            <a:p>
              <a:endParaRPr lang="en-IN"/>
            </a:p>
          </p:txBody>
        </p:sp>
        <p:sp>
          <p:nvSpPr>
            <p:cNvPr id="617" name="Freeform: Shape 616">
              <a:extLst>
                <a:ext uri="{FF2B5EF4-FFF2-40B4-BE49-F238E27FC236}">
                  <a16:creationId xmlns:a16="http://schemas.microsoft.com/office/drawing/2014/main" id="{C66E90D6-9274-FA03-9DF2-5ED9DFC50A6E}"/>
                </a:ext>
              </a:extLst>
            </p:cNvPr>
            <p:cNvSpPr/>
            <p:nvPr>
              <p:custDataLst>
                <p:tags r:id="rId175"/>
              </p:custDataLst>
            </p:nvPr>
          </p:nvSpPr>
          <p:spPr>
            <a:xfrm>
              <a:off x="6923226" y="5243465"/>
              <a:ext cx="124653" cy="179029"/>
            </a:xfrm>
            <a:custGeom>
              <a:avLst/>
              <a:gdLst>
                <a:gd name="connsiteX0" fmla="*/ 87657 w 124653"/>
                <a:gd name="connsiteY0" fmla="*/ 162382 h 179029"/>
                <a:gd name="connsiteX1" fmla="*/ 87657 w 124653"/>
                <a:gd name="connsiteY1" fmla="*/ 179142 h 179029"/>
                <a:gd name="connsiteX2" fmla="*/ 124826 w 124653"/>
                <a:gd name="connsiteY2" fmla="*/ 176349 h 179029"/>
                <a:gd name="connsiteX3" fmla="*/ 124826 w 124653"/>
                <a:gd name="connsiteY3" fmla="*/ 168477 h 179029"/>
                <a:gd name="connsiteX4" fmla="*/ 105104 w 124653"/>
                <a:gd name="connsiteY4" fmla="*/ 154256 h 179029"/>
                <a:gd name="connsiteX5" fmla="*/ 105104 w 124653"/>
                <a:gd name="connsiteY5" fmla="*/ 113 h 179029"/>
                <a:gd name="connsiteX6" fmla="*/ 68694 w 124653"/>
                <a:gd name="connsiteY6" fmla="*/ 2906 h 179029"/>
                <a:gd name="connsiteX7" fmla="*/ 68694 w 124653"/>
                <a:gd name="connsiteY7" fmla="*/ 10779 h 179029"/>
                <a:gd name="connsiteX8" fmla="*/ 88416 w 124653"/>
                <a:gd name="connsiteY8" fmla="*/ 24999 h 179029"/>
                <a:gd name="connsiteX9" fmla="*/ 88416 w 124653"/>
                <a:gd name="connsiteY9" fmla="*/ 79851 h 179029"/>
                <a:gd name="connsiteX10" fmla="*/ 56557 w 124653"/>
                <a:gd name="connsiteY10" fmla="*/ 64106 h 179029"/>
                <a:gd name="connsiteX11" fmla="*/ 172 w 124653"/>
                <a:gd name="connsiteY11" fmla="*/ 121751 h 179029"/>
                <a:gd name="connsiteX12" fmla="*/ 53776 w 124653"/>
                <a:gd name="connsiteY12" fmla="*/ 179142 h 179029"/>
                <a:gd name="connsiteX13" fmla="*/ 87657 w 124653"/>
                <a:gd name="connsiteY13" fmla="*/ 162382 h 179029"/>
                <a:gd name="connsiteX14" fmla="*/ 87657 w 124653"/>
                <a:gd name="connsiteY14" fmla="*/ 94325 h 179029"/>
                <a:gd name="connsiteX15" fmla="*/ 87657 w 124653"/>
                <a:gd name="connsiteY15" fmla="*/ 146384 h 179029"/>
                <a:gd name="connsiteX16" fmla="*/ 84876 w 124653"/>
                <a:gd name="connsiteY16" fmla="*/ 155779 h 179029"/>
                <a:gd name="connsiteX17" fmla="*/ 55040 w 124653"/>
                <a:gd name="connsiteY17" fmla="*/ 173555 h 179029"/>
                <a:gd name="connsiteX18" fmla="*/ 28491 w 124653"/>
                <a:gd name="connsiteY18" fmla="*/ 157303 h 179029"/>
                <a:gd name="connsiteX19" fmla="*/ 21159 w 124653"/>
                <a:gd name="connsiteY19" fmla="*/ 122005 h 179029"/>
                <a:gd name="connsiteX20" fmla="*/ 28997 w 124653"/>
                <a:gd name="connsiteY20" fmla="*/ 85945 h 179029"/>
                <a:gd name="connsiteX21" fmla="*/ 57569 w 124653"/>
                <a:gd name="connsiteY21" fmla="*/ 69693 h 179029"/>
                <a:gd name="connsiteX22" fmla="*/ 84876 w 124653"/>
                <a:gd name="connsiteY22" fmla="*/ 84930 h 179029"/>
                <a:gd name="connsiteX23" fmla="*/ 87657 w 124653"/>
                <a:gd name="connsiteY23" fmla="*/ 94325 h 179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4653" h="179029">
                  <a:moveTo>
                    <a:pt x="87657" y="162382"/>
                  </a:moveTo>
                  <a:lnTo>
                    <a:pt x="87657" y="179142"/>
                  </a:lnTo>
                  <a:lnTo>
                    <a:pt x="124826" y="176349"/>
                  </a:lnTo>
                  <a:lnTo>
                    <a:pt x="124826" y="168477"/>
                  </a:lnTo>
                  <a:cubicBezTo>
                    <a:pt x="107127" y="168477"/>
                    <a:pt x="105104" y="166699"/>
                    <a:pt x="105104" y="154256"/>
                  </a:cubicBezTo>
                  <a:lnTo>
                    <a:pt x="105104" y="113"/>
                  </a:lnTo>
                  <a:lnTo>
                    <a:pt x="68694" y="2906"/>
                  </a:lnTo>
                  <a:lnTo>
                    <a:pt x="68694" y="10779"/>
                  </a:lnTo>
                  <a:cubicBezTo>
                    <a:pt x="86393" y="10779"/>
                    <a:pt x="88416" y="12556"/>
                    <a:pt x="88416" y="24999"/>
                  </a:cubicBezTo>
                  <a:lnTo>
                    <a:pt x="88416" y="79851"/>
                  </a:lnTo>
                  <a:cubicBezTo>
                    <a:pt x="81083" y="70709"/>
                    <a:pt x="70211" y="64106"/>
                    <a:pt x="56557" y="64106"/>
                  </a:cubicBezTo>
                  <a:cubicBezTo>
                    <a:pt x="26721" y="64106"/>
                    <a:pt x="172" y="88993"/>
                    <a:pt x="172" y="121751"/>
                  </a:cubicBezTo>
                  <a:cubicBezTo>
                    <a:pt x="172" y="154002"/>
                    <a:pt x="24951" y="179142"/>
                    <a:pt x="53776" y="179142"/>
                  </a:cubicBezTo>
                  <a:cubicBezTo>
                    <a:pt x="69958" y="179142"/>
                    <a:pt x="81336" y="170508"/>
                    <a:pt x="87657" y="162382"/>
                  </a:cubicBezTo>
                  <a:close/>
                  <a:moveTo>
                    <a:pt x="87657" y="94325"/>
                  </a:moveTo>
                  <a:lnTo>
                    <a:pt x="87657" y="146384"/>
                  </a:lnTo>
                  <a:cubicBezTo>
                    <a:pt x="87657" y="150955"/>
                    <a:pt x="87657" y="151462"/>
                    <a:pt x="84876" y="155779"/>
                  </a:cubicBezTo>
                  <a:cubicBezTo>
                    <a:pt x="77291" y="167969"/>
                    <a:pt x="65913" y="173555"/>
                    <a:pt x="55040" y="173555"/>
                  </a:cubicBezTo>
                  <a:cubicBezTo>
                    <a:pt x="43662" y="173555"/>
                    <a:pt x="34560" y="166953"/>
                    <a:pt x="28491" y="157303"/>
                  </a:cubicBezTo>
                  <a:cubicBezTo>
                    <a:pt x="21917" y="146892"/>
                    <a:pt x="21159" y="132417"/>
                    <a:pt x="21159" y="122005"/>
                  </a:cubicBezTo>
                  <a:cubicBezTo>
                    <a:pt x="21159" y="112609"/>
                    <a:pt x="21664" y="97373"/>
                    <a:pt x="28997" y="85945"/>
                  </a:cubicBezTo>
                  <a:cubicBezTo>
                    <a:pt x="34307" y="78073"/>
                    <a:pt x="43915" y="69693"/>
                    <a:pt x="57569" y="69693"/>
                  </a:cubicBezTo>
                  <a:cubicBezTo>
                    <a:pt x="66418" y="69693"/>
                    <a:pt x="77038" y="73502"/>
                    <a:pt x="84876" y="84930"/>
                  </a:cubicBezTo>
                  <a:cubicBezTo>
                    <a:pt x="87657" y="89247"/>
                    <a:pt x="87657" y="89755"/>
                    <a:pt x="87657" y="94325"/>
                  </a:cubicBezTo>
                  <a:close/>
                </a:path>
              </a:pathLst>
            </a:custGeom>
            <a:solidFill>
              <a:srgbClr val="000000"/>
            </a:solidFill>
            <a:ln w="25380" cap="flat">
              <a:noFill/>
              <a:prstDash val="solid"/>
              <a:miter/>
            </a:ln>
          </p:spPr>
          <p:txBody>
            <a:bodyPr rtlCol="0" anchor="ctr"/>
            <a:lstStyle/>
            <a:p>
              <a:endParaRPr lang="en-IN"/>
            </a:p>
          </p:txBody>
        </p:sp>
        <p:sp>
          <p:nvSpPr>
            <p:cNvPr id="618" name="Freeform: Shape 617">
              <a:extLst>
                <a:ext uri="{FF2B5EF4-FFF2-40B4-BE49-F238E27FC236}">
                  <a16:creationId xmlns:a16="http://schemas.microsoft.com/office/drawing/2014/main" id="{3BC7102F-1134-2279-597B-C973591F1379}"/>
                </a:ext>
              </a:extLst>
            </p:cNvPr>
            <p:cNvSpPr/>
            <p:nvPr>
              <p:custDataLst>
                <p:tags r:id="rId176"/>
              </p:custDataLst>
            </p:nvPr>
          </p:nvSpPr>
          <p:spPr>
            <a:xfrm>
              <a:off x="7062180" y="5305935"/>
              <a:ext cx="97851" cy="116559"/>
            </a:xfrm>
            <a:custGeom>
              <a:avLst/>
              <a:gdLst>
                <a:gd name="connsiteX0" fmla="*/ 21417 w 97851"/>
                <a:gd name="connsiteY0" fmla="*/ 49886 h 116559"/>
                <a:gd name="connsiteX1" fmla="*/ 52770 w 97851"/>
                <a:gd name="connsiteY1" fmla="*/ 5700 h 116559"/>
                <a:gd name="connsiteX2" fmla="*/ 81342 w 97851"/>
                <a:gd name="connsiteY2" fmla="*/ 49886 h 116559"/>
                <a:gd name="connsiteX3" fmla="*/ 21417 w 97851"/>
                <a:gd name="connsiteY3" fmla="*/ 49886 h 116559"/>
                <a:gd name="connsiteX4" fmla="*/ 21164 w 97851"/>
                <a:gd name="connsiteY4" fmla="*/ 55218 h 116559"/>
                <a:gd name="connsiteX5" fmla="*/ 91709 w 97851"/>
                <a:gd name="connsiteY5" fmla="*/ 55218 h 116559"/>
                <a:gd name="connsiteX6" fmla="*/ 98030 w 97851"/>
                <a:gd name="connsiteY6" fmla="*/ 49886 h 116559"/>
                <a:gd name="connsiteX7" fmla="*/ 52770 w 97851"/>
                <a:gd name="connsiteY7" fmla="*/ 113 h 116559"/>
                <a:gd name="connsiteX8" fmla="*/ 178 w 97851"/>
                <a:gd name="connsiteY8" fmla="*/ 58012 h 116559"/>
                <a:gd name="connsiteX9" fmla="*/ 55804 w 97851"/>
                <a:gd name="connsiteY9" fmla="*/ 116672 h 116559"/>
                <a:gd name="connsiteX10" fmla="*/ 98030 w 97851"/>
                <a:gd name="connsiteY10" fmla="*/ 83660 h 116559"/>
                <a:gd name="connsiteX11" fmla="*/ 94743 w 97851"/>
                <a:gd name="connsiteY11" fmla="*/ 80613 h 116559"/>
                <a:gd name="connsiteX12" fmla="*/ 91456 w 97851"/>
                <a:gd name="connsiteY12" fmla="*/ 84168 h 116559"/>
                <a:gd name="connsiteX13" fmla="*/ 57321 w 97851"/>
                <a:gd name="connsiteY13" fmla="*/ 110324 h 116559"/>
                <a:gd name="connsiteX14" fmla="*/ 28750 w 97851"/>
                <a:gd name="connsiteY14" fmla="*/ 93310 h 116559"/>
                <a:gd name="connsiteX15" fmla="*/ 21164 w 97851"/>
                <a:gd name="connsiteY15" fmla="*/ 55218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851" h="116559">
                  <a:moveTo>
                    <a:pt x="21417" y="49886"/>
                  </a:moveTo>
                  <a:cubicBezTo>
                    <a:pt x="22934" y="12048"/>
                    <a:pt x="44173" y="5700"/>
                    <a:pt x="52770" y="5700"/>
                  </a:cubicBezTo>
                  <a:cubicBezTo>
                    <a:pt x="78813" y="5700"/>
                    <a:pt x="81342" y="39982"/>
                    <a:pt x="81342" y="49886"/>
                  </a:cubicBezTo>
                  <a:lnTo>
                    <a:pt x="21417" y="49886"/>
                  </a:lnTo>
                  <a:close/>
                  <a:moveTo>
                    <a:pt x="21164" y="55218"/>
                  </a:moveTo>
                  <a:lnTo>
                    <a:pt x="91709" y="55218"/>
                  </a:lnTo>
                  <a:cubicBezTo>
                    <a:pt x="97271" y="55218"/>
                    <a:pt x="98030" y="55218"/>
                    <a:pt x="98030" y="49886"/>
                  </a:cubicBezTo>
                  <a:cubicBezTo>
                    <a:pt x="98030" y="24745"/>
                    <a:pt x="84376" y="113"/>
                    <a:pt x="52770" y="113"/>
                  </a:cubicBezTo>
                  <a:cubicBezTo>
                    <a:pt x="23440" y="113"/>
                    <a:pt x="178" y="26269"/>
                    <a:pt x="178" y="58012"/>
                  </a:cubicBezTo>
                  <a:cubicBezTo>
                    <a:pt x="178" y="92040"/>
                    <a:pt x="26727" y="116672"/>
                    <a:pt x="55804" y="116672"/>
                  </a:cubicBezTo>
                  <a:cubicBezTo>
                    <a:pt x="86652" y="116672"/>
                    <a:pt x="98030" y="88485"/>
                    <a:pt x="98030" y="83660"/>
                  </a:cubicBezTo>
                  <a:cubicBezTo>
                    <a:pt x="98030" y="81120"/>
                    <a:pt x="96007" y="80613"/>
                    <a:pt x="94743" y="80613"/>
                  </a:cubicBezTo>
                  <a:cubicBezTo>
                    <a:pt x="92467" y="80613"/>
                    <a:pt x="91961" y="82136"/>
                    <a:pt x="91456" y="84168"/>
                  </a:cubicBezTo>
                  <a:cubicBezTo>
                    <a:pt x="82606" y="110324"/>
                    <a:pt x="59850" y="110324"/>
                    <a:pt x="57321" y="110324"/>
                  </a:cubicBezTo>
                  <a:cubicBezTo>
                    <a:pt x="44679" y="110324"/>
                    <a:pt x="34565" y="102706"/>
                    <a:pt x="28750" y="93310"/>
                  </a:cubicBezTo>
                  <a:cubicBezTo>
                    <a:pt x="21164" y="81120"/>
                    <a:pt x="21164" y="64360"/>
                    <a:pt x="21164" y="55218"/>
                  </a:cubicBezTo>
                  <a:close/>
                </a:path>
              </a:pathLst>
            </a:custGeom>
            <a:solidFill>
              <a:srgbClr val="000000"/>
            </a:solidFill>
            <a:ln w="25380" cap="flat">
              <a:noFill/>
              <a:prstDash val="solid"/>
              <a:miter/>
            </a:ln>
          </p:spPr>
          <p:txBody>
            <a:bodyPr rtlCol="0" anchor="ctr"/>
            <a:lstStyle/>
            <a:p>
              <a:endParaRPr lang="en-IN"/>
            </a:p>
          </p:txBody>
        </p:sp>
        <p:sp>
          <p:nvSpPr>
            <p:cNvPr id="619" name="Freeform: Shape 618">
              <a:extLst>
                <a:ext uri="{FF2B5EF4-FFF2-40B4-BE49-F238E27FC236}">
                  <a16:creationId xmlns:a16="http://schemas.microsoft.com/office/drawing/2014/main" id="{FA95573E-D210-0B55-1BB9-EFF42025FC45}"/>
                </a:ext>
              </a:extLst>
            </p:cNvPr>
            <p:cNvSpPr/>
            <p:nvPr>
              <p:custDataLst>
                <p:tags r:id="rId177"/>
              </p:custDataLst>
            </p:nvPr>
          </p:nvSpPr>
          <p:spPr>
            <a:xfrm>
              <a:off x="7174557" y="5307459"/>
              <a:ext cx="124653" cy="161507"/>
            </a:xfrm>
            <a:custGeom>
              <a:avLst/>
              <a:gdLst>
                <a:gd name="connsiteX0" fmla="*/ 36592 w 124653"/>
                <a:gd name="connsiteY0" fmla="*/ 16873 h 161507"/>
                <a:gd name="connsiteX1" fmla="*/ 36592 w 124653"/>
                <a:gd name="connsiteY1" fmla="*/ 113 h 161507"/>
                <a:gd name="connsiteX2" fmla="*/ 182 w 124653"/>
                <a:gd name="connsiteY2" fmla="*/ 2906 h 161507"/>
                <a:gd name="connsiteX3" fmla="*/ 182 w 124653"/>
                <a:gd name="connsiteY3" fmla="*/ 10779 h 161507"/>
                <a:gd name="connsiteX4" fmla="*/ 19904 w 124653"/>
                <a:gd name="connsiteY4" fmla="*/ 23476 h 161507"/>
                <a:gd name="connsiteX5" fmla="*/ 19904 w 124653"/>
                <a:gd name="connsiteY5" fmla="*/ 142321 h 161507"/>
                <a:gd name="connsiteX6" fmla="*/ 182 w 124653"/>
                <a:gd name="connsiteY6" fmla="*/ 153748 h 161507"/>
                <a:gd name="connsiteX7" fmla="*/ 182 w 124653"/>
                <a:gd name="connsiteY7" fmla="*/ 161620 h 161507"/>
                <a:gd name="connsiteX8" fmla="*/ 28501 w 124653"/>
                <a:gd name="connsiteY8" fmla="*/ 160858 h 161507"/>
                <a:gd name="connsiteX9" fmla="*/ 57073 w 124653"/>
                <a:gd name="connsiteY9" fmla="*/ 161620 h 161507"/>
                <a:gd name="connsiteX10" fmla="*/ 57073 w 124653"/>
                <a:gd name="connsiteY10" fmla="*/ 153748 h 161507"/>
                <a:gd name="connsiteX11" fmla="*/ 37351 w 124653"/>
                <a:gd name="connsiteY11" fmla="*/ 142321 h 161507"/>
                <a:gd name="connsiteX12" fmla="*/ 37351 w 124653"/>
                <a:gd name="connsiteY12" fmla="*/ 99658 h 161507"/>
                <a:gd name="connsiteX13" fmla="*/ 37351 w 124653"/>
                <a:gd name="connsiteY13" fmla="*/ 97373 h 161507"/>
                <a:gd name="connsiteX14" fmla="*/ 68451 w 124653"/>
                <a:gd name="connsiteY14" fmla="*/ 115149 h 161507"/>
                <a:gd name="connsiteX15" fmla="*/ 124836 w 124653"/>
                <a:gd name="connsiteY15" fmla="*/ 57504 h 161507"/>
                <a:gd name="connsiteX16" fmla="*/ 71991 w 124653"/>
                <a:gd name="connsiteY16" fmla="*/ 113 h 161507"/>
                <a:gd name="connsiteX17" fmla="*/ 36592 w 124653"/>
                <a:gd name="connsiteY17" fmla="*/ 16873 h 161507"/>
                <a:gd name="connsiteX18" fmla="*/ 37351 w 124653"/>
                <a:gd name="connsiteY18" fmla="*/ 83406 h 161507"/>
                <a:gd name="connsiteX19" fmla="*/ 37351 w 124653"/>
                <a:gd name="connsiteY19" fmla="*/ 26777 h 161507"/>
                <a:gd name="connsiteX20" fmla="*/ 69968 w 124653"/>
                <a:gd name="connsiteY20" fmla="*/ 6462 h 161507"/>
                <a:gd name="connsiteX21" fmla="*/ 103850 w 124653"/>
                <a:gd name="connsiteY21" fmla="*/ 57504 h 161507"/>
                <a:gd name="connsiteX22" fmla="*/ 67440 w 124653"/>
                <a:gd name="connsiteY22" fmla="*/ 109562 h 161507"/>
                <a:gd name="connsiteX23" fmla="*/ 40891 w 124653"/>
                <a:gd name="connsiteY23" fmla="*/ 94072 h 161507"/>
                <a:gd name="connsiteX24" fmla="*/ 37351 w 124653"/>
                <a:gd name="connsiteY24" fmla="*/ 83406 h 16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4653" h="161507">
                  <a:moveTo>
                    <a:pt x="36592" y="16873"/>
                  </a:moveTo>
                  <a:lnTo>
                    <a:pt x="36592" y="113"/>
                  </a:lnTo>
                  <a:lnTo>
                    <a:pt x="182" y="2906"/>
                  </a:lnTo>
                  <a:lnTo>
                    <a:pt x="182" y="10779"/>
                  </a:lnTo>
                  <a:cubicBezTo>
                    <a:pt x="18134" y="10779"/>
                    <a:pt x="19904" y="12302"/>
                    <a:pt x="19904" y="23476"/>
                  </a:cubicBezTo>
                  <a:lnTo>
                    <a:pt x="19904" y="142321"/>
                  </a:lnTo>
                  <a:cubicBezTo>
                    <a:pt x="19904" y="153748"/>
                    <a:pt x="17123" y="153748"/>
                    <a:pt x="182" y="153748"/>
                  </a:cubicBezTo>
                  <a:lnTo>
                    <a:pt x="182" y="161620"/>
                  </a:lnTo>
                  <a:cubicBezTo>
                    <a:pt x="8779" y="161366"/>
                    <a:pt x="21927" y="160858"/>
                    <a:pt x="28501" y="160858"/>
                  </a:cubicBezTo>
                  <a:cubicBezTo>
                    <a:pt x="35328" y="160858"/>
                    <a:pt x="48223" y="161366"/>
                    <a:pt x="57073" y="161620"/>
                  </a:cubicBezTo>
                  <a:lnTo>
                    <a:pt x="57073" y="153748"/>
                  </a:lnTo>
                  <a:cubicBezTo>
                    <a:pt x="40132" y="153748"/>
                    <a:pt x="37351" y="153748"/>
                    <a:pt x="37351" y="142321"/>
                  </a:cubicBezTo>
                  <a:lnTo>
                    <a:pt x="37351" y="99658"/>
                  </a:lnTo>
                  <a:lnTo>
                    <a:pt x="37351" y="97373"/>
                  </a:lnTo>
                  <a:cubicBezTo>
                    <a:pt x="38615" y="101436"/>
                    <a:pt x="49235" y="115149"/>
                    <a:pt x="68451" y="115149"/>
                  </a:cubicBezTo>
                  <a:cubicBezTo>
                    <a:pt x="98540" y="115149"/>
                    <a:pt x="124836" y="90262"/>
                    <a:pt x="124836" y="57504"/>
                  </a:cubicBezTo>
                  <a:cubicBezTo>
                    <a:pt x="124836" y="25253"/>
                    <a:pt x="100310" y="113"/>
                    <a:pt x="71991" y="113"/>
                  </a:cubicBezTo>
                  <a:cubicBezTo>
                    <a:pt x="52269" y="113"/>
                    <a:pt x="41649" y="11286"/>
                    <a:pt x="36592" y="16873"/>
                  </a:cubicBezTo>
                  <a:close/>
                  <a:moveTo>
                    <a:pt x="37351" y="83406"/>
                  </a:moveTo>
                  <a:lnTo>
                    <a:pt x="37351" y="26777"/>
                  </a:lnTo>
                  <a:cubicBezTo>
                    <a:pt x="44683" y="13826"/>
                    <a:pt x="57073" y="6462"/>
                    <a:pt x="69968" y="6462"/>
                  </a:cubicBezTo>
                  <a:cubicBezTo>
                    <a:pt x="88426" y="6462"/>
                    <a:pt x="103850" y="28808"/>
                    <a:pt x="103850" y="57504"/>
                  </a:cubicBezTo>
                  <a:cubicBezTo>
                    <a:pt x="103850" y="88231"/>
                    <a:pt x="86150" y="109562"/>
                    <a:pt x="67440" y="109562"/>
                  </a:cubicBezTo>
                  <a:cubicBezTo>
                    <a:pt x="57326" y="109562"/>
                    <a:pt x="47718" y="104483"/>
                    <a:pt x="40891" y="94072"/>
                  </a:cubicBezTo>
                  <a:cubicBezTo>
                    <a:pt x="37351" y="88739"/>
                    <a:pt x="37351" y="88485"/>
                    <a:pt x="37351" y="83406"/>
                  </a:cubicBezTo>
                  <a:close/>
                </a:path>
              </a:pathLst>
            </a:custGeom>
            <a:solidFill>
              <a:srgbClr val="000000"/>
            </a:solidFill>
            <a:ln w="25380" cap="flat">
              <a:noFill/>
              <a:prstDash val="solid"/>
              <a:miter/>
            </a:ln>
          </p:spPr>
          <p:txBody>
            <a:bodyPr rtlCol="0" anchor="ctr"/>
            <a:lstStyle/>
            <a:p>
              <a:endParaRPr lang="en-IN"/>
            </a:p>
          </p:txBody>
        </p:sp>
        <p:sp>
          <p:nvSpPr>
            <p:cNvPr id="620" name="Freeform: Shape 619">
              <a:extLst>
                <a:ext uri="{FF2B5EF4-FFF2-40B4-BE49-F238E27FC236}">
                  <a16:creationId xmlns:a16="http://schemas.microsoft.com/office/drawing/2014/main" id="{0CCC4509-1301-ABEB-60AA-4462A343E17D}"/>
                </a:ext>
              </a:extLst>
            </p:cNvPr>
            <p:cNvSpPr/>
            <p:nvPr>
              <p:custDataLst>
                <p:tags r:id="rId178"/>
              </p:custDataLst>
            </p:nvPr>
          </p:nvSpPr>
          <p:spPr>
            <a:xfrm>
              <a:off x="7318568" y="5305935"/>
              <a:ext cx="114033" cy="116559"/>
            </a:xfrm>
            <a:custGeom>
              <a:avLst/>
              <a:gdLst>
                <a:gd name="connsiteX0" fmla="*/ 73766 w 114033"/>
                <a:gd name="connsiteY0" fmla="*/ 94579 h 116559"/>
                <a:gd name="connsiteX1" fmla="*/ 93488 w 114033"/>
                <a:gd name="connsiteY1" fmla="*/ 115403 h 116559"/>
                <a:gd name="connsiteX2" fmla="*/ 114222 w 114033"/>
                <a:gd name="connsiteY2" fmla="*/ 91278 h 116559"/>
                <a:gd name="connsiteX3" fmla="*/ 114222 w 114033"/>
                <a:gd name="connsiteY3" fmla="*/ 77057 h 116559"/>
                <a:gd name="connsiteX4" fmla="*/ 107901 w 114033"/>
                <a:gd name="connsiteY4" fmla="*/ 77057 h 116559"/>
                <a:gd name="connsiteX5" fmla="*/ 107901 w 114033"/>
                <a:gd name="connsiteY5" fmla="*/ 91278 h 116559"/>
                <a:gd name="connsiteX6" fmla="*/ 98798 w 114033"/>
                <a:gd name="connsiteY6" fmla="*/ 107530 h 116559"/>
                <a:gd name="connsiteX7" fmla="*/ 89443 w 114033"/>
                <a:gd name="connsiteY7" fmla="*/ 94833 h 116559"/>
                <a:gd name="connsiteX8" fmla="*/ 89443 w 114033"/>
                <a:gd name="connsiteY8" fmla="*/ 44045 h 116559"/>
                <a:gd name="connsiteX9" fmla="*/ 80340 w 114033"/>
                <a:gd name="connsiteY9" fmla="*/ 14080 h 116559"/>
                <a:gd name="connsiteX10" fmla="*/ 45700 w 114033"/>
                <a:gd name="connsiteY10" fmla="*/ 113 h 116559"/>
                <a:gd name="connsiteX11" fmla="*/ 7520 w 114033"/>
                <a:gd name="connsiteY11" fmla="*/ 28808 h 116559"/>
                <a:gd name="connsiteX12" fmla="*/ 19151 w 114033"/>
                <a:gd name="connsiteY12" fmla="*/ 40744 h 116559"/>
                <a:gd name="connsiteX13" fmla="*/ 30782 w 114033"/>
                <a:gd name="connsiteY13" fmla="*/ 29062 h 116559"/>
                <a:gd name="connsiteX14" fmla="*/ 17887 w 114033"/>
                <a:gd name="connsiteY14" fmla="*/ 17381 h 116559"/>
                <a:gd name="connsiteX15" fmla="*/ 45195 w 114033"/>
                <a:gd name="connsiteY15" fmla="*/ 5700 h 116559"/>
                <a:gd name="connsiteX16" fmla="*/ 71996 w 114033"/>
                <a:gd name="connsiteY16" fmla="*/ 38204 h 116559"/>
                <a:gd name="connsiteX17" fmla="*/ 71996 w 114033"/>
                <a:gd name="connsiteY17" fmla="*/ 47600 h 116559"/>
                <a:gd name="connsiteX18" fmla="*/ 25473 w 114033"/>
                <a:gd name="connsiteY18" fmla="*/ 56742 h 116559"/>
                <a:gd name="connsiteX19" fmla="*/ 188 w 114033"/>
                <a:gd name="connsiteY19" fmla="*/ 89755 h 116559"/>
                <a:gd name="connsiteX20" fmla="*/ 40643 w 114033"/>
                <a:gd name="connsiteY20" fmla="*/ 116672 h 116559"/>
                <a:gd name="connsiteX21" fmla="*/ 73766 w 114033"/>
                <a:gd name="connsiteY21" fmla="*/ 94579 h 116559"/>
                <a:gd name="connsiteX22" fmla="*/ 71996 w 114033"/>
                <a:gd name="connsiteY22" fmla="*/ 52933 h 116559"/>
                <a:gd name="connsiteX23" fmla="*/ 71996 w 114033"/>
                <a:gd name="connsiteY23" fmla="*/ 78327 h 116559"/>
                <a:gd name="connsiteX24" fmla="*/ 42413 w 114033"/>
                <a:gd name="connsiteY24" fmla="*/ 111086 h 116559"/>
                <a:gd name="connsiteX25" fmla="*/ 19657 w 114033"/>
                <a:gd name="connsiteY25" fmla="*/ 89501 h 116559"/>
                <a:gd name="connsiteX26" fmla="*/ 71996 w 114033"/>
                <a:gd name="connsiteY26" fmla="*/ 52933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033" h="116559">
                  <a:moveTo>
                    <a:pt x="73766" y="94579"/>
                  </a:moveTo>
                  <a:cubicBezTo>
                    <a:pt x="74778" y="104737"/>
                    <a:pt x="81605" y="115403"/>
                    <a:pt x="93488" y="115403"/>
                  </a:cubicBezTo>
                  <a:cubicBezTo>
                    <a:pt x="98798" y="115403"/>
                    <a:pt x="114222" y="111848"/>
                    <a:pt x="114222" y="91278"/>
                  </a:cubicBezTo>
                  <a:lnTo>
                    <a:pt x="114222" y="77057"/>
                  </a:lnTo>
                  <a:lnTo>
                    <a:pt x="107901" y="77057"/>
                  </a:lnTo>
                  <a:lnTo>
                    <a:pt x="107901" y="91278"/>
                  </a:lnTo>
                  <a:cubicBezTo>
                    <a:pt x="107901" y="106007"/>
                    <a:pt x="101580" y="107530"/>
                    <a:pt x="98798" y="107530"/>
                  </a:cubicBezTo>
                  <a:cubicBezTo>
                    <a:pt x="90454" y="107530"/>
                    <a:pt x="89443" y="96103"/>
                    <a:pt x="89443" y="94833"/>
                  </a:cubicBezTo>
                  <a:lnTo>
                    <a:pt x="89443" y="44045"/>
                  </a:lnTo>
                  <a:cubicBezTo>
                    <a:pt x="89443" y="33379"/>
                    <a:pt x="89443" y="23476"/>
                    <a:pt x="80340" y="14080"/>
                  </a:cubicBezTo>
                  <a:cubicBezTo>
                    <a:pt x="70479" y="4176"/>
                    <a:pt x="57837" y="113"/>
                    <a:pt x="45700" y="113"/>
                  </a:cubicBezTo>
                  <a:cubicBezTo>
                    <a:pt x="24967" y="113"/>
                    <a:pt x="7520" y="12048"/>
                    <a:pt x="7520" y="28808"/>
                  </a:cubicBezTo>
                  <a:cubicBezTo>
                    <a:pt x="7520" y="36427"/>
                    <a:pt x="12577" y="40744"/>
                    <a:pt x="19151" y="40744"/>
                  </a:cubicBezTo>
                  <a:cubicBezTo>
                    <a:pt x="26231" y="40744"/>
                    <a:pt x="30782" y="35665"/>
                    <a:pt x="30782" y="29062"/>
                  </a:cubicBezTo>
                  <a:cubicBezTo>
                    <a:pt x="30782" y="26015"/>
                    <a:pt x="29518" y="17635"/>
                    <a:pt x="17887" y="17381"/>
                  </a:cubicBezTo>
                  <a:cubicBezTo>
                    <a:pt x="24714" y="8493"/>
                    <a:pt x="37104" y="5700"/>
                    <a:pt x="45195" y="5700"/>
                  </a:cubicBezTo>
                  <a:cubicBezTo>
                    <a:pt x="57584" y="5700"/>
                    <a:pt x="71996" y="15603"/>
                    <a:pt x="71996" y="38204"/>
                  </a:cubicBezTo>
                  <a:lnTo>
                    <a:pt x="71996" y="47600"/>
                  </a:lnTo>
                  <a:cubicBezTo>
                    <a:pt x="59101" y="48362"/>
                    <a:pt x="41402" y="49124"/>
                    <a:pt x="25473" y="56742"/>
                  </a:cubicBezTo>
                  <a:cubicBezTo>
                    <a:pt x="6509" y="65376"/>
                    <a:pt x="188" y="78581"/>
                    <a:pt x="188" y="89755"/>
                  </a:cubicBezTo>
                  <a:cubicBezTo>
                    <a:pt x="188" y="110324"/>
                    <a:pt x="24714" y="116672"/>
                    <a:pt x="40643" y="116672"/>
                  </a:cubicBezTo>
                  <a:cubicBezTo>
                    <a:pt x="57331" y="116672"/>
                    <a:pt x="68962" y="106515"/>
                    <a:pt x="73766" y="94579"/>
                  </a:cubicBezTo>
                  <a:close/>
                  <a:moveTo>
                    <a:pt x="71996" y="52933"/>
                  </a:moveTo>
                  <a:lnTo>
                    <a:pt x="71996" y="78327"/>
                  </a:lnTo>
                  <a:cubicBezTo>
                    <a:pt x="71996" y="102452"/>
                    <a:pt x="53791" y="111086"/>
                    <a:pt x="42413" y="111086"/>
                  </a:cubicBezTo>
                  <a:cubicBezTo>
                    <a:pt x="30024" y="111086"/>
                    <a:pt x="19657" y="102198"/>
                    <a:pt x="19657" y="89501"/>
                  </a:cubicBezTo>
                  <a:cubicBezTo>
                    <a:pt x="19657" y="75534"/>
                    <a:pt x="30277" y="54457"/>
                    <a:pt x="71996" y="52933"/>
                  </a:cubicBezTo>
                  <a:close/>
                </a:path>
              </a:pathLst>
            </a:custGeom>
            <a:solidFill>
              <a:srgbClr val="000000"/>
            </a:solidFill>
            <a:ln w="25380" cap="flat">
              <a:noFill/>
              <a:prstDash val="solid"/>
              <a:miter/>
            </a:ln>
          </p:spPr>
          <p:txBody>
            <a:bodyPr rtlCol="0" anchor="ctr"/>
            <a:lstStyle/>
            <a:p>
              <a:endParaRPr lang="en-IN"/>
            </a:p>
          </p:txBody>
        </p:sp>
        <p:sp>
          <p:nvSpPr>
            <p:cNvPr id="621" name="Freeform: Shape 620">
              <a:extLst>
                <a:ext uri="{FF2B5EF4-FFF2-40B4-BE49-F238E27FC236}">
                  <a16:creationId xmlns:a16="http://schemas.microsoft.com/office/drawing/2014/main" id="{15C5CC74-4062-E94C-4F55-66B506CE5BCC}"/>
                </a:ext>
              </a:extLst>
            </p:cNvPr>
            <p:cNvSpPr/>
            <p:nvPr>
              <p:custDataLst>
                <p:tags r:id="rId179"/>
              </p:custDataLst>
            </p:nvPr>
          </p:nvSpPr>
          <p:spPr>
            <a:xfrm>
              <a:off x="7441452" y="5307459"/>
              <a:ext cx="84956" cy="112242"/>
            </a:xfrm>
            <a:custGeom>
              <a:avLst/>
              <a:gdLst>
                <a:gd name="connsiteX0" fmla="*/ 35339 w 84956"/>
                <a:gd name="connsiteY0" fmla="*/ 28047 h 112242"/>
                <a:gd name="connsiteX1" fmla="*/ 35339 w 84956"/>
                <a:gd name="connsiteY1" fmla="*/ 113 h 112242"/>
                <a:gd name="connsiteX2" fmla="*/ 193 w 84956"/>
                <a:gd name="connsiteY2" fmla="*/ 2906 h 112242"/>
                <a:gd name="connsiteX3" fmla="*/ 193 w 84956"/>
                <a:gd name="connsiteY3" fmla="*/ 10779 h 112242"/>
                <a:gd name="connsiteX4" fmla="*/ 19915 w 84956"/>
                <a:gd name="connsiteY4" fmla="*/ 24999 h 112242"/>
                <a:gd name="connsiteX5" fmla="*/ 19915 w 84956"/>
                <a:gd name="connsiteY5" fmla="*/ 93056 h 112242"/>
                <a:gd name="connsiteX6" fmla="*/ 193 w 84956"/>
                <a:gd name="connsiteY6" fmla="*/ 104483 h 112242"/>
                <a:gd name="connsiteX7" fmla="*/ 193 w 84956"/>
                <a:gd name="connsiteY7" fmla="*/ 112355 h 112242"/>
                <a:gd name="connsiteX8" fmla="*/ 29017 w 84956"/>
                <a:gd name="connsiteY8" fmla="*/ 111594 h 112242"/>
                <a:gd name="connsiteX9" fmla="*/ 61129 w 84956"/>
                <a:gd name="connsiteY9" fmla="*/ 112355 h 112242"/>
                <a:gd name="connsiteX10" fmla="*/ 61129 w 84956"/>
                <a:gd name="connsiteY10" fmla="*/ 104483 h 112242"/>
                <a:gd name="connsiteX11" fmla="*/ 55819 w 84956"/>
                <a:gd name="connsiteY11" fmla="*/ 104483 h 112242"/>
                <a:gd name="connsiteX12" fmla="*/ 36603 w 84956"/>
                <a:gd name="connsiteY12" fmla="*/ 92548 h 112242"/>
                <a:gd name="connsiteX13" fmla="*/ 36603 w 84956"/>
                <a:gd name="connsiteY13" fmla="*/ 53441 h 112242"/>
                <a:gd name="connsiteX14" fmla="*/ 66439 w 84956"/>
                <a:gd name="connsiteY14" fmla="*/ 5700 h 112242"/>
                <a:gd name="connsiteX15" fmla="*/ 69220 w 84956"/>
                <a:gd name="connsiteY15" fmla="*/ 5954 h 112242"/>
                <a:gd name="connsiteX16" fmla="*/ 63405 w 84956"/>
                <a:gd name="connsiteY16" fmla="*/ 15857 h 112242"/>
                <a:gd name="connsiteX17" fmla="*/ 74277 w 84956"/>
                <a:gd name="connsiteY17" fmla="*/ 26777 h 112242"/>
                <a:gd name="connsiteX18" fmla="*/ 85149 w 84956"/>
                <a:gd name="connsiteY18" fmla="*/ 15603 h 112242"/>
                <a:gd name="connsiteX19" fmla="*/ 66439 w 84956"/>
                <a:gd name="connsiteY19" fmla="*/ 113 h 112242"/>
                <a:gd name="connsiteX20" fmla="*/ 35339 w 84956"/>
                <a:gd name="connsiteY20" fmla="*/ 28047 h 11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4956" h="112242">
                  <a:moveTo>
                    <a:pt x="35339" y="28047"/>
                  </a:moveTo>
                  <a:lnTo>
                    <a:pt x="35339" y="113"/>
                  </a:lnTo>
                  <a:lnTo>
                    <a:pt x="193" y="2906"/>
                  </a:lnTo>
                  <a:lnTo>
                    <a:pt x="193" y="10779"/>
                  </a:lnTo>
                  <a:cubicBezTo>
                    <a:pt x="17892" y="10779"/>
                    <a:pt x="19915" y="12556"/>
                    <a:pt x="19915" y="24999"/>
                  </a:cubicBezTo>
                  <a:lnTo>
                    <a:pt x="19915" y="93056"/>
                  </a:lnTo>
                  <a:cubicBezTo>
                    <a:pt x="19915" y="104483"/>
                    <a:pt x="17134" y="104483"/>
                    <a:pt x="193" y="104483"/>
                  </a:cubicBezTo>
                  <a:lnTo>
                    <a:pt x="193" y="112355"/>
                  </a:lnTo>
                  <a:cubicBezTo>
                    <a:pt x="10054" y="112101"/>
                    <a:pt x="21938" y="111594"/>
                    <a:pt x="29017" y="111594"/>
                  </a:cubicBezTo>
                  <a:cubicBezTo>
                    <a:pt x="39131" y="111594"/>
                    <a:pt x="51015" y="111594"/>
                    <a:pt x="61129" y="112355"/>
                  </a:cubicBezTo>
                  <a:lnTo>
                    <a:pt x="61129" y="104483"/>
                  </a:lnTo>
                  <a:lnTo>
                    <a:pt x="55819" y="104483"/>
                  </a:lnTo>
                  <a:cubicBezTo>
                    <a:pt x="37108" y="104483"/>
                    <a:pt x="36603" y="101690"/>
                    <a:pt x="36603" y="92548"/>
                  </a:cubicBezTo>
                  <a:lnTo>
                    <a:pt x="36603" y="53441"/>
                  </a:lnTo>
                  <a:cubicBezTo>
                    <a:pt x="36603" y="28301"/>
                    <a:pt x="47222" y="5700"/>
                    <a:pt x="66439" y="5700"/>
                  </a:cubicBezTo>
                  <a:cubicBezTo>
                    <a:pt x="68209" y="5700"/>
                    <a:pt x="68714" y="5700"/>
                    <a:pt x="69220" y="5954"/>
                  </a:cubicBezTo>
                  <a:cubicBezTo>
                    <a:pt x="68462" y="6208"/>
                    <a:pt x="63405" y="9255"/>
                    <a:pt x="63405" y="15857"/>
                  </a:cubicBezTo>
                  <a:cubicBezTo>
                    <a:pt x="63405" y="22968"/>
                    <a:pt x="68714" y="26777"/>
                    <a:pt x="74277" y="26777"/>
                  </a:cubicBezTo>
                  <a:cubicBezTo>
                    <a:pt x="78828" y="26777"/>
                    <a:pt x="85149" y="23730"/>
                    <a:pt x="85149" y="15603"/>
                  </a:cubicBezTo>
                  <a:cubicBezTo>
                    <a:pt x="85149" y="7477"/>
                    <a:pt x="77311" y="113"/>
                    <a:pt x="66439" y="113"/>
                  </a:cubicBezTo>
                  <a:cubicBezTo>
                    <a:pt x="47981" y="113"/>
                    <a:pt x="38878" y="17127"/>
                    <a:pt x="35339" y="28047"/>
                  </a:cubicBezTo>
                  <a:close/>
                </a:path>
              </a:pathLst>
            </a:custGeom>
            <a:solidFill>
              <a:srgbClr val="000000"/>
            </a:solidFill>
            <a:ln w="25380" cap="flat">
              <a:noFill/>
              <a:prstDash val="solid"/>
              <a:miter/>
            </a:ln>
          </p:spPr>
          <p:txBody>
            <a:bodyPr rtlCol="0" anchor="ctr"/>
            <a:lstStyle/>
            <a:p>
              <a:endParaRPr lang="en-IN"/>
            </a:p>
          </p:txBody>
        </p:sp>
        <p:sp>
          <p:nvSpPr>
            <p:cNvPr id="622" name="Freeform: Shape 621">
              <a:extLst>
                <a:ext uri="{FF2B5EF4-FFF2-40B4-BE49-F238E27FC236}">
                  <a16:creationId xmlns:a16="http://schemas.microsoft.com/office/drawing/2014/main" id="{CCF02935-B231-A6D4-300B-FE2B7938792A}"/>
                </a:ext>
              </a:extLst>
            </p:cNvPr>
            <p:cNvSpPr/>
            <p:nvPr>
              <p:custDataLst>
                <p:tags r:id="rId180"/>
              </p:custDataLst>
            </p:nvPr>
          </p:nvSpPr>
          <p:spPr>
            <a:xfrm>
              <a:off x="7538208" y="5263527"/>
              <a:ext cx="79141" cy="158967"/>
            </a:xfrm>
            <a:custGeom>
              <a:avLst/>
              <a:gdLst>
                <a:gd name="connsiteX0" fmla="*/ 39135 w 79141"/>
                <a:gd name="connsiteY0" fmla="*/ 54711 h 158967"/>
                <a:gd name="connsiteX1" fmla="*/ 75292 w 79141"/>
                <a:gd name="connsiteY1" fmla="*/ 54711 h 158967"/>
                <a:gd name="connsiteX2" fmla="*/ 75292 w 79141"/>
                <a:gd name="connsiteY2" fmla="*/ 46838 h 158967"/>
                <a:gd name="connsiteX3" fmla="*/ 39135 w 79141"/>
                <a:gd name="connsiteY3" fmla="*/ 46838 h 158967"/>
                <a:gd name="connsiteX4" fmla="*/ 39135 w 79141"/>
                <a:gd name="connsiteY4" fmla="*/ 113 h 158967"/>
                <a:gd name="connsiteX5" fmla="*/ 32814 w 79141"/>
                <a:gd name="connsiteY5" fmla="*/ 113 h 158967"/>
                <a:gd name="connsiteX6" fmla="*/ 197 w 79141"/>
                <a:gd name="connsiteY6" fmla="*/ 49124 h 158967"/>
                <a:gd name="connsiteX7" fmla="*/ 197 w 79141"/>
                <a:gd name="connsiteY7" fmla="*/ 54711 h 158967"/>
                <a:gd name="connsiteX8" fmla="*/ 21689 w 79141"/>
                <a:gd name="connsiteY8" fmla="*/ 54711 h 158967"/>
                <a:gd name="connsiteX9" fmla="*/ 21689 w 79141"/>
                <a:gd name="connsiteY9" fmla="*/ 124799 h 158967"/>
                <a:gd name="connsiteX10" fmla="*/ 54306 w 79141"/>
                <a:gd name="connsiteY10" fmla="*/ 159081 h 158967"/>
                <a:gd name="connsiteX11" fmla="*/ 79338 w 79141"/>
                <a:gd name="connsiteY11" fmla="*/ 124799 h 158967"/>
                <a:gd name="connsiteX12" fmla="*/ 79338 w 79141"/>
                <a:gd name="connsiteY12" fmla="*/ 110324 h 158967"/>
                <a:gd name="connsiteX13" fmla="*/ 73017 w 79141"/>
                <a:gd name="connsiteY13" fmla="*/ 110324 h 158967"/>
                <a:gd name="connsiteX14" fmla="*/ 73017 w 79141"/>
                <a:gd name="connsiteY14" fmla="*/ 124291 h 158967"/>
                <a:gd name="connsiteX15" fmla="*/ 56076 w 79141"/>
                <a:gd name="connsiteY15" fmla="*/ 152732 h 158967"/>
                <a:gd name="connsiteX16" fmla="*/ 39135 w 79141"/>
                <a:gd name="connsiteY16" fmla="*/ 125306 h 158967"/>
                <a:gd name="connsiteX17" fmla="*/ 39135 w 79141"/>
                <a:gd name="connsiteY17" fmla="*/ 54711 h 15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141" h="158967">
                  <a:moveTo>
                    <a:pt x="39135" y="54711"/>
                  </a:moveTo>
                  <a:lnTo>
                    <a:pt x="75292" y="54711"/>
                  </a:lnTo>
                  <a:lnTo>
                    <a:pt x="75292" y="46838"/>
                  </a:lnTo>
                  <a:lnTo>
                    <a:pt x="39135" y="46838"/>
                  </a:lnTo>
                  <a:lnTo>
                    <a:pt x="39135" y="113"/>
                  </a:lnTo>
                  <a:lnTo>
                    <a:pt x="32814" y="113"/>
                  </a:lnTo>
                  <a:cubicBezTo>
                    <a:pt x="32561" y="20936"/>
                    <a:pt x="24976" y="48108"/>
                    <a:pt x="197" y="49124"/>
                  </a:cubicBezTo>
                  <a:lnTo>
                    <a:pt x="197" y="54711"/>
                  </a:lnTo>
                  <a:lnTo>
                    <a:pt x="21689" y="54711"/>
                  </a:lnTo>
                  <a:lnTo>
                    <a:pt x="21689" y="124799"/>
                  </a:lnTo>
                  <a:cubicBezTo>
                    <a:pt x="21689" y="156033"/>
                    <a:pt x="45204" y="159081"/>
                    <a:pt x="54306" y="159081"/>
                  </a:cubicBezTo>
                  <a:cubicBezTo>
                    <a:pt x="72258" y="159081"/>
                    <a:pt x="79338" y="141051"/>
                    <a:pt x="79338" y="124799"/>
                  </a:cubicBezTo>
                  <a:lnTo>
                    <a:pt x="79338" y="110324"/>
                  </a:lnTo>
                  <a:lnTo>
                    <a:pt x="73017" y="110324"/>
                  </a:lnTo>
                  <a:lnTo>
                    <a:pt x="73017" y="124291"/>
                  </a:lnTo>
                  <a:cubicBezTo>
                    <a:pt x="73017" y="143082"/>
                    <a:pt x="65431" y="152732"/>
                    <a:pt x="56076" y="152732"/>
                  </a:cubicBezTo>
                  <a:cubicBezTo>
                    <a:pt x="39135" y="152732"/>
                    <a:pt x="39135" y="129623"/>
                    <a:pt x="39135" y="125306"/>
                  </a:cubicBezTo>
                  <a:lnTo>
                    <a:pt x="39135" y="54711"/>
                  </a:lnTo>
                  <a:close/>
                </a:path>
              </a:pathLst>
            </a:custGeom>
            <a:solidFill>
              <a:srgbClr val="000000"/>
            </a:solidFill>
            <a:ln w="25380" cap="flat">
              <a:noFill/>
              <a:prstDash val="solid"/>
              <a:miter/>
            </a:ln>
          </p:spPr>
          <p:txBody>
            <a:bodyPr rtlCol="0" anchor="ctr"/>
            <a:lstStyle/>
            <a:p>
              <a:endParaRPr lang="en-IN"/>
            </a:p>
          </p:txBody>
        </p:sp>
        <p:sp>
          <p:nvSpPr>
            <p:cNvPr id="623" name="Freeform: Shape 622">
              <a:extLst>
                <a:ext uri="{FF2B5EF4-FFF2-40B4-BE49-F238E27FC236}">
                  <a16:creationId xmlns:a16="http://schemas.microsoft.com/office/drawing/2014/main" id="{F8F6EB50-4734-2C37-34D3-E107B8D716EC}"/>
                </a:ext>
              </a:extLst>
            </p:cNvPr>
            <p:cNvSpPr/>
            <p:nvPr>
              <p:custDataLst>
                <p:tags r:id="rId181"/>
              </p:custDataLst>
            </p:nvPr>
          </p:nvSpPr>
          <p:spPr>
            <a:xfrm>
              <a:off x="7639825" y="5307459"/>
              <a:ext cx="127182" cy="115035"/>
            </a:xfrm>
            <a:custGeom>
              <a:avLst/>
              <a:gdLst>
                <a:gd name="connsiteX0" fmla="*/ 90973 w 127182"/>
                <a:gd name="connsiteY0" fmla="*/ 92294 h 115035"/>
                <a:gd name="connsiteX1" fmla="*/ 90973 w 127182"/>
                <a:gd name="connsiteY1" fmla="*/ 115149 h 115035"/>
                <a:gd name="connsiteX2" fmla="*/ 127383 w 127182"/>
                <a:gd name="connsiteY2" fmla="*/ 112355 h 115035"/>
                <a:gd name="connsiteX3" fmla="*/ 127383 w 127182"/>
                <a:gd name="connsiteY3" fmla="*/ 104483 h 115035"/>
                <a:gd name="connsiteX4" fmla="*/ 107661 w 127182"/>
                <a:gd name="connsiteY4" fmla="*/ 90262 h 115035"/>
                <a:gd name="connsiteX5" fmla="*/ 107661 w 127182"/>
                <a:gd name="connsiteY5" fmla="*/ 113 h 115035"/>
                <a:gd name="connsiteX6" fmla="*/ 70492 w 127182"/>
                <a:gd name="connsiteY6" fmla="*/ 2906 h 115035"/>
                <a:gd name="connsiteX7" fmla="*/ 70492 w 127182"/>
                <a:gd name="connsiteY7" fmla="*/ 10779 h 115035"/>
                <a:gd name="connsiteX8" fmla="*/ 90214 w 127182"/>
                <a:gd name="connsiteY8" fmla="*/ 24999 h 115035"/>
                <a:gd name="connsiteX9" fmla="*/ 90214 w 127182"/>
                <a:gd name="connsiteY9" fmla="*/ 70201 h 115035"/>
                <a:gd name="connsiteX10" fmla="*/ 59620 w 127182"/>
                <a:gd name="connsiteY10" fmla="*/ 109562 h 115035"/>
                <a:gd name="connsiteX11" fmla="*/ 37369 w 127182"/>
                <a:gd name="connsiteY11" fmla="*/ 84422 h 115035"/>
                <a:gd name="connsiteX12" fmla="*/ 37369 w 127182"/>
                <a:gd name="connsiteY12" fmla="*/ 113 h 115035"/>
                <a:gd name="connsiteX13" fmla="*/ 201 w 127182"/>
                <a:gd name="connsiteY13" fmla="*/ 2906 h 115035"/>
                <a:gd name="connsiteX14" fmla="*/ 201 w 127182"/>
                <a:gd name="connsiteY14" fmla="*/ 10779 h 115035"/>
                <a:gd name="connsiteX15" fmla="*/ 19923 w 127182"/>
                <a:gd name="connsiteY15" fmla="*/ 34141 h 115035"/>
                <a:gd name="connsiteX16" fmla="*/ 19923 w 127182"/>
                <a:gd name="connsiteY16" fmla="*/ 72233 h 115035"/>
                <a:gd name="connsiteX17" fmla="*/ 58355 w 127182"/>
                <a:gd name="connsiteY17" fmla="*/ 115149 h 115035"/>
                <a:gd name="connsiteX18" fmla="*/ 90973 w 127182"/>
                <a:gd name="connsiteY18" fmla="*/ 92294 h 11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7182" h="115035">
                  <a:moveTo>
                    <a:pt x="90973" y="92294"/>
                  </a:moveTo>
                  <a:lnTo>
                    <a:pt x="90973" y="115149"/>
                  </a:lnTo>
                  <a:lnTo>
                    <a:pt x="127383" y="112355"/>
                  </a:lnTo>
                  <a:lnTo>
                    <a:pt x="127383" y="104483"/>
                  </a:lnTo>
                  <a:cubicBezTo>
                    <a:pt x="109683" y="104483"/>
                    <a:pt x="107661" y="102706"/>
                    <a:pt x="107661" y="90262"/>
                  </a:cubicBezTo>
                  <a:lnTo>
                    <a:pt x="107661" y="113"/>
                  </a:lnTo>
                  <a:lnTo>
                    <a:pt x="70492" y="2906"/>
                  </a:lnTo>
                  <a:lnTo>
                    <a:pt x="70492" y="10779"/>
                  </a:lnTo>
                  <a:cubicBezTo>
                    <a:pt x="88191" y="10779"/>
                    <a:pt x="90214" y="12556"/>
                    <a:pt x="90214" y="24999"/>
                  </a:cubicBezTo>
                  <a:lnTo>
                    <a:pt x="90214" y="70201"/>
                  </a:lnTo>
                  <a:cubicBezTo>
                    <a:pt x="90214" y="92294"/>
                    <a:pt x="78078" y="109562"/>
                    <a:pt x="59620" y="109562"/>
                  </a:cubicBezTo>
                  <a:cubicBezTo>
                    <a:pt x="38381" y="109562"/>
                    <a:pt x="37369" y="97627"/>
                    <a:pt x="37369" y="84422"/>
                  </a:cubicBezTo>
                  <a:lnTo>
                    <a:pt x="37369" y="113"/>
                  </a:lnTo>
                  <a:lnTo>
                    <a:pt x="201" y="2906"/>
                  </a:lnTo>
                  <a:lnTo>
                    <a:pt x="201" y="10779"/>
                  </a:lnTo>
                  <a:cubicBezTo>
                    <a:pt x="19923" y="10779"/>
                    <a:pt x="19923" y="11540"/>
                    <a:pt x="19923" y="34141"/>
                  </a:cubicBezTo>
                  <a:lnTo>
                    <a:pt x="19923" y="72233"/>
                  </a:lnTo>
                  <a:cubicBezTo>
                    <a:pt x="19923" y="92040"/>
                    <a:pt x="19923" y="115149"/>
                    <a:pt x="58355" y="115149"/>
                  </a:cubicBezTo>
                  <a:cubicBezTo>
                    <a:pt x="72515" y="115149"/>
                    <a:pt x="83640" y="108038"/>
                    <a:pt x="90973" y="92294"/>
                  </a:cubicBezTo>
                  <a:close/>
                </a:path>
              </a:pathLst>
            </a:custGeom>
            <a:solidFill>
              <a:srgbClr val="000000"/>
            </a:solidFill>
            <a:ln w="25380" cap="flat">
              <a:noFill/>
              <a:prstDash val="solid"/>
              <a:miter/>
            </a:ln>
          </p:spPr>
          <p:txBody>
            <a:bodyPr rtlCol="0" anchor="ctr"/>
            <a:lstStyle/>
            <a:p>
              <a:endParaRPr lang="en-IN"/>
            </a:p>
          </p:txBody>
        </p:sp>
        <p:sp>
          <p:nvSpPr>
            <p:cNvPr id="624" name="Freeform: Shape 623">
              <a:extLst>
                <a:ext uri="{FF2B5EF4-FFF2-40B4-BE49-F238E27FC236}">
                  <a16:creationId xmlns:a16="http://schemas.microsoft.com/office/drawing/2014/main" id="{D0656F7D-40FD-3CC4-9190-DFD1196B8F46}"/>
                </a:ext>
              </a:extLst>
            </p:cNvPr>
            <p:cNvSpPr/>
            <p:nvPr>
              <p:custDataLst>
                <p:tags r:id="rId182"/>
              </p:custDataLst>
            </p:nvPr>
          </p:nvSpPr>
          <p:spPr>
            <a:xfrm>
              <a:off x="7779285" y="5307459"/>
              <a:ext cx="84956" cy="112242"/>
            </a:xfrm>
            <a:custGeom>
              <a:avLst/>
              <a:gdLst>
                <a:gd name="connsiteX0" fmla="*/ 35352 w 84956"/>
                <a:gd name="connsiteY0" fmla="*/ 28047 h 112242"/>
                <a:gd name="connsiteX1" fmla="*/ 35352 w 84956"/>
                <a:gd name="connsiteY1" fmla="*/ 113 h 112242"/>
                <a:gd name="connsiteX2" fmla="*/ 206 w 84956"/>
                <a:gd name="connsiteY2" fmla="*/ 2906 h 112242"/>
                <a:gd name="connsiteX3" fmla="*/ 206 w 84956"/>
                <a:gd name="connsiteY3" fmla="*/ 10779 h 112242"/>
                <a:gd name="connsiteX4" fmla="*/ 19928 w 84956"/>
                <a:gd name="connsiteY4" fmla="*/ 24999 h 112242"/>
                <a:gd name="connsiteX5" fmla="*/ 19928 w 84956"/>
                <a:gd name="connsiteY5" fmla="*/ 93056 h 112242"/>
                <a:gd name="connsiteX6" fmla="*/ 206 w 84956"/>
                <a:gd name="connsiteY6" fmla="*/ 104483 h 112242"/>
                <a:gd name="connsiteX7" fmla="*/ 206 w 84956"/>
                <a:gd name="connsiteY7" fmla="*/ 112355 h 112242"/>
                <a:gd name="connsiteX8" fmla="*/ 29031 w 84956"/>
                <a:gd name="connsiteY8" fmla="*/ 111594 h 112242"/>
                <a:gd name="connsiteX9" fmla="*/ 61142 w 84956"/>
                <a:gd name="connsiteY9" fmla="*/ 112355 h 112242"/>
                <a:gd name="connsiteX10" fmla="*/ 61142 w 84956"/>
                <a:gd name="connsiteY10" fmla="*/ 104483 h 112242"/>
                <a:gd name="connsiteX11" fmla="*/ 55833 w 84956"/>
                <a:gd name="connsiteY11" fmla="*/ 104483 h 112242"/>
                <a:gd name="connsiteX12" fmla="*/ 36616 w 84956"/>
                <a:gd name="connsiteY12" fmla="*/ 92548 h 112242"/>
                <a:gd name="connsiteX13" fmla="*/ 36616 w 84956"/>
                <a:gd name="connsiteY13" fmla="*/ 53441 h 112242"/>
                <a:gd name="connsiteX14" fmla="*/ 66452 w 84956"/>
                <a:gd name="connsiteY14" fmla="*/ 5700 h 112242"/>
                <a:gd name="connsiteX15" fmla="*/ 69233 w 84956"/>
                <a:gd name="connsiteY15" fmla="*/ 5954 h 112242"/>
                <a:gd name="connsiteX16" fmla="*/ 63418 w 84956"/>
                <a:gd name="connsiteY16" fmla="*/ 15857 h 112242"/>
                <a:gd name="connsiteX17" fmla="*/ 74290 w 84956"/>
                <a:gd name="connsiteY17" fmla="*/ 26777 h 112242"/>
                <a:gd name="connsiteX18" fmla="*/ 85163 w 84956"/>
                <a:gd name="connsiteY18" fmla="*/ 15603 h 112242"/>
                <a:gd name="connsiteX19" fmla="*/ 66452 w 84956"/>
                <a:gd name="connsiteY19" fmla="*/ 113 h 112242"/>
                <a:gd name="connsiteX20" fmla="*/ 35352 w 84956"/>
                <a:gd name="connsiteY20" fmla="*/ 28047 h 11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4956" h="112242">
                  <a:moveTo>
                    <a:pt x="35352" y="28047"/>
                  </a:moveTo>
                  <a:lnTo>
                    <a:pt x="35352" y="113"/>
                  </a:lnTo>
                  <a:lnTo>
                    <a:pt x="206" y="2906"/>
                  </a:lnTo>
                  <a:lnTo>
                    <a:pt x="206" y="10779"/>
                  </a:lnTo>
                  <a:cubicBezTo>
                    <a:pt x="17905" y="10779"/>
                    <a:pt x="19928" y="12556"/>
                    <a:pt x="19928" y="24999"/>
                  </a:cubicBezTo>
                  <a:lnTo>
                    <a:pt x="19928" y="93056"/>
                  </a:lnTo>
                  <a:cubicBezTo>
                    <a:pt x="19928" y="104483"/>
                    <a:pt x="17147" y="104483"/>
                    <a:pt x="206" y="104483"/>
                  </a:cubicBezTo>
                  <a:lnTo>
                    <a:pt x="206" y="112355"/>
                  </a:lnTo>
                  <a:cubicBezTo>
                    <a:pt x="10067" y="112101"/>
                    <a:pt x="21951" y="111594"/>
                    <a:pt x="29031" y="111594"/>
                  </a:cubicBezTo>
                  <a:cubicBezTo>
                    <a:pt x="39145" y="111594"/>
                    <a:pt x="51028" y="111594"/>
                    <a:pt x="61142" y="112355"/>
                  </a:cubicBezTo>
                  <a:lnTo>
                    <a:pt x="61142" y="104483"/>
                  </a:lnTo>
                  <a:lnTo>
                    <a:pt x="55833" y="104483"/>
                  </a:lnTo>
                  <a:cubicBezTo>
                    <a:pt x="37122" y="104483"/>
                    <a:pt x="36616" y="101690"/>
                    <a:pt x="36616" y="92548"/>
                  </a:cubicBezTo>
                  <a:lnTo>
                    <a:pt x="36616" y="53441"/>
                  </a:lnTo>
                  <a:cubicBezTo>
                    <a:pt x="36616" y="28301"/>
                    <a:pt x="47236" y="5700"/>
                    <a:pt x="66452" y="5700"/>
                  </a:cubicBezTo>
                  <a:cubicBezTo>
                    <a:pt x="68222" y="5700"/>
                    <a:pt x="68728" y="5700"/>
                    <a:pt x="69233" y="5954"/>
                  </a:cubicBezTo>
                  <a:cubicBezTo>
                    <a:pt x="68475" y="6208"/>
                    <a:pt x="63418" y="9255"/>
                    <a:pt x="63418" y="15857"/>
                  </a:cubicBezTo>
                  <a:cubicBezTo>
                    <a:pt x="63418" y="22968"/>
                    <a:pt x="68728" y="26777"/>
                    <a:pt x="74290" y="26777"/>
                  </a:cubicBezTo>
                  <a:cubicBezTo>
                    <a:pt x="78842" y="26777"/>
                    <a:pt x="85163" y="23730"/>
                    <a:pt x="85163" y="15603"/>
                  </a:cubicBezTo>
                  <a:cubicBezTo>
                    <a:pt x="85163" y="7477"/>
                    <a:pt x="77324" y="113"/>
                    <a:pt x="66452" y="113"/>
                  </a:cubicBezTo>
                  <a:cubicBezTo>
                    <a:pt x="47994" y="113"/>
                    <a:pt x="38892" y="17127"/>
                    <a:pt x="35352" y="28047"/>
                  </a:cubicBezTo>
                  <a:close/>
                </a:path>
              </a:pathLst>
            </a:custGeom>
            <a:solidFill>
              <a:srgbClr val="000000"/>
            </a:solidFill>
            <a:ln w="25380" cap="flat">
              <a:noFill/>
              <a:prstDash val="solid"/>
              <a:miter/>
            </a:ln>
          </p:spPr>
          <p:txBody>
            <a:bodyPr rtlCol="0" anchor="ctr"/>
            <a:lstStyle/>
            <a:p>
              <a:endParaRPr lang="en-IN"/>
            </a:p>
          </p:txBody>
        </p:sp>
        <p:sp>
          <p:nvSpPr>
            <p:cNvPr id="625" name="Freeform: Shape 624">
              <a:extLst>
                <a:ext uri="{FF2B5EF4-FFF2-40B4-BE49-F238E27FC236}">
                  <a16:creationId xmlns:a16="http://schemas.microsoft.com/office/drawing/2014/main" id="{362370FE-A8CC-DE62-A723-5EB8889A55B7}"/>
                </a:ext>
              </a:extLst>
            </p:cNvPr>
            <p:cNvSpPr/>
            <p:nvPr>
              <p:custDataLst>
                <p:tags r:id="rId183"/>
              </p:custDataLst>
            </p:nvPr>
          </p:nvSpPr>
          <p:spPr>
            <a:xfrm>
              <a:off x="7878317" y="5305935"/>
              <a:ext cx="97851" cy="116559"/>
            </a:xfrm>
            <a:custGeom>
              <a:avLst/>
              <a:gdLst>
                <a:gd name="connsiteX0" fmla="*/ 21449 w 97851"/>
                <a:gd name="connsiteY0" fmla="*/ 49886 h 116559"/>
                <a:gd name="connsiteX1" fmla="*/ 52802 w 97851"/>
                <a:gd name="connsiteY1" fmla="*/ 5700 h 116559"/>
                <a:gd name="connsiteX2" fmla="*/ 81374 w 97851"/>
                <a:gd name="connsiteY2" fmla="*/ 49886 h 116559"/>
                <a:gd name="connsiteX3" fmla="*/ 21449 w 97851"/>
                <a:gd name="connsiteY3" fmla="*/ 49886 h 116559"/>
                <a:gd name="connsiteX4" fmla="*/ 21196 w 97851"/>
                <a:gd name="connsiteY4" fmla="*/ 55218 h 116559"/>
                <a:gd name="connsiteX5" fmla="*/ 91741 w 97851"/>
                <a:gd name="connsiteY5" fmla="*/ 55218 h 116559"/>
                <a:gd name="connsiteX6" fmla="*/ 98062 w 97851"/>
                <a:gd name="connsiteY6" fmla="*/ 49886 h 116559"/>
                <a:gd name="connsiteX7" fmla="*/ 52802 w 97851"/>
                <a:gd name="connsiteY7" fmla="*/ 113 h 116559"/>
                <a:gd name="connsiteX8" fmla="*/ 210 w 97851"/>
                <a:gd name="connsiteY8" fmla="*/ 58012 h 116559"/>
                <a:gd name="connsiteX9" fmla="*/ 55836 w 97851"/>
                <a:gd name="connsiteY9" fmla="*/ 116672 h 116559"/>
                <a:gd name="connsiteX10" fmla="*/ 98062 w 97851"/>
                <a:gd name="connsiteY10" fmla="*/ 83660 h 116559"/>
                <a:gd name="connsiteX11" fmla="*/ 94775 w 97851"/>
                <a:gd name="connsiteY11" fmla="*/ 80613 h 116559"/>
                <a:gd name="connsiteX12" fmla="*/ 91488 w 97851"/>
                <a:gd name="connsiteY12" fmla="*/ 84168 h 116559"/>
                <a:gd name="connsiteX13" fmla="*/ 57353 w 97851"/>
                <a:gd name="connsiteY13" fmla="*/ 110324 h 116559"/>
                <a:gd name="connsiteX14" fmla="*/ 28782 w 97851"/>
                <a:gd name="connsiteY14" fmla="*/ 93310 h 116559"/>
                <a:gd name="connsiteX15" fmla="*/ 21196 w 97851"/>
                <a:gd name="connsiteY15" fmla="*/ 55218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851" h="116559">
                  <a:moveTo>
                    <a:pt x="21449" y="49886"/>
                  </a:moveTo>
                  <a:cubicBezTo>
                    <a:pt x="22966" y="12048"/>
                    <a:pt x="44205" y="5700"/>
                    <a:pt x="52802" y="5700"/>
                  </a:cubicBezTo>
                  <a:cubicBezTo>
                    <a:pt x="78845" y="5700"/>
                    <a:pt x="81374" y="39982"/>
                    <a:pt x="81374" y="49886"/>
                  </a:cubicBezTo>
                  <a:lnTo>
                    <a:pt x="21449" y="49886"/>
                  </a:lnTo>
                  <a:close/>
                  <a:moveTo>
                    <a:pt x="21196" y="55218"/>
                  </a:moveTo>
                  <a:lnTo>
                    <a:pt x="91741" y="55218"/>
                  </a:lnTo>
                  <a:cubicBezTo>
                    <a:pt x="97303" y="55218"/>
                    <a:pt x="98062" y="55218"/>
                    <a:pt x="98062" y="49886"/>
                  </a:cubicBezTo>
                  <a:cubicBezTo>
                    <a:pt x="98062" y="24745"/>
                    <a:pt x="84408" y="113"/>
                    <a:pt x="52802" y="113"/>
                  </a:cubicBezTo>
                  <a:cubicBezTo>
                    <a:pt x="23472" y="113"/>
                    <a:pt x="210" y="26269"/>
                    <a:pt x="210" y="58012"/>
                  </a:cubicBezTo>
                  <a:cubicBezTo>
                    <a:pt x="210" y="92040"/>
                    <a:pt x="26759" y="116672"/>
                    <a:pt x="55836" y="116672"/>
                  </a:cubicBezTo>
                  <a:cubicBezTo>
                    <a:pt x="86684" y="116672"/>
                    <a:pt x="98062" y="88485"/>
                    <a:pt x="98062" y="83660"/>
                  </a:cubicBezTo>
                  <a:cubicBezTo>
                    <a:pt x="98062" y="81120"/>
                    <a:pt x="96039" y="80613"/>
                    <a:pt x="94775" y="80613"/>
                  </a:cubicBezTo>
                  <a:cubicBezTo>
                    <a:pt x="92499" y="80613"/>
                    <a:pt x="91994" y="82136"/>
                    <a:pt x="91488" y="84168"/>
                  </a:cubicBezTo>
                  <a:cubicBezTo>
                    <a:pt x="82638" y="110324"/>
                    <a:pt x="59882" y="110324"/>
                    <a:pt x="57353" y="110324"/>
                  </a:cubicBezTo>
                  <a:cubicBezTo>
                    <a:pt x="44711" y="110324"/>
                    <a:pt x="34597" y="102706"/>
                    <a:pt x="28782" y="93310"/>
                  </a:cubicBezTo>
                  <a:cubicBezTo>
                    <a:pt x="21196" y="81120"/>
                    <a:pt x="21196" y="64360"/>
                    <a:pt x="21196" y="55218"/>
                  </a:cubicBezTo>
                  <a:close/>
                </a:path>
              </a:pathLst>
            </a:custGeom>
            <a:solidFill>
              <a:srgbClr val="000000"/>
            </a:solidFill>
            <a:ln w="25380" cap="flat">
              <a:noFill/>
              <a:prstDash val="solid"/>
              <a:miter/>
            </a:ln>
          </p:spPr>
          <p:txBody>
            <a:bodyPr rtlCol="0" anchor="ctr"/>
            <a:lstStyle/>
            <a:p>
              <a:endParaRPr lang="en-IN"/>
            </a:p>
          </p:txBody>
        </p:sp>
        <p:sp>
          <p:nvSpPr>
            <p:cNvPr id="626" name="Freeform: Shape 625">
              <a:extLst>
                <a:ext uri="{FF2B5EF4-FFF2-40B4-BE49-F238E27FC236}">
                  <a16:creationId xmlns:a16="http://schemas.microsoft.com/office/drawing/2014/main" id="{AA66CC84-1803-862E-043E-01ED2347DD76}"/>
                </a:ext>
              </a:extLst>
            </p:cNvPr>
            <p:cNvSpPr/>
            <p:nvPr>
              <p:custDataLst>
                <p:tags r:id="rId184"/>
              </p:custDataLst>
            </p:nvPr>
          </p:nvSpPr>
          <p:spPr>
            <a:xfrm>
              <a:off x="8072700" y="5263527"/>
              <a:ext cx="79141" cy="158967"/>
            </a:xfrm>
            <a:custGeom>
              <a:avLst/>
              <a:gdLst>
                <a:gd name="connsiteX0" fmla="*/ 39156 w 79141"/>
                <a:gd name="connsiteY0" fmla="*/ 54711 h 158967"/>
                <a:gd name="connsiteX1" fmla="*/ 75313 w 79141"/>
                <a:gd name="connsiteY1" fmla="*/ 54711 h 158967"/>
                <a:gd name="connsiteX2" fmla="*/ 75313 w 79141"/>
                <a:gd name="connsiteY2" fmla="*/ 46838 h 158967"/>
                <a:gd name="connsiteX3" fmla="*/ 39156 w 79141"/>
                <a:gd name="connsiteY3" fmla="*/ 46838 h 158967"/>
                <a:gd name="connsiteX4" fmla="*/ 39156 w 79141"/>
                <a:gd name="connsiteY4" fmla="*/ 113 h 158967"/>
                <a:gd name="connsiteX5" fmla="*/ 32835 w 79141"/>
                <a:gd name="connsiteY5" fmla="*/ 113 h 158967"/>
                <a:gd name="connsiteX6" fmla="*/ 218 w 79141"/>
                <a:gd name="connsiteY6" fmla="*/ 49124 h 158967"/>
                <a:gd name="connsiteX7" fmla="*/ 218 w 79141"/>
                <a:gd name="connsiteY7" fmla="*/ 54711 h 158967"/>
                <a:gd name="connsiteX8" fmla="*/ 21710 w 79141"/>
                <a:gd name="connsiteY8" fmla="*/ 54711 h 158967"/>
                <a:gd name="connsiteX9" fmla="*/ 21710 w 79141"/>
                <a:gd name="connsiteY9" fmla="*/ 124799 h 158967"/>
                <a:gd name="connsiteX10" fmla="*/ 54327 w 79141"/>
                <a:gd name="connsiteY10" fmla="*/ 159081 h 158967"/>
                <a:gd name="connsiteX11" fmla="*/ 79359 w 79141"/>
                <a:gd name="connsiteY11" fmla="*/ 124799 h 158967"/>
                <a:gd name="connsiteX12" fmla="*/ 79359 w 79141"/>
                <a:gd name="connsiteY12" fmla="*/ 110324 h 158967"/>
                <a:gd name="connsiteX13" fmla="*/ 73038 w 79141"/>
                <a:gd name="connsiteY13" fmla="*/ 110324 h 158967"/>
                <a:gd name="connsiteX14" fmla="*/ 73038 w 79141"/>
                <a:gd name="connsiteY14" fmla="*/ 124291 h 158967"/>
                <a:gd name="connsiteX15" fmla="*/ 56097 w 79141"/>
                <a:gd name="connsiteY15" fmla="*/ 152732 h 158967"/>
                <a:gd name="connsiteX16" fmla="*/ 39156 w 79141"/>
                <a:gd name="connsiteY16" fmla="*/ 125306 h 158967"/>
                <a:gd name="connsiteX17" fmla="*/ 39156 w 79141"/>
                <a:gd name="connsiteY17" fmla="*/ 54711 h 15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141" h="158967">
                  <a:moveTo>
                    <a:pt x="39156" y="54711"/>
                  </a:moveTo>
                  <a:lnTo>
                    <a:pt x="75313" y="54711"/>
                  </a:lnTo>
                  <a:lnTo>
                    <a:pt x="75313" y="46838"/>
                  </a:lnTo>
                  <a:lnTo>
                    <a:pt x="39156" y="46838"/>
                  </a:lnTo>
                  <a:lnTo>
                    <a:pt x="39156" y="113"/>
                  </a:lnTo>
                  <a:lnTo>
                    <a:pt x="32835" y="113"/>
                  </a:lnTo>
                  <a:cubicBezTo>
                    <a:pt x="32582" y="20936"/>
                    <a:pt x="24997" y="48108"/>
                    <a:pt x="218" y="49124"/>
                  </a:cubicBezTo>
                  <a:lnTo>
                    <a:pt x="218" y="54711"/>
                  </a:lnTo>
                  <a:lnTo>
                    <a:pt x="21710" y="54711"/>
                  </a:lnTo>
                  <a:lnTo>
                    <a:pt x="21710" y="124799"/>
                  </a:lnTo>
                  <a:cubicBezTo>
                    <a:pt x="21710" y="156033"/>
                    <a:pt x="45225" y="159081"/>
                    <a:pt x="54327" y="159081"/>
                  </a:cubicBezTo>
                  <a:cubicBezTo>
                    <a:pt x="72279" y="159081"/>
                    <a:pt x="79359" y="141051"/>
                    <a:pt x="79359" y="124799"/>
                  </a:cubicBezTo>
                  <a:lnTo>
                    <a:pt x="79359" y="110324"/>
                  </a:lnTo>
                  <a:lnTo>
                    <a:pt x="73038" y="110324"/>
                  </a:lnTo>
                  <a:lnTo>
                    <a:pt x="73038" y="124291"/>
                  </a:lnTo>
                  <a:cubicBezTo>
                    <a:pt x="73038" y="143082"/>
                    <a:pt x="65452" y="152732"/>
                    <a:pt x="56097" y="152732"/>
                  </a:cubicBezTo>
                  <a:cubicBezTo>
                    <a:pt x="39156" y="152732"/>
                    <a:pt x="39156" y="129623"/>
                    <a:pt x="39156" y="125306"/>
                  </a:cubicBezTo>
                  <a:lnTo>
                    <a:pt x="39156" y="54711"/>
                  </a:lnTo>
                  <a:close/>
                </a:path>
              </a:pathLst>
            </a:custGeom>
            <a:solidFill>
              <a:srgbClr val="000000"/>
            </a:solidFill>
            <a:ln w="25380" cap="flat">
              <a:noFill/>
              <a:prstDash val="solid"/>
              <a:miter/>
            </a:ln>
          </p:spPr>
          <p:txBody>
            <a:bodyPr rtlCol="0" anchor="ctr"/>
            <a:lstStyle/>
            <a:p>
              <a:endParaRPr lang="en-IN"/>
            </a:p>
          </p:txBody>
        </p:sp>
        <p:sp>
          <p:nvSpPr>
            <p:cNvPr id="627" name="Freeform: Shape 626">
              <a:extLst>
                <a:ext uri="{FF2B5EF4-FFF2-40B4-BE49-F238E27FC236}">
                  <a16:creationId xmlns:a16="http://schemas.microsoft.com/office/drawing/2014/main" id="{71E15B15-4EDF-F279-3227-19747C393AA9}"/>
                </a:ext>
              </a:extLst>
            </p:cNvPr>
            <p:cNvSpPr/>
            <p:nvPr>
              <p:custDataLst>
                <p:tags r:id="rId185"/>
              </p:custDataLst>
            </p:nvPr>
          </p:nvSpPr>
          <p:spPr>
            <a:xfrm>
              <a:off x="8174570" y="5249814"/>
              <a:ext cx="54109" cy="169887"/>
            </a:xfrm>
            <a:custGeom>
              <a:avLst/>
              <a:gdLst>
                <a:gd name="connsiteX0" fmla="*/ 36632 w 54109"/>
                <a:gd name="connsiteY0" fmla="*/ 57758 h 169887"/>
                <a:gd name="connsiteX1" fmla="*/ 1233 w 54109"/>
                <a:gd name="connsiteY1" fmla="*/ 60551 h 169887"/>
                <a:gd name="connsiteX2" fmla="*/ 1233 w 54109"/>
                <a:gd name="connsiteY2" fmla="*/ 68423 h 169887"/>
                <a:gd name="connsiteX3" fmla="*/ 19944 w 54109"/>
                <a:gd name="connsiteY3" fmla="*/ 82390 h 169887"/>
                <a:gd name="connsiteX4" fmla="*/ 19944 w 54109"/>
                <a:gd name="connsiteY4" fmla="*/ 150701 h 169887"/>
                <a:gd name="connsiteX5" fmla="*/ 222 w 54109"/>
                <a:gd name="connsiteY5" fmla="*/ 162128 h 169887"/>
                <a:gd name="connsiteX6" fmla="*/ 222 w 54109"/>
                <a:gd name="connsiteY6" fmla="*/ 170000 h 169887"/>
                <a:gd name="connsiteX7" fmla="*/ 28035 w 54109"/>
                <a:gd name="connsiteY7" fmla="*/ 169238 h 169887"/>
                <a:gd name="connsiteX8" fmla="*/ 54331 w 54109"/>
                <a:gd name="connsiteY8" fmla="*/ 170000 h 169887"/>
                <a:gd name="connsiteX9" fmla="*/ 54331 w 54109"/>
                <a:gd name="connsiteY9" fmla="*/ 162128 h 169887"/>
                <a:gd name="connsiteX10" fmla="*/ 36632 w 54109"/>
                <a:gd name="connsiteY10" fmla="*/ 150955 h 169887"/>
                <a:gd name="connsiteX11" fmla="*/ 36632 w 54109"/>
                <a:gd name="connsiteY11" fmla="*/ 57758 h 169887"/>
                <a:gd name="connsiteX12" fmla="*/ 37643 w 54109"/>
                <a:gd name="connsiteY12" fmla="*/ 13572 h 169887"/>
                <a:gd name="connsiteX13" fmla="*/ 24242 w 54109"/>
                <a:gd name="connsiteY13" fmla="*/ 113 h 169887"/>
                <a:gd name="connsiteX14" fmla="*/ 10841 w 54109"/>
                <a:gd name="connsiteY14" fmla="*/ 13572 h 169887"/>
                <a:gd name="connsiteX15" fmla="*/ 24242 w 54109"/>
                <a:gd name="connsiteY15" fmla="*/ 27031 h 169887"/>
                <a:gd name="connsiteX16" fmla="*/ 37643 w 54109"/>
                <a:gd name="connsiteY16" fmla="*/ 13572 h 169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09" h="169887">
                  <a:moveTo>
                    <a:pt x="36632" y="57758"/>
                  </a:moveTo>
                  <a:lnTo>
                    <a:pt x="1233" y="60551"/>
                  </a:lnTo>
                  <a:lnTo>
                    <a:pt x="1233" y="68423"/>
                  </a:lnTo>
                  <a:cubicBezTo>
                    <a:pt x="17668" y="68423"/>
                    <a:pt x="19944" y="69947"/>
                    <a:pt x="19944" y="82390"/>
                  </a:cubicBezTo>
                  <a:lnTo>
                    <a:pt x="19944" y="150701"/>
                  </a:lnTo>
                  <a:cubicBezTo>
                    <a:pt x="19944" y="162128"/>
                    <a:pt x="17162" y="162128"/>
                    <a:pt x="222" y="162128"/>
                  </a:cubicBezTo>
                  <a:lnTo>
                    <a:pt x="222" y="170000"/>
                  </a:lnTo>
                  <a:cubicBezTo>
                    <a:pt x="8313" y="169746"/>
                    <a:pt x="21967" y="169238"/>
                    <a:pt x="28035" y="169238"/>
                  </a:cubicBezTo>
                  <a:cubicBezTo>
                    <a:pt x="36885" y="169238"/>
                    <a:pt x="45734" y="169746"/>
                    <a:pt x="54331" y="170000"/>
                  </a:cubicBezTo>
                  <a:lnTo>
                    <a:pt x="54331" y="162128"/>
                  </a:lnTo>
                  <a:cubicBezTo>
                    <a:pt x="37643" y="162128"/>
                    <a:pt x="36632" y="160858"/>
                    <a:pt x="36632" y="150955"/>
                  </a:cubicBezTo>
                  <a:lnTo>
                    <a:pt x="36632" y="57758"/>
                  </a:lnTo>
                  <a:close/>
                  <a:moveTo>
                    <a:pt x="37643" y="13572"/>
                  </a:moveTo>
                  <a:cubicBezTo>
                    <a:pt x="37643" y="5446"/>
                    <a:pt x="31322" y="113"/>
                    <a:pt x="24242" y="113"/>
                  </a:cubicBezTo>
                  <a:cubicBezTo>
                    <a:pt x="16404" y="113"/>
                    <a:pt x="10841" y="6969"/>
                    <a:pt x="10841" y="13572"/>
                  </a:cubicBezTo>
                  <a:cubicBezTo>
                    <a:pt x="10841" y="20428"/>
                    <a:pt x="16404" y="27031"/>
                    <a:pt x="24242" y="27031"/>
                  </a:cubicBezTo>
                  <a:cubicBezTo>
                    <a:pt x="31322" y="27031"/>
                    <a:pt x="37643" y="21698"/>
                    <a:pt x="37643" y="13572"/>
                  </a:cubicBezTo>
                  <a:close/>
                </a:path>
              </a:pathLst>
            </a:custGeom>
            <a:solidFill>
              <a:srgbClr val="000000"/>
            </a:solidFill>
            <a:ln w="25380" cap="flat">
              <a:noFill/>
              <a:prstDash val="solid"/>
              <a:miter/>
            </a:ln>
          </p:spPr>
          <p:txBody>
            <a:bodyPr rtlCol="0" anchor="ctr"/>
            <a:lstStyle/>
            <a:p>
              <a:endParaRPr lang="en-IN"/>
            </a:p>
          </p:txBody>
        </p:sp>
        <p:sp>
          <p:nvSpPr>
            <p:cNvPr id="628" name="Freeform: Shape 627">
              <a:extLst>
                <a:ext uri="{FF2B5EF4-FFF2-40B4-BE49-F238E27FC236}">
                  <a16:creationId xmlns:a16="http://schemas.microsoft.com/office/drawing/2014/main" id="{BBE39C87-03C3-7A0E-0986-707F01F13219}"/>
                </a:ext>
              </a:extLst>
            </p:cNvPr>
            <p:cNvSpPr/>
            <p:nvPr>
              <p:custDataLst>
                <p:tags r:id="rId186"/>
              </p:custDataLst>
            </p:nvPr>
          </p:nvSpPr>
          <p:spPr>
            <a:xfrm>
              <a:off x="8244552" y="5307459"/>
              <a:ext cx="197473" cy="112242"/>
            </a:xfrm>
            <a:custGeom>
              <a:avLst/>
              <a:gdLst>
                <a:gd name="connsiteX0" fmla="*/ 19947 w 197473"/>
                <a:gd name="connsiteY0" fmla="*/ 24999 h 112242"/>
                <a:gd name="connsiteX1" fmla="*/ 19947 w 197473"/>
                <a:gd name="connsiteY1" fmla="*/ 93056 h 112242"/>
                <a:gd name="connsiteX2" fmla="*/ 224 w 197473"/>
                <a:gd name="connsiteY2" fmla="*/ 104483 h 112242"/>
                <a:gd name="connsiteX3" fmla="*/ 224 w 197473"/>
                <a:gd name="connsiteY3" fmla="*/ 112355 h 112242"/>
                <a:gd name="connsiteX4" fmla="*/ 28796 w 197473"/>
                <a:gd name="connsiteY4" fmla="*/ 111594 h 112242"/>
                <a:gd name="connsiteX5" fmla="*/ 57115 w 197473"/>
                <a:gd name="connsiteY5" fmla="*/ 112355 h 112242"/>
                <a:gd name="connsiteX6" fmla="*/ 57115 w 197473"/>
                <a:gd name="connsiteY6" fmla="*/ 104483 h 112242"/>
                <a:gd name="connsiteX7" fmla="*/ 37393 w 197473"/>
                <a:gd name="connsiteY7" fmla="*/ 93056 h 112242"/>
                <a:gd name="connsiteX8" fmla="*/ 37393 w 197473"/>
                <a:gd name="connsiteY8" fmla="*/ 46330 h 112242"/>
                <a:gd name="connsiteX9" fmla="*/ 71527 w 197473"/>
                <a:gd name="connsiteY9" fmla="*/ 5700 h 112242"/>
                <a:gd name="connsiteX10" fmla="*/ 90238 w 197473"/>
                <a:gd name="connsiteY10" fmla="*/ 33887 h 112242"/>
                <a:gd name="connsiteX11" fmla="*/ 90238 w 197473"/>
                <a:gd name="connsiteY11" fmla="*/ 93056 h 112242"/>
                <a:gd name="connsiteX12" fmla="*/ 70516 w 197473"/>
                <a:gd name="connsiteY12" fmla="*/ 104483 h 112242"/>
                <a:gd name="connsiteX13" fmla="*/ 70516 w 197473"/>
                <a:gd name="connsiteY13" fmla="*/ 112355 h 112242"/>
                <a:gd name="connsiteX14" fmla="*/ 99088 w 197473"/>
                <a:gd name="connsiteY14" fmla="*/ 111594 h 112242"/>
                <a:gd name="connsiteX15" fmla="*/ 127406 w 197473"/>
                <a:gd name="connsiteY15" fmla="*/ 112355 h 112242"/>
                <a:gd name="connsiteX16" fmla="*/ 127406 w 197473"/>
                <a:gd name="connsiteY16" fmla="*/ 104483 h 112242"/>
                <a:gd name="connsiteX17" fmla="*/ 107684 w 197473"/>
                <a:gd name="connsiteY17" fmla="*/ 93056 h 112242"/>
                <a:gd name="connsiteX18" fmla="*/ 107684 w 197473"/>
                <a:gd name="connsiteY18" fmla="*/ 46330 h 112242"/>
                <a:gd name="connsiteX19" fmla="*/ 141819 w 197473"/>
                <a:gd name="connsiteY19" fmla="*/ 5700 h 112242"/>
                <a:gd name="connsiteX20" fmla="*/ 160529 w 197473"/>
                <a:gd name="connsiteY20" fmla="*/ 33887 h 112242"/>
                <a:gd name="connsiteX21" fmla="*/ 160529 w 197473"/>
                <a:gd name="connsiteY21" fmla="*/ 93056 h 112242"/>
                <a:gd name="connsiteX22" fmla="*/ 140807 w 197473"/>
                <a:gd name="connsiteY22" fmla="*/ 104483 h 112242"/>
                <a:gd name="connsiteX23" fmla="*/ 140807 w 197473"/>
                <a:gd name="connsiteY23" fmla="*/ 112355 h 112242"/>
                <a:gd name="connsiteX24" fmla="*/ 169379 w 197473"/>
                <a:gd name="connsiteY24" fmla="*/ 111594 h 112242"/>
                <a:gd name="connsiteX25" fmla="*/ 197698 w 197473"/>
                <a:gd name="connsiteY25" fmla="*/ 112355 h 112242"/>
                <a:gd name="connsiteX26" fmla="*/ 197698 w 197473"/>
                <a:gd name="connsiteY26" fmla="*/ 104483 h 112242"/>
                <a:gd name="connsiteX27" fmla="*/ 177976 w 197473"/>
                <a:gd name="connsiteY27" fmla="*/ 96865 h 112242"/>
                <a:gd name="connsiteX28" fmla="*/ 177976 w 197473"/>
                <a:gd name="connsiteY28" fmla="*/ 48362 h 112242"/>
                <a:gd name="connsiteX29" fmla="*/ 170138 w 197473"/>
                <a:gd name="connsiteY29" fmla="*/ 9509 h 112242"/>
                <a:gd name="connsiteX30" fmla="*/ 143589 w 197473"/>
                <a:gd name="connsiteY30" fmla="*/ 113 h 112242"/>
                <a:gd name="connsiteX31" fmla="*/ 106926 w 197473"/>
                <a:gd name="connsiteY31" fmla="*/ 24999 h 112242"/>
                <a:gd name="connsiteX32" fmla="*/ 73297 w 197473"/>
                <a:gd name="connsiteY32" fmla="*/ 113 h 112242"/>
                <a:gd name="connsiteX33" fmla="*/ 35876 w 197473"/>
                <a:gd name="connsiteY33" fmla="*/ 26777 h 112242"/>
                <a:gd name="connsiteX34" fmla="*/ 35876 w 197473"/>
                <a:gd name="connsiteY34" fmla="*/ 113 h 112242"/>
                <a:gd name="connsiteX35" fmla="*/ 224 w 197473"/>
                <a:gd name="connsiteY35" fmla="*/ 2906 h 112242"/>
                <a:gd name="connsiteX36" fmla="*/ 224 w 197473"/>
                <a:gd name="connsiteY36" fmla="*/ 10779 h 112242"/>
                <a:gd name="connsiteX37" fmla="*/ 19947 w 197473"/>
                <a:gd name="connsiteY37" fmla="*/ 24999 h 11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7473" h="112242">
                  <a:moveTo>
                    <a:pt x="19947" y="24999"/>
                  </a:moveTo>
                  <a:lnTo>
                    <a:pt x="19947" y="93056"/>
                  </a:lnTo>
                  <a:cubicBezTo>
                    <a:pt x="19947" y="104483"/>
                    <a:pt x="17165" y="104483"/>
                    <a:pt x="224" y="104483"/>
                  </a:cubicBezTo>
                  <a:lnTo>
                    <a:pt x="224" y="112355"/>
                  </a:lnTo>
                  <a:cubicBezTo>
                    <a:pt x="9074" y="112101"/>
                    <a:pt x="21969" y="111594"/>
                    <a:pt x="28796" y="111594"/>
                  </a:cubicBezTo>
                  <a:cubicBezTo>
                    <a:pt x="35370" y="111594"/>
                    <a:pt x="48518" y="112101"/>
                    <a:pt x="57115" y="112355"/>
                  </a:cubicBezTo>
                  <a:lnTo>
                    <a:pt x="57115" y="104483"/>
                  </a:lnTo>
                  <a:cubicBezTo>
                    <a:pt x="40174" y="104483"/>
                    <a:pt x="37393" y="104483"/>
                    <a:pt x="37393" y="93056"/>
                  </a:cubicBezTo>
                  <a:lnTo>
                    <a:pt x="37393" y="46330"/>
                  </a:lnTo>
                  <a:cubicBezTo>
                    <a:pt x="37393" y="19920"/>
                    <a:pt x="55345" y="5700"/>
                    <a:pt x="71527" y="5700"/>
                  </a:cubicBezTo>
                  <a:cubicBezTo>
                    <a:pt x="87457" y="5700"/>
                    <a:pt x="90238" y="19413"/>
                    <a:pt x="90238" y="33887"/>
                  </a:cubicBezTo>
                  <a:lnTo>
                    <a:pt x="90238" y="93056"/>
                  </a:lnTo>
                  <a:cubicBezTo>
                    <a:pt x="90238" y="104483"/>
                    <a:pt x="87457" y="104483"/>
                    <a:pt x="70516" y="104483"/>
                  </a:cubicBezTo>
                  <a:lnTo>
                    <a:pt x="70516" y="112355"/>
                  </a:lnTo>
                  <a:cubicBezTo>
                    <a:pt x="79366" y="112101"/>
                    <a:pt x="92261" y="111594"/>
                    <a:pt x="99088" y="111594"/>
                  </a:cubicBezTo>
                  <a:cubicBezTo>
                    <a:pt x="105662" y="111594"/>
                    <a:pt x="118810" y="112101"/>
                    <a:pt x="127406" y="112355"/>
                  </a:cubicBezTo>
                  <a:lnTo>
                    <a:pt x="127406" y="104483"/>
                  </a:lnTo>
                  <a:cubicBezTo>
                    <a:pt x="110466" y="104483"/>
                    <a:pt x="107684" y="104483"/>
                    <a:pt x="107684" y="93056"/>
                  </a:cubicBezTo>
                  <a:lnTo>
                    <a:pt x="107684" y="46330"/>
                  </a:lnTo>
                  <a:cubicBezTo>
                    <a:pt x="107684" y="19920"/>
                    <a:pt x="125637" y="5700"/>
                    <a:pt x="141819" y="5700"/>
                  </a:cubicBezTo>
                  <a:cubicBezTo>
                    <a:pt x="157748" y="5700"/>
                    <a:pt x="160529" y="19413"/>
                    <a:pt x="160529" y="33887"/>
                  </a:cubicBezTo>
                  <a:lnTo>
                    <a:pt x="160529" y="93056"/>
                  </a:lnTo>
                  <a:cubicBezTo>
                    <a:pt x="160529" y="104483"/>
                    <a:pt x="157748" y="104483"/>
                    <a:pt x="140807" y="104483"/>
                  </a:cubicBezTo>
                  <a:lnTo>
                    <a:pt x="140807" y="112355"/>
                  </a:lnTo>
                  <a:cubicBezTo>
                    <a:pt x="149657" y="112101"/>
                    <a:pt x="162552" y="111594"/>
                    <a:pt x="169379" y="111594"/>
                  </a:cubicBezTo>
                  <a:cubicBezTo>
                    <a:pt x="175953" y="111594"/>
                    <a:pt x="189101" y="112101"/>
                    <a:pt x="197698" y="112355"/>
                  </a:cubicBezTo>
                  <a:lnTo>
                    <a:pt x="197698" y="104483"/>
                  </a:lnTo>
                  <a:cubicBezTo>
                    <a:pt x="184550" y="104483"/>
                    <a:pt x="178229" y="104483"/>
                    <a:pt x="177976" y="96865"/>
                  </a:cubicBezTo>
                  <a:lnTo>
                    <a:pt x="177976" y="48362"/>
                  </a:lnTo>
                  <a:cubicBezTo>
                    <a:pt x="177976" y="26523"/>
                    <a:pt x="177976" y="18651"/>
                    <a:pt x="170138" y="9509"/>
                  </a:cubicBezTo>
                  <a:cubicBezTo>
                    <a:pt x="166598" y="5192"/>
                    <a:pt x="158254" y="113"/>
                    <a:pt x="143589" y="113"/>
                  </a:cubicBezTo>
                  <a:cubicBezTo>
                    <a:pt x="122350" y="113"/>
                    <a:pt x="111224" y="15349"/>
                    <a:pt x="106926" y="24999"/>
                  </a:cubicBezTo>
                  <a:cubicBezTo>
                    <a:pt x="103386" y="2906"/>
                    <a:pt x="84675" y="113"/>
                    <a:pt x="73297" y="113"/>
                  </a:cubicBezTo>
                  <a:cubicBezTo>
                    <a:pt x="54839" y="113"/>
                    <a:pt x="42956" y="11033"/>
                    <a:pt x="35876" y="26777"/>
                  </a:cubicBezTo>
                  <a:lnTo>
                    <a:pt x="35876" y="113"/>
                  </a:lnTo>
                  <a:lnTo>
                    <a:pt x="224" y="2906"/>
                  </a:lnTo>
                  <a:lnTo>
                    <a:pt x="224" y="10779"/>
                  </a:lnTo>
                  <a:cubicBezTo>
                    <a:pt x="17924" y="10779"/>
                    <a:pt x="19947" y="12556"/>
                    <a:pt x="19947" y="24999"/>
                  </a:cubicBezTo>
                  <a:close/>
                </a:path>
              </a:pathLst>
            </a:custGeom>
            <a:solidFill>
              <a:srgbClr val="000000"/>
            </a:solidFill>
            <a:ln w="25380" cap="flat">
              <a:noFill/>
              <a:prstDash val="solid"/>
              <a:miter/>
            </a:ln>
          </p:spPr>
          <p:txBody>
            <a:bodyPr rtlCol="0" anchor="ctr"/>
            <a:lstStyle/>
            <a:p>
              <a:endParaRPr lang="en-IN"/>
            </a:p>
          </p:txBody>
        </p:sp>
        <p:sp>
          <p:nvSpPr>
            <p:cNvPr id="629" name="Freeform: Shape 628">
              <a:extLst>
                <a:ext uri="{FF2B5EF4-FFF2-40B4-BE49-F238E27FC236}">
                  <a16:creationId xmlns:a16="http://schemas.microsoft.com/office/drawing/2014/main" id="{93B2563D-4139-BEFC-6C30-4B44D4B4FBEB}"/>
                </a:ext>
              </a:extLst>
            </p:cNvPr>
            <p:cNvSpPr/>
            <p:nvPr>
              <p:custDataLst>
                <p:tags r:id="rId187"/>
              </p:custDataLst>
            </p:nvPr>
          </p:nvSpPr>
          <p:spPr>
            <a:xfrm>
              <a:off x="8454247" y="5305935"/>
              <a:ext cx="97851" cy="116559"/>
            </a:xfrm>
            <a:custGeom>
              <a:avLst/>
              <a:gdLst>
                <a:gd name="connsiteX0" fmla="*/ 21472 w 97851"/>
                <a:gd name="connsiteY0" fmla="*/ 49886 h 116559"/>
                <a:gd name="connsiteX1" fmla="*/ 52825 w 97851"/>
                <a:gd name="connsiteY1" fmla="*/ 5700 h 116559"/>
                <a:gd name="connsiteX2" fmla="*/ 81397 w 97851"/>
                <a:gd name="connsiteY2" fmla="*/ 49886 h 116559"/>
                <a:gd name="connsiteX3" fmla="*/ 21472 w 97851"/>
                <a:gd name="connsiteY3" fmla="*/ 49886 h 116559"/>
                <a:gd name="connsiteX4" fmla="*/ 21219 w 97851"/>
                <a:gd name="connsiteY4" fmla="*/ 55218 h 116559"/>
                <a:gd name="connsiteX5" fmla="*/ 91763 w 97851"/>
                <a:gd name="connsiteY5" fmla="*/ 55218 h 116559"/>
                <a:gd name="connsiteX6" fmla="*/ 98085 w 97851"/>
                <a:gd name="connsiteY6" fmla="*/ 49886 h 116559"/>
                <a:gd name="connsiteX7" fmla="*/ 52825 w 97851"/>
                <a:gd name="connsiteY7" fmla="*/ 113 h 116559"/>
                <a:gd name="connsiteX8" fmla="*/ 233 w 97851"/>
                <a:gd name="connsiteY8" fmla="*/ 58012 h 116559"/>
                <a:gd name="connsiteX9" fmla="*/ 55859 w 97851"/>
                <a:gd name="connsiteY9" fmla="*/ 116672 h 116559"/>
                <a:gd name="connsiteX10" fmla="*/ 98085 w 97851"/>
                <a:gd name="connsiteY10" fmla="*/ 83660 h 116559"/>
                <a:gd name="connsiteX11" fmla="*/ 94798 w 97851"/>
                <a:gd name="connsiteY11" fmla="*/ 80613 h 116559"/>
                <a:gd name="connsiteX12" fmla="*/ 91511 w 97851"/>
                <a:gd name="connsiteY12" fmla="*/ 84168 h 116559"/>
                <a:gd name="connsiteX13" fmla="*/ 57376 w 97851"/>
                <a:gd name="connsiteY13" fmla="*/ 110324 h 116559"/>
                <a:gd name="connsiteX14" fmla="*/ 28804 w 97851"/>
                <a:gd name="connsiteY14" fmla="*/ 93310 h 116559"/>
                <a:gd name="connsiteX15" fmla="*/ 21219 w 97851"/>
                <a:gd name="connsiteY15" fmla="*/ 55218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851" h="116559">
                  <a:moveTo>
                    <a:pt x="21472" y="49886"/>
                  </a:moveTo>
                  <a:cubicBezTo>
                    <a:pt x="22989" y="12048"/>
                    <a:pt x="44228" y="5700"/>
                    <a:pt x="52825" y="5700"/>
                  </a:cubicBezTo>
                  <a:cubicBezTo>
                    <a:pt x="78868" y="5700"/>
                    <a:pt x="81397" y="39982"/>
                    <a:pt x="81397" y="49886"/>
                  </a:cubicBezTo>
                  <a:lnTo>
                    <a:pt x="21472" y="49886"/>
                  </a:lnTo>
                  <a:close/>
                  <a:moveTo>
                    <a:pt x="21219" y="55218"/>
                  </a:moveTo>
                  <a:lnTo>
                    <a:pt x="91763" y="55218"/>
                  </a:lnTo>
                  <a:cubicBezTo>
                    <a:pt x="97326" y="55218"/>
                    <a:pt x="98085" y="55218"/>
                    <a:pt x="98085" y="49886"/>
                  </a:cubicBezTo>
                  <a:cubicBezTo>
                    <a:pt x="98085" y="24745"/>
                    <a:pt x="84431" y="113"/>
                    <a:pt x="52825" y="113"/>
                  </a:cubicBezTo>
                  <a:cubicBezTo>
                    <a:pt x="23495" y="113"/>
                    <a:pt x="233" y="26269"/>
                    <a:pt x="233" y="58012"/>
                  </a:cubicBezTo>
                  <a:cubicBezTo>
                    <a:pt x="233" y="92040"/>
                    <a:pt x="26782" y="116672"/>
                    <a:pt x="55859" y="116672"/>
                  </a:cubicBezTo>
                  <a:cubicBezTo>
                    <a:pt x="86706" y="116672"/>
                    <a:pt x="98085" y="88485"/>
                    <a:pt x="98085" y="83660"/>
                  </a:cubicBezTo>
                  <a:cubicBezTo>
                    <a:pt x="98085" y="81120"/>
                    <a:pt x="96062" y="80613"/>
                    <a:pt x="94798" y="80613"/>
                  </a:cubicBezTo>
                  <a:cubicBezTo>
                    <a:pt x="92522" y="80613"/>
                    <a:pt x="92016" y="82136"/>
                    <a:pt x="91511" y="84168"/>
                  </a:cubicBezTo>
                  <a:cubicBezTo>
                    <a:pt x="82661" y="110324"/>
                    <a:pt x="59905" y="110324"/>
                    <a:pt x="57376" y="110324"/>
                  </a:cubicBezTo>
                  <a:cubicBezTo>
                    <a:pt x="44734" y="110324"/>
                    <a:pt x="34620" y="102706"/>
                    <a:pt x="28804" y="93310"/>
                  </a:cubicBezTo>
                  <a:cubicBezTo>
                    <a:pt x="21219" y="81120"/>
                    <a:pt x="21219" y="64360"/>
                    <a:pt x="21219" y="55218"/>
                  </a:cubicBezTo>
                  <a:close/>
                </a:path>
              </a:pathLst>
            </a:custGeom>
            <a:solidFill>
              <a:srgbClr val="000000"/>
            </a:solidFill>
            <a:ln w="25380" cap="flat">
              <a:noFill/>
              <a:prstDash val="solid"/>
              <a:miter/>
            </a:ln>
          </p:spPr>
          <p:txBody>
            <a:bodyPr rtlCol="0" anchor="ctr"/>
            <a:lstStyle/>
            <a:p>
              <a:endParaRPr lang="en-IN"/>
            </a:p>
          </p:txBody>
        </p:sp>
        <p:sp>
          <p:nvSpPr>
            <p:cNvPr id="630" name="Freeform: Shape 629">
              <a:extLst>
                <a:ext uri="{FF2B5EF4-FFF2-40B4-BE49-F238E27FC236}">
                  <a16:creationId xmlns:a16="http://schemas.microsoft.com/office/drawing/2014/main" id="{CC97B180-1AF5-2913-2E40-5B944D2E9A36}"/>
                </a:ext>
              </a:extLst>
            </p:cNvPr>
            <p:cNvSpPr/>
            <p:nvPr>
              <p:custDataLst>
                <p:tags r:id="rId188"/>
              </p:custDataLst>
            </p:nvPr>
          </p:nvSpPr>
          <p:spPr>
            <a:xfrm>
              <a:off x="8567888" y="5305935"/>
              <a:ext cx="82680" cy="116559"/>
            </a:xfrm>
            <a:custGeom>
              <a:avLst/>
              <a:gdLst>
                <a:gd name="connsiteX0" fmla="*/ 44485 w 82680"/>
                <a:gd name="connsiteY0" fmla="*/ 64614 h 116559"/>
                <a:gd name="connsiteX1" fmla="*/ 70782 w 82680"/>
                <a:gd name="connsiteY1" fmla="*/ 87977 h 116559"/>
                <a:gd name="connsiteX2" fmla="*/ 42210 w 82680"/>
                <a:gd name="connsiteY2" fmla="*/ 111086 h 116559"/>
                <a:gd name="connsiteX3" fmla="*/ 7064 w 82680"/>
                <a:gd name="connsiteY3" fmla="*/ 75026 h 116559"/>
                <a:gd name="connsiteX4" fmla="*/ 3524 w 82680"/>
                <a:gd name="connsiteY4" fmla="*/ 70709 h 116559"/>
                <a:gd name="connsiteX5" fmla="*/ 237 w 82680"/>
                <a:gd name="connsiteY5" fmla="*/ 77057 h 116559"/>
                <a:gd name="connsiteX6" fmla="*/ 237 w 82680"/>
                <a:gd name="connsiteY6" fmla="*/ 110578 h 116559"/>
                <a:gd name="connsiteX7" fmla="*/ 3018 w 82680"/>
                <a:gd name="connsiteY7" fmla="*/ 116672 h 116559"/>
                <a:gd name="connsiteX8" fmla="*/ 9340 w 82680"/>
                <a:gd name="connsiteY8" fmla="*/ 111594 h 116559"/>
                <a:gd name="connsiteX9" fmla="*/ 14397 w 82680"/>
                <a:gd name="connsiteY9" fmla="*/ 105753 h 116559"/>
                <a:gd name="connsiteX10" fmla="*/ 42210 w 82680"/>
                <a:gd name="connsiteY10" fmla="*/ 116672 h 116559"/>
                <a:gd name="connsiteX11" fmla="*/ 82918 w 82680"/>
                <a:gd name="connsiteY11" fmla="*/ 81374 h 116559"/>
                <a:gd name="connsiteX12" fmla="*/ 72299 w 82680"/>
                <a:gd name="connsiteY12" fmla="*/ 57250 h 116559"/>
                <a:gd name="connsiteX13" fmla="*/ 43474 w 82680"/>
                <a:gd name="connsiteY13" fmla="*/ 45061 h 116559"/>
                <a:gd name="connsiteX14" fmla="*/ 12374 w 82680"/>
                <a:gd name="connsiteY14" fmla="*/ 24237 h 116559"/>
                <a:gd name="connsiteX15" fmla="*/ 40693 w 82680"/>
                <a:gd name="connsiteY15" fmla="*/ 4938 h 116559"/>
                <a:gd name="connsiteX16" fmla="*/ 70276 w 82680"/>
                <a:gd name="connsiteY16" fmla="*/ 35665 h 116559"/>
                <a:gd name="connsiteX17" fmla="*/ 73310 w 82680"/>
                <a:gd name="connsiteY17" fmla="*/ 37950 h 116559"/>
                <a:gd name="connsiteX18" fmla="*/ 76597 w 82680"/>
                <a:gd name="connsiteY18" fmla="*/ 31856 h 116559"/>
                <a:gd name="connsiteX19" fmla="*/ 76597 w 82680"/>
                <a:gd name="connsiteY19" fmla="*/ 6208 h 116559"/>
                <a:gd name="connsiteX20" fmla="*/ 73816 w 82680"/>
                <a:gd name="connsiteY20" fmla="*/ 113 h 116559"/>
                <a:gd name="connsiteX21" fmla="*/ 68759 w 82680"/>
                <a:gd name="connsiteY21" fmla="*/ 3160 h 116559"/>
                <a:gd name="connsiteX22" fmla="*/ 64460 w 82680"/>
                <a:gd name="connsiteY22" fmla="*/ 7223 h 116559"/>
                <a:gd name="connsiteX23" fmla="*/ 40693 w 82680"/>
                <a:gd name="connsiteY23" fmla="*/ 113 h 116559"/>
                <a:gd name="connsiteX24" fmla="*/ 237 w 82680"/>
                <a:gd name="connsiteY24" fmla="*/ 31348 h 116559"/>
                <a:gd name="connsiteX25" fmla="*/ 11110 w 82680"/>
                <a:gd name="connsiteY25" fmla="*/ 52933 h 116559"/>
                <a:gd name="connsiteX26" fmla="*/ 44485 w 82680"/>
                <a:gd name="connsiteY26" fmla="*/ 64614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680" h="116559">
                  <a:moveTo>
                    <a:pt x="44485" y="64614"/>
                  </a:moveTo>
                  <a:cubicBezTo>
                    <a:pt x="50048" y="65630"/>
                    <a:pt x="70782" y="69693"/>
                    <a:pt x="70782" y="87977"/>
                  </a:cubicBezTo>
                  <a:cubicBezTo>
                    <a:pt x="70782" y="100928"/>
                    <a:pt x="61932" y="111086"/>
                    <a:pt x="42210" y="111086"/>
                  </a:cubicBezTo>
                  <a:cubicBezTo>
                    <a:pt x="20971" y="111086"/>
                    <a:pt x="11868" y="96611"/>
                    <a:pt x="7064" y="75026"/>
                  </a:cubicBezTo>
                  <a:cubicBezTo>
                    <a:pt x="6306" y="71725"/>
                    <a:pt x="6053" y="70709"/>
                    <a:pt x="3524" y="70709"/>
                  </a:cubicBezTo>
                  <a:cubicBezTo>
                    <a:pt x="237" y="70709"/>
                    <a:pt x="237" y="72486"/>
                    <a:pt x="237" y="77057"/>
                  </a:cubicBezTo>
                  <a:lnTo>
                    <a:pt x="237" y="110578"/>
                  </a:lnTo>
                  <a:cubicBezTo>
                    <a:pt x="237" y="114895"/>
                    <a:pt x="237" y="116672"/>
                    <a:pt x="3018" y="116672"/>
                  </a:cubicBezTo>
                  <a:cubicBezTo>
                    <a:pt x="4283" y="116672"/>
                    <a:pt x="4536" y="116418"/>
                    <a:pt x="9340" y="111594"/>
                  </a:cubicBezTo>
                  <a:cubicBezTo>
                    <a:pt x="9845" y="111086"/>
                    <a:pt x="9845" y="110578"/>
                    <a:pt x="14397" y="105753"/>
                  </a:cubicBezTo>
                  <a:cubicBezTo>
                    <a:pt x="25522" y="116418"/>
                    <a:pt x="36900" y="116672"/>
                    <a:pt x="42210" y="116672"/>
                  </a:cubicBezTo>
                  <a:cubicBezTo>
                    <a:pt x="71287" y="116672"/>
                    <a:pt x="82918" y="99658"/>
                    <a:pt x="82918" y="81374"/>
                  </a:cubicBezTo>
                  <a:cubicBezTo>
                    <a:pt x="82918" y="67916"/>
                    <a:pt x="75333" y="60297"/>
                    <a:pt x="72299" y="57250"/>
                  </a:cubicBezTo>
                  <a:cubicBezTo>
                    <a:pt x="63955" y="49124"/>
                    <a:pt x="54094" y="47092"/>
                    <a:pt x="43474" y="45061"/>
                  </a:cubicBezTo>
                  <a:cubicBezTo>
                    <a:pt x="29315" y="42267"/>
                    <a:pt x="12374" y="38966"/>
                    <a:pt x="12374" y="24237"/>
                  </a:cubicBezTo>
                  <a:cubicBezTo>
                    <a:pt x="12374" y="15350"/>
                    <a:pt x="18948" y="4938"/>
                    <a:pt x="40693" y="4938"/>
                  </a:cubicBezTo>
                  <a:cubicBezTo>
                    <a:pt x="68506" y="4938"/>
                    <a:pt x="69770" y="27793"/>
                    <a:pt x="70276" y="35665"/>
                  </a:cubicBezTo>
                  <a:cubicBezTo>
                    <a:pt x="70529" y="37950"/>
                    <a:pt x="72804" y="37950"/>
                    <a:pt x="73310" y="37950"/>
                  </a:cubicBezTo>
                  <a:cubicBezTo>
                    <a:pt x="76597" y="37950"/>
                    <a:pt x="76597" y="36681"/>
                    <a:pt x="76597" y="31856"/>
                  </a:cubicBezTo>
                  <a:lnTo>
                    <a:pt x="76597" y="6208"/>
                  </a:lnTo>
                  <a:cubicBezTo>
                    <a:pt x="76597" y="1891"/>
                    <a:pt x="76597" y="113"/>
                    <a:pt x="73816" y="113"/>
                  </a:cubicBezTo>
                  <a:cubicBezTo>
                    <a:pt x="72551" y="113"/>
                    <a:pt x="72046" y="113"/>
                    <a:pt x="68759" y="3160"/>
                  </a:cubicBezTo>
                  <a:cubicBezTo>
                    <a:pt x="68000" y="4176"/>
                    <a:pt x="65472" y="6462"/>
                    <a:pt x="64460" y="7223"/>
                  </a:cubicBezTo>
                  <a:cubicBezTo>
                    <a:pt x="54852" y="113"/>
                    <a:pt x="44485" y="113"/>
                    <a:pt x="40693" y="113"/>
                  </a:cubicBezTo>
                  <a:cubicBezTo>
                    <a:pt x="9845" y="113"/>
                    <a:pt x="237" y="17127"/>
                    <a:pt x="237" y="31348"/>
                  </a:cubicBezTo>
                  <a:cubicBezTo>
                    <a:pt x="237" y="40236"/>
                    <a:pt x="4283" y="47346"/>
                    <a:pt x="11110" y="52933"/>
                  </a:cubicBezTo>
                  <a:cubicBezTo>
                    <a:pt x="19201" y="59535"/>
                    <a:pt x="26280" y="61059"/>
                    <a:pt x="44485" y="64614"/>
                  </a:cubicBezTo>
                  <a:close/>
                </a:path>
              </a:pathLst>
            </a:custGeom>
            <a:solidFill>
              <a:srgbClr val="000000"/>
            </a:solidFill>
            <a:ln w="25380" cap="flat">
              <a:noFill/>
              <a:prstDash val="solid"/>
              <a:miter/>
            </a:ln>
          </p:spPr>
          <p:txBody>
            <a:bodyPr rtlCol="0" anchor="ctr"/>
            <a:lstStyle/>
            <a:p>
              <a:endParaRPr lang="en-IN"/>
            </a:p>
          </p:txBody>
        </p:sp>
        <p:sp>
          <p:nvSpPr>
            <p:cNvPr id="631" name="Freeform: Shape 630">
              <a:extLst>
                <a:ext uri="{FF2B5EF4-FFF2-40B4-BE49-F238E27FC236}">
                  <a16:creationId xmlns:a16="http://schemas.microsoft.com/office/drawing/2014/main" id="{0FD0AB4D-10D9-AE21-D332-6A298637A3E4}"/>
                </a:ext>
              </a:extLst>
            </p:cNvPr>
            <p:cNvSpPr/>
            <p:nvPr>
              <p:custDataLst>
                <p:tags r:id="rId189"/>
              </p:custDataLst>
            </p:nvPr>
          </p:nvSpPr>
          <p:spPr>
            <a:xfrm>
              <a:off x="9979213" y="5206391"/>
              <a:ext cx="10113" cy="304730"/>
            </a:xfrm>
            <a:custGeom>
              <a:avLst/>
              <a:gdLst>
                <a:gd name="connsiteX0" fmla="*/ 0 w 10113"/>
                <a:gd name="connsiteY0" fmla="*/ 0 h 304730"/>
                <a:gd name="connsiteX1" fmla="*/ 10114 w 10113"/>
                <a:gd name="connsiteY1" fmla="*/ 0 h 304730"/>
                <a:gd name="connsiteX2" fmla="*/ 10114 w 10113"/>
                <a:gd name="connsiteY2" fmla="*/ 304731 h 304730"/>
                <a:gd name="connsiteX3" fmla="*/ 0 w 10113"/>
                <a:gd name="connsiteY3" fmla="*/ 304731 h 304730"/>
              </a:gdLst>
              <a:ahLst/>
              <a:cxnLst>
                <a:cxn ang="0">
                  <a:pos x="connsiteX0" y="connsiteY0"/>
                </a:cxn>
                <a:cxn ang="0">
                  <a:pos x="connsiteX1" y="connsiteY1"/>
                </a:cxn>
                <a:cxn ang="0">
                  <a:pos x="connsiteX2" y="connsiteY2"/>
                </a:cxn>
                <a:cxn ang="0">
                  <a:pos x="connsiteX3" y="connsiteY3"/>
                </a:cxn>
              </a:cxnLst>
              <a:rect l="l" t="t" r="r" b="b"/>
              <a:pathLst>
                <a:path w="10113" h="304730">
                  <a:moveTo>
                    <a:pt x="0" y="0"/>
                  </a:moveTo>
                  <a:lnTo>
                    <a:pt x="10114" y="0"/>
                  </a:lnTo>
                  <a:lnTo>
                    <a:pt x="10114" y="304731"/>
                  </a:lnTo>
                  <a:lnTo>
                    <a:pt x="0" y="304731"/>
                  </a:lnTo>
                  <a:close/>
                </a:path>
              </a:pathLst>
            </a:custGeom>
            <a:solidFill>
              <a:srgbClr val="000000"/>
            </a:solidFill>
            <a:ln w="25380" cap="flat">
              <a:noFill/>
              <a:prstDash val="solid"/>
              <a:miter/>
            </a:ln>
          </p:spPr>
          <p:txBody>
            <a:bodyPr rtlCol="0" anchor="ctr"/>
            <a:lstStyle/>
            <a:p>
              <a:endParaRPr lang="en-IN"/>
            </a:p>
          </p:txBody>
        </p:sp>
        <p:sp>
          <p:nvSpPr>
            <p:cNvPr id="632" name="Freeform: Shape 631">
              <a:extLst>
                <a:ext uri="{FF2B5EF4-FFF2-40B4-BE49-F238E27FC236}">
                  <a16:creationId xmlns:a16="http://schemas.microsoft.com/office/drawing/2014/main" id="{A2324678-D17E-BB6A-CFEA-7E35C069175E}"/>
                </a:ext>
              </a:extLst>
            </p:cNvPr>
            <p:cNvSpPr/>
            <p:nvPr>
              <p:custDataLst>
                <p:tags r:id="rId190"/>
              </p:custDataLst>
            </p:nvPr>
          </p:nvSpPr>
          <p:spPr>
            <a:xfrm>
              <a:off x="10144319" y="5247020"/>
              <a:ext cx="156512" cy="172680"/>
            </a:xfrm>
            <a:custGeom>
              <a:avLst/>
              <a:gdLst>
                <a:gd name="connsiteX0" fmla="*/ 26343 w 156512"/>
                <a:gd name="connsiteY0" fmla="*/ 152986 h 172680"/>
                <a:gd name="connsiteX1" fmla="*/ 6368 w 156512"/>
                <a:gd name="connsiteY1" fmla="*/ 164921 h 172680"/>
                <a:gd name="connsiteX2" fmla="*/ 299 w 156512"/>
                <a:gd name="connsiteY2" fmla="*/ 164921 h 172680"/>
                <a:gd name="connsiteX3" fmla="*/ 299 w 156512"/>
                <a:gd name="connsiteY3" fmla="*/ 172794 h 172680"/>
                <a:gd name="connsiteX4" fmla="*/ 146192 w 156512"/>
                <a:gd name="connsiteY4" fmla="*/ 172794 h 172680"/>
                <a:gd name="connsiteX5" fmla="*/ 156812 w 156512"/>
                <a:gd name="connsiteY5" fmla="*/ 107277 h 172680"/>
                <a:gd name="connsiteX6" fmla="*/ 150490 w 156512"/>
                <a:gd name="connsiteY6" fmla="*/ 107277 h 172680"/>
                <a:gd name="connsiteX7" fmla="*/ 94864 w 156512"/>
                <a:gd name="connsiteY7" fmla="*/ 164921 h 172680"/>
                <a:gd name="connsiteX8" fmla="*/ 61235 w 156512"/>
                <a:gd name="connsiteY8" fmla="*/ 164921 h 172680"/>
                <a:gd name="connsiteX9" fmla="*/ 48846 w 156512"/>
                <a:gd name="connsiteY9" fmla="*/ 154764 h 172680"/>
                <a:gd name="connsiteX10" fmla="*/ 48846 w 156512"/>
                <a:gd name="connsiteY10" fmla="*/ 86961 h 172680"/>
                <a:gd name="connsiteX11" fmla="*/ 71602 w 156512"/>
                <a:gd name="connsiteY11" fmla="*/ 86961 h 172680"/>
                <a:gd name="connsiteX12" fmla="*/ 98910 w 156512"/>
                <a:gd name="connsiteY12" fmla="*/ 116672 h 172680"/>
                <a:gd name="connsiteX13" fmla="*/ 105231 w 156512"/>
                <a:gd name="connsiteY13" fmla="*/ 116672 h 172680"/>
                <a:gd name="connsiteX14" fmla="*/ 105231 w 156512"/>
                <a:gd name="connsiteY14" fmla="*/ 49378 h 172680"/>
                <a:gd name="connsiteX15" fmla="*/ 98910 w 156512"/>
                <a:gd name="connsiteY15" fmla="*/ 49378 h 172680"/>
                <a:gd name="connsiteX16" fmla="*/ 71602 w 156512"/>
                <a:gd name="connsiteY16" fmla="*/ 79089 h 172680"/>
                <a:gd name="connsiteX17" fmla="*/ 48846 w 156512"/>
                <a:gd name="connsiteY17" fmla="*/ 79089 h 172680"/>
                <a:gd name="connsiteX18" fmla="*/ 48846 w 156512"/>
                <a:gd name="connsiteY18" fmla="*/ 18143 h 172680"/>
                <a:gd name="connsiteX19" fmla="*/ 61235 w 156512"/>
                <a:gd name="connsiteY19" fmla="*/ 7985 h 172680"/>
                <a:gd name="connsiteX20" fmla="*/ 93853 w 156512"/>
                <a:gd name="connsiteY20" fmla="*/ 7985 h 172680"/>
                <a:gd name="connsiteX21" fmla="*/ 143411 w 156512"/>
                <a:gd name="connsiteY21" fmla="*/ 57250 h 172680"/>
                <a:gd name="connsiteX22" fmla="*/ 149732 w 156512"/>
                <a:gd name="connsiteY22" fmla="*/ 57250 h 172680"/>
                <a:gd name="connsiteX23" fmla="*/ 142652 w 156512"/>
                <a:gd name="connsiteY23" fmla="*/ 113 h 172680"/>
                <a:gd name="connsiteX24" fmla="*/ 299 w 156512"/>
                <a:gd name="connsiteY24" fmla="*/ 113 h 172680"/>
                <a:gd name="connsiteX25" fmla="*/ 299 w 156512"/>
                <a:gd name="connsiteY25" fmla="*/ 7985 h 172680"/>
                <a:gd name="connsiteX26" fmla="*/ 6368 w 156512"/>
                <a:gd name="connsiteY26" fmla="*/ 7985 h 172680"/>
                <a:gd name="connsiteX27" fmla="*/ 26343 w 156512"/>
                <a:gd name="connsiteY27" fmla="*/ 19920 h 172680"/>
                <a:gd name="connsiteX28" fmla="*/ 26343 w 156512"/>
                <a:gd name="connsiteY28" fmla="*/ 152986 h 17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6512" h="172680">
                  <a:moveTo>
                    <a:pt x="26343" y="152986"/>
                  </a:moveTo>
                  <a:cubicBezTo>
                    <a:pt x="26343" y="162128"/>
                    <a:pt x="25837" y="164921"/>
                    <a:pt x="6368" y="164921"/>
                  </a:cubicBezTo>
                  <a:lnTo>
                    <a:pt x="299" y="164921"/>
                  </a:lnTo>
                  <a:lnTo>
                    <a:pt x="299" y="172794"/>
                  </a:lnTo>
                  <a:lnTo>
                    <a:pt x="146192" y="172794"/>
                  </a:lnTo>
                  <a:lnTo>
                    <a:pt x="156812" y="107277"/>
                  </a:lnTo>
                  <a:lnTo>
                    <a:pt x="150490" y="107277"/>
                  </a:lnTo>
                  <a:cubicBezTo>
                    <a:pt x="144169" y="146384"/>
                    <a:pt x="138354" y="164921"/>
                    <a:pt x="94864" y="164921"/>
                  </a:cubicBezTo>
                  <a:lnTo>
                    <a:pt x="61235" y="164921"/>
                  </a:lnTo>
                  <a:cubicBezTo>
                    <a:pt x="49352" y="164921"/>
                    <a:pt x="48846" y="163144"/>
                    <a:pt x="48846" y="154764"/>
                  </a:cubicBezTo>
                  <a:lnTo>
                    <a:pt x="48846" y="86961"/>
                  </a:lnTo>
                  <a:lnTo>
                    <a:pt x="71602" y="86961"/>
                  </a:lnTo>
                  <a:cubicBezTo>
                    <a:pt x="96128" y="86961"/>
                    <a:pt x="98910" y="95087"/>
                    <a:pt x="98910" y="116672"/>
                  </a:cubicBezTo>
                  <a:lnTo>
                    <a:pt x="105231" y="116672"/>
                  </a:lnTo>
                  <a:lnTo>
                    <a:pt x="105231" y="49378"/>
                  </a:lnTo>
                  <a:lnTo>
                    <a:pt x="98910" y="49378"/>
                  </a:lnTo>
                  <a:cubicBezTo>
                    <a:pt x="98910" y="71217"/>
                    <a:pt x="96128" y="79089"/>
                    <a:pt x="71602" y="79089"/>
                  </a:cubicBezTo>
                  <a:lnTo>
                    <a:pt x="48846" y="79089"/>
                  </a:lnTo>
                  <a:lnTo>
                    <a:pt x="48846" y="18143"/>
                  </a:lnTo>
                  <a:cubicBezTo>
                    <a:pt x="48846" y="9763"/>
                    <a:pt x="49352" y="7985"/>
                    <a:pt x="61235" y="7985"/>
                  </a:cubicBezTo>
                  <a:lnTo>
                    <a:pt x="93853" y="7985"/>
                  </a:lnTo>
                  <a:cubicBezTo>
                    <a:pt x="132538" y="7985"/>
                    <a:pt x="139365" y="21952"/>
                    <a:pt x="143411" y="57250"/>
                  </a:cubicBezTo>
                  <a:lnTo>
                    <a:pt x="149732" y="57250"/>
                  </a:lnTo>
                  <a:lnTo>
                    <a:pt x="142652" y="113"/>
                  </a:lnTo>
                  <a:lnTo>
                    <a:pt x="299" y="113"/>
                  </a:lnTo>
                  <a:lnTo>
                    <a:pt x="299" y="7985"/>
                  </a:lnTo>
                  <a:lnTo>
                    <a:pt x="6368" y="7985"/>
                  </a:lnTo>
                  <a:cubicBezTo>
                    <a:pt x="25837" y="7985"/>
                    <a:pt x="26343" y="10779"/>
                    <a:pt x="26343" y="19920"/>
                  </a:cubicBezTo>
                  <a:lnTo>
                    <a:pt x="26343" y="152986"/>
                  </a:lnTo>
                  <a:close/>
                </a:path>
              </a:pathLst>
            </a:custGeom>
            <a:solidFill>
              <a:srgbClr val="000000"/>
            </a:solidFill>
            <a:ln w="25380" cap="flat">
              <a:noFill/>
              <a:prstDash val="solid"/>
              <a:miter/>
            </a:ln>
          </p:spPr>
          <p:txBody>
            <a:bodyPr rtlCol="0" anchor="ctr"/>
            <a:lstStyle/>
            <a:p>
              <a:endParaRPr lang="en-IN"/>
            </a:p>
          </p:txBody>
        </p:sp>
        <p:sp>
          <p:nvSpPr>
            <p:cNvPr id="633" name="Freeform: Shape 632">
              <a:extLst>
                <a:ext uri="{FF2B5EF4-FFF2-40B4-BE49-F238E27FC236}">
                  <a16:creationId xmlns:a16="http://schemas.microsoft.com/office/drawing/2014/main" id="{774F45B1-BF88-DE9D-E660-52FD1190B7E9}"/>
                </a:ext>
              </a:extLst>
            </p:cNvPr>
            <p:cNvSpPr/>
            <p:nvPr>
              <p:custDataLst>
                <p:tags r:id="rId191"/>
              </p:custDataLst>
            </p:nvPr>
          </p:nvSpPr>
          <p:spPr>
            <a:xfrm>
              <a:off x="10311086" y="5310252"/>
              <a:ext cx="127434" cy="109449"/>
            </a:xfrm>
            <a:custGeom>
              <a:avLst/>
              <a:gdLst>
                <a:gd name="connsiteX0" fmla="*/ 69839 w 127434"/>
                <a:gd name="connsiteY0" fmla="*/ 49886 h 109449"/>
                <a:gd name="connsiteX1" fmla="*/ 93101 w 127434"/>
                <a:gd name="connsiteY1" fmla="*/ 21190 h 109449"/>
                <a:gd name="connsiteX2" fmla="*/ 123190 w 127434"/>
                <a:gd name="connsiteY2" fmla="*/ 7985 h 109449"/>
                <a:gd name="connsiteX3" fmla="*/ 123190 w 127434"/>
                <a:gd name="connsiteY3" fmla="*/ 113 h 109449"/>
                <a:gd name="connsiteX4" fmla="*/ 102456 w 127434"/>
                <a:gd name="connsiteY4" fmla="*/ 875 h 109449"/>
                <a:gd name="connsiteX5" fmla="*/ 78183 w 127434"/>
                <a:gd name="connsiteY5" fmla="*/ 113 h 109449"/>
                <a:gd name="connsiteX6" fmla="*/ 78183 w 127434"/>
                <a:gd name="connsiteY6" fmla="*/ 7985 h 109449"/>
                <a:gd name="connsiteX7" fmla="*/ 85515 w 127434"/>
                <a:gd name="connsiteY7" fmla="*/ 15857 h 109449"/>
                <a:gd name="connsiteX8" fmla="*/ 81723 w 127434"/>
                <a:gd name="connsiteY8" fmla="*/ 24745 h 109449"/>
                <a:gd name="connsiteX9" fmla="*/ 66046 w 127434"/>
                <a:gd name="connsiteY9" fmla="*/ 44553 h 109449"/>
                <a:gd name="connsiteX10" fmla="*/ 46324 w 127434"/>
                <a:gd name="connsiteY10" fmla="*/ 18905 h 109449"/>
                <a:gd name="connsiteX11" fmla="*/ 44049 w 127434"/>
                <a:gd name="connsiteY11" fmla="*/ 14334 h 109449"/>
                <a:gd name="connsiteX12" fmla="*/ 52898 w 127434"/>
                <a:gd name="connsiteY12" fmla="*/ 7985 h 109449"/>
                <a:gd name="connsiteX13" fmla="*/ 52898 w 127434"/>
                <a:gd name="connsiteY13" fmla="*/ 113 h 109449"/>
                <a:gd name="connsiteX14" fmla="*/ 25591 w 127434"/>
                <a:gd name="connsiteY14" fmla="*/ 875 h 109449"/>
                <a:gd name="connsiteX15" fmla="*/ 1570 w 127434"/>
                <a:gd name="connsiteY15" fmla="*/ 113 h 109449"/>
                <a:gd name="connsiteX16" fmla="*/ 1570 w 127434"/>
                <a:gd name="connsiteY16" fmla="*/ 7985 h 109449"/>
                <a:gd name="connsiteX17" fmla="*/ 31406 w 127434"/>
                <a:gd name="connsiteY17" fmla="*/ 23476 h 109449"/>
                <a:gd name="connsiteX18" fmla="*/ 56438 w 127434"/>
                <a:gd name="connsiteY18" fmla="*/ 56234 h 109449"/>
                <a:gd name="connsiteX19" fmla="*/ 32670 w 127434"/>
                <a:gd name="connsiteY19" fmla="*/ 86453 h 109449"/>
                <a:gd name="connsiteX20" fmla="*/ 306 w 127434"/>
                <a:gd name="connsiteY20" fmla="*/ 101690 h 109449"/>
                <a:gd name="connsiteX21" fmla="*/ 306 w 127434"/>
                <a:gd name="connsiteY21" fmla="*/ 109562 h 109449"/>
                <a:gd name="connsiteX22" fmla="*/ 21292 w 127434"/>
                <a:gd name="connsiteY22" fmla="*/ 108800 h 109449"/>
                <a:gd name="connsiteX23" fmla="*/ 45313 w 127434"/>
                <a:gd name="connsiteY23" fmla="*/ 109562 h 109449"/>
                <a:gd name="connsiteX24" fmla="*/ 45313 w 127434"/>
                <a:gd name="connsiteY24" fmla="*/ 101690 h 109449"/>
                <a:gd name="connsiteX25" fmla="*/ 37980 w 127434"/>
                <a:gd name="connsiteY25" fmla="*/ 93818 h 109449"/>
                <a:gd name="connsiteX26" fmla="*/ 60737 w 127434"/>
                <a:gd name="connsiteY26" fmla="*/ 61567 h 109449"/>
                <a:gd name="connsiteX27" fmla="*/ 79953 w 127434"/>
                <a:gd name="connsiteY27" fmla="*/ 86961 h 109449"/>
                <a:gd name="connsiteX28" fmla="*/ 85263 w 127434"/>
                <a:gd name="connsiteY28" fmla="*/ 95341 h 109449"/>
                <a:gd name="connsiteX29" fmla="*/ 76160 w 127434"/>
                <a:gd name="connsiteY29" fmla="*/ 101690 h 109449"/>
                <a:gd name="connsiteX30" fmla="*/ 76160 w 127434"/>
                <a:gd name="connsiteY30" fmla="*/ 109562 h 109449"/>
                <a:gd name="connsiteX31" fmla="*/ 103468 w 127434"/>
                <a:gd name="connsiteY31" fmla="*/ 108800 h 109449"/>
                <a:gd name="connsiteX32" fmla="*/ 127741 w 127434"/>
                <a:gd name="connsiteY32" fmla="*/ 109562 h 109449"/>
                <a:gd name="connsiteX33" fmla="*/ 127741 w 127434"/>
                <a:gd name="connsiteY33" fmla="*/ 101690 h 109449"/>
                <a:gd name="connsiteX34" fmla="*/ 103720 w 127434"/>
                <a:gd name="connsiteY34" fmla="*/ 93818 h 109449"/>
                <a:gd name="connsiteX35" fmla="*/ 69839 w 127434"/>
                <a:gd name="connsiteY35" fmla="*/ 49886 h 10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7434" h="109449">
                  <a:moveTo>
                    <a:pt x="69839" y="49886"/>
                  </a:moveTo>
                  <a:cubicBezTo>
                    <a:pt x="77424" y="40236"/>
                    <a:pt x="87033" y="27793"/>
                    <a:pt x="93101" y="21190"/>
                  </a:cubicBezTo>
                  <a:cubicBezTo>
                    <a:pt x="100939" y="12048"/>
                    <a:pt x="111306" y="8239"/>
                    <a:pt x="123190" y="7985"/>
                  </a:cubicBezTo>
                  <a:lnTo>
                    <a:pt x="123190" y="113"/>
                  </a:lnTo>
                  <a:cubicBezTo>
                    <a:pt x="116616" y="621"/>
                    <a:pt x="109030" y="875"/>
                    <a:pt x="102456" y="875"/>
                  </a:cubicBezTo>
                  <a:cubicBezTo>
                    <a:pt x="94871" y="875"/>
                    <a:pt x="81470" y="367"/>
                    <a:pt x="78183" y="113"/>
                  </a:cubicBezTo>
                  <a:lnTo>
                    <a:pt x="78183" y="7985"/>
                  </a:lnTo>
                  <a:cubicBezTo>
                    <a:pt x="83493" y="8493"/>
                    <a:pt x="85515" y="11794"/>
                    <a:pt x="85515" y="15857"/>
                  </a:cubicBezTo>
                  <a:cubicBezTo>
                    <a:pt x="85515" y="19920"/>
                    <a:pt x="82987" y="23222"/>
                    <a:pt x="81723" y="24745"/>
                  </a:cubicBezTo>
                  <a:lnTo>
                    <a:pt x="66046" y="44553"/>
                  </a:lnTo>
                  <a:lnTo>
                    <a:pt x="46324" y="18905"/>
                  </a:lnTo>
                  <a:cubicBezTo>
                    <a:pt x="44049" y="16365"/>
                    <a:pt x="44049" y="15857"/>
                    <a:pt x="44049" y="14334"/>
                  </a:cubicBezTo>
                  <a:cubicBezTo>
                    <a:pt x="44049" y="10525"/>
                    <a:pt x="47841" y="8239"/>
                    <a:pt x="52898" y="7985"/>
                  </a:cubicBezTo>
                  <a:lnTo>
                    <a:pt x="52898" y="113"/>
                  </a:lnTo>
                  <a:cubicBezTo>
                    <a:pt x="46324" y="367"/>
                    <a:pt x="29636" y="875"/>
                    <a:pt x="25591" y="875"/>
                  </a:cubicBezTo>
                  <a:cubicBezTo>
                    <a:pt x="20281" y="875"/>
                    <a:pt x="8397" y="621"/>
                    <a:pt x="1570" y="113"/>
                  </a:cubicBezTo>
                  <a:lnTo>
                    <a:pt x="1570" y="7985"/>
                  </a:lnTo>
                  <a:cubicBezTo>
                    <a:pt x="19270" y="7985"/>
                    <a:pt x="19522" y="8239"/>
                    <a:pt x="31406" y="23476"/>
                  </a:cubicBezTo>
                  <a:lnTo>
                    <a:pt x="56438" y="56234"/>
                  </a:lnTo>
                  <a:lnTo>
                    <a:pt x="32670" y="86453"/>
                  </a:lnTo>
                  <a:cubicBezTo>
                    <a:pt x="20534" y="101182"/>
                    <a:pt x="5616" y="101690"/>
                    <a:pt x="306" y="101690"/>
                  </a:cubicBezTo>
                  <a:lnTo>
                    <a:pt x="306" y="109562"/>
                  </a:lnTo>
                  <a:cubicBezTo>
                    <a:pt x="6880" y="109054"/>
                    <a:pt x="14718" y="108800"/>
                    <a:pt x="21292" y="108800"/>
                  </a:cubicBezTo>
                  <a:cubicBezTo>
                    <a:pt x="28625" y="108800"/>
                    <a:pt x="39244" y="109308"/>
                    <a:pt x="45313" y="109562"/>
                  </a:cubicBezTo>
                  <a:lnTo>
                    <a:pt x="45313" y="101690"/>
                  </a:lnTo>
                  <a:cubicBezTo>
                    <a:pt x="39750" y="100928"/>
                    <a:pt x="37980" y="97627"/>
                    <a:pt x="37980" y="93818"/>
                  </a:cubicBezTo>
                  <a:cubicBezTo>
                    <a:pt x="37980" y="88231"/>
                    <a:pt x="45313" y="79851"/>
                    <a:pt x="60737" y="61567"/>
                  </a:cubicBezTo>
                  <a:lnTo>
                    <a:pt x="79953" y="86961"/>
                  </a:lnTo>
                  <a:cubicBezTo>
                    <a:pt x="81976" y="89755"/>
                    <a:pt x="85263" y="93818"/>
                    <a:pt x="85263" y="95341"/>
                  </a:cubicBezTo>
                  <a:cubicBezTo>
                    <a:pt x="85263" y="97627"/>
                    <a:pt x="82987" y="101436"/>
                    <a:pt x="76160" y="101690"/>
                  </a:cubicBezTo>
                  <a:lnTo>
                    <a:pt x="76160" y="109562"/>
                  </a:lnTo>
                  <a:cubicBezTo>
                    <a:pt x="83746" y="109308"/>
                    <a:pt x="97905" y="108800"/>
                    <a:pt x="103468" y="108800"/>
                  </a:cubicBezTo>
                  <a:cubicBezTo>
                    <a:pt x="110295" y="108800"/>
                    <a:pt x="120156" y="109054"/>
                    <a:pt x="127741" y="109562"/>
                  </a:cubicBezTo>
                  <a:lnTo>
                    <a:pt x="127741" y="101690"/>
                  </a:lnTo>
                  <a:cubicBezTo>
                    <a:pt x="114087" y="101690"/>
                    <a:pt x="109536" y="101182"/>
                    <a:pt x="103720" y="93818"/>
                  </a:cubicBezTo>
                  <a:lnTo>
                    <a:pt x="69839" y="49886"/>
                  </a:lnTo>
                  <a:close/>
                </a:path>
              </a:pathLst>
            </a:custGeom>
            <a:solidFill>
              <a:srgbClr val="000000"/>
            </a:solidFill>
            <a:ln w="25380" cap="flat">
              <a:noFill/>
              <a:prstDash val="solid"/>
              <a:miter/>
            </a:ln>
          </p:spPr>
          <p:txBody>
            <a:bodyPr rtlCol="0" anchor="ctr"/>
            <a:lstStyle/>
            <a:p>
              <a:endParaRPr lang="en-IN"/>
            </a:p>
          </p:txBody>
        </p:sp>
        <p:sp>
          <p:nvSpPr>
            <p:cNvPr id="634" name="Freeform: Shape 633">
              <a:extLst>
                <a:ext uri="{FF2B5EF4-FFF2-40B4-BE49-F238E27FC236}">
                  <a16:creationId xmlns:a16="http://schemas.microsoft.com/office/drawing/2014/main" id="{D429652E-0ACF-2249-8B04-A6B0B025266D}"/>
                </a:ext>
              </a:extLst>
            </p:cNvPr>
            <p:cNvSpPr/>
            <p:nvPr>
              <p:custDataLst>
                <p:tags r:id="rId192"/>
              </p:custDataLst>
            </p:nvPr>
          </p:nvSpPr>
          <p:spPr>
            <a:xfrm>
              <a:off x="10448579" y="5307459"/>
              <a:ext cx="124653" cy="161507"/>
            </a:xfrm>
            <a:custGeom>
              <a:avLst/>
              <a:gdLst>
                <a:gd name="connsiteX0" fmla="*/ 36721 w 124653"/>
                <a:gd name="connsiteY0" fmla="*/ 16873 h 161507"/>
                <a:gd name="connsiteX1" fmla="*/ 36721 w 124653"/>
                <a:gd name="connsiteY1" fmla="*/ 113 h 161507"/>
                <a:gd name="connsiteX2" fmla="*/ 311 w 124653"/>
                <a:gd name="connsiteY2" fmla="*/ 2906 h 161507"/>
                <a:gd name="connsiteX3" fmla="*/ 311 w 124653"/>
                <a:gd name="connsiteY3" fmla="*/ 10779 h 161507"/>
                <a:gd name="connsiteX4" fmla="*/ 20033 w 124653"/>
                <a:gd name="connsiteY4" fmla="*/ 23476 h 161507"/>
                <a:gd name="connsiteX5" fmla="*/ 20033 w 124653"/>
                <a:gd name="connsiteY5" fmla="*/ 142321 h 161507"/>
                <a:gd name="connsiteX6" fmla="*/ 311 w 124653"/>
                <a:gd name="connsiteY6" fmla="*/ 153748 h 161507"/>
                <a:gd name="connsiteX7" fmla="*/ 311 w 124653"/>
                <a:gd name="connsiteY7" fmla="*/ 161620 h 161507"/>
                <a:gd name="connsiteX8" fmla="*/ 28630 w 124653"/>
                <a:gd name="connsiteY8" fmla="*/ 160858 h 161507"/>
                <a:gd name="connsiteX9" fmla="*/ 57202 w 124653"/>
                <a:gd name="connsiteY9" fmla="*/ 161620 h 161507"/>
                <a:gd name="connsiteX10" fmla="*/ 57202 w 124653"/>
                <a:gd name="connsiteY10" fmla="*/ 153748 h 161507"/>
                <a:gd name="connsiteX11" fmla="*/ 37480 w 124653"/>
                <a:gd name="connsiteY11" fmla="*/ 142321 h 161507"/>
                <a:gd name="connsiteX12" fmla="*/ 37480 w 124653"/>
                <a:gd name="connsiteY12" fmla="*/ 99658 h 161507"/>
                <a:gd name="connsiteX13" fmla="*/ 37480 w 124653"/>
                <a:gd name="connsiteY13" fmla="*/ 97373 h 161507"/>
                <a:gd name="connsiteX14" fmla="*/ 68580 w 124653"/>
                <a:gd name="connsiteY14" fmla="*/ 115149 h 161507"/>
                <a:gd name="connsiteX15" fmla="*/ 124965 w 124653"/>
                <a:gd name="connsiteY15" fmla="*/ 57504 h 161507"/>
                <a:gd name="connsiteX16" fmla="*/ 72120 w 124653"/>
                <a:gd name="connsiteY16" fmla="*/ 113 h 161507"/>
                <a:gd name="connsiteX17" fmla="*/ 36721 w 124653"/>
                <a:gd name="connsiteY17" fmla="*/ 16873 h 161507"/>
                <a:gd name="connsiteX18" fmla="*/ 37480 w 124653"/>
                <a:gd name="connsiteY18" fmla="*/ 83406 h 161507"/>
                <a:gd name="connsiteX19" fmla="*/ 37480 w 124653"/>
                <a:gd name="connsiteY19" fmla="*/ 26777 h 161507"/>
                <a:gd name="connsiteX20" fmla="*/ 70097 w 124653"/>
                <a:gd name="connsiteY20" fmla="*/ 6462 h 161507"/>
                <a:gd name="connsiteX21" fmla="*/ 103979 w 124653"/>
                <a:gd name="connsiteY21" fmla="*/ 57504 h 161507"/>
                <a:gd name="connsiteX22" fmla="*/ 67569 w 124653"/>
                <a:gd name="connsiteY22" fmla="*/ 109562 h 161507"/>
                <a:gd name="connsiteX23" fmla="*/ 41020 w 124653"/>
                <a:gd name="connsiteY23" fmla="*/ 94072 h 161507"/>
                <a:gd name="connsiteX24" fmla="*/ 37480 w 124653"/>
                <a:gd name="connsiteY24" fmla="*/ 83406 h 16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4653" h="161507">
                  <a:moveTo>
                    <a:pt x="36721" y="16873"/>
                  </a:moveTo>
                  <a:lnTo>
                    <a:pt x="36721" y="113"/>
                  </a:lnTo>
                  <a:lnTo>
                    <a:pt x="311" y="2906"/>
                  </a:lnTo>
                  <a:lnTo>
                    <a:pt x="311" y="10779"/>
                  </a:lnTo>
                  <a:cubicBezTo>
                    <a:pt x="18263" y="10779"/>
                    <a:pt x="20033" y="12302"/>
                    <a:pt x="20033" y="23476"/>
                  </a:cubicBezTo>
                  <a:lnTo>
                    <a:pt x="20033" y="142321"/>
                  </a:lnTo>
                  <a:cubicBezTo>
                    <a:pt x="20033" y="153748"/>
                    <a:pt x="17252" y="153748"/>
                    <a:pt x="311" y="153748"/>
                  </a:cubicBezTo>
                  <a:lnTo>
                    <a:pt x="311" y="161620"/>
                  </a:lnTo>
                  <a:cubicBezTo>
                    <a:pt x="8908" y="161366"/>
                    <a:pt x="22056" y="160858"/>
                    <a:pt x="28630" y="160858"/>
                  </a:cubicBezTo>
                  <a:cubicBezTo>
                    <a:pt x="35457" y="160858"/>
                    <a:pt x="48352" y="161366"/>
                    <a:pt x="57202" y="161620"/>
                  </a:cubicBezTo>
                  <a:lnTo>
                    <a:pt x="57202" y="153748"/>
                  </a:lnTo>
                  <a:cubicBezTo>
                    <a:pt x="40261" y="153748"/>
                    <a:pt x="37480" y="153748"/>
                    <a:pt x="37480" y="142321"/>
                  </a:cubicBezTo>
                  <a:lnTo>
                    <a:pt x="37480" y="99658"/>
                  </a:lnTo>
                  <a:lnTo>
                    <a:pt x="37480" y="97373"/>
                  </a:lnTo>
                  <a:cubicBezTo>
                    <a:pt x="38744" y="101436"/>
                    <a:pt x="49364" y="115149"/>
                    <a:pt x="68580" y="115149"/>
                  </a:cubicBezTo>
                  <a:cubicBezTo>
                    <a:pt x="98669" y="115149"/>
                    <a:pt x="124965" y="90262"/>
                    <a:pt x="124965" y="57504"/>
                  </a:cubicBezTo>
                  <a:cubicBezTo>
                    <a:pt x="124965" y="25253"/>
                    <a:pt x="100439" y="113"/>
                    <a:pt x="72120" y="113"/>
                  </a:cubicBezTo>
                  <a:cubicBezTo>
                    <a:pt x="52398" y="113"/>
                    <a:pt x="41778" y="11286"/>
                    <a:pt x="36721" y="16873"/>
                  </a:cubicBezTo>
                  <a:close/>
                  <a:moveTo>
                    <a:pt x="37480" y="83406"/>
                  </a:moveTo>
                  <a:lnTo>
                    <a:pt x="37480" y="26777"/>
                  </a:lnTo>
                  <a:cubicBezTo>
                    <a:pt x="44812" y="13826"/>
                    <a:pt x="57202" y="6462"/>
                    <a:pt x="70097" y="6462"/>
                  </a:cubicBezTo>
                  <a:cubicBezTo>
                    <a:pt x="88555" y="6462"/>
                    <a:pt x="103979" y="28808"/>
                    <a:pt x="103979" y="57504"/>
                  </a:cubicBezTo>
                  <a:cubicBezTo>
                    <a:pt x="103979" y="88231"/>
                    <a:pt x="86279" y="109562"/>
                    <a:pt x="67569" y="109562"/>
                  </a:cubicBezTo>
                  <a:cubicBezTo>
                    <a:pt x="57455" y="109562"/>
                    <a:pt x="47847" y="104483"/>
                    <a:pt x="41020" y="94072"/>
                  </a:cubicBezTo>
                  <a:cubicBezTo>
                    <a:pt x="37480" y="88739"/>
                    <a:pt x="37480" y="88485"/>
                    <a:pt x="37480" y="83406"/>
                  </a:cubicBezTo>
                  <a:close/>
                </a:path>
              </a:pathLst>
            </a:custGeom>
            <a:solidFill>
              <a:srgbClr val="000000"/>
            </a:solidFill>
            <a:ln w="25380" cap="flat">
              <a:noFill/>
              <a:prstDash val="solid"/>
              <a:miter/>
            </a:ln>
          </p:spPr>
          <p:txBody>
            <a:bodyPr rtlCol="0" anchor="ctr"/>
            <a:lstStyle/>
            <a:p>
              <a:endParaRPr lang="en-IN"/>
            </a:p>
          </p:txBody>
        </p:sp>
        <p:sp>
          <p:nvSpPr>
            <p:cNvPr id="635" name="Freeform: Shape 634">
              <a:extLst>
                <a:ext uri="{FF2B5EF4-FFF2-40B4-BE49-F238E27FC236}">
                  <a16:creationId xmlns:a16="http://schemas.microsoft.com/office/drawing/2014/main" id="{4E41E88C-9092-2B98-2420-DC549EB49956}"/>
                </a:ext>
              </a:extLst>
            </p:cNvPr>
            <p:cNvSpPr/>
            <p:nvPr>
              <p:custDataLst>
                <p:tags r:id="rId193"/>
              </p:custDataLst>
            </p:nvPr>
          </p:nvSpPr>
          <p:spPr>
            <a:xfrm>
              <a:off x="10596074" y="5305935"/>
              <a:ext cx="112011" cy="116559"/>
            </a:xfrm>
            <a:custGeom>
              <a:avLst/>
              <a:gdLst>
                <a:gd name="connsiteX0" fmla="*/ 112328 w 112011"/>
                <a:gd name="connsiteY0" fmla="*/ 59535 h 116559"/>
                <a:gd name="connsiteX1" fmla="*/ 56449 w 112011"/>
                <a:gd name="connsiteY1" fmla="*/ 113 h 116559"/>
                <a:gd name="connsiteX2" fmla="*/ 317 w 112011"/>
                <a:gd name="connsiteY2" fmla="*/ 59535 h 116559"/>
                <a:gd name="connsiteX3" fmla="*/ 56196 w 112011"/>
                <a:gd name="connsiteY3" fmla="*/ 116672 h 116559"/>
                <a:gd name="connsiteX4" fmla="*/ 112328 w 112011"/>
                <a:gd name="connsiteY4" fmla="*/ 59535 h 116559"/>
                <a:gd name="connsiteX5" fmla="*/ 56449 w 112011"/>
                <a:gd name="connsiteY5" fmla="*/ 110324 h 116559"/>
                <a:gd name="connsiteX6" fmla="*/ 27625 w 112011"/>
                <a:gd name="connsiteY6" fmla="*/ 93310 h 116559"/>
                <a:gd name="connsiteX7" fmla="*/ 21303 w 112011"/>
                <a:gd name="connsiteY7" fmla="*/ 57504 h 116559"/>
                <a:gd name="connsiteX8" fmla="*/ 27372 w 112011"/>
                <a:gd name="connsiteY8" fmla="*/ 22714 h 116559"/>
                <a:gd name="connsiteX9" fmla="*/ 56196 w 112011"/>
                <a:gd name="connsiteY9" fmla="*/ 5700 h 116559"/>
                <a:gd name="connsiteX10" fmla="*/ 84768 w 112011"/>
                <a:gd name="connsiteY10" fmla="*/ 22206 h 116559"/>
                <a:gd name="connsiteX11" fmla="*/ 91342 w 112011"/>
                <a:gd name="connsiteY11" fmla="*/ 57504 h 116559"/>
                <a:gd name="connsiteX12" fmla="*/ 85779 w 112011"/>
                <a:gd name="connsiteY12" fmla="*/ 91532 h 116559"/>
                <a:gd name="connsiteX13" fmla="*/ 56449 w 112011"/>
                <a:gd name="connsiteY13" fmla="*/ 110324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011" h="116559">
                  <a:moveTo>
                    <a:pt x="112328" y="59535"/>
                  </a:moveTo>
                  <a:cubicBezTo>
                    <a:pt x="112328" y="27031"/>
                    <a:pt x="87044" y="113"/>
                    <a:pt x="56449" y="113"/>
                  </a:cubicBezTo>
                  <a:cubicBezTo>
                    <a:pt x="24843" y="113"/>
                    <a:pt x="317" y="27793"/>
                    <a:pt x="317" y="59535"/>
                  </a:cubicBezTo>
                  <a:cubicBezTo>
                    <a:pt x="317" y="92294"/>
                    <a:pt x="26613" y="116672"/>
                    <a:pt x="56196" y="116672"/>
                  </a:cubicBezTo>
                  <a:cubicBezTo>
                    <a:pt x="86791" y="116672"/>
                    <a:pt x="112328" y="91786"/>
                    <a:pt x="112328" y="59535"/>
                  </a:cubicBezTo>
                  <a:close/>
                  <a:moveTo>
                    <a:pt x="56449" y="110324"/>
                  </a:moveTo>
                  <a:cubicBezTo>
                    <a:pt x="45577" y="110324"/>
                    <a:pt x="34451" y="104991"/>
                    <a:pt x="27625" y="93310"/>
                  </a:cubicBezTo>
                  <a:cubicBezTo>
                    <a:pt x="21303" y="82136"/>
                    <a:pt x="21303" y="66646"/>
                    <a:pt x="21303" y="57504"/>
                  </a:cubicBezTo>
                  <a:cubicBezTo>
                    <a:pt x="21303" y="47600"/>
                    <a:pt x="21303" y="33887"/>
                    <a:pt x="27372" y="22714"/>
                  </a:cubicBezTo>
                  <a:cubicBezTo>
                    <a:pt x="34199" y="11032"/>
                    <a:pt x="46082" y="5700"/>
                    <a:pt x="56196" y="5700"/>
                  </a:cubicBezTo>
                  <a:cubicBezTo>
                    <a:pt x="67322" y="5700"/>
                    <a:pt x="78194" y="11286"/>
                    <a:pt x="84768" y="22206"/>
                  </a:cubicBezTo>
                  <a:cubicBezTo>
                    <a:pt x="91342" y="33125"/>
                    <a:pt x="91342" y="47854"/>
                    <a:pt x="91342" y="57504"/>
                  </a:cubicBezTo>
                  <a:cubicBezTo>
                    <a:pt x="91342" y="66646"/>
                    <a:pt x="91342" y="80359"/>
                    <a:pt x="85779" y="91532"/>
                  </a:cubicBezTo>
                  <a:cubicBezTo>
                    <a:pt x="80217" y="102960"/>
                    <a:pt x="69092" y="110324"/>
                    <a:pt x="56449" y="110324"/>
                  </a:cubicBezTo>
                  <a:close/>
                </a:path>
              </a:pathLst>
            </a:custGeom>
            <a:solidFill>
              <a:srgbClr val="000000"/>
            </a:solidFill>
            <a:ln w="25380" cap="flat">
              <a:noFill/>
              <a:prstDash val="solid"/>
              <a:miter/>
            </a:ln>
          </p:spPr>
          <p:txBody>
            <a:bodyPr rtlCol="0" anchor="ctr"/>
            <a:lstStyle/>
            <a:p>
              <a:endParaRPr lang="en-IN"/>
            </a:p>
          </p:txBody>
        </p:sp>
        <p:sp>
          <p:nvSpPr>
            <p:cNvPr id="636" name="Freeform: Shape 635">
              <a:extLst>
                <a:ext uri="{FF2B5EF4-FFF2-40B4-BE49-F238E27FC236}">
                  <a16:creationId xmlns:a16="http://schemas.microsoft.com/office/drawing/2014/main" id="{B7321A5C-870B-F813-4648-13AB72C08098}"/>
                </a:ext>
              </a:extLst>
            </p:cNvPr>
            <p:cNvSpPr/>
            <p:nvPr>
              <p:custDataLst>
                <p:tags r:id="rId194"/>
              </p:custDataLst>
            </p:nvPr>
          </p:nvSpPr>
          <p:spPr>
            <a:xfrm>
              <a:off x="10723509" y="5307459"/>
              <a:ext cx="127182" cy="112242"/>
            </a:xfrm>
            <a:custGeom>
              <a:avLst/>
              <a:gdLst>
                <a:gd name="connsiteX0" fmla="*/ 20044 w 127182"/>
                <a:gd name="connsiteY0" fmla="*/ 24999 h 112242"/>
                <a:gd name="connsiteX1" fmla="*/ 20044 w 127182"/>
                <a:gd name="connsiteY1" fmla="*/ 93056 h 112242"/>
                <a:gd name="connsiteX2" fmla="*/ 322 w 127182"/>
                <a:gd name="connsiteY2" fmla="*/ 104483 h 112242"/>
                <a:gd name="connsiteX3" fmla="*/ 322 w 127182"/>
                <a:gd name="connsiteY3" fmla="*/ 112355 h 112242"/>
                <a:gd name="connsiteX4" fmla="*/ 28894 w 127182"/>
                <a:gd name="connsiteY4" fmla="*/ 111594 h 112242"/>
                <a:gd name="connsiteX5" fmla="*/ 57213 w 127182"/>
                <a:gd name="connsiteY5" fmla="*/ 112355 h 112242"/>
                <a:gd name="connsiteX6" fmla="*/ 57213 w 127182"/>
                <a:gd name="connsiteY6" fmla="*/ 104483 h 112242"/>
                <a:gd name="connsiteX7" fmla="*/ 37491 w 127182"/>
                <a:gd name="connsiteY7" fmla="*/ 93056 h 112242"/>
                <a:gd name="connsiteX8" fmla="*/ 37491 w 127182"/>
                <a:gd name="connsiteY8" fmla="*/ 46330 h 112242"/>
                <a:gd name="connsiteX9" fmla="*/ 71625 w 127182"/>
                <a:gd name="connsiteY9" fmla="*/ 5700 h 112242"/>
                <a:gd name="connsiteX10" fmla="*/ 90336 w 127182"/>
                <a:gd name="connsiteY10" fmla="*/ 33887 h 112242"/>
                <a:gd name="connsiteX11" fmla="*/ 90336 w 127182"/>
                <a:gd name="connsiteY11" fmla="*/ 93056 h 112242"/>
                <a:gd name="connsiteX12" fmla="*/ 70614 w 127182"/>
                <a:gd name="connsiteY12" fmla="*/ 104483 h 112242"/>
                <a:gd name="connsiteX13" fmla="*/ 70614 w 127182"/>
                <a:gd name="connsiteY13" fmla="*/ 112355 h 112242"/>
                <a:gd name="connsiteX14" fmla="*/ 99185 w 127182"/>
                <a:gd name="connsiteY14" fmla="*/ 111594 h 112242"/>
                <a:gd name="connsiteX15" fmla="*/ 127504 w 127182"/>
                <a:gd name="connsiteY15" fmla="*/ 112355 h 112242"/>
                <a:gd name="connsiteX16" fmla="*/ 127504 w 127182"/>
                <a:gd name="connsiteY16" fmla="*/ 104483 h 112242"/>
                <a:gd name="connsiteX17" fmla="*/ 107782 w 127182"/>
                <a:gd name="connsiteY17" fmla="*/ 96865 h 112242"/>
                <a:gd name="connsiteX18" fmla="*/ 107782 w 127182"/>
                <a:gd name="connsiteY18" fmla="*/ 48362 h 112242"/>
                <a:gd name="connsiteX19" fmla="*/ 99944 w 127182"/>
                <a:gd name="connsiteY19" fmla="*/ 9509 h 112242"/>
                <a:gd name="connsiteX20" fmla="*/ 73395 w 127182"/>
                <a:gd name="connsiteY20" fmla="*/ 113 h 112242"/>
                <a:gd name="connsiteX21" fmla="*/ 35974 w 127182"/>
                <a:gd name="connsiteY21" fmla="*/ 26777 h 112242"/>
                <a:gd name="connsiteX22" fmla="*/ 35974 w 127182"/>
                <a:gd name="connsiteY22" fmla="*/ 113 h 112242"/>
                <a:gd name="connsiteX23" fmla="*/ 322 w 127182"/>
                <a:gd name="connsiteY23" fmla="*/ 2906 h 112242"/>
                <a:gd name="connsiteX24" fmla="*/ 322 w 127182"/>
                <a:gd name="connsiteY24" fmla="*/ 10779 h 112242"/>
                <a:gd name="connsiteX25" fmla="*/ 20044 w 127182"/>
                <a:gd name="connsiteY25" fmla="*/ 24999 h 11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182" h="112242">
                  <a:moveTo>
                    <a:pt x="20044" y="24999"/>
                  </a:moveTo>
                  <a:lnTo>
                    <a:pt x="20044" y="93056"/>
                  </a:lnTo>
                  <a:cubicBezTo>
                    <a:pt x="20044" y="104483"/>
                    <a:pt x="17263" y="104483"/>
                    <a:pt x="322" y="104483"/>
                  </a:cubicBezTo>
                  <a:lnTo>
                    <a:pt x="322" y="112355"/>
                  </a:lnTo>
                  <a:cubicBezTo>
                    <a:pt x="9172" y="112101"/>
                    <a:pt x="22067" y="111594"/>
                    <a:pt x="28894" y="111594"/>
                  </a:cubicBezTo>
                  <a:cubicBezTo>
                    <a:pt x="35468" y="111594"/>
                    <a:pt x="48616" y="112101"/>
                    <a:pt x="57213" y="112355"/>
                  </a:cubicBezTo>
                  <a:lnTo>
                    <a:pt x="57213" y="104483"/>
                  </a:lnTo>
                  <a:cubicBezTo>
                    <a:pt x="40272" y="104483"/>
                    <a:pt x="37491" y="104483"/>
                    <a:pt x="37491" y="93056"/>
                  </a:cubicBezTo>
                  <a:lnTo>
                    <a:pt x="37491" y="46330"/>
                  </a:lnTo>
                  <a:cubicBezTo>
                    <a:pt x="37491" y="19920"/>
                    <a:pt x="55443" y="5700"/>
                    <a:pt x="71625" y="5700"/>
                  </a:cubicBezTo>
                  <a:cubicBezTo>
                    <a:pt x="87554" y="5700"/>
                    <a:pt x="90336" y="19413"/>
                    <a:pt x="90336" y="33887"/>
                  </a:cubicBezTo>
                  <a:lnTo>
                    <a:pt x="90336" y="93056"/>
                  </a:lnTo>
                  <a:cubicBezTo>
                    <a:pt x="90336" y="104483"/>
                    <a:pt x="87554" y="104483"/>
                    <a:pt x="70614" y="104483"/>
                  </a:cubicBezTo>
                  <a:lnTo>
                    <a:pt x="70614" y="112355"/>
                  </a:lnTo>
                  <a:cubicBezTo>
                    <a:pt x="79463" y="112101"/>
                    <a:pt x="92358" y="111594"/>
                    <a:pt x="99185" y="111594"/>
                  </a:cubicBezTo>
                  <a:cubicBezTo>
                    <a:pt x="105759" y="111594"/>
                    <a:pt x="118907" y="112101"/>
                    <a:pt x="127504" y="112355"/>
                  </a:cubicBezTo>
                  <a:lnTo>
                    <a:pt x="127504" y="104483"/>
                  </a:lnTo>
                  <a:cubicBezTo>
                    <a:pt x="114356" y="104483"/>
                    <a:pt x="108035" y="104483"/>
                    <a:pt x="107782" y="96865"/>
                  </a:cubicBezTo>
                  <a:lnTo>
                    <a:pt x="107782" y="48362"/>
                  </a:lnTo>
                  <a:cubicBezTo>
                    <a:pt x="107782" y="26523"/>
                    <a:pt x="107782" y="18651"/>
                    <a:pt x="99944" y="9509"/>
                  </a:cubicBezTo>
                  <a:cubicBezTo>
                    <a:pt x="96404" y="5192"/>
                    <a:pt x="88060" y="113"/>
                    <a:pt x="73395" y="113"/>
                  </a:cubicBezTo>
                  <a:cubicBezTo>
                    <a:pt x="54937" y="113"/>
                    <a:pt x="43053" y="11033"/>
                    <a:pt x="35974" y="26777"/>
                  </a:cubicBezTo>
                  <a:lnTo>
                    <a:pt x="35974" y="113"/>
                  </a:lnTo>
                  <a:lnTo>
                    <a:pt x="322" y="2906"/>
                  </a:lnTo>
                  <a:lnTo>
                    <a:pt x="322" y="10779"/>
                  </a:lnTo>
                  <a:cubicBezTo>
                    <a:pt x="18021" y="10779"/>
                    <a:pt x="20044" y="12556"/>
                    <a:pt x="20044" y="24999"/>
                  </a:cubicBezTo>
                  <a:close/>
                </a:path>
              </a:pathLst>
            </a:custGeom>
            <a:solidFill>
              <a:srgbClr val="000000"/>
            </a:solidFill>
            <a:ln w="25380" cap="flat">
              <a:noFill/>
              <a:prstDash val="solid"/>
              <a:miter/>
            </a:ln>
          </p:spPr>
          <p:txBody>
            <a:bodyPr rtlCol="0" anchor="ctr"/>
            <a:lstStyle/>
            <a:p>
              <a:endParaRPr lang="en-IN"/>
            </a:p>
          </p:txBody>
        </p:sp>
        <p:sp>
          <p:nvSpPr>
            <p:cNvPr id="637" name="Freeform: Shape 636">
              <a:extLst>
                <a:ext uri="{FF2B5EF4-FFF2-40B4-BE49-F238E27FC236}">
                  <a16:creationId xmlns:a16="http://schemas.microsoft.com/office/drawing/2014/main" id="{AFBA8036-EE95-25A9-D9C6-EBC9DCFFBC78}"/>
                </a:ext>
              </a:extLst>
            </p:cNvPr>
            <p:cNvSpPr/>
            <p:nvPr>
              <p:custDataLst>
                <p:tags r:id="rId195"/>
              </p:custDataLst>
            </p:nvPr>
          </p:nvSpPr>
          <p:spPr>
            <a:xfrm>
              <a:off x="10862969" y="5305935"/>
              <a:ext cx="97851" cy="116559"/>
            </a:xfrm>
            <a:custGeom>
              <a:avLst/>
              <a:gdLst>
                <a:gd name="connsiteX0" fmla="*/ 21567 w 97851"/>
                <a:gd name="connsiteY0" fmla="*/ 49886 h 116559"/>
                <a:gd name="connsiteX1" fmla="*/ 52920 w 97851"/>
                <a:gd name="connsiteY1" fmla="*/ 5700 h 116559"/>
                <a:gd name="connsiteX2" fmla="*/ 81492 w 97851"/>
                <a:gd name="connsiteY2" fmla="*/ 49886 h 116559"/>
                <a:gd name="connsiteX3" fmla="*/ 21567 w 97851"/>
                <a:gd name="connsiteY3" fmla="*/ 49886 h 116559"/>
                <a:gd name="connsiteX4" fmla="*/ 21314 w 97851"/>
                <a:gd name="connsiteY4" fmla="*/ 55218 h 116559"/>
                <a:gd name="connsiteX5" fmla="*/ 91858 w 97851"/>
                <a:gd name="connsiteY5" fmla="*/ 55218 h 116559"/>
                <a:gd name="connsiteX6" fmla="*/ 98179 w 97851"/>
                <a:gd name="connsiteY6" fmla="*/ 49886 h 116559"/>
                <a:gd name="connsiteX7" fmla="*/ 52920 w 97851"/>
                <a:gd name="connsiteY7" fmla="*/ 113 h 116559"/>
                <a:gd name="connsiteX8" fmla="*/ 328 w 97851"/>
                <a:gd name="connsiteY8" fmla="*/ 58012 h 116559"/>
                <a:gd name="connsiteX9" fmla="*/ 55954 w 97851"/>
                <a:gd name="connsiteY9" fmla="*/ 116672 h 116559"/>
                <a:gd name="connsiteX10" fmla="*/ 98179 w 97851"/>
                <a:gd name="connsiteY10" fmla="*/ 83660 h 116559"/>
                <a:gd name="connsiteX11" fmla="*/ 94892 w 97851"/>
                <a:gd name="connsiteY11" fmla="*/ 80613 h 116559"/>
                <a:gd name="connsiteX12" fmla="*/ 91605 w 97851"/>
                <a:gd name="connsiteY12" fmla="*/ 84168 h 116559"/>
                <a:gd name="connsiteX13" fmla="*/ 57471 w 97851"/>
                <a:gd name="connsiteY13" fmla="*/ 110324 h 116559"/>
                <a:gd name="connsiteX14" fmla="*/ 28899 w 97851"/>
                <a:gd name="connsiteY14" fmla="*/ 93310 h 116559"/>
                <a:gd name="connsiteX15" fmla="*/ 21314 w 97851"/>
                <a:gd name="connsiteY15" fmla="*/ 55218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851" h="116559">
                  <a:moveTo>
                    <a:pt x="21567" y="49886"/>
                  </a:moveTo>
                  <a:cubicBezTo>
                    <a:pt x="23084" y="12048"/>
                    <a:pt x="44323" y="5700"/>
                    <a:pt x="52920" y="5700"/>
                  </a:cubicBezTo>
                  <a:cubicBezTo>
                    <a:pt x="78963" y="5700"/>
                    <a:pt x="81492" y="39982"/>
                    <a:pt x="81492" y="49886"/>
                  </a:cubicBezTo>
                  <a:lnTo>
                    <a:pt x="21567" y="49886"/>
                  </a:lnTo>
                  <a:close/>
                  <a:moveTo>
                    <a:pt x="21314" y="55218"/>
                  </a:moveTo>
                  <a:lnTo>
                    <a:pt x="91858" y="55218"/>
                  </a:lnTo>
                  <a:cubicBezTo>
                    <a:pt x="97421" y="55218"/>
                    <a:pt x="98179" y="55218"/>
                    <a:pt x="98179" y="49886"/>
                  </a:cubicBezTo>
                  <a:cubicBezTo>
                    <a:pt x="98179" y="24745"/>
                    <a:pt x="84526" y="113"/>
                    <a:pt x="52920" y="113"/>
                  </a:cubicBezTo>
                  <a:cubicBezTo>
                    <a:pt x="23590" y="113"/>
                    <a:pt x="328" y="26269"/>
                    <a:pt x="328" y="58012"/>
                  </a:cubicBezTo>
                  <a:cubicBezTo>
                    <a:pt x="328" y="92040"/>
                    <a:pt x="26877" y="116672"/>
                    <a:pt x="55954" y="116672"/>
                  </a:cubicBezTo>
                  <a:cubicBezTo>
                    <a:pt x="86801" y="116672"/>
                    <a:pt x="98179" y="88485"/>
                    <a:pt x="98179" y="83660"/>
                  </a:cubicBezTo>
                  <a:cubicBezTo>
                    <a:pt x="98179" y="81120"/>
                    <a:pt x="96157" y="80613"/>
                    <a:pt x="94892" y="80613"/>
                  </a:cubicBezTo>
                  <a:cubicBezTo>
                    <a:pt x="92617" y="80613"/>
                    <a:pt x="92111" y="82136"/>
                    <a:pt x="91605" y="84168"/>
                  </a:cubicBezTo>
                  <a:cubicBezTo>
                    <a:pt x="82756" y="110324"/>
                    <a:pt x="60000" y="110324"/>
                    <a:pt x="57471" y="110324"/>
                  </a:cubicBezTo>
                  <a:cubicBezTo>
                    <a:pt x="44829" y="110324"/>
                    <a:pt x="34715" y="102706"/>
                    <a:pt x="28899" y="93310"/>
                  </a:cubicBezTo>
                  <a:cubicBezTo>
                    <a:pt x="21314" y="81120"/>
                    <a:pt x="21314" y="64360"/>
                    <a:pt x="21314" y="55218"/>
                  </a:cubicBezTo>
                  <a:close/>
                </a:path>
              </a:pathLst>
            </a:custGeom>
            <a:solidFill>
              <a:srgbClr val="000000"/>
            </a:solidFill>
            <a:ln w="25380" cap="flat">
              <a:noFill/>
              <a:prstDash val="solid"/>
              <a:miter/>
            </a:ln>
          </p:spPr>
          <p:txBody>
            <a:bodyPr rtlCol="0" anchor="ctr"/>
            <a:lstStyle/>
            <a:p>
              <a:endParaRPr lang="en-IN"/>
            </a:p>
          </p:txBody>
        </p:sp>
        <p:sp>
          <p:nvSpPr>
            <p:cNvPr id="638" name="Freeform: Shape 637">
              <a:extLst>
                <a:ext uri="{FF2B5EF4-FFF2-40B4-BE49-F238E27FC236}">
                  <a16:creationId xmlns:a16="http://schemas.microsoft.com/office/drawing/2014/main" id="{B07CBBE1-08B4-33FF-E318-5C3BFC262774}"/>
                </a:ext>
              </a:extLst>
            </p:cNvPr>
            <p:cNvSpPr/>
            <p:nvPr>
              <p:custDataLst>
                <p:tags r:id="rId196"/>
              </p:custDataLst>
            </p:nvPr>
          </p:nvSpPr>
          <p:spPr>
            <a:xfrm>
              <a:off x="10976357" y="5307459"/>
              <a:ext cx="127182" cy="112242"/>
            </a:xfrm>
            <a:custGeom>
              <a:avLst/>
              <a:gdLst>
                <a:gd name="connsiteX0" fmla="*/ 20054 w 127182"/>
                <a:gd name="connsiteY0" fmla="*/ 24999 h 112242"/>
                <a:gd name="connsiteX1" fmla="*/ 20054 w 127182"/>
                <a:gd name="connsiteY1" fmla="*/ 93056 h 112242"/>
                <a:gd name="connsiteX2" fmla="*/ 332 w 127182"/>
                <a:gd name="connsiteY2" fmla="*/ 104483 h 112242"/>
                <a:gd name="connsiteX3" fmla="*/ 332 w 127182"/>
                <a:gd name="connsiteY3" fmla="*/ 112355 h 112242"/>
                <a:gd name="connsiteX4" fmla="*/ 28904 w 127182"/>
                <a:gd name="connsiteY4" fmla="*/ 111594 h 112242"/>
                <a:gd name="connsiteX5" fmla="*/ 57223 w 127182"/>
                <a:gd name="connsiteY5" fmla="*/ 112355 h 112242"/>
                <a:gd name="connsiteX6" fmla="*/ 57223 w 127182"/>
                <a:gd name="connsiteY6" fmla="*/ 104483 h 112242"/>
                <a:gd name="connsiteX7" fmla="*/ 37501 w 127182"/>
                <a:gd name="connsiteY7" fmla="*/ 93056 h 112242"/>
                <a:gd name="connsiteX8" fmla="*/ 37501 w 127182"/>
                <a:gd name="connsiteY8" fmla="*/ 46330 h 112242"/>
                <a:gd name="connsiteX9" fmla="*/ 71635 w 127182"/>
                <a:gd name="connsiteY9" fmla="*/ 5700 h 112242"/>
                <a:gd name="connsiteX10" fmla="*/ 90346 w 127182"/>
                <a:gd name="connsiteY10" fmla="*/ 33887 h 112242"/>
                <a:gd name="connsiteX11" fmla="*/ 90346 w 127182"/>
                <a:gd name="connsiteY11" fmla="*/ 93056 h 112242"/>
                <a:gd name="connsiteX12" fmla="*/ 70624 w 127182"/>
                <a:gd name="connsiteY12" fmla="*/ 104483 h 112242"/>
                <a:gd name="connsiteX13" fmla="*/ 70624 w 127182"/>
                <a:gd name="connsiteY13" fmla="*/ 112355 h 112242"/>
                <a:gd name="connsiteX14" fmla="*/ 99195 w 127182"/>
                <a:gd name="connsiteY14" fmla="*/ 111594 h 112242"/>
                <a:gd name="connsiteX15" fmla="*/ 127514 w 127182"/>
                <a:gd name="connsiteY15" fmla="*/ 112355 h 112242"/>
                <a:gd name="connsiteX16" fmla="*/ 127514 w 127182"/>
                <a:gd name="connsiteY16" fmla="*/ 104483 h 112242"/>
                <a:gd name="connsiteX17" fmla="*/ 107792 w 127182"/>
                <a:gd name="connsiteY17" fmla="*/ 96865 h 112242"/>
                <a:gd name="connsiteX18" fmla="*/ 107792 w 127182"/>
                <a:gd name="connsiteY18" fmla="*/ 48362 h 112242"/>
                <a:gd name="connsiteX19" fmla="*/ 99954 w 127182"/>
                <a:gd name="connsiteY19" fmla="*/ 9509 h 112242"/>
                <a:gd name="connsiteX20" fmla="*/ 73405 w 127182"/>
                <a:gd name="connsiteY20" fmla="*/ 113 h 112242"/>
                <a:gd name="connsiteX21" fmla="*/ 35984 w 127182"/>
                <a:gd name="connsiteY21" fmla="*/ 26777 h 112242"/>
                <a:gd name="connsiteX22" fmla="*/ 35984 w 127182"/>
                <a:gd name="connsiteY22" fmla="*/ 113 h 112242"/>
                <a:gd name="connsiteX23" fmla="*/ 332 w 127182"/>
                <a:gd name="connsiteY23" fmla="*/ 2906 h 112242"/>
                <a:gd name="connsiteX24" fmla="*/ 332 w 127182"/>
                <a:gd name="connsiteY24" fmla="*/ 10779 h 112242"/>
                <a:gd name="connsiteX25" fmla="*/ 20054 w 127182"/>
                <a:gd name="connsiteY25" fmla="*/ 24999 h 11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182" h="112242">
                  <a:moveTo>
                    <a:pt x="20054" y="24999"/>
                  </a:moveTo>
                  <a:lnTo>
                    <a:pt x="20054" y="93056"/>
                  </a:lnTo>
                  <a:cubicBezTo>
                    <a:pt x="20054" y="104483"/>
                    <a:pt x="17273" y="104483"/>
                    <a:pt x="332" y="104483"/>
                  </a:cubicBezTo>
                  <a:lnTo>
                    <a:pt x="332" y="112355"/>
                  </a:lnTo>
                  <a:cubicBezTo>
                    <a:pt x="9182" y="112101"/>
                    <a:pt x="22077" y="111594"/>
                    <a:pt x="28904" y="111594"/>
                  </a:cubicBezTo>
                  <a:cubicBezTo>
                    <a:pt x="35478" y="111594"/>
                    <a:pt x="48626" y="112101"/>
                    <a:pt x="57223" y="112355"/>
                  </a:cubicBezTo>
                  <a:lnTo>
                    <a:pt x="57223" y="104483"/>
                  </a:lnTo>
                  <a:cubicBezTo>
                    <a:pt x="40282" y="104483"/>
                    <a:pt x="37501" y="104483"/>
                    <a:pt x="37501" y="93056"/>
                  </a:cubicBezTo>
                  <a:lnTo>
                    <a:pt x="37501" y="46330"/>
                  </a:lnTo>
                  <a:cubicBezTo>
                    <a:pt x="37501" y="19920"/>
                    <a:pt x="55453" y="5700"/>
                    <a:pt x="71635" y="5700"/>
                  </a:cubicBezTo>
                  <a:cubicBezTo>
                    <a:pt x="87564" y="5700"/>
                    <a:pt x="90346" y="19413"/>
                    <a:pt x="90346" y="33887"/>
                  </a:cubicBezTo>
                  <a:lnTo>
                    <a:pt x="90346" y="93056"/>
                  </a:lnTo>
                  <a:cubicBezTo>
                    <a:pt x="90346" y="104483"/>
                    <a:pt x="87564" y="104483"/>
                    <a:pt x="70624" y="104483"/>
                  </a:cubicBezTo>
                  <a:lnTo>
                    <a:pt x="70624" y="112355"/>
                  </a:lnTo>
                  <a:cubicBezTo>
                    <a:pt x="79473" y="112101"/>
                    <a:pt x="92368" y="111594"/>
                    <a:pt x="99195" y="111594"/>
                  </a:cubicBezTo>
                  <a:cubicBezTo>
                    <a:pt x="105769" y="111594"/>
                    <a:pt x="118917" y="112101"/>
                    <a:pt x="127514" y="112355"/>
                  </a:cubicBezTo>
                  <a:lnTo>
                    <a:pt x="127514" y="104483"/>
                  </a:lnTo>
                  <a:cubicBezTo>
                    <a:pt x="114366" y="104483"/>
                    <a:pt x="108045" y="104483"/>
                    <a:pt x="107792" y="96865"/>
                  </a:cubicBezTo>
                  <a:lnTo>
                    <a:pt x="107792" y="48362"/>
                  </a:lnTo>
                  <a:cubicBezTo>
                    <a:pt x="107792" y="26523"/>
                    <a:pt x="107792" y="18651"/>
                    <a:pt x="99954" y="9509"/>
                  </a:cubicBezTo>
                  <a:cubicBezTo>
                    <a:pt x="96414" y="5192"/>
                    <a:pt x="88070" y="113"/>
                    <a:pt x="73405" y="113"/>
                  </a:cubicBezTo>
                  <a:cubicBezTo>
                    <a:pt x="54947" y="113"/>
                    <a:pt x="43063" y="11033"/>
                    <a:pt x="35984" y="26777"/>
                  </a:cubicBezTo>
                  <a:lnTo>
                    <a:pt x="35984" y="113"/>
                  </a:lnTo>
                  <a:lnTo>
                    <a:pt x="332" y="2906"/>
                  </a:lnTo>
                  <a:lnTo>
                    <a:pt x="332" y="10779"/>
                  </a:lnTo>
                  <a:cubicBezTo>
                    <a:pt x="18031" y="10779"/>
                    <a:pt x="20054" y="12556"/>
                    <a:pt x="20054" y="24999"/>
                  </a:cubicBezTo>
                  <a:close/>
                </a:path>
              </a:pathLst>
            </a:custGeom>
            <a:solidFill>
              <a:srgbClr val="000000"/>
            </a:solidFill>
            <a:ln w="25380" cap="flat">
              <a:noFill/>
              <a:prstDash val="solid"/>
              <a:miter/>
            </a:ln>
          </p:spPr>
          <p:txBody>
            <a:bodyPr rtlCol="0" anchor="ctr"/>
            <a:lstStyle/>
            <a:p>
              <a:endParaRPr lang="en-IN"/>
            </a:p>
          </p:txBody>
        </p:sp>
        <p:sp>
          <p:nvSpPr>
            <p:cNvPr id="639" name="Freeform: Shape 638">
              <a:extLst>
                <a:ext uri="{FF2B5EF4-FFF2-40B4-BE49-F238E27FC236}">
                  <a16:creationId xmlns:a16="http://schemas.microsoft.com/office/drawing/2014/main" id="{913858B9-0100-C2BB-7973-A7F729065744}"/>
                </a:ext>
              </a:extLst>
            </p:cNvPr>
            <p:cNvSpPr/>
            <p:nvPr>
              <p:custDataLst>
                <p:tags r:id="rId197"/>
              </p:custDataLst>
            </p:nvPr>
          </p:nvSpPr>
          <p:spPr>
            <a:xfrm>
              <a:off x="11106517" y="5263527"/>
              <a:ext cx="79141" cy="158967"/>
            </a:xfrm>
            <a:custGeom>
              <a:avLst/>
              <a:gdLst>
                <a:gd name="connsiteX0" fmla="*/ 39276 w 79141"/>
                <a:gd name="connsiteY0" fmla="*/ 54711 h 158967"/>
                <a:gd name="connsiteX1" fmla="*/ 75433 w 79141"/>
                <a:gd name="connsiteY1" fmla="*/ 54711 h 158967"/>
                <a:gd name="connsiteX2" fmla="*/ 75433 w 79141"/>
                <a:gd name="connsiteY2" fmla="*/ 46838 h 158967"/>
                <a:gd name="connsiteX3" fmla="*/ 39276 w 79141"/>
                <a:gd name="connsiteY3" fmla="*/ 46838 h 158967"/>
                <a:gd name="connsiteX4" fmla="*/ 39276 w 79141"/>
                <a:gd name="connsiteY4" fmla="*/ 113 h 158967"/>
                <a:gd name="connsiteX5" fmla="*/ 32955 w 79141"/>
                <a:gd name="connsiteY5" fmla="*/ 113 h 158967"/>
                <a:gd name="connsiteX6" fmla="*/ 337 w 79141"/>
                <a:gd name="connsiteY6" fmla="*/ 49124 h 158967"/>
                <a:gd name="connsiteX7" fmla="*/ 337 w 79141"/>
                <a:gd name="connsiteY7" fmla="*/ 54711 h 158967"/>
                <a:gd name="connsiteX8" fmla="*/ 21829 w 79141"/>
                <a:gd name="connsiteY8" fmla="*/ 54711 h 158967"/>
                <a:gd name="connsiteX9" fmla="*/ 21829 w 79141"/>
                <a:gd name="connsiteY9" fmla="*/ 124799 h 158967"/>
                <a:gd name="connsiteX10" fmla="*/ 54447 w 79141"/>
                <a:gd name="connsiteY10" fmla="*/ 159081 h 158967"/>
                <a:gd name="connsiteX11" fmla="*/ 79478 w 79141"/>
                <a:gd name="connsiteY11" fmla="*/ 124799 h 158967"/>
                <a:gd name="connsiteX12" fmla="*/ 79478 w 79141"/>
                <a:gd name="connsiteY12" fmla="*/ 110324 h 158967"/>
                <a:gd name="connsiteX13" fmla="*/ 73157 w 79141"/>
                <a:gd name="connsiteY13" fmla="*/ 110324 h 158967"/>
                <a:gd name="connsiteX14" fmla="*/ 73157 w 79141"/>
                <a:gd name="connsiteY14" fmla="*/ 124291 h 158967"/>
                <a:gd name="connsiteX15" fmla="*/ 56217 w 79141"/>
                <a:gd name="connsiteY15" fmla="*/ 152732 h 158967"/>
                <a:gd name="connsiteX16" fmla="*/ 39276 w 79141"/>
                <a:gd name="connsiteY16" fmla="*/ 125306 h 158967"/>
                <a:gd name="connsiteX17" fmla="*/ 39276 w 79141"/>
                <a:gd name="connsiteY17" fmla="*/ 54711 h 15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141" h="158967">
                  <a:moveTo>
                    <a:pt x="39276" y="54711"/>
                  </a:moveTo>
                  <a:lnTo>
                    <a:pt x="75433" y="54711"/>
                  </a:lnTo>
                  <a:lnTo>
                    <a:pt x="75433" y="46838"/>
                  </a:lnTo>
                  <a:lnTo>
                    <a:pt x="39276" y="46838"/>
                  </a:lnTo>
                  <a:lnTo>
                    <a:pt x="39276" y="113"/>
                  </a:lnTo>
                  <a:lnTo>
                    <a:pt x="32955" y="113"/>
                  </a:lnTo>
                  <a:cubicBezTo>
                    <a:pt x="32702" y="20936"/>
                    <a:pt x="25116" y="48108"/>
                    <a:pt x="337" y="49124"/>
                  </a:cubicBezTo>
                  <a:lnTo>
                    <a:pt x="337" y="54711"/>
                  </a:lnTo>
                  <a:lnTo>
                    <a:pt x="21829" y="54711"/>
                  </a:lnTo>
                  <a:lnTo>
                    <a:pt x="21829" y="124799"/>
                  </a:lnTo>
                  <a:cubicBezTo>
                    <a:pt x="21829" y="156033"/>
                    <a:pt x="45344" y="159081"/>
                    <a:pt x="54447" y="159081"/>
                  </a:cubicBezTo>
                  <a:cubicBezTo>
                    <a:pt x="72399" y="159081"/>
                    <a:pt x="79478" y="141051"/>
                    <a:pt x="79478" y="124799"/>
                  </a:cubicBezTo>
                  <a:lnTo>
                    <a:pt x="79478" y="110324"/>
                  </a:lnTo>
                  <a:lnTo>
                    <a:pt x="73157" y="110324"/>
                  </a:lnTo>
                  <a:lnTo>
                    <a:pt x="73157" y="124291"/>
                  </a:lnTo>
                  <a:cubicBezTo>
                    <a:pt x="73157" y="143082"/>
                    <a:pt x="65572" y="152732"/>
                    <a:pt x="56217" y="152732"/>
                  </a:cubicBezTo>
                  <a:cubicBezTo>
                    <a:pt x="39276" y="152732"/>
                    <a:pt x="39276" y="129623"/>
                    <a:pt x="39276" y="125306"/>
                  </a:cubicBezTo>
                  <a:lnTo>
                    <a:pt x="39276" y="54711"/>
                  </a:lnTo>
                  <a:close/>
                </a:path>
              </a:pathLst>
            </a:custGeom>
            <a:solidFill>
              <a:srgbClr val="000000"/>
            </a:solidFill>
            <a:ln w="25380" cap="flat">
              <a:noFill/>
              <a:prstDash val="solid"/>
              <a:miter/>
            </a:ln>
          </p:spPr>
          <p:txBody>
            <a:bodyPr rtlCol="0" anchor="ctr"/>
            <a:lstStyle/>
            <a:p>
              <a:endParaRPr lang="en-IN"/>
            </a:p>
          </p:txBody>
        </p:sp>
        <p:sp>
          <p:nvSpPr>
            <p:cNvPr id="640" name="Freeform: Shape 639">
              <a:extLst>
                <a:ext uri="{FF2B5EF4-FFF2-40B4-BE49-F238E27FC236}">
                  <a16:creationId xmlns:a16="http://schemas.microsoft.com/office/drawing/2014/main" id="{81E17E14-0C29-BF56-C4E4-534EF90B6693}"/>
                </a:ext>
              </a:extLst>
            </p:cNvPr>
            <p:cNvSpPr/>
            <p:nvPr>
              <p:custDataLst>
                <p:tags r:id="rId198"/>
              </p:custDataLst>
            </p:nvPr>
          </p:nvSpPr>
          <p:spPr>
            <a:xfrm>
              <a:off x="11208387" y="5249814"/>
              <a:ext cx="54109" cy="169887"/>
            </a:xfrm>
            <a:custGeom>
              <a:avLst/>
              <a:gdLst>
                <a:gd name="connsiteX0" fmla="*/ 36751 w 54109"/>
                <a:gd name="connsiteY0" fmla="*/ 57758 h 169887"/>
                <a:gd name="connsiteX1" fmla="*/ 1353 w 54109"/>
                <a:gd name="connsiteY1" fmla="*/ 60551 h 169887"/>
                <a:gd name="connsiteX2" fmla="*/ 1353 w 54109"/>
                <a:gd name="connsiteY2" fmla="*/ 68423 h 169887"/>
                <a:gd name="connsiteX3" fmla="*/ 20063 w 54109"/>
                <a:gd name="connsiteY3" fmla="*/ 82390 h 169887"/>
                <a:gd name="connsiteX4" fmla="*/ 20063 w 54109"/>
                <a:gd name="connsiteY4" fmla="*/ 150701 h 169887"/>
                <a:gd name="connsiteX5" fmla="*/ 341 w 54109"/>
                <a:gd name="connsiteY5" fmla="*/ 162128 h 169887"/>
                <a:gd name="connsiteX6" fmla="*/ 341 w 54109"/>
                <a:gd name="connsiteY6" fmla="*/ 170000 h 169887"/>
                <a:gd name="connsiteX7" fmla="*/ 28154 w 54109"/>
                <a:gd name="connsiteY7" fmla="*/ 169238 h 169887"/>
                <a:gd name="connsiteX8" fmla="*/ 54450 w 54109"/>
                <a:gd name="connsiteY8" fmla="*/ 170000 h 169887"/>
                <a:gd name="connsiteX9" fmla="*/ 54450 w 54109"/>
                <a:gd name="connsiteY9" fmla="*/ 162128 h 169887"/>
                <a:gd name="connsiteX10" fmla="*/ 36751 w 54109"/>
                <a:gd name="connsiteY10" fmla="*/ 150955 h 169887"/>
                <a:gd name="connsiteX11" fmla="*/ 36751 w 54109"/>
                <a:gd name="connsiteY11" fmla="*/ 57758 h 169887"/>
                <a:gd name="connsiteX12" fmla="*/ 37763 w 54109"/>
                <a:gd name="connsiteY12" fmla="*/ 13572 h 169887"/>
                <a:gd name="connsiteX13" fmla="*/ 24362 w 54109"/>
                <a:gd name="connsiteY13" fmla="*/ 113 h 169887"/>
                <a:gd name="connsiteX14" fmla="*/ 10961 w 54109"/>
                <a:gd name="connsiteY14" fmla="*/ 13572 h 169887"/>
                <a:gd name="connsiteX15" fmla="*/ 24362 w 54109"/>
                <a:gd name="connsiteY15" fmla="*/ 27031 h 169887"/>
                <a:gd name="connsiteX16" fmla="*/ 37763 w 54109"/>
                <a:gd name="connsiteY16" fmla="*/ 13572 h 169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09" h="169887">
                  <a:moveTo>
                    <a:pt x="36751" y="57758"/>
                  </a:moveTo>
                  <a:lnTo>
                    <a:pt x="1353" y="60551"/>
                  </a:lnTo>
                  <a:lnTo>
                    <a:pt x="1353" y="68423"/>
                  </a:lnTo>
                  <a:cubicBezTo>
                    <a:pt x="17788" y="68423"/>
                    <a:pt x="20063" y="69947"/>
                    <a:pt x="20063" y="82390"/>
                  </a:cubicBezTo>
                  <a:lnTo>
                    <a:pt x="20063" y="150701"/>
                  </a:lnTo>
                  <a:cubicBezTo>
                    <a:pt x="20063" y="162128"/>
                    <a:pt x="17282" y="162128"/>
                    <a:pt x="341" y="162128"/>
                  </a:cubicBezTo>
                  <a:lnTo>
                    <a:pt x="341" y="170000"/>
                  </a:lnTo>
                  <a:cubicBezTo>
                    <a:pt x="8432" y="169746"/>
                    <a:pt x="22086" y="169238"/>
                    <a:pt x="28154" y="169238"/>
                  </a:cubicBezTo>
                  <a:cubicBezTo>
                    <a:pt x="37004" y="169238"/>
                    <a:pt x="45854" y="169746"/>
                    <a:pt x="54450" y="170000"/>
                  </a:cubicBezTo>
                  <a:lnTo>
                    <a:pt x="54450" y="162128"/>
                  </a:lnTo>
                  <a:cubicBezTo>
                    <a:pt x="37763" y="162128"/>
                    <a:pt x="36751" y="160858"/>
                    <a:pt x="36751" y="150955"/>
                  </a:cubicBezTo>
                  <a:lnTo>
                    <a:pt x="36751" y="57758"/>
                  </a:lnTo>
                  <a:close/>
                  <a:moveTo>
                    <a:pt x="37763" y="13572"/>
                  </a:moveTo>
                  <a:cubicBezTo>
                    <a:pt x="37763" y="5446"/>
                    <a:pt x="31441" y="113"/>
                    <a:pt x="24362" y="113"/>
                  </a:cubicBezTo>
                  <a:cubicBezTo>
                    <a:pt x="16523" y="113"/>
                    <a:pt x="10961" y="6969"/>
                    <a:pt x="10961" y="13572"/>
                  </a:cubicBezTo>
                  <a:cubicBezTo>
                    <a:pt x="10961" y="20428"/>
                    <a:pt x="16523" y="27031"/>
                    <a:pt x="24362" y="27031"/>
                  </a:cubicBezTo>
                  <a:cubicBezTo>
                    <a:pt x="31441" y="27031"/>
                    <a:pt x="37763" y="21698"/>
                    <a:pt x="37763" y="13572"/>
                  </a:cubicBezTo>
                  <a:close/>
                </a:path>
              </a:pathLst>
            </a:custGeom>
            <a:solidFill>
              <a:srgbClr val="000000"/>
            </a:solidFill>
            <a:ln w="25380" cap="flat">
              <a:noFill/>
              <a:prstDash val="solid"/>
              <a:miter/>
            </a:ln>
          </p:spPr>
          <p:txBody>
            <a:bodyPr rtlCol="0" anchor="ctr"/>
            <a:lstStyle/>
            <a:p>
              <a:endParaRPr lang="en-IN"/>
            </a:p>
          </p:txBody>
        </p:sp>
        <p:sp>
          <p:nvSpPr>
            <p:cNvPr id="641" name="Freeform: Shape 640">
              <a:extLst>
                <a:ext uri="{FF2B5EF4-FFF2-40B4-BE49-F238E27FC236}">
                  <a16:creationId xmlns:a16="http://schemas.microsoft.com/office/drawing/2014/main" id="{7FA5C48E-864F-7DB9-A2B2-6FE5B289995C}"/>
                </a:ext>
              </a:extLst>
            </p:cNvPr>
            <p:cNvSpPr/>
            <p:nvPr>
              <p:custDataLst>
                <p:tags r:id="rId199"/>
              </p:custDataLst>
            </p:nvPr>
          </p:nvSpPr>
          <p:spPr>
            <a:xfrm>
              <a:off x="11280898" y="5305935"/>
              <a:ext cx="114033" cy="116559"/>
            </a:xfrm>
            <a:custGeom>
              <a:avLst/>
              <a:gdLst>
                <a:gd name="connsiteX0" fmla="*/ 73922 w 114033"/>
                <a:gd name="connsiteY0" fmla="*/ 94579 h 116559"/>
                <a:gd name="connsiteX1" fmla="*/ 93645 w 114033"/>
                <a:gd name="connsiteY1" fmla="*/ 115403 h 116559"/>
                <a:gd name="connsiteX2" fmla="*/ 114378 w 114033"/>
                <a:gd name="connsiteY2" fmla="*/ 91278 h 116559"/>
                <a:gd name="connsiteX3" fmla="*/ 114378 w 114033"/>
                <a:gd name="connsiteY3" fmla="*/ 77057 h 116559"/>
                <a:gd name="connsiteX4" fmla="*/ 108057 w 114033"/>
                <a:gd name="connsiteY4" fmla="*/ 77057 h 116559"/>
                <a:gd name="connsiteX5" fmla="*/ 108057 w 114033"/>
                <a:gd name="connsiteY5" fmla="*/ 91278 h 116559"/>
                <a:gd name="connsiteX6" fmla="*/ 98954 w 114033"/>
                <a:gd name="connsiteY6" fmla="*/ 107530 h 116559"/>
                <a:gd name="connsiteX7" fmla="*/ 89599 w 114033"/>
                <a:gd name="connsiteY7" fmla="*/ 94833 h 116559"/>
                <a:gd name="connsiteX8" fmla="*/ 89599 w 114033"/>
                <a:gd name="connsiteY8" fmla="*/ 44045 h 116559"/>
                <a:gd name="connsiteX9" fmla="*/ 80496 w 114033"/>
                <a:gd name="connsiteY9" fmla="*/ 14080 h 116559"/>
                <a:gd name="connsiteX10" fmla="*/ 45856 w 114033"/>
                <a:gd name="connsiteY10" fmla="*/ 113 h 116559"/>
                <a:gd name="connsiteX11" fmla="*/ 7677 w 114033"/>
                <a:gd name="connsiteY11" fmla="*/ 28808 h 116559"/>
                <a:gd name="connsiteX12" fmla="*/ 19308 w 114033"/>
                <a:gd name="connsiteY12" fmla="*/ 40744 h 116559"/>
                <a:gd name="connsiteX13" fmla="*/ 30938 w 114033"/>
                <a:gd name="connsiteY13" fmla="*/ 29062 h 116559"/>
                <a:gd name="connsiteX14" fmla="*/ 18043 w 114033"/>
                <a:gd name="connsiteY14" fmla="*/ 17381 h 116559"/>
                <a:gd name="connsiteX15" fmla="*/ 45351 w 114033"/>
                <a:gd name="connsiteY15" fmla="*/ 5700 h 116559"/>
                <a:gd name="connsiteX16" fmla="*/ 72153 w 114033"/>
                <a:gd name="connsiteY16" fmla="*/ 38204 h 116559"/>
                <a:gd name="connsiteX17" fmla="*/ 72153 w 114033"/>
                <a:gd name="connsiteY17" fmla="*/ 47600 h 116559"/>
                <a:gd name="connsiteX18" fmla="*/ 25629 w 114033"/>
                <a:gd name="connsiteY18" fmla="*/ 56742 h 116559"/>
                <a:gd name="connsiteX19" fmla="*/ 344 w 114033"/>
                <a:gd name="connsiteY19" fmla="*/ 89755 h 116559"/>
                <a:gd name="connsiteX20" fmla="*/ 40799 w 114033"/>
                <a:gd name="connsiteY20" fmla="*/ 116672 h 116559"/>
                <a:gd name="connsiteX21" fmla="*/ 73922 w 114033"/>
                <a:gd name="connsiteY21" fmla="*/ 94579 h 116559"/>
                <a:gd name="connsiteX22" fmla="*/ 72153 w 114033"/>
                <a:gd name="connsiteY22" fmla="*/ 52933 h 116559"/>
                <a:gd name="connsiteX23" fmla="*/ 72153 w 114033"/>
                <a:gd name="connsiteY23" fmla="*/ 78327 h 116559"/>
                <a:gd name="connsiteX24" fmla="*/ 42569 w 114033"/>
                <a:gd name="connsiteY24" fmla="*/ 111086 h 116559"/>
                <a:gd name="connsiteX25" fmla="*/ 19813 w 114033"/>
                <a:gd name="connsiteY25" fmla="*/ 89501 h 116559"/>
                <a:gd name="connsiteX26" fmla="*/ 72153 w 114033"/>
                <a:gd name="connsiteY26" fmla="*/ 52933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033" h="116559">
                  <a:moveTo>
                    <a:pt x="73922" y="94579"/>
                  </a:moveTo>
                  <a:cubicBezTo>
                    <a:pt x="74934" y="104737"/>
                    <a:pt x="81761" y="115403"/>
                    <a:pt x="93645" y="115403"/>
                  </a:cubicBezTo>
                  <a:cubicBezTo>
                    <a:pt x="98954" y="115403"/>
                    <a:pt x="114378" y="111848"/>
                    <a:pt x="114378" y="91278"/>
                  </a:cubicBezTo>
                  <a:lnTo>
                    <a:pt x="114378" y="77057"/>
                  </a:lnTo>
                  <a:lnTo>
                    <a:pt x="108057" y="77057"/>
                  </a:lnTo>
                  <a:lnTo>
                    <a:pt x="108057" y="91278"/>
                  </a:lnTo>
                  <a:cubicBezTo>
                    <a:pt x="108057" y="106007"/>
                    <a:pt x="101736" y="107530"/>
                    <a:pt x="98954" y="107530"/>
                  </a:cubicBezTo>
                  <a:cubicBezTo>
                    <a:pt x="90610" y="107530"/>
                    <a:pt x="89599" y="96103"/>
                    <a:pt x="89599" y="94833"/>
                  </a:cubicBezTo>
                  <a:lnTo>
                    <a:pt x="89599" y="44045"/>
                  </a:lnTo>
                  <a:cubicBezTo>
                    <a:pt x="89599" y="33379"/>
                    <a:pt x="89599" y="23476"/>
                    <a:pt x="80496" y="14080"/>
                  </a:cubicBezTo>
                  <a:cubicBezTo>
                    <a:pt x="70635" y="4176"/>
                    <a:pt x="57993" y="113"/>
                    <a:pt x="45856" y="113"/>
                  </a:cubicBezTo>
                  <a:cubicBezTo>
                    <a:pt x="25123" y="113"/>
                    <a:pt x="7677" y="12048"/>
                    <a:pt x="7677" y="28808"/>
                  </a:cubicBezTo>
                  <a:cubicBezTo>
                    <a:pt x="7677" y="36427"/>
                    <a:pt x="12733" y="40744"/>
                    <a:pt x="19308" y="40744"/>
                  </a:cubicBezTo>
                  <a:cubicBezTo>
                    <a:pt x="26387" y="40744"/>
                    <a:pt x="30938" y="35665"/>
                    <a:pt x="30938" y="29062"/>
                  </a:cubicBezTo>
                  <a:cubicBezTo>
                    <a:pt x="30938" y="26015"/>
                    <a:pt x="29674" y="17635"/>
                    <a:pt x="18043" y="17381"/>
                  </a:cubicBezTo>
                  <a:cubicBezTo>
                    <a:pt x="24870" y="8493"/>
                    <a:pt x="37260" y="5700"/>
                    <a:pt x="45351" y="5700"/>
                  </a:cubicBezTo>
                  <a:cubicBezTo>
                    <a:pt x="57740" y="5700"/>
                    <a:pt x="72153" y="15603"/>
                    <a:pt x="72153" y="38204"/>
                  </a:cubicBezTo>
                  <a:lnTo>
                    <a:pt x="72153" y="47600"/>
                  </a:lnTo>
                  <a:cubicBezTo>
                    <a:pt x="59257" y="48362"/>
                    <a:pt x="41558" y="49124"/>
                    <a:pt x="25629" y="56742"/>
                  </a:cubicBezTo>
                  <a:cubicBezTo>
                    <a:pt x="6665" y="65376"/>
                    <a:pt x="344" y="78581"/>
                    <a:pt x="344" y="89755"/>
                  </a:cubicBezTo>
                  <a:cubicBezTo>
                    <a:pt x="344" y="110324"/>
                    <a:pt x="24870" y="116672"/>
                    <a:pt x="40799" y="116672"/>
                  </a:cubicBezTo>
                  <a:cubicBezTo>
                    <a:pt x="57487" y="116672"/>
                    <a:pt x="69118" y="106515"/>
                    <a:pt x="73922" y="94579"/>
                  </a:cubicBezTo>
                  <a:close/>
                  <a:moveTo>
                    <a:pt x="72153" y="52933"/>
                  </a:moveTo>
                  <a:lnTo>
                    <a:pt x="72153" y="78327"/>
                  </a:lnTo>
                  <a:cubicBezTo>
                    <a:pt x="72153" y="102452"/>
                    <a:pt x="53948" y="111086"/>
                    <a:pt x="42569" y="111086"/>
                  </a:cubicBezTo>
                  <a:cubicBezTo>
                    <a:pt x="30180" y="111086"/>
                    <a:pt x="19813" y="102198"/>
                    <a:pt x="19813" y="89501"/>
                  </a:cubicBezTo>
                  <a:cubicBezTo>
                    <a:pt x="19813" y="75534"/>
                    <a:pt x="30433" y="54457"/>
                    <a:pt x="72153" y="52933"/>
                  </a:cubicBezTo>
                  <a:close/>
                </a:path>
              </a:pathLst>
            </a:custGeom>
            <a:solidFill>
              <a:srgbClr val="000000"/>
            </a:solidFill>
            <a:ln w="25380" cap="flat">
              <a:noFill/>
              <a:prstDash val="solid"/>
              <a:miter/>
            </a:ln>
          </p:spPr>
          <p:txBody>
            <a:bodyPr rtlCol="0" anchor="ctr"/>
            <a:lstStyle/>
            <a:p>
              <a:endParaRPr lang="en-IN"/>
            </a:p>
          </p:txBody>
        </p:sp>
        <p:sp>
          <p:nvSpPr>
            <p:cNvPr id="642" name="Freeform: Shape 641">
              <a:extLst>
                <a:ext uri="{FF2B5EF4-FFF2-40B4-BE49-F238E27FC236}">
                  <a16:creationId xmlns:a16="http://schemas.microsoft.com/office/drawing/2014/main" id="{1879DE57-7DA5-75D6-FE8C-D61CA5B4073F}"/>
                </a:ext>
              </a:extLst>
            </p:cNvPr>
            <p:cNvSpPr/>
            <p:nvPr>
              <p:custDataLst>
                <p:tags r:id="rId200"/>
              </p:custDataLst>
            </p:nvPr>
          </p:nvSpPr>
          <p:spPr>
            <a:xfrm>
              <a:off x="11405046" y="5243465"/>
              <a:ext cx="56132" cy="176235"/>
            </a:xfrm>
            <a:custGeom>
              <a:avLst/>
              <a:gdLst>
                <a:gd name="connsiteX0" fmla="*/ 36759 w 56132"/>
                <a:gd name="connsiteY0" fmla="*/ 113 h 176235"/>
                <a:gd name="connsiteX1" fmla="*/ 349 w 56132"/>
                <a:gd name="connsiteY1" fmla="*/ 2906 h 176235"/>
                <a:gd name="connsiteX2" fmla="*/ 349 w 56132"/>
                <a:gd name="connsiteY2" fmla="*/ 10779 h 176235"/>
                <a:gd name="connsiteX3" fmla="*/ 20071 w 56132"/>
                <a:gd name="connsiteY3" fmla="*/ 24999 h 176235"/>
                <a:gd name="connsiteX4" fmla="*/ 20071 w 56132"/>
                <a:gd name="connsiteY4" fmla="*/ 157049 h 176235"/>
                <a:gd name="connsiteX5" fmla="*/ 349 w 56132"/>
                <a:gd name="connsiteY5" fmla="*/ 168477 h 176235"/>
                <a:gd name="connsiteX6" fmla="*/ 349 w 56132"/>
                <a:gd name="connsiteY6" fmla="*/ 176349 h 176235"/>
                <a:gd name="connsiteX7" fmla="*/ 28415 w 56132"/>
                <a:gd name="connsiteY7" fmla="*/ 175587 h 176235"/>
                <a:gd name="connsiteX8" fmla="*/ 56481 w 56132"/>
                <a:gd name="connsiteY8" fmla="*/ 176349 h 176235"/>
                <a:gd name="connsiteX9" fmla="*/ 56481 w 56132"/>
                <a:gd name="connsiteY9" fmla="*/ 168477 h 176235"/>
                <a:gd name="connsiteX10" fmla="*/ 36759 w 56132"/>
                <a:gd name="connsiteY10" fmla="*/ 157049 h 176235"/>
                <a:gd name="connsiteX11" fmla="*/ 36759 w 56132"/>
                <a:gd name="connsiteY11" fmla="*/ 113 h 17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132" h="176235">
                  <a:moveTo>
                    <a:pt x="36759" y="113"/>
                  </a:moveTo>
                  <a:lnTo>
                    <a:pt x="349" y="2906"/>
                  </a:lnTo>
                  <a:lnTo>
                    <a:pt x="349" y="10779"/>
                  </a:lnTo>
                  <a:cubicBezTo>
                    <a:pt x="18048" y="10779"/>
                    <a:pt x="20071" y="12556"/>
                    <a:pt x="20071" y="24999"/>
                  </a:cubicBezTo>
                  <a:lnTo>
                    <a:pt x="20071" y="157049"/>
                  </a:lnTo>
                  <a:cubicBezTo>
                    <a:pt x="20071" y="168477"/>
                    <a:pt x="17290" y="168477"/>
                    <a:pt x="349" y="168477"/>
                  </a:cubicBezTo>
                  <a:lnTo>
                    <a:pt x="349" y="176349"/>
                  </a:lnTo>
                  <a:cubicBezTo>
                    <a:pt x="8693" y="176095"/>
                    <a:pt x="22094" y="175587"/>
                    <a:pt x="28415" y="175587"/>
                  </a:cubicBezTo>
                  <a:cubicBezTo>
                    <a:pt x="34736" y="175587"/>
                    <a:pt x="47126" y="176095"/>
                    <a:pt x="56481" y="176349"/>
                  </a:cubicBezTo>
                  <a:lnTo>
                    <a:pt x="56481" y="168477"/>
                  </a:lnTo>
                  <a:cubicBezTo>
                    <a:pt x="39540" y="168477"/>
                    <a:pt x="36759" y="168477"/>
                    <a:pt x="36759" y="157049"/>
                  </a:cubicBezTo>
                  <a:lnTo>
                    <a:pt x="36759" y="113"/>
                  </a:lnTo>
                  <a:close/>
                </a:path>
              </a:pathLst>
            </a:custGeom>
            <a:solidFill>
              <a:srgbClr val="000000"/>
            </a:solidFill>
            <a:ln w="25380" cap="flat">
              <a:noFill/>
              <a:prstDash val="solid"/>
              <a:miter/>
            </a:ln>
          </p:spPr>
          <p:txBody>
            <a:bodyPr rtlCol="0" anchor="ctr"/>
            <a:lstStyle/>
            <a:p>
              <a:endParaRPr lang="en-IN"/>
            </a:p>
          </p:txBody>
        </p:sp>
        <p:sp>
          <p:nvSpPr>
            <p:cNvPr id="643" name="Freeform: Shape 642">
              <a:extLst>
                <a:ext uri="{FF2B5EF4-FFF2-40B4-BE49-F238E27FC236}">
                  <a16:creationId xmlns:a16="http://schemas.microsoft.com/office/drawing/2014/main" id="{130EED3B-477C-FB2E-012B-7A4106E62271}"/>
                </a:ext>
              </a:extLst>
            </p:cNvPr>
            <p:cNvSpPr/>
            <p:nvPr>
              <p:custDataLst>
                <p:tags r:id="rId201"/>
              </p:custDataLst>
            </p:nvPr>
          </p:nvSpPr>
          <p:spPr>
            <a:xfrm>
              <a:off x="11491969" y="5229244"/>
              <a:ext cx="58660" cy="253942"/>
            </a:xfrm>
            <a:custGeom>
              <a:avLst/>
              <a:gdLst>
                <a:gd name="connsiteX0" fmla="*/ 59012 w 58660"/>
                <a:gd name="connsiteY0" fmla="*/ 251516 h 253942"/>
                <a:gd name="connsiteX1" fmla="*/ 54714 w 58660"/>
                <a:gd name="connsiteY1" fmla="*/ 245929 h 253942"/>
                <a:gd name="connsiteX2" fmla="*/ 15017 w 58660"/>
                <a:gd name="connsiteY2" fmla="*/ 127084 h 253942"/>
                <a:gd name="connsiteX3" fmla="*/ 55725 w 58660"/>
                <a:gd name="connsiteY3" fmla="*/ 6969 h 253942"/>
                <a:gd name="connsiteX4" fmla="*/ 59012 w 58660"/>
                <a:gd name="connsiteY4" fmla="*/ 2652 h 253942"/>
                <a:gd name="connsiteX5" fmla="*/ 56484 w 58660"/>
                <a:gd name="connsiteY5" fmla="*/ 113 h 253942"/>
                <a:gd name="connsiteX6" fmla="*/ 16281 w 58660"/>
                <a:gd name="connsiteY6" fmla="*/ 49632 h 253942"/>
                <a:gd name="connsiteX7" fmla="*/ 352 w 58660"/>
                <a:gd name="connsiteY7" fmla="*/ 127084 h 253942"/>
                <a:gd name="connsiteX8" fmla="*/ 17040 w 58660"/>
                <a:gd name="connsiteY8" fmla="*/ 206314 h 253942"/>
                <a:gd name="connsiteX9" fmla="*/ 56484 w 58660"/>
                <a:gd name="connsiteY9" fmla="*/ 254055 h 253942"/>
                <a:gd name="connsiteX10" fmla="*/ 59012 w 58660"/>
                <a:gd name="connsiteY10" fmla="*/ 251516 h 253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660" h="253942">
                  <a:moveTo>
                    <a:pt x="59012" y="251516"/>
                  </a:moveTo>
                  <a:cubicBezTo>
                    <a:pt x="59012" y="250754"/>
                    <a:pt x="59012" y="250246"/>
                    <a:pt x="54714" y="245929"/>
                  </a:cubicBezTo>
                  <a:cubicBezTo>
                    <a:pt x="23108" y="213932"/>
                    <a:pt x="15017" y="165937"/>
                    <a:pt x="15017" y="127084"/>
                  </a:cubicBezTo>
                  <a:cubicBezTo>
                    <a:pt x="15017" y="82898"/>
                    <a:pt x="24625" y="38712"/>
                    <a:pt x="55725" y="6969"/>
                  </a:cubicBezTo>
                  <a:cubicBezTo>
                    <a:pt x="59012" y="3922"/>
                    <a:pt x="59012" y="3414"/>
                    <a:pt x="59012" y="2652"/>
                  </a:cubicBezTo>
                  <a:cubicBezTo>
                    <a:pt x="59012" y="875"/>
                    <a:pt x="58001" y="113"/>
                    <a:pt x="56484" y="113"/>
                  </a:cubicBezTo>
                  <a:cubicBezTo>
                    <a:pt x="53955" y="113"/>
                    <a:pt x="31199" y="17381"/>
                    <a:pt x="16281" y="49632"/>
                  </a:cubicBezTo>
                  <a:cubicBezTo>
                    <a:pt x="3386" y="77565"/>
                    <a:pt x="352" y="105753"/>
                    <a:pt x="352" y="127084"/>
                  </a:cubicBezTo>
                  <a:cubicBezTo>
                    <a:pt x="352" y="146892"/>
                    <a:pt x="3133" y="177618"/>
                    <a:pt x="17040" y="206314"/>
                  </a:cubicBezTo>
                  <a:cubicBezTo>
                    <a:pt x="32210" y="237549"/>
                    <a:pt x="53955" y="254055"/>
                    <a:pt x="56484" y="254055"/>
                  </a:cubicBezTo>
                  <a:cubicBezTo>
                    <a:pt x="58001" y="254055"/>
                    <a:pt x="59012" y="253293"/>
                    <a:pt x="59012" y="251516"/>
                  </a:cubicBezTo>
                  <a:close/>
                </a:path>
              </a:pathLst>
            </a:custGeom>
            <a:solidFill>
              <a:srgbClr val="000000"/>
            </a:solidFill>
            <a:ln w="25380" cap="flat">
              <a:noFill/>
              <a:prstDash val="solid"/>
              <a:miter/>
            </a:ln>
          </p:spPr>
          <p:txBody>
            <a:bodyPr rtlCol="0" anchor="ctr"/>
            <a:lstStyle/>
            <a:p>
              <a:endParaRPr lang="en-IN"/>
            </a:p>
          </p:txBody>
        </p:sp>
        <p:sp>
          <p:nvSpPr>
            <p:cNvPr id="644" name="Freeform: Shape 643">
              <a:extLst>
                <a:ext uri="{FF2B5EF4-FFF2-40B4-BE49-F238E27FC236}">
                  <a16:creationId xmlns:a16="http://schemas.microsoft.com/office/drawing/2014/main" id="{7E27A996-AB13-66F0-AAD6-E5C5443D32D0}"/>
                </a:ext>
              </a:extLst>
            </p:cNvPr>
            <p:cNvSpPr/>
            <p:nvPr>
              <p:custDataLst>
                <p:tags r:id="rId202"/>
              </p:custDataLst>
            </p:nvPr>
          </p:nvSpPr>
          <p:spPr>
            <a:xfrm>
              <a:off x="11572852" y="5307459"/>
              <a:ext cx="137043" cy="167093"/>
            </a:xfrm>
            <a:custGeom>
              <a:avLst/>
              <a:gdLst>
                <a:gd name="connsiteX0" fmla="*/ 51178 w 137043"/>
                <a:gd name="connsiteY0" fmla="*/ 23222 h 167093"/>
                <a:gd name="connsiteX1" fmla="*/ 54971 w 137043"/>
                <a:gd name="connsiteY1" fmla="*/ 6969 h 167093"/>
                <a:gd name="connsiteX2" fmla="*/ 47638 w 137043"/>
                <a:gd name="connsiteY2" fmla="*/ 113 h 167093"/>
                <a:gd name="connsiteX3" fmla="*/ 37524 w 137043"/>
                <a:gd name="connsiteY3" fmla="*/ 9255 h 167093"/>
                <a:gd name="connsiteX4" fmla="*/ 1114 w 137043"/>
                <a:gd name="connsiteY4" fmla="*/ 156287 h 167093"/>
                <a:gd name="connsiteX5" fmla="*/ 356 w 137043"/>
                <a:gd name="connsiteY5" fmla="*/ 160350 h 167093"/>
                <a:gd name="connsiteX6" fmla="*/ 7435 w 137043"/>
                <a:gd name="connsiteY6" fmla="*/ 167207 h 167093"/>
                <a:gd name="connsiteX7" fmla="*/ 16285 w 137043"/>
                <a:gd name="connsiteY7" fmla="*/ 161874 h 167093"/>
                <a:gd name="connsiteX8" fmla="*/ 30192 w 137043"/>
                <a:gd name="connsiteY8" fmla="*/ 107277 h 167093"/>
                <a:gd name="connsiteX9" fmla="*/ 54718 w 137043"/>
                <a:gd name="connsiteY9" fmla="*/ 115149 h 167093"/>
                <a:gd name="connsiteX10" fmla="*/ 88346 w 137043"/>
                <a:gd name="connsiteY10" fmla="*/ 96611 h 167093"/>
                <a:gd name="connsiteX11" fmla="*/ 111103 w 137043"/>
                <a:gd name="connsiteY11" fmla="*/ 115149 h 167093"/>
                <a:gd name="connsiteX12" fmla="*/ 129813 w 137043"/>
                <a:gd name="connsiteY12" fmla="*/ 101182 h 167093"/>
                <a:gd name="connsiteX13" fmla="*/ 137399 w 137043"/>
                <a:gd name="connsiteY13" fmla="*/ 76042 h 167093"/>
                <a:gd name="connsiteX14" fmla="*/ 134365 w 137043"/>
                <a:gd name="connsiteY14" fmla="*/ 73502 h 167093"/>
                <a:gd name="connsiteX15" fmla="*/ 130825 w 137043"/>
                <a:gd name="connsiteY15" fmla="*/ 78073 h 167093"/>
                <a:gd name="connsiteX16" fmla="*/ 111608 w 137043"/>
                <a:gd name="connsiteY16" fmla="*/ 109562 h 167093"/>
                <a:gd name="connsiteX17" fmla="*/ 104023 w 137043"/>
                <a:gd name="connsiteY17" fmla="*/ 97881 h 167093"/>
                <a:gd name="connsiteX18" fmla="*/ 109080 w 137043"/>
                <a:gd name="connsiteY18" fmla="*/ 71471 h 167093"/>
                <a:gd name="connsiteX19" fmla="*/ 116160 w 137043"/>
                <a:gd name="connsiteY19" fmla="*/ 44045 h 167093"/>
                <a:gd name="connsiteX20" fmla="*/ 120458 w 137043"/>
                <a:gd name="connsiteY20" fmla="*/ 26777 h 167093"/>
                <a:gd name="connsiteX21" fmla="*/ 124251 w 137043"/>
                <a:gd name="connsiteY21" fmla="*/ 9763 h 167093"/>
                <a:gd name="connsiteX22" fmla="*/ 116918 w 137043"/>
                <a:gd name="connsiteY22" fmla="*/ 2906 h 167093"/>
                <a:gd name="connsiteX23" fmla="*/ 107057 w 137043"/>
                <a:gd name="connsiteY23" fmla="*/ 11794 h 167093"/>
                <a:gd name="connsiteX24" fmla="*/ 95173 w 137043"/>
                <a:gd name="connsiteY24" fmla="*/ 59281 h 167093"/>
                <a:gd name="connsiteX25" fmla="*/ 88599 w 137043"/>
                <a:gd name="connsiteY25" fmla="*/ 85184 h 167093"/>
                <a:gd name="connsiteX26" fmla="*/ 55729 w 137043"/>
                <a:gd name="connsiteY26" fmla="*/ 109562 h 167093"/>
                <a:gd name="connsiteX27" fmla="*/ 37018 w 137043"/>
                <a:gd name="connsiteY27" fmla="*/ 87469 h 167093"/>
                <a:gd name="connsiteX28" fmla="*/ 40558 w 137043"/>
                <a:gd name="connsiteY28" fmla="*/ 65884 h 167093"/>
                <a:gd name="connsiteX29" fmla="*/ 51178 w 137043"/>
                <a:gd name="connsiteY29" fmla="*/ 23222 h 16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043" h="167093">
                  <a:moveTo>
                    <a:pt x="51178" y="23222"/>
                  </a:moveTo>
                  <a:cubicBezTo>
                    <a:pt x="52442" y="17889"/>
                    <a:pt x="54971" y="8239"/>
                    <a:pt x="54971" y="6969"/>
                  </a:cubicBezTo>
                  <a:cubicBezTo>
                    <a:pt x="54971" y="2652"/>
                    <a:pt x="51936" y="113"/>
                    <a:pt x="47638" y="113"/>
                  </a:cubicBezTo>
                  <a:cubicBezTo>
                    <a:pt x="46879" y="113"/>
                    <a:pt x="39800" y="367"/>
                    <a:pt x="37524" y="9255"/>
                  </a:cubicBezTo>
                  <a:lnTo>
                    <a:pt x="1114" y="156287"/>
                  </a:lnTo>
                  <a:cubicBezTo>
                    <a:pt x="356" y="159335"/>
                    <a:pt x="356" y="159843"/>
                    <a:pt x="356" y="160350"/>
                  </a:cubicBezTo>
                  <a:cubicBezTo>
                    <a:pt x="356" y="164160"/>
                    <a:pt x="3137" y="167207"/>
                    <a:pt x="7435" y="167207"/>
                  </a:cubicBezTo>
                  <a:cubicBezTo>
                    <a:pt x="12745" y="167207"/>
                    <a:pt x="15779" y="162636"/>
                    <a:pt x="16285" y="161874"/>
                  </a:cubicBezTo>
                  <a:cubicBezTo>
                    <a:pt x="17296" y="159589"/>
                    <a:pt x="20583" y="146384"/>
                    <a:pt x="30192" y="107277"/>
                  </a:cubicBezTo>
                  <a:cubicBezTo>
                    <a:pt x="38283" y="114133"/>
                    <a:pt x="49661" y="115149"/>
                    <a:pt x="54718" y="115149"/>
                  </a:cubicBezTo>
                  <a:cubicBezTo>
                    <a:pt x="72417" y="115149"/>
                    <a:pt x="82278" y="103721"/>
                    <a:pt x="88346" y="96611"/>
                  </a:cubicBezTo>
                  <a:cubicBezTo>
                    <a:pt x="90622" y="108038"/>
                    <a:pt x="99977" y="115149"/>
                    <a:pt x="111103" y="115149"/>
                  </a:cubicBezTo>
                  <a:cubicBezTo>
                    <a:pt x="119952" y="115149"/>
                    <a:pt x="125768" y="109308"/>
                    <a:pt x="129813" y="101182"/>
                  </a:cubicBezTo>
                  <a:cubicBezTo>
                    <a:pt x="134112" y="92040"/>
                    <a:pt x="137399" y="76550"/>
                    <a:pt x="137399" y="76042"/>
                  </a:cubicBezTo>
                  <a:cubicBezTo>
                    <a:pt x="137399" y="73502"/>
                    <a:pt x="135123" y="73502"/>
                    <a:pt x="134365" y="73502"/>
                  </a:cubicBezTo>
                  <a:cubicBezTo>
                    <a:pt x="131836" y="73502"/>
                    <a:pt x="131583" y="74518"/>
                    <a:pt x="130825" y="78073"/>
                  </a:cubicBezTo>
                  <a:cubicBezTo>
                    <a:pt x="126526" y="94579"/>
                    <a:pt x="121975" y="109562"/>
                    <a:pt x="111608" y="109562"/>
                  </a:cubicBezTo>
                  <a:cubicBezTo>
                    <a:pt x="104781" y="109562"/>
                    <a:pt x="104023" y="102960"/>
                    <a:pt x="104023" y="97881"/>
                  </a:cubicBezTo>
                  <a:cubicBezTo>
                    <a:pt x="104023" y="92294"/>
                    <a:pt x="107057" y="80359"/>
                    <a:pt x="109080" y="71471"/>
                  </a:cubicBezTo>
                  <a:lnTo>
                    <a:pt x="116160" y="44045"/>
                  </a:lnTo>
                  <a:cubicBezTo>
                    <a:pt x="116918" y="40236"/>
                    <a:pt x="119447" y="30586"/>
                    <a:pt x="120458" y="26777"/>
                  </a:cubicBezTo>
                  <a:cubicBezTo>
                    <a:pt x="121722" y="20936"/>
                    <a:pt x="124251" y="11286"/>
                    <a:pt x="124251" y="9763"/>
                  </a:cubicBezTo>
                  <a:cubicBezTo>
                    <a:pt x="124251" y="5192"/>
                    <a:pt x="120711" y="2906"/>
                    <a:pt x="116918" y="2906"/>
                  </a:cubicBezTo>
                  <a:cubicBezTo>
                    <a:pt x="115654" y="2906"/>
                    <a:pt x="109080" y="3160"/>
                    <a:pt x="107057" y="11794"/>
                  </a:cubicBezTo>
                  <a:lnTo>
                    <a:pt x="95173" y="59281"/>
                  </a:lnTo>
                  <a:cubicBezTo>
                    <a:pt x="92139" y="71979"/>
                    <a:pt x="89358" y="82644"/>
                    <a:pt x="88599" y="85184"/>
                  </a:cubicBezTo>
                  <a:cubicBezTo>
                    <a:pt x="88346" y="86453"/>
                    <a:pt x="76210" y="109562"/>
                    <a:pt x="55729" y="109562"/>
                  </a:cubicBezTo>
                  <a:cubicBezTo>
                    <a:pt x="43087" y="109562"/>
                    <a:pt x="37018" y="101182"/>
                    <a:pt x="37018" y="87469"/>
                  </a:cubicBezTo>
                  <a:cubicBezTo>
                    <a:pt x="37018" y="80105"/>
                    <a:pt x="38788" y="72994"/>
                    <a:pt x="40558" y="65884"/>
                  </a:cubicBezTo>
                  <a:lnTo>
                    <a:pt x="51178" y="23222"/>
                  </a:lnTo>
                  <a:close/>
                </a:path>
              </a:pathLst>
            </a:custGeom>
            <a:solidFill>
              <a:srgbClr val="000000"/>
            </a:solidFill>
            <a:ln w="25380" cap="flat">
              <a:noFill/>
              <a:prstDash val="solid"/>
              <a:miter/>
            </a:ln>
          </p:spPr>
          <p:txBody>
            <a:bodyPr rtlCol="0" anchor="ctr"/>
            <a:lstStyle/>
            <a:p>
              <a:endParaRPr lang="en-IN"/>
            </a:p>
          </p:txBody>
        </p:sp>
        <p:sp>
          <p:nvSpPr>
            <p:cNvPr id="645" name="Freeform: Shape 644">
              <a:extLst>
                <a:ext uri="{FF2B5EF4-FFF2-40B4-BE49-F238E27FC236}">
                  <a16:creationId xmlns:a16="http://schemas.microsoft.com/office/drawing/2014/main" id="{E40C9B90-A35F-9F09-9E9E-C6F81E6F4431}"/>
                </a:ext>
              </a:extLst>
            </p:cNvPr>
            <p:cNvSpPr/>
            <p:nvPr>
              <p:custDataLst>
                <p:tags r:id="rId203"/>
              </p:custDataLst>
            </p:nvPr>
          </p:nvSpPr>
          <p:spPr>
            <a:xfrm>
              <a:off x="11732032" y="5229244"/>
              <a:ext cx="58660" cy="253942"/>
            </a:xfrm>
            <a:custGeom>
              <a:avLst/>
              <a:gdLst>
                <a:gd name="connsiteX0" fmla="*/ 59022 w 58660"/>
                <a:gd name="connsiteY0" fmla="*/ 127084 h 253942"/>
                <a:gd name="connsiteX1" fmla="*/ 42334 w 58660"/>
                <a:gd name="connsiteY1" fmla="*/ 47854 h 253942"/>
                <a:gd name="connsiteX2" fmla="*/ 2890 w 58660"/>
                <a:gd name="connsiteY2" fmla="*/ 113 h 253942"/>
                <a:gd name="connsiteX3" fmla="*/ 362 w 58660"/>
                <a:gd name="connsiteY3" fmla="*/ 2652 h 253942"/>
                <a:gd name="connsiteX4" fmla="*/ 5166 w 58660"/>
                <a:gd name="connsiteY4" fmla="*/ 8493 h 253942"/>
                <a:gd name="connsiteX5" fmla="*/ 44357 w 58660"/>
                <a:gd name="connsiteY5" fmla="*/ 127084 h 253942"/>
                <a:gd name="connsiteX6" fmla="*/ 3649 w 58660"/>
                <a:gd name="connsiteY6" fmla="*/ 247199 h 253942"/>
                <a:gd name="connsiteX7" fmla="*/ 362 w 58660"/>
                <a:gd name="connsiteY7" fmla="*/ 251516 h 253942"/>
                <a:gd name="connsiteX8" fmla="*/ 2890 w 58660"/>
                <a:gd name="connsiteY8" fmla="*/ 254055 h 253942"/>
                <a:gd name="connsiteX9" fmla="*/ 43093 w 58660"/>
                <a:gd name="connsiteY9" fmla="*/ 204536 h 253942"/>
                <a:gd name="connsiteX10" fmla="*/ 59022 w 58660"/>
                <a:gd name="connsiteY10" fmla="*/ 127084 h 253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660" h="253942">
                  <a:moveTo>
                    <a:pt x="59022" y="127084"/>
                  </a:moveTo>
                  <a:cubicBezTo>
                    <a:pt x="59022" y="107277"/>
                    <a:pt x="56241" y="76550"/>
                    <a:pt x="42334" y="47854"/>
                  </a:cubicBezTo>
                  <a:cubicBezTo>
                    <a:pt x="27163" y="16619"/>
                    <a:pt x="5419" y="113"/>
                    <a:pt x="2890" y="113"/>
                  </a:cubicBezTo>
                  <a:cubicBezTo>
                    <a:pt x="1373" y="113"/>
                    <a:pt x="362" y="1129"/>
                    <a:pt x="362" y="2652"/>
                  </a:cubicBezTo>
                  <a:cubicBezTo>
                    <a:pt x="362" y="3414"/>
                    <a:pt x="362" y="3922"/>
                    <a:pt x="5166" y="8493"/>
                  </a:cubicBezTo>
                  <a:cubicBezTo>
                    <a:pt x="29945" y="33633"/>
                    <a:pt x="44357" y="74010"/>
                    <a:pt x="44357" y="127084"/>
                  </a:cubicBezTo>
                  <a:cubicBezTo>
                    <a:pt x="44357" y="170508"/>
                    <a:pt x="35002" y="215202"/>
                    <a:pt x="3649" y="247199"/>
                  </a:cubicBezTo>
                  <a:cubicBezTo>
                    <a:pt x="362" y="250246"/>
                    <a:pt x="362" y="250754"/>
                    <a:pt x="362" y="251516"/>
                  </a:cubicBezTo>
                  <a:cubicBezTo>
                    <a:pt x="362" y="253039"/>
                    <a:pt x="1373" y="254055"/>
                    <a:pt x="2890" y="254055"/>
                  </a:cubicBezTo>
                  <a:cubicBezTo>
                    <a:pt x="5419" y="254055"/>
                    <a:pt x="28175" y="236787"/>
                    <a:pt x="43093" y="204536"/>
                  </a:cubicBezTo>
                  <a:cubicBezTo>
                    <a:pt x="55988" y="176603"/>
                    <a:pt x="59022" y="148415"/>
                    <a:pt x="59022" y="127084"/>
                  </a:cubicBezTo>
                  <a:close/>
                </a:path>
              </a:pathLst>
            </a:custGeom>
            <a:solidFill>
              <a:srgbClr val="000000"/>
            </a:solidFill>
            <a:ln w="25380" cap="flat">
              <a:noFill/>
              <a:prstDash val="solid"/>
              <a:miter/>
            </a:ln>
          </p:spPr>
          <p:txBody>
            <a:bodyPr rtlCol="0" anchor="ctr"/>
            <a:lstStyle/>
            <a:p>
              <a:endParaRPr lang="en-IN"/>
            </a:p>
          </p:txBody>
        </p:sp>
        <p:sp>
          <p:nvSpPr>
            <p:cNvPr id="646" name="Freeform: Shape 645">
              <a:extLst>
                <a:ext uri="{FF2B5EF4-FFF2-40B4-BE49-F238E27FC236}">
                  <a16:creationId xmlns:a16="http://schemas.microsoft.com/office/drawing/2014/main" id="{C3F1EDCD-6564-096A-2CC6-BF6827D9CAC9}"/>
                </a:ext>
              </a:extLst>
            </p:cNvPr>
            <p:cNvSpPr/>
            <p:nvPr>
              <p:custDataLst>
                <p:tags r:id="rId204"/>
              </p:custDataLst>
            </p:nvPr>
          </p:nvSpPr>
          <p:spPr>
            <a:xfrm>
              <a:off x="11962601" y="5206391"/>
              <a:ext cx="10113" cy="304730"/>
            </a:xfrm>
            <a:custGeom>
              <a:avLst/>
              <a:gdLst>
                <a:gd name="connsiteX0" fmla="*/ 0 w 10113"/>
                <a:gd name="connsiteY0" fmla="*/ 0 h 304730"/>
                <a:gd name="connsiteX1" fmla="*/ 10114 w 10113"/>
                <a:gd name="connsiteY1" fmla="*/ 0 h 304730"/>
                <a:gd name="connsiteX2" fmla="*/ 10114 w 10113"/>
                <a:gd name="connsiteY2" fmla="*/ 304731 h 304730"/>
                <a:gd name="connsiteX3" fmla="*/ 0 w 10113"/>
                <a:gd name="connsiteY3" fmla="*/ 304731 h 304730"/>
              </a:gdLst>
              <a:ahLst/>
              <a:cxnLst>
                <a:cxn ang="0">
                  <a:pos x="connsiteX0" y="connsiteY0"/>
                </a:cxn>
                <a:cxn ang="0">
                  <a:pos x="connsiteX1" y="connsiteY1"/>
                </a:cxn>
                <a:cxn ang="0">
                  <a:pos x="connsiteX2" y="connsiteY2"/>
                </a:cxn>
                <a:cxn ang="0">
                  <a:pos x="connsiteX3" y="connsiteY3"/>
                </a:cxn>
              </a:cxnLst>
              <a:rect l="l" t="t" r="r" b="b"/>
              <a:pathLst>
                <a:path w="10113" h="304730">
                  <a:moveTo>
                    <a:pt x="0" y="0"/>
                  </a:moveTo>
                  <a:lnTo>
                    <a:pt x="10114" y="0"/>
                  </a:lnTo>
                  <a:lnTo>
                    <a:pt x="10114" y="304731"/>
                  </a:lnTo>
                  <a:lnTo>
                    <a:pt x="0" y="304731"/>
                  </a:lnTo>
                  <a:close/>
                </a:path>
              </a:pathLst>
            </a:custGeom>
            <a:solidFill>
              <a:srgbClr val="000000"/>
            </a:solidFill>
            <a:ln w="25380" cap="flat">
              <a:noFill/>
              <a:prstDash val="solid"/>
              <a:miter/>
            </a:ln>
          </p:spPr>
          <p:txBody>
            <a:bodyPr rtlCol="0" anchor="ctr"/>
            <a:lstStyle/>
            <a:p>
              <a:endParaRPr lang="en-IN"/>
            </a:p>
          </p:txBody>
        </p:sp>
        <p:sp>
          <p:nvSpPr>
            <p:cNvPr id="647" name="Freeform: Shape 646">
              <a:extLst>
                <a:ext uri="{FF2B5EF4-FFF2-40B4-BE49-F238E27FC236}">
                  <a16:creationId xmlns:a16="http://schemas.microsoft.com/office/drawing/2014/main" id="{2CC3FE22-20F5-A021-0075-4A0380449EEE}"/>
                </a:ext>
              </a:extLst>
            </p:cNvPr>
            <p:cNvSpPr/>
            <p:nvPr>
              <p:custDataLst>
                <p:tags r:id="rId205"/>
              </p:custDataLst>
            </p:nvPr>
          </p:nvSpPr>
          <p:spPr>
            <a:xfrm>
              <a:off x="4970864" y="5511121"/>
              <a:ext cx="6996793" cy="10157"/>
            </a:xfrm>
            <a:custGeom>
              <a:avLst/>
              <a:gdLst>
                <a:gd name="connsiteX0" fmla="*/ 0 w 6996793"/>
                <a:gd name="connsiteY0" fmla="*/ 0 h 10157"/>
                <a:gd name="connsiteX1" fmla="*/ 6996794 w 6996793"/>
                <a:gd name="connsiteY1" fmla="*/ 0 h 10157"/>
                <a:gd name="connsiteX2" fmla="*/ 6996794 w 6996793"/>
                <a:gd name="connsiteY2" fmla="*/ 10157 h 10157"/>
                <a:gd name="connsiteX3" fmla="*/ 0 w 6996793"/>
                <a:gd name="connsiteY3" fmla="*/ 10157 h 10157"/>
              </a:gdLst>
              <a:ahLst/>
              <a:cxnLst>
                <a:cxn ang="0">
                  <a:pos x="connsiteX0" y="connsiteY0"/>
                </a:cxn>
                <a:cxn ang="0">
                  <a:pos x="connsiteX1" y="connsiteY1"/>
                </a:cxn>
                <a:cxn ang="0">
                  <a:pos x="connsiteX2" y="connsiteY2"/>
                </a:cxn>
                <a:cxn ang="0">
                  <a:pos x="connsiteX3" y="connsiteY3"/>
                </a:cxn>
              </a:cxnLst>
              <a:rect l="l" t="t" r="r" b="b"/>
              <a:pathLst>
                <a:path w="6996793" h="10157">
                  <a:moveTo>
                    <a:pt x="0" y="0"/>
                  </a:moveTo>
                  <a:lnTo>
                    <a:pt x="6996794" y="0"/>
                  </a:lnTo>
                  <a:lnTo>
                    <a:pt x="6996794" y="10157"/>
                  </a:lnTo>
                  <a:lnTo>
                    <a:pt x="0" y="10157"/>
                  </a:lnTo>
                  <a:close/>
                </a:path>
              </a:pathLst>
            </a:custGeom>
            <a:solidFill>
              <a:srgbClr val="000000"/>
            </a:solidFill>
            <a:ln w="25380" cap="flat">
              <a:noFill/>
              <a:prstDash val="solid"/>
              <a:miter/>
            </a:ln>
          </p:spPr>
          <p:txBody>
            <a:bodyPr rtlCol="0" anchor="ctr"/>
            <a:lstStyle/>
            <a:p>
              <a:endParaRPr lang="en-IN"/>
            </a:p>
          </p:txBody>
        </p:sp>
        <p:sp>
          <p:nvSpPr>
            <p:cNvPr id="648" name="Freeform: Shape 647">
              <a:extLst>
                <a:ext uri="{FF2B5EF4-FFF2-40B4-BE49-F238E27FC236}">
                  <a16:creationId xmlns:a16="http://schemas.microsoft.com/office/drawing/2014/main" id="{09C75D9E-DA15-5BA5-2C35-D38405F3D713}"/>
                </a:ext>
              </a:extLst>
            </p:cNvPr>
            <p:cNvSpPr/>
            <p:nvPr>
              <p:custDataLst>
                <p:tags r:id="rId206"/>
              </p:custDataLst>
            </p:nvPr>
          </p:nvSpPr>
          <p:spPr>
            <a:xfrm>
              <a:off x="4115741" y="5795141"/>
              <a:ext cx="173200" cy="181822"/>
            </a:xfrm>
            <a:custGeom>
              <a:avLst/>
              <a:gdLst>
                <a:gd name="connsiteX0" fmla="*/ 92604 w 173200"/>
                <a:gd name="connsiteY0" fmla="*/ 5214 h 181822"/>
                <a:gd name="connsiteX1" fmla="*/ 86788 w 173200"/>
                <a:gd name="connsiteY1" fmla="*/ 135 h 181822"/>
                <a:gd name="connsiteX2" fmla="*/ 80720 w 173200"/>
                <a:gd name="connsiteY2" fmla="*/ 5214 h 181822"/>
                <a:gd name="connsiteX3" fmla="*/ 28381 w 173200"/>
                <a:gd name="connsiteY3" fmla="*/ 157071 h 181822"/>
                <a:gd name="connsiteX4" fmla="*/ 62 w 173200"/>
                <a:gd name="connsiteY4" fmla="*/ 174085 h 181822"/>
                <a:gd name="connsiteX5" fmla="*/ 62 w 173200"/>
                <a:gd name="connsiteY5" fmla="*/ 181957 h 181822"/>
                <a:gd name="connsiteX6" fmla="*/ 25852 w 173200"/>
                <a:gd name="connsiteY6" fmla="*/ 181196 h 181822"/>
                <a:gd name="connsiteX7" fmla="*/ 54930 w 173200"/>
                <a:gd name="connsiteY7" fmla="*/ 181957 h 181822"/>
                <a:gd name="connsiteX8" fmla="*/ 54930 w 173200"/>
                <a:gd name="connsiteY8" fmla="*/ 174085 h 181822"/>
                <a:gd name="connsiteX9" fmla="*/ 35966 w 173200"/>
                <a:gd name="connsiteY9" fmla="*/ 161134 h 181822"/>
                <a:gd name="connsiteX10" fmla="*/ 36472 w 173200"/>
                <a:gd name="connsiteY10" fmla="*/ 157325 h 181822"/>
                <a:gd name="connsiteX11" fmla="*/ 48103 w 173200"/>
                <a:gd name="connsiteY11" fmla="*/ 124059 h 181822"/>
                <a:gd name="connsiteX12" fmla="*/ 110556 w 173200"/>
                <a:gd name="connsiteY12" fmla="*/ 124059 h 181822"/>
                <a:gd name="connsiteX13" fmla="*/ 123957 w 173200"/>
                <a:gd name="connsiteY13" fmla="*/ 162912 h 181822"/>
                <a:gd name="connsiteX14" fmla="*/ 124715 w 173200"/>
                <a:gd name="connsiteY14" fmla="*/ 166467 h 181822"/>
                <a:gd name="connsiteX15" fmla="*/ 103729 w 173200"/>
                <a:gd name="connsiteY15" fmla="*/ 174085 h 181822"/>
                <a:gd name="connsiteX16" fmla="*/ 103729 w 173200"/>
                <a:gd name="connsiteY16" fmla="*/ 181957 h 181822"/>
                <a:gd name="connsiteX17" fmla="*/ 140139 w 173200"/>
                <a:gd name="connsiteY17" fmla="*/ 181196 h 181822"/>
                <a:gd name="connsiteX18" fmla="*/ 173262 w 173200"/>
                <a:gd name="connsiteY18" fmla="*/ 181957 h 181822"/>
                <a:gd name="connsiteX19" fmla="*/ 173262 w 173200"/>
                <a:gd name="connsiteY19" fmla="*/ 174085 h 181822"/>
                <a:gd name="connsiteX20" fmla="*/ 168711 w 173200"/>
                <a:gd name="connsiteY20" fmla="*/ 174085 h 181822"/>
                <a:gd name="connsiteX21" fmla="*/ 147219 w 173200"/>
                <a:gd name="connsiteY21" fmla="*/ 163928 h 181822"/>
                <a:gd name="connsiteX22" fmla="*/ 92604 w 173200"/>
                <a:gd name="connsiteY22" fmla="*/ 5214 h 181822"/>
                <a:gd name="connsiteX23" fmla="*/ 79203 w 173200"/>
                <a:gd name="connsiteY23" fmla="*/ 33655 h 181822"/>
                <a:gd name="connsiteX24" fmla="*/ 107775 w 173200"/>
                <a:gd name="connsiteY24" fmla="*/ 116186 h 181822"/>
                <a:gd name="connsiteX25" fmla="*/ 50884 w 173200"/>
                <a:gd name="connsiteY25" fmla="*/ 116186 h 181822"/>
                <a:gd name="connsiteX26" fmla="*/ 79203 w 173200"/>
                <a:gd name="connsiteY26" fmla="*/ 33655 h 18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3200" h="181822">
                  <a:moveTo>
                    <a:pt x="92604" y="5214"/>
                  </a:moveTo>
                  <a:cubicBezTo>
                    <a:pt x="91340" y="1912"/>
                    <a:pt x="90834" y="135"/>
                    <a:pt x="86788" y="135"/>
                  </a:cubicBezTo>
                  <a:cubicBezTo>
                    <a:pt x="82743" y="135"/>
                    <a:pt x="81984" y="1659"/>
                    <a:pt x="80720" y="5214"/>
                  </a:cubicBezTo>
                  <a:lnTo>
                    <a:pt x="28381" y="157071"/>
                  </a:lnTo>
                  <a:cubicBezTo>
                    <a:pt x="23829" y="170022"/>
                    <a:pt x="13716" y="173831"/>
                    <a:pt x="62" y="174085"/>
                  </a:cubicBezTo>
                  <a:lnTo>
                    <a:pt x="62" y="181957"/>
                  </a:lnTo>
                  <a:cubicBezTo>
                    <a:pt x="5877" y="181703"/>
                    <a:pt x="16750" y="181196"/>
                    <a:pt x="25852" y="181196"/>
                  </a:cubicBezTo>
                  <a:cubicBezTo>
                    <a:pt x="33690" y="181196"/>
                    <a:pt x="46838" y="181703"/>
                    <a:pt x="54930" y="181957"/>
                  </a:cubicBezTo>
                  <a:lnTo>
                    <a:pt x="54930" y="174085"/>
                  </a:lnTo>
                  <a:cubicBezTo>
                    <a:pt x="42287" y="174085"/>
                    <a:pt x="35966" y="167737"/>
                    <a:pt x="35966" y="161134"/>
                  </a:cubicBezTo>
                  <a:cubicBezTo>
                    <a:pt x="35966" y="160372"/>
                    <a:pt x="36219" y="157833"/>
                    <a:pt x="36472" y="157325"/>
                  </a:cubicBezTo>
                  <a:lnTo>
                    <a:pt x="48103" y="124059"/>
                  </a:lnTo>
                  <a:lnTo>
                    <a:pt x="110556" y="124059"/>
                  </a:lnTo>
                  <a:lnTo>
                    <a:pt x="123957" y="162912"/>
                  </a:lnTo>
                  <a:cubicBezTo>
                    <a:pt x="124210" y="163928"/>
                    <a:pt x="124715" y="165451"/>
                    <a:pt x="124715" y="166467"/>
                  </a:cubicBezTo>
                  <a:cubicBezTo>
                    <a:pt x="124715" y="174085"/>
                    <a:pt x="110556" y="174085"/>
                    <a:pt x="103729" y="174085"/>
                  </a:cubicBezTo>
                  <a:lnTo>
                    <a:pt x="103729" y="181957"/>
                  </a:lnTo>
                  <a:cubicBezTo>
                    <a:pt x="112832" y="181196"/>
                    <a:pt x="130531" y="181196"/>
                    <a:pt x="140139" y="181196"/>
                  </a:cubicBezTo>
                  <a:cubicBezTo>
                    <a:pt x="151011" y="181196"/>
                    <a:pt x="162642" y="181449"/>
                    <a:pt x="173262" y="181957"/>
                  </a:cubicBezTo>
                  <a:lnTo>
                    <a:pt x="173262" y="174085"/>
                  </a:lnTo>
                  <a:lnTo>
                    <a:pt x="168711" y="174085"/>
                  </a:lnTo>
                  <a:cubicBezTo>
                    <a:pt x="153540" y="174085"/>
                    <a:pt x="150000" y="172308"/>
                    <a:pt x="147219" y="163928"/>
                  </a:cubicBezTo>
                  <a:lnTo>
                    <a:pt x="92604" y="5214"/>
                  </a:lnTo>
                  <a:close/>
                  <a:moveTo>
                    <a:pt x="79203" y="33655"/>
                  </a:moveTo>
                  <a:lnTo>
                    <a:pt x="107775" y="116186"/>
                  </a:lnTo>
                  <a:lnTo>
                    <a:pt x="50884" y="116186"/>
                  </a:lnTo>
                  <a:lnTo>
                    <a:pt x="79203" y="33655"/>
                  </a:lnTo>
                  <a:close/>
                </a:path>
              </a:pathLst>
            </a:custGeom>
            <a:solidFill>
              <a:srgbClr val="000000"/>
            </a:solidFill>
            <a:ln w="25380" cap="flat">
              <a:noFill/>
              <a:prstDash val="solid"/>
              <a:miter/>
            </a:ln>
          </p:spPr>
          <p:txBody>
            <a:bodyPr rtlCol="0" anchor="ctr"/>
            <a:lstStyle/>
            <a:p>
              <a:endParaRPr lang="en-IN"/>
            </a:p>
          </p:txBody>
        </p:sp>
        <p:sp>
          <p:nvSpPr>
            <p:cNvPr id="649" name="Freeform: Shape 648">
              <a:extLst>
                <a:ext uri="{FF2B5EF4-FFF2-40B4-BE49-F238E27FC236}">
                  <a16:creationId xmlns:a16="http://schemas.microsoft.com/office/drawing/2014/main" id="{B1E72689-931A-CE58-3DA0-1C0B55224AF1}"/>
                </a:ext>
              </a:extLst>
            </p:cNvPr>
            <p:cNvSpPr/>
            <p:nvPr>
              <p:custDataLst>
                <p:tags r:id="rId207"/>
              </p:custDataLst>
            </p:nvPr>
          </p:nvSpPr>
          <p:spPr>
            <a:xfrm>
              <a:off x="4295066" y="5820789"/>
              <a:ext cx="79141" cy="158967"/>
            </a:xfrm>
            <a:custGeom>
              <a:avLst/>
              <a:gdLst>
                <a:gd name="connsiteX0" fmla="*/ 39007 w 79141"/>
                <a:gd name="connsiteY0" fmla="*/ 54732 h 158967"/>
                <a:gd name="connsiteX1" fmla="*/ 75165 w 79141"/>
                <a:gd name="connsiteY1" fmla="*/ 54732 h 158967"/>
                <a:gd name="connsiteX2" fmla="*/ 75165 w 79141"/>
                <a:gd name="connsiteY2" fmla="*/ 46860 h 158967"/>
                <a:gd name="connsiteX3" fmla="*/ 39007 w 79141"/>
                <a:gd name="connsiteY3" fmla="*/ 46860 h 158967"/>
                <a:gd name="connsiteX4" fmla="*/ 39007 w 79141"/>
                <a:gd name="connsiteY4" fmla="*/ 135 h 158967"/>
                <a:gd name="connsiteX5" fmla="*/ 32686 w 79141"/>
                <a:gd name="connsiteY5" fmla="*/ 135 h 158967"/>
                <a:gd name="connsiteX6" fmla="*/ 69 w 79141"/>
                <a:gd name="connsiteY6" fmla="*/ 49146 h 158967"/>
                <a:gd name="connsiteX7" fmla="*/ 69 w 79141"/>
                <a:gd name="connsiteY7" fmla="*/ 54732 h 158967"/>
                <a:gd name="connsiteX8" fmla="*/ 21561 w 79141"/>
                <a:gd name="connsiteY8" fmla="*/ 54732 h 158967"/>
                <a:gd name="connsiteX9" fmla="*/ 21561 w 79141"/>
                <a:gd name="connsiteY9" fmla="*/ 124820 h 158967"/>
                <a:gd name="connsiteX10" fmla="*/ 54178 w 79141"/>
                <a:gd name="connsiteY10" fmla="*/ 159103 h 158967"/>
                <a:gd name="connsiteX11" fmla="*/ 79210 w 79141"/>
                <a:gd name="connsiteY11" fmla="*/ 124820 h 158967"/>
                <a:gd name="connsiteX12" fmla="*/ 79210 w 79141"/>
                <a:gd name="connsiteY12" fmla="*/ 110346 h 158967"/>
                <a:gd name="connsiteX13" fmla="*/ 72889 w 79141"/>
                <a:gd name="connsiteY13" fmla="*/ 110346 h 158967"/>
                <a:gd name="connsiteX14" fmla="*/ 72889 w 79141"/>
                <a:gd name="connsiteY14" fmla="*/ 124313 h 158967"/>
                <a:gd name="connsiteX15" fmla="*/ 55948 w 79141"/>
                <a:gd name="connsiteY15" fmla="*/ 152754 h 158967"/>
                <a:gd name="connsiteX16" fmla="*/ 39007 w 79141"/>
                <a:gd name="connsiteY16" fmla="*/ 125328 h 158967"/>
                <a:gd name="connsiteX17" fmla="*/ 39007 w 79141"/>
                <a:gd name="connsiteY17" fmla="*/ 54732 h 15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141" h="158967">
                  <a:moveTo>
                    <a:pt x="39007" y="54732"/>
                  </a:moveTo>
                  <a:lnTo>
                    <a:pt x="75165" y="54732"/>
                  </a:lnTo>
                  <a:lnTo>
                    <a:pt x="75165" y="46860"/>
                  </a:lnTo>
                  <a:lnTo>
                    <a:pt x="39007" y="46860"/>
                  </a:lnTo>
                  <a:lnTo>
                    <a:pt x="39007" y="135"/>
                  </a:lnTo>
                  <a:lnTo>
                    <a:pt x="32686" y="135"/>
                  </a:lnTo>
                  <a:cubicBezTo>
                    <a:pt x="32433" y="20958"/>
                    <a:pt x="24848" y="48130"/>
                    <a:pt x="69" y="49146"/>
                  </a:cubicBezTo>
                  <a:lnTo>
                    <a:pt x="69" y="54732"/>
                  </a:lnTo>
                  <a:lnTo>
                    <a:pt x="21561" y="54732"/>
                  </a:lnTo>
                  <a:lnTo>
                    <a:pt x="21561" y="124820"/>
                  </a:lnTo>
                  <a:cubicBezTo>
                    <a:pt x="21561" y="156055"/>
                    <a:pt x="45076" y="159103"/>
                    <a:pt x="54178" y="159103"/>
                  </a:cubicBezTo>
                  <a:cubicBezTo>
                    <a:pt x="72130" y="159103"/>
                    <a:pt x="79210" y="141073"/>
                    <a:pt x="79210" y="124820"/>
                  </a:cubicBezTo>
                  <a:lnTo>
                    <a:pt x="79210" y="110346"/>
                  </a:lnTo>
                  <a:lnTo>
                    <a:pt x="72889" y="110346"/>
                  </a:lnTo>
                  <a:lnTo>
                    <a:pt x="72889" y="124313"/>
                  </a:lnTo>
                  <a:cubicBezTo>
                    <a:pt x="72889" y="143104"/>
                    <a:pt x="65303" y="152754"/>
                    <a:pt x="55948" y="152754"/>
                  </a:cubicBezTo>
                  <a:cubicBezTo>
                    <a:pt x="39007" y="152754"/>
                    <a:pt x="39007" y="129645"/>
                    <a:pt x="39007" y="125328"/>
                  </a:cubicBezTo>
                  <a:lnTo>
                    <a:pt x="39007" y="54732"/>
                  </a:lnTo>
                  <a:close/>
                </a:path>
              </a:pathLst>
            </a:custGeom>
            <a:solidFill>
              <a:srgbClr val="000000"/>
            </a:solidFill>
            <a:ln w="25380" cap="flat">
              <a:noFill/>
              <a:prstDash val="solid"/>
              <a:miter/>
            </a:ln>
          </p:spPr>
          <p:txBody>
            <a:bodyPr rtlCol="0" anchor="ctr"/>
            <a:lstStyle/>
            <a:p>
              <a:endParaRPr lang="en-IN"/>
            </a:p>
          </p:txBody>
        </p:sp>
        <p:sp>
          <p:nvSpPr>
            <p:cNvPr id="650" name="Freeform: Shape 649">
              <a:extLst>
                <a:ext uri="{FF2B5EF4-FFF2-40B4-BE49-F238E27FC236}">
                  <a16:creationId xmlns:a16="http://schemas.microsoft.com/office/drawing/2014/main" id="{D9E0403F-0BD0-5668-8A41-436F66EC924E}"/>
                </a:ext>
              </a:extLst>
            </p:cNvPr>
            <p:cNvSpPr/>
            <p:nvPr>
              <p:custDataLst>
                <p:tags r:id="rId208"/>
              </p:custDataLst>
            </p:nvPr>
          </p:nvSpPr>
          <p:spPr>
            <a:xfrm>
              <a:off x="4479953" y="5863197"/>
              <a:ext cx="97851" cy="116559"/>
            </a:xfrm>
            <a:custGeom>
              <a:avLst/>
              <a:gdLst>
                <a:gd name="connsiteX0" fmla="*/ 21315 w 97851"/>
                <a:gd name="connsiteY0" fmla="*/ 49908 h 116559"/>
                <a:gd name="connsiteX1" fmla="*/ 52668 w 97851"/>
                <a:gd name="connsiteY1" fmla="*/ 5722 h 116559"/>
                <a:gd name="connsiteX2" fmla="*/ 81240 w 97851"/>
                <a:gd name="connsiteY2" fmla="*/ 49908 h 116559"/>
                <a:gd name="connsiteX3" fmla="*/ 21315 w 97851"/>
                <a:gd name="connsiteY3" fmla="*/ 49908 h 116559"/>
                <a:gd name="connsiteX4" fmla="*/ 21062 w 97851"/>
                <a:gd name="connsiteY4" fmla="*/ 55240 h 116559"/>
                <a:gd name="connsiteX5" fmla="*/ 91607 w 97851"/>
                <a:gd name="connsiteY5" fmla="*/ 55240 h 116559"/>
                <a:gd name="connsiteX6" fmla="*/ 97928 w 97851"/>
                <a:gd name="connsiteY6" fmla="*/ 49908 h 116559"/>
                <a:gd name="connsiteX7" fmla="*/ 52668 w 97851"/>
                <a:gd name="connsiteY7" fmla="*/ 135 h 116559"/>
                <a:gd name="connsiteX8" fmla="*/ 76 w 97851"/>
                <a:gd name="connsiteY8" fmla="*/ 58034 h 116559"/>
                <a:gd name="connsiteX9" fmla="*/ 55703 w 97851"/>
                <a:gd name="connsiteY9" fmla="*/ 116694 h 116559"/>
                <a:gd name="connsiteX10" fmla="*/ 97928 w 97851"/>
                <a:gd name="connsiteY10" fmla="*/ 83682 h 116559"/>
                <a:gd name="connsiteX11" fmla="*/ 94641 w 97851"/>
                <a:gd name="connsiteY11" fmla="*/ 80634 h 116559"/>
                <a:gd name="connsiteX12" fmla="*/ 91354 w 97851"/>
                <a:gd name="connsiteY12" fmla="*/ 84190 h 116559"/>
                <a:gd name="connsiteX13" fmla="*/ 57220 w 97851"/>
                <a:gd name="connsiteY13" fmla="*/ 110346 h 116559"/>
                <a:gd name="connsiteX14" fmla="*/ 28648 w 97851"/>
                <a:gd name="connsiteY14" fmla="*/ 93332 h 116559"/>
                <a:gd name="connsiteX15" fmla="*/ 21062 w 97851"/>
                <a:gd name="connsiteY15" fmla="*/ 55240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851" h="116559">
                  <a:moveTo>
                    <a:pt x="21315" y="49908"/>
                  </a:moveTo>
                  <a:cubicBezTo>
                    <a:pt x="22832" y="12070"/>
                    <a:pt x="44072" y="5722"/>
                    <a:pt x="52668" y="5722"/>
                  </a:cubicBezTo>
                  <a:cubicBezTo>
                    <a:pt x="78712" y="5722"/>
                    <a:pt x="81240" y="40004"/>
                    <a:pt x="81240" y="49908"/>
                  </a:cubicBezTo>
                  <a:lnTo>
                    <a:pt x="21315" y="49908"/>
                  </a:lnTo>
                  <a:close/>
                  <a:moveTo>
                    <a:pt x="21062" y="55240"/>
                  </a:moveTo>
                  <a:lnTo>
                    <a:pt x="91607" y="55240"/>
                  </a:lnTo>
                  <a:cubicBezTo>
                    <a:pt x="97169" y="55240"/>
                    <a:pt x="97928" y="55240"/>
                    <a:pt x="97928" y="49908"/>
                  </a:cubicBezTo>
                  <a:cubicBezTo>
                    <a:pt x="97928" y="24767"/>
                    <a:pt x="84274" y="135"/>
                    <a:pt x="52668" y="135"/>
                  </a:cubicBezTo>
                  <a:cubicBezTo>
                    <a:pt x="23338" y="135"/>
                    <a:pt x="76" y="26291"/>
                    <a:pt x="76" y="58034"/>
                  </a:cubicBezTo>
                  <a:cubicBezTo>
                    <a:pt x="76" y="92062"/>
                    <a:pt x="26625" y="116694"/>
                    <a:pt x="55703" y="116694"/>
                  </a:cubicBezTo>
                  <a:cubicBezTo>
                    <a:pt x="86550" y="116694"/>
                    <a:pt x="97928" y="88507"/>
                    <a:pt x="97928" y="83682"/>
                  </a:cubicBezTo>
                  <a:cubicBezTo>
                    <a:pt x="97928" y="81142"/>
                    <a:pt x="95905" y="80634"/>
                    <a:pt x="94641" y="80634"/>
                  </a:cubicBezTo>
                  <a:cubicBezTo>
                    <a:pt x="92365" y="80634"/>
                    <a:pt x="91860" y="82158"/>
                    <a:pt x="91354" y="84190"/>
                  </a:cubicBezTo>
                  <a:cubicBezTo>
                    <a:pt x="82504" y="110346"/>
                    <a:pt x="59748" y="110346"/>
                    <a:pt x="57220" y="110346"/>
                  </a:cubicBezTo>
                  <a:cubicBezTo>
                    <a:pt x="44577" y="110346"/>
                    <a:pt x="34463" y="102727"/>
                    <a:pt x="28648" y="93332"/>
                  </a:cubicBezTo>
                  <a:cubicBezTo>
                    <a:pt x="21062" y="81142"/>
                    <a:pt x="21062" y="64382"/>
                    <a:pt x="21062" y="55240"/>
                  </a:cubicBezTo>
                  <a:close/>
                </a:path>
              </a:pathLst>
            </a:custGeom>
            <a:solidFill>
              <a:srgbClr val="000000"/>
            </a:solidFill>
            <a:ln w="25380" cap="flat">
              <a:noFill/>
              <a:prstDash val="solid"/>
              <a:miter/>
            </a:ln>
          </p:spPr>
          <p:txBody>
            <a:bodyPr rtlCol="0" anchor="ctr"/>
            <a:lstStyle/>
            <a:p>
              <a:endParaRPr lang="en-IN"/>
            </a:p>
          </p:txBody>
        </p:sp>
        <p:sp>
          <p:nvSpPr>
            <p:cNvPr id="651" name="Freeform: Shape 650">
              <a:extLst>
                <a:ext uri="{FF2B5EF4-FFF2-40B4-BE49-F238E27FC236}">
                  <a16:creationId xmlns:a16="http://schemas.microsoft.com/office/drawing/2014/main" id="{7BD12BA2-BB1E-BD0A-C9C1-AF9902FB5DFF}"/>
                </a:ext>
              </a:extLst>
            </p:cNvPr>
            <p:cNvSpPr/>
            <p:nvPr>
              <p:custDataLst>
                <p:tags r:id="rId209"/>
              </p:custDataLst>
            </p:nvPr>
          </p:nvSpPr>
          <p:spPr>
            <a:xfrm>
              <a:off x="4593847" y="5864721"/>
              <a:ext cx="124653" cy="161507"/>
            </a:xfrm>
            <a:custGeom>
              <a:avLst/>
              <a:gdLst>
                <a:gd name="connsiteX0" fmla="*/ 87566 w 124653"/>
                <a:gd name="connsiteY0" fmla="*/ 96887 h 161507"/>
                <a:gd name="connsiteX1" fmla="*/ 87566 w 124653"/>
                <a:gd name="connsiteY1" fmla="*/ 142342 h 161507"/>
                <a:gd name="connsiteX2" fmla="*/ 67844 w 124653"/>
                <a:gd name="connsiteY2" fmla="*/ 153770 h 161507"/>
                <a:gd name="connsiteX3" fmla="*/ 67844 w 124653"/>
                <a:gd name="connsiteY3" fmla="*/ 161642 h 161507"/>
                <a:gd name="connsiteX4" fmla="*/ 96162 w 124653"/>
                <a:gd name="connsiteY4" fmla="*/ 160880 h 161507"/>
                <a:gd name="connsiteX5" fmla="*/ 124734 w 124653"/>
                <a:gd name="connsiteY5" fmla="*/ 161642 h 161507"/>
                <a:gd name="connsiteX6" fmla="*/ 124734 w 124653"/>
                <a:gd name="connsiteY6" fmla="*/ 153770 h 161507"/>
                <a:gd name="connsiteX7" fmla="*/ 105012 w 124653"/>
                <a:gd name="connsiteY7" fmla="*/ 142342 h 161507"/>
                <a:gd name="connsiteX8" fmla="*/ 105012 w 124653"/>
                <a:gd name="connsiteY8" fmla="*/ 135 h 161507"/>
                <a:gd name="connsiteX9" fmla="*/ 99449 w 124653"/>
                <a:gd name="connsiteY9" fmla="*/ 135 h 161507"/>
                <a:gd name="connsiteX10" fmla="*/ 89841 w 124653"/>
                <a:gd name="connsiteY10" fmla="*/ 23244 h 161507"/>
                <a:gd name="connsiteX11" fmla="*/ 55960 w 124653"/>
                <a:gd name="connsiteY11" fmla="*/ 135 h 161507"/>
                <a:gd name="connsiteX12" fmla="*/ 81 w 124653"/>
                <a:gd name="connsiteY12" fmla="*/ 57780 h 161507"/>
                <a:gd name="connsiteX13" fmla="*/ 53937 w 124653"/>
                <a:gd name="connsiteY13" fmla="*/ 115171 h 161507"/>
                <a:gd name="connsiteX14" fmla="*/ 87566 w 124653"/>
                <a:gd name="connsiteY14" fmla="*/ 96887 h 161507"/>
                <a:gd name="connsiteX15" fmla="*/ 88324 w 124653"/>
                <a:gd name="connsiteY15" fmla="*/ 42035 h 161507"/>
                <a:gd name="connsiteX16" fmla="*/ 88324 w 124653"/>
                <a:gd name="connsiteY16" fmla="*/ 77841 h 161507"/>
                <a:gd name="connsiteX17" fmla="*/ 78210 w 124653"/>
                <a:gd name="connsiteY17" fmla="*/ 99172 h 161507"/>
                <a:gd name="connsiteX18" fmla="*/ 54948 w 124653"/>
                <a:gd name="connsiteY18" fmla="*/ 109584 h 161507"/>
                <a:gd name="connsiteX19" fmla="*/ 21067 w 124653"/>
                <a:gd name="connsiteY19" fmla="*/ 57780 h 161507"/>
                <a:gd name="connsiteX20" fmla="*/ 57477 w 124653"/>
                <a:gd name="connsiteY20" fmla="*/ 6483 h 161507"/>
                <a:gd name="connsiteX21" fmla="*/ 88324 w 124653"/>
                <a:gd name="connsiteY21" fmla="*/ 42035 h 16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4653" h="161507">
                  <a:moveTo>
                    <a:pt x="87566" y="96887"/>
                  </a:moveTo>
                  <a:lnTo>
                    <a:pt x="87566" y="142342"/>
                  </a:lnTo>
                  <a:cubicBezTo>
                    <a:pt x="87566" y="153770"/>
                    <a:pt x="84784" y="153770"/>
                    <a:pt x="67844" y="153770"/>
                  </a:cubicBezTo>
                  <a:lnTo>
                    <a:pt x="67844" y="161642"/>
                  </a:lnTo>
                  <a:cubicBezTo>
                    <a:pt x="76440" y="161388"/>
                    <a:pt x="89588" y="160880"/>
                    <a:pt x="96162" y="160880"/>
                  </a:cubicBezTo>
                  <a:cubicBezTo>
                    <a:pt x="102989" y="160880"/>
                    <a:pt x="115885" y="161388"/>
                    <a:pt x="124734" y="161642"/>
                  </a:cubicBezTo>
                  <a:lnTo>
                    <a:pt x="124734" y="153770"/>
                  </a:lnTo>
                  <a:cubicBezTo>
                    <a:pt x="107793" y="153770"/>
                    <a:pt x="105012" y="153770"/>
                    <a:pt x="105012" y="142342"/>
                  </a:cubicBezTo>
                  <a:lnTo>
                    <a:pt x="105012" y="135"/>
                  </a:lnTo>
                  <a:lnTo>
                    <a:pt x="99449" y="135"/>
                  </a:lnTo>
                  <a:lnTo>
                    <a:pt x="89841" y="23244"/>
                  </a:lnTo>
                  <a:cubicBezTo>
                    <a:pt x="86554" y="16133"/>
                    <a:pt x="76188" y="135"/>
                    <a:pt x="55960" y="135"/>
                  </a:cubicBezTo>
                  <a:cubicBezTo>
                    <a:pt x="26630" y="135"/>
                    <a:pt x="81" y="24767"/>
                    <a:pt x="81" y="57780"/>
                  </a:cubicBezTo>
                  <a:cubicBezTo>
                    <a:pt x="81" y="89522"/>
                    <a:pt x="24607" y="115171"/>
                    <a:pt x="53937" y="115171"/>
                  </a:cubicBezTo>
                  <a:cubicBezTo>
                    <a:pt x="71636" y="115171"/>
                    <a:pt x="82003" y="104251"/>
                    <a:pt x="87566" y="96887"/>
                  </a:cubicBezTo>
                  <a:close/>
                  <a:moveTo>
                    <a:pt x="88324" y="42035"/>
                  </a:moveTo>
                  <a:lnTo>
                    <a:pt x="88324" y="77841"/>
                  </a:lnTo>
                  <a:cubicBezTo>
                    <a:pt x="88324" y="85967"/>
                    <a:pt x="83773" y="93078"/>
                    <a:pt x="78210" y="99172"/>
                  </a:cubicBezTo>
                  <a:cubicBezTo>
                    <a:pt x="74923" y="102727"/>
                    <a:pt x="66832" y="109584"/>
                    <a:pt x="54948" y="109584"/>
                  </a:cubicBezTo>
                  <a:cubicBezTo>
                    <a:pt x="36491" y="109584"/>
                    <a:pt x="21067" y="86983"/>
                    <a:pt x="21067" y="57780"/>
                  </a:cubicBezTo>
                  <a:cubicBezTo>
                    <a:pt x="21067" y="27561"/>
                    <a:pt x="38766" y="6483"/>
                    <a:pt x="57477" y="6483"/>
                  </a:cubicBezTo>
                  <a:cubicBezTo>
                    <a:pt x="77705" y="6483"/>
                    <a:pt x="88324" y="28576"/>
                    <a:pt x="88324" y="42035"/>
                  </a:cubicBezTo>
                  <a:close/>
                </a:path>
              </a:pathLst>
            </a:custGeom>
            <a:solidFill>
              <a:srgbClr val="000000"/>
            </a:solidFill>
            <a:ln w="25380" cap="flat">
              <a:noFill/>
              <a:prstDash val="solid"/>
              <a:miter/>
            </a:ln>
          </p:spPr>
          <p:txBody>
            <a:bodyPr rtlCol="0" anchor="ctr"/>
            <a:lstStyle/>
            <a:p>
              <a:endParaRPr lang="en-IN"/>
            </a:p>
          </p:txBody>
        </p:sp>
        <p:sp>
          <p:nvSpPr>
            <p:cNvPr id="652" name="Freeform: Shape 651">
              <a:extLst>
                <a:ext uri="{FF2B5EF4-FFF2-40B4-BE49-F238E27FC236}">
                  <a16:creationId xmlns:a16="http://schemas.microsoft.com/office/drawing/2014/main" id="{A2310E95-7411-9BB4-4531-0F0E208B9135}"/>
                </a:ext>
              </a:extLst>
            </p:cNvPr>
            <p:cNvSpPr/>
            <p:nvPr>
              <p:custDataLst>
                <p:tags r:id="rId210"/>
              </p:custDataLst>
            </p:nvPr>
          </p:nvSpPr>
          <p:spPr>
            <a:xfrm>
              <a:off x="4726789" y="5864721"/>
              <a:ext cx="127182" cy="115035"/>
            </a:xfrm>
            <a:custGeom>
              <a:avLst/>
              <a:gdLst>
                <a:gd name="connsiteX0" fmla="*/ 90858 w 127182"/>
                <a:gd name="connsiteY0" fmla="*/ 92316 h 115035"/>
                <a:gd name="connsiteX1" fmla="*/ 90858 w 127182"/>
                <a:gd name="connsiteY1" fmla="*/ 115171 h 115035"/>
                <a:gd name="connsiteX2" fmla="*/ 127268 w 127182"/>
                <a:gd name="connsiteY2" fmla="*/ 112377 h 115035"/>
                <a:gd name="connsiteX3" fmla="*/ 127268 w 127182"/>
                <a:gd name="connsiteY3" fmla="*/ 104505 h 115035"/>
                <a:gd name="connsiteX4" fmla="*/ 107546 w 127182"/>
                <a:gd name="connsiteY4" fmla="*/ 90284 h 115035"/>
                <a:gd name="connsiteX5" fmla="*/ 107546 w 127182"/>
                <a:gd name="connsiteY5" fmla="*/ 135 h 115035"/>
                <a:gd name="connsiteX6" fmla="*/ 70377 w 127182"/>
                <a:gd name="connsiteY6" fmla="*/ 2928 h 115035"/>
                <a:gd name="connsiteX7" fmla="*/ 70377 w 127182"/>
                <a:gd name="connsiteY7" fmla="*/ 10800 h 115035"/>
                <a:gd name="connsiteX8" fmla="*/ 90099 w 127182"/>
                <a:gd name="connsiteY8" fmla="*/ 25021 h 115035"/>
                <a:gd name="connsiteX9" fmla="*/ 90099 w 127182"/>
                <a:gd name="connsiteY9" fmla="*/ 70223 h 115035"/>
                <a:gd name="connsiteX10" fmla="*/ 59505 w 127182"/>
                <a:gd name="connsiteY10" fmla="*/ 109584 h 115035"/>
                <a:gd name="connsiteX11" fmla="*/ 37254 w 127182"/>
                <a:gd name="connsiteY11" fmla="*/ 84444 h 115035"/>
                <a:gd name="connsiteX12" fmla="*/ 37254 w 127182"/>
                <a:gd name="connsiteY12" fmla="*/ 135 h 115035"/>
                <a:gd name="connsiteX13" fmla="*/ 86 w 127182"/>
                <a:gd name="connsiteY13" fmla="*/ 2928 h 115035"/>
                <a:gd name="connsiteX14" fmla="*/ 86 w 127182"/>
                <a:gd name="connsiteY14" fmla="*/ 10800 h 115035"/>
                <a:gd name="connsiteX15" fmla="*/ 19808 w 127182"/>
                <a:gd name="connsiteY15" fmla="*/ 34163 h 115035"/>
                <a:gd name="connsiteX16" fmla="*/ 19808 w 127182"/>
                <a:gd name="connsiteY16" fmla="*/ 72254 h 115035"/>
                <a:gd name="connsiteX17" fmla="*/ 58241 w 127182"/>
                <a:gd name="connsiteY17" fmla="*/ 115171 h 115035"/>
                <a:gd name="connsiteX18" fmla="*/ 90858 w 127182"/>
                <a:gd name="connsiteY18" fmla="*/ 92316 h 11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7182" h="115035">
                  <a:moveTo>
                    <a:pt x="90858" y="92316"/>
                  </a:moveTo>
                  <a:lnTo>
                    <a:pt x="90858" y="115171"/>
                  </a:lnTo>
                  <a:lnTo>
                    <a:pt x="127268" y="112377"/>
                  </a:lnTo>
                  <a:lnTo>
                    <a:pt x="127268" y="104505"/>
                  </a:lnTo>
                  <a:cubicBezTo>
                    <a:pt x="109569" y="104505"/>
                    <a:pt x="107546" y="102727"/>
                    <a:pt x="107546" y="90284"/>
                  </a:cubicBezTo>
                  <a:lnTo>
                    <a:pt x="107546" y="135"/>
                  </a:lnTo>
                  <a:lnTo>
                    <a:pt x="70377" y="2928"/>
                  </a:lnTo>
                  <a:lnTo>
                    <a:pt x="70377" y="10800"/>
                  </a:lnTo>
                  <a:cubicBezTo>
                    <a:pt x="88077" y="10800"/>
                    <a:pt x="90099" y="12578"/>
                    <a:pt x="90099" y="25021"/>
                  </a:cubicBezTo>
                  <a:lnTo>
                    <a:pt x="90099" y="70223"/>
                  </a:lnTo>
                  <a:cubicBezTo>
                    <a:pt x="90099" y="92316"/>
                    <a:pt x="77963" y="109584"/>
                    <a:pt x="59505" y="109584"/>
                  </a:cubicBezTo>
                  <a:cubicBezTo>
                    <a:pt x="38266" y="109584"/>
                    <a:pt x="37254" y="97649"/>
                    <a:pt x="37254" y="84444"/>
                  </a:cubicBezTo>
                  <a:lnTo>
                    <a:pt x="37254" y="135"/>
                  </a:lnTo>
                  <a:lnTo>
                    <a:pt x="86" y="2928"/>
                  </a:lnTo>
                  <a:lnTo>
                    <a:pt x="86" y="10800"/>
                  </a:lnTo>
                  <a:cubicBezTo>
                    <a:pt x="19808" y="10800"/>
                    <a:pt x="19808" y="11562"/>
                    <a:pt x="19808" y="34163"/>
                  </a:cubicBezTo>
                  <a:lnTo>
                    <a:pt x="19808" y="72254"/>
                  </a:lnTo>
                  <a:cubicBezTo>
                    <a:pt x="19808" y="92062"/>
                    <a:pt x="19808" y="115171"/>
                    <a:pt x="58241" y="115171"/>
                  </a:cubicBezTo>
                  <a:cubicBezTo>
                    <a:pt x="72400" y="115171"/>
                    <a:pt x="83525" y="108060"/>
                    <a:pt x="90858" y="92316"/>
                  </a:cubicBezTo>
                  <a:close/>
                </a:path>
              </a:pathLst>
            </a:custGeom>
            <a:solidFill>
              <a:srgbClr val="000000"/>
            </a:solidFill>
            <a:ln w="25380" cap="flat">
              <a:noFill/>
              <a:prstDash val="solid"/>
              <a:miter/>
            </a:ln>
          </p:spPr>
          <p:txBody>
            <a:bodyPr rtlCol="0" anchor="ctr"/>
            <a:lstStyle/>
            <a:p>
              <a:endParaRPr lang="en-IN"/>
            </a:p>
          </p:txBody>
        </p:sp>
        <p:sp>
          <p:nvSpPr>
            <p:cNvPr id="653" name="Freeform: Shape 652">
              <a:extLst>
                <a:ext uri="{FF2B5EF4-FFF2-40B4-BE49-F238E27FC236}">
                  <a16:creationId xmlns:a16="http://schemas.microsoft.com/office/drawing/2014/main" id="{6F086C49-B05E-D4A1-5407-DC00E0A2CB36}"/>
                </a:ext>
              </a:extLst>
            </p:cNvPr>
            <p:cNvSpPr/>
            <p:nvPr>
              <p:custDataLst>
                <p:tags r:id="rId211"/>
              </p:custDataLst>
            </p:nvPr>
          </p:nvSpPr>
          <p:spPr>
            <a:xfrm>
              <a:off x="4867513" y="5807076"/>
              <a:ext cx="54109" cy="169887"/>
            </a:xfrm>
            <a:custGeom>
              <a:avLst/>
              <a:gdLst>
                <a:gd name="connsiteX0" fmla="*/ 36501 w 54109"/>
                <a:gd name="connsiteY0" fmla="*/ 57780 h 169887"/>
                <a:gd name="connsiteX1" fmla="*/ 1103 w 54109"/>
                <a:gd name="connsiteY1" fmla="*/ 60573 h 169887"/>
                <a:gd name="connsiteX2" fmla="*/ 1103 w 54109"/>
                <a:gd name="connsiteY2" fmla="*/ 68445 h 169887"/>
                <a:gd name="connsiteX3" fmla="*/ 19813 w 54109"/>
                <a:gd name="connsiteY3" fmla="*/ 82412 h 169887"/>
                <a:gd name="connsiteX4" fmla="*/ 19813 w 54109"/>
                <a:gd name="connsiteY4" fmla="*/ 150722 h 169887"/>
                <a:gd name="connsiteX5" fmla="*/ 91 w 54109"/>
                <a:gd name="connsiteY5" fmla="*/ 162150 h 169887"/>
                <a:gd name="connsiteX6" fmla="*/ 91 w 54109"/>
                <a:gd name="connsiteY6" fmla="*/ 170022 h 169887"/>
                <a:gd name="connsiteX7" fmla="*/ 27905 w 54109"/>
                <a:gd name="connsiteY7" fmla="*/ 169260 h 169887"/>
                <a:gd name="connsiteX8" fmla="*/ 54201 w 54109"/>
                <a:gd name="connsiteY8" fmla="*/ 170022 h 169887"/>
                <a:gd name="connsiteX9" fmla="*/ 54201 w 54109"/>
                <a:gd name="connsiteY9" fmla="*/ 162150 h 169887"/>
                <a:gd name="connsiteX10" fmla="*/ 36501 w 54109"/>
                <a:gd name="connsiteY10" fmla="*/ 150976 h 169887"/>
                <a:gd name="connsiteX11" fmla="*/ 36501 w 54109"/>
                <a:gd name="connsiteY11" fmla="*/ 57780 h 169887"/>
                <a:gd name="connsiteX12" fmla="*/ 37513 w 54109"/>
                <a:gd name="connsiteY12" fmla="*/ 13594 h 169887"/>
                <a:gd name="connsiteX13" fmla="*/ 24112 w 54109"/>
                <a:gd name="connsiteY13" fmla="*/ 135 h 169887"/>
                <a:gd name="connsiteX14" fmla="*/ 10711 w 54109"/>
                <a:gd name="connsiteY14" fmla="*/ 13594 h 169887"/>
                <a:gd name="connsiteX15" fmla="*/ 24112 w 54109"/>
                <a:gd name="connsiteY15" fmla="*/ 27053 h 169887"/>
                <a:gd name="connsiteX16" fmla="*/ 37513 w 54109"/>
                <a:gd name="connsiteY16" fmla="*/ 13594 h 169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09" h="169887">
                  <a:moveTo>
                    <a:pt x="36501" y="57780"/>
                  </a:moveTo>
                  <a:lnTo>
                    <a:pt x="1103" y="60573"/>
                  </a:lnTo>
                  <a:lnTo>
                    <a:pt x="1103" y="68445"/>
                  </a:lnTo>
                  <a:cubicBezTo>
                    <a:pt x="17538" y="68445"/>
                    <a:pt x="19813" y="69969"/>
                    <a:pt x="19813" y="82412"/>
                  </a:cubicBezTo>
                  <a:lnTo>
                    <a:pt x="19813" y="150722"/>
                  </a:lnTo>
                  <a:cubicBezTo>
                    <a:pt x="19813" y="162150"/>
                    <a:pt x="17032" y="162150"/>
                    <a:pt x="91" y="162150"/>
                  </a:cubicBezTo>
                  <a:lnTo>
                    <a:pt x="91" y="170022"/>
                  </a:lnTo>
                  <a:cubicBezTo>
                    <a:pt x="8182" y="169768"/>
                    <a:pt x="21836" y="169260"/>
                    <a:pt x="27905" y="169260"/>
                  </a:cubicBezTo>
                  <a:cubicBezTo>
                    <a:pt x="36754" y="169260"/>
                    <a:pt x="45604" y="169768"/>
                    <a:pt x="54201" y="170022"/>
                  </a:cubicBezTo>
                  <a:lnTo>
                    <a:pt x="54201" y="162150"/>
                  </a:lnTo>
                  <a:cubicBezTo>
                    <a:pt x="37513" y="162150"/>
                    <a:pt x="36501" y="160880"/>
                    <a:pt x="36501" y="150976"/>
                  </a:cubicBezTo>
                  <a:lnTo>
                    <a:pt x="36501" y="57780"/>
                  </a:lnTo>
                  <a:close/>
                  <a:moveTo>
                    <a:pt x="37513" y="13594"/>
                  </a:moveTo>
                  <a:cubicBezTo>
                    <a:pt x="37513" y="5468"/>
                    <a:pt x="31192" y="135"/>
                    <a:pt x="24112" y="135"/>
                  </a:cubicBezTo>
                  <a:cubicBezTo>
                    <a:pt x="16274" y="135"/>
                    <a:pt x="10711" y="6991"/>
                    <a:pt x="10711" y="13594"/>
                  </a:cubicBezTo>
                  <a:cubicBezTo>
                    <a:pt x="10711" y="20450"/>
                    <a:pt x="16274" y="27053"/>
                    <a:pt x="24112" y="27053"/>
                  </a:cubicBezTo>
                  <a:cubicBezTo>
                    <a:pt x="31192" y="27053"/>
                    <a:pt x="37513" y="21720"/>
                    <a:pt x="37513" y="13594"/>
                  </a:cubicBezTo>
                  <a:close/>
                </a:path>
              </a:pathLst>
            </a:custGeom>
            <a:solidFill>
              <a:srgbClr val="000000"/>
            </a:solidFill>
            <a:ln w="25380" cap="flat">
              <a:noFill/>
              <a:prstDash val="solid"/>
              <a:miter/>
            </a:ln>
          </p:spPr>
          <p:txBody>
            <a:bodyPr rtlCol="0" anchor="ctr"/>
            <a:lstStyle/>
            <a:p>
              <a:endParaRPr lang="en-IN"/>
            </a:p>
          </p:txBody>
        </p:sp>
        <p:sp>
          <p:nvSpPr>
            <p:cNvPr id="654" name="Freeform: Shape 653">
              <a:extLst>
                <a:ext uri="{FF2B5EF4-FFF2-40B4-BE49-F238E27FC236}">
                  <a16:creationId xmlns:a16="http://schemas.microsoft.com/office/drawing/2014/main" id="{20AA7EFE-2EB0-9028-5764-6AB81BE72383}"/>
                </a:ext>
              </a:extLst>
            </p:cNvPr>
            <p:cNvSpPr/>
            <p:nvPr>
              <p:custDataLst>
                <p:tags r:id="rId212"/>
              </p:custDataLst>
            </p:nvPr>
          </p:nvSpPr>
          <p:spPr>
            <a:xfrm>
              <a:off x="4937748" y="5800728"/>
              <a:ext cx="56132" cy="176235"/>
            </a:xfrm>
            <a:custGeom>
              <a:avLst/>
              <a:gdLst>
                <a:gd name="connsiteX0" fmla="*/ 36504 w 56132"/>
                <a:gd name="connsiteY0" fmla="*/ 135 h 176235"/>
                <a:gd name="connsiteX1" fmla="*/ 94 w 56132"/>
                <a:gd name="connsiteY1" fmla="*/ 2928 h 176235"/>
                <a:gd name="connsiteX2" fmla="*/ 94 w 56132"/>
                <a:gd name="connsiteY2" fmla="*/ 10800 h 176235"/>
                <a:gd name="connsiteX3" fmla="*/ 19816 w 56132"/>
                <a:gd name="connsiteY3" fmla="*/ 25021 h 176235"/>
                <a:gd name="connsiteX4" fmla="*/ 19816 w 56132"/>
                <a:gd name="connsiteY4" fmla="*/ 157071 h 176235"/>
                <a:gd name="connsiteX5" fmla="*/ 94 w 56132"/>
                <a:gd name="connsiteY5" fmla="*/ 168498 h 176235"/>
                <a:gd name="connsiteX6" fmla="*/ 94 w 56132"/>
                <a:gd name="connsiteY6" fmla="*/ 176371 h 176235"/>
                <a:gd name="connsiteX7" fmla="*/ 28160 w 56132"/>
                <a:gd name="connsiteY7" fmla="*/ 175609 h 176235"/>
                <a:gd name="connsiteX8" fmla="*/ 56226 w 56132"/>
                <a:gd name="connsiteY8" fmla="*/ 176371 h 176235"/>
                <a:gd name="connsiteX9" fmla="*/ 56226 w 56132"/>
                <a:gd name="connsiteY9" fmla="*/ 168498 h 176235"/>
                <a:gd name="connsiteX10" fmla="*/ 36504 w 56132"/>
                <a:gd name="connsiteY10" fmla="*/ 157071 h 176235"/>
                <a:gd name="connsiteX11" fmla="*/ 36504 w 56132"/>
                <a:gd name="connsiteY11" fmla="*/ 135 h 17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132" h="176235">
                  <a:moveTo>
                    <a:pt x="36504" y="135"/>
                  </a:moveTo>
                  <a:lnTo>
                    <a:pt x="94" y="2928"/>
                  </a:lnTo>
                  <a:lnTo>
                    <a:pt x="94" y="10800"/>
                  </a:lnTo>
                  <a:cubicBezTo>
                    <a:pt x="17793" y="10800"/>
                    <a:pt x="19816" y="12578"/>
                    <a:pt x="19816" y="25021"/>
                  </a:cubicBezTo>
                  <a:lnTo>
                    <a:pt x="19816" y="157071"/>
                  </a:lnTo>
                  <a:cubicBezTo>
                    <a:pt x="19816" y="168498"/>
                    <a:pt x="17035" y="168498"/>
                    <a:pt x="94" y="168498"/>
                  </a:cubicBezTo>
                  <a:lnTo>
                    <a:pt x="94" y="176371"/>
                  </a:lnTo>
                  <a:cubicBezTo>
                    <a:pt x="8438" y="176117"/>
                    <a:pt x="21839" y="175609"/>
                    <a:pt x="28160" y="175609"/>
                  </a:cubicBezTo>
                  <a:cubicBezTo>
                    <a:pt x="34481" y="175609"/>
                    <a:pt x="46871" y="176117"/>
                    <a:pt x="56226" y="176371"/>
                  </a:cubicBezTo>
                  <a:lnTo>
                    <a:pt x="56226" y="168498"/>
                  </a:lnTo>
                  <a:cubicBezTo>
                    <a:pt x="39285" y="168498"/>
                    <a:pt x="36504" y="168498"/>
                    <a:pt x="36504" y="157071"/>
                  </a:cubicBezTo>
                  <a:lnTo>
                    <a:pt x="36504" y="135"/>
                  </a:lnTo>
                  <a:close/>
                </a:path>
              </a:pathLst>
            </a:custGeom>
            <a:solidFill>
              <a:srgbClr val="000000"/>
            </a:solidFill>
            <a:ln w="25380" cap="flat">
              <a:noFill/>
              <a:prstDash val="solid"/>
              <a:miter/>
            </a:ln>
          </p:spPr>
          <p:txBody>
            <a:bodyPr rtlCol="0" anchor="ctr"/>
            <a:lstStyle/>
            <a:p>
              <a:endParaRPr lang="en-IN"/>
            </a:p>
          </p:txBody>
        </p:sp>
        <p:sp>
          <p:nvSpPr>
            <p:cNvPr id="655" name="Freeform: Shape 654">
              <a:extLst>
                <a:ext uri="{FF2B5EF4-FFF2-40B4-BE49-F238E27FC236}">
                  <a16:creationId xmlns:a16="http://schemas.microsoft.com/office/drawing/2014/main" id="{9BC28D1C-8A40-B735-533C-5BD16CBCC8DC}"/>
                </a:ext>
              </a:extLst>
            </p:cNvPr>
            <p:cNvSpPr/>
            <p:nvPr>
              <p:custDataLst>
                <p:tags r:id="rId213"/>
              </p:custDataLst>
            </p:nvPr>
          </p:nvSpPr>
          <p:spPr>
            <a:xfrm>
              <a:off x="5007984" y="5807076"/>
              <a:ext cx="54109" cy="169887"/>
            </a:xfrm>
            <a:custGeom>
              <a:avLst/>
              <a:gdLst>
                <a:gd name="connsiteX0" fmla="*/ 36507 w 54109"/>
                <a:gd name="connsiteY0" fmla="*/ 57780 h 169887"/>
                <a:gd name="connsiteX1" fmla="*/ 1108 w 54109"/>
                <a:gd name="connsiteY1" fmla="*/ 60573 h 169887"/>
                <a:gd name="connsiteX2" fmla="*/ 1108 w 54109"/>
                <a:gd name="connsiteY2" fmla="*/ 68445 h 169887"/>
                <a:gd name="connsiteX3" fmla="*/ 19819 w 54109"/>
                <a:gd name="connsiteY3" fmla="*/ 82412 h 169887"/>
                <a:gd name="connsiteX4" fmla="*/ 19819 w 54109"/>
                <a:gd name="connsiteY4" fmla="*/ 150722 h 169887"/>
                <a:gd name="connsiteX5" fmla="*/ 97 w 54109"/>
                <a:gd name="connsiteY5" fmla="*/ 162150 h 169887"/>
                <a:gd name="connsiteX6" fmla="*/ 97 w 54109"/>
                <a:gd name="connsiteY6" fmla="*/ 170022 h 169887"/>
                <a:gd name="connsiteX7" fmla="*/ 27910 w 54109"/>
                <a:gd name="connsiteY7" fmla="*/ 169260 h 169887"/>
                <a:gd name="connsiteX8" fmla="*/ 54206 w 54109"/>
                <a:gd name="connsiteY8" fmla="*/ 170022 h 169887"/>
                <a:gd name="connsiteX9" fmla="*/ 54206 w 54109"/>
                <a:gd name="connsiteY9" fmla="*/ 162150 h 169887"/>
                <a:gd name="connsiteX10" fmla="*/ 36507 w 54109"/>
                <a:gd name="connsiteY10" fmla="*/ 150976 h 169887"/>
                <a:gd name="connsiteX11" fmla="*/ 36507 w 54109"/>
                <a:gd name="connsiteY11" fmla="*/ 57780 h 169887"/>
                <a:gd name="connsiteX12" fmla="*/ 37518 w 54109"/>
                <a:gd name="connsiteY12" fmla="*/ 13594 h 169887"/>
                <a:gd name="connsiteX13" fmla="*/ 24117 w 54109"/>
                <a:gd name="connsiteY13" fmla="*/ 135 h 169887"/>
                <a:gd name="connsiteX14" fmla="*/ 10716 w 54109"/>
                <a:gd name="connsiteY14" fmla="*/ 13594 h 169887"/>
                <a:gd name="connsiteX15" fmla="*/ 24117 w 54109"/>
                <a:gd name="connsiteY15" fmla="*/ 27053 h 169887"/>
                <a:gd name="connsiteX16" fmla="*/ 37518 w 54109"/>
                <a:gd name="connsiteY16" fmla="*/ 13594 h 169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09" h="169887">
                  <a:moveTo>
                    <a:pt x="36507" y="57780"/>
                  </a:moveTo>
                  <a:lnTo>
                    <a:pt x="1108" y="60573"/>
                  </a:lnTo>
                  <a:lnTo>
                    <a:pt x="1108" y="68445"/>
                  </a:lnTo>
                  <a:cubicBezTo>
                    <a:pt x="17543" y="68445"/>
                    <a:pt x="19819" y="69969"/>
                    <a:pt x="19819" y="82412"/>
                  </a:cubicBezTo>
                  <a:lnTo>
                    <a:pt x="19819" y="150722"/>
                  </a:lnTo>
                  <a:cubicBezTo>
                    <a:pt x="19819" y="162150"/>
                    <a:pt x="17038" y="162150"/>
                    <a:pt x="97" y="162150"/>
                  </a:cubicBezTo>
                  <a:lnTo>
                    <a:pt x="97" y="170022"/>
                  </a:lnTo>
                  <a:cubicBezTo>
                    <a:pt x="8188" y="169768"/>
                    <a:pt x="21842" y="169260"/>
                    <a:pt x="27910" y="169260"/>
                  </a:cubicBezTo>
                  <a:cubicBezTo>
                    <a:pt x="36760" y="169260"/>
                    <a:pt x="45609" y="169768"/>
                    <a:pt x="54206" y="170022"/>
                  </a:cubicBezTo>
                  <a:lnTo>
                    <a:pt x="54206" y="162150"/>
                  </a:lnTo>
                  <a:cubicBezTo>
                    <a:pt x="37518" y="162150"/>
                    <a:pt x="36507" y="160880"/>
                    <a:pt x="36507" y="150976"/>
                  </a:cubicBezTo>
                  <a:lnTo>
                    <a:pt x="36507" y="57780"/>
                  </a:lnTo>
                  <a:close/>
                  <a:moveTo>
                    <a:pt x="37518" y="13594"/>
                  </a:moveTo>
                  <a:cubicBezTo>
                    <a:pt x="37518" y="5468"/>
                    <a:pt x="31197" y="135"/>
                    <a:pt x="24117" y="135"/>
                  </a:cubicBezTo>
                  <a:cubicBezTo>
                    <a:pt x="16279" y="135"/>
                    <a:pt x="10716" y="6991"/>
                    <a:pt x="10716" y="13594"/>
                  </a:cubicBezTo>
                  <a:cubicBezTo>
                    <a:pt x="10716" y="20450"/>
                    <a:pt x="16279" y="27053"/>
                    <a:pt x="24117" y="27053"/>
                  </a:cubicBezTo>
                  <a:cubicBezTo>
                    <a:pt x="31197" y="27053"/>
                    <a:pt x="37518" y="21720"/>
                    <a:pt x="37518" y="13594"/>
                  </a:cubicBezTo>
                  <a:close/>
                </a:path>
              </a:pathLst>
            </a:custGeom>
            <a:solidFill>
              <a:srgbClr val="000000"/>
            </a:solidFill>
            <a:ln w="25380" cap="flat">
              <a:noFill/>
              <a:prstDash val="solid"/>
              <a:miter/>
            </a:ln>
          </p:spPr>
          <p:txBody>
            <a:bodyPr rtlCol="0" anchor="ctr"/>
            <a:lstStyle/>
            <a:p>
              <a:endParaRPr lang="en-IN"/>
            </a:p>
          </p:txBody>
        </p:sp>
        <p:sp>
          <p:nvSpPr>
            <p:cNvPr id="656" name="Freeform: Shape 655">
              <a:extLst>
                <a:ext uri="{FF2B5EF4-FFF2-40B4-BE49-F238E27FC236}">
                  <a16:creationId xmlns:a16="http://schemas.microsoft.com/office/drawing/2014/main" id="{F0DC28B8-07CC-01B7-2AD4-6F54135D39A0}"/>
                </a:ext>
              </a:extLst>
            </p:cNvPr>
            <p:cNvSpPr/>
            <p:nvPr>
              <p:custDataLst>
                <p:tags r:id="rId214"/>
              </p:custDataLst>
            </p:nvPr>
          </p:nvSpPr>
          <p:spPr>
            <a:xfrm>
              <a:off x="5076955" y="5800728"/>
              <a:ext cx="124653" cy="179029"/>
            </a:xfrm>
            <a:custGeom>
              <a:avLst/>
              <a:gdLst>
                <a:gd name="connsiteX0" fmla="*/ 36510 w 124653"/>
                <a:gd name="connsiteY0" fmla="*/ 80634 h 179029"/>
                <a:gd name="connsiteX1" fmla="*/ 36510 w 124653"/>
                <a:gd name="connsiteY1" fmla="*/ 135 h 179029"/>
                <a:gd name="connsiteX2" fmla="*/ 100 w 124653"/>
                <a:gd name="connsiteY2" fmla="*/ 2928 h 179029"/>
                <a:gd name="connsiteX3" fmla="*/ 100 w 124653"/>
                <a:gd name="connsiteY3" fmla="*/ 10800 h 179029"/>
                <a:gd name="connsiteX4" fmla="*/ 19822 w 124653"/>
                <a:gd name="connsiteY4" fmla="*/ 25021 h 179029"/>
                <a:gd name="connsiteX5" fmla="*/ 19822 w 124653"/>
                <a:gd name="connsiteY5" fmla="*/ 176371 h 179029"/>
                <a:gd name="connsiteX6" fmla="*/ 26143 w 124653"/>
                <a:gd name="connsiteY6" fmla="*/ 176371 h 179029"/>
                <a:gd name="connsiteX7" fmla="*/ 35245 w 124653"/>
                <a:gd name="connsiteY7" fmla="*/ 160626 h 179029"/>
                <a:gd name="connsiteX8" fmla="*/ 68368 w 124653"/>
                <a:gd name="connsiteY8" fmla="*/ 179164 h 179029"/>
                <a:gd name="connsiteX9" fmla="*/ 124753 w 124653"/>
                <a:gd name="connsiteY9" fmla="*/ 121519 h 179029"/>
                <a:gd name="connsiteX10" fmla="*/ 71150 w 124653"/>
                <a:gd name="connsiteY10" fmla="*/ 64128 h 179029"/>
                <a:gd name="connsiteX11" fmla="*/ 36510 w 124653"/>
                <a:gd name="connsiteY11" fmla="*/ 80634 h 179029"/>
                <a:gd name="connsiteX12" fmla="*/ 37268 w 124653"/>
                <a:gd name="connsiteY12" fmla="*/ 147421 h 179029"/>
                <a:gd name="connsiteX13" fmla="*/ 37268 w 124653"/>
                <a:gd name="connsiteY13" fmla="*/ 95109 h 179029"/>
                <a:gd name="connsiteX14" fmla="*/ 40050 w 124653"/>
                <a:gd name="connsiteY14" fmla="*/ 85967 h 179029"/>
                <a:gd name="connsiteX15" fmla="*/ 69885 w 124653"/>
                <a:gd name="connsiteY15" fmla="*/ 69715 h 179029"/>
                <a:gd name="connsiteX16" fmla="*/ 96434 w 124653"/>
                <a:gd name="connsiteY16" fmla="*/ 85967 h 179029"/>
                <a:gd name="connsiteX17" fmla="*/ 103767 w 124653"/>
                <a:gd name="connsiteY17" fmla="*/ 121265 h 179029"/>
                <a:gd name="connsiteX18" fmla="*/ 95929 w 124653"/>
                <a:gd name="connsiteY18" fmla="*/ 157325 h 179029"/>
                <a:gd name="connsiteX19" fmla="*/ 67357 w 124653"/>
                <a:gd name="connsiteY19" fmla="*/ 173577 h 179029"/>
                <a:gd name="connsiteX20" fmla="*/ 40808 w 124653"/>
                <a:gd name="connsiteY20" fmla="*/ 158087 h 179029"/>
                <a:gd name="connsiteX21" fmla="*/ 37268 w 124653"/>
                <a:gd name="connsiteY21" fmla="*/ 147421 h 179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4653" h="179029">
                  <a:moveTo>
                    <a:pt x="36510" y="80634"/>
                  </a:moveTo>
                  <a:lnTo>
                    <a:pt x="36510" y="135"/>
                  </a:lnTo>
                  <a:lnTo>
                    <a:pt x="100" y="2928"/>
                  </a:lnTo>
                  <a:lnTo>
                    <a:pt x="100" y="10800"/>
                  </a:lnTo>
                  <a:cubicBezTo>
                    <a:pt x="17799" y="10800"/>
                    <a:pt x="19822" y="12578"/>
                    <a:pt x="19822" y="25021"/>
                  </a:cubicBezTo>
                  <a:lnTo>
                    <a:pt x="19822" y="176371"/>
                  </a:lnTo>
                  <a:lnTo>
                    <a:pt x="26143" y="176371"/>
                  </a:lnTo>
                  <a:cubicBezTo>
                    <a:pt x="26396" y="176117"/>
                    <a:pt x="28419" y="172562"/>
                    <a:pt x="35245" y="160626"/>
                  </a:cubicBezTo>
                  <a:cubicBezTo>
                    <a:pt x="39038" y="166467"/>
                    <a:pt x="49658" y="179164"/>
                    <a:pt x="68368" y="179164"/>
                  </a:cubicBezTo>
                  <a:cubicBezTo>
                    <a:pt x="98457" y="179164"/>
                    <a:pt x="124753" y="154278"/>
                    <a:pt x="124753" y="121519"/>
                  </a:cubicBezTo>
                  <a:cubicBezTo>
                    <a:pt x="124753" y="89268"/>
                    <a:pt x="99974" y="64128"/>
                    <a:pt x="71150" y="64128"/>
                  </a:cubicBezTo>
                  <a:cubicBezTo>
                    <a:pt x="51428" y="64128"/>
                    <a:pt x="40555" y="76064"/>
                    <a:pt x="36510" y="80634"/>
                  </a:cubicBezTo>
                  <a:close/>
                  <a:moveTo>
                    <a:pt x="37268" y="147421"/>
                  </a:moveTo>
                  <a:lnTo>
                    <a:pt x="37268" y="95109"/>
                  </a:lnTo>
                  <a:cubicBezTo>
                    <a:pt x="37268" y="90284"/>
                    <a:pt x="37268" y="90030"/>
                    <a:pt x="40050" y="85967"/>
                  </a:cubicBezTo>
                  <a:cubicBezTo>
                    <a:pt x="49911" y="71746"/>
                    <a:pt x="63817" y="69715"/>
                    <a:pt x="69885" y="69715"/>
                  </a:cubicBezTo>
                  <a:cubicBezTo>
                    <a:pt x="81264" y="69715"/>
                    <a:pt x="90366" y="76317"/>
                    <a:pt x="96434" y="85967"/>
                  </a:cubicBezTo>
                  <a:cubicBezTo>
                    <a:pt x="103008" y="96379"/>
                    <a:pt x="103767" y="110854"/>
                    <a:pt x="103767" y="121265"/>
                  </a:cubicBezTo>
                  <a:cubicBezTo>
                    <a:pt x="103767" y="130661"/>
                    <a:pt x="103261" y="145898"/>
                    <a:pt x="95929" y="157325"/>
                  </a:cubicBezTo>
                  <a:cubicBezTo>
                    <a:pt x="90619" y="165197"/>
                    <a:pt x="81011" y="173577"/>
                    <a:pt x="67357" y="173577"/>
                  </a:cubicBezTo>
                  <a:cubicBezTo>
                    <a:pt x="55979" y="173577"/>
                    <a:pt x="46876" y="167483"/>
                    <a:pt x="40808" y="158087"/>
                  </a:cubicBezTo>
                  <a:cubicBezTo>
                    <a:pt x="37268" y="152754"/>
                    <a:pt x="37268" y="151992"/>
                    <a:pt x="37268" y="147421"/>
                  </a:cubicBezTo>
                  <a:close/>
                </a:path>
              </a:pathLst>
            </a:custGeom>
            <a:solidFill>
              <a:srgbClr val="000000"/>
            </a:solidFill>
            <a:ln w="25380" cap="flat">
              <a:noFill/>
              <a:prstDash val="solid"/>
              <a:miter/>
            </a:ln>
          </p:spPr>
          <p:txBody>
            <a:bodyPr rtlCol="0" anchor="ctr"/>
            <a:lstStyle/>
            <a:p>
              <a:endParaRPr lang="en-IN"/>
            </a:p>
          </p:txBody>
        </p:sp>
        <p:sp>
          <p:nvSpPr>
            <p:cNvPr id="657" name="Freeform: Shape 656">
              <a:extLst>
                <a:ext uri="{FF2B5EF4-FFF2-40B4-BE49-F238E27FC236}">
                  <a16:creationId xmlns:a16="http://schemas.microsoft.com/office/drawing/2014/main" id="{8622AC7D-B908-F291-DF81-17A4D209274D}"/>
                </a:ext>
              </a:extLst>
            </p:cNvPr>
            <p:cNvSpPr/>
            <p:nvPr>
              <p:custDataLst>
                <p:tags r:id="rId215"/>
              </p:custDataLst>
            </p:nvPr>
          </p:nvSpPr>
          <p:spPr>
            <a:xfrm>
              <a:off x="5217426" y="5864721"/>
              <a:ext cx="84956" cy="112242"/>
            </a:xfrm>
            <a:custGeom>
              <a:avLst/>
              <a:gdLst>
                <a:gd name="connsiteX0" fmla="*/ 35251 w 84956"/>
                <a:gd name="connsiteY0" fmla="*/ 28068 h 112242"/>
                <a:gd name="connsiteX1" fmla="*/ 35251 w 84956"/>
                <a:gd name="connsiteY1" fmla="*/ 135 h 112242"/>
                <a:gd name="connsiteX2" fmla="*/ 105 w 84956"/>
                <a:gd name="connsiteY2" fmla="*/ 2928 h 112242"/>
                <a:gd name="connsiteX3" fmla="*/ 105 w 84956"/>
                <a:gd name="connsiteY3" fmla="*/ 10800 h 112242"/>
                <a:gd name="connsiteX4" fmla="*/ 19827 w 84956"/>
                <a:gd name="connsiteY4" fmla="*/ 25021 h 112242"/>
                <a:gd name="connsiteX5" fmla="*/ 19827 w 84956"/>
                <a:gd name="connsiteY5" fmla="*/ 93078 h 112242"/>
                <a:gd name="connsiteX6" fmla="*/ 105 w 84956"/>
                <a:gd name="connsiteY6" fmla="*/ 104505 h 112242"/>
                <a:gd name="connsiteX7" fmla="*/ 105 w 84956"/>
                <a:gd name="connsiteY7" fmla="*/ 112377 h 112242"/>
                <a:gd name="connsiteX8" fmla="*/ 28930 w 84956"/>
                <a:gd name="connsiteY8" fmla="*/ 111615 h 112242"/>
                <a:gd name="connsiteX9" fmla="*/ 61041 w 84956"/>
                <a:gd name="connsiteY9" fmla="*/ 112377 h 112242"/>
                <a:gd name="connsiteX10" fmla="*/ 61041 w 84956"/>
                <a:gd name="connsiteY10" fmla="*/ 104505 h 112242"/>
                <a:gd name="connsiteX11" fmla="*/ 55732 w 84956"/>
                <a:gd name="connsiteY11" fmla="*/ 104505 h 112242"/>
                <a:gd name="connsiteX12" fmla="*/ 36515 w 84956"/>
                <a:gd name="connsiteY12" fmla="*/ 92570 h 112242"/>
                <a:gd name="connsiteX13" fmla="*/ 36515 w 84956"/>
                <a:gd name="connsiteY13" fmla="*/ 53463 h 112242"/>
                <a:gd name="connsiteX14" fmla="*/ 66351 w 84956"/>
                <a:gd name="connsiteY14" fmla="*/ 5722 h 112242"/>
                <a:gd name="connsiteX15" fmla="*/ 69132 w 84956"/>
                <a:gd name="connsiteY15" fmla="*/ 5976 h 112242"/>
                <a:gd name="connsiteX16" fmla="*/ 63317 w 84956"/>
                <a:gd name="connsiteY16" fmla="*/ 15879 h 112242"/>
                <a:gd name="connsiteX17" fmla="*/ 74189 w 84956"/>
                <a:gd name="connsiteY17" fmla="*/ 26799 h 112242"/>
                <a:gd name="connsiteX18" fmla="*/ 85062 w 84956"/>
                <a:gd name="connsiteY18" fmla="*/ 15625 h 112242"/>
                <a:gd name="connsiteX19" fmla="*/ 66351 w 84956"/>
                <a:gd name="connsiteY19" fmla="*/ 135 h 112242"/>
                <a:gd name="connsiteX20" fmla="*/ 35251 w 84956"/>
                <a:gd name="connsiteY20" fmla="*/ 28068 h 11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4956" h="112242">
                  <a:moveTo>
                    <a:pt x="35251" y="28068"/>
                  </a:moveTo>
                  <a:lnTo>
                    <a:pt x="35251" y="135"/>
                  </a:lnTo>
                  <a:lnTo>
                    <a:pt x="105" y="2928"/>
                  </a:lnTo>
                  <a:lnTo>
                    <a:pt x="105" y="10800"/>
                  </a:lnTo>
                  <a:cubicBezTo>
                    <a:pt x="17805" y="10800"/>
                    <a:pt x="19827" y="12578"/>
                    <a:pt x="19827" y="25021"/>
                  </a:cubicBezTo>
                  <a:lnTo>
                    <a:pt x="19827" y="93078"/>
                  </a:lnTo>
                  <a:cubicBezTo>
                    <a:pt x="19827" y="104505"/>
                    <a:pt x="17046" y="104505"/>
                    <a:pt x="105" y="104505"/>
                  </a:cubicBezTo>
                  <a:lnTo>
                    <a:pt x="105" y="112377"/>
                  </a:lnTo>
                  <a:cubicBezTo>
                    <a:pt x="9966" y="112123"/>
                    <a:pt x="21850" y="111615"/>
                    <a:pt x="28930" y="111615"/>
                  </a:cubicBezTo>
                  <a:cubicBezTo>
                    <a:pt x="39044" y="111615"/>
                    <a:pt x="50927" y="111615"/>
                    <a:pt x="61041" y="112377"/>
                  </a:cubicBezTo>
                  <a:lnTo>
                    <a:pt x="61041" y="104505"/>
                  </a:lnTo>
                  <a:lnTo>
                    <a:pt x="55732" y="104505"/>
                  </a:lnTo>
                  <a:cubicBezTo>
                    <a:pt x="37021" y="104505"/>
                    <a:pt x="36515" y="101712"/>
                    <a:pt x="36515" y="92570"/>
                  </a:cubicBezTo>
                  <a:lnTo>
                    <a:pt x="36515" y="53463"/>
                  </a:lnTo>
                  <a:cubicBezTo>
                    <a:pt x="36515" y="28322"/>
                    <a:pt x="47135" y="5722"/>
                    <a:pt x="66351" y="5722"/>
                  </a:cubicBezTo>
                  <a:cubicBezTo>
                    <a:pt x="68121" y="5722"/>
                    <a:pt x="68627" y="5722"/>
                    <a:pt x="69132" y="5976"/>
                  </a:cubicBezTo>
                  <a:cubicBezTo>
                    <a:pt x="68374" y="6229"/>
                    <a:pt x="63317" y="9277"/>
                    <a:pt x="63317" y="15879"/>
                  </a:cubicBezTo>
                  <a:cubicBezTo>
                    <a:pt x="63317" y="22990"/>
                    <a:pt x="68627" y="26799"/>
                    <a:pt x="74189" y="26799"/>
                  </a:cubicBezTo>
                  <a:cubicBezTo>
                    <a:pt x="78741" y="26799"/>
                    <a:pt x="85062" y="23751"/>
                    <a:pt x="85062" y="15625"/>
                  </a:cubicBezTo>
                  <a:cubicBezTo>
                    <a:pt x="85062" y="7499"/>
                    <a:pt x="77224" y="135"/>
                    <a:pt x="66351" y="135"/>
                  </a:cubicBezTo>
                  <a:cubicBezTo>
                    <a:pt x="47893" y="135"/>
                    <a:pt x="38791" y="17149"/>
                    <a:pt x="35251" y="28068"/>
                  </a:cubicBezTo>
                  <a:close/>
                </a:path>
              </a:pathLst>
            </a:custGeom>
            <a:solidFill>
              <a:srgbClr val="000000"/>
            </a:solidFill>
            <a:ln w="25380" cap="flat">
              <a:noFill/>
              <a:prstDash val="solid"/>
              <a:miter/>
            </a:ln>
          </p:spPr>
          <p:txBody>
            <a:bodyPr rtlCol="0" anchor="ctr"/>
            <a:lstStyle/>
            <a:p>
              <a:endParaRPr lang="en-IN"/>
            </a:p>
          </p:txBody>
        </p:sp>
        <p:sp>
          <p:nvSpPr>
            <p:cNvPr id="658" name="Freeform: Shape 657">
              <a:extLst>
                <a:ext uri="{FF2B5EF4-FFF2-40B4-BE49-F238E27FC236}">
                  <a16:creationId xmlns:a16="http://schemas.microsoft.com/office/drawing/2014/main" id="{41BCCD5F-4E62-5539-EDA3-379FDAC63A32}"/>
                </a:ext>
              </a:extLst>
            </p:cNvPr>
            <p:cNvSpPr/>
            <p:nvPr>
              <p:custDataLst>
                <p:tags r:id="rId216"/>
              </p:custDataLst>
            </p:nvPr>
          </p:nvSpPr>
          <p:spPr>
            <a:xfrm>
              <a:off x="5317722" y="5807076"/>
              <a:ext cx="54109" cy="169887"/>
            </a:xfrm>
            <a:custGeom>
              <a:avLst/>
              <a:gdLst>
                <a:gd name="connsiteX0" fmla="*/ 36519 w 54109"/>
                <a:gd name="connsiteY0" fmla="*/ 57780 h 169887"/>
                <a:gd name="connsiteX1" fmla="*/ 1121 w 54109"/>
                <a:gd name="connsiteY1" fmla="*/ 60573 h 169887"/>
                <a:gd name="connsiteX2" fmla="*/ 1121 w 54109"/>
                <a:gd name="connsiteY2" fmla="*/ 68445 h 169887"/>
                <a:gd name="connsiteX3" fmla="*/ 19831 w 54109"/>
                <a:gd name="connsiteY3" fmla="*/ 82412 h 169887"/>
                <a:gd name="connsiteX4" fmla="*/ 19831 w 54109"/>
                <a:gd name="connsiteY4" fmla="*/ 150722 h 169887"/>
                <a:gd name="connsiteX5" fmla="*/ 109 w 54109"/>
                <a:gd name="connsiteY5" fmla="*/ 162150 h 169887"/>
                <a:gd name="connsiteX6" fmla="*/ 109 w 54109"/>
                <a:gd name="connsiteY6" fmla="*/ 170022 h 169887"/>
                <a:gd name="connsiteX7" fmla="*/ 27922 w 54109"/>
                <a:gd name="connsiteY7" fmla="*/ 169260 h 169887"/>
                <a:gd name="connsiteX8" fmla="*/ 54218 w 54109"/>
                <a:gd name="connsiteY8" fmla="*/ 170022 h 169887"/>
                <a:gd name="connsiteX9" fmla="*/ 54218 w 54109"/>
                <a:gd name="connsiteY9" fmla="*/ 162150 h 169887"/>
                <a:gd name="connsiteX10" fmla="*/ 36519 w 54109"/>
                <a:gd name="connsiteY10" fmla="*/ 150976 h 169887"/>
                <a:gd name="connsiteX11" fmla="*/ 36519 w 54109"/>
                <a:gd name="connsiteY11" fmla="*/ 57780 h 169887"/>
                <a:gd name="connsiteX12" fmla="*/ 37530 w 54109"/>
                <a:gd name="connsiteY12" fmla="*/ 13594 h 169887"/>
                <a:gd name="connsiteX13" fmla="*/ 24130 w 54109"/>
                <a:gd name="connsiteY13" fmla="*/ 135 h 169887"/>
                <a:gd name="connsiteX14" fmla="*/ 10729 w 54109"/>
                <a:gd name="connsiteY14" fmla="*/ 13594 h 169887"/>
                <a:gd name="connsiteX15" fmla="*/ 24130 w 54109"/>
                <a:gd name="connsiteY15" fmla="*/ 27053 h 169887"/>
                <a:gd name="connsiteX16" fmla="*/ 37530 w 54109"/>
                <a:gd name="connsiteY16" fmla="*/ 13594 h 169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09" h="169887">
                  <a:moveTo>
                    <a:pt x="36519" y="57780"/>
                  </a:moveTo>
                  <a:lnTo>
                    <a:pt x="1121" y="60573"/>
                  </a:lnTo>
                  <a:lnTo>
                    <a:pt x="1121" y="68445"/>
                  </a:lnTo>
                  <a:cubicBezTo>
                    <a:pt x="17556" y="68445"/>
                    <a:pt x="19831" y="69969"/>
                    <a:pt x="19831" y="82412"/>
                  </a:cubicBezTo>
                  <a:lnTo>
                    <a:pt x="19831" y="150722"/>
                  </a:lnTo>
                  <a:cubicBezTo>
                    <a:pt x="19831" y="162150"/>
                    <a:pt x="17050" y="162150"/>
                    <a:pt x="109" y="162150"/>
                  </a:cubicBezTo>
                  <a:lnTo>
                    <a:pt x="109" y="170022"/>
                  </a:lnTo>
                  <a:cubicBezTo>
                    <a:pt x="8200" y="169768"/>
                    <a:pt x="21854" y="169260"/>
                    <a:pt x="27922" y="169260"/>
                  </a:cubicBezTo>
                  <a:cubicBezTo>
                    <a:pt x="36772" y="169260"/>
                    <a:pt x="45622" y="169768"/>
                    <a:pt x="54218" y="170022"/>
                  </a:cubicBezTo>
                  <a:lnTo>
                    <a:pt x="54218" y="162150"/>
                  </a:lnTo>
                  <a:cubicBezTo>
                    <a:pt x="37530" y="162150"/>
                    <a:pt x="36519" y="160880"/>
                    <a:pt x="36519" y="150976"/>
                  </a:cubicBezTo>
                  <a:lnTo>
                    <a:pt x="36519" y="57780"/>
                  </a:lnTo>
                  <a:close/>
                  <a:moveTo>
                    <a:pt x="37530" y="13594"/>
                  </a:moveTo>
                  <a:cubicBezTo>
                    <a:pt x="37530" y="5468"/>
                    <a:pt x="31209" y="135"/>
                    <a:pt x="24130" y="135"/>
                  </a:cubicBezTo>
                  <a:cubicBezTo>
                    <a:pt x="16291" y="135"/>
                    <a:pt x="10729" y="6991"/>
                    <a:pt x="10729" y="13594"/>
                  </a:cubicBezTo>
                  <a:cubicBezTo>
                    <a:pt x="10729" y="20450"/>
                    <a:pt x="16291" y="27053"/>
                    <a:pt x="24130" y="27053"/>
                  </a:cubicBezTo>
                  <a:cubicBezTo>
                    <a:pt x="31209" y="27053"/>
                    <a:pt x="37530" y="21720"/>
                    <a:pt x="37530" y="13594"/>
                  </a:cubicBezTo>
                  <a:close/>
                </a:path>
              </a:pathLst>
            </a:custGeom>
            <a:solidFill>
              <a:srgbClr val="000000"/>
            </a:solidFill>
            <a:ln w="25380" cap="flat">
              <a:noFill/>
              <a:prstDash val="solid"/>
              <a:miter/>
            </a:ln>
          </p:spPr>
          <p:txBody>
            <a:bodyPr rtlCol="0" anchor="ctr"/>
            <a:lstStyle/>
            <a:p>
              <a:endParaRPr lang="en-IN"/>
            </a:p>
          </p:txBody>
        </p:sp>
        <p:sp>
          <p:nvSpPr>
            <p:cNvPr id="659" name="Freeform: Shape 658">
              <a:extLst>
                <a:ext uri="{FF2B5EF4-FFF2-40B4-BE49-F238E27FC236}">
                  <a16:creationId xmlns:a16="http://schemas.microsoft.com/office/drawing/2014/main" id="{ECE7E4AB-DD42-CC43-2F23-1040D5FA82BC}"/>
                </a:ext>
              </a:extLst>
            </p:cNvPr>
            <p:cNvSpPr/>
            <p:nvPr>
              <p:custDataLst>
                <p:tags r:id="rId217"/>
              </p:custDataLst>
            </p:nvPr>
          </p:nvSpPr>
          <p:spPr>
            <a:xfrm>
              <a:off x="5387705" y="5864721"/>
              <a:ext cx="127182" cy="115035"/>
            </a:xfrm>
            <a:custGeom>
              <a:avLst/>
              <a:gdLst>
                <a:gd name="connsiteX0" fmla="*/ 90884 w 127182"/>
                <a:gd name="connsiteY0" fmla="*/ 92316 h 115035"/>
                <a:gd name="connsiteX1" fmla="*/ 90884 w 127182"/>
                <a:gd name="connsiteY1" fmla="*/ 115171 h 115035"/>
                <a:gd name="connsiteX2" fmla="*/ 127294 w 127182"/>
                <a:gd name="connsiteY2" fmla="*/ 112377 h 115035"/>
                <a:gd name="connsiteX3" fmla="*/ 127294 w 127182"/>
                <a:gd name="connsiteY3" fmla="*/ 104505 h 115035"/>
                <a:gd name="connsiteX4" fmla="*/ 107572 w 127182"/>
                <a:gd name="connsiteY4" fmla="*/ 90284 h 115035"/>
                <a:gd name="connsiteX5" fmla="*/ 107572 w 127182"/>
                <a:gd name="connsiteY5" fmla="*/ 135 h 115035"/>
                <a:gd name="connsiteX6" fmla="*/ 70403 w 127182"/>
                <a:gd name="connsiteY6" fmla="*/ 2928 h 115035"/>
                <a:gd name="connsiteX7" fmla="*/ 70403 w 127182"/>
                <a:gd name="connsiteY7" fmla="*/ 10800 h 115035"/>
                <a:gd name="connsiteX8" fmla="*/ 90125 w 127182"/>
                <a:gd name="connsiteY8" fmla="*/ 25021 h 115035"/>
                <a:gd name="connsiteX9" fmla="*/ 90125 w 127182"/>
                <a:gd name="connsiteY9" fmla="*/ 70223 h 115035"/>
                <a:gd name="connsiteX10" fmla="*/ 59531 w 127182"/>
                <a:gd name="connsiteY10" fmla="*/ 109584 h 115035"/>
                <a:gd name="connsiteX11" fmla="*/ 37280 w 127182"/>
                <a:gd name="connsiteY11" fmla="*/ 84444 h 115035"/>
                <a:gd name="connsiteX12" fmla="*/ 37280 w 127182"/>
                <a:gd name="connsiteY12" fmla="*/ 135 h 115035"/>
                <a:gd name="connsiteX13" fmla="*/ 112 w 127182"/>
                <a:gd name="connsiteY13" fmla="*/ 2928 h 115035"/>
                <a:gd name="connsiteX14" fmla="*/ 112 w 127182"/>
                <a:gd name="connsiteY14" fmla="*/ 10800 h 115035"/>
                <a:gd name="connsiteX15" fmla="*/ 19834 w 127182"/>
                <a:gd name="connsiteY15" fmla="*/ 34163 h 115035"/>
                <a:gd name="connsiteX16" fmla="*/ 19834 w 127182"/>
                <a:gd name="connsiteY16" fmla="*/ 72254 h 115035"/>
                <a:gd name="connsiteX17" fmla="*/ 58267 w 127182"/>
                <a:gd name="connsiteY17" fmla="*/ 115171 h 115035"/>
                <a:gd name="connsiteX18" fmla="*/ 90884 w 127182"/>
                <a:gd name="connsiteY18" fmla="*/ 92316 h 11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7182" h="115035">
                  <a:moveTo>
                    <a:pt x="90884" y="92316"/>
                  </a:moveTo>
                  <a:lnTo>
                    <a:pt x="90884" y="115171"/>
                  </a:lnTo>
                  <a:lnTo>
                    <a:pt x="127294" y="112377"/>
                  </a:lnTo>
                  <a:lnTo>
                    <a:pt x="127294" y="104505"/>
                  </a:lnTo>
                  <a:cubicBezTo>
                    <a:pt x="109595" y="104505"/>
                    <a:pt x="107572" y="102727"/>
                    <a:pt x="107572" y="90284"/>
                  </a:cubicBezTo>
                  <a:lnTo>
                    <a:pt x="107572" y="135"/>
                  </a:lnTo>
                  <a:lnTo>
                    <a:pt x="70403" y="2928"/>
                  </a:lnTo>
                  <a:lnTo>
                    <a:pt x="70403" y="10800"/>
                  </a:lnTo>
                  <a:cubicBezTo>
                    <a:pt x="88103" y="10800"/>
                    <a:pt x="90125" y="12578"/>
                    <a:pt x="90125" y="25021"/>
                  </a:cubicBezTo>
                  <a:lnTo>
                    <a:pt x="90125" y="70223"/>
                  </a:lnTo>
                  <a:cubicBezTo>
                    <a:pt x="90125" y="92316"/>
                    <a:pt x="77989" y="109584"/>
                    <a:pt x="59531" y="109584"/>
                  </a:cubicBezTo>
                  <a:cubicBezTo>
                    <a:pt x="38292" y="109584"/>
                    <a:pt x="37280" y="97649"/>
                    <a:pt x="37280" y="84444"/>
                  </a:cubicBezTo>
                  <a:lnTo>
                    <a:pt x="37280" y="135"/>
                  </a:lnTo>
                  <a:lnTo>
                    <a:pt x="112" y="2928"/>
                  </a:lnTo>
                  <a:lnTo>
                    <a:pt x="112" y="10800"/>
                  </a:lnTo>
                  <a:cubicBezTo>
                    <a:pt x="19834" y="10800"/>
                    <a:pt x="19834" y="11562"/>
                    <a:pt x="19834" y="34163"/>
                  </a:cubicBezTo>
                  <a:lnTo>
                    <a:pt x="19834" y="72254"/>
                  </a:lnTo>
                  <a:cubicBezTo>
                    <a:pt x="19834" y="92062"/>
                    <a:pt x="19834" y="115171"/>
                    <a:pt x="58267" y="115171"/>
                  </a:cubicBezTo>
                  <a:cubicBezTo>
                    <a:pt x="72426" y="115171"/>
                    <a:pt x="83551" y="108060"/>
                    <a:pt x="90884" y="92316"/>
                  </a:cubicBezTo>
                  <a:close/>
                </a:path>
              </a:pathLst>
            </a:custGeom>
            <a:solidFill>
              <a:srgbClr val="000000"/>
            </a:solidFill>
            <a:ln w="25380" cap="flat">
              <a:noFill/>
              <a:prstDash val="solid"/>
              <a:miter/>
            </a:ln>
          </p:spPr>
          <p:txBody>
            <a:bodyPr rtlCol="0" anchor="ctr"/>
            <a:lstStyle/>
            <a:p>
              <a:endParaRPr lang="en-IN"/>
            </a:p>
          </p:txBody>
        </p:sp>
        <p:sp>
          <p:nvSpPr>
            <p:cNvPr id="660" name="Freeform: Shape 659">
              <a:extLst>
                <a:ext uri="{FF2B5EF4-FFF2-40B4-BE49-F238E27FC236}">
                  <a16:creationId xmlns:a16="http://schemas.microsoft.com/office/drawing/2014/main" id="{06EA549A-01B7-23A9-CC7F-318DF71CE4EC}"/>
                </a:ext>
              </a:extLst>
            </p:cNvPr>
            <p:cNvSpPr/>
            <p:nvPr>
              <p:custDataLst>
                <p:tags r:id="rId218"/>
              </p:custDataLst>
            </p:nvPr>
          </p:nvSpPr>
          <p:spPr>
            <a:xfrm>
              <a:off x="5528176" y="5864721"/>
              <a:ext cx="197473" cy="112242"/>
            </a:xfrm>
            <a:custGeom>
              <a:avLst/>
              <a:gdLst>
                <a:gd name="connsiteX0" fmla="*/ 19839 w 197473"/>
                <a:gd name="connsiteY0" fmla="*/ 25021 h 112242"/>
                <a:gd name="connsiteX1" fmla="*/ 19839 w 197473"/>
                <a:gd name="connsiteY1" fmla="*/ 93078 h 112242"/>
                <a:gd name="connsiteX2" fmla="*/ 117 w 197473"/>
                <a:gd name="connsiteY2" fmla="*/ 104505 h 112242"/>
                <a:gd name="connsiteX3" fmla="*/ 117 w 197473"/>
                <a:gd name="connsiteY3" fmla="*/ 112377 h 112242"/>
                <a:gd name="connsiteX4" fmla="*/ 28689 w 197473"/>
                <a:gd name="connsiteY4" fmla="*/ 111615 h 112242"/>
                <a:gd name="connsiteX5" fmla="*/ 57008 w 197473"/>
                <a:gd name="connsiteY5" fmla="*/ 112377 h 112242"/>
                <a:gd name="connsiteX6" fmla="*/ 57008 w 197473"/>
                <a:gd name="connsiteY6" fmla="*/ 104505 h 112242"/>
                <a:gd name="connsiteX7" fmla="*/ 37286 w 197473"/>
                <a:gd name="connsiteY7" fmla="*/ 93078 h 112242"/>
                <a:gd name="connsiteX8" fmla="*/ 37286 w 197473"/>
                <a:gd name="connsiteY8" fmla="*/ 46352 h 112242"/>
                <a:gd name="connsiteX9" fmla="*/ 71420 w 197473"/>
                <a:gd name="connsiteY9" fmla="*/ 5722 h 112242"/>
                <a:gd name="connsiteX10" fmla="*/ 90131 w 197473"/>
                <a:gd name="connsiteY10" fmla="*/ 33909 h 112242"/>
                <a:gd name="connsiteX11" fmla="*/ 90131 w 197473"/>
                <a:gd name="connsiteY11" fmla="*/ 93078 h 112242"/>
                <a:gd name="connsiteX12" fmla="*/ 70409 w 197473"/>
                <a:gd name="connsiteY12" fmla="*/ 104505 h 112242"/>
                <a:gd name="connsiteX13" fmla="*/ 70409 w 197473"/>
                <a:gd name="connsiteY13" fmla="*/ 112377 h 112242"/>
                <a:gd name="connsiteX14" fmla="*/ 98981 w 197473"/>
                <a:gd name="connsiteY14" fmla="*/ 111615 h 112242"/>
                <a:gd name="connsiteX15" fmla="*/ 127299 w 197473"/>
                <a:gd name="connsiteY15" fmla="*/ 112377 h 112242"/>
                <a:gd name="connsiteX16" fmla="*/ 127299 w 197473"/>
                <a:gd name="connsiteY16" fmla="*/ 104505 h 112242"/>
                <a:gd name="connsiteX17" fmla="*/ 107577 w 197473"/>
                <a:gd name="connsiteY17" fmla="*/ 93078 h 112242"/>
                <a:gd name="connsiteX18" fmla="*/ 107577 w 197473"/>
                <a:gd name="connsiteY18" fmla="*/ 46352 h 112242"/>
                <a:gd name="connsiteX19" fmla="*/ 141712 w 197473"/>
                <a:gd name="connsiteY19" fmla="*/ 5722 h 112242"/>
                <a:gd name="connsiteX20" fmla="*/ 160422 w 197473"/>
                <a:gd name="connsiteY20" fmla="*/ 33909 h 112242"/>
                <a:gd name="connsiteX21" fmla="*/ 160422 w 197473"/>
                <a:gd name="connsiteY21" fmla="*/ 93078 h 112242"/>
                <a:gd name="connsiteX22" fmla="*/ 140700 w 197473"/>
                <a:gd name="connsiteY22" fmla="*/ 104505 h 112242"/>
                <a:gd name="connsiteX23" fmla="*/ 140700 w 197473"/>
                <a:gd name="connsiteY23" fmla="*/ 112377 h 112242"/>
                <a:gd name="connsiteX24" fmla="*/ 169272 w 197473"/>
                <a:gd name="connsiteY24" fmla="*/ 111615 h 112242"/>
                <a:gd name="connsiteX25" fmla="*/ 197591 w 197473"/>
                <a:gd name="connsiteY25" fmla="*/ 112377 h 112242"/>
                <a:gd name="connsiteX26" fmla="*/ 197591 w 197473"/>
                <a:gd name="connsiteY26" fmla="*/ 104505 h 112242"/>
                <a:gd name="connsiteX27" fmla="*/ 177869 w 197473"/>
                <a:gd name="connsiteY27" fmla="*/ 96887 h 112242"/>
                <a:gd name="connsiteX28" fmla="*/ 177869 w 197473"/>
                <a:gd name="connsiteY28" fmla="*/ 48384 h 112242"/>
                <a:gd name="connsiteX29" fmla="*/ 170031 w 197473"/>
                <a:gd name="connsiteY29" fmla="*/ 9531 h 112242"/>
                <a:gd name="connsiteX30" fmla="*/ 143482 w 197473"/>
                <a:gd name="connsiteY30" fmla="*/ 135 h 112242"/>
                <a:gd name="connsiteX31" fmla="*/ 106819 w 197473"/>
                <a:gd name="connsiteY31" fmla="*/ 25021 h 112242"/>
                <a:gd name="connsiteX32" fmla="*/ 73190 w 197473"/>
                <a:gd name="connsiteY32" fmla="*/ 135 h 112242"/>
                <a:gd name="connsiteX33" fmla="*/ 35769 w 197473"/>
                <a:gd name="connsiteY33" fmla="*/ 26799 h 112242"/>
                <a:gd name="connsiteX34" fmla="*/ 35769 w 197473"/>
                <a:gd name="connsiteY34" fmla="*/ 135 h 112242"/>
                <a:gd name="connsiteX35" fmla="*/ 117 w 197473"/>
                <a:gd name="connsiteY35" fmla="*/ 2928 h 112242"/>
                <a:gd name="connsiteX36" fmla="*/ 117 w 197473"/>
                <a:gd name="connsiteY36" fmla="*/ 10800 h 112242"/>
                <a:gd name="connsiteX37" fmla="*/ 19839 w 197473"/>
                <a:gd name="connsiteY37" fmla="*/ 25021 h 11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7473" h="112242">
                  <a:moveTo>
                    <a:pt x="19839" y="25021"/>
                  </a:moveTo>
                  <a:lnTo>
                    <a:pt x="19839" y="93078"/>
                  </a:lnTo>
                  <a:cubicBezTo>
                    <a:pt x="19839" y="104505"/>
                    <a:pt x="17058" y="104505"/>
                    <a:pt x="117" y="104505"/>
                  </a:cubicBezTo>
                  <a:lnTo>
                    <a:pt x="117" y="112377"/>
                  </a:lnTo>
                  <a:cubicBezTo>
                    <a:pt x="8967" y="112123"/>
                    <a:pt x="21862" y="111615"/>
                    <a:pt x="28689" y="111615"/>
                  </a:cubicBezTo>
                  <a:cubicBezTo>
                    <a:pt x="35263" y="111615"/>
                    <a:pt x="48411" y="112123"/>
                    <a:pt x="57008" y="112377"/>
                  </a:cubicBezTo>
                  <a:lnTo>
                    <a:pt x="57008" y="104505"/>
                  </a:lnTo>
                  <a:cubicBezTo>
                    <a:pt x="40067" y="104505"/>
                    <a:pt x="37286" y="104505"/>
                    <a:pt x="37286" y="93078"/>
                  </a:cubicBezTo>
                  <a:lnTo>
                    <a:pt x="37286" y="46352"/>
                  </a:lnTo>
                  <a:cubicBezTo>
                    <a:pt x="37286" y="19942"/>
                    <a:pt x="55238" y="5722"/>
                    <a:pt x="71420" y="5722"/>
                  </a:cubicBezTo>
                  <a:cubicBezTo>
                    <a:pt x="87350" y="5722"/>
                    <a:pt x="90131" y="19434"/>
                    <a:pt x="90131" y="33909"/>
                  </a:cubicBezTo>
                  <a:lnTo>
                    <a:pt x="90131" y="93078"/>
                  </a:lnTo>
                  <a:cubicBezTo>
                    <a:pt x="90131" y="104505"/>
                    <a:pt x="87350" y="104505"/>
                    <a:pt x="70409" y="104505"/>
                  </a:cubicBezTo>
                  <a:lnTo>
                    <a:pt x="70409" y="112377"/>
                  </a:lnTo>
                  <a:cubicBezTo>
                    <a:pt x="79259" y="112123"/>
                    <a:pt x="92154" y="111615"/>
                    <a:pt x="98981" y="111615"/>
                  </a:cubicBezTo>
                  <a:cubicBezTo>
                    <a:pt x="105555" y="111615"/>
                    <a:pt x="118703" y="112123"/>
                    <a:pt x="127299" y="112377"/>
                  </a:cubicBezTo>
                  <a:lnTo>
                    <a:pt x="127299" y="104505"/>
                  </a:lnTo>
                  <a:cubicBezTo>
                    <a:pt x="110359" y="104505"/>
                    <a:pt x="107577" y="104505"/>
                    <a:pt x="107577" y="93078"/>
                  </a:cubicBezTo>
                  <a:lnTo>
                    <a:pt x="107577" y="46352"/>
                  </a:lnTo>
                  <a:cubicBezTo>
                    <a:pt x="107577" y="19942"/>
                    <a:pt x="125530" y="5722"/>
                    <a:pt x="141712" y="5722"/>
                  </a:cubicBezTo>
                  <a:cubicBezTo>
                    <a:pt x="157641" y="5722"/>
                    <a:pt x="160422" y="19434"/>
                    <a:pt x="160422" y="33909"/>
                  </a:cubicBezTo>
                  <a:lnTo>
                    <a:pt x="160422" y="93078"/>
                  </a:lnTo>
                  <a:cubicBezTo>
                    <a:pt x="160422" y="104505"/>
                    <a:pt x="157641" y="104505"/>
                    <a:pt x="140700" y="104505"/>
                  </a:cubicBezTo>
                  <a:lnTo>
                    <a:pt x="140700" y="112377"/>
                  </a:lnTo>
                  <a:cubicBezTo>
                    <a:pt x="149550" y="112123"/>
                    <a:pt x="162445" y="111615"/>
                    <a:pt x="169272" y="111615"/>
                  </a:cubicBezTo>
                  <a:cubicBezTo>
                    <a:pt x="175846" y="111615"/>
                    <a:pt x="188994" y="112123"/>
                    <a:pt x="197591" y="112377"/>
                  </a:cubicBezTo>
                  <a:lnTo>
                    <a:pt x="197591" y="104505"/>
                  </a:lnTo>
                  <a:cubicBezTo>
                    <a:pt x="184443" y="104505"/>
                    <a:pt x="178122" y="104505"/>
                    <a:pt x="177869" y="96887"/>
                  </a:cubicBezTo>
                  <a:lnTo>
                    <a:pt x="177869" y="48384"/>
                  </a:lnTo>
                  <a:cubicBezTo>
                    <a:pt x="177869" y="26545"/>
                    <a:pt x="177869" y="18673"/>
                    <a:pt x="170031" y="9531"/>
                  </a:cubicBezTo>
                  <a:cubicBezTo>
                    <a:pt x="166491" y="5214"/>
                    <a:pt x="158147" y="135"/>
                    <a:pt x="143482" y="135"/>
                  </a:cubicBezTo>
                  <a:cubicBezTo>
                    <a:pt x="122243" y="135"/>
                    <a:pt x="111117" y="15371"/>
                    <a:pt x="106819" y="25021"/>
                  </a:cubicBezTo>
                  <a:cubicBezTo>
                    <a:pt x="103279" y="2928"/>
                    <a:pt x="84568" y="135"/>
                    <a:pt x="73190" y="135"/>
                  </a:cubicBezTo>
                  <a:cubicBezTo>
                    <a:pt x="54732" y="135"/>
                    <a:pt x="42849" y="11054"/>
                    <a:pt x="35769" y="26799"/>
                  </a:cubicBezTo>
                  <a:lnTo>
                    <a:pt x="35769" y="135"/>
                  </a:lnTo>
                  <a:lnTo>
                    <a:pt x="117" y="2928"/>
                  </a:lnTo>
                  <a:lnTo>
                    <a:pt x="117" y="10800"/>
                  </a:lnTo>
                  <a:cubicBezTo>
                    <a:pt x="17817" y="10800"/>
                    <a:pt x="19839" y="12578"/>
                    <a:pt x="19839" y="25021"/>
                  </a:cubicBezTo>
                  <a:close/>
                </a:path>
              </a:pathLst>
            </a:custGeom>
            <a:solidFill>
              <a:srgbClr val="000000"/>
            </a:solidFill>
            <a:ln w="25380" cap="flat">
              <a:noFill/>
              <a:prstDash val="solid"/>
              <a:miter/>
            </a:ln>
          </p:spPr>
          <p:txBody>
            <a:bodyPr rtlCol="0" anchor="ctr"/>
            <a:lstStyle/>
            <a:p>
              <a:endParaRPr lang="en-IN"/>
            </a:p>
          </p:txBody>
        </p:sp>
        <p:sp>
          <p:nvSpPr>
            <p:cNvPr id="661" name="Freeform: Shape 660">
              <a:extLst>
                <a:ext uri="{FF2B5EF4-FFF2-40B4-BE49-F238E27FC236}">
                  <a16:creationId xmlns:a16="http://schemas.microsoft.com/office/drawing/2014/main" id="{655A7A44-F0F9-2155-B3C5-DEB98865BDE2}"/>
                </a:ext>
              </a:extLst>
            </p:cNvPr>
            <p:cNvSpPr/>
            <p:nvPr>
              <p:custDataLst>
                <p:tags r:id="rId219"/>
              </p:custDataLst>
            </p:nvPr>
          </p:nvSpPr>
          <p:spPr>
            <a:xfrm>
              <a:off x="5752536" y="5950046"/>
              <a:ext cx="29583" cy="75928"/>
            </a:xfrm>
            <a:custGeom>
              <a:avLst/>
              <a:gdLst>
                <a:gd name="connsiteX0" fmla="*/ 29709 w 29583"/>
                <a:gd name="connsiteY0" fmla="*/ 26799 h 75928"/>
                <a:gd name="connsiteX1" fmla="*/ 13527 w 29583"/>
                <a:gd name="connsiteY1" fmla="*/ 135 h 75928"/>
                <a:gd name="connsiteX2" fmla="*/ 126 w 29583"/>
                <a:gd name="connsiteY2" fmla="*/ 13594 h 75928"/>
                <a:gd name="connsiteX3" fmla="*/ 13527 w 29583"/>
                <a:gd name="connsiteY3" fmla="*/ 27053 h 75928"/>
                <a:gd name="connsiteX4" fmla="*/ 23135 w 29583"/>
                <a:gd name="connsiteY4" fmla="*/ 23498 h 75928"/>
                <a:gd name="connsiteX5" fmla="*/ 23641 w 29583"/>
                <a:gd name="connsiteY5" fmla="*/ 22990 h 75928"/>
                <a:gd name="connsiteX6" fmla="*/ 24146 w 29583"/>
                <a:gd name="connsiteY6" fmla="*/ 26799 h 75928"/>
                <a:gd name="connsiteX7" fmla="*/ 5941 w 29583"/>
                <a:gd name="connsiteY7" fmla="*/ 70477 h 75928"/>
                <a:gd name="connsiteX8" fmla="*/ 4171 w 29583"/>
                <a:gd name="connsiteY8" fmla="*/ 73270 h 75928"/>
                <a:gd name="connsiteX9" fmla="*/ 6700 w 29583"/>
                <a:gd name="connsiteY9" fmla="*/ 76064 h 75928"/>
                <a:gd name="connsiteX10" fmla="*/ 29709 w 29583"/>
                <a:gd name="connsiteY10" fmla="*/ 26799 h 75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83" h="75928">
                  <a:moveTo>
                    <a:pt x="29709" y="26799"/>
                  </a:moveTo>
                  <a:cubicBezTo>
                    <a:pt x="29709" y="10546"/>
                    <a:pt x="23641" y="135"/>
                    <a:pt x="13527" y="135"/>
                  </a:cubicBezTo>
                  <a:cubicBezTo>
                    <a:pt x="4677" y="135"/>
                    <a:pt x="126" y="6991"/>
                    <a:pt x="126" y="13594"/>
                  </a:cubicBezTo>
                  <a:cubicBezTo>
                    <a:pt x="126" y="20196"/>
                    <a:pt x="4424" y="27053"/>
                    <a:pt x="13527" y="27053"/>
                  </a:cubicBezTo>
                  <a:cubicBezTo>
                    <a:pt x="17572" y="27053"/>
                    <a:pt x="20606" y="25529"/>
                    <a:pt x="23135" y="23498"/>
                  </a:cubicBezTo>
                  <a:lnTo>
                    <a:pt x="23641" y="22990"/>
                  </a:lnTo>
                  <a:cubicBezTo>
                    <a:pt x="23893" y="22990"/>
                    <a:pt x="24146" y="23244"/>
                    <a:pt x="24146" y="26799"/>
                  </a:cubicBezTo>
                  <a:cubicBezTo>
                    <a:pt x="24146" y="43051"/>
                    <a:pt x="17066" y="58542"/>
                    <a:pt x="5941" y="70477"/>
                  </a:cubicBezTo>
                  <a:cubicBezTo>
                    <a:pt x="4424" y="72000"/>
                    <a:pt x="4171" y="72254"/>
                    <a:pt x="4171" y="73270"/>
                  </a:cubicBezTo>
                  <a:cubicBezTo>
                    <a:pt x="4171" y="75048"/>
                    <a:pt x="5435" y="76064"/>
                    <a:pt x="6700" y="76064"/>
                  </a:cubicBezTo>
                  <a:cubicBezTo>
                    <a:pt x="9734" y="76064"/>
                    <a:pt x="29709" y="56002"/>
                    <a:pt x="29709" y="26799"/>
                  </a:cubicBezTo>
                  <a:close/>
                </a:path>
              </a:pathLst>
            </a:custGeom>
            <a:solidFill>
              <a:srgbClr val="000000"/>
            </a:solidFill>
            <a:ln w="25380" cap="flat">
              <a:noFill/>
              <a:prstDash val="solid"/>
              <a:miter/>
            </a:ln>
          </p:spPr>
          <p:txBody>
            <a:bodyPr rtlCol="0" anchor="ctr"/>
            <a:lstStyle/>
            <a:p>
              <a:endParaRPr lang="en-IN"/>
            </a:p>
          </p:txBody>
        </p:sp>
        <p:sp>
          <p:nvSpPr>
            <p:cNvPr id="662" name="Freeform: Shape 661">
              <a:extLst>
                <a:ext uri="{FF2B5EF4-FFF2-40B4-BE49-F238E27FC236}">
                  <a16:creationId xmlns:a16="http://schemas.microsoft.com/office/drawing/2014/main" id="{5DEAD843-CC45-E9B8-0988-5DB8BC72BE1A}"/>
                </a:ext>
              </a:extLst>
            </p:cNvPr>
            <p:cNvSpPr/>
            <p:nvPr>
              <p:custDataLst>
                <p:tags r:id="rId220"/>
              </p:custDataLst>
            </p:nvPr>
          </p:nvSpPr>
          <p:spPr>
            <a:xfrm>
              <a:off x="5898710" y="5800728"/>
              <a:ext cx="125159" cy="179537"/>
            </a:xfrm>
            <a:custGeom>
              <a:avLst/>
              <a:gdLst>
                <a:gd name="connsiteX0" fmla="*/ 76997 w 125159"/>
                <a:gd name="connsiteY0" fmla="*/ 102220 h 179537"/>
                <a:gd name="connsiteX1" fmla="*/ 103546 w 125159"/>
                <a:gd name="connsiteY1" fmla="*/ 173577 h 179537"/>
                <a:gd name="connsiteX2" fmla="*/ 116947 w 125159"/>
                <a:gd name="connsiteY2" fmla="*/ 179164 h 179537"/>
                <a:gd name="connsiteX3" fmla="*/ 122510 w 125159"/>
                <a:gd name="connsiteY3" fmla="*/ 179164 h 179537"/>
                <a:gd name="connsiteX4" fmla="*/ 125291 w 125159"/>
                <a:gd name="connsiteY4" fmla="*/ 176625 h 179537"/>
                <a:gd name="connsiteX5" fmla="*/ 124027 w 125159"/>
                <a:gd name="connsiteY5" fmla="*/ 174339 h 179537"/>
                <a:gd name="connsiteX6" fmla="*/ 118211 w 125159"/>
                <a:gd name="connsiteY6" fmla="*/ 162658 h 179537"/>
                <a:gd name="connsiteX7" fmla="*/ 66631 w 125159"/>
                <a:gd name="connsiteY7" fmla="*/ 18165 h 179537"/>
                <a:gd name="connsiteX8" fmla="*/ 35783 w 125159"/>
                <a:gd name="connsiteY8" fmla="*/ 135 h 179537"/>
                <a:gd name="connsiteX9" fmla="*/ 31232 w 125159"/>
                <a:gd name="connsiteY9" fmla="*/ 2928 h 179537"/>
                <a:gd name="connsiteX10" fmla="*/ 33508 w 125159"/>
                <a:gd name="connsiteY10" fmla="*/ 5468 h 179537"/>
                <a:gd name="connsiteX11" fmla="*/ 49943 w 125159"/>
                <a:gd name="connsiteY11" fmla="*/ 25783 h 179537"/>
                <a:gd name="connsiteX12" fmla="*/ 74469 w 125159"/>
                <a:gd name="connsiteY12" fmla="*/ 94855 h 179537"/>
                <a:gd name="connsiteX13" fmla="*/ 4683 w 125159"/>
                <a:gd name="connsiteY13" fmla="*/ 164435 h 179537"/>
                <a:gd name="connsiteX14" fmla="*/ 132 w 125159"/>
                <a:gd name="connsiteY14" fmla="*/ 172308 h 179537"/>
                <a:gd name="connsiteX15" fmla="*/ 7717 w 125159"/>
                <a:gd name="connsiteY15" fmla="*/ 179672 h 179537"/>
                <a:gd name="connsiteX16" fmla="*/ 16061 w 125159"/>
                <a:gd name="connsiteY16" fmla="*/ 174339 h 179537"/>
                <a:gd name="connsiteX17" fmla="*/ 76997 w 125159"/>
                <a:gd name="connsiteY17" fmla="*/ 102220 h 17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159" h="179537">
                  <a:moveTo>
                    <a:pt x="76997" y="102220"/>
                  </a:moveTo>
                  <a:cubicBezTo>
                    <a:pt x="87364" y="128883"/>
                    <a:pt x="99501" y="167737"/>
                    <a:pt x="103546" y="173577"/>
                  </a:cubicBezTo>
                  <a:cubicBezTo>
                    <a:pt x="107592" y="179164"/>
                    <a:pt x="110120" y="179164"/>
                    <a:pt x="116947" y="179164"/>
                  </a:cubicBezTo>
                  <a:lnTo>
                    <a:pt x="122510" y="179164"/>
                  </a:lnTo>
                  <a:cubicBezTo>
                    <a:pt x="125038" y="178910"/>
                    <a:pt x="125291" y="177386"/>
                    <a:pt x="125291" y="176625"/>
                  </a:cubicBezTo>
                  <a:cubicBezTo>
                    <a:pt x="125291" y="175863"/>
                    <a:pt x="124785" y="175355"/>
                    <a:pt x="124027" y="174339"/>
                  </a:cubicBezTo>
                  <a:cubicBezTo>
                    <a:pt x="121498" y="171546"/>
                    <a:pt x="119981" y="167737"/>
                    <a:pt x="118211" y="162658"/>
                  </a:cubicBezTo>
                  <a:lnTo>
                    <a:pt x="66631" y="18165"/>
                  </a:lnTo>
                  <a:cubicBezTo>
                    <a:pt x="61321" y="3436"/>
                    <a:pt x="47667" y="135"/>
                    <a:pt x="35783" y="135"/>
                  </a:cubicBezTo>
                  <a:cubicBezTo>
                    <a:pt x="34519" y="135"/>
                    <a:pt x="31232" y="135"/>
                    <a:pt x="31232" y="2928"/>
                  </a:cubicBezTo>
                  <a:cubicBezTo>
                    <a:pt x="31232" y="4960"/>
                    <a:pt x="33255" y="5468"/>
                    <a:pt x="33508" y="5468"/>
                  </a:cubicBezTo>
                  <a:cubicBezTo>
                    <a:pt x="41852" y="6991"/>
                    <a:pt x="43621" y="8515"/>
                    <a:pt x="49943" y="25783"/>
                  </a:cubicBezTo>
                  <a:lnTo>
                    <a:pt x="74469" y="94855"/>
                  </a:lnTo>
                  <a:lnTo>
                    <a:pt x="4683" y="164435"/>
                  </a:lnTo>
                  <a:cubicBezTo>
                    <a:pt x="1649" y="167483"/>
                    <a:pt x="132" y="169006"/>
                    <a:pt x="132" y="172308"/>
                  </a:cubicBezTo>
                  <a:cubicBezTo>
                    <a:pt x="132" y="176625"/>
                    <a:pt x="3672" y="179672"/>
                    <a:pt x="7717" y="179672"/>
                  </a:cubicBezTo>
                  <a:cubicBezTo>
                    <a:pt x="11763" y="179672"/>
                    <a:pt x="14038" y="176879"/>
                    <a:pt x="16061" y="174339"/>
                  </a:cubicBezTo>
                  <a:lnTo>
                    <a:pt x="76997" y="102220"/>
                  </a:lnTo>
                  <a:close/>
                </a:path>
              </a:pathLst>
            </a:custGeom>
            <a:solidFill>
              <a:srgbClr val="000000"/>
            </a:solidFill>
            <a:ln w="25380" cap="flat">
              <a:noFill/>
              <a:prstDash val="solid"/>
              <a:miter/>
            </a:ln>
          </p:spPr>
          <p:txBody>
            <a:bodyPr rtlCol="0" anchor="ctr"/>
            <a:lstStyle/>
            <a:p>
              <a:endParaRPr lang="en-IN"/>
            </a:p>
          </p:txBody>
        </p:sp>
        <p:sp>
          <p:nvSpPr>
            <p:cNvPr id="663" name="Freeform: Shape 662">
              <a:extLst>
                <a:ext uri="{FF2B5EF4-FFF2-40B4-BE49-F238E27FC236}">
                  <a16:creationId xmlns:a16="http://schemas.microsoft.com/office/drawing/2014/main" id="{91D848A1-2B35-0CFE-5283-910E84BC0E26}"/>
                </a:ext>
              </a:extLst>
            </p:cNvPr>
            <p:cNvSpPr/>
            <p:nvPr>
              <p:custDataLst>
                <p:tags r:id="rId221"/>
              </p:custDataLst>
            </p:nvPr>
          </p:nvSpPr>
          <p:spPr>
            <a:xfrm>
              <a:off x="6124023" y="5839835"/>
              <a:ext cx="154489" cy="147286"/>
            </a:xfrm>
            <a:custGeom>
              <a:avLst/>
              <a:gdLst>
                <a:gd name="connsiteX0" fmla="*/ 149826 w 154489"/>
                <a:gd name="connsiteY0" fmla="*/ 10800 h 147286"/>
                <a:gd name="connsiteX1" fmla="*/ 154630 w 154489"/>
                <a:gd name="connsiteY1" fmla="*/ 5214 h 147286"/>
                <a:gd name="connsiteX2" fmla="*/ 149573 w 154489"/>
                <a:gd name="connsiteY2" fmla="*/ 135 h 147286"/>
                <a:gd name="connsiteX3" fmla="*/ 145022 w 154489"/>
                <a:gd name="connsiteY3" fmla="*/ 1912 h 147286"/>
                <a:gd name="connsiteX4" fmla="*/ 4944 w 154489"/>
                <a:gd name="connsiteY4" fmla="*/ 68191 h 147286"/>
                <a:gd name="connsiteX5" fmla="*/ 140 w 154489"/>
                <a:gd name="connsiteY5" fmla="*/ 73778 h 147286"/>
                <a:gd name="connsiteX6" fmla="*/ 4944 w 154489"/>
                <a:gd name="connsiteY6" fmla="*/ 79365 h 147286"/>
                <a:gd name="connsiteX7" fmla="*/ 145022 w 154489"/>
                <a:gd name="connsiteY7" fmla="*/ 145644 h 147286"/>
                <a:gd name="connsiteX8" fmla="*/ 149573 w 154489"/>
                <a:gd name="connsiteY8" fmla="*/ 147421 h 147286"/>
                <a:gd name="connsiteX9" fmla="*/ 154630 w 154489"/>
                <a:gd name="connsiteY9" fmla="*/ 142342 h 147286"/>
                <a:gd name="connsiteX10" fmla="*/ 149826 w 154489"/>
                <a:gd name="connsiteY10" fmla="*/ 136756 h 147286"/>
                <a:gd name="connsiteX11" fmla="*/ 17081 w 154489"/>
                <a:gd name="connsiteY11" fmla="*/ 73778 h 147286"/>
                <a:gd name="connsiteX12" fmla="*/ 149826 w 154489"/>
                <a:gd name="connsiteY12" fmla="*/ 10800 h 147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4489" h="147286">
                  <a:moveTo>
                    <a:pt x="149826" y="10800"/>
                  </a:moveTo>
                  <a:cubicBezTo>
                    <a:pt x="152860" y="9277"/>
                    <a:pt x="154630" y="8007"/>
                    <a:pt x="154630" y="5214"/>
                  </a:cubicBezTo>
                  <a:cubicBezTo>
                    <a:pt x="154630" y="2420"/>
                    <a:pt x="152354" y="135"/>
                    <a:pt x="149573" y="135"/>
                  </a:cubicBezTo>
                  <a:cubicBezTo>
                    <a:pt x="148814" y="135"/>
                    <a:pt x="148309" y="135"/>
                    <a:pt x="145022" y="1912"/>
                  </a:cubicBezTo>
                  <a:lnTo>
                    <a:pt x="4944" y="68191"/>
                  </a:lnTo>
                  <a:cubicBezTo>
                    <a:pt x="2163" y="69461"/>
                    <a:pt x="140" y="70731"/>
                    <a:pt x="140" y="73778"/>
                  </a:cubicBezTo>
                  <a:cubicBezTo>
                    <a:pt x="140" y="76825"/>
                    <a:pt x="2163" y="78095"/>
                    <a:pt x="4944" y="79365"/>
                  </a:cubicBezTo>
                  <a:lnTo>
                    <a:pt x="145022" y="145644"/>
                  </a:lnTo>
                  <a:cubicBezTo>
                    <a:pt x="148309" y="147421"/>
                    <a:pt x="148814" y="147421"/>
                    <a:pt x="149573" y="147421"/>
                  </a:cubicBezTo>
                  <a:cubicBezTo>
                    <a:pt x="152354" y="147421"/>
                    <a:pt x="154630" y="145136"/>
                    <a:pt x="154630" y="142342"/>
                  </a:cubicBezTo>
                  <a:cubicBezTo>
                    <a:pt x="154630" y="139549"/>
                    <a:pt x="152860" y="138279"/>
                    <a:pt x="149826" y="136756"/>
                  </a:cubicBezTo>
                  <a:lnTo>
                    <a:pt x="17081" y="73778"/>
                  </a:lnTo>
                  <a:lnTo>
                    <a:pt x="149826" y="10800"/>
                  </a:lnTo>
                  <a:close/>
                </a:path>
              </a:pathLst>
            </a:custGeom>
            <a:solidFill>
              <a:srgbClr val="000000"/>
            </a:solidFill>
            <a:ln w="25380" cap="flat">
              <a:noFill/>
              <a:prstDash val="solid"/>
              <a:miter/>
            </a:ln>
          </p:spPr>
          <p:txBody>
            <a:bodyPr rtlCol="0" anchor="ctr"/>
            <a:lstStyle/>
            <a:p>
              <a:endParaRPr lang="en-IN"/>
            </a:p>
          </p:txBody>
        </p:sp>
        <p:sp>
          <p:nvSpPr>
            <p:cNvPr id="664" name="Freeform: Shape 663">
              <a:extLst>
                <a:ext uri="{FF2B5EF4-FFF2-40B4-BE49-F238E27FC236}">
                  <a16:creationId xmlns:a16="http://schemas.microsoft.com/office/drawing/2014/main" id="{E7B0B7BD-6382-6B8A-DD46-444055DE9D34}"/>
                </a:ext>
              </a:extLst>
            </p:cNvPr>
            <p:cNvSpPr/>
            <p:nvPr>
              <p:custDataLst>
                <p:tags r:id="rId222"/>
              </p:custDataLst>
            </p:nvPr>
          </p:nvSpPr>
          <p:spPr>
            <a:xfrm>
              <a:off x="6377516" y="5864721"/>
              <a:ext cx="137043" cy="167093"/>
            </a:xfrm>
            <a:custGeom>
              <a:avLst/>
              <a:gdLst>
                <a:gd name="connsiteX0" fmla="*/ 50973 w 137043"/>
                <a:gd name="connsiteY0" fmla="*/ 23244 h 167093"/>
                <a:gd name="connsiteX1" fmla="*/ 54766 w 137043"/>
                <a:gd name="connsiteY1" fmla="*/ 6991 h 167093"/>
                <a:gd name="connsiteX2" fmla="*/ 47433 w 137043"/>
                <a:gd name="connsiteY2" fmla="*/ 135 h 167093"/>
                <a:gd name="connsiteX3" fmla="*/ 37319 w 137043"/>
                <a:gd name="connsiteY3" fmla="*/ 9277 h 167093"/>
                <a:gd name="connsiteX4" fmla="*/ 909 w 137043"/>
                <a:gd name="connsiteY4" fmla="*/ 156309 h 167093"/>
                <a:gd name="connsiteX5" fmla="*/ 151 w 137043"/>
                <a:gd name="connsiteY5" fmla="*/ 160372 h 167093"/>
                <a:gd name="connsiteX6" fmla="*/ 7231 w 137043"/>
                <a:gd name="connsiteY6" fmla="*/ 167229 h 167093"/>
                <a:gd name="connsiteX7" fmla="*/ 16080 w 137043"/>
                <a:gd name="connsiteY7" fmla="*/ 161896 h 167093"/>
                <a:gd name="connsiteX8" fmla="*/ 29987 w 137043"/>
                <a:gd name="connsiteY8" fmla="*/ 107298 h 167093"/>
                <a:gd name="connsiteX9" fmla="*/ 54513 w 137043"/>
                <a:gd name="connsiteY9" fmla="*/ 115171 h 167093"/>
                <a:gd name="connsiteX10" fmla="*/ 88142 w 137043"/>
                <a:gd name="connsiteY10" fmla="*/ 96633 h 167093"/>
                <a:gd name="connsiteX11" fmla="*/ 110898 w 137043"/>
                <a:gd name="connsiteY11" fmla="*/ 115171 h 167093"/>
                <a:gd name="connsiteX12" fmla="*/ 129609 w 137043"/>
                <a:gd name="connsiteY12" fmla="*/ 101204 h 167093"/>
                <a:gd name="connsiteX13" fmla="*/ 137194 w 137043"/>
                <a:gd name="connsiteY13" fmla="*/ 76064 h 167093"/>
                <a:gd name="connsiteX14" fmla="*/ 134160 w 137043"/>
                <a:gd name="connsiteY14" fmla="*/ 73524 h 167093"/>
                <a:gd name="connsiteX15" fmla="*/ 130620 w 137043"/>
                <a:gd name="connsiteY15" fmla="*/ 78095 h 167093"/>
                <a:gd name="connsiteX16" fmla="*/ 111404 w 137043"/>
                <a:gd name="connsiteY16" fmla="*/ 109584 h 167093"/>
                <a:gd name="connsiteX17" fmla="*/ 103818 w 137043"/>
                <a:gd name="connsiteY17" fmla="*/ 97903 h 167093"/>
                <a:gd name="connsiteX18" fmla="*/ 108875 w 137043"/>
                <a:gd name="connsiteY18" fmla="*/ 71493 h 167093"/>
                <a:gd name="connsiteX19" fmla="*/ 115955 w 137043"/>
                <a:gd name="connsiteY19" fmla="*/ 44067 h 167093"/>
                <a:gd name="connsiteX20" fmla="*/ 120253 w 137043"/>
                <a:gd name="connsiteY20" fmla="*/ 26799 h 167093"/>
                <a:gd name="connsiteX21" fmla="*/ 124046 w 137043"/>
                <a:gd name="connsiteY21" fmla="*/ 9785 h 167093"/>
                <a:gd name="connsiteX22" fmla="*/ 116713 w 137043"/>
                <a:gd name="connsiteY22" fmla="*/ 2928 h 167093"/>
                <a:gd name="connsiteX23" fmla="*/ 106852 w 137043"/>
                <a:gd name="connsiteY23" fmla="*/ 11816 h 167093"/>
                <a:gd name="connsiteX24" fmla="*/ 94969 w 137043"/>
                <a:gd name="connsiteY24" fmla="*/ 59303 h 167093"/>
                <a:gd name="connsiteX25" fmla="*/ 88395 w 137043"/>
                <a:gd name="connsiteY25" fmla="*/ 85205 h 167093"/>
                <a:gd name="connsiteX26" fmla="*/ 55524 w 137043"/>
                <a:gd name="connsiteY26" fmla="*/ 109584 h 167093"/>
                <a:gd name="connsiteX27" fmla="*/ 36814 w 137043"/>
                <a:gd name="connsiteY27" fmla="*/ 87491 h 167093"/>
                <a:gd name="connsiteX28" fmla="*/ 40354 w 137043"/>
                <a:gd name="connsiteY28" fmla="*/ 65906 h 167093"/>
                <a:gd name="connsiteX29" fmla="*/ 50973 w 137043"/>
                <a:gd name="connsiteY29" fmla="*/ 23244 h 16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043" h="167093">
                  <a:moveTo>
                    <a:pt x="50973" y="23244"/>
                  </a:moveTo>
                  <a:cubicBezTo>
                    <a:pt x="52237" y="17911"/>
                    <a:pt x="54766" y="8261"/>
                    <a:pt x="54766" y="6991"/>
                  </a:cubicBezTo>
                  <a:cubicBezTo>
                    <a:pt x="54766" y="2674"/>
                    <a:pt x="51732" y="135"/>
                    <a:pt x="47433" y="135"/>
                  </a:cubicBezTo>
                  <a:cubicBezTo>
                    <a:pt x="46675" y="135"/>
                    <a:pt x="39595" y="389"/>
                    <a:pt x="37319" y="9277"/>
                  </a:cubicBezTo>
                  <a:lnTo>
                    <a:pt x="909" y="156309"/>
                  </a:lnTo>
                  <a:cubicBezTo>
                    <a:pt x="151" y="159357"/>
                    <a:pt x="151" y="159864"/>
                    <a:pt x="151" y="160372"/>
                  </a:cubicBezTo>
                  <a:cubicBezTo>
                    <a:pt x="151" y="164181"/>
                    <a:pt x="2932" y="167229"/>
                    <a:pt x="7231" y="167229"/>
                  </a:cubicBezTo>
                  <a:cubicBezTo>
                    <a:pt x="12540" y="167229"/>
                    <a:pt x="15575" y="162658"/>
                    <a:pt x="16080" y="161896"/>
                  </a:cubicBezTo>
                  <a:cubicBezTo>
                    <a:pt x="17092" y="159610"/>
                    <a:pt x="20379" y="146405"/>
                    <a:pt x="29987" y="107298"/>
                  </a:cubicBezTo>
                  <a:cubicBezTo>
                    <a:pt x="38078" y="114155"/>
                    <a:pt x="49456" y="115171"/>
                    <a:pt x="54513" y="115171"/>
                  </a:cubicBezTo>
                  <a:cubicBezTo>
                    <a:pt x="72212" y="115171"/>
                    <a:pt x="82073" y="103743"/>
                    <a:pt x="88142" y="96633"/>
                  </a:cubicBezTo>
                  <a:cubicBezTo>
                    <a:pt x="90417" y="108060"/>
                    <a:pt x="99773" y="115171"/>
                    <a:pt x="110898" y="115171"/>
                  </a:cubicBezTo>
                  <a:cubicBezTo>
                    <a:pt x="119748" y="115171"/>
                    <a:pt x="125563" y="109330"/>
                    <a:pt x="129609" y="101204"/>
                  </a:cubicBezTo>
                  <a:cubicBezTo>
                    <a:pt x="133907" y="92062"/>
                    <a:pt x="137194" y="76571"/>
                    <a:pt x="137194" y="76064"/>
                  </a:cubicBezTo>
                  <a:cubicBezTo>
                    <a:pt x="137194" y="73524"/>
                    <a:pt x="134918" y="73524"/>
                    <a:pt x="134160" y="73524"/>
                  </a:cubicBezTo>
                  <a:cubicBezTo>
                    <a:pt x="131631" y="73524"/>
                    <a:pt x="131378" y="74540"/>
                    <a:pt x="130620" y="78095"/>
                  </a:cubicBezTo>
                  <a:cubicBezTo>
                    <a:pt x="126322" y="94601"/>
                    <a:pt x="121770" y="109584"/>
                    <a:pt x="111404" y="109584"/>
                  </a:cubicBezTo>
                  <a:cubicBezTo>
                    <a:pt x="104577" y="109584"/>
                    <a:pt x="103818" y="102981"/>
                    <a:pt x="103818" y="97903"/>
                  </a:cubicBezTo>
                  <a:cubicBezTo>
                    <a:pt x="103818" y="92316"/>
                    <a:pt x="106852" y="80381"/>
                    <a:pt x="108875" y="71493"/>
                  </a:cubicBezTo>
                  <a:lnTo>
                    <a:pt x="115955" y="44067"/>
                  </a:lnTo>
                  <a:cubicBezTo>
                    <a:pt x="116713" y="40258"/>
                    <a:pt x="119242" y="30608"/>
                    <a:pt x="120253" y="26799"/>
                  </a:cubicBezTo>
                  <a:cubicBezTo>
                    <a:pt x="121517" y="20958"/>
                    <a:pt x="124046" y="11308"/>
                    <a:pt x="124046" y="9785"/>
                  </a:cubicBezTo>
                  <a:cubicBezTo>
                    <a:pt x="124046" y="5214"/>
                    <a:pt x="120506" y="2928"/>
                    <a:pt x="116713" y="2928"/>
                  </a:cubicBezTo>
                  <a:cubicBezTo>
                    <a:pt x="115449" y="2928"/>
                    <a:pt x="108875" y="3182"/>
                    <a:pt x="106852" y="11816"/>
                  </a:cubicBezTo>
                  <a:lnTo>
                    <a:pt x="94969" y="59303"/>
                  </a:lnTo>
                  <a:cubicBezTo>
                    <a:pt x="91934" y="72000"/>
                    <a:pt x="89153" y="82666"/>
                    <a:pt x="88395" y="85205"/>
                  </a:cubicBezTo>
                  <a:cubicBezTo>
                    <a:pt x="88142" y="86475"/>
                    <a:pt x="76005" y="109584"/>
                    <a:pt x="55524" y="109584"/>
                  </a:cubicBezTo>
                  <a:cubicBezTo>
                    <a:pt x="42882" y="109584"/>
                    <a:pt x="36814" y="101204"/>
                    <a:pt x="36814" y="87491"/>
                  </a:cubicBezTo>
                  <a:cubicBezTo>
                    <a:pt x="36814" y="80127"/>
                    <a:pt x="38584" y="73016"/>
                    <a:pt x="40354" y="65906"/>
                  </a:cubicBezTo>
                  <a:lnTo>
                    <a:pt x="50973" y="23244"/>
                  </a:lnTo>
                  <a:close/>
                </a:path>
              </a:pathLst>
            </a:custGeom>
            <a:solidFill>
              <a:srgbClr val="000000"/>
            </a:solidFill>
            <a:ln w="25380" cap="flat">
              <a:noFill/>
              <a:prstDash val="solid"/>
              <a:miter/>
            </a:ln>
          </p:spPr>
          <p:txBody>
            <a:bodyPr rtlCol="0" anchor="ctr"/>
            <a:lstStyle/>
            <a:p>
              <a:endParaRPr lang="en-IN"/>
            </a:p>
          </p:txBody>
        </p:sp>
        <p:sp>
          <p:nvSpPr>
            <p:cNvPr id="665" name="Freeform: Shape 664">
              <a:extLst>
                <a:ext uri="{FF2B5EF4-FFF2-40B4-BE49-F238E27FC236}">
                  <a16:creationId xmlns:a16="http://schemas.microsoft.com/office/drawing/2014/main" id="{C9925E0A-6D2A-A94E-2ECD-93F9E45FF149}"/>
                </a:ext>
              </a:extLst>
            </p:cNvPr>
            <p:cNvSpPr/>
            <p:nvPr>
              <p:custDataLst>
                <p:tags r:id="rId223"/>
              </p:custDataLst>
            </p:nvPr>
          </p:nvSpPr>
          <p:spPr>
            <a:xfrm>
              <a:off x="6544028" y="5950046"/>
              <a:ext cx="29583" cy="75928"/>
            </a:xfrm>
            <a:custGeom>
              <a:avLst/>
              <a:gdLst>
                <a:gd name="connsiteX0" fmla="*/ 29740 w 29583"/>
                <a:gd name="connsiteY0" fmla="*/ 26799 h 75928"/>
                <a:gd name="connsiteX1" fmla="*/ 13558 w 29583"/>
                <a:gd name="connsiteY1" fmla="*/ 135 h 75928"/>
                <a:gd name="connsiteX2" fmla="*/ 157 w 29583"/>
                <a:gd name="connsiteY2" fmla="*/ 13594 h 75928"/>
                <a:gd name="connsiteX3" fmla="*/ 13558 w 29583"/>
                <a:gd name="connsiteY3" fmla="*/ 27053 h 75928"/>
                <a:gd name="connsiteX4" fmla="*/ 23166 w 29583"/>
                <a:gd name="connsiteY4" fmla="*/ 23498 h 75928"/>
                <a:gd name="connsiteX5" fmla="*/ 23672 w 29583"/>
                <a:gd name="connsiteY5" fmla="*/ 22990 h 75928"/>
                <a:gd name="connsiteX6" fmla="*/ 24177 w 29583"/>
                <a:gd name="connsiteY6" fmla="*/ 26799 h 75928"/>
                <a:gd name="connsiteX7" fmla="*/ 5972 w 29583"/>
                <a:gd name="connsiteY7" fmla="*/ 70477 h 75928"/>
                <a:gd name="connsiteX8" fmla="*/ 4202 w 29583"/>
                <a:gd name="connsiteY8" fmla="*/ 73270 h 75928"/>
                <a:gd name="connsiteX9" fmla="*/ 6731 w 29583"/>
                <a:gd name="connsiteY9" fmla="*/ 76064 h 75928"/>
                <a:gd name="connsiteX10" fmla="*/ 29740 w 29583"/>
                <a:gd name="connsiteY10" fmla="*/ 26799 h 75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83" h="75928">
                  <a:moveTo>
                    <a:pt x="29740" y="26799"/>
                  </a:moveTo>
                  <a:cubicBezTo>
                    <a:pt x="29740" y="10546"/>
                    <a:pt x="23672" y="135"/>
                    <a:pt x="13558" y="135"/>
                  </a:cubicBezTo>
                  <a:cubicBezTo>
                    <a:pt x="4708" y="135"/>
                    <a:pt x="157" y="6991"/>
                    <a:pt x="157" y="13594"/>
                  </a:cubicBezTo>
                  <a:cubicBezTo>
                    <a:pt x="157" y="20196"/>
                    <a:pt x="4455" y="27053"/>
                    <a:pt x="13558" y="27053"/>
                  </a:cubicBezTo>
                  <a:cubicBezTo>
                    <a:pt x="17603" y="27053"/>
                    <a:pt x="20638" y="25529"/>
                    <a:pt x="23166" y="23498"/>
                  </a:cubicBezTo>
                  <a:lnTo>
                    <a:pt x="23672" y="22990"/>
                  </a:lnTo>
                  <a:cubicBezTo>
                    <a:pt x="23925" y="22990"/>
                    <a:pt x="24177" y="23244"/>
                    <a:pt x="24177" y="26799"/>
                  </a:cubicBezTo>
                  <a:cubicBezTo>
                    <a:pt x="24177" y="43051"/>
                    <a:pt x="17098" y="58542"/>
                    <a:pt x="5972" y="70477"/>
                  </a:cubicBezTo>
                  <a:cubicBezTo>
                    <a:pt x="4455" y="72000"/>
                    <a:pt x="4202" y="72254"/>
                    <a:pt x="4202" y="73270"/>
                  </a:cubicBezTo>
                  <a:cubicBezTo>
                    <a:pt x="4202" y="75048"/>
                    <a:pt x="5467" y="76064"/>
                    <a:pt x="6731" y="76064"/>
                  </a:cubicBezTo>
                  <a:cubicBezTo>
                    <a:pt x="9765" y="76064"/>
                    <a:pt x="29740" y="56002"/>
                    <a:pt x="29740" y="26799"/>
                  </a:cubicBezTo>
                  <a:close/>
                </a:path>
              </a:pathLst>
            </a:custGeom>
            <a:solidFill>
              <a:srgbClr val="000000"/>
            </a:solidFill>
            <a:ln w="25380" cap="flat">
              <a:noFill/>
              <a:prstDash val="solid"/>
              <a:miter/>
            </a:ln>
          </p:spPr>
          <p:txBody>
            <a:bodyPr rtlCol="0" anchor="ctr"/>
            <a:lstStyle/>
            <a:p>
              <a:endParaRPr lang="en-IN"/>
            </a:p>
          </p:txBody>
        </p:sp>
        <p:sp>
          <p:nvSpPr>
            <p:cNvPr id="666" name="Freeform: Shape 665">
              <a:extLst>
                <a:ext uri="{FF2B5EF4-FFF2-40B4-BE49-F238E27FC236}">
                  <a16:creationId xmlns:a16="http://schemas.microsoft.com/office/drawing/2014/main" id="{F0732BD0-677A-1391-819F-DF3EEB7D647D}"/>
                </a:ext>
              </a:extLst>
            </p:cNvPr>
            <p:cNvSpPr/>
            <p:nvPr>
              <p:custDataLst>
                <p:tags r:id="rId224"/>
              </p:custDataLst>
            </p:nvPr>
          </p:nvSpPr>
          <p:spPr>
            <a:xfrm>
              <a:off x="5048888" y="6254889"/>
              <a:ext cx="6840745" cy="10157"/>
            </a:xfrm>
            <a:custGeom>
              <a:avLst/>
              <a:gdLst>
                <a:gd name="connsiteX0" fmla="*/ 0 w 6840745"/>
                <a:gd name="connsiteY0" fmla="*/ 0 h 10157"/>
                <a:gd name="connsiteX1" fmla="*/ 6840746 w 6840745"/>
                <a:gd name="connsiteY1" fmla="*/ 0 h 10157"/>
                <a:gd name="connsiteX2" fmla="*/ 6840746 w 6840745"/>
                <a:gd name="connsiteY2" fmla="*/ 10157 h 10157"/>
                <a:gd name="connsiteX3" fmla="*/ 0 w 6840745"/>
                <a:gd name="connsiteY3" fmla="*/ 10157 h 10157"/>
              </a:gdLst>
              <a:ahLst/>
              <a:cxnLst>
                <a:cxn ang="0">
                  <a:pos x="connsiteX0" y="connsiteY0"/>
                </a:cxn>
                <a:cxn ang="0">
                  <a:pos x="connsiteX1" y="connsiteY1"/>
                </a:cxn>
                <a:cxn ang="0">
                  <a:pos x="connsiteX2" y="connsiteY2"/>
                </a:cxn>
                <a:cxn ang="0">
                  <a:pos x="connsiteX3" y="connsiteY3"/>
                </a:cxn>
              </a:cxnLst>
              <a:rect l="l" t="t" r="r" b="b"/>
              <a:pathLst>
                <a:path w="6840745" h="10157">
                  <a:moveTo>
                    <a:pt x="0" y="0"/>
                  </a:moveTo>
                  <a:lnTo>
                    <a:pt x="6840746" y="0"/>
                  </a:lnTo>
                  <a:lnTo>
                    <a:pt x="6840746" y="10157"/>
                  </a:lnTo>
                  <a:lnTo>
                    <a:pt x="0" y="10157"/>
                  </a:lnTo>
                  <a:close/>
                </a:path>
              </a:pathLst>
            </a:custGeom>
            <a:solidFill>
              <a:srgbClr val="000000"/>
            </a:solidFill>
            <a:ln w="25380" cap="flat">
              <a:noFill/>
              <a:prstDash val="solid"/>
              <a:miter/>
            </a:ln>
          </p:spPr>
          <p:txBody>
            <a:bodyPr rtlCol="0" anchor="ctr"/>
            <a:lstStyle/>
            <a:p>
              <a:endParaRPr lang="en-IN"/>
            </a:p>
          </p:txBody>
        </p:sp>
        <p:sp>
          <p:nvSpPr>
            <p:cNvPr id="667" name="Freeform: Shape 666">
              <a:extLst>
                <a:ext uri="{FF2B5EF4-FFF2-40B4-BE49-F238E27FC236}">
                  <a16:creationId xmlns:a16="http://schemas.microsoft.com/office/drawing/2014/main" id="{4B640D97-17D2-546D-DBFD-9A549C7E6D7E}"/>
                </a:ext>
              </a:extLst>
            </p:cNvPr>
            <p:cNvSpPr/>
            <p:nvPr>
              <p:custDataLst>
                <p:tags r:id="rId225"/>
              </p:custDataLst>
            </p:nvPr>
          </p:nvSpPr>
          <p:spPr>
            <a:xfrm>
              <a:off x="5043831" y="6265047"/>
              <a:ext cx="10113" cy="304730"/>
            </a:xfrm>
            <a:custGeom>
              <a:avLst/>
              <a:gdLst>
                <a:gd name="connsiteX0" fmla="*/ 0 w 10113"/>
                <a:gd name="connsiteY0" fmla="*/ 0 h 304730"/>
                <a:gd name="connsiteX1" fmla="*/ 10114 w 10113"/>
                <a:gd name="connsiteY1" fmla="*/ 0 h 304730"/>
                <a:gd name="connsiteX2" fmla="*/ 10114 w 10113"/>
                <a:gd name="connsiteY2" fmla="*/ 304730 h 304730"/>
                <a:gd name="connsiteX3" fmla="*/ 0 w 10113"/>
                <a:gd name="connsiteY3" fmla="*/ 304730 h 304730"/>
              </a:gdLst>
              <a:ahLst/>
              <a:cxnLst>
                <a:cxn ang="0">
                  <a:pos x="connsiteX0" y="connsiteY0"/>
                </a:cxn>
                <a:cxn ang="0">
                  <a:pos x="connsiteX1" y="connsiteY1"/>
                </a:cxn>
                <a:cxn ang="0">
                  <a:pos x="connsiteX2" y="connsiteY2"/>
                </a:cxn>
                <a:cxn ang="0">
                  <a:pos x="connsiteX3" y="connsiteY3"/>
                </a:cxn>
              </a:cxnLst>
              <a:rect l="l" t="t" r="r" b="b"/>
              <a:pathLst>
                <a:path w="10113" h="304730">
                  <a:moveTo>
                    <a:pt x="0" y="0"/>
                  </a:moveTo>
                  <a:lnTo>
                    <a:pt x="10114" y="0"/>
                  </a:lnTo>
                  <a:lnTo>
                    <a:pt x="10114" y="304730"/>
                  </a:lnTo>
                  <a:lnTo>
                    <a:pt x="0" y="304730"/>
                  </a:lnTo>
                  <a:close/>
                </a:path>
              </a:pathLst>
            </a:custGeom>
            <a:solidFill>
              <a:srgbClr val="000000"/>
            </a:solidFill>
            <a:ln w="25380" cap="flat">
              <a:noFill/>
              <a:prstDash val="solid"/>
              <a:miter/>
            </a:ln>
          </p:spPr>
          <p:txBody>
            <a:bodyPr rtlCol="0" anchor="ctr"/>
            <a:lstStyle/>
            <a:p>
              <a:endParaRPr lang="en-IN"/>
            </a:p>
          </p:txBody>
        </p:sp>
        <p:sp>
          <p:nvSpPr>
            <p:cNvPr id="668" name="Freeform: Shape 667">
              <a:extLst>
                <a:ext uri="{FF2B5EF4-FFF2-40B4-BE49-F238E27FC236}">
                  <a16:creationId xmlns:a16="http://schemas.microsoft.com/office/drawing/2014/main" id="{238299BA-A581-B346-520E-837662B55E4A}"/>
                </a:ext>
              </a:extLst>
            </p:cNvPr>
            <p:cNvSpPr/>
            <p:nvPr>
              <p:custDataLst>
                <p:tags r:id="rId226"/>
              </p:custDataLst>
            </p:nvPr>
          </p:nvSpPr>
          <p:spPr>
            <a:xfrm>
              <a:off x="6731489" y="6299328"/>
              <a:ext cx="112011" cy="184615"/>
            </a:xfrm>
            <a:custGeom>
              <a:avLst/>
              <a:gdLst>
                <a:gd name="connsiteX0" fmla="*/ 74249 w 112011"/>
                <a:gd name="connsiteY0" fmla="*/ 80654 h 184615"/>
                <a:gd name="connsiteX1" fmla="*/ 41884 w 112011"/>
                <a:gd name="connsiteY1" fmla="*/ 72782 h 184615"/>
                <a:gd name="connsiteX2" fmla="*/ 16347 w 112011"/>
                <a:gd name="connsiteY2" fmla="*/ 40531 h 184615"/>
                <a:gd name="connsiteX3" fmla="*/ 49723 w 112011"/>
                <a:gd name="connsiteY3" fmla="*/ 7265 h 184615"/>
                <a:gd name="connsiteX4" fmla="*/ 99028 w 112011"/>
                <a:gd name="connsiteY4" fmla="*/ 60339 h 184615"/>
                <a:gd name="connsiteX5" fmla="*/ 102062 w 112011"/>
                <a:gd name="connsiteY5" fmla="*/ 63386 h 184615"/>
                <a:gd name="connsiteX6" fmla="*/ 105349 w 112011"/>
                <a:gd name="connsiteY6" fmla="*/ 57291 h 184615"/>
                <a:gd name="connsiteX7" fmla="*/ 105349 w 112011"/>
                <a:gd name="connsiteY7" fmla="*/ 6249 h 184615"/>
                <a:gd name="connsiteX8" fmla="*/ 102568 w 112011"/>
                <a:gd name="connsiteY8" fmla="*/ 155 h 184615"/>
                <a:gd name="connsiteX9" fmla="*/ 98775 w 112011"/>
                <a:gd name="connsiteY9" fmla="*/ 3456 h 184615"/>
                <a:gd name="connsiteX10" fmla="*/ 89925 w 112011"/>
                <a:gd name="connsiteY10" fmla="*/ 17930 h 184615"/>
                <a:gd name="connsiteX11" fmla="*/ 49470 w 112011"/>
                <a:gd name="connsiteY11" fmla="*/ 155 h 184615"/>
                <a:gd name="connsiteX12" fmla="*/ 165 w 112011"/>
                <a:gd name="connsiteY12" fmla="*/ 49419 h 184615"/>
                <a:gd name="connsiteX13" fmla="*/ 33288 w 112011"/>
                <a:gd name="connsiteY13" fmla="*/ 95891 h 184615"/>
                <a:gd name="connsiteX14" fmla="*/ 66663 w 112011"/>
                <a:gd name="connsiteY14" fmla="*/ 104271 h 184615"/>
                <a:gd name="connsiteX15" fmla="*/ 88155 w 112011"/>
                <a:gd name="connsiteY15" fmla="*/ 117222 h 184615"/>
                <a:gd name="connsiteX16" fmla="*/ 95994 w 112011"/>
                <a:gd name="connsiteY16" fmla="*/ 140584 h 184615"/>
                <a:gd name="connsiteX17" fmla="*/ 62112 w 112011"/>
                <a:gd name="connsiteY17" fmla="*/ 176898 h 184615"/>
                <a:gd name="connsiteX18" fmla="*/ 22162 w 112011"/>
                <a:gd name="connsiteY18" fmla="*/ 163185 h 184615"/>
                <a:gd name="connsiteX19" fmla="*/ 6486 w 112011"/>
                <a:gd name="connsiteY19" fmla="*/ 124078 h 184615"/>
                <a:gd name="connsiteX20" fmla="*/ 3452 w 112011"/>
                <a:gd name="connsiteY20" fmla="*/ 121539 h 184615"/>
                <a:gd name="connsiteX21" fmla="*/ 165 w 112011"/>
                <a:gd name="connsiteY21" fmla="*/ 127887 h 184615"/>
                <a:gd name="connsiteX22" fmla="*/ 165 w 112011"/>
                <a:gd name="connsiteY22" fmla="*/ 178676 h 184615"/>
                <a:gd name="connsiteX23" fmla="*/ 2946 w 112011"/>
                <a:gd name="connsiteY23" fmla="*/ 184770 h 184615"/>
                <a:gd name="connsiteX24" fmla="*/ 6739 w 112011"/>
                <a:gd name="connsiteY24" fmla="*/ 181469 h 184615"/>
                <a:gd name="connsiteX25" fmla="*/ 15841 w 112011"/>
                <a:gd name="connsiteY25" fmla="*/ 166994 h 184615"/>
                <a:gd name="connsiteX26" fmla="*/ 62365 w 112011"/>
                <a:gd name="connsiteY26" fmla="*/ 184770 h 184615"/>
                <a:gd name="connsiteX27" fmla="*/ 112176 w 112011"/>
                <a:gd name="connsiteY27" fmla="*/ 131950 h 184615"/>
                <a:gd name="connsiteX28" fmla="*/ 74249 w 112011"/>
                <a:gd name="connsiteY28" fmla="*/ 80654 h 184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2011" h="184615">
                  <a:moveTo>
                    <a:pt x="74249" y="80654"/>
                  </a:moveTo>
                  <a:lnTo>
                    <a:pt x="41884" y="72782"/>
                  </a:lnTo>
                  <a:cubicBezTo>
                    <a:pt x="26208" y="68973"/>
                    <a:pt x="16347" y="55260"/>
                    <a:pt x="16347" y="40531"/>
                  </a:cubicBezTo>
                  <a:cubicBezTo>
                    <a:pt x="16347" y="22755"/>
                    <a:pt x="30001" y="7265"/>
                    <a:pt x="49723" y="7265"/>
                  </a:cubicBezTo>
                  <a:cubicBezTo>
                    <a:pt x="91948" y="7265"/>
                    <a:pt x="97511" y="48911"/>
                    <a:pt x="99028" y="60339"/>
                  </a:cubicBezTo>
                  <a:cubicBezTo>
                    <a:pt x="99281" y="61862"/>
                    <a:pt x="99281" y="63386"/>
                    <a:pt x="102062" y="63386"/>
                  </a:cubicBezTo>
                  <a:cubicBezTo>
                    <a:pt x="105349" y="63386"/>
                    <a:pt x="105349" y="62116"/>
                    <a:pt x="105349" y="57291"/>
                  </a:cubicBezTo>
                  <a:lnTo>
                    <a:pt x="105349" y="6249"/>
                  </a:lnTo>
                  <a:cubicBezTo>
                    <a:pt x="105349" y="1932"/>
                    <a:pt x="105349" y="155"/>
                    <a:pt x="102568" y="155"/>
                  </a:cubicBezTo>
                  <a:cubicBezTo>
                    <a:pt x="100798" y="155"/>
                    <a:pt x="100545" y="408"/>
                    <a:pt x="98775" y="3456"/>
                  </a:cubicBezTo>
                  <a:lnTo>
                    <a:pt x="89925" y="17930"/>
                  </a:lnTo>
                  <a:cubicBezTo>
                    <a:pt x="82340" y="10566"/>
                    <a:pt x="71973" y="155"/>
                    <a:pt x="49470" y="155"/>
                  </a:cubicBezTo>
                  <a:cubicBezTo>
                    <a:pt x="21404" y="155"/>
                    <a:pt x="165" y="22501"/>
                    <a:pt x="165" y="49419"/>
                  </a:cubicBezTo>
                  <a:cubicBezTo>
                    <a:pt x="165" y="70496"/>
                    <a:pt x="13565" y="89034"/>
                    <a:pt x="33288" y="95891"/>
                  </a:cubicBezTo>
                  <a:cubicBezTo>
                    <a:pt x="36069" y="96906"/>
                    <a:pt x="48964" y="99954"/>
                    <a:pt x="66663" y="104271"/>
                  </a:cubicBezTo>
                  <a:cubicBezTo>
                    <a:pt x="73490" y="106048"/>
                    <a:pt x="81076" y="107826"/>
                    <a:pt x="88155" y="117222"/>
                  </a:cubicBezTo>
                  <a:cubicBezTo>
                    <a:pt x="93465" y="123824"/>
                    <a:pt x="95994" y="132204"/>
                    <a:pt x="95994" y="140584"/>
                  </a:cubicBezTo>
                  <a:cubicBezTo>
                    <a:pt x="95994" y="158614"/>
                    <a:pt x="83351" y="176898"/>
                    <a:pt x="62112" y="176898"/>
                  </a:cubicBezTo>
                  <a:cubicBezTo>
                    <a:pt x="54780" y="176898"/>
                    <a:pt x="35563" y="175628"/>
                    <a:pt x="22162" y="163185"/>
                  </a:cubicBezTo>
                  <a:cubicBezTo>
                    <a:pt x="7497" y="149472"/>
                    <a:pt x="6739" y="133220"/>
                    <a:pt x="6486" y="124078"/>
                  </a:cubicBezTo>
                  <a:cubicBezTo>
                    <a:pt x="6233" y="121539"/>
                    <a:pt x="4210" y="121539"/>
                    <a:pt x="3452" y="121539"/>
                  </a:cubicBezTo>
                  <a:cubicBezTo>
                    <a:pt x="165" y="121539"/>
                    <a:pt x="165" y="123316"/>
                    <a:pt x="165" y="127887"/>
                  </a:cubicBezTo>
                  <a:lnTo>
                    <a:pt x="165" y="178676"/>
                  </a:lnTo>
                  <a:cubicBezTo>
                    <a:pt x="165" y="182993"/>
                    <a:pt x="165" y="184770"/>
                    <a:pt x="2946" y="184770"/>
                  </a:cubicBezTo>
                  <a:cubicBezTo>
                    <a:pt x="4716" y="184770"/>
                    <a:pt x="4969" y="184263"/>
                    <a:pt x="6739" y="181469"/>
                  </a:cubicBezTo>
                  <a:cubicBezTo>
                    <a:pt x="6739" y="181215"/>
                    <a:pt x="7497" y="180453"/>
                    <a:pt x="15841" y="166994"/>
                  </a:cubicBezTo>
                  <a:cubicBezTo>
                    <a:pt x="23679" y="175628"/>
                    <a:pt x="39862" y="184770"/>
                    <a:pt x="62365" y="184770"/>
                  </a:cubicBezTo>
                  <a:cubicBezTo>
                    <a:pt x="91948" y="184770"/>
                    <a:pt x="112176" y="159884"/>
                    <a:pt x="112176" y="131950"/>
                  </a:cubicBezTo>
                  <a:cubicBezTo>
                    <a:pt x="112176" y="106556"/>
                    <a:pt x="95488" y="85733"/>
                    <a:pt x="74249" y="80654"/>
                  </a:cubicBezTo>
                  <a:close/>
                </a:path>
              </a:pathLst>
            </a:custGeom>
            <a:solidFill>
              <a:srgbClr val="000000"/>
            </a:solidFill>
            <a:ln w="25380" cap="flat">
              <a:noFill/>
              <a:prstDash val="solid"/>
              <a:miter/>
            </a:ln>
          </p:spPr>
          <p:txBody>
            <a:bodyPr rtlCol="0" anchor="ctr"/>
            <a:lstStyle/>
            <a:p>
              <a:endParaRPr lang="en-IN"/>
            </a:p>
          </p:txBody>
        </p:sp>
        <p:sp>
          <p:nvSpPr>
            <p:cNvPr id="669" name="Freeform: Shape 668">
              <a:extLst>
                <a:ext uri="{FF2B5EF4-FFF2-40B4-BE49-F238E27FC236}">
                  <a16:creationId xmlns:a16="http://schemas.microsoft.com/office/drawing/2014/main" id="{96F280AC-2F02-FB16-8386-2135606B6DBC}"/>
                </a:ext>
              </a:extLst>
            </p:cNvPr>
            <p:cNvSpPr/>
            <p:nvPr>
              <p:custDataLst>
                <p:tags r:id="rId227"/>
              </p:custDataLst>
            </p:nvPr>
          </p:nvSpPr>
          <p:spPr>
            <a:xfrm>
              <a:off x="6862604" y="6322183"/>
              <a:ext cx="79141" cy="158967"/>
            </a:xfrm>
            <a:custGeom>
              <a:avLst/>
              <a:gdLst>
                <a:gd name="connsiteX0" fmla="*/ 39109 w 79141"/>
                <a:gd name="connsiteY0" fmla="*/ 54752 h 158967"/>
                <a:gd name="connsiteX1" fmla="*/ 75266 w 79141"/>
                <a:gd name="connsiteY1" fmla="*/ 54752 h 158967"/>
                <a:gd name="connsiteX2" fmla="*/ 75266 w 79141"/>
                <a:gd name="connsiteY2" fmla="*/ 46880 h 158967"/>
                <a:gd name="connsiteX3" fmla="*/ 39109 w 79141"/>
                <a:gd name="connsiteY3" fmla="*/ 46880 h 158967"/>
                <a:gd name="connsiteX4" fmla="*/ 39109 w 79141"/>
                <a:gd name="connsiteY4" fmla="*/ 155 h 158967"/>
                <a:gd name="connsiteX5" fmla="*/ 32787 w 79141"/>
                <a:gd name="connsiteY5" fmla="*/ 155 h 158967"/>
                <a:gd name="connsiteX6" fmla="*/ 170 w 79141"/>
                <a:gd name="connsiteY6" fmla="*/ 49165 h 158967"/>
                <a:gd name="connsiteX7" fmla="*/ 170 w 79141"/>
                <a:gd name="connsiteY7" fmla="*/ 54752 h 158967"/>
                <a:gd name="connsiteX8" fmla="*/ 21662 w 79141"/>
                <a:gd name="connsiteY8" fmla="*/ 54752 h 158967"/>
                <a:gd name="connsiteX9" fmla="*/ 21662 w 79141"/>
                <a:gd name="connsiteY9" fmla="*/ 124840 h 158967"/>
                <a:gd name="connsiteX10" fmla="*/ 54279 w 79141"/>
                <a:gd name="connsiteY10" fmla="*/ 159122 h 158967"/>
                <a:gd name="connsiteX11" fmla="*/ 79311 w 79141"/>
                <a:gd name="connsiteY11" fmla="*/ 124840 h 158967"/>
                <a:gd name="connsiteX12" fmla="*/ 79311 w 79141"/>
                <a:gd name="connsiteY12" fmla="*/ 110365 h 158967"/>
                <a:gd name="connsiteX13" fmla="*/ 72990 w 79141"/>
                <a:gd name="connsiteY13" fmla="*/ 110365 h 158967"/>
                <a:gd name="connsiteX14" fmla="*/ 72990 w 79141"/>
                <a:gd name="connsiteY14" fmla="*/ 124332 h 158967"/>
                <a:gd name="connsiteX15" fmla="*/ 56049 w 79141"/>
                <a:gd name="connsiteY15" fmla="*/ 152774 h 158967"/>
                <a:gd name="connsiteX16" fmla="*/ 39109 w 79141"/>
                <a:gd name="connsiteY16" fmla="*/ 125348 h 158967"/>
                <a:gd name="connsiteX17" fmla="*/ 39109 w 79141"/>
                <a:gd name="connsiteY17" fmla="*/ 54752 h 15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141" h="158967">
                  <a:moveTo>
                    <a:pt x="39109" y="54752"/>
                  </a:moveTo>
                  <a:lnTo>
                    <a:pt x="75266" y="54752"/>
                  </a:lnTo>
                  <a:lnTo>
                    <a:pt x="75266" y="46880"/>
                  </a:lnTo>
                  <a:lnTo>
                    <a:pt x="39109" y="46880"/>
                  </a:lnTo>
                  <a:lnTo>
                    <a:pt x="39109" y="155"/>
                  </a:lnTo>
                  <a:lnTo>
                    <a:pt x="32787" y="155"/>
                  </a:lnTo>
                  <a:cubicBezTo>
                    <a:pt x="32535" y="20978"/>
                    <a:pt x="24949" y="48150"/>
                    <a:pt x="170" y="49165"/>
                  </a:cubicBezTo>
                  <a:lnTo>
                    <a:pt x="170" y="54752"/>
                  </a:lnTo>
                  <a:lnTo>
                    <a:pt x="21662" y="54752"/>
                  </a:lnTo>
                  <a:lnTo>
                    <a:pt x="21662" y="124840"/>
                  </a:lnTo>
                  <a:cubicBezTo>
                    <a:pt x="21662" y="156075"/>
                    <a:pt x="45177" y="159122"/>
                    <a:pt x="54279" y="159122"/>
                  </a:cubicBezTo>
                  <a:cubicBezTo>
                    <a:pt x="72232" y="159122"/>
                    <a:pt x="79311" y="141092"/>
                    <a:pt x="79311" y="124840"/>
                  </a:cubicBezTo>
                  <a:lnTo>
                    <a:pt x="79311" y="110365"/>
                  </a:lnTo>
                  <a:lnTo>
                    <a:pt x="72990" y="110365"/>
                  </a:lnTo>
                  <a:lnTo>
                    <a:pt x="72990" y="124332"/>
                  </a:lnTo>
                  <a:cubicBezTo>
                    <a:pt x="72990" y="143124"/>
                    <a:pt x="65405" y="152774"/>
                    <a:pt x="56049" y="152774"/>
                  </a:cubicBezTo>
                  <a:cubicBezTo>
                    <a:pt x="39109" y="152774"/>
                    <a:pt x="39109" y="129665"/>
                    <a:pt x="39109" y="125348"/>
                  </a:cubicBezTo>
                  <a:lnTo>
                    <a:pt x="39109" y="54752"/>
                  </a:lnTo>
                  <a:close/>
                </a:path>
              </a:pathLst>
            </a:custGeom>
            <a:solidFill>
              <a:srgbClr val="000000"/>
            </a:solidFill>
            <a:ln w="25380" cap="flat">
              <a:noFill/>
              <a:prstDash val="solid"/>
              <a:miter/>
            </a:ln>
          </p:spPr>
          <p:txBody>
            <a:bodyPr rtlCol="0" anchor="ctr"/>
            <a:lstStyle/>
            <a:p>
              <a:endParaRPr lang="en-IN"/>
            </a:p>
          </p:txBody>
        </p:sp>
        <p:sp>
          <p:nvSpPr>
            <p:cNvPr id="670" name="Freeform: Shape 669">
              <a:extLst>
                <a:ext uri="{FF2B5EF4-FFF2-40B4-BE49-F238E27FC236}">
                  <a16:creationId xmlns:a16="http://schemas.microsoft.com/office/drawing/2014/main" id="{0E2BF434-CD13-A1AF-E2B6-1BDB1788AD3B}"/>
                </a:ext>
              </a:extLst>
            </p:cNvPr>
            <p:cNvSpPr/>
            <p:nvPr>
              <p:custDataLst>
                <p:tags r:id="rId228"/>
              </p:custDataLst>
            </p:nvPr>
          </p:nvSpPr>
          <p:spPr>
            <a:xfrm>
              <a:off x="6966750" y="6364591"/>
              <a:ext cx="114033" cy="116559"/>
            </a:xfrm>
            <a:custGeom>
              <a:avLst/>
              <a:gdLst>
                <a:gd name="connsiteX0" fmla="*/ 73752 w 114033"/>
                <a:gd name="connsiteY0" fmla="*/ 94621 h 116559"/>
                <a:gd name="connsiteX1" fmla="*/ 93475 w 114033"/>
                <a:gd name="connsiteY1" fmla="*/ 115444 h 116559"/>
                <a:gd name="connsiteX2" fmla="*/ 114208 w 114033"/>
                <a:gd name="connsiteY2" fmla="*/ 91320 h 116559"/>
                <a:gd name="connsiteX3" fmla="*/ 114208 w 114033"/>
                <a:gd name="connsiteY3" fmla="*/ 77099 h 116559"/>
                <a:gd name="connsiteX4" fmla="*/ 107887 w 114033"/>
                <a:gd name="connsiteY4" fmla="*/ 77099 h 116559"/>
                <a:gd name="connsiteX5" fmla="*/ 107887 w 114033"/>
                <a:gd name="connsiteY5" fmla="*/ 91320 h 116559"/>
                <a:gd name="connsiteX6" fmla="*/ 98784 w 114033"/>
                <a:gd name="connsiteY6" fmla="*/ 107572 h 116559"/>
                <a:gd name="connsiteX7" fmla="*/ 89429 w 114033"/>
                <a:gd name="connsiteY7" fmla="*/ 94875 h 116559"/>
                <a:gd name="connsiteX8" fmla="*/ 89429 w 114033"/>
                <a:gd name="connsiteY8" fmla="*/ 44086 h 116559"/>
                <a:gd name="connsiteX9" fmla="*/ 80327 w 114033"/>
                <a:gd name="connsiteY9" fmla="*/ 14121 h 116559"/>
                <a:gd name="connsiteX10" fmla="*/ 45686 w 114033"/>
                <a:gd name="connsiteY10" fmla="*/ 155 h 116559"/>
                <a:gd name="connsiteX11" fmla="*/ 7507 w 114033"/>
                <a:gd name="connsiteY11" fmla="*/ 28850 h 116559"/>
                <a:gd name="connsiteX12" fmla="*/ 19138 w 114033"/>
                <a:gd name="connsiteY12" fmla="*/ 40785 h 116559"/>
                <a:gd name="connsiteX13" fmla="*/ 30768 w 114033"/>
                <a:gd name="connsiteY13" fmla="*/ 29104 h 116559"/>
                <a:gd name="connsiteX14" fmla="*/ 17873 w 114033"/>
                <a:gd name="connsiteY14" fmla="*/ 17423 h 116559"/>
                <a:gd name="connsiteX15" fmla="*/ 45181 w 114033"/>
                <a:gd name="connsiteY15" fmla="*/ 5741 h 116559"/>
                <a:gd name="connsiteX16" fmla="*/ 71983 w 114033"/>
                <a:gd name="connsiteY16" fmla="*/ 38246 h 116559"/>
                <a:gd name="connsiteX17" fmla="*/ 71983 w 114033"/>
                <a:gd name="connsiteY17" fmla="*/ 47642 h 116559"/>
                <a:gd name="connsiteX18" fmla="*/ 25459 w 114033"/>
                <a:gd name="connsiteY18" fmla="*/ 56784 h 116559"/>
                <a:gd name="connsiteX19" fmla="*/ 174 w 114033"/>
                <a:gd name="connsiteY19" fmla="*/ 89796 h 116559"/>
                <a:gd name="connsiteX20" fmla="*/ 40630 w 114033"/>
                <a:gd name="connsiteY20" fmla="*/ 116714 h 116559"/>
                <a:gd name="connsiteX21" fmla="*/ 73752 w 114033"/>
                <a:gd name="connsiteY21" fmla="*/ 94621 h 116559"/>
                <a:gd name="connsiteX22" fmla="*/ 71983 w 114033"/>
                <a:gd name="connsiteY22" fmla="*/ 52974 h 116559"/>
                <a:gd name="connsiteX23" fmla="*/ 71983 w 114033"/>
                <a:gd name="connsiteY23" fmla="*/ 78369 h 116559"/>
                <a:gd name="connsiteX24" fmla="*/ 42399 w 114033"/>
                <a:gd name="connsiteY24" fmla="*/ 111127 h 116559"/>
                <a:gd name="connsiteX25" fmla="*/ 19643 w 114033"/>
                <a:gd name="connsiteY25" fmla="*/ 89542 h 116559"/>
                <a:gd name="connsiteX26" fmla="*/ 71983 w 114033"/>
                <a:gd name="connsiteY26" fmla="*/ 52974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033" h="116559">
                  <a:moveTo>
                    <a:pt x="73752" y="94621"/>
                  </a:moveTo>
                  <a:cubicBezTo>
                    <a:pt x="74764" y="104779"/>
                    <a:pt x="81591" y="115444"/>
                    <a:pt x="93475" y="115444"/>
                  </a:cubicBezTo>
                  <a:cubicBezTo>
                    <a:pt x="98784" y="115444"/>
                    <a:pt x="114208" y="111889"/>
                    <a:pt x="114208" y="91320"/>
                  </a:cubicBezTo>
                  <a:lnTo>
                    <a:pt x="114208" y="77099"/>
                  </a:lnTo>
                  <a:lnTo>
                    <a:pt x="107887" y="77099"/>
                  </a:lnTo>
                  <a:lnTo>
                    <a:pt x="107887" y="91320"/>
                  </a:lnTo>
                  <a:cubicBezTo>
                    <a:pt x="107887" y="106048"/>
                    <a:pt x="101566" y="107572"/>
                    <a:pt x="98784" y="107572"/>
                  </a:cubicBezTo>
                  <a:cubicBezTo>
                    <a:pt x="90440" y="107572"/>
                    <a:pt x="89429" y="96145"/>
                    <a:pt x="89429" y="94875"/>
                  </a:cubicBezTo>
                  <a:lnTo>
                    <a:pt x="89429" y="44086"/>
                  </a:lnTo>
                  <a:cubicBezTo>
                    <a:pt x="89429" y="33421"/>
                    <a:pt x="89429" y="23517"/>
                    <a:pt x="80327" y="14121"/>
                  </a:cubicBezTo>
                  <a:cubicBezTo>
                    <a:pt x="70465" y="4218"/>
                    <a:pt x="57823" y="155"/>
                    <a:pt x="45686" y="155"/>
                  </a:cubicBezTo>
                  <a:cubicBezTo>
                    <a:pt x="24953" y="155"/>
                    <a:pt x="7507" y="12090"/>
                    <a:pt x="7507" y="28850"/>
                  </a:cubicBezTo>
                  <a:cubicBezTo>
                    <a:pt x="7507" y="36468"/>
                    <a:pt x="12563" y="40785"/>
                    <a:pt x="19138" y="40785"/>
                  </a:cubicBezTo>
                  <a:cubicBezTo>
                    <a:pt x="26217" y="40785"/>
                    <a:pt x="30768" y="35706"/>
                    <a:pt x="30768" y="29104"/>
                  </a:cubicBezTo>
                  <a:cubicBezTo>
                    <a:pt x="30768" y="26057"/>
                    <a:pt x="29504" y="17677"/>
                    <a:pt x="17873" y="17423"/>
                  </a:cubicBezTo>
                  <a:cubicBezTo>
                    <a:pt x="24700" y="8535"/>
                    <a:pt x="37090" y="5741"/>
                    <a:pt x="45181" y="5741"/>
                  </a:cubicBezTo>
                  <a:cubicBezTo>
                    <a:pt x="57570" y="5741"/>
                    <a:pt x="71983" y="15645"/>
                    <a:pt x="71983" y="38246"/>
                  </a:cubicBezTo>
                  <a:lnTo>
                    <a:pt x="71983" y="47642"/>
                  </a:lnTo>
                  <a:cubicBezTo>
                    <a:pt x="59087" y="48404"/>
                    <a:pt x="41388" y="49165"/>
                    <a:pt x="25459" y="56784"/>
                  </a:cubicBezTo>
                  <a:cubicBezTo>
                    <a:pt x="6495" y="65418"/>
                    <a:pt x="174" y="78623"/>
                    <a:pt x="174" y="89796"/>
                  </a:cubicBezTo>
                  <a:cubicBezTo>
                    <a:pt x="174" y="110365"/>
                    <a:pt x="24700" y="116714"/>
                    <a:pt x="40630" y="116714"/>
                  </a:cubicBezTo>
                  <a:cubicBezTo>
                    <a:pt x="57317" y="116714"/>
                    <a:pt x="68948" y="106556"/>
                    <a:pt x="73752" y="94621"/>
                  </a:cubicBezTo>
                  <a:close/>
                  <a:moveTo>
                    <a:pt x="71983" y="52974"/>
                  </a:moveTo>
                  <a:lnTo>
                    <a:pt x="71983" y="78369"/>
                  </a:lnTo>
                  <a:cubicBezTo>
                    <a:pt x="71983" y="102493"/>
                    <a:pt x="53778" y="111127"/>
                    <a:pt x="42399" y="111127"/>
                  </a:cubicBezTo>
                  <a:cubicBezTo>
                    <a:pt x="30010" y="111127"/>
                    <a:pt x="19643" y="102239"/>
                    <a:pt x="19643" y="89542"/>
                  </a:cubicBezTo>
                  <a:cubicBezTo>
                    <a:pt x="19643" y="75575"/>
                    <a:pt x="30263" y="54498"/>
                    <a:pt x="71983" y="52974"/>
                  </a:cubicBezTo>
                  <a:close/>
                </a:path>
              </a:pathLst>
            </a:custGeom>
            <a:solidFill>
              <a:srgbClr val="000000"/>
            </a:solidFill>
            <a:ln w="25380" cap="flat">
              <a:noFill/>
              <a:prstDash val="solid"/>
              <a:miter/>
            </a:ln>
          </p:spPr>
          <p:txBody>
            <a:bodyPr rtlCol="0" anchor="ctr"/>
            <a:lstStyle/>
            <a:p>
              <a:endParaRPr lang="en-IN"/>
            </a:p>
          </p:txBody>
        </p:sp>
        <p:sp>
          <p:nvSpPr>
            <p:cNvPr id="671" name="Freeform: Shape 670">
              <a:extLst>
                <a:ext uri="{FF2B5EF4-FFF2-40B4-BE49-F238E27FC236}">
                  <a16:creationId xmlns:a16="http://schemas.microsoft.com/office/drawing/2014/main" id="{0418D0A0-6CD9-2E72-FC26-3A500CD54FB2}"/>
                </a:ext>
              </a:extLst>
            </p:cNvPr>
            <p:cNvSpPr/>
            <p:nvPr>
              <p:custDataLst>
                <p:tags r:id="rId229"/>
              </p:custDataLst>
            </p:nvPr>
          </p:nvSpPr>
          <p:spPr>
            <a:xfrm>
              <a:off x="7087358" y="6322183"/>
              <a:ext cx="79141" cy="158967"/>
            </a:xfrm>
            <a:custGeom>
              <a:avLst/>
              <a:gdLst>
                <a:gd name="connsiteX0" fmla="*/ 39117 w 79141"/>
                <a:gd name="connsiteY0" fmla="*/ 54752 h 158967"/>
                <a:gd name="connsiteX1" fmla="*/ 75275 w 79141"/>
                <a:gd name="connsiteY1" fmla="*/ 54752 h 158967"/>
                <a:gd name="connsiteX2" fmla="*/ 75275 w 79141"/>
                <a:gd name="connsiteY2" fmla="*/ 46880 h 158967"/>
                <a:gd name="connsiteX3" fmla="*/ 39117 w 79141"/>
                <a:gd name="connsiteY3" fmla="*/ 46880 h 158967"/>
                <a:gd name="connsiteX4" fmla="*/ 39117 w 79141"/>
                <a:gd name="connsiteY4" fmla="*/ 155 h 158967"/>
                <a:gd name="connsiteX5" fmla="*/ 32796 w 79141"/>
                <a:gd name="connsiteY5" fmla="*/ 155 h 158967"/>
                <a:gd name="connsiteX6" fmla="*/ 179 w 79141"/>
                <a:gd name="connsiteY6" fmla="*/ 49165 h 158967"/>
                <a:gd name="connsiteX7" fmla="*/ 179 w 79141"/>
                <a:gd name="connsiteY7" fmla="*/ 54752 h 158967"/>
                <a:gd name="connsiteX8" fmla="*/ 21671 w 79141"/>
                <a:gd name="connsiteY8" fmla="*/ 54752 h 158967"/>
                <a:gd name="connsiteX9" fmla="*/ 21671 w 79141"/>
                <a:gd name="connsiteY9" fmla="*/ 124840 h 158967"/>
                <a:gd name="connsiteX10" fmla="*/ 54288 w 79141"/>
                <a:gd name="connsiteY10" fmla="*/ 159122 h 158967"/>
                <a:gd name="connsiteX11" fmla="*/ 79320 w 79141"/>
                <a:gd name="connsiteY11" fmla="*/ 124840 h 158967"/>
                <a:gd name="connsiteX12" fmla="*/ 79320 w 79141"/>
                <a:gd name="connsiteY12" fmla="*/ 110365 h 158967"/>
                <a:gd name="connsiteX13" fmla="*/ 72999 w 79141"/>
                <a:gd name="connsiteY13" fmla="*/ 110365 h 158967"/>
                <a:gd name="connsiteX14" fmla="*/ 72999 w 79141"/>
                <a:gd name="connsiteY14" fmla="*/ 124332 h 158967"/>
                <a:gd name="connsiteX15" fmla="*/ 56058 w 79141"/>
                <a:gd name="connsiteY15" fmla="*/ 152774 h 158967"/>
                <a:gd name="connsiteX16" fmla="*/ 39117 w 79141"/>
                <a:gd name="connsiteY16" fmla="*/ 125348 h 158967"/>
                <a:gd name="connsiteX17" fmla="*/ 39117 w 79141"/>
                <a:gd name="connsiteY17" fmla="*/ 54752 h 15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141" h="158967">
                  <a:moveTo>
                    <a:pt x="39117" y="54752"/>
                  </a:moveTo>
                  <a:lnTo>
                    <a:pt x="75275" y="54752"/>
                  </a:lnTo>
                  <a:lnTo>
                    <a:pt x="75275" y="46880"/>
                  </a:lnTo>
                  <a:lnTo>
                    <a:pt x="39117" y="46880"/>
                  </a:lnTo>
                  <a:lnTo>
                    <a:pt x="39117" y="155"/>
                  </a:lnTo>
                  <a:lnTo>
                    <a:pt x="32796" y="155"/>
                  </a:lnTo>
                  <a:cubicBezTo>
                    <a:pt x="32543" y="20978"/>
                    <a:pt x="24958" y="48150"/>
                    <a:pt x="179" y="49165"/>
                  </a:cubicBezTo>
                  <a:lnTo>
                    <a:pt x="179" y="54752"/>
                  </a:lnTo>
                  <a:lnTo>
                    <a:pt x="21671" y="54752"/>
                  </a:lnTo>
                  <a:lnTo>
                    <a:pt x="21671" y="124840"/>
                  </a:lnTo>
                  <a:cubicBezTo>
                    <a:pt x="21671" y="156075"/>
                    <a:pt x="45186" y="159122"/>
                    <a:pt x="54288" y="159122"/>
                  </a:cubicBezTo>
                  <a:cubicBezTo>
                    <a:pt x="72240" y="159122"/>
                    <a:pt x="79320" y="141092"/>
                    <a:pt x="79320" y="124840"/>
                  </a:cubicBezTo>
                  <a:lnTo>
                    <a:pt x="79320" y="110365"/>
                  </a:lnTo>
                  <a:lnTo>
                    <a:pt x="72999" y="110365"/>
                  </a:lnTo>
                  <a:lnTo>
                    <a:pt x="72999" y="124332"/>
                  </a:lnTo>
                  <a:cubicBezTo>
                    <a:pt x="72999" y="143124"/>
                    <a:pt x="65414" y="152774"/>
                    <a:pt x="56058" y="152774"/>
                  </a:cubicBezTo>
                  <a:cubicBezTo>
                    <a:pt x="39117" y="152774"/>
                    <a:pt x="39117" y="129665"/>
                    <a:pt x="39117" y="125348"/>
                  </a:cubicBezTo>
                  <a:lnTo>
                    <a:pt x="39117" y="54752"/>
                  </a:lnTo>
                  <a:close/>
                </a:path>
              </a:pathLst>
            </a:custGeom>
            <a:solidFill>
              <a:srgbClr val="000000"/>
            </a:solidFill>
            <a:ln w="25380" cap="flat">
              <a:noFill/>
              <a:prstDash val="solid"/>
              <a:miter/>
            </a:ln>
          </p:spPr>
          <p:txBody>
            <a:bodyPr rtlCol="0" anchor="ctr"/>
            <a:lstStyle/>
            <a:p>
              <a:endParaRPr lang="en-IN"/>
            </a:p>
          </p:txBody>
        </p:sp>
        <p:sp>
          <p:nvSpPr>
            <p:cNvPr id="672" name="Freeform: Shape 671">
              <a:extLst>
                <a:ext uri="{FF2B5EF4-FFF2-40B4-BE49-F238E27FC236}">
                  <a16:creationId xmlns:a16="http://schemas.microsoft.com/office/drawing/2014/main" id="{162012C6-2B91-3CF0-AA6C-3FBB6709DAF3}"/>
                </a:ext>
              </a:extLst>
            </p:cNvPr>
            <p:cNvSpPr/>
            <p:nvPr>
              <p:custDataLst>
                <p:tags r:id="rId230"/>
              </p:custDataLst>
            </p:nvPr>
          </p:nvSpPr>
          <p:spPr>
            <a:xfrm>
              <a:off x="7187963" y="6364591"/>
              <a:ext cx="97851" cy="116559"/>
            </a:xfrm>
            <a:custGeom>
              <a:avLst/>
              <a:gdLst>
                <a:gd name="connsiteX0" fmla="*/ 21422 w 97851"/>
                <a:gd name="connsiteY0" fmla="*/ 49927 h 116559"/>
                <a:gd name="connsiteX1" fmla="*/ 52775 w 97851"/>
                <a:gd name="connsiteY1" fmla="*/ 5741 h 116559"/>
                <a:gd name="connsiteX2" fmla="*/ 81347 w 97851"/>
                <a:gd name="connsiteY2" fmla="*/ 49927 h 116559"/>
                <a:gd name="connsiteX3" fmla="*/ 21422 w 97851"/>
                <a:gd name="connsiteY3" fmla="*/ 49927 h 116559"/>
                <a:gd name="connsiteX4" fmla="*/ 21169 w 97851"/>
                <a:gd name="connsiteY4" fmla="*/ 55260 h 116559"/>
                <a:gd name="connsiteX5" fmla="*/ 91713 w 97851"/>
                <a:gd name="connsiteY5" fmla="*/ 55260 h 116559"/>
                <a:gd name="connsiteX6" fmla="*/ 98035 w 97851"/>
                <a:gd name="connsiteY6" fmla="*/ 49927 h 116559"/>
                <a:gd name="connsiteX7" fmla="*/ 52775 w 97851"/>
                <a:gd name="connsiteY7" fmla="*/ 155 h 116559"/>
                <a:gd name="connsiteX8" fmla="*/ 183 w 97851"/>
                <a:gd name="connsiteY8" fmla="*/ 58053 h 116559"/>
                <a:gd name="connsiteX9" fmla="*/ 55809 w 97851"/>
                <a:gd name="connsiteY9" fmla="*/ 116714 h 116559"/>
                <a:gd name="connsiteX10" fmla="*/ 98035 w 97851"/>
                <a:gd name="connsiteY10" fmla="*/ 83701 h 116559"/>
                <a:gd name="connsiteX11" fmla="*/ 94748 w 97851"/>
                <a:gd name="connsiteY11" fmla="*/ 80654 h 116559"/>
                <a:gd name="connsiteX12" fmla="*/ 91461 w 97851"/>
                <a:gd name="connsiteY12" fmla="*/ 84209 h 116559"/>
                <a:gd name="connsiteX13" fmla="*/ 57326 w 97851"/>
                <a:gd name="connsiteY13" fmla="*/ 110365 h 116559"/>
                <a:gd name="connsiteX14" fmla="*/ 28755 w 97851"/>
                <a:gd name="connsiteY14" fmla="*/ 93351 h 116559"/>
                <a:gd name="connsiteX15" fmla="*/ 21169 w 97851"/>
                <a:gd name="connsiteY15" fmla="*/ 55260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851" h="116559">
                  <a:moveTo>
                    <a:pt x="21422" y="49927"/>
                  </a:moveTo>
                  <a:cubicBezTo>
                    <a:pt x="22939" y="12090"/>
                    <a:pt x="44178" y="5741"/>
                    <a:pt x="52775" y="5741"/>
                  </a:cubicBezTo>
                  <a:cubicBezTo>
                    <a:pt x="78818" y="5741"/>
                    <a:pt x="81347" y="40023"/>
                    <a:pt x="81347" y="49927"/>
                  </a:cubicBezTo>
                  <a:lnTo>
                    <a:pt x="21422" y="49927"/>
                  </a:lnTo>
                  <a:close/>
                  <a:moveTo>
                    <a:pt x="21169" y="55260"/>
                  </a:moveTo>
                  <a:lnTo>
                    <a:pt x="91713" y="55260"/>
                  </a:lnTo>
                  <a:cubicBezTo>
                    <a:pt x="97276" y="55260"/>
                    <a:pt x="98035" y="55260"/>
                    <a:pt x="98035" y="49927"/>
                  </a:cubicBezTo>
                  <a:cubicBezTo>
                    <a:pt x="98035" y="24787"/>
                    <a:pt x="84381" y="155"/>
                    <a:pt x="52775" y="155"/>
                  </a:cubicBezTo>
                  <a:cubicBezTo>
                    <a:pt x="23445" y="155"/>
                    <a:pt x="183" y="26311"/>
                    <a:pt x="183" y="58053"/>
                  </a:cubicBezTo>
                  <a:cubicBezTo>
                    <a:pt x="183" y="92082"/>
                    <a:pt x="26732" y="116714"/>
                    <a:pt x="55809" y="116714"/>
                  </a:cubicBezTo>
                  <a:cubicBezTo>
                    <a:pt x="86657" y="116714"/>
                    <a:pt x="98035" y="88526"/>
                    <a:pt x="98035" y="83701"/>
                  </a:cubicBezTo>
                  <a:cubicBezTo>
                    <a:pt x="98035" y="81162"/>
                    <a:pt x="96012" y="80654"/>
                    <a:pt x="94748" y="80654"/>
                  </a:cubicBezTo>
                  <a:cubicBezTo>
                    <a:pt x="92472" y="80654"/>
                    <a:pt x="91966" y="82178"/>
                    <a:pt x="91461" y="84209"/>
                  </a:cubicBezTo>
                  <a:cubicBezTo>
                    <a:pt x="82611" y="110365"/>
                    <a:pt x="59855" y="110365"/>
                    <a:pt x="57326" y="110365"/>
                  </a:cubicBezTo>
                  <a:cubicBezTo>
                    <a:pt x="44684" y="110365"/>
                    <a:pt x="34570" y="102747"/>
                    <a:pt x="28755" y="93351"/>
                  </a:cubicBezTo>
                  <a:cubicBezTo>
                    <a:pt x="21169" y="81162"/>
                    <a:pt x="21169" y="64402"/>
                    <a:pt x="21169" y="55260"/>
                  </a:cubicBezTo>
                  <a:close/>
                </a:path>
              </a:pathLst>
            </a:custGeom>
            <a:solidFill>
              <a:srgbClr val="000000"/>
            </a:solidFill>
            <a:ln w="25380" cap="flat">
              <a:noFill/>
              <a:prstDash val="solid"/>
              <a:miter/>
            </a:ln>
          </p:spPr>
          <p:txBody>
            <a:bodyPr rtlCol="0" anchor="ctr"/>
            <a:lstStyle/>
            <a:p>
              <a:endParaRPr lang="en-IN"/>
            </a:p>
          </p:txBody>
        </p:sp>
        <p:sp>
          <p:nvSpPr>
            <p:cNvPr id="673" name="Freeform: Shape 672">
              <a:extLst>
                <a:ext uri="{FF2B5EF4-FFF2-40B4-BE49-F238E27FC236}">
                  <a16:creationId xmlns:a16="http://schemas.microsoft.com/office/drawing/2014/main" id="{DDC4919A-76F2-D661-241A-0D466F45D512}"/>
                </a:ext>
              </a:extLst>
            </p:cNvPr>
            <p:cNvSpPr/>
            <p:nvPr>
              <p:custDataLst>
                <p:tags r:id="rId231"/>
              </p:custDataLst>
            </p:nvPr>
          </p:nvSpPr>
          <p:spPr>
            <a:xfrm>
              <a:off x="7386392" y="6304915"/>
              <a:ext cx="148926" cy="173442"/>
            </a:xfrm>
            <a:custGeom>
              <a:avLst/>
              <a:gdLst>
                <a:gd name="connsiteX0" fmla="*/ 48737 w 148926"/>
                <a:gd name="connsiteY0" fmla="*/ 93351 h 173442"/>
                <a:gd name="connsiteX1" fmla="*/ 91468 w 148926"/>
                <a:gd name="connsiteY1" fmla="*/ 93351 h 173442"/>
                <a:gd name="connsiteX2" fmla="*/ 149117 w 148926"/>
                <a:gd name="connsiteY2" fmla="*/ 47388 h 173442"/>
                <a:gd name="connsiteX3" fmla="*/ 89446 w 148926"/>
                <a:gd name="connsiteY3" fmla="*/ 155 h 173442"/>
                <a:gd name="connsiteX4" fmla="*/ 191 w 148926"/>
                <a:gd name="connsiteY4" fmla="*/ 155 h 173442"/>
                <a:gd name="connsiteX5" fmla="*/ 191 w 148926"/>
                <a:gd name="connsiteY5" fmla="*/ 8027 h 173442"/>
                <a:gd name="connsiteX6" fmla="*/ 6259 w 148926"/>
                <a:gd name="connsiteY6" fmla="*/ 8027 h 173442"/>
                <a:gd name="connsiteX7" fmla="*/ 26234 w 148926"/>
                <a:gd name="connsiteY7" fmla="*/ 19962 h 173442"/>
                <a:gd name="connsiteX8" fmla="*/ 26234 w 148926"/>
                <a:gd name="connsiteY8" fmla="*/ 153789 h 173442"/>
                <a:gd name="connsiteX9" fmla="*/ 6259 w 148926"/>
                <a:gd name="connsiteY9" fmla="*/ 165725 h 173442"/>
                <a:gd name="connsiteX10" fmla="*/ 191 w 148926"/>
                <a:gd name="connsiteY10" fmla="*/ 165725 h 173442"/>
                <a:gd name="connsiteX11" fmla="*/ 191 w 148926"/>
                <a:gd name="connsiteY11" fmla="*/ 173597 h 173442"/>
                <a:gd name="connsiteX12" fmla="*/ 37359 w 148926"/>
                <a:gd name="connsiteY12" fmla="*/ 172835 h 173442"/>
                <a:gd name="connsiteX13" fmla="*/ 74780 w 148926"/>
                <a:gd name="connsiteY13" fmla="*/ 173597 h 173442"/>
                <a:gd name="connsiteX14" fmla="*/ 74780 w 148926"/>
                <a:gd name="connsiteY14" fmla="*/ 165725 h 173442"/>
                <a:gd name="connsiteX15" fmla="*/ 68712 w 148926"/>
                <a:gd name="connsiteY15" fmla="*/ 165725 h 173442"/>
                <a:gd name="connsiteX16" fmla="*/ 48737 w 148926"/>
                <a:gd name="connsiteY16" fmla="*/ 153789 h 173442"/>
                <a:gd name="connsiteX17" fmla="*/ 48737 w 148926"/>
                <a:gd name="connsiteY17" fmla="*/ 93351 h 173442"/>
                <a:gd name="connsiteX18" fmla="*/ 47979 w 148926"/>
                <a:gd name="connsiteY18" fmla="*/ 86749 h 173442"/>
                <a:gd name="connsiteX19" fmla="*/ 47979 w 148926"/>
                <a:gd name="connsiteY19" fmla="*/ 18184 h 173442"/>
                <a:gd name="connsiteX20" fmla="*/ 60368 w 148926"/>
                <a:gd name="connsiteY20" fmla="*/ 8027 h 173442"/>
                <a:gd name="connsiteX21" fmla="*/ 82872 w 148926"/>
                <a:gd name="connsiteY21" fmla="*/ 8027 h 173442"/>
                <a:gd name="connsiteX22" fmla="*/ 123074 w 148926"/>
                <a:gd name="connsiteY22" fmla="*/ 47388 h 173442"/>
                <a:gd name="connsiteX23" fmla="*/ 82872 w 148926"/>
                <a:gd name="connsiteY23" fmla="*/ 86749 h 173442"/>
                <a:gd name="connsiteX24" fmla="*/ 47979 w 148926"/>
                <a:gd name="connsiteY24" fmla="*/ 86749 h 1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8926" h="173442">
                  <a:moveTo>
                    <a:pt x="48737" y="93351"/>
                  </a:moveTo>
                  <a:lnTo>
                    <a:pt x="91468" y="93351"/>
                  </a:lnTo>
                  <a:cubicBezTo>
                    <a:pt x="121810" y="93351"/>
                    <a:pt x="149117" y="72782"/>
                    <a:pt x="149117" y="47388"/>
                  </a:cubicBezTo>
                  <a:cubicBezTo>
                    <a:pt x="149117" y="22501"/>
                    <a:pt x="124086" y="155"/>
                    <a:pt x="89446" y="155"/>
                  </a:cubicBezTo>
                  <a:lnTo>
                    <a:pt x="191" y="155"/>
                  </a:lnTo>
                  <a:lnTo>
                    <a:pt x="191" y="8027"/>
                  </a:lnTo>
                  <a:lnTo>
                    <a:pt x="6259" y="8027"/>
                  </a:lnTo>
                  <a:cubicBezTo>
                    <a:pt x="25728" y="8027"/>
                    <a:pt x="26234" y="10820"/>
                    <a:pt x="26234" y="19962"/>
                  </a:cubicBezTo>
                  <a:lnTo>
                    <a:pt x="26234" y="153789"/>
                  </a:lnTo>
                  <a:cubicBezTo>
                    <a:pt x="26234" y="162931"/>
                    <a:pt x="25728" y="165725"/>
                    <a:pt x="6259" y="165725"/>
                  </a:cubicBezTo>
                  <a:lnTo>
                    <a:pt x="191" y="165725"/>
                  </a:lnTo>
                  <a:lnTo>
                    <a:pt x="191" y="173597"/>
                  </a:lnTo>
                  <a:cubicBezTo>
                    <a:pt x="9040" y="172835"/>
                    <a:pt x="27751" y="172835"/>
                    <a:pt x="37359" y="172835"/>
                  </a:cubicBezTo>
                  <a:cubicBezTo>
                    <a:pt x="46967" y="172835"/>
                    <a:pt x="65931" y="172835"/>
                    <a:pt x="74780" y="173597"/>
                  </a:cubicBezTo>
                  <a:lnTo>
                    <a:pt x="74780" y="165725"/>
                  </a:lnTo>
                  <a:lnTo>
                    <a:pt x="68712" y="165725"/>
                  </a:lnTo>
                  <a:cubicBezTo>
                    <a:pt x="49243" y="165725"/>
                    <a:pt x="48737" y="162931"/>
                    <a:pt x="48737" y="153789"/>
                  </a:cubicBezTo>
                  <a:lnTo>
                    <a:pt x="48737" y="93351"/>
                  </a:lnTo>
                  <a:close/>
                  <a:moveTo>
                    <a:pt x="47979" y="86749"/>
                  </a:moveTo>
                  <a:lnTo>
                    <a:pt x="47979" y="18184"/>
                  </a:lnTo>
                  <a:cubicBezTo>
                    <a:pt x="47979" y="9804"/>
                    <a:pt x="48484" y="8027"/>
                    <a:pt x="60368" y="8027"/>
                  </a:cubicBezTo>
                  <a:lnTo>
                    <a:pt x="82872" y="8027"/>
                  </a:lnTo>
                  <a:cubicBezTo>
                    <a:pt x="123074" y="8027"/>
                    <a:pt x="123074" y="34945"/>
                    <a:pt x="123074" y="47388"/>
                  </a:cubicBezTo>
                  <a:cubicBezTo>
                    <a:pt x="123074" y="59323"/>
                    <a:pt x="123074" y="86749"/>
                    <a:pt x="82872" y="86749"/>
                  </a:cubicBezTo>
                  <a:lnTo>
                    <a:pt x="47979" y="86749"/>
                  </a:lnTo>
                  <a:close/>
                </a:path>
              </a:pathLst>
            </a:custGeom>
            <a:solidFill>
              <a:srgbClr val="000000"/>
            </a:solidFill>
            <a:ln w="25380" cap="flat">
              <a:noFill/>
              <a:prstDash val="solid"/>
              <a:miter/>
            </a:ln>
          </p:spPr>
          <p:txBody>
            <a:bodyPr rtlCol="0" anchor="ctr"/>
            <a:lstStyle/>
            <a:p>
              <a:endParaRPr lang="en-IN"/>
            </a:p>
          </p:txBody>
        </p:sp>
        <p:sp>
          <p:nvSpPr>
            <p:cNvPr id="674" name="Freeform: Shape 673">
              <a:extLst>
                <a:ext uri="{FF2B5EF4-FFF2-40B4-BE49-F238E27FC236}">
                  <a16:creationId xmlns:a16="http://schemas.microsoft.com/office/drawing/2014/main" id="{2D5788C0-65B4-1422-0FC0-48259473C3E6}"/>
                </a:ext>
              </a:extLst>
            </p:cNvPr>
            <p:cNvSpPr/>
            <p:nvPr>
              <p:custDataLst>
                <p:tags r:id="rId232"/>
              </p:custDataLst>
            </p:nvPr>
          </p:nvSpPr>
          <p:spPr>
            <a:xfrm>
              <a:off x="7556699" y="6366115"/>
              <a:ext cx="84956" cy="112242"/>
            </a:xfrm>
            <a:custGeom>
              <a:avLst/>
              <a:gdLst>
                <a:gd name="connsiteX0" fmla="*/ 35343 w 84956"/>
                <a:gd name="connsiteY0" fmla="*/ 28088 h 112242"/>
                <a:gd name="connsiteX1" fmla="*/ 35343 w 84956"/>
                <a:gd name="connsiteY1" fmla="*/ 155 h 112242"/>
                <a:gd name="connsiteX2" fmla="*/ 197 w 84956"/>
                <a:gd name="connsiteY2" fmla="*/ 2948 h 112242"/>
                <a:gd name="connsiteX3" fmla="*/ 197 w 84956"/>
                <a:gd name="connsiteY3" fmla="*/ 10820 h 112242"/>
                <a:gd name="connsiteX4" fmla="*/ 19919 w 84956"/>
                <a:gd name="connsiteY4" fmla="*/ 25041 h 112242"/>
                <a:gd name="connsiteX5" fmla="*/ 19919 w 84956"/>
                <a:gd name="connsiteY5" fmla="*/ 93097 h 112242"/>
                <a:gd name="connsiteX6" fmla="*/ 197 w 84956"/>
                <a:gd name="connsiteY6" fmla="*/ 104525 h 112242"/>
                <a:gd name="connsiteX7" fmla="*/ 197 w 84956"/>
                <a:gd name="connsiteY7" fmla="*/ 112397 h 112242"/>
                <a:gd name="connsiteX8" fmla="*/ 29022 w 84956"/>
                <a:gd name="connsiteY8" fmla="*/ 111635 h 112242"/>
                <a:gd name="connsiteX9" fmla="*/ 61134 w 84956"/>
                <a:gd name="connsiteY9" fmla="*/ 112397 h 112242"/>
                <a:gd name="connsiteX10" fmla="*/ 61134 w 84956"/>
                <a:gd name="connsiteY10" fmla="*/ 104525 h 112242"/>
                <a:gd name="connsiteX11" fmla="*/ 55824 w 84956"/>
                <a:gd name="connsiteY11" fmla="*/ 104525 h 112242"/>
                <a:gd name="connsiteX12" fmla="*/ 36607 w 84956"/>
                <a:gd name="connsiteY12" fmla="*/ 92589 h 112242"/>
                <a:gd name="connsiteX13" fmla="*/ 36607 w 84956"/>
                <a:gd name="connsiteY13" fmla="*/ 53482 h 112242"/>
                <a:gd name="connsiteX14" fmla="*/ 66443 w 84956"/>
                <a:gd name="connsiteY14" fmla="*/ 5741 h 112242"/>
                <a:gd name="connsiteX15" fmla="*/ 69225 w 84956"/>
                <a:gd name="connsiteY15" fmla="*/ 5995 h 112242"/>
                <a:gd name="connsiteX16" fmla="*/ 63409 w 84956"/>
                <a:gd name="connsiteY16" fmla="*/ 15899 h 112242"/>
                <a:gd name="connsiteX17" fmla="*/ 74282 w 84956"/>
                <a:gd name="connsiteY17" fmla="*/ 26818 h 112242"/>
                <a:gd name="connsiteX18" fmla="*/ 85154 w 84956"/>
                <a:gd name="connsiteY18" fmla="*/ 15645 h 112242"/>
                <a:gd name="connsiteX19" fmla="*/ 66443 w 84956"/>
                <a:gd name="connsiteY19" fmla="*/ 155 h 112242"/>
                <a:gd name="connsiteX20" fmla="*/ 35343 w 84956"/>
                <a:gd name="connsiteY20" fmla="*/ 28088 h 11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4956" h="112242">
                  <a:moveTo>
                    <a:pt x="35343" y="28088"/>
                  </a:moveTo>
                  <a:lnTo>
                    <a:pt x="35343" y="155"/>
                  </a:lnTo>
                  <a:lnTo>
                    <a:pt x="197" y="2948"/>
                  </a:lnTo>
                  <a:lnTo>
                    <a:pt x="197" y="10820"/>
                  </a:lnTo>
                  <a:cubicBezTo>
                    <a:pt x="17897" y="10820"/>
                    <a:pt x="19919" y="12598"/>
                    <a:pt x="19919" y="25041"/>
                  </a:cubicBezTo>
                  <a:lnTo>
                    <a:pt x="19919" y="93097"/>
                  </a:lnTo>
                  <a:cubicBezTo>
                    <a:pt x="19919" y="104525"/>
                    <a:pt x="17138" y="104525"/>
                    <a:pt x="197" y="104525"/>
                  </a:cubicBezTo>
                  <a:lnTo>
                    <a:pt x="197" y="112397"/>
                  </a:lnTo>
                  <a:cubicBezTo>
                    <a:pt x="10058" y="112143"/>
                    <a:pt x="21942" y="111635"/>
                    <a:pt x="29022" y="111635"/>
                  </a:cubicBezTo>
                  <a:cubicBezTo>
                    <a:pt x="39136" y="111635"/>
                    <a:pt x="51020" y="111635"/>
                    <a:pt x="61134" y="112397"/>
                  </a:cubicBezTo>
                  <a:lnTo>
                    <a:pt x="61134" y="104525"/>
                  </a:lnTo>
                  <a:lnTo>
                    <a:pt x="55824" y="104525"/>
                  </a:lnTo>
                  <a:cubicBezTo>
                    <a:pt x="37113" y="104525"/>
                    <a:pt x="36607" y="101731"/>
                    <a:pt x="36607" y="92589"/>
                  </a:cubicBezTo>
                  <a:lnTo>
                    <a:pt x="36607" y="53482"/>
                  </a:lnTo>
                  <a:cubicBezTo>
                    <a:pt x="36607" y="28342"/>
                    <a:pt x="47227" y="5741"/>
                    <a:pt x="66443" y="5741"/>
                  </a:cubicBezTo>
                  <a:cubicBezTo>
                    <a:pt x="68213" y="5741"/>
                    <a:pt x="68719" y="5741"/>
                    <a:pt x="69225" y="5995"/>
                  </a:cubicBezTo>
                  <a:cubicBezTo>
                    <a:pt x="68466" y="6249"/>
                    <a:pt x="63409" y="9296"/>
                    <a:pt x="63409" y="15899"/>
                  </a:cubicBezTo>
                  <a:cubicBezTo>
                    <a:pt x="63409" y="23009"/>
                    <a:pt x="68719" y="26818"/>
                    <a:pt x="74282" y="26818"/>
                  </a:cubicBezTo>
                  <a:cubicBezTo>
                    <a:pt x="78833" y="26818"/>
                    <a:pt x="85154" y="23771"/>
                    <a:pt x="85154" y="15645"/>
                  </a:cubicBezTo>
                  <a:cubicBezTo>
                    <a:pt x="85154" y="7519"/>
                    <a:pt x="77316" y="155"/>
                    <a:pt x="66443" y="155"/>
                  </a:cubicBezTo>
                  <a:cubicBezTo>
                    <a:pt x="47985" y="155"/>
                    <a:pt x="38883" y="17169"/>
                    <a:pt x="35343" y="28088"/>
                  </a:cubicBezTo>
                  <a:close/>
                </a:path>
              </a:pathLst>
            </a:custGeom>
            <a:solidFill>
              <a:srgbClr val="000000"/>
            </a:solidFill>
            <a:ln w="25380" cap="flat">
              <a:noFill/>
              <a:prstDash val="solid"/>
              <a:miter/>
            </a:ln>
          </p:spPr>
          <p:txBody>
            <a:bodyPr rtlCol="0" anchor="ctr"/>
            <a:lstStyle/>
            <a:p>
              <a:endParaRPr lang="en-IN"/>
            </a:p>
          </p:txBody>
        </p:sp>
        <p:sp>
          <p:nvSpPr>
            <p:cNvPr id="675" name="Freeform: Shape 674">
              <a:extLst>
                <a:ext uri="{FF2B5EF4-FFF2-40B4-BE49-F238E27FC236}">
                  <a16:creationId xmlns:a16="http://schemas.microsoft.com/office/drawing/2014/main" id="{DAE9546D-5948-19DC-0237-9C3E4ED90034}"/>
                </a:ext>
              </a:extLst>
            </p:cNvPr>
            <p:cNvSpPr/>
            <p:nvPr>
              <p:custDataLst>
                <p:tags r:id="rId233"/>
              </p:custDataLst>
            </p:nvPr>
          </p:nvSpPr>
          <p:spPr>
            <a:xfrm>
              <a:off x="7655731" y="6364591"/>
              <a:ext cx="112011" cy="116559"/>
            </a:xfrm>
            <a:custGeom>
              <a:avLst/>
              <a:gdLst>
                <a:gd name="connsiteX0" fmla="*/ 112212 w 112011"/>
                <a:gd name="connsiteY0" fmla="*/ 59577 h 116559"/>
                <a:gd name="connsiteX1" fmla="*/ 56333 w 112011"/>
                <a:gd name="connsiteY1" fmla="*/ 155 h 116559"/>
                <a:gd name="connsiteX2" fmla="*/ 201 w 112011"/>
                <a:gd name="connsiteY2" fmla="*/ 59577 h 116559"/>
                <a:gd name="connsiteX3" fmla="*/ 56080 w 112011"/>
                <a:gd name="connsiteY3" fmla="*/ 116714 h 116559"/>
                <a:gd name="connsiteX4" fmla="*/ 112212 w 112011"/>
                <a:gd name="connsiteY4" fmla="*/ 59577 h 116559"/>
                <a:gd name="connsiteX5" fmla="*/ 56333 w 112011"/>
                <a:gd name="connsiteY5" fmla="*/ 110365 h 116559"/>
                <a:gd name="connsiteX6" fmla="*/ 27509 w 112011"/>
                <a:gd name="connsiteY6" fmla="*/ 93351 h 116559"/>
                <a:gd name="connsiteX7" fmla="*/ 21188 w 112011"/>
                <a:gd name="connsiteY7" fmla="*/ 57545 h 116559"/>
                <a:gd name="connsiteX8" fmla="*/ 27256 w 112011"/>
                <a:gd name="connsiteY8" fmla="*/ 22755 h 116559"/>
                <a:gd name="connsiteX9" fmla="*/ 56080 w 112011"/>
                <a:gd name="connsiteY9" fmla="*/ 5741 h 116559"/>
                <a:gd name="connsiteX10" fmla="*/ 84652 w 112011"/>
                <a:gd name="connsiteY10" fmla="*/ 22247 h 116559"/>
                <a:gd name="connsiteX11" fmla="*/ 91226 w 112011"/>
                <a:gd name="connsiteY11" fmla="*/ 57545 h 116559"/>
                <a:gd name="connsiteX12" fmla="*/ 85664 w 112011"/>
                <a:gd name="connsiteY12" fmla="*/ 91574 h 116559"/>
                <a:gd name="connsiteX13" fmla="*/ 56333 w 112011"/>
                <a:gd name="connsiteY13" fmla="*/ 110365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011" h="116559">
                  <a:moveTo>
                    <a:pt x="112212" y="59577"/>
                  </a:moveTo>
                  <a:cubicBezTo>
                    <a:pt x="112212" y="27072"/>
                    <a:pt x="86928" y="155"/>
                    <a:pt x="56333" y="155"/>
                  </a:cubicBezTo>
                  <a:cubicBezTo>
                    <a:pt x="24727" y="155"/>
                    <a:pt x="201" y="27834"/>
                    <a:pt x="201" y="59577"/>
                  </a:cubicBezTo>
                  <a:cubicBezTo>
                    <a:pt x="201" y="92336"/>
                    <a:pt x="26497" y="116714"/>
                    <a:pt x="56080" y="116714"/>
                  </a:cubicBezTo>
                  <a:cubicBezTo>
                    <a:pt x="86675" y="116714"/>
                    <a:pt x="112212" y="91828"/>
                    <a:pt x="112212" y="59577"/>
                  </a:cubicBezTo>
                  <a:close/>
                  <a:moveTo>
                    <a:pt x="56333" y="110365"/>
                  </a:moveTo>
                  <a:cubicBezTo>
                    <a:pt x="45461" y="110365"/>
                    <a:pt x="34336" y="105033"/>
                    <a:pt x="27509" y="93351"/>
                  </a:cubicBezTo>
                  <a:cubicBezTo>
                    <a:pt x="21188" y="82178"/>
                    <a:pt x="21188" y="66687"/>
                    <a:pt x="21188" y="57545"/>
                  </a:cubicBezTo>
                  <a:cubicBezTo>
                    <a:pt x="21188" y="47642"/>
                    <a:pt x="21188" y="33929"/>
                    <a:pt x="27256" y="22755"/>
                  </a:cubicBezTo>
                  <a:cubicBezTo>
                    <a:pt x="34083" y="11074"/>
                    <a:pt x="45967" y="5741"/>
                    <a:pt x="56080" y="5741"/>
                  </a:cubicBezTo>
                  <a:cubicBezTo>
                    <a:pt x="67206" y="5741"/>
                    <a:pt x="78078" y="11328"/>
                    <a:pt x="84652" y="22247"/>
                  </a:cubicBezTo>
                  <a:cubicBezTo>
                    <a:pt x="91226" y="33167"/>
                    <a:pt x="91226" y="47896"/>
                    <a:pt x="91226" y="57545"/>
                  </a:cubicBezTo>
                  <a:cubicBezTo>
                    <a:pt x="91226" y="66687"/>
                    <a:pt x="91226" y="80400"/>
                    <a:pt x="85664" y="91574"/>
                  </a:cubicBezTo>
                  <a:cubicBezTo>
                    <a:pt x="80101" y="103001"/>
                    <a:pt x="68976" y="110365"/>
                    <a:pt x="56333" y="110365"/>
                  </a:cubicBezTo>
                  <a:close/>
                </a:path>
              </a:pathLst>
            </a:custGeom>
            <a:solidFill>
              <a:srgbClr val="000000"/>
            </a:solidFill>
            <a:ln w="25380" cap="flat">
              <a:noFill/>
              <a:prstDash val="solid"/>
              <a:miter/>
            </a:ln>
          </p:spPr>
          <p:txBody>
            <a:bodyPr rtlCol="0" anchor="ctr"/>
            <a:lstStyle/>
            <a:p>
              <a:endParaRPr lang="en-IN"/>
            </a:p>
          </p:txBody>
        </p:sp>
        <p:sp>
          <p:nvSpPr>
            <p:cNvPr id="676" name="Freeform: Shape 675">
              <a:extLst>
                <a:ext uri="{FF2B5EF4-FFF2-40B4-BE49-F238E27FC236}">
                  <a16:creationId xmlns:a16="http://schemas.microsoft.com/office/drawing/2014/main" id="{6F5A54B1-3C37-9CD0-0478-72C2B57EEE75}"/>
                </a:ext>
              </a:extLst>
            </p:cNvPr>
            <p:cNvSpPr/>
            <p:nvPr>
              <p:custDataLst>
                <p:tags r:id="rId234"/>
              </p:custDataLst>
            </p:nvPr>
          </p:nvSpPr>
          <p:spPr>
            <a:xfrm>
              <a:off x="7782155" y="6302121"/>
              <a:ext cx="124653" cy="179029"/>
            </a:xfrm>
            <a:custGeom>
              <a:avLst/>
              <a:gdLst>
                <a:gd name="connsiteX0" fmla="*/ 36616 w 124653"/>
                <a:gd name="connsiteY0" fmla="*/ 80654 h 179029"/>
                <a:gd name="connsiteX1" fmla="*/ 36616 w 124653"/>
                <a:gd name="connsiteY1" fmla="*/ 155 h 179029"/>
                <a:gd name="connsiteX2" fmla="*/ 206 w 124653"/>
                <a:gd name="connsiteY2" fmla="*/ 2948 h 179029"/>
                <a:gd name="connsiteX3" fmla="*/ 206 w 124653"/>
                <a:gd name="connsiteY3" fmla="*/ 10820 h 179029"/>
                <a:gd name="connsiteX4" fmla="*/ 19928 w 124653"/>
                <a:gd name="connsiteY4" fmla="*/ 25041 h 179029"/>
                <a:gd name="connsiteX5" fmla="*/ 19928 w 124653"/>
                <a:gd name="connsiteY5" fmla="*/ 176390 h 179029"/>
                <a:gd name="connsiteX6" fmla="*/ 26250 w 124653"/>
                <a:gd name="connsiteY6" fmla="*/ 176390 h 179029"/>
                <a:gd name="connsiteX7" fmla="*/ 35352 w 124653"/>
                <a:gd name="connsiteY7" fmla="*/ 160646 h 179029"/>
                <a:gd name="connsiteX8" fmla="*/ 68475 w 124653"/>
                <a:gd name="connsiteY8" fmla="*/ 179184 h 179029"/>
                <a:gd name="connsiteX9" fmla="*/ 124860 w 124653"/>
                <a:gd name="connsiteY9" fmla="*/ 121539 h 179029"/>
                <a:gd name="connsiteX10" fmla="*/ 71256 w 124653"/>
                <a:gd name="connsiteY10" fmla="*/ 64148 h 179029"/>
                <a:gd name="connsiteX11" fmla="*/ 36616 w 124653"/>
                <a:gd name="connsiteY11" fmla="*/ 80654 h 179029"/>
                <a:gd name="connsiteX12" fmla="*/ 37375 w 124653"/>
                <a:gd name="connsiteY12" fmla="*/ 147441 h 179029"/>
                <a:gd name="connsiteX13" fmla="*/ 37375 w 124653"/>
                <a:gd name="connsiteY13" fmla="*/ 95129 h 179029"/>
                <a:gd name="connsiteX14" fmla="*/ 40156 w 124653"/>
                <a:gd name="connsiteY14" fmla="*/ 85987 h 179029"/>
                <a:gd name="connsiteX15" fmla="*/ 69992 w 124653"/>
                <a:gd name="connsiteY15" fmla="*/ 69735 h 179029"/>
                <a:gd name="connsiteX16" fmla="*/ 96541 w 124653"/>
                <a:gd name="connsiteY16" fmla="*/ 85987 h 179029"/>
                <a:gd name="connsiteX17" fmla="*/ 103874 w 124653"/>
                <a:gd name="connsiteY17" fmla="*/ 121285 h 179029"/>
                <a:gd name="connsiteX18" fmla="*/ 96035 w 124653"/>
                <a:gd name="connsiteY18" fmla="*/ 157345 h 179029"/>
                <a:gd name="connsiteX19" fmla="*/ 67464 w 124653"/>
                <a:gd name="connsiteY19" fmla="*/ 173597 h 179029"/>
                <a:gd name="connsiteX20" fmla="*/ 40915 w 124653"/>
                <a:gd name="connsiteY20" fmla="*/ 158106 h 179029"/>
                <a:gd name="connsiteX21" fmla="*/ 37375 w 124653"/>
                <a:gd name="connsiteY21" fmla="*/ 147441 h 179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4653" h="179029">
                  <a:moveTo>
                    <a:pt x="36616" y="80654"/>
                  </a:moveTo>
                  <a:lnTo>
                    <a:pt x="36616" y="155"/>
                  </a:lnTo>
                  <a:lnTo>
                    <a:pt x="206" y="2948"/>
                  </a:lnTo>
                  <a:lnTo>
                    <a:pt x="206" y="10820"/>
                  </a:lnTo>
                  <a:cubicBezTo>
                    <a:pt x="17906" y="10820"/>
                    <a:pt x="19928" y="12598"/>
                    <a:pt x="19928" y="25041"/>
                  </a:cubicBezTo>
                  <a:lnTo>
                    <a:pt x="19928" y="176390"/>
                  </a:lnTo>
                  <a:lnTo>
                    <a:pt x="26250" y="176390"/>
                  </a:lnTo>
                  <a:cubicBezTo>
                    <a:pt x="26502" y="176136"/>
                    <a:pt x="28525" y="172581"/>
                    <a:pt x="35352" y="160646"/>
                  </a:cubicBezTo>
                  <a:cubicBezTo>
                    <a:pt x="39145" y="166487"/>
                    <a:pt x="49764" y="179184"/>
                    <a:pt x="68475" y="179184"/>
                  </a:cubicBezTo>
                  <a:cubicBezTo>
                    <a:pt x="98564" y="179184"/>
                    <a:pt x="124860" y="154297"/>
                    <a:pt x="124860" y="121539"/>
                  </a:cubicBezTo>
                  <a:cubicBezTo>
                    <a:pt x="124860" y="89288"/>
                    <a:pt x="100081" y="64148"/>
                    <a:pt x="71256" y="64148"/>
                  </a:cubicBezTo>
                  <a:cubicBezTo>
                    <a:pt x="51534" y="64148"/>
                    <a:pt x="40662" y="76083"/>
                    <a:pt x="36616" y="80654"/>
                  </a:cubicBezTo>
                  <a:close/>
                  <a:moveTo>
                    <a:pt x="37375" y="147441"/>
                  </a:moveTo>
                  <a:lnTo>
                    <a:pt x="37375" y="95129"/>
                  </a:lnTo>
                  <a:cubicBezTo>
                    <a:pt x="37375" y="90304"/>
                    <a:pt x="37375" y="90050"/>
                    <a:pt x="40156" y="85987"/>
                  </a:cubicBezTo>
                  <a:cubicBezTo>
                    <a:pt x="50017" y="71766"/>
                    <a:pt x="63924" y="69735"/>
                    <a:pt x="69992" y="69735"/>
                  </a:cubicBezTo>
                  <a:cubicBezTo>
                    <a:pt x="81370" y="69735"/>
                    <a:pt x="90473" y="76337"/>
                    <a:pt x="96541" y="85987"/>
                  </a:cubicBezTo>
                  <a:cubicBezTo>
                    <a:pt x="103115" y="96399"/>
                    <a:pt x="103874" y="110873"/>
                    <a:pt x="103874" y="121285"/>
                  </a:cubicBezTo>
                  <a:cubicBezTo>
                    <a:pt x="103874" y="130681"/>
                    <a:pt x="103368" y="145917"/>
                    <a:pt x="96035" y="157345"/>
                  </a:cubicBezTo>
                  <a:cubicBezTo>
                    <a:pt x="90725" y="165217"/>
                    <a:pt x="81117" y="173597"/>
                    <a:pt x="67464" y="173597"/>
                  </a:cubicBezTo>
                  <a:cubicBezTo>
                    <a:pt x="56085" y="173597"/>
                    <a:pt x="46983" y="167502"/>
                    <a:pt x="40915" y="158106"/>
                  </a:cubicBezTo>
                  <a:cubicBezTo>
                    <a:pt x="37375" y="152774"/>
                    <a:pt x="37375" y="152012"/>
                    <a:pt x="37375" y="147441"/>
                  </a:cubicBezTo>
                  <a:close/>
                </a:path>
              </a:pathLst>
            </a:custGeom>
            <a:solidFill>
              <a:srgbClr val="000000"/>
            </a:solidFill>
            <a:ln w="25380" cap="flat">
              <a:noFill/>
              <a:prstDash val="solid"/>
              <a:miter/>
            </a:ln>
          </p:spPr>
          <p:txBody>
            <a:bodyPr rtlCol="0" anchor="ctr"/>
            <a:lstStyle/>
            <a:p>
              <a:endParaRPr lang="en-IN"/>
            </a:p>
          </p:txBody>
        </p:sp>
        <p:sp>
          <p:nvSpPr>
            <p:cNvPr id="677" name="Freeform: Shape 676">
              <a:extLst>
                <a:ext uri="{FF2B5EF4-FFF2-40B4-BE49-F238E27FC236}">
                  <a16:creationId xmlns:a16="http://schemas.microsoft.com/office/drawing/2014/main" id="{140E0967-28D7-1997-2B0E-D6E2E56CBB5F}"/>
                </a:ext>
              </a:extLst>
            </p:cNvPr>
            <p:cNvSpPr/>
            <p:nvPr>
              <p:custDataLst>
                <p:tags r:id="rId235"/>
              </p:custDataLst>
            </p:nvPr>
          </p:nvSpPr>
          <p:spPr>
            <a:xfrm>
              <a:off x="7926166" y="6364591"/>
              <a:ext cx="114033" cy="116559"/>
            </a:xfrm>
            <a:custGeom>
              <a:avLst/>
              <a:gdLst>
                <a:gd name="connsiteX0" fmla="*/ 73790 w 114033"/>
                <a:gd name="connsiteY0" fmla="*/ 94621 h 116559"/>
                <a:gd name="connsiteX1" fmla="*/ 93512 w 114033"/>
                <a:gd name="connsiteY1" fmla="*/ 115444 h 116559"/>
                <a:gd name="connsiteX2" fmla="*/ 114246 w 114033"/>
                <a:gd name="connsiteY2" fmla="*/ 91320 h 116559"/>
                <a:gd name="connsiteX3" fmla="*/ 114246 w 114033"/>
                <a:gd name="connsiteY3" fmla="*/ 77099 h 116559"/>
                <a:gd name="connsiteX4" fmla="*/ 107925 w 114033"/>
                <a:gd name="connsiteY4" fmla="*/ 77099 h 116559"/>
                <a:gd name="connsiteX5" fmla="*/ 107925 w 114033"/>
                <a:gd name="connsiteY5" fmla="*/ 91320 h 116559"/>
                <a:gd name="connsiteX6" fmla="*/ 98822 w 114033"/>
                <a:gd name="connsiteY6" fmla="*/ 107572 h 116559"/>
                <a:gd name="connsiteX7" fmla="*/ 89467 w 114033"/>
                <a:gd name="connsiteY7" fmla="*/ 94875 h 116559"/>
                <a:gd name="connsiteX8" fmla="*/ 89467 w 114033"/>
                <a:gd name="connsiteY8" fmla="*/ 44086 h 116559"/>
                <a:gd name="connsiteX9" fmla="*/ 80364 w 114033"/>
                <a:gd name="connsiteY9" fmla="*/ 14121 h 116559"/>
                <a:gd name="connsiteX10" fmla="*/ 45724 w 114033"/>
                <a:gd name="connsiteY10" fmla="*/ 155 h 116559"/>
                <a:gd name="connsiteX11" fmla="*/ 7544 w 114033"/>
                <a:gd name="connsiteY11" fmla="*/ 28850 h 116559"/>
                <a:gd name="connsiteX12" fmla="*/ 19175 w 114033"/>
                <a:gd name="connsiteY12" fmla="*/ 40785 h 116559"/>
                <a:gd name="connsiteX13" fmla="*/ 30806 w 114033"/>
                <a:gd name="connsiteY13" fmla="*/ 29104 h 116559"/>
                <a:gd name="connsiteX14" fmla="*/ 17911 w 114033"/>
                <a:gd name="connsiteY14" fmla="*/ 17423 h 116559"/>
                <a:gd name="connsiteX15" fmla="*/ 45219 w 114033"/>
                <a:gd name="connsiteY15" fmla="*/ 5741 h 116559"/>
                <a:gd name="connsiteX16" fmla="*/ 72020 w 114033"/>
                <a:gd name="connsiteY16" fmla="*/ 38246 h 116559"/>
                <a:gd name="connsiteX17" fmla="*/ 72020 w 114033"/>
                <a:gd name="connsiteY17" fmla="*/ 47642 h 116559"/>
                <a:gd name="connsiteX18" fmla="*/ 25497 w 114033"/>
                <a:gd name="connsiteY18" fmla="*/ 56784 h 116559"/>
                <a:gd name="connsiteX19" fmla="*/ 212 w 114033"/>
                <a:gd name="connsiteY19" fmla="*/ 89796 h 116559"/>
                <a:gd name="connsiteX20" fmla="*/ 40667 w 114033"/>
                <a:gd name="connsiteY20" fmla="*/ 116714 h 116559"/>
                <a:gd name="connsiteX21" fmla="*/ 73790 w 114033"/>
                <a:gd name="connsiteY21" fmla="*/ 94621 h 116559"/>
                <a:gd name="connsiteX22" fmla="*/ 72020 w 114033"/>
                <a:gd name="connsiteY22" fmla="*/ 52974 h 116559"/>
                <a:gd name="connsiteX23" fmla="*/ 72020 w 114033"/>
                <a:gd name="connsiteY23" fmla="*/ 78369 h 116559"/>
                <a:gd name="connsiteX24" fmla="*/ 42437 w 114033"/>
                <a:gd name="connsiteY24" fmla="*/ 111127 h 116559"/>
                <a:gd name="connsiteX25" fmla="*/ 19681 w 114033"/>
                <a:gd name="connsiteY25" fmla="*/ 89542 h 116559"/>
                <a:gd name="connsiteX26" fmla="*/ 72020 w 114033"/>
                <a:gd name="connsiteY26" fmla="*/ 52974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033" h="116559">
                  <a:moveTo>
                    <a:pt x="73790" y="94621"/>
                  </a:moveTo>
                  <a:cubicBezTo>
                    <a:pt x="74802" y="104779"/>
                    <a:pt x="81629" y="115444"/>
                    <a:pt x="93512" y="115444"/>
                  </a:cubicBezTo>
                  <a:cubicBezTo>
                    <a:pt x="98822" y="115444"/>
                    <a:pt x="114246" y="111889"/>
                    <a:pt x="114246" y="91320"/>
                  </a:cubicBezTo>
                  <a:lnTo>
                    <a:pt x="114246" y="77099"/>
                  </a:lnTo>
                  <a:lnTo>
                    <a:pt x="107925" y="77099"/>
                  </a:lnTo>
                  <a:lnTo>
                    <a:pt x="107925" y="91320"/>
                  </a:lnTo>
                  <a:cubicBezTo>
                    <a:pt x="107925" y="106048"/>
                    <a:pt x="101603" y="107572"/>
                    <a:pt x="98822" y="107572"/>
                  </a:cubicBezTo>
                  <a:cubicBezTo>
                    <a:pt x="90478" y="107572"/>
                    <a:pt x="89467" y="96145"/>
                    <a:pt x="89467" y="94875"/>
                  </a:cubicBezTo>
                  <a:lnTo>
                    <a:pt x="89467" y="44086"/>
                  </a:lnTo>
                  <a:cubicBezTo>
                    <a:pt x="89467" y="33421"/>
                    <a:pt x="89467" y="23517"/>
                    <a:pt x="80364" y="14121"/>
                  </a:cubicBezTo>
                  <a:cubicBezTo>
                    <a:pt x="70503" y="4218"/>
                    <a:pt x="57861" y="155"/>
                    <a:pt x="45724" y="155"/>
                  </a:cubicBezTo>
                  <a:cubicBezTo>
                    <a:pt x="24991" y="155"/>
                    <a:pt x="7544" y="12090"/>
                    <a:pt x="7544" y="28850"/>
                  </a:cubicBezTo>
                  <a:cubicBezTo>
                    <a:pt x="7544" y="36468"/>
                    <a:pt x="12601" y="40785"/>
                    <a:pt x="19175" y="40785"/>
                  </a:cubicBezTo>
                  <a:cubicBezTo>
                    <a:pt x="26255" y="40785"/>
                    <a:pt x="30806" y="35706"/>
                    <a:pt x="30806" y="29104"/>
                  </a:cubicBezTo>
                  <a:cubicBezTo>
                    <a:pt x="30806" y="26057"/>
                    <a:pt x="29542" y="17677"/>
                    <a:pt x="17911" y="17423"/>
                  </a:cubicBezTo>
                  <a:cubicBezTo>
                    <a:pt x="24738" y="8535"/>
                    <a:pt x="37127" y="5741"/>
                    <a:pt x="45219" y="5741"/>
                  </a:cubicBezTo>
                  <a:cubicBezTo>
                    <a:pt x="57608" y="5741"/>
                    <a:pt x="72020" y="15645"/>
                    <a:pt x="72020" y="38246"/>
                  </a:cubicBezTo>
                  <a:lnTo>
                    <a:pt x="72020" y="47642"/>
                  </a:lnTo>
                  <a:cubicBezTo>
                    <a:pt x="59125" y="48404"/>
                    <a:pt x="41426" y="49165"/>
                    <a:pt x="25497" y="56784"/>
                  </a:cubicBezTo>
                  <a:cubicBezTo>
                    <a:pt x="6533" y="65418"/>
                    <a:pt x="212" y="78623"/>
                    <a:pt x="212" y="89796"/>
                  </a:cubicBezTo>
                  <a:cubicBezTo>
                    <a:pt x="212" y="110365"/>
                    <a:pt x="24738" y="116714"/>
                    <a:pt x="40667" y="116714"/>
                  </a:cubicBezTo>
                  <a:cubicBezTo>
                    <a:pt x="57355" y="116714"/>
                    <a:pt x="68986" y="106556"/>
                    <a:pt x="73790" y="94621"/>
                  </a:cubicBezTo>
                  <a:close/>
                  <a:moveTo>
                    <a:pt x="72020" y="52974"/>
                  </a:moveTo>
                  <a:lnTo>
                    <a:pt x="72020" y="78369"/>
                  </a:lnTo>
                  <a:cubicBezTo>
                    <a:pt x="72020" y="102493"/>
                    <a:pt x="53815" y="111127"/>
                    <a:pt x="42437" y="111127"/>
                  </a:cubicBezTo>
                  <a:cubicBezTo>
                    <a:pt x="30048" y="111127"/>
                    <a:pt x="19681" y="102239"/>
                    <a:pt x="19681" y="89542"/>
                  </a:cubicBezTo>
                  <a:cubicBezTo>
                    <a:pt x="19681" y="75575"/>
                    <a:pt x="30301" y="54498"/>
                    <a:pt x="72020" y="52974"/>
                  </a:cubicBezTo>
                  <a:close/>
                </a:path>
              </a:pathLst>
            </a:custGeom>
            <a:solidFill>
              <a:srgbClr val="000000"/>
            </a:solidFill>
            <a:ln w="25380" cap="flat">
              <a:noFill/>
              <a:prstDash val="solid"/>
              <a:miter/>
            </a:ln>
          </p:spPr>
          <p:txBody>
            <a:bodyPr rtlCol="0" anchor="ctr"/>
            <a:lstStyle/>
            <a:p>
              <a:endParaRPr lang="en-IN"/>
            </a:p>
          </p:txBody>
        </p:sp>
        <p:sp>
          <p:nvSpPr>
            <p:cNvPr id="678" name="Freeform: Shape 677">
              <a:extLst>
                <a:ext uri="{FF2B5EF4-FFF2-40B4-BE49-F238E27FC236}">
                  <a16:creationId xmlns:a16="http://schemas.microsoft.com/office/drawing/2014/main" id="{C584035E-E1EE-77B2-0D85-FCCD162A7FEC}"/>
                </a:ext>
              </a:extLst>
            </p:cNvPr>
            <p:cNvSpPr/>
            <p:nvPr>
              <p:custDataLst>
                <p:tags r:id="rId236"/>
              </p:custDataLst>
            </p:nvPr>
          </p:nvSpPr>
          <p:spPr>
            <a:xfrm>
              <a:off x="8049050" y="6302121"/>
              <a:ext cx="124653" cy="179029"/>
            </a:xfrm>
            <a:custGeom>
              <a:avLst/>
              <a:gdLst>
                <a:gd name="connsiteX0" fmla="*/ 36627 w 124653"/>
                <a:gd name="connsiteY0" fmla="*/ 80654 h 179029"/>
                <a:gd name="connsiteX1" fmla="*/ 36627 w 124653"/>
                <a:gd name="connsiteY1" fmla="*/ 155 h 179029"/>
                <a:gd name="connsiteX2" fmla="*/ 217 w 124653"/>
                <a:gd name="connsiteY2" fmla="*/ 2948 h 179029"/>
                <a:gd name="connsiteX3" fmla="*/ 217 w 124653"/>
                <a:gd name="connsiteY3" fmla="*/ 10820 h 179029"/>
                <a:gd name="connsiteX4" fmla="*/ 19939 w 124653"/>
                <a:gd name="connsiteY4" fmla="*/ 25041 h 179029"/>
                <a:gd name="connsiteX5" fmla="*/ 19939 w 124653"/>
                <a:gd name="connsiteY5" fmla="*/ 176390 h 179029"/>
                <a:gd name="connsiteX6" fmla="*/ 26260 w 124653"/>
                <a:gd name="connsiteY6" fmla="*/ 176390 h 179029"/>
                <a:gd name="connsiteX7" fmla="*/ 35363 w 124653"/>
                <a:gd name="connsiteY7" fmla="*/ 160646 h 179029"/>
                <a:gd name="connsiteX8" fmla="*/ 68485 w 124653"/>
                <a:gd name="connsiteY8" fmla="*/ 179184 h 179029"/>
                <a:gd name="connsiteX9" fmla="*/ 124870 w 124653"/>
                <a:gd name="connsiteY9" fmla="*/ 121539 h 179029"/>
                <a:gd name="connsiteX10" fmla="*/ 71267 w 124653"/>
                <a:gd name="connsiteY10" fmla="*/ 64148 h 179029"/>
                <a:gd name="connsiteX11" fmla="*/ 36627 w 124653"/>
                <a:gd name="connsiteY11" fmla="*/ 80654 h 179029"/>
                <a:gd name="connsiteX12" fmla="*/ 37385 w 124653"/>
                <a:gd name="connsiteY12" fmla="*/ 147441 h 179029"/>
                <a:gd name="connsiteX13" fmla="*/ 37385 w 124653"/>
                <a:gd name="connsiteY13" fmla="*/ 95129 h 179029"/>
                <a:gd name="connsiteX14" fmla="*/ 40167 w 124653"/>
                <a:gd name="connsiteY14" fmla="*/ 85987 h 179029"/>
                <a:gd name="connsiteX15" fmla="*/ 70003 w 124653"/>
                <a:gd name="connsiteY15" fmla="*/ 69735 h 179029"/>
                <a:gd name="connsiteX16" fmla="*/ 96551 w 124653"/>
                <a:gd name="connsiteY16" fmla="*/ 85987 h 179029"/>
                <a:gd name="connsiteX17" fmla="*/ 103884 w 124653"/>
                <a:gd name="connsiteY17" fmla="*/ 121285 h 179029"/>
                <a:gd name="connsiteX18" fmla="*/ 96046 w 124653"/>
                <a:gd name="connsiteY18" fmla="*/ 157345 h 179029"/>
                <a:gd name="connsiteX19" fmla="*/ 67474 w 124653"/>
                <a:gd name="connsiteY19" fmla="*/ 173597 h 179029"/>
                <a:gd name="connsiteX20" fmla="*/ 40925 w 124653"/>
                <a:gd name="connsiteY20" fmla="*/ 158106 h 179029"/>
                <a:gd name="connsiteX21" fmla="*/ 37385 w 124653"/>
                <a:gd name="connsiteY21" fmla="*/ 147441 h 179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4653" h="179029">
                  <a:moveTo>
                    <a:pt x="36627" y="80654"/>
                  </a:moveTo>
                  <a:lnTo>
                    <a:pt x="36627" y="155"/>
                  </a:lnTo>
                  <a:lnTo>
                    <a:pt x="217" y="2948"/>
                  </a:lnTo>
                  <a:lnTo>
                    <a:pt x="217" y="10820"/>
                  </a:lnTo>
                  <a:cubicBezTo>
                    <a:pt x="17916" y="10820"/>
                    <a:pt x="19939" y="12598"/>
                    <a:pt x="19939" y="25041"/>
                  </a:cubicBezTo>
                  <a:lnTo>
                    <a:pt x="19939" y="176390"/>
                  </a:lnTo>
                  <a:lnTo>
                    <a:pt x="26260" y="176390"/>
                  </a:lnTo>
                  <a:cubicBezTo>
                    <a:pt x="26513" y="176136"/>
                    <a:pt x="28536" y="172581"/>
                    <a:pt x="35363" y="160646"/>
                  </a:cubicBezTo>
                  <a:cubicBezTo>
                    <a:pt x="39155" y="166487"/>
                    <a:pt x="49775" y="179184"/>
                    <a:pt x="68485" y="179184"/>
                  </a:cubicBezTo>
                  <a:cubicBezTo>
                    <a:pt x="98574" y="179184"/>
                    <a:pt x="124870" y="154297"/>
                    <a:pt x="124870" y="121539"/>
                  </a:cubicBezTo>
                  <a:cubicBezTo>
                    <a:pt x="124870" y="89288"/>
                    <a:pt x="100091" y="64148"/>
                    <a:pt x="71267" y="64148"/>
                  </a:cubicBezTo>
                  <a:cubicBezTo>
                    <a:pt x="51545" y="64148"/>
                    <a:pt x="40672" y="76083"/>
                    <a:pt x="36627" y="80654"/>
                  </a:cubicBezTo>
                  <a:close/>
                  <a:moveTo>
                    <a:pt x="37385" y="147441"/>
                  </a:moveTo>
                  <a:lnTo>
                    <a:pt x="37385" y="95129"/>
                  </a:lnTo>
                  <a:cubicBezTo>
                    <a:pt x="37385" y="90304"/>
                    <a:pt x="37385" y="90050"/>
                    <a:pt x="40167" y="85987"/>
                  </a:cubicBezTo>
                  <a:cubicBezTo>
                    <a:pt x="50028" y="71766"/>
                    <a:pt x="63934" y="69735"/>
                    <a:pt x="70003" y="69735"/>
                  </a:cubicBezTo>
                  <a:cubicBezTo>
                    <a:pt x="81381" y="69735"/>
                    <a:pt x="90483" y="76337"/>
                    <a:pt x="96551" y="85987"/>
                  </a:cubicBezTo>
                  <a:cubicBezTo>
                    <a:pt x="103125" y="96399"/>
                    <a:pt x="103884" y="110873"/>
                    <a:pt x="103884" y="121285"/>
                  </a:cubicBezTo>
                  <a:cubicBezTo>
                    <a:pt x="103884" y="130681"/>
                    <a:pt x="103378" y="145917"/>
                    <a:pt x="96046" y="157345"/>
                  </a:cubicBezTo>
                  <a:cubicBezTo>
                    <a:pt x="90736" y="165217"/>
                    <a:pt x="81128" y="173597"/>
                    <a:pt x="67474" y="173597"/>
                  </a:cubicBezTo>
                  <a:cubicBezTo>
                    <a:pt x="56096" y="173597"/>
                    <a:pt x="46993" y="167502"/>
                    <a:pt x="40925" y="158106"/>
                  </a:cubicBezTo>
                  <a:cubicBezTo>
                    <a:pt x="37385" y="152774"/>
                    <a:pt x="37385" y="152012"/>
                    <a:pt x="37385" y="147441"/>
                  </a:cubicBezTo>
                  <a:close/>
                </a:path>
              </a:pathLst>
            </a:custGeom>
            <a:solidFill>
              <a:srgbClr val="000000"/>
            </a:solidFill>
            <a:ln w="25380" cap="flat">
              <a:noFill/>
              <a:prstDash val="solid"/>
              <a:miter/>
            </a:ln>
          </p:spPr>
          <p:txBody>
            <a:bodyPr rtlCol="0" anchor="ctr"/>
            <a:lstStyle/>
            <a:p>
              <a:endParaRPr lang="en-IN"/>
            </a:p>
          </p:txBody>
        </p:sp>
        <p:sp>
          <p:nvSpPr>
            <p:cNvPr id="679" name="Freeform: Shape 678">
              <a:extLst>
                <a:ext uri="{FF2B5EF4-FFF2-40B4-BE49-F238E27FC236}">
                  <a16:creationId xmlns:a16="http://schemas.microsoft.com/office/drawing/2014/main" id="{0EFE71D9-A87F-4AF3-BF2C-97BCEF7AFA20}"/>
                </a:ext>
              </a:extLst>
            </p:cNvPr>
            <p:cNvSpPr/>
            <p:nvPr>
              <p:custDataLst>
                <p:tags r:id="rId237"/>
              </p:custDataLst>
            </p:nvPr>
          </p:nvSpPr>
          <p:spPr>
            <a:xfrm>
              <a:off x="8190785" y="6308470"/>
              <a:ext cx="54109" cy="169887"/>
            </a:xfrm>
            <a:custGeom>
              <a:avLst/>
              <a:gdLst>
                <a:gd name="connsiteX0" fmla="*/ 36632 w 54109"/>
                <a:gd name="connsiteY0" fmla="*/ 57799 h 169887"/>
                <a:gd name="connsiteX1" fmla="*/ 1234 w 54109"/>
                <a:gd name="connsiteY1" fmla="*/ 60593 h 169887"/>
                <a:gd name="connsiteX2" fmla="*/ 1234 w 54109"/>
                <a:gd name="connsiteY2" fmla="*/ 68465 h 169887"/>
                <a:gd name="connsiteX3" fmla="*/ 19944 w 54109"/>
                <a:gd name="connsiteY3" fmla="*/ 82432 h 169887"/>
                <a:gd name="connsiteX4" fmla="*/ 19944 w 54109"/>
                <a:gd name="connsiteY4" fmla="*/ 150742 h 169887"/>
                <a:gd name="connsiteX5" fmla="*/ 222 w 54109"/>
                <a:gd name="connsiteY5" fmla="*/ 162170 h 169887"/>
                <a:gd name="connsiteX6" fmla="*/ 222 w 54109"/>
                <a:gd name="connsiteY6" fmla="*/ 170042 h 169887"/>
                <a:gd name="connsiteX7" fmla="*/ 28036 w 54109"/>
                <a:gd name="connsiteY7" fmla="*/ 169280 h 169887"/>
                <a:gd name="connsiteX8" fmla="*/ 54332 w 54109"/>
                <a:gd name="connsiteY8" fmla="*/ 170042 h 169887"/>
                <a:gd name="connsiteX9" fmla="*/ 54332 w 54109"/>
                <a:gd name="connsiteY9" fmla="*/ 162170 h 169887"/>
                <a:gd name="connsiteX10" fmla="*/ 36632 w 54109"/>
                <a:gd name="connsiteY10" fmla="*/ 150996 h 169887"/>
                <a:gd name="connsiteX11" fmla="*/ 36632 w 54109"/>
                <a:gd name="connsiteY11" fmla="*/ 57799 h 169887"/>
                <a:gd name="connsiteX12" fmla="*/ 37644 w 54109"/>
                <a:gd name="connsiteY12" fmla="*/ 13613 h 169887"/>
                <a:gd name="connsiteX13" fmla="*/ 24243 w 54109"/>
                <a:gd name="connsiteY13" fmla="*/ 155 h 169887"/>
                <a:gd name="connsiteX14" fmla="*/ 10842 w 54109"/>
                <a:gd name="connsiteY14" fmla="*/ 13613 h 169887"/>
                <a:gd name="connsiteX15" fmla="*/ 24243 w 54109"/>
                <a:gd name="connsiteY15" fmla="*/ 27072 h 169887"/>
                <a:gd name="connsiteX16" fmla="*/ 37644 w 54109"/>
                <a:gd name="connsiteY16" fmla="*/ 13613 h 169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09" h="169887">
                  <a:moveTo>
                    <a:pt x="36632" y="57799"/>
                  </a:moveTo>
                  <a:lnTo>
                    <a:pt x="1234" y="60593"/>
                  </a:lnTo>
                  <a:lnTo>
                    <a:pt x="1234" y="68465"/>
                  </a:lnTo>
                  <a:cubicBezTo>
                    <a:pt x="17669" y="68465"/>
                    <a:pt x="19944" y="69989"/>
                    <a:pt x="19944" y="82432"/>
                  </a:cubicBezTo>
                  <a:lnTo>
                    <a:pt x="19944" y="150742"/>
                  </a:lnTo>
                  <a:cubicBezTo>
                    <a:pt x="19944" y="162170"/>
                    <a:pt x="17163" y="162170"/>
                    <a:pt x="222" y="162170"/>
                  </a:cubicBezTo>
                  <a:lnTo>
                    <a:pt x="222" y="170042"/>
                  </a:lnTo>
                  <a:cubicBezTo>
                    <a:pt x="8313" y="169788"/>
                    <a:pt x="21967" y="169280"/>
                    <a:pt x="28036" y="169280"/>
                  </a:cubicBezTo>
                  <a:cubicBezTo>
                    <a:pt x="36885" y="169280"/>
                    <a:pt x="45735" y="169788"/>
                    <a:pt x="54332" y="170042"/>
                  </a:cubicBezTo>
                  <a:lnTo>
                    <a:pt x="54332" y="162170"/>
                  </a:lnTo>
                  <a:cubicBezTo>
                    <a:pt x="37644" y="162170"/>
                    <a:pt x="36632" y="160900"/>
                    <a:pt x="36632" y="150996"/>
                  </a:cubicBezTo>
                  <a:lnTo>
                    <a:pt x="36632" y="57799"/>
                  </a:lnTo>
                  <a:close/>
                  <a:moveTo>
                    <a:pt x="37644" y="13613"/>
                  </a:moveTo>
                  <a:cubicBezTo>
                    <a:pt x="37644" y="5487"/>
                    <a:pt x="31323" y="155"/>
                    <a:pt x="24243" y="155"/>
                  </a:cubicBezTo>
                  <a:cubicBezTo>
                    <a:pt x="16405" y="155"/>
                    <a:pt x="10842" y="7011"/>
                    <a:pt x="10842" y="13613"/>
                  </a:cubicBezTo>
                  <a:cubicBezTo>
                    <a:pt x="10842" y="20470"/>
                    <a:pt x="16405" y="27072"/>
                    <a:pt x="24243" y="27072"/>
                  </a:cubicBezTo>
                  <a:cubicBezTo>
                    <a:pt x="31323" y="27072"/>
                    <a:pt x="37644" y="21740"/>
                    <a:pt x="37644" y="13613"/>
                  </a:cubicBezTo>
                  <a:close/>
                </a:path>
              </a:pathLst>
            </a:custGeom>
            <a:solidFill>
              <a:srgbClr val="000000"/>
            </a:solidFill>
            <a:ln w="25380" cap="flat">
              <a:noFill/>
              <a:prstDash val="solid"/>
              <a:miter/>
            </a:ln>
          </p:spPr>
          <p:txBody>
            <a:bodyPr rtlCol="0" anchor="ctr"/>
            <a:lstStyle/>
            <a:p>
              <a:endParaRPr lang="en-IN"/>
            </a:p>
          </p:txBody>
        </p:sp>
        <p:sp>
          <p:nvSpPr>
            <p:cNvPr id="680" name="Freeform: Shape 679">
              <a:extLst>
                <a:ext uri="{FF2B5EF4-FFF2-40B4-BE49-F238E27FC236}">
                  <a16:creationId xmlns:a16="http://schemas.microsoft.com/office/drawing/2014/main" id="{C52138E0-DF65-965D-772C-9CB0BF2C211A}"/>
                </a:ext>
              </a:extLst>
            </p:cNvPr>
            <p:cNvSpPr/>
            <p:nvPr>
              <p:custDataLst>
                <p:tags r:id="rId238"/>
              </p:custDataLst>
            </p:nvPr>
          </p:nvSpPr>
          <p:spPr>
            <a:xfrm>
              <a:off x="8261021" y="6302121"/>
              <a:ext cx="56132" cy="176235"/>
            </a:xfrm>
            <a:custGeom>
              <a:avLst/>
              <a:gdLst>
                <a:gd name="connsiteX0" fmla="*/ 36635 w 56132"/>
                <a:gd name="connsiteY0" fmla="*/ 155 h 176235"/>
                <a:gd name="connsiteX1" fmla="*/ 225 w 56132"/>
                <a:gd name="connsiteY1" fmla="*/ 2948 h 176235"/>
                <a:gd name="connsiteX2" fmla="*/ 225 w 56132"/>
                <a:gd name="connsiteY2" fmla="*/ 10820 h 176235"/>
                <a:gd name="connsiteX3" fmla="*/ 19947 w 56132"/>
                <a:gd name="connsiteY3" fmla="*/ 25041 h 176235"/>
                <a:gd name="connsiteX4" fmla="*/ 19947 w 56132"/>
                <a:gd name="connsiteY4" fmla="*/ 157091 h 176235"/>
                <a:gd name="connsiteX5" fmla="*/ 225 w 56132"/>
                <a:gd name="connsiteY5" fmla="*/ 168518 h 176235"/>
                <a:gd name="connsiteX6" fmla="*/ 225 w 56132"/>
                <a:gd name="connsiteY6" fmla="*/ 176390 h 176235"/>
                <a:gd name="connsiteX7" fmla="*/ 28291 w 56132"/>
                <a:gd name="connsiteY7" fmla="*/ 175628 h 176235"/>
                <a:gd name="connsiteX8" fmla="*/ 56357 w 56132"/>
                <a:gd name="connsiteY8" fmla="*/ 176390 h 176235"/>
                <a:gd name="connsiteX9" fmla="*/ 56357 w 56132"/>
                <a:gd name="connsiteY9" fmla="*/ 168518 h 176235"/>
                <a:gd name="connsiteX10" fmla="*/ 36635 w 56132"/>
                <a:gd name="connsiteY10" fmla="*/ 157091 h 176235"/>
                <a:gd name="connsiteX11" fmla="*/ 36635 w 56132"/>
                <a:gd name="connsiteY11" fmla="*/ 155 h 17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132" h="176235">
                  <a:moveTo>
                    <a:pt x="36635" y="155"/>
                  </a:moveTo>
                  <a:lnTo>
                    <a:pt x="225" y="2948"/>
                  </a:lnTo>
                  <a:lnTo>
                    <a:pt x="225" y="10820"/>
                  </a:lnTo>
                  <a:cubicBezTo>
                    <a:pt x="17924" y="10820"/>
                    <a:pt x="19947" y="12598"/>
                    <a:pt x="19947" y="25041"/>
                  </a:cubicBezTo>
                  <a:lnTo>
                    <a:pt x="19947" y="157091"/>
                  </a:lnTo>
                  <a:cubicBezTo>
                    <a:pt x="19947" y="168518"/>
                    <a:pt x="17166" y="168518"/>
                    <a:pt x="225" y="168518"/>
                  </a:cubicBezTo>
                  <a:lnTo>
                    <a:pt x="225" y="176390"/>
                  </a:lnTo>
                  <a:cubicBezTo>
                    <a:pt x="8569" y="176136"/>
                    <a:pt x="21970" y="175628"/>
                    <a:pt x="28291" y="175628"/>
                  </a:cubicBezTo>
                  <a:cubicBezTo>
                    <a:pt x="34612" y="175628"/>
                    <a:pt x="47002" y="176136"/>
                    <a:pt x="56357" y="176390"/>
                  </a:cubicBezTo>
                  <a:lnTo>
                    <a:pt x="56357" y="168518"/>
                  </a:lnTo>
                  <a:cubicBezTo>
                    <a:pt x="39416" y="168518"/>
                    <a:pt x="36635" y="168518"/>
                    <a:pt x="36635" y="157091"/>
                  </a:cubicBezTo>
                  <a:lnTo>
                    <a:pt x="36635" y="155"/>
                  </a:lnTo>
                  <a:close/>
                </a:path>
              </a:pathLst>
            </a:custGeom>
            <a:solidFill>
              <a:srgbClr val="000000"/>
            </a:solidFill>
            <a:ln w="25380" cap="flat">
              <a:noFill/>
              <a:prstDash val="solid"/>
              <a:miter/>
            </a:ln>
          </p:spPr>
          <p:txBody>
            <a:bodyPr rtlCol="0" anchor="ctr"/>
            <a:lstStyle/>
            <a:p>
              <a:endParaRPr lang="en-IN"/>
            </a:p>
          </p:txBody>
        </p:sp>
        <p:sp>
          <p:nvSpPr>
            <p:cNvPr id="681" name="Freeform: Shape 680">
              <a:extLst>
                <a:ext uri="{FF2B5EF4-FFF2-40B4-BE49-F238E27FC236}">
                  <a16:creationId xmlns:a16="http://schemas.microsoft.com/office/drawing/2014/main" id="{93D48A23-CC66-482B-A128-72602D735FAC}"/>
                </a:ext>
              </a:extLst>
            </p:cNvPr>
            <p:cNvSpPr/>
            <p:nvPr>
              <p:custDataLst>
                <p:tags r:id="rId239"/>
              </p:custDataLst>
            </p:nvPr>
          </p:nvSpPr>
          <p:spPr>
            <a:xfrm>
              <a:off x="8331256" y="6308470"/>
              <a:ext cx="54109" cy="169887"/>
            </a:xfrm>
            <a:custGeom>
              <a:avLst/>
              <a:gdLst>
                <a:gd name="connsiteX0" fmla="*/ 36638 w 54109"/>
                <a:gd name="connsiteY0" fmla="*/ 57799 h 169887"/>
                <a:gd name="connsiteX1" fmla="*/ 1239 w 54109"/>
                <a:gd name="connsiteY1" fmla="*/ 60593 h 169887"/>
                <a:gd name="connsiteX2" fmla="*/ 1239 w 54109"/>
                <a:gd name="connsiteY2" fmla="*/ 68465 h 169887"/>
                <a:gd name="connsiteX3" fmla="*/ 19950 w 54109"/>
                <a:gd name="connsiteY3" fmla="*/ 82432 h 169887"/>
                <a:gd name="connsiteX4" fmla="*/ 19950 w 54109"/>
                <a:gd name="connsiteY4" fmla="*/ 150742 h 169887"/>
                <a:gd name="connsiteX5" fmla="*/ 228 w 54109"/>
                <a:gd name="connsiteY5" fmla="*/ 162170 h 169887"/>
                <a:gd name="connsiteX6" fmla="*/ 228 w 54109"/>
                <a:gd name="connsiteY6" fmla="*/ 170042 h 169887"/>
                <a:gd name="connsiteX7" fmla="*/ 28041 w 54109"/>
                <a:gd name="connsiteY7" fmla="*/ 169280 h 169887"/>
                <a:gd name="connsiteX8" fmla="*/ 54337 w 54109"/>
                <a:gd name="connsiteY8" fmla="*/ 170042 h 169887"/>
                <a:gd name="connsiteX9" fmla="*/ 54337 w 54109"/>
                <a:gd name="connsiteY9" fmla="*/ 162170 h 169887"/>
                <a:gd name="connsiteX10" fmla="*/ 36638 w 54109"/>
                <a:gd name="connsiteY10" fmla="*/ 150996 h 169887"/>
                <a:gd name="connsiteX11" fmla="*/ 36638 w 54109"/>
                <a:gd name="connsiteY11" fmla="*/ 57799 h 169887"/>
                <a:gd name="connsiteX12" fmla="*/ 37649 w 54109"/>
                <a:gd name="connsiteY12" fmla="*/ 13613 h 169887"/>
                <a:gd name="connsiteX13" fmla="*/ 24248 w 54109"/>
                <a:gd name="connsiteY13" fmla="*/ 155 h 169887"/>
                <a:gd name="connsiteX14" fmla="*/ 10847 w 54109"/>
                <a:gd name="connsiteY14" fmla="*/ 13613 h 169887"/>
                <a:gd name="connsiteX15" fmla="*/ 24248 w 54109"/>
                <a:gd name="connsiteY15" fmla="*/ 27072 h 169887"/>
                <a:gd name="connsiteX16" fmla="*/ 37649 w 54109"/>
                <a:gd name="connsiteY16" fmla="*/ 13613 h 169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09" h="169887">
                  <a:moveTo>
                    <a:pt x="36638" y="57799"/>
                  </a:moveTo>
                  <a:lnTo>
                    <a:pt x="1239" y="60593"/>
                  </a:lnTo>
                  <a:lnTo>
                    <a:pt x="1239" y="68465"/>
                  </a:lnTo>
                  <a:cubicBezTo>
                    <a:pt x="17674" y="68465"/>
                    <a:pt x="19950" y="69989"/>
                    <a:pt x="19950" y="82432"/>
                  </a:cubicBezTo>
                  <a:lnTo>
                    <a:pt x="19950" y="150742"/>
                  </a:lnTo>
                  <a:cubicBezTo>
                    <a:pt x="19950" y="162170"/>
                    <a:pt x="17169" y="162170"/>
                    <a:pt x="228" y="162170"/>
                  </a:cubicBezTo>
                  <a:lnTo>
                    <a:pt x="228" y="170042"/>
                  </a:lnTo>
                  <a:cubicBezTo>
                    <a:pt x="8319" y="169788"/>
                    <a:pt x="21973" y="169280"/>
                    <a:pt x="28041" y="169280"/>
                  </a:cubicBezTo>
                  <a:cubicBezTo>
                    <a:pt x="36891" y="169280"/>
                    <a:pt x="45740" y="169788"/>
                    <a:pt x="54337" y="170042"/>
                  </a:cubicBezTo>
                  <a:lnTo>
                    <a:pt x="54337" y="162170"/>
                  </a:lnTo>
                  <a:cubicBezTo>
                    <a:pt x="37649" y="162170"/>
                    <a:pt x="36638" y="160900"/>
                    <a:pt x="36638" y="150996"/>
                  </a:cubicBezTo>
                  <a:lnTo>
                    <a:pt x="36638" y="57799"/>
                  </a:lnTo>
                  <a:close/>
                  <a:moveTo>
                    <a:pt x="37649" y="13613"/>
                  </a:moveTo>
                  <a:cubicBezTo>
                    <a:pt x="37649" y="5487"/>
                    <a:pt x="31328" y="155"/>
                    <a:pt x="24248" y="155"/>
                  </a:cubicBezTo>
                  <a:cubicBezTo>
                    <a:pt x="16410" y="155"/>
                    <a:pt x="10847" y="7011"/>
                    <a:pt x="10847" y="13613"/>
                  </a:cubicBezTo>
                  <a:cubicBezTo>
                    <a:pt x="10847" y="20470"/>
                    <a:pt x="16410" y="27072"/>
                    <a:pt x="24248" y="27072"/>
                  </a:cubicBezTo>
                  <a:cubicBezTo>
                    <a:pt x="31328" y="27072"/>
                    <a:pt x="37649" y="21740"/>
                    <a:pt x="37649" y="13613"/>
                  </a:cubicBezTo>
                  <a:close/>
                </a:path>
              </a:pathLst>
            </a:custGeom>
            <a:solidFill>
              <a:srgbClr val="000000"/>
            </a:solidFill>
            <a:ln w="25380" cap="flat">
              <a:noFill/>
              <a:prstDash val="solid"/>
              <a:miter/>
            </a:ln>
          </p:spPr>
          <p:txBody>
            <a:bodyPr rtlCol="0" anchor="ctr"/>
            <a:lstStyle/>
            <a:p>
              <a:endParaRPr lang="en-IN"/>
            </a:p>
          </p:txBody>
        </p:sp>
        <p:sp>
          <p:nvSpPr>
            <p:cNvPr id="682" name="Freeform: Shape 681">
              <a:extLst>
                <a:ext uri="{FF2B5EF4-FFF2-40B4-BE49-F238E27FC236}">
                  <a16:creationId xmlns:a16="http://schemas.microsoft.com/office/drawing/2014/main" id="{1C581A72-FD26-621F-D9A0-66E39244F5D3}"/>
                </a:ext>
              </a:extLst>
            </p:cNvPr>
            <p:cNvSpPr/>
            <p:nvPr>
              <p:custDataLst>
                <p:tags r:id="rId240"/>
              </p:custDataLst>
            </p:nvPr>
          </p:nvSpPr>
          <p:spPr>
            <a:xfrm>
              <a:off x="8397952" y="6322183"/>
              <a:ext cx="79141" cy="158967"/>
            </a:xfrm>
            <a:custGeom>
              <a:avLst/>
              <a:gdLst>
                <a:gd name="connsiteX0" fmla="*/ 39169 w 79141"/>
                <a:gd name="connsiteY0" fmla="*/ 54752 h 158967"/>
                <a:gd name="connsiteX1" fmla="*/ 75326 w 79141"/>
                <a:gd name="connsiteY1" fmla="*/ 54752 h 158967"/>
                <a:gd name="connsiteX2" fmla="*/ 75326 w 79141"/>
                <a:gd name="connsiteY2" fmla="*/ 46880 h 158967"/>
                <a:gd name="connsiteX3" fmla="*/ 39169 w 79141"/>
                <a:gd name="connsiteY3" fmla="*/ 46880 h 158967"/>
                <a:gd name="connsiteX4" fmla="*/ 39169 w 79141"/>
                <a:gd name="connsiteY4" fmla="*/ 155 h 158967"/>
                <a:gd name="connsiteX5" fmla="*/ 32848 w 79141"/>
                <a:gd name="connsiteY5" fmla="*/ 155 h 158967"/>
                <a:gd name="connsiteX6" fmla="*/ 231 w 79141"/>
                <a:gd name="connsiteY6" fmla="*/ 49165 h 158967"/>
                <a:gd name="connsiteX7" fmla="*/ 231 w 79141"/>
                <a:gd name="connsiteY7" fmla="*/ 54752 h 158967"/>
                <a:gd name="connsiteX8" fmla="*/ 21723 w 79141"/>
                <a:gd name="connsiteY8" fmla="*/ 54752 h 158967"/>
                <a:gd name="connsiteX9" fmla="*/ 21723 w 79141"/>
                <a:gd name="connsiteY9" fmla="*/ 124840 h 158967"/>
                <a:gd name="connsiteX10" fmla="*/ 54340 w 79141"/>
                <a:gd name="connsiteY10" fmla="*/ 159122 h 158967"/>
                <a:gd name="connsiteX11" fmla="*/ 79372 w 79141"/>
                <a:gd name="connsiteY11" fmla="*/ 124840 h 158967"/>
                <a:gd name="connsiteX12" fmla="*/ 79372 w 79141"/>
                <a:gd name="connsiteY12" fmla="*/ 110365 h 158967"/>
                <a:gd name="connsiteX13" fmla="*/ 73051 w 79141"/>
                <a:gd name="connsiteY13" fmla="*/ 110365 h 158967"/>
                <a:gd name="connsiteX14" fmla="*/ 73051 w 79141"/>
                <a:gd name="connsiteY14" fmla="*/ 124332 h 158967"/>
                <a:gd name="connsiteX15" fmla="*/ 56110 w 79141"/>
                <a:gd name="connsiteY15" fmla="*/ 152774 h 158967"/>
                <a:gd name="connsiteX16" fmla="*/ 39169 w 79141"/>
                <a:gd name="connsiteY16" fmla="*/ 125348 h 158967"/>
                <a:gd name="connsiteX17" fmla="*/ 39169 w 79141"/>
                <a:gd name="connsiteY17" fmla="*/ 54752 h 15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141" h="158967">
                  <a:moveTo>
                    <a:pt x="39169" y="54752"/>
                  </a:moveTo>
                  <a:lnTo>
                    <a:pt x="75326" y="54752"/>
                  </a:lnTo>
                  <a:lnTo>
                    <a:pt x="75326" y="46880"/>
                  </a:lnTo>
                  <a:lnTo>
                    <a:pt x="39169" y="46880"/>
                  </a:lnTo>
                  <a:lnTo>
                    <a:pt x="39169" y="155"/>
                  </a:lnTo>
                  <a:lnTo>
                    <a:pt x="32848" y="155"/>
                  </a:lnTo>
                  <a:cubicBezTo>
                    <a:pt x="32595" y="20978"/>
                    <a:pt x="25010" y="48150"/>
                    <a:pt x="231" y="49165"/>
                  </a:cubicBezTo>
                  <a:lnTo>
                    <a:pt x="231" y="54752"/>
                  </a:lnTo>
                  <a:lnTo>
                    <a:pt x="21723" y="54752"/>
                  </a:lnTo>
                  <a:lnTo>
                    <a:pt x="21723" y="124840"/>
                  </a:lnTo>
                  <a:cubicBezTo>
                    <a:pt x="21723" y="156075"/>
                    <a:pt x="45237" y="159122"/>
                    <a:pt x="54340" y="159122"/>
                  </a:cubicBezTo>
                  <a:cubicBezTo>
                    <a:pt x="72292" y="159122"/>
                    <a:pt x="79372" y="141092"/>
                    <a:pt x="79372" y="124840"/>
                  </a:cubicBezTo>
                  <a:lnTo>
                    <a:pt x="79372" y="110365"/>
                  </a:lnTo>
                  <a:lnTo>
                    <a:pt x="73051" y="110365"/>
                  </a:lnTo>
                  <a:lnTo>
                    <a:pt x="73051" y="124332"/>
                  </a:lnTo>
                  <a:cubicBezTo>
                    <a:pt x="73051" y="143124"/>
                    <a:pt x="65465" y="152774"/>
                    <a:pt x="56110" y="152774"/>
                  </a:cubicBezTo>
                  <a:cubicBezTo>
                    <a:pt x="39169" y="152774"/>
                    <a:pt x="39169" y="129665"/>
                    <a:pt x="39169" y="125348"/>
                  </a:cubicBezTo>
                  <a:lnTo>
                    <a:pt x="39169" y="54752"/>
                  </a:lnTo>
                  <a:close/>
                </a:path>
              </a:pathLst>
            </a:custGeom>
            <a:solidFill>
              <a:srgbClr val="000000"/>
            </a:solidFill>
            <a:ln w="25380" cap="flat">
              <a:noFill/>
              <a:prstDash val="solid"/>
              <a:miter/>
            </a:ln>
          </p:spPr>
          <p:txBody>
            <a:bodyPr rtlCol="0" anchor="ctr"/>
            <a:lstStyle/>
            <a:p>
              <a:endParaRPr lang="en-IN"/>
            </a:p>
          </p:txBody>
        </p:sp>
        <p:sp>
          <p:nvSpPr>
            <p:cNvPr id="683" name="Freeform: Shape 682">
              <a:extLst>
                <a:ext uri="{FF2B5EF4-FFF2-40B4-BE49-F238E27FC236}">
                  <a16:creationId xmlns:a16="http://schemas.microsoft.com/office/drawing/2014/main" id="{DA849711-9BAE-7B32-5793-8DEA218319B2}"/>
                </a:ext>
              </a:extLst>
            </p:cNvPr>
            <p:cNvSpPr/>
            <p:nvPr>
              <p:custDataLst>
                <p:tags r:id="rId241"/>
              </p:custDataLst>
            </p:nvPr>
          </p:nvSpPr>
          <p:spPr>
            <a:xfrm>
              <a:off x="8499822" y="6308470"/>
              <a:ext cx="54109" cy="169887"/>
            </a:xfrm>
            <a:custGeom>
              <a:avLst/>
              <a:gdLst>
                <a:gd name="connsiteX0" fmla="*/ 36644 w 54109"/>
                <a:gd name="connsiteY0" fmla="*/ 57799 h 169887"/>
                <a:gd name="connsiteX1" fmla="*/ 1246 w 54109"/>
                <a:gd name="connsiteY1" fmla="*/ 60593 h 169887"/>
                <a:gd name="connsiteX2" fmla="*/ 1246 w 54109"/>
                <a:gd name="connsiteY2" fmla="*/ 68465 h 169887"/>
                <a:gd name="connsiteX3" fmla="*/ 19957 w 54109"/>
                <a:gd name="connsiteY3" fmla="*/ 82432 h 169887"/>
                <a:gd name="connsiteX4" fmla="*/ 19957 w 54109"/>
                <a:gd name="connsiteY4" fmla="*/ 150742 h 169887"/>
                <a:gd name="connsiteX5" fmla="*/ 234 w 54109"/>
                <a:gd name="connsiteY5" fmla="*/ 162170 h 169887"/>
                <a:gd name="connsiteX6" fmla="*/ 234 w 54109"/>
                <a:gd name="connsiteY6" fmla="*/ 170042 h 169887"/>
                <a:gd name="connsiteX7" fmla="*/ 28048 w 54109"/>
                <a:gd name="connsiteY7" fmla="*/ 169280 h 169887"/>
                <a:gd name="connsiteX8" fmla="*/ 54344 w 54109"/>
                <a:gd name="connsiteY8" fmla="*/ 170042 h 169887"/>
                <a:gd name="connsiteX9" fmla="*/ 54344 w 54109"/>
                <a:gd name="connsiteY9" fmla="*/ 162170 h 169887"/>
                <a:gd name="connsiteX10" fmla="*/ 36644 w 54109"/>
                <a:gd name="connsiteY10" fmla="*/ 150996 h 169887"/>
                <a:gd name="connsiteX11" fmla="*/ 36644 w 54109"/>
                <a:gd name="connsiteY11" fmla="*/ 57799 h 169887"/>
                <a:gd name="connsiteX12" fmla="*/ 37656 w 54109"/>
                <a:gd name="connsiteY12" fmla="*/ 13613 h 169887"/>
                <a:gd name="connsiteX13" fmla="*/ 24255 w 54109"/>
                <a:gd name="connsiteY13" fmla="*/ 155 h 169887"/>
                <a:gd name="connsiteX14" fmla="*/ 10854 w 54109"/>
                <a:gd name="connsiteY14" fmla="*/ 13613 h 169887"/>
                <a:gd name="connsiteX15" fmla="*/ 24255 w 54109"/>
                <a:gd name="connsiteY15" fmla="*/ 27072 h 169887"/>
                <a:gd name="connsiteX16" fmla="*/ 37656 w 54109"/>
                <a:gd name="connsiteY16" fmla="*/ 13613 h 169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09" h="169887">
                  <a:moveTo>
                    <a:pt x="36644" y="57799"/>
                  </a:moveTo>
                  <a:lnTo>
                    <a:pt x="1246" y="60593"/>
                  </a:lnTo>
                  <a:lnTo>
                    <a:pt x="1246" y="68465"/>
                  </a:lnTo>
                  <a:cubicBezTo>
                    <a:pt x="17681" y="68465"/>
                    <a:pt x="19957" y="69989"/>
                    <a:pt x="19957" y="82432"/>
                  </a:cubicBezTo>
                  <a:lnTo>
                    <a:pt x="19957" y="150742"/>
                  </a:lnTo>
                  <a:cubicBezTo>
                    <a:pt x="19957" y="162170"/>
                    <a:pt x="17175" y="162170"/>
                    <a:pt x="234" y="162170"/>
                  </a:cubicBezTo>
                  <a:lnTo>
                    <a:pt x="234" y="170042"/>
                  </a:lnTo>
                  <a:cubicBezTo>
                    <a:pt x="8326" y="169788"/>
                    <a:pt x="21979" y="169280"/>
                    <a:pt x="28048" y="169280"/>
                  </a:cubicBezTo>
                  <a:cubicBezTo>
                    <a:pt x="36897" y="169280"/>
                    <a:pt x="45747" y="169788"/>
                    <a:pt x="54344" y="170042"/>
                  </a:cubicBezTo>
                  <a:lnTo>
                    <a:pt x="54344" y="162170"/>
                  </a:lnTo>
                  <a:cubicBezTo>
                    <a:pt x="37656" y="162170"/>
                    <a:pt x="36644" y="160900"/>
                    <a:pt x="36644" y="150996"/>
                  </a:cubicBezTo>
                  <a:lnTo>
                    <a:pt x="36644" y="57799"/>
                  </a:lnTo>
                  <a:close/>
                  <a:moveTo>
                    <a:pt x="37656" y="13613"/>
                  </a:moveTo>
                  <a:cubicBezTo>
                    <a:pt x="37656" y="5487"/>
                    <a:pt x="31335" y="155"/>
                    <a:pt x="24255" y="155"/>
                  </a:cubicBezTo>
                  <a:cubicBezTo>
                    <a:pt x="16417" y="155"/>
                    <a:pt x="10854" y="7011"/>
                    <a:pt x="10854" y="13613"/>
                  </a:cubicBezTo>
                  <a:cubicBezTo>
                    <a:pt x="10854" y="20470"/>
                    <a:pt x="16417" y="27072"/>
                    <a:pt x="24255" y="27072"/>
                  </a:cubicBezTo>
                  <a:cubicBezTo>
                    <a:pt x="31335" y="27072"/>
                    <a:pt x="37656" y="21740"/>
                    <a:pt x="37656" y="13613"/>
                  </a:cubicBezTo>
                  <a:close/>
                </a:path>
              </a:pathLst>
            </a:custGeom>
            <a:solidFill>
              <a:srgbClr val="000000"/>
            </a:solidFill>
            <a:ln w="25380" cap="flat">
              <a:noFill/>
              <a:prstDash val="solid"/>
              <a:miter/>
            </a:ln>
          </p:spPr>
          <p:txBody>
            <a:bodyPr rtlCol="0" anchor="ctr"/>
            <a:lstStyle/>
            <a:p>
              <a:endParaRPr lang="en-IN"/>
            </a:p>
          </p:txBody>
        </p:sp>
        <p:sp>
          <p:nvSpPr>
            <p:cNvPr id="684" name="Freeform: Shape 683">
              <a:extLst>
                <a:ext uri="{FF2B5EF4-FFF2-40B4-BE49-F238E27FC236}">
                  <a16:creationId xmlns:a16="http://schemas.microsoft.com/office/drawing/2014/main" id="{061A3AE0-A941-881D-AEFA-711C596A3727}"/>
                </a:ext>
              </a:extLst>
            </p:cNvPr>
            <p:cNvSpPr/>
            <p:nvPr>
              <p:custDataLst>
                <p:tags r:id="rId242"/>
              </p:custDataLst>
            </p:nvPr>
          </p:nvSpPr>
          <p:spPr>
            <a:xfrm>
              <a:off x="8568793" y="6364591"/>
              <a:ext cx="97851" cy="116559"/>
            </a:xfrm>
            <a:custGeom>
              <a:avLst/>
              <a:gdLst>
                <a:gd name="connsiteX0" fmla="*/ 21476 w 97851"/>
                <a:gd name="connsiteY0" fmla="*/ 49927 h 116559"/>
                <a:gd name="connsiteX1" fmla="*/ 52829 w 97851"/>
                <a:gd name="connsiteY1" fmla="*/ 5741 h 116559"/>
                <a:gd name="connsiteX2" fmla="*/ 81401 w 97851"/>
                <a:gd name="connsiteY2" fmla="*/ 49927 h 116559"/>
                <a:gd name="connsiteX3" fmla="*/ 21476 w 97851"/>
                <a:gd name="connsiteY3" fmla="*/ 49927 h 116559"/>
                <a:gd name="connsiteX4" fmla="*/ 21224 w 97851"/>
                <a:gd name="connsiteY4" fmla="*/ 55260 h 116559"/>
                <a:gd name="connsiteX5" fmla="*/ 91768 w 97851"/>
                <a:gd name="connsiteY5" fmla="*/ 55260 h 116559"/>
                <a:gd name="connsiteX6" fmla="*/ 98089 w 97851"/>
                <a:gd name="connsiteY6" fmla="*/ 49927 h 116559"/>
                <a:gd name="connsiteX7" fmla="*/ 52829 w 97851"/>
                <a:gd name="connsiteY7" fmla="*/ 155 h 116559"/>
                <a:gd name="connsiteX8" fmla="*/ 237 w 97851"/>
                <a:gd name="connsiteY8" fmla="*/ 58053 h 116559"/>
                <a:gd name="connsiteX9" fmla="*/ 55864 w 97851"/>
                <a:gd name="connsiteY9" fmla="*/ 116714 h 116559"/>
                <a:gd name="connsiteX10" fmla="*/ 98089 w 97851"/>
                <a:gd name="connsiteY10" fmla="*/ 83701 h 116559"/>
                <a:gd name="connsiteX11" fmla="*/ 94802 w 97851"/>
                <a:gd name="connsiteY11" fmla="*/ 80654 h 116559"/>
                <a:gd name="connsiteX12" fmla="*/ 91515 w 97851"/>
                <a:gd name="connsiteY12" fmla="*/ 84209 h 116559"/>
                <a:gd name="connsiteX13" fmla="*/ 57381 w 97851"/>
                <a:gd name="connsiteY13" fmla="*/ 110365 h 116559"/>
                <a:gd name="connsiteX14" fmla="*/ 28809 w 97851"/>
                <a:gd name="connsiteY14" fmla="*/ 93351 h 116559"/>
                <a:gd name="connsiteX15" fmla="*/ 21224 w 97851"/>
                <a:gd name="connsiteY15" fmla="*/ 55260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851" h="116559">
                  <a:moveTo>
                    <a:pt x="21476" y="49927"/>
                  </a:moveTo>
                  <a:cubicBezTo>
                    <a:pt x="22994" y="12090"/>
                    <a:pt x="44233" y="5741"/>
                    <a:pt x="52829" y="5741"/>
                  </a:cubicBezTo>
                  <a:cubicBezTo>
                    <a:pt x="78873" y="5741"/>
                    <a:pt x="81401" y="40023"/>
                    <a:pt x="81401" y="49927"/>
                  </a:cubicBezTo>
                  <a:lnTo>
                    <a:pt x="21476" y="49927"/>
                  </a:lnTo>
                  <a:close/>
                  <a:moveTo>
                    <a:pt x="21224" y="55260"/>
                  </a:moveTo>
                  <a:lnTo>
                    <a:pt x="91768" y="55260"/>
                  </a:lnTo>
                  <a:cubicBezTo>
                    <a:pt x="97331" y="55260"/>
                    <a:pt x="98089" y="55260"/>
                    <a:pt x="98089" y="49927"/>
                  </a:cubicBezTo>
                  <a:cubicBezTo>
                    <a:pt x="98089" y="24787"/>
                    <a:pt x="84435" y="155"/>
                    <a:pt x="52829" y="155"/>
                  </a:cubicBezTo>
                  <a:cubicBezTo>
                    <a:pt x="23499" y="155"/>
                    <a:pt x="237" y="26311"/>
                    <a:pt x="237" y="58053"/>
                  </a:cubicBezTo>
                  <a:cubicBezTo>
                    <a:pt x="237" y="92082"/>
                    <a:pt x="26786" y="116714"/>
                    <a:pt x="55864" y="116714"/>
                  </a:cubicBezTo>
                  <a:cubicBezTo>
                    <a:pt x="86711" y="116714"/>
                    <a:pt x="98089" y="88526"/>
                    <a:pt x="98089" y="83701"/>
                  </a:cubicBezTo>
                  <a:cubicBezTo>
                    <a:pt x="98089" y="81162"/>
                    <a:pt x="96066" y="80654"/>
                    <a:pt x="94802" y="80654"/>
                  </a:cubicBezTo>
                  <a:cubicBezTo>
                    <a:pt x="92526" y="80654"/>
                    <a:pt x="92021" y="82178"/>
                    <a:pt x="91515" y="84209"/>
                  </a:cubicBezTo>
                  <a:cubicBezTo>
                    <a:pt x="82665" y="110365"/>
                    <a:pt x="59909" y="110365"/>
                    <a:pt x="57381" y="110365"/>
                  </a:cubicBezTo>
                  <a:cubicBezTo>
                    <a:pt x="44738" y="110365"/>
                    <a:pt x="34624" y="102747"/>
                    <a:pt x="28809" y="93351"/>
                  </a:cubicBezTo>
                  <a:cubicBezTo>
                    <a:pt x="21224" y="81162"/>
                    <a:pt x="21224" y="64402"/>
                    <a:pt x="21224" y="55260"/>
                  </a:cubicBezTo>
                  <a:close/>
                </a:path>
              </a:pathLst>
            </a:custGeom>
            <a:solidFill>
              <a:srgbClr val="000000"/>
            </a:solidFill>
            <a:ln w="25380" cap="flat">
              <a:noFill/>
              <a:prstDash val="solid"/>
              <a:miter/>
            </a:ln>
          </p:spPr>
          <p:txBody>
            <a:bodyPr rtlCol="0" anchor="ctr"/>
            <a:lstStyle/>
            <a:p>
              <a:endParaRPr lang="en-IN"/>
            </a:p>
          </p:txBody>
        </p:sp>
        <p:sp>
          <p:nvSpPr>
            <p:cNvPr id="685" name="Freeform: Shape 684">
              <a:extLst>
                <a:ext uri="{FF2B5EF4-FFF2-40B4-BE49-F238E27FC236}">
                  <a16:creationId xmlns:a16="http://schemas.microsoft.com/office/drawing/2014/main" id="{0D12AE36-3BFF-AFCD-7058-E2E6EF058895}"/>
                </a:ext>
              </a:extLst>
            </p:cNvPr>
            <p:cNvSpPr/>
            <p:nvPr>
              <p:custDataLst>
                <p:tags r:id="rId243"/>
              </p:custDataLst>
            </p:nvPr>
          </p:nvSpPr>
          <p:spPr>
            <a:xfrm>
              <a:off x="8682434" y="6364591"/>
              <a:ext cx="82680" cy="116559"/>
            </a:xfrm>
            <a:custGeom>
              <a:avLst/>
              <a:gdLst>
                <a:gd name="connsiteX0" fmla="*/ 44490 w 82680"/>
                <a:gd name="connsiteY0" fmla="*/ 64656 h 116559"/>
                <a:gd name="connsiteX1" fmla="*/ 70786 w 82680"/>
                <a:gd name="connsiteY1" fmla="*/ 88018 h 116559"/>
                <a:gd name="connsiteX2" fmla="*/ 42214 w 82680"/>
                <a:gd name="connsiteY2" fmla="*/ 111127 h 116559"/>
                <a:gd name="connsiteX3" fmla="*/ 7069 w 82680"/>
                <a:gd name="connsiteY3" fmla="*/ 75067 h 116559"/>
                <a:gd name="connsiteX4" fmla="*/ 3529 w 82680"/>
                <a:gd name="connsiteY4" fmla="*/ 70750 h 116559"/>
                <a:gd name="connsiteX5" fmla="*/ 242 w 82680"/>
                <a:gd name="connsiteY5" fmla="*/ 77099 h 116559"/>
                <a:gd name="connsiteX6" fmla="*/ 242 w 82680"/>
                <a:gd name="connsiteY6" fmla="*/ 110619 h 116559"/>
                <a:gd name="connsiteX7" fmla="*/ 3023 w 82680"/>
                <a:gd name="connsiteY7" fmla="*/ 116714 h 116559"/>
                <a:gd name="connsiteX8" fmla="*/ 9344 w 82680"/>
                <a:gd name="connsiteY8" fmla="*/ 111635 h 116559"/>
                <a:gd name="connsiteX9" fmla="*/ 14401 w 82680"/>
                <a:gd name="connsiteY9" fmla="*/ 105794 h 116559"/>
                <a:gd name="connsiteX10" fmla="*/ 42214 w 82680"/>
                <a:gd name="connsiteY10" fmla="*/ 116714 h 116559"/>
                <a:gd name="connsiteX11" fmla="*/ 82923 w 82680"/>
                <a:gd name="connsiteY11" fmla="*/ 81416 h 116559"/>
                <a:gd name="connsiteX12" fmla="*/ 72303 w 82680"/>
                <a:gd name="connsiteY12" fmla="*/ 57291 h 116559"/>
                <a:gd name="connsiteX13" fmla="*/ 43479 w 82680"/>
                <a:gd name="connsiteY13" fmla="*/ 45102 h 116559"/>
                <a:gd name="connsiteX14" fmla="*/ 12378 w 82680"/>
                <a:gd name="connsiteY14" fmla="*/ 24279 h 116559"/>
                <a:gd name="connsiteX15" fmla="*/ 40697 w 82680"/>
                <a:gd name="connsiteY15" fmla="*/ 4979 h 116559"/>
                <a:gd name="connsiteX16" fmla="*/ 70280 w 82680"/>
                <a:gd name="connsiteY16" fmla="*/ 35706 h 116559"/>
                <a:gd name="connsiteX17" fmla="*/ 73314 w 82680"/>
                <a:gd name="connsiteY17" fmla="*/ 37992 h 116559"/>
                <a:gd name="connsiteX18" fmla="*/ 76601 w 82680"/>
                <a:gd name="connsiteY18" fmla="*/ 31897 h 116559"/>
                <a:gd name="connsiteX19" fmla="*/ 76601 w 82680"/>
                <a:gd name="connsiteY19" fmla="*/ 6249 h 116559"/>
                <a:gd name="connsiteX20" fmla="*/ 73820 w 82680"/>
                <a:gd name="connsiteY20" fmla="*/ 155 h 116559"/>
                <a:gd name="connsiteX21" fmla="*/ 68763 w 82680"/>
                <a:gd name="connsiteY21" fmla="*/ 3202 h 116559"/>
                <a:gd name="connsiteX22" fmla="*/ 64465 w 82680"/>
                <a:gd name="connsiteY22" fmla="*/ 7265 h 116559"/>
                <a:gd name="connsiteX23" fmla="*/ 40697 w 82680"/>
                <a:gd name="connsiteY23" fmla="*/ 155 h 116559"/>
                <a:gd name="connsiteX24" fmla="*/ 242 w 82680"/>
                <a:gd name="connsiteY24" fmla="*/ 31389 h 116559"/>
                <a:gd name="connsiteX25" fmla="*/ 11114 w 82680"/>
                <a:gd name="connsiteY25" fmla="*/ 52974 h 116559"/>
                <a:gd name="connsiteX26" fmla="*/ 44490 w 82680"/>
                <a:gd name="connsiteY26" fmla="*/ 64656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680" h="116559">
                  <a:moveTo>
                    <a:pt x="44490" y="64656"/>
                  </a:moveTo>
                  <a:cubicBezTo>
                    <a:pt x="50053" y="65672"/>
                    <a:pt x="70786" y="69735"/>
                    <a:pt x="70786" y="88018"/>
                  </a:cubicBezTo>
                  <a:cubicBezTo>
                    <a:pt x="70786" y="100970"/>
                    <a:pt x="61936" y="111127"/>
                    <a:pt x="42214" y="111127"/>
                  </a:cubicBezTo>
                  <a:cubicBezTo>
                    <a:pt x="20975" y="111127"/>
                    <a:pt x="11873" y="96652"/>
                    <a:pt x="7069" y="75067"/>
                  </a:cubicBezTo>
                  <a:cubicBezTo>
                    <a:pt x="6310" y="71766"/>
                    <a:pt x="6057" y="70750"/>
                    <a:pt x="3529" y="70750"/>
                  </a:cubicBezTo>
                  <a:cubicBezTo>
                    <a:pt x="242" y="70750"/>
                    <a:pt x="242" y="72528"/>
                    <a:pt x="242" y="77099"/>
                  </a:cubicBezTo>
                  <a:lnTo>
                    <a:pt x="242" y="110619"/>
                  </a:lnTo>
                  <a:cubicBezTo>
                    <a:pt x="242" y="114936"/>
                    <a:pt x="242" y="116714"/>
                    <a:pt x="3023" y="116714"/>
                  </a:cubicBezTo>
                  <a:cubicBezTo>
                    <a:pt x="4287" y="116714"/>
                    <a:pt x="4540" y="116460"/>
                    <a:pt x="9344" y="111635"/>
                  </a:cubicBezTo>
                  <a:cubicBezTo>
                    <a:pt x="9850" y="111127"/>
                    <a:pt x="9850" y="110619"/>
                    <a:pt x="14401" y="105794"/>
                  </a:cubicBezTo>
                  <a:cubicBezTo>
                    <a:pt x="25526" y="116460"/>
                    <a:pt x="36905" y="116714"/>
                    <a:pt x="42214" y="116714"/>
                  </a:cubicBezTo>
                  <a:cubicBezTo>
                    <a:pt x="71292" y="116714"/>
                    <a:pt x="82923" y="99700"/>
                    <a:pt x="82923" y="81416"/>
                  </a:cubicBezTo>
                  <a:cubicBezTo>
                    <a:pt x="82923" y="67957"/>
                    <a:pt x="75337" y="60339"/>
                    <a:pt x="72303" y="57291"/>
                  </a:cubicBezTo>
                  <a:cubicBezTo>
                    <a:pt x="63959" y="49165"/>
                    <a:pt x="54098" y="47134"/>
                    <a:pt x="43479" y="45102"/>
                  </a:cubicBezTo>
                  <a:cubicBezTo>
                    <a:pt x="29319" y="42309"/>
                    <a:pt x="12378" y="39008"/>
                    <a:pt x="12378" y="24279"/>
                  </a:cubicBezTo>
                  <a:cubicBezTo>
                    <a:pt x="12378" y="15391"/>
                    <a:pt x="18952" y="4979"/>
                    <a:pt x="40697" y="4979"/>
                  </a:cubicBezTo>
                  <a:cubicBezTo>
                    <a:pt x="68510" y="4979"/>
                    <a:pt x="69775" y="27834"/>
                    <a:pt x="70280" y="35706"/>
                  </a:cubicBezTo>
                  <a:cubicBezTo>
                    <a:pt x="70533" y="37992"/>
                    <a:pt x="72809" y="37992"/>
                    <a:pt x="73314" y="37992"/>
                  </a:cubicBezTo>
                  <a:cubicBezTo>
                    <a:pt x="76601" y="37992"/>
                    <a:pt x="76601" y="36722"/>
                    <a:pt x="76601" y="31897"/>
                  </a:cubicBezTo>
                  <a:lnTo>
                    <a:pt x="76601" y="6249"/>
                  </a:lnTo>
                  <a:cubicBezTo>
                    <a:pt x="76601" y="1932"/>
                    <a:pt x="76601" y="155"/>
                    <a:pt x="73820" y="155"/>
                  </a:cubicBezTo>
                  <a:cubicBezTo>
                    <a:pt x="72556" y="155"/>
                    <a:pt x="72050" y="155"/>
                    <a:pt x="68763" y="3202"/>
                  </a:cubicBezTo>
                  <a:cubicBezTo>
                    <a:pt x="68005" y="4218"/>
                    <a:pt x="65476" y="6503"/>
                    <a:pt x="64465" y="7265"/>
                  </a:cubicBezTo>
                  <a:cubicBezTo>
                    <a:pt x="54857" y="155"/>
                    <a:pt x="44490" y="155"/>
                    <a:pt x="40697" y="155"/>
                  </a:cubicBezTo>
                  <a:cubicBezTo>
                    <a:pt x="9850" y="155"/>
                    <a:pt x="242" y="17169"/>
                    <a:pt x="242" y="31389"/>
                  </a:cubicBezTo>
                  <a:cubicBezTo>
                    <a:pt x="242" y="40277"/>
                    <a:pt x="4287" y="47388"/>
                    <a:pt x="11114" y="52974"/>
                  </a:cubicBezTo>
                  <a:cubicBezTo>
                    <a:pt x="19205" y="59577"/>
                    <a:pt x="26285" y="61101"/>
                    <a:pt x="44490" y="64656"/>
                  </a:cubicBezTo>
                  <a:close/>
                </a:path>
              </a:pathLst>
            </a:custGeom>
            <a:solidFill>
              <a:srgbClr val="000000"/>
            </a:solidFill>
            <a:ln w="25380" cap="flat">
              <a:noFill/>
              <a:prstDash val="solid"/>
              <a:miter/>
            </a:ln>
          </p:spPr>
          <p:txBody>
            <a:bodyPr rtlCol="0" anchor="ctr"/>
            <a:lstStyle/>
            <a:p>
              <a:endParaRPr lang="en-IN"/>
            </a:p>
          </p:txBody>
        </p:sp>
        <p:sp>
          <p:nvSpPr>
            <p:cNvPr id="686" name="Freeform: Shape 685">
              <a:extLst>
                <a:ext uri="{FF2B5EF4-FFF2-40B4-BE49-F238E27FC236}">
                  <a16:creationId xmlns:a16="http://schemas.microsoft.com/office/drawing/2014/main" id="{DF97F370-DBB1-E972-E47A-E2CD9E7DDE57}"/>
                </a:ext>
              </a:extLst>
            </p:cNvPr>
            <p:cNvSpPr/>
            <p:nvPr>
              <p:custDataLst>
                <p:tags r:id="rId244"/>
              </p:custDataLst>
            </p:nvPr>
          </p:nvSpPr>
          <p:spPr>
            <a:xfrm>
              <a:off x="10437208" y="6265047"/>
              <a:ext cx="10113" cy="304730"/>
            </a:xfrm>
            <a:custGeom>
              <a:avLst/>
              <a:gdLst>
                <a:gd name="connsiteX0" fmla="*/ 0 w 10113"/>
                <a:gd name="connsiteY0" fmla="*/ 0 h 304730"/>
                <a:gd name="connsiteX1" fmla="*/ 10114 w 10113"/>
                <a:gd name="connsiteY1" fmla="*/ 0 h 304730"/>
                <a:gd name="connsiteX2" fmla="*/ 10114 w 10113"/>
                <a:gd name="connsiteY2" fmla="*/ 304730 h 304730"/>
                <a:gd name="connsiteX3" fmla="*/ 0 w 10113"/>
                <a:gd name="connsiteY3" fmla="*/ 304730 h 304730"/>
              </a:gdLst>
              <a:ahLst/>
              <a:cxnLst>
                <a:cxn ang="0">
                  <a:pos x="connsiteX0" y="connsiteY0"/>
                </a:cxn>
                <a:cxn ang="0">
                  <a:pos x="connsiteX1" y="connsiteY1"/>
                </a:cxn>
                <a:cxn ang="0">
                  <a:pos x="connsiteX2" y="connsiteY2"/>
                </a:cxn>
                <a:cxn ang="0">
                  <a:pos x="connsiteX3" y="connsiteY3"/>
                </a:cxn>
              </a:cxnLst>
              <a:rect l="l" t="t" r="r" b="b"/>
              <a:pathLst>
                <a:path w="10113" h="304730">
                  <a:moveTo>
                    <a:pt x="0" y="0"/>
                  </a:moveTo>
                  <a:lnTo>
                    <a:pt x="10114" y="0"/>
                  </a:lnTo>
                  <a:lnTo>
                    <a:pt x="10114" y="304730"/>
                  </a:lnTo>
                  <a:lnTo>
                    <a:pt x="0" y="304730"/>
                  </a:lnTo>
                  <a:close/>
                </a:path>
              </a:pathLst>
            </a:custGeom>
            <a:solidFill>
              <a:srgbClr val="000000"/>
            </a:solidFill>
            <a:ln w="25380" cap="flat">
              <a:noFill/>
              <a:prstDash val="solid"/>
              <a:miter/>
            </a:ln>
          </p:spPr>
          <p:txBody>
            <a:bodyPr rtlCol="0" anchor="ctr"/>
            <a:lstStyle/>
            <a:p>
              <a:endParaRPr lang="en-IN"/>
            </a:p>
          </p:txBody>
        </p:sp>
        <p:sp>
          <p:nvSpPr>
            <p:cNvPr id="687" name="Freeform: Shape 686">
              <a:extLst>
                <a:ext uri="{FF2B5EF4-FFF2-40B4-BE49-F238E27FC236}">
                  <a16:creationId xmlns:a16="http://schemas.microsoft.com/office/drawing/2014/main" id="{45CC2822-1196-C95A-16CB-EFC2B464891F}"/>
                </a:ext>
              </a:extLst>
            </p:cNvPr>
            <p:cNvSpPr/>
            <p:nvPr>
              <p:custDataLst>
                <p:tags r:id="rId245"/>
              </p:custDataLst>
            </p:nvPr>
          </p:nvSpPr>
          <p:spPr>
            <a:xfrm>
              <a:off x="10585881" y="6366115"/>
              <a:ext cx="131986" cy="161507"/>
            </a:xfrm>
            <a:custGeom>
              <a:avLst/>
              <a:gdLst>
                <a:gd name="connsiteX0" fmla="*/ 19787 w 131986"/>
                <a:gd name="connsiteY0" fmla="*/ 143378 h 161507"/>
                <a:gd name="connsiteX1" fmla="*/ 6133 w 131986"/>
                <a:gd name="connsiteY1" fmla="*/ 153789 h 161507"/>
                <a:gd name="connsiteX2" fmla="*/ 317 w 131986"/>
                <a:gd name="connsiteY2" fmla="*/ 158614 h 161507"/>
                <a:gd name="connsiteX3" fmla="*/ 3604 w 131986"/>
                <a:gd name="connsiteY3" fmla="*/ 161662 h 161507"/>
                <a:gd name="connsiteX4" fmla="*/ 24843 w 131986"/>
                <a:gd name="connsiteY4" fmla="*/ 160900 h 161507"/>
                <a:gd name="connsiteX5" fmla="*/ 49875 w 131986"/>
                <a:gd name="connsiteY5" fmla="*/ 161662 h 161507"/>
                <a:gd name="connsiteX6" fmla="*/ 54427 w 131986"/>
                <a:gd name="connsiteY6" fmla="*/ 156583 h 161507"/>
                <a:gd name="connsiteX7" fmla="*/ 48358 w 131986"/>
                <a:gd name="connsiteY7" fmla="*/ 153789 h 161507"/>
                <a:gd name="connsiteX8" fmla="*/ 35716 w 131986"/>
                <a:gd name="connsiteY8" fmla="*/ 149726 h 161507"/>
                <a:gd name="connsiteX9" fmla="*/ 48105 w 131986"/>
                <a:gd name="connsiteY9" fmla="*/ 98938 h 161507"/>
                <a:gd name="connsiteX10" fmla="*/ 71367 w 131986"/>
                <a:gd name="connsiteY10" fmla="*/ 115190 h 161507"/>
                <a:gd name="connsiteX11" fmla="*/ 132303 w 131986"/>
                <a:gd name="connsiteY11" fmla="*/ 40785 h 161507"/>
                <a:gd name="connsiteX12" fmla="*/ 98675 w 131986"/>
                <a:gd name="connsiteY12" fmla="*/ 155 h 161507"/>
                <a:gd name="connsiteX13" fmla="*/ 65552 w 131986"/>
                <a:gd name="connsiteY13" fmla="*/ 19200 h 161507"/>
                <a:gd name="connsiteX14" fmla="*/ 42796 w 131986"/>
                <a:gd name="connsiteY14" fmla="*/ 155 h 161507"/>
                <a:gd name="connsiteX15" fmla="*/ 24085 w 131986"/>
                <a:gd name="connsiteY15" fmla="*/ 14629 h 161507"/>
                <a:gd name="connsiteX16" fmla="*/ 16247 w 131986"/>
                <a:gd name="connsiteY16" fmla="*/ 39262 h 161507"/>
                <a:gd name="connsiteX17" fmla="*/ 19281 w 131986"/>
                <a:gd name="connsiteY17" fmla="*/ 41801 h 161507"/>
                <a:gd name="connsiteX18" fmla="*/ 23579 w 131986"/>
                <a:gd name="connsiteY18" fmla="*/ 35960 h 161507"/>
                <a:gd name="connsiteX19" fmla="*/ 42037 w 131986"/>
                <a:gd name="connsiteY19" fmla="*/ 5741 h 161507"/>
                <a:gd name="connsiteX20" fmla="*/ 49875 w 131986"/>
                <a:gd name="connsiteY20" fmla="*/ 17423 h 161507"/>
                <a:gd name="connsiteX21" fmla="*/ 48105 w 131986"/>
                <a:gd name="connsiteY21" fmla="*/ 30374 h 161507"/>
                <a:gd name="connsiteX22" fmla="*/ 19787 w 131986"/>
                <a:gd name="connsiteY22" fmla="*/ 143378 h 161507"/>
                <a:gd name="connsiteX23" fmla="*/ 64288 w 131986"/>
                <a:gd name="connsiteY23" fmla="*/ 33167 h 161507"/>
                <a:gd name="connsiteX24" fmla="*/ 77436 w 131986"/>
                <a:gd name="connsiteY24" fmla="*/ 15391 h 161507"/>
                <a:gd name="connsiteX25" fmla="*/ 97916 w 131986"/>
                <a:gd name="connsiteY25" fmla="*/ 5741 h 161507"/>
                <a:gd name="connsiteX26" fmla="*/ 114098 w 131986"/>
                <a:gd name="connsiteY26" fmla="*/ 29612 h 161507"/>
                <a:gd name="connsiteX27" fmla="*/ 101203 w 131986"/>
                <a:gd name="connsiteY27" fmla="*/ 83448 h 161507"/>
                <a:gd name="connsiteX28" fmla="*/ 71114 w 131986"/>
                <a:gd name="connsiteY28" fmla="*/ 109604 h 161507"/>
                <a:gd name="connsiteX29" fmla="*/ 51140 w 131986"/>
                <a:gd name="connsiteY29" fmla="*/ 87003 h 161507"/>
                <a:gd name="connsiteX30" fmla="*/ 51898 w 131986"/>
                <a:gd name="connsiteY30" fmla="*/ 82940 h 161507"/>
                <a:gd name="connsiteX31" fmla="*/ 64288 w 131986"/>
                <a:gd name="connsiteY31" fmla="*/ 33167 h 16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1986" h="161507">
                  <a:moveTo>
                    <a:pt x="19787" y="143378"/>
                  </a:moveTo>
                  <a:cubicBezTo>
                    <a:pt x="17764" y="152012"/>
                    <a:pt x="17258" y="153789"/>
                    <a:pt x="6133" y="153789"/>
                  </a:cubicBezTo>
                  <a:cubicBezTo>
                    <a:pt x="3099" y="153789"/>
                    <a:pt x="317" y="153789"/>
                    <a:pt x="317" y="158614"/>
                  </a:cubicBezTo>
                  <a:cubicBezTo>
                    <a:pt x="317" y="160646"/>
                    <a:pt x="1582" y="161662"/>
                    <a:pt x="3604" y="161662"/>
                  </a:cubicBezTo>
                  <a:cubicBezTo>
                    <a:pt x="10431" y="161662"/>
                    <a:pt x="17764" y="160900"/>
                    <a:pt x="24843" y="160900"/>
                  </a:cubicBezTo>
                  <a:cubicBezTo>
                    <a:pt x="33187" y="160900"/>
                    <a:pt x="41784" y="161662"/>
                    <a:pt x="49875" y="161662"/>
                  </a:cubicBezTo>
                  <a:cubicBezTo>
                    <a:pt x="51140" y="161662"/>
                    <a:pt x="54427" y="161662"/>
                    <a:pt x="54427" y="156583"/>
                  </a:cubicBezTo>
                  <a:cubicBezTo>
                    <a:pt x="54427" y="153789"/>
                    <a:pt x="51898" y="153789"/>
                    <a:pt x="48358" y="153789"/>
                  </a:cubicBezTo>
                  <a:cubicBezTo>
                    <a:pt x="35716" y="153789"/>
                    <a:pt x="35716" y="152012"/>
                    <a:pt x="35716" y="149726"/>
                  </a:cubicBezTo>
                  <a:cubicBezTo>
                    <a:pt x="35716" y="146679"/>
                    <a:pt x="46335" y="105287"/>
                    <a:pt x="48105" y="98938"/>
                  </a:cubicBezTo>
                  <a:cubicBezTo>
                    <a:pt x="51392" y="106302"/>
                    <a:pt x="58472" y="115190"/>
                    <a:pt x="71367" y="115190"/>
                  </a:cubicBezTo>
                  <a:cubicBezTo>
                    <a:pt x="100698" y="115190"/>
                    <a:pt x="132303" y="78115"/>
                    <a:pt x="132303" y="40785"/>
                  </a:cubicBezTo>
                  <a:cubicBezTo>
                    <a:pt x="132303" y="16915"/>
                    <a:pt x="117891" y="155"/>
                    <a:pt x="98675" y="155"/>
                  </a:cubicBezTo>
                  <a:cubicBezTo>
                    <a:pt x="86032" y="155"/>
                    <a:pt x="73896" y="9296"/>
                    <a:pt x="65552" y="19200"/>
                  </a:cubicBezTo>
                  <a:cubicBezTo>
                    <a:pt x="63023" y="5487"/>
                    <a:pt x="52151" y="155"/>
                    <a:pt x="42796" y="155"/>
                  </a:cubicBezTo>
                  <a:cubicBezTo>
                    <a:pt x="31165" y="155"/>
                    <a:pt x="26361" y="10058"/>
                    <a:pt x="24085" y="14629"/>
                  </a:cubicBezTo>
                  <a:cubicBezTo>
                    <a:pt x="19534" y="23263"/>
                    <a:pt x="16247" y="38500"/>
                    <a:pt x="16247" y="39262"/>
                  </a:cubicBezTo>
                  <a:cubicBezTo>
                    <a:pt x="16247" y="41801"/>
                    <a:pt x="18775" y="41801"/>
                    <a:pt x="19281" y="41801"/>
                  </a:cubicBezTo>
                  <a:cubicBezTo>
                    <a:pt x="21809" y="41801"/>
                    <a:pt x="22062" y="41547"/>
                    <a:pt x="23579" y="35960"/>
                  </a:cubicBezTo>
                  <a:cubicBezTo>
                    <a:pt x="27878" y="17930"/>
                    <a:pt x="32935" y="5741"/>
                    <a:pt x="42037" y="5741"/>
                  </a:cubicBezTo>
                  <a:cubicBezTo>
                    <a:pt x="46335" y="5741"/>
                    <a:pt x="49875" y="7773"/>
                    <a:pt x="49875" y="17423"/>
                  </a:cubicBezTo>
                  <a:cubicBezTo>
                    <a:pt x="49875" y="23263"/>
                    <a:pt x="49117" y="26057"/>
                    <a:pt x="48105" y="30374"/>
                  </a:cubicBezTo>
                  <a:lnTo>
                    <a:pt x="19787" y="143378"/>
                  </a:lnTo>
                  <a:close/>
                  <a:moveTo>
                    <a:pt x="64288" y="33167"/>
                  </a:moveTo>
                  <a:cubicBezTo>
                    <a:pt x="66058" y="26311"/>
                    <a:pt x="72884" y="19200"/>
                    <a:pt x="77436" y="15391"/>
                  </a:cubicBezTo>
                  <a:cubicBezTo>
                    <a:pt x="86285" y="7519"/>
                    <a:pt x="93618" y="5741"/>
                    <a:pt x="97916" y="5741"/>
                  </a:cubicBezTo>
                  <a:cubicBezTo>
                    <a:pt x="108030" y="5741"/>
                    <a:pt x="114098" y="14629"/>
                    <a:pt x="114098" y="29612"/>
                  </a:cubicBezTo>
                  <a:cubicBezTo>
                    <a:pt x="114098" y="44594"/>
                    <a:pt x="105755" y="73798"/>
                    <a:pt x="101203" y="83448"/>
                  </a:cubicBezTo>
                  <a:cubicBezTo>
                    <a:pt x="92606" y="101223"/>
                    <a:pt x="80470" y="109604"/>
                    <a:pt x="71114" y="109604"/>
                  </a:cubicBezTo>
                  <a:cubicBezTo>
                    <a:pt x="54427" y="109604"/>
                    <a:pt x="51140" y="88526"/>
                    <a:pt x="51140" y="87003"/>
                  </a:cubicBezTo>
                  <a:cubicBezTo>
                    <a:pt x="51140" y="86495"/>
                    <a:pt x="51140" y="85987"/>
                    <a:pt x="51898" y="82940"/>
                  </a:cubicBezTo>
                  <a:lnTo>
                    <a:pt x="64288" y="33167"/>
                  </a:lnTo>
                  <a:close/>
                </a:path>
              </a:pathLst>
            </a:custGeom>
            <a:solidFill>
              <a:srgbClr val="000000"/>
            </a:solidFill>
            <a:ln w="25380" cap="flat">
              <a:noFill/>
              <a:prstDash val="solid"/>
              <a:miter/>
            </a:ln>
          </p:spPr>
          <p:txBody>
            <a:bodyPr rtlCol="0" anchor="ctr"/>
            <a:lstStyle/>
            <a:p>
              <a:endParaRPr lang="en-IN"/>
            </a:p>
          </p:txBody>
        </p:sp>
        <p:sp>
          <p:nvSpPr>
            <p:cNvPr id="688" name="Freeform: Shape 687">
              <a:extLst>
                <a:ext uri="{FF2B5EF4-FFF2-40B4-BE49-F238E27FC236}">
                  <a16:creationId xmlns:a16="http://schemas.microsoft.com/office/drawing/2014/main" id="{38063777-32AD-2D42-A66F-2C1A1A0B0762}"/>
                </a:ext>
              </a:extLst>
            </p:cNvPr>
            <p:cNvSpPr/>
            <p:nvPr>
              <p:custDataLst>
                <p:tags r:id="rId246"/>
              </p:custDataLst>
            </p:nvPr>
          </p:nvSpPr>
          <p:spPr>
            <a:xfrm>
              <a:off x="10730389" y="6398416"/>
              <a:ext cx="82124" cy="121587"/>
            </a:xfrm>
            <a:custGeom>
              <a:avLst/>
              <a:gdLst>
                <a:gd name="connsiteX0" fmla="*/ 82447 w 82124"/>
                <a:gd name="connsiteY0" fmla="*/ 61483 h 121587"/>
                <a:gd name="connsiteX1" fmla="*/ 72004 w 82124"/>
                <a:gd name="connsiteY1" fmla="*/ 15443 h 121587"/>
                <a:gd name="connsiteX2" fmla="*/ 41385 w 82124"/>
                <a:gd name="connsiteY2" fmla="*/ 156 h 121587"/>
                <a:gd name="connsiteX3" fmla="*/ 322 w 82124"/>
                <a:gd name="connsiteY3" fmla="*/ 61483 h 121587"/>
                <a:gd name="connsiteX4" fmla="*/ 41385 w 82124"/>
                <a:gd name="connsiteY4" fmla="*/ 121743 h 121587"/>
                <a:gd name="connsiteX5" fmla="*/ 82447 w 82124"/>
                <a:gd name="connsiteY5" fmla="*/ 61483 h 121587"/>
                <a:gd name="connsiteX6" fmla="*/ 41385 w 82124"/>
                <a:gd name="connsiteY6" fmla="*/ 116766 h 121587"/>
                <a:gd name="connsiteX7" fmla="*/ 18907 w 82124"/>
                <a:gd name="connsiteY7" fmla="*/ 97390 h 121587"/>
                <a:gd name="connsiteX8" fmla="*/ 16429 w 82124"/>
                <a:gd name="connsiteY8" fmla="*/ 59172 h 121587"/>
                <a:gd name="connsiteX9" fmla="*/ 19084 w 82124"/>
                <a:gd name="connsiteY9" fmla="*/ 22909 h 121587"/>
                <a:gd name="connsiteX10" fmla="*/ 41385 w 82124"/>
                <a:gd name="connsiteY10" fmla="*/ 5133 h 121587"/>
                <a:gd name="connsiteX11" fmla="*/ 63332 w 82124"/>
                <a:gd name="connsiteY11" fmla="*/ 21309 h 121587"/>
                <a:gd name="connsiteX12" fmla="*/ 66341 w 82124"/>
                <a:gd name="connsiteY12" fmla="*/ 59172 h 121587"/>
                <a:gd name="connsiteX13" fmla="*/ 64040 w 82124"/>
                <a:gd name="connsiteY13" fmla="*/ 96679 h 121587"/>
                <a:gd name="connsiteX14" fmla="*/ 41385 w 82124"/>
                <a:gd name="connsiteY14" fmla="*/ 116766 h 12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124" h="121587">
                  <a:moveTo>
                    <a:pt x="82447" y="61483"/>
                  </a:moveTo>
                  <a:cubicBezTo>
                    <a:pt x="82447" y="41929"/>
                    <a:pt x="80146" y="27886"/>
                    <a:pt x="72004" y="15443"/>
                  </a:cubicBezTo>
                  <a:cubicBezTo>
                    <a:pt x="66518" y="7266"/>
                    <a:pt x="55544" y="156"/>
                    <a:pt x="41385" y="156"/>
                  </a:cubicBezTo>
                  <a:cubicBezTo>
                    <a:pt x="322" y="156"/>
                    <a:pt x="322" y="48684"/>
                    <a:pt x="322" y="61483"/>
                  </a:cubicBezTo>
                  <a:cubicBezTo>
                    <a:pt x="322" y="74282"/>
                    <a:pt x="322" y="121743"/>
                    <a:pt x="41385" y="121743"/>
                  </a:cubicBezTo>
                  <a:cubicBezTo>
                    <a:pt x="82447" y="121743"/>
                    <a:pt x="82447" y="74282"/>
                    <a:pt x="82447" y="61483"/>
                  </a:cubicBezTo>
                  <a:close/>
                  <a:moveTo>
                    <a:pt x="41385" y="116766"/>
                  </a:moveTo>
                  <a:cubicBezTo>
                    <a:pt x="33243" y="116766"/>
                    <a:pt x="22446" y="111967"/>
                    <a:pt x="18907" y="97390"/>
                  </a:cubicBezTo>
                  <a:cubicBezTo>
                    <a:pt x="16429" y="86903"/>
                    <a:pt x="16429" y="72326"/>
                    <a:pt x="16429" y="59172"/>
                  </a:cubicBezTo>
                  <a:cubicBezTo>
                    <a:pt x="16429" y="46196"/>
                    <a:pt x="16429" y="32686"/>
                    <a:pt x="19084" y="22909"/>
                  </a:cubicBezTo>
                  <a:cubicBezTo>
                    <a:pt x="22800" y="8866"/>
                    <a:pt x="34128" y="5133"/>
                    <a:pt x="41385" y="5133"/>
                  </a:cubicBezTo>
                  <a:cubicBezTo>
                    <a:pt x="50942" y="5133"/>
                    <a:pt x="60146" y="10999"/>
                    <a:pt x="63332" y="21309"/>
                  </a:cubicBezTo>
                  <a:cubicBezTo>
                    <a:pt x="66164" y="30908"/>
                    <a:pt x="66341" y="43707"/>
                    <a:pt x="66341" y="59172"/>
                  </a:cubicBezTo>
                  <a:cubicBezTo>
                    <a:pt x="66341" y="72326"/>
                    <a:pt x="66341" y="85481"/>
                    <a:pt x="64040" y="96679"/>
                  </a:cubicBezTo>
                  <a:cubicBezTo>
                    <a:pt x="60500" y="112856"/>
                    <a:pt x="48464" y="116766"/>
                    <a:pt x="41385" y="116766"/>
                  </a:cubicBezTo>
                  <a:close/>
                </a:path>
              </a:pathLst>
            </a:custGeom>
            <a:solidFill>
              <a:srgbClr val="000000"/>
            </a:solidFill>
            <a:ln w="25380" cap="flat">
              <a:noFill/>
              <a:prstDash val="solid"/>
              <a:miter/>
            </a:ln>
          </p:spPr>
          <p:txBody>
            <a:bodyPr rtlCol="0" anchor="ctr"/>
            <a:lstStyle/>
            <a:p>
              <a:endParaRPr lang="en-IN"/>
            </a:p>
          </p:txBody>
        </p:sp>
        <p:sp>
          <p:nvSpPr>
            <p:cNvPr id="689" name="Freeform: Shape 688">
              <a:extLst>
                <a:ext uri="{FF2B5EF4-FFF2-40B4-BE49-F238E27FC236}">
                  <a16:creationId xmlns:a16="http://schemas.microsoft.com/office/drawing/2014/main" id="{237FC730-5E2A-B13F-4510-BAAFC457679C}"/>
                </a:ext>
              </a:extLst>
            </p:cNvPr>
            <p:cNvSpPr/>
            <p:nvPr>
              <p:custDataLst>
                <p:tags r:id="rId247"/>
              </p:custDataLst>
            </p:nvPr>
          </p:nvSpPr>
          <p:spPr>
            <a:xfrm>
              <a:off x="10919009" y="6385160"/>
              <a:ext cx="168143" cy="59422"/>
            </a:xfrm>
            <a:custGeom>
              <a:avLst/>
              <a:gdLst>
                <a:gd name="connsiteX0" fmla="*/ 159876 w 168143"/>
                <a:gd name="connsiteY0" fmla="*/ 10312 h 59422"/>
                <a:gd name="connsiteX1" fmla="*/ 168473 w 168143"/>
                <a:gd name="connsiteY1" fmla="*/ 5233 h 59422"/>
                <a:gd name="connsiteX2" fmla="*/ 160129 w 168143"/>
                <a:gd name="connsiteY2" fmla="*/ 155 h 59422"/>
                <a:gd name="connsiteX3" fmla="*/ 8674 w 168143"/>
                <a:gd name="connsiteY3" fmla="*/ 155 h 59422"/>
                <a:gd name="connsiteX4" fmla="*/ 330 w 168143"/>
                <a:gd name="connsiteY4" fmla="*/ 5233 h 59422"/>
                <a:gd name="connsiteX5" fmla="*/ 8926 w 168143"/>
                <a:gd name="connsiteY5" fmla="*/ 10312 h 59422"/>
                <a:gd name="connsiteX6" fmla="*/ 159876 w 168143"/>
                <a:gd name="connsiteY6" fmla="*/ 10312 h 59422"/>
                <a:gd name="connsiteX7" fmla="*/ 160129 w 168143"/>
                <a:gd name="connsiteY7" fmla="*/ 59577 h 59422"/>
                <a:gd name="connsiteX8" fmla="*/ 168473 w 168143"/>
                <a:gd name="connsiteY8" fmla="*/ 54498 h 59422"/>
                <a:gd name="connsiteX9" fmla="*/ 159876 w 168143"/>
                <a:gd name="connsiteY9" fmla="*/ 49419 h 59422"/>
                <a:gd name="connsiteX10" fmla="*/ 8926 w 168143"/>
                <a:gd name="connsiteY10" fmla="*/ 49419 h 59422"/>
                <a:gd name="connsiteX11" fmla="*/ 330 w 168143"/>
                <a:gd name="connsiteY11" fmla="*/ 54498 h 59422"/>
                <a:gd name="connsiteX12" fmla="*/ 8674 w 168143"/>
                <a:gd name="connsiteY12" fmla="*/ 59577 h 59422"/>
                <a:gd name="connsiteX13" fmla="*/ 160129 w 168143"/>
                <a:gd name="connsiteY13" fmla="*/ 59577 h 5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143" h="59422">
                  <a:moveTo>
                    <a:pt x="159876" y="10312"/>
                  </a:moveTo>
                  <a:cubicBezTo>
                    <a:pt x="163669" y="10312"/>
                    <a:pt x="168473" y="10312"/>
                    <a:pt x="168473" y="5233"/>
                  </a:cubicBezTo>
                  <a:cubicBezTo>
                    <a:pt x="168473" y="155"/>
                    <a:pt x="163669" y="155"/>
                    <a:pt x="160129" y="155"/>
                  </a:cubicBezTo>
                  <a:lnTo>
                    <a:pt x="8674" y="155"/>
                  </a:lnTo>
                  <a:cubicBezTo>
                    <a:pt x="5134" y="155"/>
                    <a:pt x="330" y="155"/>
                    <a:pt x="330" y="5233"/>
                  </a:cubicBezTo>
                  <a:cubicBezTo>
                    <a:pt x="330" y="10312"/>
                    <a:pt x="5134" y="10312"/>
                    <a:pt x="8926" y="10312"/>
                  </a:cubicBezTo>
                  <a:lnTo>
                    <a:pt x="159876" y="10312"/>
                  </a:lnTo>
                  <a:close/>
                  <a:moveTo>
                    <a:pt x="160129" y="59577"/>
                  </a:moveTo>
                  <a:cubicBezTo>
                    <a:pt x="163669" y="59577"/>
                    <a:pt x="168473" y="59577"/>
                    <a:pt x="168473" y="54498"/>
                  </a:cubicBezTo>
                  <a:cubicBezTo>
                    <a:pt x="168473" y="49419"/>
                    <a:pt x="163669" y="49419"/>
                    <a:pt x="159876" y="49419"/>
                  </a:cubicBezTo>
                  <a:lnTo>
                    <a:pt x="8926" y="49419"/>
                  </a:lnTo>
                  <a:cubicBezTo>
                    <a:pt x="5134" y="49419"/>
                    <a:pt x="330" y="49419"/>
                    <a:pt x="330" y="54498"/>
                  </a:cubicBezTo>
                  <a:cubicBezTo>
                    <a:pt x="330" y="59577"/>
                    <a:pt x="5134" y="59577"/>
                    <a:pt x="8674" y="59577"/>
                  </a:cubicBezTo>
                  <a:lnTo>
                    <a:pt x="160129" y="59577"/>
                  </a:lnTo>
                  <a:close/>
                </a:path>
              </a:pathLst>
            </a:custGeom>
            <a:solidFill>
              <a:srgbClr val="000000"/>
            </a:solidFill>
            <a:ln w="25380" cap="flat">
              <a:noFill/>
              <a:prstDash val="solid"/>
              <a:miter/>
            </a:ln>
          </p:spPr>
          <p:txBody>
            <a:bodyPr rtlCol="0" anchor="ctr"/>
            <a:lstStyle/>
            <a:p>
              <a:endParaRPr lang="en-IN"/>
            </a:p>
          </p:txBody>
        </p:sp>
        <p:sp>
          <p:nvSpPr>
            <p:cNvPr id="690" name="Freeform: Shape 689">
              <a:extLst>
                <a:ext uri="{FF2B5EF4-FFF2-40B4-BE49-F238E27FC236}">
                  <a16:creationId xmlns:a16="http://schemas.microsoft.com/office/drawing/2014/main" id="{92FCE43B-D66E-94EF-D37D-42F693158C79}"/>
                </a:ext>
              </a:extLst>
            </p:cNvPr>
            <p:cNvSpPr/>
            <p:nvPr>
              <p:custDataLst>
                <p:tags r:id="rId248"/>
              </p:custDataLst>
            </p:nvPr>
          </p:nvSpPr>
          <p:spPr>
            <a:xfrm>
              <a:off x="11194246" y="6309232"/>
              <a:ext cx="83439" cy="169125"/>
            </a:xfrm>
            <a:custGeom>
              <a:avLst/>
              <a:gdLst>
                <a:gd name="connsiteX0" fmla="*/ 52174 w 83439"/>
                <a:gd name="connsiteY0" fmla="*/ 6757 h 169125"/>
                <a:gd name="connsiteX1" fmla="*/ 46358 w 83439"/>
                <a:gd name="connsiteY1" fmla="*/ 155 h 169125"/>
                <a:gd name="connsiteX2" fmla="*/ 340 w 83439"/>
                <a:gd name="connsiteY2" fmla="*/ 16407 h 169125"/>
                <a:gd name="connsiteX3" fmla="*/ 340 w 83439"/>
                <a:gd name="connsiteY3" fmla="*/ 24279 h 169125"/>
                <a:gd name="connsiteX4" fmla="*/ 33463 w 83439"/>
                <a:gd name="connsiteY4" fmla="*/ 17677 h 169125"/>
                <a:gd name="connsiteX5" fmla="*/ 33463 w 83439"/>
                <a:gd name="connsiteY5" fmla="*/ 149219 h 169125"/>
                <a:gd name="connsiteX6" fmla="*/ 9948 w 83439"/>
                <a:gd name="connsiteY6" fmla="*/ 161408 h 169125"/>
                <a:gd name="connsiteX7" fmla="*/ 1857 w 83439"/>
                <a:gd name="connsiteY7" fmla="*/ 161408 h 169125"/>
                <a:gd name="connsiteX8" fmla="*/ 1857 w 83439"/>
                <a:gd name="connsiteY8" fmla="*/ 169280 h 169125"/>
                <a:gd name="connsiteX9" fmla="*/ 42818 w 83439"/>
                <a:gd name="connsiteY9" fmla="*/ 168518 h 169125"/>
                <a:gd name="connsiteX10" fmla="*/ 83780 w 83439"/>
                <a:gd name="connsiteY10" fmla="*/ 169280 h 169125"/>
                <a:gd name="connsiteX11" fmla="*/ 83780 w 83439"/>
                <a:gd name="connsiteY11" fmla="*/ 161408 h 169125"/>
                <a:gd name="connsiteX12" fmla="*/ 75689 w 83439"/>
                <a:gd name="connsiteY12" fmla="*/ 161408 h 169125"/>
                <a:gd name="connsiteX13" fmla="*/ 52174 w 83439"/>
                <a:gd name="connsiteY13" fmla="*/ 149219 h 169125"/>
                <a:gd name="connsiteX14" fmla="*/ 52174 w 83439"/>
                <a:gd name="connsiteY14" fmla="*/ 6757 h 16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439" h="169125">
                  <a:moveTo>
                    <a:pt x="52174" y="6757"/>
                  </a:moveTo>
                  <a:cubicBezTo>
                    <a:pt x="52174" y="662"/>
                    <a:pt x="52174" y="155"/>
                    <a:pt x="46358" y="155"/>
                  </a:cubicBezTo>
                  <a:cubicBezTo>
                    <a:pt x="30682" y="16407"/>
                    <a:pt x="8431" y="16407"/>
                    <a:pt x="340" y="16407"/>
                  </a:cubicBezTo>
                  <a:lnTo>
                    <a:pt x="340" y="24279"/>
                  </a:lnTo>
                  <a:cubicBezTo>
                    <a:pt x="5397" y="24279"/>
                    <a:pt x="20315" y="24279"/>
                    <a:pt x="33463" y="17677"/>
                  </a:cubicBezTo>
                  <a:lnTo>
                    <a:pt x="33463" y="149219"/>
                  </a:lnTo>
                  <a:cubicBezTo>
                    <a:pt x="33463" y="158360"/>
                    <a:pt x="32705" y="161408"/>
                    <a:pt x="9948" y="161408"/>
                  </a:cubicBezTo>
                  <a:lnTo>
                    <a:pt x="1857" y="161408"/>
                  </a:lnTo>
                  <a:lnTo>
                    <a:pt x="1857" y="169280"/>
                  </a:lnTo>
                  <a:cubicBezTo>
                    <a:pt x="10707" y="168518"/>
                    <a:pt x="32705" y="168518"/>
                    <a:pt x="42818" y="168518"/>
                  </a:cubicBezTo>
                  <a:cubicBezTo>
                    <a:pt x="52932" y="168518"/>
                    <a:pt x="74930" y="168518"/>
                    <a:pt x="83780" y="169280"/>
                  </a:cubicBezTo>
                  <a:lnTo>
                    <a:pt x="83780" y="161408"/>
                  </a:lnTo>
                  <a:lnTo>
                    <a:pt x="75689" y="161408"/>
                  </a:lnTo>
                  <a:cubicBezTo>
                    <a:pt x="52932" y="161408"/>
                    <a:pt x="52174" y="158614"/>
                    <a:pt x="52174" y="149219"/>
                  </a:cubicBezTo>
                  <a:lnTo>
                    <a:pt x="52174" y="6757"/>
                  </a:lnTo>
                  <a:close/>
                </a:path>
              </a:pathLst>
            </a:custGeom>
            <a:solidFill>
              <a:srgbClr val="000000"/>
            </a:solidFill>
            <a:ln w="25380" cap="flat">
              <a:noFill/>
              <a:prstDash val="solid"/>
              <a:miter/>
            </a:ln>
          </p:spPr>
          <p:txBody>
            <a:bodyPr rtlCol="0" anchor="ctr"/>
            <a:lstStyle/>
            <a:p>
              <a:endParaRPr lang="en-IN"/>
            </a:p>
          </p:txBody>
        </p:sp>
        <p:sp>
          <p:nvSpPr>
            <p:cNvPr id="691" name="Freeform: Shape 690">
              <a:extLst>
                <a:ext uri="{FF2B5EF4-FFF2-40B4-BE49-F238E27FC236}">
                  <a16:creationId xmlns:a16="http://schemas.microsoft.com/office/drawing/2014/main" id="{724B9FB6-F2B2-6397-BC42-38A30D221D70}"/>
                </a:ext>
              </a:extLst>
            </p:cNvPr>
            <p:cNvSpPr/>
            <p:nvPr>
              <p:custDataLst>
                <p:tags r:id="rId249"/>
              </p:custDataLst>
            </p:nvPr>
          </p:nvSpPr>
          <p:spPr>
            <a:xfrm>
              <a:off x="11375340" y="6409793"/>
              <a:ext cx="154489" cy="10157"/>
            </a:xfrm>
            <a:custGeom>
              <a:avLst/>
              <a:gdLst>
                <a:gd name="connsiteX0" fmla="*/ 145987 w 154489"/>
                <a:gd name="connsiteY0" fmla="*/ 10312 h 10157"/>
                <a:gd name="connsiteX1" fmla="*/ 154837 w 154489"/>
                <a:gd name="connsiteY1" fmla="*/ 5233 h 10157"/>
                <a:gd name="connsiteX2" fmla="*/ 145987 w 154489"/>
                <a:gd name="connsiteY2" fmla="*/ 155 h 10157"/>
                <a:gd name="connsiteX3" fmla="*/ 9197 w 154489"/>
                <a:gd name="connsiteY3" fmla="*/ 155 h 10157"/>
                <a:gd name="connsiteX4" fmla="*/ 347 w 154489"/>
                <a:gd name="connsiteY4" fmla="*/ 5233 h 10157"/>
                <a:gd name="connsiteX5" fmla="*/ 9197 w 154489"/>
                <a:gd name="connsiteY5" fmla="*/ 10312 h 10157"/>
                <a:gd name="connsiteX6" fmla="*/ 145987 w 154489"/>
                <a:gd name="connsiteY6" fmla="*/ 10312 h 1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489" h="10157">
                  <a:moveTo>
                    <a:pt x="145987" y="10312"/>
                  </a:moveTo>
                  <a:cubicBezTo>
                    <a:pt x="150286" y="10312"/>
                    <a:pt x="154837" y="10312"/>
                    <a:pt x="154837" y="5233"/>
                  </a:cubicBezTo>
                  <a:cubicBezTo>
                    <a:pt x="154837" y="155"/>
                    <a:pt x="150286" y="155"/>
                    <a:pt x="145987" y="155"/>
                  </a:cubicBezTo>
                  <a:lnTo>
                    <a:pt x="9197" y="155"/>
                  </a:lnTo>
                  <a:cubicBezTo>
                    <a:pt x="4899" y="155"/>
                    <a:pt x="347" y="155"/>
                    <a:pt x="347" y="5233"/>
                  </a:cubicBezTo>
                  <a:cubicBezTo>
                    <a:pt x="347" y="10312"/>
                    <a:pt x="4899" y="10312"/>
                    <a:pt x="9197" y="10312"/>
                  </a:cubicBezTo>
                  <a:lnTo>
                    <a:pt x="145987" y="10312"/>
                  </a:lnTo>
                  <a:close/>
                </a:path>
              </a:pathLst>
            </a:custGeom>
            <a:solidFill>
              <a:srgbClr val="000000"/>
            </a:solidFill>
            <a:ln w="25380" cap="flat">
              <a:noFill/>
              <a:prstDash val="solid"/>
              <a:miter/>
            </a:ln>
          </p:spPr>
          <p:txBody>
            <a:bodyPr rtlCol="0" anchor="ctr"/>
            <a:lstStyle/>
            <a:p>
              <a:endParaRPr lang="en-IN"/>
            </a:p>
          </p:txBody>
        </p:sp>
        <p:sp>
          <p:nvSpPr>
            <p:cNvPr id="692" name="Freeform: Shape 691">
              <a:extLst>
                <a:ext uri="{FF2B5EF4-FFF2-40B4-BE49-F238E27FC236}">
                  <a16:creationId xmlns:a16="http://schemas.microsoft.com/office/drawing/2014/main" id="{2B2DB30B-D75E-E18A-7F38-9FE06A68EE08}"/>
                </a:ext>
              </a:extLst>
            </p:cNvPr>
            <p:cNvSpPr/>
            <p:nvPr>
              <p:custDataLst>
                <p:tags r:id="rId250"/>
              </p:custDataLst>
            </p:nvPr>
          </p:nvSpPr>
          <p:spPr>
            <a:xfrm>
              <a:off x="11614785" y="6366115"/>
              <a:ext cx="119343" cy="167093"/>
            </a:xfrm>
            <a:custGeom>
              <a:avLst/>
              <a:gdLst>
                <a:gd name="connsiteX0" fmla="*/ 1116 w 119343"/>
                <a:gd name="connsiteY0" fmla="*/ 156329 h 167093"/>
                <a:gd name="connsiteX1" fmla="*/ 357 w 119343"/>
                <a:gd name="connsiteY1" fmla="*/ 160392 h 167093"/>
                <a:gd name="connsiteX2" fmla="*/ 7437 w 119343"/>
                <a:gd name="connsiteY2" fmla="*/ 167248 h 167093"/>
                <a:gd name="connsiteX3" fmla="*/ 16287 w 119343"/>
                <a:gd name="connsiteY3" fmla="*/ 161916 h 167093"/>
                <a:gd name="connsiteX4" fmla="*/ 32469 w 119343"/>
                <a:gd name="connsiteY4" fmla="*/ 98176 h 167093"/>
                <a:gd name="connsiteX5" fmla="*/ 57501 w 119343"/>
                <a:gd name="connsiteY5" fmla="*/ 115190 h 167093"/>
                <a:gd name="connsiteX6" fmla="*/ 119701 w 119343"/>
                <a:gd name="connsiteY6" fmla="*/ 41547 h 167093"/>
                <a:gd name="connsiteX7" fmla="*/ 84555 w 119343"/>
                <a:gd name="connsiteY7" fmla="*/ 155 h 167093"/>
                <a:gd name="connsiteX8" fmla="*/ 25895 w 119343"/>
                <a:gd name="connsiteY8" fmla="*/ 56530 h 167093"/>
                <a:gd name="connsiteX9" fmla="*/ 1116 w 119343"/>
                <a:gd name="connsiteY9" fmla="*/ 156329 h 167093"/>
                <a:gd name="connsiteX10" fmla="*/ 57248 w 119343"/>
                <a:gd name="connsiteY10" fmla="*/ 109604 h 167093"/>
                <a:gd name="connsiteX11" fmla="*/ 35503 w 119343"/>
                <a:gd name="connsiteY11" fmla="*/ 87003 h 167093"/>
                <a:gd name="connsiteX12" fmla="*/ 37526 w 119343"/>
                <a:gd name="connsiteY12" fmla="*/ 77607 h 167093"/>
                <a:gd name="connsiteX13" fmla="*/ 52697 w 119343"/>
                <a:gd name="connsiteY13" fmla="*/ 29866 h 167093"/>
                <a:gd name="connsiteX14" fmla="*/ 84050 w 119343"/>
                <a:gd name="connsiteY14" fmla="*/ 5741 h 167093"/>
                <a:gd name="connsiteX15" fmla="*/ 101496 w 119343"/>
                <a:gd name="connsiteY15" fmla="*/ 30628 h 167093"/>
                <a:gd name="connsiteX16" fmla="*/ 87337 w 119343"/>
                <a:gd name="connsiteY16" fmla="*/ 85479 h 167093"/>
                <a:gd name="connsiteX17" fmla="*/ 57248 w 119343"/>
                <a:gd name="connsiteY17" fmla="*/ 109604 h 16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9343" h="167093">
                  <a:moveTo>
                    <a:pt x="1116" y="156329"/>
                  </a:moveTo>
                  <a:cubicBezTo>
                    <a:pt x="357" y="159376"/>
                    <a:pt x="357" y="159884"/>
                    <a:pt x="357" y="160392"/>
                  </a:cubicBezTo>
                  <a:cubicBezTo>
                    <a:pt x="357" y="164201"/>
                    <a:pt x="3139" y="167248"/>
                    <a:pt x="7437" y="167248"/>
                  </a:cubicBezTo>
                  <a:cubicBezTo>
                    <a:pt x="12747" y="167248"/>
                    <a:pt x="15781" y="162677"/>
                    <a:pt x="16287" y="161916"/>
                  </a:cubicBezTo>
                  <a:cubicBezTo>
                    <a:pt x="17551" y="159630"/>
                    <a:pt x="25642" y="125602"/>
                    <a:pt x="32469" y="98176"/>
                  </a:cubicBezTo>
                  <a:cubicBezTo>
                    <a:pt x="37526" y="108334"/>
                    <a:pt x="45617" y="115190"/>
                    <a:pt x="57501" y="115190"/>
                  </a:cubicBezTo>
                  <a:cubicBezTo>
                    <a:pt x="87084" y="115190"/>
                    <a:pt x="119701" y="79384"/>
                    <a:pt x="119701" y="41547"/>
                  </a:cubicBezTo>
                  <a:cubicBezTo>
                    <a:pt x="119701" y="14629"/>
                    <a:pt x="103013" y="155"/>
                    <a:pt x="84555" y="155"/>
                  </a:cubicBezTo>
                  <a:cubicBezTo>
                    <a:pt x="60029" y="155"/>
                    <a:pt x="33480" y="25549"/>
                    <a:pt x="25895" y="56530"/>
                  </a:cubicBezTo>
                  <a:lnTo>
                    <a:pt x="1116" y="156329"/>
                  </a:lnTo>
                  <a:close/>
                  <a:moveTo>
                    <a:pt x="57248" y="109604"/>
                  </a:moveTo>
                  <a:cubicBezTo>
                    <a:pt x="39549" y="109604"/>
                    <a:pt x="35503" y="89288"/>
                    <a:pt x="35503" y="87003"/>
                  </a:cubicBezTo>
                  <a:cubicBezTo>
                    <a:pt x="35503" y="85987"/>
                    <a:pt x="36767" y="80908"/>
                    <a:pt x="37526" y="77607"/>
                  </a:cubicBezTo>
                  <a:cubicBezTo>
                    <a:pt x="44605" y="49165"/>
                    <a:pt x="47134" y="40023"/>
                    <a:pt x="52697" y="29866"/>
                  </a:cubicBezTo>
                  <a:cubicBezTo>
                    <a:pt x="63569" y="11328"/>
                    <a:pt x="76211" y="5741"/>
                    <a:pt x="84050" y="5741"/>
                  </a:cubicBezTo>
                  <a:cubicBezTo>
                    <a:pt x="93405" y="5741"/>
                    <a:pt x="101496" y="13106"/>
                    <a:pt x="101496" y="30628"/>
                  </a:cubicBezTo>
                  <a:cubicBezTo>
                    <a:pt x="101496" y="44594"/>
                    <a:pt x="94164" y="73036"/>
                    <a:pt x="87337" y="85479"/>
                  </a:cubicBezTo>
                  <a:cubicBezTo>
                    <a:pt x="78993" y="101477"/>
                    <a:pt x="66856" y="109604"/>
                    <a:pt x="57248" y="109604"/>
                  </a:cubicBezTo>
                  <a:close/>
                </a:path>
              </a:pathLst>
            </a:custGeom>
            <a:solidFill>
              <a:srgbClr val="000000"/>
            </a:solidFill>
            <a:ln w="25380" cap="flat">
              <a:noFill/>
              <a:prstDash val="solid"/>
              <a:miter/>
            </a:ln>
          </p:spPr>
          <p:txBody>
            <a:bodyPr rtlCol="0" anchor="ctr"/>
            <a:lstStyle/>
            <a:p>
              <a:endParaRPr lang="en-IN"/>
            </a:p>
          </p:txBody>
        </p:sp>
        <p:sp>
          <p:nvSpPr>
            <p:cNvPr id="693" name="Freeform: Shape 692">
              <a:extLst>
                <a:ext uri="{FF2B5EF4-FFF2-40B4-BE49-F238E27FC236}">
                  <a16:creationId xmlns:a16="http://schemas.microsoft.com/office/drawing/2014/main" id="{3A0A7AEC-AA4A-A479-D5DC-9D09AD7A270E}"/>
                </a:ext>
              </a:extLst>
            </p:cNvPr>
            <p:cNvSpPr/>
            <p:nvPr>
              <p:custDataLst>
                <p:tags r:id="rId251"/>
              </p:custDataLst>
            </p:nvPr>
          </p:nvSpPr>
          <p:spPr>
            <a:xfrm>
              <a:off x="11884577" y="6265047"/>
              <a:ext cx="10113" cy="304730"/>
            </a:xfrm>
            <a:custGeom>
              <a:avLst/>
              <a:gdLst>
                <a:gd name="connsiteX0" fmla="*/ 0 w 10113"/>
                <a:gd name="connsiteY0" fmla="*/ 0 h 304730"/>
                <a:gd name="connsiteX1" fmla="*/ 10114 w 10113"/>
                <a:gd name="connsiteY1" fmla="*/ 0 h 304730"/>
                <a:gd name="connsiteX2" fmla="*/ 10114 w 10113"/>
                <a:gd name="connsiteY2" fmla="*/ 304730 h 304730"/>
                <a:gd name="connsiteX3" fmla="*/ 0 w 10113"/>
                <a:gd name="connsiteY3" fmla="*/ 304730 h 304730"/>
              </a:gdLst>
              <a:ahLst/>
              <a:cxnLst>
                <a:cxn ang="0">
                  <a:pos x="connsiteX0" y="connsiteY0"/>
                </a:cxn>
                <a:cxn ang="0">
                  <a:pos x="connsiteX1" y="connsiteY1"/>
                </a:cxn>
                <a:cxn ang="0">
                  <a:pos x="connsiteX2" y="connsiteY2"/>
                </a:cxn>
                <a:cxn ang="0">
                  <a:pos x="connsiteX3" y="connsiteY3"/>
                </a:cxn>
              </a:cxnLst>
              <a:rect l="l" t="t" r="r" b="b"/>
              <a:pathLst>
                <a:path w="10113" h="304730">
                  <a:moveTo>
                    <a:pt x="0" y="0"/>
                  </a:moveTo>
                  <a:lnTo>
                    <a:pt x="10114" y="0"/>
                  </a:lnTo>
                  <a:lnTo>
                    <a:pt x="10114" y="304730"/>
                  </a:lnTo>
                  <a:lnTo>
                    <a:pt x="0" y="304730"/>
                  </a:lnTo>
                  <a:close/>
                </a:path>
              </a:pathLst>
            </a:custGeom>
            <a:solidFill>
              <a:srgbClr val="000000"/>
            </a:solidFill>
            <a:ln w="25380" cap="flat">
              <a:noFill/>
              <a:prstDash val="solid"/>
              <a:miter/>
            </a:ln>
          </p:spPr>
          <p:txBody>
            <a:bodyPr rtlCol="0" anchor="ctr"/>
            <a:lstStyle/>
            <a:p>
              <a:endParaRPr lang="en-IN"/>
            </a:p>
          </p:txBody>
        </p:sp>
        <p:sp>
          <p:nvSpPr>
            <p:cNvPr id="694" name="Freeform: Shape 693">
              <a:extLst>
                <a:ext uri="{FF2B5EF4-FFF2-40B4-BE49-F238E27FC236}">
                  <a16:creationId xmlns:a16="http://schemas.microsoft.com/office/drawing/2014/main" id="{494428A3-7FD4-CC67-F398-DA91A5B960EA}"/>
                </a:ext>
              </a:extLst>
            </p:cNvPr>
            <p:cNvSpPr/>
            <p:nvPr>
              <p:custDataLst>
                <p:tags r:id="rId252"/>
              </p:custDataLst>
            </p:nvPr>
          </p:nvSpPr>
          <p:spPr>
            <a:xfrm>
              <a:off x="5043831" y="6569777"/>
              <a:ext cx="10113" cy="304730"/>
            </a:xfrm>
            <a:custGeom>
              <a:avLst/>
              <a:gdLst>
                <a:gd name="connsiteX0" fmla="*/ 0 w 10113"/>
                <a:gd name="connsiteY0" fmla="*/ 0 h 304730"/>
                <a:gd name="connsiteX1" fmla="*/ 10114 w 10113"/>
                <a:gd name="connsiteY1" fmla="*/ 0 h 304730"/>
                <a:gd name="connsiteX2" fmla="*/ 10114 w 10113"/>
                <a:gd name="connsiteY2" fmla="*/ 304730 h 304730"/>
                <a:gd name="connsiteX3" fmla="*/ 0 w 10113"/>
                <a:gd name="connsiteY3" fmla="*/ 304730 h 304730"/>
              </a:gdLst>
              <a:ahLst/>
              <a:cxnLst>
                <a:cxn ang="0">
                  <a:pos x="connsiteX0" y="connsiteY0"/>
                </a:cxn>
                <a:cxn ang="0">
                  <a:pos x="connsiteX1" y="connsiteY1"/>
                </a:cxn>
                <a:cxn ang="0">
                  <a:pos x="connsiteX2" y="connsiteY2"/>
                </a:cxn>
                <a:cxn ang="0">
                  <a:pos x="connsiteX3" y="connsiteY3"/>
                </a:cxn>
              </a:cxnLst>
              <a:rect l="l" t="t" r="r" b="b"/>
              <a:pathLst>
                <a:path w="10113" h="304730">
                  <a:moveTo>
                    <a:pt x="0" y="0"/>
                  </a:moveTo>
                  <a:lnTo>
                    <a:pt x="10114" y="0"/>
                  </a:lnTo>
                  <a:lnTo>
                    <a:pt x="10114" y="304730"/>
                  </a:lnTo>
                  <a:lnTo>
                    <a:pt x="0" y="304730"/>
                  </a:lnTo>
                  <a:close/>
                </a:path>
              </a:pathLst>
            </a:custGeom>
            <a:solidFill>
              <a:srgbClr val="000000"/>
            </a:solidFill>
            <a:ln w="25380" cap="flat">
              <a:noFill/>
              <a:prstDash val="solid"/>
              <a:miter/>
            </a:ln>
          </p:spPr>
          <p:txBody>
            <a:bodyPr rtlCol="0" anchor="ctr"/>
            <a:lstStyle/>
            <a:p>
              <a:endParaRPr lang="en-IN"/>
            </a:p>
          </p:txBody>
        </p:sp>
        <p:sp>
          <p:nvSpPr>
            <p:cNvPr id="695" name="Freeform: Shape 694">
              <a:extLst>
                <a:ext uri="{FF2B5EF4-FFF2-40B4-BE49-F238E27FC236}">
                  <a16:creationId xmlns:a16="http://schemas.microsoft.com/office/drawing/2014/main" id="{69936883-4C78-378B-984E-3738FFF1C0F6}"/>
                </a:ext>
              </a:extLst>
            </p:cNvPr>
            <p:cNvSpPr/>
            <p:nvPr>
              <p:custDataLst>
                <p:tags r:id="rId253"/>
              </p:custDataLst>
            </p:nvPr>
          </p:nvSpPr>
          <p:spPr>
            <a:xfrm>
              <a:off x="10437206" y="6569777"/>
              <a:ext cx="10113" cy="304730"/>
            </a:xfrm>
            <a:custGeom>
              <a:avLst/>
              <a:gdLst>
                <a:gd name="connsiteX0" fmla="*/ 0 w 10113"/>
                <a:gd name="connsiteY0" fmla="*/ 0 h 304730"/>
                <a:gd name="connsiteX1" fmla="*/ 10114 w 10113"/>
                <a:gd name="connsiteY1" fmla="*/ 0 h 304730"/>
                <a:gd name="connsiteX2" fmla="*/ 10114 w 10113"/>
                <a:gd name="connsiteY2" fmla="*/ 304730 h 304730"/>
                <a:gd name="connsiteX3" fmla="*/ 0 w 10113"/>
                <a:gd name="connsiteY3" fmla="*/ 304730 h 304730"/>
              </a:gdLst>
              <a:ahLst/>
              <a:cxnLst>
                <a:cxn ang="0">
                  <a:pos x="connsiteX0" y="connsiteY0"/>
                </a:cxn>
                <a:cxn ang="0">
                  <a:pos x="connsiteX1" y="connsiteY1"/>
                </a:cxn>
                <a:cxn ang="0">
                  <a:pos x="connsiteX2" y="connsiteY2"/>
                </a:cxn>
                <a:cxn ang="0">
                  <a:pos x="connsiteX3" y="connsiteY3"/>
                </a:cxn>
              </a:cxnLst>
              <a:rect l="l" t="t" r="r" b="b"/>
              <a:pathLst>
                <a:path w="10113" h="304730">
                  <a:moveTo>
                    <a:pt x="0" y="0"/>
                  </a:moveTo>
                  <a:lnTo>
                    <a:pt x="10114" y="0"/>
                  </a:lnTo>
                  <a:lnTo>
                    <a:pt x="10114" y="304730"/>
                  </a:lnTo>
                  <a:lnTo>
                    <a:pt x="0" y="304730"/>
                  </a:lnTo>
                  <a:close/>
                </a:path>
              </a:pathLst>
            </a:custGeom>
            <a:solidFill>
              <a:srgbClr val="000000"/>
            </a:solidFill>
            <a:ln w="25380" cap="flat">
              <a:noFill/>
              <a:prstDash val="solid"/>
              <a:miter/>
            </a:ln>
          </p:spPr>
          <p:txBody>
            <a:bodyPr rtlCol="0" anchor="ctr"/>
            <a:lstStyle/>
            <a:p>
              <a:endParaRPr lang="en-IN"/>
            </a:p>
          </p:txBody>
        </p:sp>
        <p:sp>
          <p:nvSpPr>
            <p:cNvPr id="696" name="Freeform: Shape 695">
              <a:extLst>
                <a:ext uri="{FF2B5EF4-FFF2-40B4-BE49-F238E27FC236}">
                  <a16:creationId xmlns:a16="http://schemas.microsoft.com/office/drawing/2014/main" id="{180C96EC-DBA2-8451-442F-4555C46862A4}"/>
                </a:ext>
              </a:extLst>
            </p:cNvPr>
            <p:cNvSpPr/>
            <p:nvPr>
              <p:custDataLst>
                <p:tags r:id="rId254"/>
              </p:custDataLst>
            </p:nvPr>
          </p:nvSpPr>
          <p:spPr>
            <a:xfrm>
              <a:off x="10602370" y="6670845"/>
              <a:ext cx="131986" cy="161507"/>
            </a:xfrm>
            <a:custGeom>
              <a:avLst/>
              <a:gdLst>
                <a:gd name="connsiteX0" fmla="*/ 19787 w 131986"/>
                <a:gd name="connsiteY0" fmla="*/ 143390 h 161507"/>
                <a:gd name="connsiteX1" fmla="*/ 6133 w 131986"/>
                <a:gd name="connsiteY1" fmla="*/ 153801 h 161507"/>
                <a:gd name="connsiteX2" fmla="*/ 318 w 131986"/>
                <a:gd name="connsiteY2" fmla="*/ 158626 h 161507"/>
                <a:gd name="connsiteX3" fmla="*/ 3605 w 131986"/>
                <a:gd name="connsiteY3" fmla="*/ 161674 h 161507"/>
                <a:gd name="connsiteX4" fmla="*/ 24844 w 131986"/>
                <a:gd name="connsiteY4" fmla="*/ 160912 h 161507"/>
                <a:gd name="connsiteX5" fmla="*/ 49876 w 131986"/>
                <a:gd name="connsiteY5" fmla="*/ 161674 h 161507"/>
                <a:gd name="connsiteX6" fmla="*/ 54427 w 131986"/>
                <a:gd name="connsiteY6" fmla="*/ 156595 h 161507"/>
                <a:gd name="connsiteX7" fmla="*/ 48359 w 131986"/>
                <a:gd name="connsiteY7" fmla="*/ 153801 h 161507"/>
                <a:gd name="connsiteX8" fmla="*/ 35717 w 131986"/>
                <a:gd name="connsiteY8" fmla="*/ 149738 h 161507"/>
                <a:gd name="connsiteX9" fmla="*/ 48106 w 131986"/>
                <a:gd name="connsiteY9" fmla="*/ 98950 h 161507"/>
                <a:gd name="connsiteX10" fmla="*/ 71368 w 131986"/>
                <a:gd name="connsiteY10" fmla="*/ 115202 h 161507"/>
                <a:gd name="connsiteX11" fmla="*/ 132304 w 131986"/>
                <a:gd name="connsiteY11" fmla="*/ 40797 h 161507"/>
                <a:gd name="connsiteX12" fmla="*/ 98675 w 131986"/>
                <a:gd name="connsiteY12" fmla="*/ 166 h 161507"/>
                <a:gd name="connsiteX13" fmla="*/ 65553 w 131986"/>
                <a:gd name="connsiteY13" fmla="*/ 19212 h 161507"/>
                <a:gd name="connsiteX14" fmla="*/ 42796 w 131986"/>
                <a:gd name="connsiteY14" fmla="*/ 166 h 161507"/>
                <a:gd name="connsiteX15" fmla="*/ 24086 w 131986"/>
                <a:gd name="connsiteY15" fmla="*/ 14641 h 161507"/>
                <a:gd name="connsiteX16" fmla="*/ 16247 w 131986"/>
                <a:gd name="connsiteY16" fmla="*/ 39274 h 161507"/>
                <a:gd name="connsiteX17" fmla="*/ 19282 w 131986"/>
                <a:gd name="connsiteY17" fmla="*/ 41813 h 161507"/>
                <a:gd name="connsiteX18" fmla="*/ 23580 w 131986"/>
                <a:gd name="connsiteY18" fmla="*/ 35972 h 161507"/>
                <a:gd name="connsiteX19" fmla="*/ 42038 w 131986"/>
                <a:gd name="connsiteY19" fmla="*/ 5753 h 161507"/>
                <a:gd name="connsiteX20" fmla="*/ 49876 w 131986"/>
                <a:gd name="connsiteY20" fmla="*/ 17435 h 161507"/>
                <a:gd name="connsiteX21" fmla="*/ 48106 w 131986"/>
                <a:gd name="connsiteY21" fmla="*/ 30386 h 161507"/>
                <a:gd name="connsiteX22" fmla="*/ 19787 w 131986"/>
                <a:gd name="connsiteY22" fmla="*/ 143390 h 161507"/>
                <a:gd name="connsiteX23" fmla="*/ 64288 w 131986"/>
                <a:gd name="connsiteY23" fmla="*/ 33179 h 161507"/>
                <a:gd name="connsiteX24" fmla="*/ 77436 w 131986"/>
                <a:gd name="connsiteY24" fmla="*/ 15403 h 161507"/>
                <a:gd name="connsiteX25" fmla="*/ 97917 w 131986"/>
                <a:gd name="connsiteY25" fmla="*/ 5753 h 161507"/>
                <a:gd name="connsiteX26" fmla="*/ 114099 w 131986"/>
                <a:gd name="connsiteY26" fmla="*/ 29624 h 161507"/>
                <a:gd name="connsiteX27" fmla="*/ 101204 w 131986"/>
                <a:gd name="connsiteY27" fmla="*/ 83459 h 161507"/>
                <a:gd name="connsiteX28" fmla="*/ 71115 w 131986"/>
                <a:gd name="connsiteY28" fmla="*/ 109616 h 161507"/>
                <a:gd name="connsiteX29" fmla="*/ 51140 w 131986"/>
                <a:gd name="connsiteY29" fmla="*/ 87015 h 161507"/>
                <a:gd name="connsiteX30" fmla="*/ 51899 w 131986"/>
                <a:gd name="connsiteY30" fmla="*/ 82952 h 161507"/>
                <a:gd name="connsiteX31" fmla="*/ 64288 w 131986"/>
                <a:gd name="connsiteY31" fmla="*/ 33179 h 16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1986" h="161507">
                  <a:moveTo>
                    <a:pt x="19787" y="143390"/>
                  </a:moveTo>
                  <a:cubicBezTo>
                    <a:pt x="17764" y="152024"/>
                    <a:pt x="17259" y="153801"/>
                    <a:pt x="6133" y="153801"/>
                  </a:cubicBezTo>
                  <a:cubicBezTo>
                    <a:pt x="3099" y="153801"/>
                    <a:pt x="318" y="153801"/>
                    <a:pt x="318" y="158626"/>
                  </a:cubicBezTo>
                  <a:cubicBezTo>
                    <a:pt x="318" y="160658"/>
                    <a:pt x="1582" y="161674"/>
                    <a:pt x="3605" y="161674"/>
                  </a:cubicBezTo>
                  <a:cubicBezTo>
                    <a:pt x="10432" y="161674"/>
                    <a:pt x="17764" y="160912"/>
                    <a:pt x="24844" y="160912"/>
                  </a:cubicBezTo>
                  <a:cubicBezTo>
                    <a:pt x="33188" y="160912"/>
                    <a:pt x="41785" y="161674"/>
                    <a:pt x="49876" y="161674"/>
                  </a:cubicBezTo>
                  <a:cubicBezTo>
                    <a:pt x="51140" y="161674"/>
                    <a:pt x="54427" y="161674"/>
                    <a:pt x="54427" y="156595"/>
                  </a:cubicBezTo>
                  <a:cubicBezTo>
                    <a:pt x="54427" y="153801"/>
                    <a:pt x="51899" y="153801"/>
                    <a:pt x="48359" y="153801"/>
                  </a:cubicBezTo>
                  <a:cubicBezTo>
                    <a:pt x="35717" y="153801"/>
                    <a:pt x="35717" y="152024"/>
                    <a:pt x="35717" y="149738"/>
                  </a:cubicBezTo>
                  <a:cubicBezTo>
                    <a:pt x="35717" y="146691"/>
                    <a:pt x="46336" y="105298"/>
                    <a:pt x="48106" y="98950"/>
                  </a:cubicBezTo>
                  <a:cubicBezTo>
                    <a:pt x="51393" y="106314"/>
                    <a:pt x="58473" y="115202"/>
                    <a:pt x="71368" y="115202"/>
                  </a:cubicBezTo>
                  <a:cubicBezTo>
                    <a:pt x="100698" y="115202"/>
                    <a:pt x="132304" y="78127"/>
                    <a:pt x="132304" y="40797"/>
                  </a:cubicBezTo>
                  <a:cubicBezTo>
                    <a:pt x="132304" y="16927"/>
                    <a:pt x="117892" y="166"/>
                    <a:pt x="98675" y="166"/>
                  </a:cubicBezTo>
                  <a:cubicBezTo>
                    <a:pt x="86033" y="166"/>
                    <a:pt x="73896" y="9308"/>
                    <a:pt x="65553" y="19212"/>
                  </a:cubicBezTo>
                  <a:cubicBezTo>
                    <a:pt x="63024" y="5499"/>
                    <a:pt x="52152" y="166"/>
                    <a:pt x="42796" y="166"/>
                  </a:cubicBezTo>
                  <a:cubicBezTo>
                    <a:pt x="31165" y="166"/>
                    <a:pt x="26361" y="10070"/>
                    <a:pt x="24086" y="14641"/>
                  </a:cubicBezTo>
                  <a:cubicBezTo>
                    <a:pt x="19534" y="23275"/>
                    <a:pt x="16247" y="38512"/>
                    <a:pt x="16247" y="39274"/>
                  </a:cubicBezTo>
                  <a:cubicBezTo>
                    <a:pt x="16247" y="41813"/>
                    <a:pt x="18776" y="41813"/>
                    <a:pt x="19282" y="41813"/>
                  </a:cubicBezTo>
                  <a:cubicBezTo>
                    <a:pt x="21810" y="41813"/>
                    <a:pt x="22063" y="41559"/>
                    <a:pt x="23580" y="35972"/>
                  </a:cubicBezTo>
                  <a:cubicBezTo>
                    <a:pt x="27878" y="17942"/>
                    <a:pt x="32935" y="5753"/>
                    <a:pt x="42038" y="5753"/>
                  </a:cubicBezTo>
                  <a:cubicBezTo>
                    <a:pt x="46336" y="5753"/>
                    <a:pt x="49876" y="7785"/>
                    <a:pt x="49876" y="17435"/>
                  </a:cubicBezTo>
                  <a:cubicBezTo>
                    <a:pt x="49876" y="23275"/>
                    <a:pt x="49117" y="26069"/>
                    <a:pt x="48106" y="30386"/>
                  </a:cubicBezTo>
                  <a:lnTo>
                    <a:pt x="19787" y="143390"/>
                  </a:lnTo>
                  <a:close/>
                  <a:moveTo>
                    <a:pt x="64288" y="33179"/>
                  </a:moveTo>
                  <a:cubicBezTo>
                    <a:pt x="66058" y="26323"/>
                    <a:pt x="72885" y="19212"/>
                    <a:pt x="77436" y="15403"/>
                  </a:cubicBezTo>
                  <a:cubicBezTo>
                    <a:pt x="86286" y="7531"/>
                    <a:pt x="93619" y="5753"/>
                    <a:pt x="97917" y="5753"/>
                  </a:cubicBezTo>
                  <a:cubicBezTo>
                    <a:pt x="108031" y="5753"/>
                    <a:pt x="114099" y="14641"/>
                    <a:pt x="114099" y="29624"/>
                  </a:cubicBezTo>
                  <a:cubicBezTo>
                    <a:pt x="114099" y="44606"/>
                    <a:pt x="105755" y="73810"/>
                    <a:pt x="101204" y="83459"/>
                  </a:cubicBezTo>
                  <a:cubicBezTo>
                    <a:pt x="92607" y="101235"/>
                    <a:pt x="80470" y="109616"/>
                    <a:pt x="71115" y="109616"/>
                  </a:cubicBezTo>
                  <a:cubicBezTo>
                    <a:pt x="54427" y="109616"/>
                    <a:pt x="51140" y="88538"/>
                    <a:pt x="51140" y="87015"/>
                  </a:cubicBezTo>
                  <a:cubicBezTo>
                    <a:pt x="51140" y="86507"/>
                    <a:pt x="51140" y="85999"/>
                    <a:pt x="51899" y="82952"/>
                  </a:cubicBezTo>
                  <a:lnTo>
                    <a:pt x="64288" y="33179"/>
                  </a:lnTo>
                  <a:close/>
                </a:path>
              </a:pathLst>
            </a:custGeom>
            <a:solidFill>
              <a:srgbClr val="000000"/>
            </a:solidFill>
            <a:ln w="25380" cap="flat">
              <a:noFill/>
              <a:prstDash val="solid"/>
              <a:miter/>
            </a:ln>
          </p:spPr>
          <p:txBody>
            <a:bodyPr rtlCol="0" anchor="ctr"/>
            <a:lstStyle/>
            <a:p>
              <a:endParaRPr lang="en-IN"/>
            </a:p>
          </p:txBody>
        </p:sp>
        <p:sp>
          <p:nvSpPr>
            <p:cNvPr id="697" name="Freeform: Shape 696">
              <a:extLst>
                <a:ext uri="{FF2B5EF4-FFF2-40B4-BE49-F238E27FC236}">
                  <a16:creationId xmlns:a16="http://schemas.microsoft.com/office/drawing/2014/main" id="{3AB4C185-CC54-305F-F813-075B97D75CD7}"/>
                </a:ext>
              </a:extLst>
            </p:cNvPr>
            <p:cNvSpPr/>
            <p:nvPr>
              <p:custDataLst>
                <p:tags r:id="rId255"/>
              </p:custDataLst>
            </p:nvPr>
          </p:nvSpPr>
          <p:spPr>
            <a:xfrm>
              <a:off x="10745993" y="6742786"/>
              <a:ext cx="108142" cy="80169"/>
            </a:xfrm>
            <a:custGeom>
              <a:avLst/>
              <a:gdLst>
                <a:gd name="connsiteX0" fmla="*/ 13597 w 108142"/>
                <a:gd name="connsiteY0" fmla="*/ 67361 h 80169"/>
                <a:gd name="connsiteX1" fmla="*/ 11828 w 108142"/>
                <a:gd name="connsiteY1" fmla="*/ 74649 h 80169"/>
                <a:gd name="connsiteX2" fmla="*/ 17845 w 108142"/>
                <a:gd name="connsiteY2" fmla="*/ 80337 h 80169"/>
                <a:gd name="connsiteX3" fmla="*/ 24748 w 108142"/>
                <a:gd name="connsiteY3" fmla="*/ 76427 h 80169"/>
                <a:gd name="connsiteX4" fmla="*/ 27934 w 108142"/>
                <a:gd name="connsiteY4" fmla="*/ 65406 h 80169"/>
                <a:gd name="connsiteX5" fmla="*/ 31828 w 108142"/>
                <a:gd name="connsiteY5" fmla="*/ 49407 h 80169"/>
                <a:gd name="connsiteX6" fmla="*/ 34837 w 108142"/>
                <a:gd name="connsiteY6" fmla="*/ 37497 h 80169"/>
                <a:gd name="connsiteX7" fmla="*/ 42270 w 108142"/>
                <a:gd name="connsiteY7" fmla="*/ 21499 h 80169"/>
                <a:gd name="connsiteX8" fmla="*/ 68819 w 108142"/>
                <a:gd name="connsiteY8" fmla="*/ 5145 h 80169"/>
                <a:gd name="connsiteX9" fmla="*/ 79262 w 108142"/>
                <a:gd name="connsiteY9" fmla="*/ 17588 h 80169"/>
                <a:gd name="connsiteX10" fmla="*/ 68819 w 108142"/>
                <a:gd name="connsiteY10" fmla="*/ 55451 h 80169"/>
                <a:gd name="connsiteX11" fmla="*/ 66164 w 108142"/>
                <a:gd name="connsiteY11" fmla="*/ 65050 h 80169"/>
                <a:gd name="connsiteX12" fmla="*/ 82979 w 108142"/>
                <a:gd name="connsiteY12" fmla="*/ 80337 h 80169"/>
                <a:gd name="connsiteX13" fmla="*/ 108466 w 108142"/>
                <a:gd name="connsiteY13" fmla="*/ 53140 h 80169"/>
                <a:gd name="connsiteX14" fmla="*/ 105634 w 108142"/>
                <a:gd name="connsiteY14" fmla="*/ 50829 h 80169"/>
                <a:gd name="connsiteX15" fmla="*/ 102271 w 108142"/>
                <a:gd name="connsiteY15" fmla="*/ 53851 h 80169"/>
                <a:gd name="connsiteX16" fmla="*/ 83510 w 108142"/>
                <a:gd name="connsiteY16" fmla="*/ 75360 h 80169"/>
                <a:gd name="connsiteX17" fmla="*/ 79085 w 108142"/>
                <a:gd name="connsiteY17" fmla="*/ 69139 h 80169"/>
                <a:gd name="connsiteX18" fmla="*/ 83156 w 108142"/>
                <a:gd name="connsiteY18" fmla="*/ 54740 h 80169"/>
                <a:gd name="connsiteX19" fmla="*/ 92536 w 108142"/>
                <a:gd name="connsiteY19" fmla="*/ 20433 h 80169"/>
                <a:gd name="connsiteX20" fmla="*/ 69527 w 108142"/>
                <a:gd name="connsiteY20" fmla="*/ 168 h 80169"/>
                <a:gd name="connsiteX21" fmla="*/ 39615 w 108142"/>
                <a:gd name="connsiteY21" fmla="*/ 16344 h 80169"/>
                <a:gd name="connsiteX22" fmla="*/ 20677 w 108142"/>
                <a:gd name="connsiteY22" fmla="*/ 168 h 80169"/>
                <a:gd name="connsiteX23" fmla="*/ 6695 w 108142"/>
                <a:gd name="connsiteY23" fmla="*/ 9767 h 80169"/>
                <a:gd name="connsiteX24" fmla="*/ 323 w 108142"/>
                <a:gd name="connsiteY24" fmla="*/ 27365 h 80169"/>
                <a:gd name="connsiteX25" fmla="*/ 3332 w 108142"/>
                <a:gd name="connsiteY25" fmla="*/ 29676 h 80169"/>
                <a:gd name="connsiteX26" fmla="*/ 7226 w 108142"/>
                <a:gd name="connsiteY26" fmla="*/ 24343 h 80169"/>
                <a:gd name="connsiteX27" fmla="*/ 20146 w 108142"/>
                <a:gd name="connsiteY27" fmla="*/ 5145 h 80169"/>
                <a:gd name="connsiteX28" fmla="*/ 25987 w 108142"/>
                <a:gd name="connsiteY28" fmla="*/ 13855 h 80169"/>
                <a:gd name="connsiteX29" fmla="*/ 23155 w 108142"/>
                <a:gd name="connsiteY29" fmla="*/ 28609 h 80169"/>
                <a:gd name="connsiteX30" fmla="*/ 19261 w 108142"/>
                <a:gd name="connsiteY30" fmla="*/ 44608 h 80169"/>
                <a:gd name="connsiteX31" fmla="*/ 13597 w 108142"/>
                <a:gd name="connsiteY31" fmla="*/ 67361 h 8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142" h="80169">
                  <a:moveTo>
                    <a:pt x="13597" y="67361"/>
                  </a:moveTo>
                  <a:cubicBezTo>
                    <a:pt x="12889" y="69672"/>
                    <a:pt x="11828" y="74116"/>
                    <a:pt x="11828" y="74649"/>
                  </a:cubicBezTo>
                  <a:cubicBezTo>
                    <a:pt x="11828" y="78560"/>
                    <a:pt x="15013" y="80337"/>
                    <a:pt x="17845" y="80337"/>
                  </a:cubicBezTo>
                  <a:cubicBezTo>
                    <a:pt x="21031" y="80337"/>
                    <a:pt x="23863" y="78027"/>
                    <a:pt x="24748" y="76427"/>
                  </a:cubicBezTo>
                  <a:cubicBezTo>
                    <a:pt x="25633" y="74827"/>
                    <a:pt x="27049" y="69139"/>
                    <a:pt x="27934" y="65406"/>
                  </a:cubicBezTo>
                  <a:cubicBezTo>
                    <a:pt x="28819" y="62028"/>
                    <a:pt x="30766" y="53851"/>
                    <a:pt x="31828" y="49407"/>
                  </a:cubicBezTo>
                  <a:cubicBezTo>
                    <a:pt x="32890" y="45497"/>
                    <a:pt x="33952" y="41586"/>
                    <a:pt x="34837" y="37497"/>
                  </a:cubicBezTo>
                  <a:cubicBezTo>
                    <a:pt x="36784" y="30209"/>
                    <a:pt x="37138" y="28787"/>
                    <a:pt x="42270" y="21499"/>
                  </a:cubicBezTo>
                  <a:cubicBezTo>
                    <a:pt x="47226" y="14389"/>
                    <a:pt x="55545" y="5145"/>
                    <a:pt x="68819" y="5145"/>
                  </a:cubicBezTo>
                  <a:cubicBezTo>
                    <a:pt x="79085" y="5145"/>
                    <a:pt x="79262" y="14211"/>
                    <a:pt x="79262" y="17588"/>
                  </a:cubicBezTo>
                  <a:cubicBezTo>
                    <a:pt x="79262" y="28254"/>
                    <a:pt x="71651" y="47985"/>
                    <a:pt x="68819" y="55451"/>
                  </a:cubicBezTo>
                  <a:cubicBezTo>
                    <a:pt x="66872" y="60428"/>
                    <a:pt x="66164" y="62028"/>
                    <a:pt x="66164" y="65050"/>
                  </a:cubicBezTo>
                  <a:cubicBezTo>
                    <a:pt x="66164" y="74471"/>
                    <a:pt x="73952" y="80337"/>
                    <a:pt x="82979" y="80337"/>
                  </a:cubicBezTo>
                  <a:cubicBezTo>
                    <a:pt x="100678" y="80337"/>
                    <a:pt x="108466" y="55807"/>
                    <a:pt x="108466" y="53140"/>
                  </a:cubicBezTo>
                  <a:cubicBezTo>
                    <a:pt x="108466" y="50829"/>
                    <a:pt x="106165" y="50829"/>
                    <a:pt x="105634" y="50829"/>
                  </a:cubicBezTo>
                  <a:cubicBezTo>
                    <a:pt x="103156" y="50829"/>
                    <a:pt x="102979" y="51896"/>
                    <a:pt x="102271" y="53851"/>
                  </a:cubicBezTo>
                  <a:cubicBezTo>
                    <a:pt x="98200" y="68072"/>
                    <a:pt x="90589" y="75360"/>
                    <a:pt x="83510" y="75360"/>
                  </a:cubicBezTo>
                  <a:cubicBezTo>
                    <a:pt x="79793" y="75360"/>
                    <a:pt x="79085" y="72872"/>
                    <a:pt x="79085" y="69139"/>
                  </a:cubicBezTo>
                  <a:cubicBezTo>
                    <a:pt x="79085" y="65050"/>
                    <a:pt x="79970" y="62739"/>
                    <a:pt x="83156" y="54740"/>
                  </a:cubicBezTo>
                  <a:cubicBezTo>
                    <a:pt x="85280" y="49230"/>
                    <a:pt x="92536" y="30387"/>
                    <a:pt x="92536" y="20433"/>
                  </a:cubicBezTo>
                  <a:cubicBezTo>
                    <a:pt x="92536" y="3190"/>
                    <a:pt x="78908" y="168"/>
                    <a:pt x="69527" y="168"/>
                  </a:cubicBezTo>
                  <a:cubicBezTo>
                    <a:pt x="54837" y="168"/>
                    <a:pt x="44925" y="9234"/>
                    <a:pt x="39615" y="16344"/>
                  </a:cubicBezTo>
                  <a:cubicBezTo>
                    <a:pt x="38376" y="4079"/>
                    <a:pt x="27934" y="168"/>
                    <a:pt x="20677" y="168"/>
                  </a:cubicBezTo>
                  <a:cubicBezTo>
                    <a:pt x="13066" y="168"/>
                    <a:pt x="8996" y="5678"/>
                    <a:pt x="6695" y="9767"/>
                  </a:cubicBezTo>
                  <a:cubicBezTo>
                    <a:pt x="2801" y="16344"/>
                    <a:pt x="323" y="26476"/>
                    <a:pt x="323" y="27365"/>
                  </a:cubicBezTo>
                  <a:cubicBezTo>
                    <a:pt x="323" y="29676"/>
                    <a:pt x="2801" y="29676"/>
                    <a:pt x="3332" y="29676"/>
                  </a:cubicBezTo>
                  <a:cubicBezTo>
                    <a:pt x="5810" y="29676"/>
                    <a:pt x="5987" y="29143"/>
                    <a:pt x="7226" y="24343"/>
                  </a:cubicBezTo>
                  <a:cubicBezTo>
                    <a:pt x="9881" y="13855"/>
                    <a:pt x="13243" y="5145"/>
                    <a:pt x="20146" y="5145"/>
                  </a:cubicBezTo>
                  <a:cubicBezTo>
                    <a:pt x="24748" y="5145"/>
                    <a:pt x="25987" y="9056"/>
                    <a:pt x="25987" y="13855"/>
                  </a:cubicBezTo>
                  <a:cubicBezTo>
                    <a:pt x="25987" y="17233"/>
                    <a:pt x="24394" y="23810"/>
                    <a:pt x="23155" y="28609"/>
                  </a:cubicBezTo>
                  <a:cubicBezTo>
                    <a:pt x="21916" y="33409"/>
                    <a:pt x="20146" y="40697"/>
                    <a:pt x="19261" y="44608"/>
                  </a:cubicBezTo>
                  <a:lnTo>
                    <a:pt x="13597" y="67361"/>
                  </a:lnTo>
                  <a:close/>
                </a:path>
              </a:pathLst>
            </a:custGeom>
            <a:solidFill>
              <a:srgbClr val="000000"/>
            </a:solidFill>
            <a:ln w="25380" cap="flat">
              <a:noFill/>
              <a:prstDash val="solid"/>
              <a:miter/>
            </a:ln>
          </p:spPr>
          <p:txBody>
            <a:bodyPr rtlCol="0" anchor="ctr"/>
            <a:lstStyle/>
            <a:p>
              <a:endParaRPr lang="en-IN"/>
            </a:p>
          </p:txBody>
        </p:sp>
        <p:sp>
          <p:nvSpPr>
            <p:cNvPr id="698" name="Freeform: Shape 697">
              <a:extLst>
                <a:ext uri="{FF2B5EF4-FFF2-40B4-BE49-F238E27FC236}">
                  <a16:creationId xmlns:a16="http://schemas.microsoft.com/office/drawing/2014/main" id="{18C00274-6A21-925C-3E7C-978F4C9D4FF1}"/>
                </a:ext>
              </a:extLst>
            </p:cNvPr>
            <p:cNvSpPr/>
            <p:nvPr>
              <p:custDataLst>
                <p:tags r:id="rId256"/>
              </p:custDataLst>
            </p:nvPr>
          </p:nvSpPr>
          <p:spPr>
            <a:xfrm>
              <a:off x="10959700" y="6689891"/>
              <a:ext cx="168143" cy="59422"/>
            </a:xfrm>
            <a:custGeom>
              <a:avLst/>
              <a:gdLst>
                <a:gd name="connsiteX0" fmla="*/ 159878 w 168143"/>
                <a:gd name="connsiteY0" fmla="*/ 10324 h 59422"/>
                <a:gd name="connsiteX1" fmla="*/ 168474 w 168143"/>
                <a:gd name="connsiteY1" fmla="*/ 5245 h 59422"/>
                <a:gd name="connsiteX2" fmla="*/ 160130 w 168143"/>
                <a:gd name="connsiteY2" fmla="*/ 166 h 59422"/>
                <a:gd name="connsiteX3" fmla="*/ 8675 w 168143"/>
                <a:gd name="connsiteY3" fmla="*/ 166 h 59422"/>
                <a:gd name="connsiteX4" fmla="*/ 331 w 168143"/>
                <a:gd name="connsiteY4" fmla="*/ 5245 h 59422"/>
                <a:gd name="connsiteX5" fmla="*/ 8928 w 168143"/>
                <a:gd name="connsiteY5" fmla="*/ 10324 h 59422"/>
                <a:gd name="connsiteX6" fmla="*/ 159878 w 168143"/>
                <a:gd name="connsiteY6" fmla="*/ 10324 h 59422"/>
                <a:gd name="connsiteX7" fmla="*/ 160130 w 168143"/>
                <a:gd name="connsiteY7" fmla="*/ 59589 h 59422"/>
                <a:gd name="connsiteX8" fmla="*/ 168474 w 168143"/>
                <a:gd name="connsiteY8" fmla="*/ 54510 h 59422"/>
                <a:gd name="connsiteX9" fmla="*/ 159878 w 168143"/>
                <a:gd name="connsiteY9" fmla="*/ 49431 h 59422"/>
                <a:gd name="connsiteX10" fmla="*/ 8928 w 168143"/>
                <a:gd name="connsiteY10" fmla="*/ 49431 h 59422"/>
                <a:gd name="connsiteX11" fmla="*/ 331 w 168143"/>
                <a:gd name="connsiteY11" fmla="*/ 54510 h 59422"/>
                <a:gd name="connsiteX12" fmla="*/ 8675 w 168143"/>
                <a:gd name="connsiteY12" fmla="*/ 59589 h 59422"/>
                <a:gd name="connsiteX13" fmla="*/ 160130 w 168143"/>
                <a:gd name="connsiteY13" fmla="*/ 59589 h 5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143" h="59422">
                  <a:moveTo>
                    <a:pt x="159878" y="10324"/>
                  </a:moveTo>
                  <a:cubicBezTo>
                    <a:pt x="163670" y="10324"/>
                    <a:pt x="168474" y="10324"/>
                    <a:pt x="168474" y="5245"/>
                  </a:cubicBezTo>
                  <a:cubicBezTo>
                    <a:pt x="168474" y="166"/>
                    <a:pt x="163670" y="166"/>
                    <a:pt x="160130" y="166"/>
                  </a:cubicBezTo>
                  <a:lnTo>
                    <a:pt x="8675" y="166"/>
                  </a:lnTo>
                  <a:cubicBezTo>
                    <a:pt x="5135" y="166"/>
                    <a:pt x="331" y="166"/>
                    <a:pt x="331" y="5245"/>
                  </a:cubicBezTo>
                  <a:cubicBezTo>
                    <a:pt x="331" y="10324"/>
                    <a:pt x="5135" y="10324"/>
                    <a:pt x="8928" y="10324"/>
                  </a:cubicBezTo>
                  <a:lnTo>
                    <a:pt x="159878" y="10324"/>
                  </a:lnTo>
                  <a:close/>
                  <a:moveTo>
                    <a:pt x="160130" y="59589"/>
                  </a:moveTo>
                  <a:cubicBezTo>
                    <a:pt x="163670" y="59589"/>
                    <a:pt x="168474" y="59589"/>
                    <a:pt x="168474" y="54510"/>
                  </a:cubicBezTo>
                  <a:cubicBezTo>
                    <a:pt x="168474" y="49431"/>
                    <a:pt x="163670" y="49431"/>
                    <a:pt x="159878" y="49431"/>
                  </a:cubicBezTo>
                  <a:lnTo>
                    <a:pt x="8928" y="49431"/>
                  </a:lnTo>
                  <a:cubicBezTo>
                    <a:pt x="5135" y="49431"/>
                    <a:pt x="331" y="49431"/>
                    <a:pt x="331" y="54510"/>
                  </a:cubicBezTo>
                  <a:cubicBezTo>
                    <a:pt x="331" y="59589"/>
                    <a:pt x="5135" y="59589"/>
                    <a:pt x="8675" y="59589"/>
                  </a:cubicBezTo>
                  <a:lnTo>
                    <a:pt x="160130" y="59589"/>
                  </a:lnTo>
                  <a:close/>
                </a:path>
              </a:pathLst>
            </a:custGeom>
            <a:solidFill>
              <a:srgbClr val="000000"/>
            </a:solidFill>
            <a:ln w="25380" cap="flat">
              <a:noFill/>
              <a:prstDash val="solid"/>
              <a:miter/>
            </a:ln>
          </p:spPr>
          <p:txBody>
            <a:bodyPr rtlCol="0" anchor="ctr"/>
            <a:lstStyle/>
            <a:p>
              <a:endParaRPr lang="en-IN"/>
            </a:p>
          </p:txBody>
        </p:sp>
        <p:sp>
          <p:nvSpPr>
            <p:cNvPr id="699" name="Freeform: Shape 698">
              <a:extLst>
                <a:ext uri="{FF2B5EF4-FFF2-40B4-BE49-F238E27FC236}">
                  <a16:creationId xmlns:a16="http://schemas.microsoft.com/office/drawing/2014/main" id="{87B7BF42-8067-EAB6-9BF1-3EDDDF021EA9}"/>
                </a:ext>
              </a:extLst>
            </p:cNvPr>
            <p:cNvSpPr/>
            <p:nvPr>
              <p:custDataLst>
                <p:tags r:id="rId257"/>
              </p:custDataLst>
            </p:nvPr>
          </p:nvSpPr>
          <p:spPr>
            <a:xfrm>
              <a:off x="11220019" y="6670845"/>
              <a:ext cx="119343" cy="167093"/>
            </a:xfrm>
            <a:custGeom>
              <a:avLst/>
              <a:gdLst>
                <a:gd name="connsiteX0" fmla="*/ 1100 w 119343"/>
                <a:gd name="connsiteY0" fmla="*/ 156341 h 167093"/>
                <a:gd name="connsiteX1" fmla="*/ 342 w 119343"/>
                <a:gd name="connsiteY1" fmla="*/ 160404 h 167093"/>
                <a:gd name="connsiteX2" fmla="*/ 7421 w 119343"/>
                <a:gd name="connsiteY2" fmla="*/ 167260 h 167093"/>
                <a:gd name="connsiteX3" fmla="*/ 16271 w 119343"/>
                <a:gd name="connsiteY3" fmla="*/ 161928 h 167093"/>
                <a:gd name="connsiteX4" fmla="*/ 32453 w 119343"/>
                <a:gd name="connsiteY4" fmla="*/ 98188 h 167093"/>
                <a:gd name="connsiteX5" fmla="*/ 57485 w 119343"/>
                <a:gd name="connsiteY5" fmla="*/ 115202 h 167093"/>
                <a:gd name="connsiteX6" fmla="*/ 119685 w 119343"/>
                <a:gd name="connsiteY6" fmla="*/ 41559 h 167093"/>
                <a:gd name="connsiteX7" fmla="*/ 84540 w 119343"/>
                <a:gd name="connsiteY7" fmla="*/ 166 h 167093"/>
                <a:gd name="connsiteX8" fmla="*/ 25879 w 119343"/>
                <a:gd name="connsiteY8" fmla="*/ 56542 h 167093"/>
                <a:gd name="connsiteX9" fmla="*/ 1100 w 119343"/>
                <a:gd name="connsiteY9" fmla="*/ 156341 h 167093"/>
                <a:gd name="connsiteX10" fmla="*/ 57232 w 119343"/>
                <a:gd name="connsiteY10" fmla="*/ 109616 h 167093"/>
                <a:gd name="connsiteX11" fmla="*/ 35487 w 119343"/>
                <a:gd name="connsiteY11" fmla="*/ 87015 h 167093"/>
                <a:gd name="connsiteX12" fmla="*/ 37510 w 119343"/>
                <a:gd name="connsiteY12" fmla="*/ 77619 h 167093"/>
                <a:gd name="connsiteX13" fmla="*/ 52681 w 119343"/>
                <a:gd name="connsiteY13" fmla="*/ 29878 h 167093"/>
                <a:gd name="connsiteX14" fmla="*/ 84034 w 119343"/>
                <a:gd name="connsiteY14" fmla="*/ 5753 h 167093"/>
                <a:gd name="connsiteX15" fmla="*/ 101481 w 119343"/>
                <a:gd name="connsiteY15" fmla="*/ 30640 h 167093"/>
                <a:gd name="connsiteX16" fmla="*/ 87321 w 119343"/>
                <a:gd name="connsiteY16" fmla="*/ 85491 h 167093"/>
                <a:gd name="connsiteX17" fmla="*/ 57232 w 119343"/>
                <a:gd name="connsiteY17" fmla="*/ 109616 h 16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9343" h="167093">
                  <a:moveTo>
                    <a:pt x="1100" y="156341"/>
                  </a:moveTo>
                  <a:cubicBezTo>
                    <a:pt x="342" y="159388"/>
                    <a:pt x="342" y="159896"/>
                    <a:pt x="342" y="160404"/>
                  </a:cubicBezTo>
                  <a:cubicBezTo>
                    <a:pt x="342" y="164213"/>
                    <a:pt x="3123" y="167260"/>
                    <a:pt x="7421" y="167260"/>
                  </a:cubicBezTo>
                  <a:cubicBezTo>
                    <a:pt x="12731" y="167260"/>
                    <a:pt x="15765" y="162689"/>
                    <a:pt x="16271" y="161928"/>
                  </a:cubicBezTo>
                  <a:cubicBezTo>
                    <a:pt x="17535" y="159642"/>
                    <a:pt x="25626" y="125614"/>
                    <a:pt x="32453" y="98188"/>
                  </a:cubicBezTo>
                  <a:cubicBezTo>
                    <a:pt x="37510" y="108346"/>
                    <a:pt x="45601" y="115202"/>
                    <a:pt x="57485" y="115202"/>
                  </a:cubicBezTo>
                  <a:cubicBezTo>
                    <a:pt x="87068" y="115202"/>
                    <a:pt x="119685" y="79396"/>
                    <a:pt x="119685" y="41559"/>
                  </a:cubicBezTo>
                  <a:cubicBezTo>
                    <a:pt x="119685" y="14641"/>
                    <a:pt x="102998" y="166"/>
                    <a:pt x="84540" y="166"/>
                  </a:cubicBezTo>
                  <a:cubicBezTo>
                    <a:pt x="60014" y="166"/>
                    <a:pt x="33465" y="25561"/>
                    <a:pt x="25879" y="56542"/>
                  </a:cubicBezTo>
                  <a:lnTo>
                    <a:pt x="1100" y="156341"/>
                  </a:lnTo>
                  <a:close/>
                  <a:moveTo>
                    <a:pt x="57232" y="109616"/>
                  </a:moveTo>
                  <a:cubicBezTo>
                    <a:pt x="39533" y="109616"/>
                    <a:pt x="35487" y="89300"/>
                    <a:pt x="35487" y="87015"/>
                  </a:cubicBezTo>
                  <a:cubicBezTo>
                    <a:pt x="35487" y="85999"/>
                    <a:pt x="36752" y="80920"/>
                    <a:pt x="37510" y="77619"/>
                  </a:cubicBezTo>
                  <a:cubicBezTo>
                    <a:pt x="44590" y="49177"/>
                    <a:pt x="47118" y="40035"/>
                    <a:pt x="52681" y="29878"/>
                  </a:cubicBezTo>
                  <a:cubicBezTo>
                    <a:pt x="63553" y="11340"/>
                    <a:pt x="76196" y="5753"/>
                    <a:pt x="84034" y="5753"/>
                  </a:cubicBezTo>
                  <a:cubicBezTo>
                    <a:pt x="93389" y="5753"/>
                    <a:pt x="101481" y="13118"/>
                    <a:pt x="101481" y="30640"/>
                  </a:cubicBezTo>
                  <a:cubicBezTo>
                    <a:pt x="101481" y="44606"/>
                    <a:pt x="94148" y="73048"/>
                    <a:pt x="87321" y="85491"/>
                  </a:cubicBezTo>
                  <a:cubicBezTo>
                    <a:pt x="78977" y="101489"/>
                    <a:pt x="66840" y="109616"/>
                    <a:pt x="57232" y="109616"/>
                  </a:cubicBezTo>
                  <a:close/>
                </a:path>
              </a:pathLst>
            </a:custGeom>
            <a:solidFill>
              <a:srgbClr val="000000"/>
            </a:solidFill>
            <a:ln w="25380" cap="flat">
              <a:noFill/>
              <a:prstDash val="solid"/>
              <a:miter/>
            </a:ln>
          </p:spPr>
          <p:txBody>
            <a:bodyPr rtlCol="0" anchor="ctr"/>
            <a:lstStyle/>
            <a:p>
              <a:endParaRPr lang="en-IN"/>
            </a:p>
          </p:txBody>
        </p:sp>
        <p:sp>
          <p:nvSpPr>
            <p:cNvPr id="700" name="Freeform: Shape 699">
              <a:extLst>
                <a:ext uri="{FF2B5EF4-FFF2-40B4-BE49-F238E27FC236}">
                  <a16:creationId xmlns:a16="http://schemas.microsoft.com/office/drawing/2014/main" id="{9987493F-4DD0-C97D-C941-9200D655C9AD}"/>
                </a:ext>
              </a:extLst>
            </p:cNvPr>
            <p:cNvSpPr/>
            <p:nvPr>
              <p:custDataLst>
                <p:tags r:id="rId258"/>
              </p:custDataLst>
            </p:nvPr>
          </p:nvSpPr>
          <p:spPr>
            <a:xfrm>
              <a:off x="11351478" y="6612542"/>
              <a:ext cx="108142" cy="80169"/>
            </a:xfrm>
            <a:custGeom>
              <a:avLst/>
              <a:gdLst>
                <a:gd name="connsiteX0" fmla="*/ 13621 w 108142"/>
                <a:gd name="connsiteY0" fmla="*/ 67356 h 80169"/>
                <a:gd name="connsiteX1" fmla="*/ 11851 w 108142"/>
                <a:gd name="connsiteY1" fmla="*/ 74644 h 80169"/>
                <a:gd name="connsiteX2" fmla="*/ 17869 w 108142"/>
                <a:gd name="connsiteY2" fmla="*/ 80332 h 80169"/>
                <a:gd name="connsiteX3" fmla="*/ 24772 w 108142"/>
                <a:gd name="connsiteY3" fmla="*/ 76422 h 80169"/>
                <a:gd name="connsiteX4" fmla="*/ 27958 w 108142"/>
                <a:gd name="connsiteY4" fmla="*/ 65401 h 80169"/>
                <a:gd name="connsiteX5" fmla="*/ 31852 w 108142"/>
                <a:gd name="connsiteY5" fmla="*/ 49402 h 80169"/>
                <a:gd name="connsiteX6" fmla="*/ 34860 w 108142"/>
                <a:gd name="connsiteY6" fmla="*/ 37492 h 80169"/>
                <a:gd name="connsiteX7" fmla="*/ 42294 w 108142"/>
                <a:gd name="connsiteY7" fmla="*/ 21494 h 80169"/>
                <a:gd name="connsiteX8" fmla="*/ 68843 w 108142"/>
                <a:gd name="connsiteY8" fmla="*/ 5140 h 80169"/>
                <a:gd name="connsiteX9" fmla="*/ 79286 w 108142"/>
                <a:gd name="connsiteY9" fmla="*/ 17583 h 80169"/>
                <a:gd name="connsiteX10" fmla="*/ 68843 w 108142"/>
                <a:gd name="connsiteY10" fmla="*/ 55446 h 80169"/>
                <a:gd name="connsiteX11" fmla="*/ 66188 w 108142"/>
                <a:gd name="connsiteY11" fmla="*/ 65045 h 80169"/>
                <a:gd name="connsiteX12" fmla="*/ 83003 w 108142"/>
                <a:gd name="connsiteY12" fmla="*/ 80332 h 80169"/>
                <a:gd name="connsiteX13" fmla="*/ 108490 w 108142"/>
                <a:gd name="connsiteY13" fmla="*/ 53135 h 80169"/>
                <a:gd name="connsiteX14" fmla="*/ 105658 w 108142"/>
                <a:gd name="connsiteY14" fmla="*/ 50824 h 80169"/>
                <a:gd name="connsiteX15" fmla="*/ 102295 w 108142"/>
                <a:gd name="connsiteY15" fmla="*/ 53846 h 80169"/>
                <a:gd name="connsiteX16" fmla="*/ 83534 w 108142"/>
                <a:gd name="connsiteY16" fmla="*/ 75355 h 80169"/>
                <a:gd name="connsiteX17" fmla="*/ 79109 w 108142"/>
                <a:gd name="connsiteY17" fmla="*/ 69134 h 80169"/>
                <a:gd name="connsiteX18" fmla="*/ 83180 w 108142"/>
                <a:gd name="connsiteY18" fmla="*/ 54735 h 80169"/>
                <a:gd name="connsiteX19" fmla="*/ 92560 w 108142"/>
                <a:gd name="connsiteY19" fmla="*/ 20427 h 80169"/>
                <a:gd name="connsiteX20" fmla="*/ 69551 w 108142"/>
                <a:gd name="connsiteY20" fmla="*/ 163 h 80169"/>
                <a:gd name="connsiteX21" fmla="*/ 39639 w 108142"/>
                <a:gd name="connsiteY21" fmla="*/ 16339 h 80169"/>
                <a:gd name="connsiteX22" fmla="*/ 20701 w 108142"/>
                <a:gd name="connsiteY22" fmla="*/ 163 h 80169"/>
                <a:gd name="connsiteX23" fmla="*/ 6719 w 108142"/>
                <a:gd name="connsiteY23" fmla="*/ 9762 h 80169"/>
                <a:gd name="connsiteX24" fmla="*/ 347 w 108142"/>
                <a:gd name="connsiteY24" fmla="*/ 27360 h 80169"/>
                <a:gd name="connsiteX25" fmla="*/ 3356 w 108142"/>
                <a:gd name="connsiteY25" fmla="*/ 29671 h 80169"/>
                <a:gd name="connsiteX26" fmla="*/ 7250 w 108142"/>
                <a:gd name="connsiteY26" fmla="*/ 24338 h 80169"/>
                <a:gd name="connsiteX27" fmla="*/ 20170 w 108142"/>
                <a:gd name="connsiteY27" fmla="*/ 5140 h 80169"/>
                <a:gd name="connsiteX28" fmla="*/ 26011 w 108142"/>
                <a:gd name="connsiteY28" fmla="*/ 13850 h 80169"/>
                <a:gd name="connsiteX29" fmla="*/ 23179 w 108142"/>
                <a:gd name="connsiteY29" fmla="*/ 28604 h 80169"/>
                <a:gd name="connsiteX30" fmla="*/ 19285 w 108142"/>
                <a:gd name="connsiteY30" fmla="*/ 44603 h 80169"/>
                <a:gd name="connsiteX31" fmla="*/ 13621 w 108142"/>
                <a:gd name="connsiteY31" fmla="*/ 67356 h 8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142" h="80169">
                  <a:moveTo>
                    <a:pt x="13621" y="67356"/>
                  </a:moveTo>
                  <a:cubicBezTo>
                    <a:pt x="12913" y="69667"/>
                    <a:pt x="11851" y="74111"/>
                    <a:pt x="11851" y="74644"/>
                  </a:cubicBezTo>
                  <a:cubicBezTo>
                    <a:pt x="11851" y="78555"/>
                    <a:pt x="15037" y="80332"/>
                    <a:pt x="17869" y="80332"/>
                  </a:cubicBezTo>
                  <a:cubicBezTo>
                    <a:pt x="21055" y="80332"/>
                    <a:pt x="23887" y="78021"/>
                    <a:pt x="24772" y="76422"/>
                  </a:cubicBezTo>
                  <a:cubicBezTo>
                    <a:pt x="25657" y="74822"/>
                    <a:pt x="27073" y="69134"/>
                    <a:pt x="27958" y="65401"/>
                  </a:cubicBezTo>
                  <a:cubicBezTo>
                    <a:pt x="28843" y="62023"/>
                    <a:pt x="30790" y="53846"/>
                    <a:pt x="31852" y="49402"/>
                  </a:cubicBezTo>
                  <a:cubicBezTo>
                    <a:pt x="32914" y="45492"/>
                    <a:pt x="33976" y="41581"/>
                    <a:pt x="34860" y="37492"/>
                  </a:cubicBezTo>
                  <a:cubicBezTo>
                    <a:pt x="36807" y="30204"/>
                    <a:pt x="37161" y="28782"/>
                    <a:pt x="42294" y="21494"/>
                  </a:cubicBezTo>
                  <a:cubicBezTo>
                    <a:pt x="47250" y="14384"/>
                    <a:pt x="55569" y="5140"/>
                    <a:pt x="68843" y="5140"/>
                  </a:cubicBezTo>
                  <a:cubicBezTo>
                    <a:pt x="79109" y="5140"/>
                    <a:pt x="79286" y="14206"/>
                    <a:pt x="79286" y="17583"/>
                  </a:cubicBezTo>
                  <a:cubicBezTo>
                    <a:pt x="79286" y="28249"/>
                    <a:pt x="71675" y="47980"/>
                    <a:pt x="68843" y="55446"/>
                  </a:cubicBezTo>
                  <a:cubicBezTo>
                    <a:pt x="66896" y="60423"/>
                    <a:pt x="66188" y="62023"/>
                    <a:pt x="66188" y="65045"/>
                  </a:cubicBezTo>
                  <a:cubicBezTo>
                    <a:pt x="66188" y="74466"/>
                    <a:pt x="73976" y="80332"/>
                    <a:pt x="83003" y="80332"/>
                  </a:cubicBezTo>
                  <a:cubicBezTo>
                    <a:pt x="100702" y="80332"/>
                    <a:pt x="108490" y="55802"/>
                    <a:pt x="108490" y="53135"/>
                  </a:cubicBezTo>
                  <a:cubicBezTo>
                    <a:pt x="108490" y="50824"/>
                    <a:pt x="106189" y="50824"/>
                    <a:pt x="105658" y="50824"/>
                  </a:cubicBezTo>
                  <a:cubicBezTo>
                    <a:pt x="103180" y="50824"/>
                    <a:pt x="103003" y="51891"/>
                    <a:pt x="102295" y="53846"/>
                  </a:cubicBezTo>
                  <a:cubicBezTo>
                    <a:pt x="98224" y="68067"/>
                    <a:pt x="90613" y="75355"/>
                    <a:pt x="83534" y="75355"/>
                  </a:cubicBezTo>
                  <a:cubicBezTo>
                    <a:pt x="79817" y="75355"/>
                    <a:pt x="79109" y="72866"/>
                    <a:pt x="79109" y="69134"/>
                  </a:cubicBezTo>
                  <a:cubicBezTo>
                    <a:pt x="79109" y="65045"/>
                    <a:pt x="79994" y="62734"/>
                    <a:pt x="83180" y="54735"/>
                  </a:cubicBezTo>
                  <a:cubicBezTo>
                    <a:pt x="85303" y="49224"/>
                    <a:pt x="92560" y="30382"/>
                    <a:pt x="92560" y="20427"/>
                  </a:cubicBezTo>
                  <a:cubicBezTo>
                    <a:pt x="92560" y="3185"/>
                    <a:pt x="78932" y="163"/>
                    <a:pt x="69551" y="163"/>
                  </a:cubicBezTo>
                  <a:cubicBezTo>
                    <a:pt x="54861" y="163"/>
                    <a:pt x="44949" y="9229"/>
                    <a:pt x="39639" y="16339"/>
                  </a:cubicBezTo>
                  <a:cubicBezTo>
                    <a:pt x="38400" y="4074"/>
                    <a:pt x="27958" y="163"/>
                    <a:pt x="20701" y="163"/>
                  </a:cubicBezTo>
                  <a:cubicBezTo>
                    <a:pt x="13090" y="163"/>
                    <a:pt x="9019" y="5673"/>
                    <a:pt x="6719" y="9762"/>
                  </a:cubicBezTo>
                  <a:cubicBezTo>
                    <a:pt x="2825" y="16339"/>
                    <a:pt x="347" y="26471"/>
                    <a:pt x="347" y="27360"/>
                  </a:cubicBezTo>
                  <a:cubicBezTo>
                    <a:pt x="347" y="29671"/>
                    <a:pt x="2825" y="29671"/>
                    <a:pt x="3356" y="29671"/>
                  </a:cubicBezTo>
                  <a:cubicBezTo>
                    <a:pt x="5834" y="29671"/>
                    <a:pt x="6011" y="29138"/>
                    <a:pt x="7250" y="24338"/>
                  </a:cubicBezTo>
                  <a:cubicBezTo>
                    <a:pt x="9904" y="13850"/>
                    <a:pt x="13267" y="5140"/>
                    <a:pt x="20170" y="5140"/>
                  </a:cubicBezTo>
                  <a:cubicBezTo>
                    <a:pt x="24772" y="5140"/>
                    <a:pt x="26011" y="9051"/>
                    <a:pt x="26011" y="13850"/>
                  </a:cubicBezTo>
                  <a:cubicBezTo>
                    <a:pt x="26011" y="17228"/>
                    <a:pt x="24418" y="23805"/>
                    <a:pt x="23179" y="28604"/>
                  </a:cubicBezTo>
                  <a:cubicBezTo>
                    <a:pt x="21940" y="33404"/>
                    <a:pt x="20170" y="40692"/>
                    <a:pt x="19285" y="44603"/>
                  </a:cubicBezTo>
                  <a:lnTo>
                    <a:pt x="13621" y="67356"/>
                  </a:lnTo>
                  <a:close/>
                </a:path>
              </a:pathLst>
            </a:custGeom>
            <a:solidFill>
              <a:srgbClr val="000000"/>
            </a:solidFill>
            <a:ln w="25380" cap="flat">
              <a:noFill/>
              <a:prstDash val="solid"/>
              <a:miter/>
            </a:ln>
          </p:spPr>
          <p:txBody>
            <a:bodyPr rtlCol="0" anchor="ctr"/>
            <a:lstStyle/>
            <a:p>
              <a:endParaRPr lang="en-IN"/>
            </a:p>
          </p:txBody>
        </p:sp>
        <p:sp>
          <p:nvSpPr>
            <p:cNvPr id="701" name="Freeform: Shape 700">
              <a:extLst>
                <a:ext uri="{FF2B5EF4-FFF2-40B4-BE49-F238E27FC236}">
                  <a16:creationId xmlns:a16="http://schemas.microsoft.com/office/drawing/2014/main" id="{8E0EB595-BE71-268C-C08F-7990EDEB99E8}"/>
                </a:ext>
              </a:extLst>
            </p:cNvPr>
            <p:cNvSpPr/>
            <p:nvPr>
              <p:custDataLst>
                <p:tags r:id="rId259"/>
              </p:custDataLst>
            </p:nvPr>
          </p:nvSpPr>
          <p:spPr>
            <a:xfrm>
              <a:off x="11472702" y="6670845"/>
              <a:ext cx="131986" cy="161507"/>
            </a:xfrm>
            <a:custGeom>
              <a:avLst/>
              <a:gdLst>
                <a:gd name="connsiteX0" fmla="*/ 19821 w 131986"/>
                <a:gd name="connsiteY0" fmla="*/ 143390 h 161507"/>
                <a:gd name="connsiteX1" fmla="*/ 6168 w 131986"/>
                <a:gd name="connsiteY1" fmla="*/ 153801 h 161507"/>
                <a:gd name="connsiteX2" fmla="*/ 352 w 131986"/>
                <a:gd name="connsiteY2" fmla="*/ 158626 h 161507"/>
                <a:gd name="connsiteX3" fmla="*/ 3639 w 131986"/>
                <a:gd name="connsiteY3" fmla="*/ 161674 h 161507"/>
                <a:gd name="connsiteX4" fmla="*/ 24878 w 131986"/>
                <a:gd name="connsiteY4" fmla="*/ 160912 h 161507"/>
                <a:gd name="connsiteX5" fmla="*/ 49910 w 131986"/>
                <a:gd name="connsiteY5" fmla="*/ 161674 h 161507"/>
                <a:gd name="connsiteX6" fmla="*/ 54462 w 131986"/>
                <a:gd name="connsiteY6" fmla="*/ 156595 h 161507"/>
                <a:gd name="connsiteX7" fmla="*/ 48393 w 131986"/>
                <a:gd name="connsiteY7" fmla="*/ 153801 h 161507"/>
                <a:gd name="connsiteX8" fmla="*/ 35751 w 131986"/>
                <a:gd name="connsiteY8" fmla="*/ 149738 h 161507"/>
                <a:gd name="connsiteX9" fmla="*/ 48140 w 131986"/>
                <a:gd name="connsiteY9" fmla="*/ 98950 h 161507"/>
                <a:gd name="connsiteX10" fmla="*/ 71402 w 131986"/>
                <a:gd name="connsiteY10" fmla="*/ 115202 h 161507"/>
                <a:gd name="connsiteX11" fmla="*/ 132338 w 131986"/>
                <a:gd name="connsiteY11" fmla="*/ 40797 h 161507"/>
                <a:gd name="connsiteX12" fmla="*/ 98710 w 131986"/>
                <a:gd name="connsiteY12" fmla="*/ 166 h 161507"/>
                <a:gd name="connsiteX13" fmla="*/ 65587 w 131986"/>
                <a:gd name="connsiteY13" fmla="*/ 19212 h 161507"/>
                <a:gd name="connsiteX14" fmla="*/ 42831 w 131986"/>
                <a:gd name="connsiteY14" fmla="*/ 166 h 161507"/>
                <a:gd name="connsiteX15" fmla="*/ 24120 w 131986"/>
                <a:gd name="connsiteY15" fmla="*/ 14641 h 161507"/>
                <a:gd name="connsiteX16" fmla="*/ 16282 w 131986"/>
                <a:gd name="connsiteY16" fmla="*/ 39274 h 161507"/>
                <a:gd name="connsiteX17" fmla="*/ 19316 w 131986"/>
                <a:gd name="connsiteY17" fmla="*/ 41813 h 161507"/>
                <a:gd name="connsiteX18" fmla="*/ 23614 w 131986"/>
                <a:gd name="connsiteY18" fmla="*/ 35972 h 161507"/>
                <a:gd name="connsiteX19" fmla="*/ 42072 w 131986"/>
                <a:gd name="connsiteY19" fmla="*/ 5753 h 161507"/>
                <a:gd name="connsiteX20" fmla="*/ 49910 w 131986"/>
                <a:gd name="connsiteY20" fmla="*/ 17435 h 161507"/>
                <a:gd name="connsiteX21" fmla="*/ 48140 w 131986"/>
                <a:gd name="connsiteY21" fmla="*/ 30386 h 161507"/>
                <a:gd name="connsiteX22" fmla="*/ 19821 w 131986"/>
                <a:gd name="connsiteY22" fmla="*/ 143390 h 161507"/>
                <a:gd name="connsiteX23" fmla="*/ 64323 w 131986"/>
                <a:gd name="connsiteY23" fmla="*/ 33179 h 161507"/>
                <a:gd name="connsiteX24" fmla="*/ 77471 w 131986"/>
                <a:gd name="connsiteY24" fmla="*/ 15403 h 161507"/>
                <a:gd name="connsiteX25" fmla="*/ 97951 w 131986"/>
                <a:gd name="connsiteY25" fmla="*/ 5753 h 161507"/>
                <a:gd name="connsiteX26" fmla="*/ 114133 w 131986"/>
                <a:gd name="connsiteY26" fmla="*/ 29624 h 161507"/>
                <a:gd name="connsiteX27" fmla="*/ 101238 w 131986"/>
                <a:gd name="connsiteY27" fmla="*/ 83459 h 161507"/>
                <a:gd name="connsiteX28" fmla="*/ 71149 w 131986"/>
                <a:gd name="connsiteY28" fmla="*/ 109616 h 161507"/>
                <a:gd name="connsiteX29" fmla="*/ 51175 w 131986"/>
                <a:gd name="connsiteY29" fmla="*/ 87015 h 161507"/>
                <a:gd name="connsiteX30" fmla="*/ 51933 w 131986"/>
                <a:gd name="connsiteY30" fmla="*/ 82952 h 161507"/>
                <a:gd name="connsiteX31" fmla="*/ 64323 w 131986"/>
                <a:gd name="connsiteY31" fmla="*/ 33179 h 16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1986" h="161507">
                  <a:moveTo>
                    <a:pt x="19821" y="143390"/>
                  </a:moveTo>
                  <a:cubicBezTo>
                    <a:pt x="17799" y="152024"/>
                    <a:pt x="17293" y="153801"/>
                    <a:pt x="6168" y="153801"/>
                  </a:cubicBezTo>
                  <a:cubicBezTo>
                    <a:pt x="3134" y="153801"/>
                    <a:pt x="352" y="153801"/>
                    <a:pt x="352" y="158626"/>
                  </a:cubicBezTo>
                  <a:cubicBezTo>
                    <a:pt x="352" y="160658"/>
                    <a:pt x="1617" y="161674"/>
                    <a:pt x="3639" y="161674"/>
                  </a:cubicBezTo>
                  <a:cubicBezTo>
                    <a:pt x="10466" y="161674"/>
                    <a:pt x="17799" y="160912"/>
                    <a:pt x="24878" y="160912"/>
                  </a:cubicBezTo>
                  <a:cubicBezTo>
                    <a:pt x="33222" y="160912"/>
                    <a:pt x="41819" y="161674"/>
                    <a:pt x="49910" y="161674"/>
                  </a:cubicBezTo>
                  <a:cubicBezTo>
                    <a:pt x="51175" y="161674"/>
                    <a:pt x="54462" y="161674"/>
                    <a:pt x="54462" y="156595"/>
                  </a:cubicBezTo>
                  <a:cubicBezTo>
                    <a:pt x="54462" y="153801"/>
                    <a:pt x="51933" y="153801"/>
                    <a:pt x="48393" y="153801"/>
                  </a:cubicBezTo>
                  <a:cubicBezTo>
                    <a:pt x="35751" y="153801"/>
                    <a:pt x="35751" y="152024"/>
                    <a:pt x="35751" y="149738"/>
                  </a:cubicBezTo>
                  <a:cubicBezTo>
                    <a:pt x="35751" y="146691"/>
                    <a:pt x="46370" y="105298"/>
                    <a:pt x="48140" y="98950"/>
                  </a:cubicBezTo>
                  <a:cubicBezTo>
                    <a:pt x="51427" y="106314"/>
                    <a:pt x="58507" y="115202"/>
                    <a:pt x="71402" y="115202"/>
                  </a:cubicBezTo>
                  <a:cubicBezTo>
                    <a:pt x="100733" y="115202"/>
                    <a:pt x="132338" y="78127"/>
                    <a:pt x="132338" y="40797"/>
                  </a:cubicBezTo>
                  <a:cubicBezTo>
                    <a:pt x="132338" y="16927"/>
                    <a:pt x="117926" y="166"/>
                    <a:pt x="98710" y="166"/>
                  </a:cubicBezTo>
                  <a:cubicBezTo>
                    <a:pt x="86067" y="166"/>
                    <a:pt x="73931" y="9308"/>
                    <a:pt x="65587" y="19212"/>
                  </a:cubicBezTo>
                  <a:cubicBezTo>
                    <a:pt x="63058" y="5499"/>
                    <a:pt x="52186" y="166"/>
                    <a:pt x="42831" y="166"/>
                  </a:cubicBezTo>
                  <a:cubicBezTo>
                    <a:pt x="31200" y="166"/>
                    <a:pt x="26395" y="10070"/>
                    <a:pt x="24120" y="14641"/>
                  </a:cubicBezTo>
                  <a:cubicBezTo>
                    <a:pt x="19569" y="23275"/>
                    <a:pt x="16282" y="38512"/>
                    <a:pt x="16282" y="39274"/>
                  </a:cubicBezTo>
                  <a:cubicBezTo>
                    <a:pt x="16282" y="41813"/>
                    <a:pt x="18810" y="41813"/>
                    <a:pt x="19316" y="41813"/>
                  </a:cubicBezTo>
                  <a:cubicBezTo>
                    <a:pt x="21844" y="41813"/>
                    <a:pt x="22097" y="41559"/>
                    <a:pt x="23614" y="35972"/>
                  </a:cubicBezTo>
                  <a:cubicBezTo>
                    <a:pt x="27913" y="17942"/>
                    <a:pt x="32970" y="5753"/>
                    <a:pt x="42072" y="5753"/>
                  </a:cubicBezTo>
                  <a:cubicBezTo>
                    <a:pt x="46370" y="5753"/>
                    <a:pt x="49910" y="7785"/>
                    <a:pt x="49910" y="17435"/>
                  </a:cubicBezTo>
                  <a:cubicBezTo>
                    <a:pt x="49910" y="23275"/>
                    <a:pt x="49152" y="26069"/>
                    <a:pt x="48140" y="30386"/>
                  </a:cubicBezTo>
                  <a:lnTo>
                    <a:pt x="19821" y="143390"/>
                  </a:lnTo>
                  <a:close/>
                  <a:moveTo>
                    <a:pt x="64323" y="33179"/>
                  </a:moveTo>
                  <a:cubicBezTo>
                    <a:pt x="66092" y="26323"/>
                    <a:pt x="72919" y="19212"/>
                    <a:pt x="77471" y="15403"/>
                  </a:cubicBezTo>
                  <a:cubicBezTo>
                    <a:pt x="86320" y="7531"/>
                    <a:pt x="93653" y="5753"/>
                    <a:pt x="97951" y="5753"/>
                  </a:cubicBezTo>
                  <a:cubicBezTo>
                    <a:pt x="108065" y="5753"/>
                    <a:pt x="114133" y="14641"/>
                    <a:pt x="114133" y="29624"/>
                  </a:cubicBezTo>
                  <a:cubicBezTo>
                    <a:pt x="114133" y="44606"/>
                    <a:pt x="105789" y="73810"/>
                    <a:pt x="101238" y="83459"/>
                  </a:cubicBezTo>
                  <a:cubicBezTo>
                    <a:pt x="92641" y="101235"/>
                    <a:pt x="80505" y="109616"/>
                    <a:pt x="71149" y="109616"/>
                  </a:cubicBezTo>
                  <a:cubicBezTo>
                    <a:pt x="54462" y="109616"/>
                    <a:pt x="51175" y="88538"/>
                    <a:pt x="51175" y="87015"/>
                  </a:cubicBezTo>
                  <a:cubicBezTo>
                    <a:pt x="51175" y="86507"/>
                    <a:pt x="51175" y="85999"/>
                    <a:pt x="51933" y="82952"/>
                  </a:cubicBezTo>
                  <a:lnTo>
                    <a:pt x="64323" y="33179"/>
                  </a:lnTo>
                  <a:close/>
                </a:path>
              </a:pathLst>
            </a:custGeom>
            <a:solidFill>
              <a:srgbClr val="000000"/>
            </a:solidFill>
            <a:ln w="25380" cap="flat">
              <a:noFill/>
              <a:prstDash val="solid"/>
              <a:miter/>
            </a:ln>
          </p:spPr>
          <p:txBody>
            <a:bodyPr rtlCol="0" anchor="ctr"/>
            <a:lstStyle/>
            <a:p>
              <a:endParaRPr lang="en-IN"/>
            </a:p>
          </p:txBody>
        </p:sp>
        <p:sp>
          <p:nvSpPr>
            <p:cNvPr id="702" name="Freeform: Shape 701">
              <a:extLst>
                <a:ext uri="{FF2B5EF4-FFF2-40B4-BE49-F238E27FC236}">
                  <a16:creationId xmlns:a16="http://schemas.microsoft.com/office/drawing/2014/main" id="{C8476565-DC9E-509D-EC50-EDB022A6101D}"/>
                </a:ext>
              </a:extLst>
            </p:cNvPr>
            <p:cNvSpPr/>
            <p:nvPr>
              <p:custDataLst>
                <p:tags r:id="rId260"/>
              </p:custDataLst>
            </p:nvPr>
          </p:nvSpPr>
          <p:spPr>
            <a:xfrm>
              <a:off x="11617210" y="6703146"/>
              <a:ext cx="82124" cy="121587"/>
            </a:xfrm>
            <a:custGeom>
              <a:avLst/>
              <a:gdLst>
                <a:gd name="connsiteX0" fmla="*/ 82482 w 82124"/>
                <a:gd name="connsiteY0" fmla="*/ 61495 h 121587"/>
                <a:gd name="connsiteX1" fmla="*/ 72039 w 82124"/>
                <a:gd name="connsiteY1" fmla="*/ 15455 h 121587"/>
                <a:gd name="connsiteX2" fmla="*/ 41420 w 82124"/>
                <a:gd name="connsiteY2" fmla="*/ 168 h 121587"/>
                <a:gd name="connsiteX3" fmla="*/ 357 w 82124"/>
                <a:gd name="connsiteY3" fmla="*/ 61495 h 121587"/>
                <a:gd name="connsiteX4" fmla="*/ 41420 w 82124"/>
                <a:gd name="connsiteY4" fmla="*/ 121755 h 121587"/>
                <a:gd name="connsiteX5" fmla="*/ 82482 w 82124"/>
                <a:gd name="connsiteY5" fmla="*/ 61495 h 121587"/>
                <a:gd name="connsiteX6" fmla="*/ 41420 w 82124"/>
                <a:gd name="connsiteY6" fmla="*/ 116778 h 121587"/>
                <a:gd name="connsiteX7" fmla="*/ 18942 w 82124"/>
                <a:gd name="connsiteY7" fmla="*/ 97402 h 121587"/>
                <a:gd name="connsiteX8" fmla="*/ 16464 w 82124"/>
                <a:gd name="connsiteY8" fmla="*/ 59184 h 121587"/>
                <a:gd name="connsiteX9" fmla="*/ 19119 w 82124"/>
                <a:gd name="connsiteY9" fmla="*/ 22921 h 121587"/>
                <a:gd name="connsiteX10" fmla="*/ 41420 w 82124"/>
                <a:gd name="connsiteY10" fmla="*/ 5145 h 121587"/>
                <a:gd name="connsiteX11" fmla="*/ 63367 w 82124"/>
                <a:gd name="connsiteY11" fmla="*/ 21321 h 121587"/>
                <a:gd name="connsiteX12" fmla="*/ 66376 w 82124"/>
                <a:gd name="connsiteY12" fmla="*/ 59184 h 121587"/>
                <a:gd name="connsiteX13" fmla="*/ 64075 w 82124"/>
                <a:gd name="connsiteY13" fmla="*/ 96691 h 121587"/>
                <a:gd name="connsiteX14" fmla="*/ 41420 w 82124"/>
                <a:gd name="connsiteY14" fmla="*/ 116778 h 12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124" h="121587">
                  <a:moveTo>
                    <a:pt x="82482" y="61495"/>
                  </a:moveTo>
                  <a:cubicBezTo>
                    <a:pt x="82482" y="41941"/>
                    <a:pt x="80181" y="27898"/>
                    <a:pt x="72039" y="15455"/>
                  </a:cubicBezTo>
                  <a:cubicBezTo>
                    <a:pt x="66553" y="7278"/>
                    <a:pt x="55579" y="168"/>
                    <a:pt x="41420" y="168"/>
                  </a:cubicBezTo>
                  <a:cubicBezTo>
                    <a:pt x="357" y="168"/>
                    <a:pt x="357" y="48696"/>
                    <a:pt x="357" y="61495"/>
                  </a:cubicBezTo>
                  <a:cubicBezTo>
                    <a:pt x="357" y="74294"/>
                    <a:pt x="357" y="121755"/>
                    <a:pt x="41420" y="121755"/>
                  </a:cubicBezTo>
                  <a:cubicBezTo>
                    <a:pt x="82482" y="121755"/>
                    <a:pt x="82482" y="74294"/>
                    <a:pt x="82482" y="61495"/>
                  </a:cubicBezTo>
                  <a:close/>
                  <a:moveTo>
                    <a:pt x="41420" y="116778"/>
                  </a:moveTo>
                  <a:cubicBezTo>
                    <a:pt x="33278" y="116778"/>
                    <a:pt x="22481" y="111979"/>
                    <a:pt x="18942" y="97402"/>
                  </a:cubicBezTo>
                  <a:cubicBezTo>
                    <a:pt x="16464" y="86915"/>
                    <a:pt x="16464" y="72338"/>
                    <a:pt x="16464" y="59184"/>
                  </a:cubicBezTo>
                  <a:cubicBezTo>
                    <a:pt x="16464" y="46208"/>
                    <a:pt x="16464" y="32698"/>
                    <a:pt x="19119" y="22921"/>
                  </a:cubicBezTo>
                  <a:cubicBezTo>
                    <a:pt x="22835" y="8878"/>
                    <a:pt x="34163" y="5145"/>
                    <a:pt x="41420" y="5145"/>
                  </a:cubicBezTo>
                  <a:cubicBezTo>
                    <a:pt x="50977" y="5145"/>
                    <a:pt x="60181" y="11011"/>
                    <a:pt x="63367" y="21321"/>
                  </a:cubicBezTo>
                  <a:cubicBezTo>
                    <a:pt x="66199" y="30920"/>
                    <a:pt x="66376" y="43719"/>
                    <a:pt x="66376" y="59184"/>
                  </a:cubicBezTo>
                  <a:cubicBezTo>
                    <a:pt x="66376" y="72338"/>
                    <a:pt x="66376" y="85492"/>
                    <a:pt x="64075" y="96691"/>
                  </a:cubicBezTo>
                  <a:cubicBezTo>
                    <a:pt x="60535" y="112867"/>
                    <a:pt x="48499" y="116778"/>
                    <a:pt x="41420" y="116778"/>
                  </a:cubicBezTo>
                  <a:close/>
                </a:path>
              </a:pathLst>
            </a:custGeom>
            <a:solidFill>
              <a:srgbClr val="000000"/>
            </a:solidFill>
            <a:ln w="25380" cap="flat">
              <a:noFill/>
              <a:prstDash val="solid"/>
              <a:miter/>
            </a:ln>
          </p:spPr>
          <p:txBody>
            <a:bodyPr rtlCol="0" anchor="ctr"/>
            <a:lstStyle/>
            <a:p>
              <a:endParaRPr lang="en-IN"/>
            </a:p>
          </p:txBody>
        </p:sp>
        <p:sp>
          <p:nvSpPr>
            <p:cNvPr id="703" name="Freeform: Shape 702">
              <a:extLst>
                <a:ext uri="{FF2B5EF4-FFF2-40B4-BE49-F238E27FC236}">
                  <a16:creationId xmlns:a16="http://schemas.microsoft.com/office/drawing/2014/main" id="{6C682EAC-C9A9-DCF5-D58A-851A3AEE9C72}"/>
                </a:ext>
              </a:extLst>
            </p:cNvPr>
            <p:cNvSpPr/>
            <p:nvPr>
              <p:custDataLst>
                <p:tags r:id="rId261"/>
              </p:custDataLst>
            </p:nvPr>
          </p:nvSpPr>
          <p:spPr>
            <a:xfrm>
              <a:off x="11884577" y="6569777"/>
              <a:ext cx="10113" cy="304730"/>
            </a:xfrm>
            <a:custGeom>
              <a:avLst/>
              <a:gdLst>
                <a:gd name="connsiteX0" fmla="*/ 0 w 10113"/>
                <a:gd name="connsiteY0" fmla="*/ 0 h 304730"/>
                <a:gd name="connsiteX1" fmla="*/ 10114 w 10113"/>
                <a:gd name="connsiteY1" fmla="*/ 0 h 304730"/>
                <a:gd name="connsiteX2" fmla="*/ 10114 w 10113"/>
                <a:gd name="connsiteY2" fmla="*/ 304730 h 304730"/>
                <a:gd name="connsiteX3" fmla="*/ 0 w 10113"/>
                <a:gd name="connsiteY3" fmla="*/ 304730 h 304730"/>
              </a:gdLst>
              <a:ahLst/>
              <a:cxnLst>
                <a:cxn ang="0">
                  <a:pos x="connsiteX0" y="connsiteY0"/>
                </a:cxn>
                <a:cxn ang="0">
                  <a:pos x="connsiteX1" y="connsiteY1"/>
                </a:cxn>
                <a:cxn ang="0">
                  <a:pos x="connsiteX2" y="connsiteY2"/>
                </a:cxn>
                <a:cxn ang="0">
                  <a:pos x="connsiteX3" y="connsiteY3"/>
                </a:cxn>
              </a:cxnLst>
              <a:rect l="l" t="t" r="r" b="b"/>
              <a:pathLst>
                <a:path w="10113" h="304730">
                  <a:moveTo>
                    <a:pt x="0" y="0"/>
                  </a:moveTo>
                  <a:lnTo>
                    <a:pt x="10114" y="0"/>
                  </a:lnTo>
                  <a:lnTo>
                    <a:pt x="10114" y="304730"/>
                  </a:lnTo>
                  <a:lnTo>
                    <a:pt x="0" y="304730"/>
                  </a:lnTo>
                  <a:close/>
                </a:path>
              </a:pathLst>
            </a:custGeom>
            <a:solidFill>
              <a:srgbClr val="000000"/>
            </a:solidFill>
            <a:ln w="25380" cap="flat">
              <a:noFill/>
              <a:prstDash val="solid"/>
              <a:miter/>
            </a:ln>
          </p:spPr>
          <p:txBody>
            <a:bodyPr rtlCol="0" anchor="ctr"/>
            <a:lstStyle/>
            <a:p>
              <a:endParaRPr lang="en-IN"/>
            </a:p>
          </p:txBody>
        </p:sp>
        <p:sp>
          <p:nvSpPr>
            <p:cNvPr id="704" name="Freeform: Shape 703">
              <a:extLst>
                <a:ext uri="{FF2B5EF4-FFF2-40B4-BE49-F238E27FC236}">
                  <a16:creationId xmlns:a16="http://schemas.microsoft.com/office/drawing/2014/main" id="{79CB189E-5D61-4C92-DB88-4F54C176EA37}"/>
                </a:ext>
              </a:extLst>
            </p:cNvPr>
            <p:cNvSpPr/>
            <p:nvPr>
              <p:custDataLst>
                <p:tags r:id="rId262"/>
              </p:custDataLst>
            </p:nvPr>
          </p:nvSpPr>
          <p:spPr>
            <a:xfrm>
              <a:off x="5048888" y="6874508"/>
              <a:ext cx="6840745" cy="10157"/>
            </a:xfrm>
            <a:custGeom>
              <a:avLst/>
              <a:gdLst>
                <a:gd name="connsiteX0" fmla="*/ 0 w 6840745"/>
                <a:gd name="connsiteY0" fmla="*/ 0 h 10157"/>
                <a:gd name="connsiteX1" fmla="*/ 6840746 w 6840745"/>
                <a:gd name="connsiteY1" fmla="*/ 0 h 10157"/>
                <a:gd name="connsiteX2" fmla="*/ 6840746 w 6840745"/>
                <a:gd name="connsiteY2" fmla="*/ 10157 h 10157"/>
                <a:gd name="connsiteX3" fmla="*/ 0 w 6840745"/>
                <a:gd name="connsiteY3" fmla="*/ 10157 h 10157"/>
              </a:gdLst>
              <a:ahLst/>
              <a:cxnLst>
                <a:cxn ang="0">
                  <a:pos x="connsiteX0" y="connsiteY0"/>
                </a:cxn>
                <a:cxn ang="0">
                  <a:pos x="connsiteX1" y="connsiteY1"/>
                </a:cxn>
                <a:cxn ang="0">
                  <a:pos x="connsiteX2" y="connsiteY2"/>
                </a:cxn>
                <a:cxn ang="0">
                  <a:pos x="connsiteX3" y="connsiteY3"/>
                </a:cxn>
              </a:cxnLst>
              <a:rect l="l" t="t" r="r" b="b"/>
              <a:pathLst>
                <a:path w="6840745" h="10157">
                  <a:moveTo>
                    <a:pt x="0" y="0"/>
                  </a:moveTo>
                  <a:lnTo>
                    <a:pt x="6840746" y="0"/>
                  </a:lnTo>
                  <a:lnTo>
                    <a:pt x="6840746" y="10157"/>
                  </a:lnTo>
                  <a:lnTo>
                    <a:pt x="0" y="10157"/>
                  </a:lnTo>
                  <a:close/>
                </a:path>
              </a:pathLst>
            </a:custGeom>
            <a:solidFill>
              <a:srgbClr val="000000"/>
            </a:solidFill>
            <a:ln w="25380" cap="flat">
              <a:noFill/>
              <a:prstDash val="solid"/>
              <a:miter/>
            </a:ln>
          </p:spPr>
          <p:txBody>
            <a:bodyPr rtlCol="0" anchor="ctr"/>
            <a:lstStyle/>
            <a:p>
              <a:endParaRPr lang="en-IN"/>
            </a:p>
          </p:txBody>
        </p:sp>
        <p:sp>
          <p:nvSpPr>
            <p:cNvPr id="705" name="Freeform: Shape 704">
              <a:extLst>
                <a:ext uri="{FF2B5EF4-FFF2-40B4-BE49-F238E27FC236}">
                  <a16:creationId xmlns:a16="http://schemas.microsoft.com/office/drawing/2014/main" id="{EABFB29D-E961-132F-42E6-399147ED27B2}"/>
                </a:ext>
              </a:extLst>
            </p:cNvPr>
            <p:cNvSpPr/>
            <p:nvPr>
              <p:custDataLst>
                <p:tags r:id="rId263"/>
              </p:custDataLst>
            </p:nvPr>
          </p:nvSpPr>
          <p:spPr>
            <a:xfrm>
              <a:off x="5043831" y="6884665"/>
              <a:ext cx="10113" cy="304730"/>
            </a:xfrm>
            <a:custGeom>
              <a:avLst/>
              <a:gdLst>
                <a:gd name="connsiteX0" fmla="*/ 0 w 10113"/>
                <a:gd name="connsiteY0" fmla="*/ 0 h 304730"/>
                <a:gd name="connsiteX1" fmla="*/ 10114 w 10113"/>
                <a:gd name="connsiteY1" fmla="*/ 0 h 304730"/>
                <a:gd name="connsiteX2" fmla="*/ 10114 w 10113"/>
                <a:gd name="connsiteY2" fmla="*/ 304730 h 304730"/>
                <a:gd name="connsiteX3" fmla="*/ 0 w 10113"/>
                <a:gd name="connsiteY3" fmla="*/ 304730 h 304730"/>
              </a:gdLst>
              <a:ahLst/>
              <a:cxnLst>
                <a:cxn ang="0">
                  <a:pos x="connsiteX0" y="connsiteY0"/>
                </a:cxn>
                <a:cxn ang="0">
                  <a:pos x="connsiteX1" y="connsiteY1"/>
                </a:cxn>
                <a:cxn ang="0">
                  <a:pos x="connsiteX2" y="connsiteY2"/>
                </a:cxn>
                <a:cxn ang="0">
                  <a:pos x="connsiteX3" y="connsiteY3"/>
                </a:cxn>
              </a:cxnLst>
              <a:rect l="l" t="t" r="r" b="b"/>
              <a:pathLst>
                <a:path w="10113" h="304730">
                  <a:moveTo>
                    <a:pt x="0" y="0"/>
                  </a:moveTo>
                  <a:lnTo>
                    <a:pt x="10114" y="0"/>
                  </a:lnTo>
                  <a:lnTo>
                    <a:pt x="10114" y="304730"/>
                  </a:lnTo>
                  <a:lnTo>
                    <a:pt x="0" y="304730"/>
                  </a:lnTo>
                  <a:close/>
                </a:path>
              </a:pathLst>
            </a:custGeom>
            <a:solidFill>
              <a:srgbClr val="000000"/>
            </a:solidFill>
            <a:ln w="25380" cap="flat">
              <a:noFill/>
              <a:prstDash val="solid"/>
              <a:miter/>
            </a:ln>
          </p:spPr>
          <p:txBody>
            <a:bodyPr rtlCol="0" anchor="ctr"/>
            <a:lstStyle/>
            <a:p>
              <a:endParaRPr lang="en-IN"/>
            </a:p>
          </p:txBody>
        </p:sp>
        <p:sp>
          <p:nvSpPr>
            <p:cNvPr id="706" name="Freeform: Shape 705">
              <a:extLst>
                <a:ext uri="{FF2B5EF4-FFF2-40B4-BE49-F238E27FC236}">
                  <a16:creationId xmlns:a16="http://schemas.microsoft.com/office/drawing/2014/main" id="{9AD2C577-CBFA-5A0E-EFB5-23A15C672754}"/>
                </a:ext>
              </a:extLst>
            </p:cNvPr>
            <p:cNvSpPr/>
            <p:nvPr>
              <p:custDataLst>
                <p:tags r:id="rId264"/>
              </p:custDataLst>
            </p:nvPr>
          </p:nvSpPr>
          <p:spPr>
            <a:xfrm>
              <a:off x="5384276" y="6916153"/>
              <a:ext cx="173200" cy="181822"/>
            </a:xfrm>
            <a:custGeom>
              <a:avLst/>
              <a:gdLst>
                <a:gd name="connsiteX0" fmla="*/ 92654 w 173200"/>
                <a:gd name="connsiteY0" fmla="*/ 5258 h 181822"/>
                <a:gd name="connsiteX1" fmla="*/ 86838 w 173200"/>
                <a:gd name="connsiteY1" fmla="*/ 179 h 181822"/>
                <a:gd name="connsiteX2" fmla="*/ 80770 w 173200"/>
                <a:gd name="connsiteY2" fmla="*/ 5258 h 181822"/>
                <a:gd name="connsiteX3" fmla="*/ 28431 w 173200"/>
                <a:gd name="connsiteY3" fmla="*/ 157115 h 181822"/>
                <a:gd name="connsiteX4" fmla="*/ 112 w 173200"/>
                <a:gd name="connsiteY4" fmla="*/ 174129 h 181822"/>
                <a:gd name="connsiteX5" fmla="*/ 112 w 173200"/>
                <a:gd name="connsiteY5" fmla="*/ 182001 h 181822"/>
                <a:gd name="connsiteX6" fmla="*/ 25902 w 173200"/>
                <a:gd name="connsiteY6" fmla="*/ 181240 h 181822"/>
                <a:gd name="connsiteX7" fmla="*/ 54980 w 173200"/>
                <a:gd name="connsiteY7" fmla="*/ 182001 h 181822"/>
                <a:gd name="connsiteX8" fmla="*/ 54980 w 173200"/>
                <a:gd name="connsiteY8" fmla="*/ 174129 h 181822"/>
                <a:gd name="connsiteX9" fmla="*/ 36016 w 173200"/>
                <a:gd name="connsiteY9" fmla="*/ 161178 h 181822"/>
                <a:gd name="connsiteX10" fmla="*/ 36522 w 173200"/>
                <a:gd name="connsiteY10" fmla="*/ 157369 h 181822"/>
                <a:gd name="connsiteX11" fmla="*/ 48153 w 173200"/>
                <a:gd name="connsiteY11" fmla="*/ 124103 h 181822"/>
                <a:gd name="connsiteX12" fmla="*/ 110606 w 173200"/>
                <a:gd name="connsiteY12" fmla="*/ 124103 h 181822"/>
                <a:gd name="connsiteX13" fmla="*/ 124007 w 173200"/>
                <a:gd name="connsiteY13" fmla="*/ 162956 h 181822"/>
                <a:gd name="connsiteX14" fmla="*/ 124765 w 173200"/>
                <a:gd name="connsiteY14" fmla="*/ 166511 h 181822"/>
                <a:gd name="connsiteX15" fmla="*/ 103779 w 173200"/>
                <a:gd name="connsiteY15" fmla="*/ 174129 h 181822"/>
                <a:gd name="connsiteX16" fmla="*/ 103779 w 173200"/>
                <a:gd name="connsiteY16" fmla="*/ 182001 h 181822"/>
                <a:gd name="connsiteX17" fmla="*/ 140189 w 173200"/>
                <a:gd name="connsiteY17" fmla="*/ 181240 h 181822"/>
                <a:gd name="connsiteX18" fmla="*/ 173312 w 173200"/>
                <a:gd name="connsiteY18" fmla="*/ 182001 h 181822"/>
                <a:gd name="connsiteX19" fmla="*/ 173312 w 173200"/>
                <a:gd name="connsiteY19" fmla="*/ 174129 h 181822"/>
                <a:gd name="connsiteX20" fmla="*/ 168761 w 173200"/>
                <a:gd name="connsiteY20" fmla="*/ 174129 h 181822"/>
                <a:gd name="connsiteX21" fmla="*/ 147269 w 173200"/>
                <a:gd name="connsiteY21" fmla="*/ 163971 h 181822"/>
                <a:gd name="connsiteX22" fmla="*/ 92654 w 173200"/>
                <a:gd name="connsiteY22" fmla="*/ 5258 h 181822"/>
                <a:gd name="connsiteX23" fmla="*/ 79253 w 173200"/>
                <a:gd name="connsiteY23" fmla="*/ 33699 h 181822"/>
                <a:gd name="connsiteX24" fmla="*/ 107825 w 173200"/>
                <a:gd name="connsiteY24" fmla="*/ 116230 h 181822"/>
                <a:gd name="connsiteX25" fmla="*/ 50934 w 173200"/>
                <a:gd name="connsiteY25" fmla="*/ 116230 h 181822"/>
                <a:gd name="connsiteX26" fmla="*/ 79253 w 173200"/>
                <a:gd name="connsiteY26" fmla="*/ 33699 h 18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3200" h="181822">
                  <a:moveTo>
                    <a:pt x="92654" y="5258"/>
                  </a:moveTo>
                  <a:cubicBezTo>
                    <a:pt x="91390" y="1956"/>
                    <a:pt x="90884" y="179"/>
                    <a:pt x="86838" y="179"/>
                  </a:cubicBezTo>
                  <a:cubicBezTo>
                    <a:pt x="82793" y="179"/>
                    <a:pt x="82034" y="1702"/>
                    <a:pt x="80770" y="5258"/>
                  </a:cubicBezTo>
                  <a:lnTo>
                    <a:pt x="28431" y="157115"/>
                  </a:lnTo>
                  <a:cubicBezTo>
                    <a:pt x="23879" y="170066"/>
                    <a:pt x="13766" y="173875"/>
                    <a:pt x="112" y="174129"/>
                  </a:cubicBezTo>
                  <a:lnTo>
                    <a:pt x="112" y="182001"/>
                  </a:lnTo>
                  <a:cubicBezTo>
                    <a:pt x="5927" y="181747"/>
                    <a:pt x="16800" y="181240"/>
                    <a:pt x="25902" y="181240"/>
                  </a:cubicBezTo>
                  <a:cubicBezTo>
                    <a:pt x="33740" y="181240"/>
                    <a:pt x="46888" y="181747"/>
                    <a:pt x="54980" y="182001"/>
                  </a:cubicBezTo>
                  <a:lnTo>
                    <a:pt x="54980" y="174129"/>
                  </a:lnTo>
                  <a:cubicBezTo>
                    <a:pt x="42337" y="174129"/>
                    <a:pt x="36016" y="167781"/>
                    <a:pt x="36016" y="161178"/>
                  </a:cubicBezTo>
                  <a:cubicBezTo>
                    <a:pt x="36016" y="160416"/>
                    <a:pt x="36269" y="157877"/>
                    <a:pt x="36522" y="157369"/>
                  </a:cubicBezTo>
                  <a:lnTo>
                    <a:pt x="48153" y="124103"/>
                  </a:lnTo>
                  <a:lnTo>
                    <a:pt x="110606" y="124103"/>
                  </a:lnTo>
                  <a:lnTo>
                    <a:pt x="124007" y="162956"/>
                  </a:lnTo>
                  <a:cubicBezTo>
                    <a:pt x="124260" y="163971"/>
                    <a:pt x="124765" y="165495"/>
                    <a:pt x="124765" y="166511"/>
                  </a:cubicBezTo>
                  <a:cubicBezTo>
                    <a:pt x="124765" y="174129"/>
                    <a:pt x="110606" y="174129"/>
                    <a:pt x="103779" y="174129"/>
                  </a:cubicBezTo>
                  <a:lnTo>
                    <a:pt x="103779" y="182001"/>
                  </a:lnTo>
                  <a:cubicBezTo>
                    <a:pt x="112882" y="181240"/>
                    <a:pt x="130581" y="181240"/>
                    <a:pt x="140189" y="181240"/>
                  </a:cubicBezTo>
                  <a:cubicBezTo>
                    <a:pt x="151061" y="181240"/>
                    <a:pt x="162692" y="181493"/>
                    <a:pt x="173312" y="182001"/>
                  </a:cubicBezTo>
                  <a:lnTo>
                    <a:pt x="173312" y="174129"/>
                  </a:lnTo>
                  <a:lnTo>
                    <a:pt x="168761" y="174129"/>
                  </a:lnTo>
                  <a:cubicBezTo>
                    <a:pt x="153590" y="174129"/>
                    <a:pt x="150050" y="172352"/>
                    <a:pt x="147269" y="163971"/>
                  </a:cubicBezTo>
                  <a:lnTo>
                    <a:pt x="92654" y="5258"/>
                  </a:lnTo>
                  <a:close/>
                  <a:moveTo>
                    <a:pt x="79253" y="33699"/>
                  </a:moveTo>
                  <a:lnTo>
                    <a:pt x="107825" y="116230"/>
                  </a:lnTo>
                  <a:lnTo>
                    <a:pt x="50934" y="116230"/>
                  </a:lnTo>
                  <a:lnTo>
                    <a:pt x="79253" y="33699"/>
                  </a:lnTo>
                  <a:close/>
                </a:path>
              </a:pathLst>
            </a:custGeom>
            <a:solidFill>
              <a:srgbClr val="000000"/>
            </a:solidFill>
            <a:ln w="25380" cap="flat">
              <a:noFill/>
              <a:prstDash val="solid"/>
              <a:miter/>
            </a:ln>
          </p:spPr>
          <p:txBody>
            <a:bodyPr rtlCol="0" anchor="ctr"/>
            <a:lstStyle/>
            <a:p>
              <a:endParaRPr lang="en-IN"/>
            </a:p>
          </p:txBody>
        </p:sp>
        <p:sp>
          <p:nvSpPr>
            <p:cNvPr id="707" name="Freeform: Shape 706">
              <a:extLst>
                <a:ext uri="{FF2B5EF4-FFF2-40B4-BE49-F238E27FC236}">
                  <a16:creationId xmlns:a16="http://schemas.microsoft.com/office/drawing/2014/main" id="{B5BFCDCD-A9DB-C2CC-C09F-35F86D26081E}"/>
                </a:ext>
              </a:extLst>
            </p:cNvPr>
            <p:cNvSpPr/>
            <p:nvPr>
              <p:custDataLst>
                <p:tags r:id="rId265"/>
              </p:custDataLst>
            </p:nvPr>
          </p:nvSpPr>
          <p:spPr>
            <a:xfrm>
              <a:off x="5570625" y="6988526"/>
              <a:ext cx="123642" cy="112242"/>
            </a:xfrm>
            <a:custGeom>
              <a:avLst/>
              <a:gdLst>
                <a:gd name="connsiteX0" fmla="*/ 100499 w 123642"/>
                <a:gd name="connsiteY0" fmla="*/ 25065 h 112242"/>
                <a:gd name="connsiteX1" fmla="*/ 123761 w 123642"/>
                <a:gd name="connsiteY1" fmla="*/ 8051 h 112242"/>
                <a:gd name="connsiteX2" fmla="*/ 123761 w 123642"/>
                <a:gd name="connsiteY2" fmla="*/ 179 h 112242"/>
                <a:gd name="connsiteX3" fmla="*/ 104798 w 123642"/>
                <a:gd name="connsiteY3" fmla="*/ 941 h 112242"/>
                <a:gd name="connsiteX4" fmla="*/ 82800 w 123642"/>
                <a:gd name="connsiteY4" fmla="*/ 179 h 112242"/>
                <a:gd name="connsiteX5" fmla="*/ 82800 w 123642"/>
                <a:gd name="connsiteY5" fmla="*/ 8051 h 112242"/>
                <a:gd name="connsiteX6" fmla="*/ 94937 w 123642"/>
                <a:gd name="connsiteY6" fmla="*/ 18971 h 112242"/>
                <a:gd name="connsiteX7" fmla="*/ 93420 w 123642"/>
                <a:gd name="connsiteY7" fmla="*/ 25065 h 112242"/>
                <a:gd name="connsiteX8" fmla="*/ 67629 w 123642"/>
                <a:gd name="connsiteY8" fmla="*/ 89820 h 112242"/>
                <a:gd name="connsiteX9" fmla="*/ 39311 w 123642"/>
                <a:gd name="connsiteY9" fmla="*/ 18971 h 112242"/>
                <a:gd name="connsiteX10" fmla="*/ 37793 w 123642"/>
                <a:gd name="connsiteY10" fmla="*/ 14654 h 112242"/>
                <a:gd name="connsiteX11" fmla="*/ 52206 w 123642"/>
                <a:gd name="connsiteY11" fmla="*/ 8051 h 112242"/>
                <a:gd name="connsiteX12" fmla="*/ 52206 w 123642"/>
                <a:gd name="connsiteY12" fmla="*/ 179 h 112242"/>
                <a:gd name="connsiteX13" fmla="*/ 24645 w 123642"/>
                <a:gd name="connsiteY13" fmla="*/ 941 h 112242"/>
                <a:gd name="connsiteX14" fmla="*/ 119 w 123642"/>
                <a:gd name="connsiteY14" fmla="*/ 179 h 112242"/>
                <a:gd name="connsiteX15" fmla="*/ 119 w 123642"/>
                <a:gd name="connsiteY15" fmla="*/ 8051 h 112242"/>
                <a:gd name="connsiteX16" fmla="*/ 20347 w 123642"/>
                <a:gd name="connsiteY16" fmla="*/ 17447 h 112242"/>
                <a:gd name="connsiteX17" fmla="*/ 56757 w 123642"/>
                <a:gd name="connsiteY17" fmla="*/ 107596 h 112242"/>
                <a:gd name="connsiteX18" fmla="*/ 62067 w 123642"/>
                <a:gd name="connsiteY18" fmla="*/ 112421 h 112242"/>
                <a:gd name="connsiteX19" fmla="*/ 67377 w 123642"/>
                <a:gd name="connsiteY19" fmla="*/ 107596 h 112242"/>
                <a:gd name="connsiteX20" fmla="*/ 100499 w 123642"/>
                <a:gd name="connsiteY20" fmla="*/ 25065 h 11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3642" h="112242">
                  <a:moveTo>
                    <a:pt x="100499" y="25065"/>
                  </a:moveTo>
                  <a:cubicBezTo>
                    <a:pt x="102775" y="19224"/>
                    <a:pt x="107074" y="8305"/>
                    <a:pt x="123761" y="8051"/>
                  </a:cubicBezTo>
                  <a:lnTo>
                    <a:pt x="123761" y="179"/>
                  </a:lnTo>
                  <a:cubicBezTo>
                    <a:pt x="117946" y="687"/>
                    <a:pt x="110613" y="941"/>
                    <a:pt x="104798" y="941"/>
                  </a:cubicBezTo>
                  <a:cubicBezTo>
                    <a:pt x="98730" y="941"/>
                    <a:pt x="87099" y="433"/>
                    <a:pt x="82800" y="179"/>
                  </a:cubicBezTo>
                  <a:lnTo>
                    <a:pt x="82800" y="8051"/>
                  </a:lnTo>
                  <a:cubicBezTo>
                    <a:pt x="92156" y="8305"/>
                    <a:pt x="94937" y="14146"/>
                    <a:pt x="94937" y="18971"/>
                  </a:cubicBezTo>
                  <a:cubicBezTo>
                    <a:pt x="94937" y="21256"/>
                    <a:pt x="94431" y="22272"/>
                    <a:pt x="93420" y="25065"/>
                  </a:cubicBezTo>
                  <a:lnTo>
                    <a:pt x="67629" y="89820"/>
                  </a:lnTo>
                  <a:lnTo>
                    <a:pt x="39311" y="18971"/>
                  </a:lnTo>
                  <a:cubicBezTo>
                    <a:pt x="37793" y="15669"/>
                    <a:pt x="37793" y="15161"/>
                    <a:pt x="37793" y="14654"/>
                  </a:cubicBezTo>
                  <a:cubicBezTo>
                    <a:pt x="37793" y="8051"/>
                    <a:pt x="47654" y="8051"/>
                    <a:pt x="52206" y="8051"/>
                  </a:cubicBezTo>
                  <a:lnTo>
                    <a:pt x="52206" y="179"/>
                  </a:lnTo>
                  <a:cubicBezTo>
                    <a:pt x="44620" y="433"/>
                    <a:pt x="30461" y="941"/>
                    <a:pt x="24645" y="941"/>
                  </a:cubicBezTo>
                  <a:cubicBezTo>
                    <a:pt x="17819" y="941"/>
                    <a:pt x="7705" y="687"/>
                    <a:pt x="119" y="179"/>
                  </a:cubicBezTo>
                  <a:lnTo>
                    <a:pt x="119" y="8051"/>
                  </a:lnTo>
                  <a:cubicBezTo>
                    <a:pt x="16049" y="8051"/>
                    <a:pt x="17060" y="9575"/>
                    <a:pt x="20347" y="17447"/>
                  </a:cubicBezTo>
                  <a:lnTo>
                    <a:pt x="56757" y="107596"/>
                  </a:lnTo>
                  <a:cubicBezTo>
                    <a:pt x="58274" y="111152"/>
                    <a:pt x="58780" y="112421"/>
                    <a:pt x="62067" y="112421"/>
                  </a:cubicBezTo>
                  <a:cubicBezTo>
                    <a:pt x="65354" y="112421"/>
                    <a:pt x="66365" y="110136"/>
                    <a:pt x="67377" y="107596"/>
                  </a:cubicBezTo>
                  <a:lnTo>
                    <a:pt x="100499" y="25065"/>
                  </a:lnTo>
                  <a:close/>
                </a:path>
              </a:pathLst>
            </a:custGeom>
            <a:solidFill>
              <a:srgbClr val="000000"/>
            </a:solidFill>
            <a:ln w="25380" cap="flat">
              <a:noFill/>
              <a:prstDash val="solid"/>
              <a:miter/>
            </a:ln>
          </p:spPr>
          <p:txBody>
            <a:bodyPr rtlCol="0" anchor="ctr"/>
            <a:lstStyle/>
            <a:p>
              <a:endParaRPr lang="en-IN"/>
            </a:p>
          </p:txBody>
        </p:sp>
        <p:sp>
          <p:nvSpPr>
            <p:cNvPr id="708" name="Freeform: Shape 707">
              <a:extLst>
                <a:ext uri="{FF2B5EF4-FFF2-40B4-BE49-F238E27FC236}">
                  <a16:creationId xmlns:a16="http://schemas.microsoft.com/office/drawing/2014/main" id="{17003BF4-2B08-8B45-CCC8-0F9043629DB6}"/>
                </a:ext>
              </a:extLst>
            </p:cNvPr>
            <p:cNvSpPr/>
            <p:nvPr>
              <p:custDataLst>
                <p:tags r:id="rId266"/>
              </p:custDataLst>
            </p:nvPr>
          </p:nvSpPr>
          <p:spPr>
            <a:xfrm>
              <a:off x="5699324" y="6984209"/>
              <a:ext cx="97851" cy="116559"/>
            </a:xfrm>
            <a:custGeom>
              <a:avLst/>
              <a:gdLst>
                <a:gd name="connsiteX0" fmla="*/ 21363 w 97851"/>
                <a:gd name="connsiteY0" fmla="*/ 49951 h 116559"/>
                <a:gd name="connsiteX1" fmla="*/ 52716 w 97851"/>
                <a:gd name="connsiteY1" fmla="*/ 5766 h 116559"/>
                <a:gd name="connsiteX2" fmla="*/ 81288 w 97851"/>
                <a:gd name="connsiteY2" fmla="*/ 49951 h 116559"/>
                <a:gd name="connsiteX3" fmla="*/ 21363 w 97851"/>
                <a:gd name="connsiteY3" fmla="*/ 49951 h 116559"/>
                <a:gd name="connsiteX4" fmla="*/ 21111 w 97851"/>
                <a:gd name="connsiteY4" fmla="*/ 55284 h 116559"/>
                <a:gd name="connsiteX5" fmla="*/ 91655 w 97851"/>
                <a:gd name="connsiteY5" fmla="*/ 55284 h 116559"/>
                <a:gd name="connsiteX6" fmla="*/ 97976 w 97851"/>
                <a:gd name="connsiteY6" fmla="*/ 49951 h 116559"/>
                <a:gd name="connsiteX7" fmla="*/ 52716 w 97851"/>
                <a:gd name="connsiteY7" fmla="*/ 179 h 116559"/>
                <a:gd name="connsiteX8" fmla="*/ 124 w 97851"/>
                <a:gd name="connsiteY8" fmla="*/ 58078 h 116559"/>
                <a:gd name="connsiteX9" fmla="*/ 55751 w 97851"/>
                <a:gd name="connsiteY9" fmla="*/ 116738 h 116559"/>
                <a:gd name="connsiteX10" fmla="*/ 97976 w 97851"/>
                <a:gd name="connsiteY10" fmla="*/ 83726 h 116559"/>
                <a:gd name="connsiteX11" fmla="*/ 94689 w 97851"/>
                <a:gd name="connsiteY11" fmla="*/ 80678 h 116559"/>
                <a:gd name="connsiteX12" fmla="*/ 91402 w 97851"/>
                <a:gd name="connsiteY12" fmla="*/ 84234 h 116559"/>
                <a:gd name="connsiteX13" fmla="*/ 57268 w 97851"/>
                <a:gd name="connsiteY13" fmla="*/ 110390 h 116559"/>
                <a:gd name="connsiteX14" fmla="*/ 28696 w 97851"/>
                <a:gd name="connsiteY14" fmla="*/ 93376 h 116559"/>
                <a:gd name="connsiteX15" fmla="*/ 21111 w 97851"/>
                <a:gd name="connsiteY15" fmla="*/ 55284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851" h="116559">
                  <a:moveTo>
                    <a:pt x="21363" y="49951"/>
                  </a:moveTo>
                  <a:cubicBezTo>
                    <a:pt x="22880" y="12114"/>
                    <a:pt x="44120" y="5766"/>
                    <a:pt x="52716" y="5766"/>
                  </a:cubicBezTo>
                  <a:cubicBezTo>
                    <a:pt x="78760" y="5766"/>
                    <a:pt x="81288" y="40048"/>
                    <a:pt x="81288" y="49951"/>
                  </a:cubicBezTo>
                  <a:lnTo>
                    <a:pt x="21363" y="49951"/>
                  </a:lnTo>
                  <a:close/>
                  <a:moveTo>
                    <a:pt x="21111" y="55284"/>
                  </a:moveTo>
                  <a:lnTo>
                    <a:pt x="91655" y="55284"/>
                  </a:lnTo>
                  <a:cubicBezTo>
                    <a:pt x="97217" y="55284"/>
                    <a:pt x="97976" y="55284"/>
                    <a:pt x="97976" y="49951"/>
                  </a:cubicBezTo>
                  <a:cubicBezTo>
                    <a:pt x="97976" y="24811"/>
                    <a:pt x="84322" y="179"/>
                    <a:pt x="52716" y="179"/>
                  </a:cubicBezTo>
                  <a:cubicBezTo>
                    <a:pt x="23386" y="179"/>
                    <a:pt x="124" y="26335"/>
                    <a:pt x="124" y="58078"/>
                  </a:cubicBezTo>
                  <a:cubicBezTo>
                    <a:pt x="124" y="92106"/>
                    <a:pt x="26673" y="116738"/>
                    <a:pt x="55751" y="116738"/>
                  </a:cubicBezTo>
                  <a:cubicBezTo>
                    <a:pt x="86598" y="116738"/>
                    <a:pt x="97976" y="88551"/>
                    <a:pt x="97976" y="83726"/>
                  </a:cubicBezTo>
                  <a:cubicBezTo>
                    <a:pt x="97976" y="81186"/>
                    <a:pt x="95953" y="80678"/>
                    <a:pt x="94689" y="80678"/>
                  </a:cubicBezTo>
                  <a:cubicBezTo>
                    <a:pt x="92413" y="80678"/>
                    <a:pt x="91908" y="82202"/>
                    <a:pt x="91402" y="84234"/>
                  </a:cubicBezTo>
                  <a:cubicBezTo>
                    <a:pt x="82552" y="110390"/>
                    <a:pt x="59796" y="110390"/>
                    <a:pt x="57268" y="110390"/>
                  </a:cubicBezTo>
                  <a:cubicBezTo>
                    <a:pt x="44625" y="110390"/>
                    <a:pt x="34511" y="102771"/>
                    <a:pt x="28696" y="93376"/>
                  </a:cubicBezTo>
                  <a:cubicBezTo>
                    <a:pt x="21111" y="81186"/>
                    <a:pt x="21111" y="64426"/>
                    <a:pt x="21111" y="55284"/>
                  </a:cubicBezTo>
                  <a:close/>
                </a:path>
              </a:pathLst>
            </a:custGeom>
            <a:solidFill>
              <a:srgbClr val="000000"/>
            </a:solidFill>
            <a:ln w="25380" cap="flat">
              <a:noFill/>
              <a:prstDash val="solid"/>
              <a:miter/>
            </a:ln>
          </p:spPr>
          <p:txBody>
            <a:bodyPr rtlCol="0" anchor="ctr"/>
            <a:lstStyle/>
            <a:p>
              <a:endParaRPr lang="en-IN"/>
            </a:p>
          </p:txBody>
        </p:sp>
        <p:sp>
          <p:nvSpPr>
            <p:cNvPr id="709" name="Freeform: Shape 708">
              <a:extLst>
                <a:ext uri="{FF2B5EF4-FFF2-40B4-BE49-F238E27FC236}">
                  <a16:creationId xmlns:a16="http://schemas.microsoft.com/office/drawing/2014/main" id="{433FA86D-B5F0-BCD1-7D46-86289181C4F9}"/>
                </a:ext>
              </a:extLst>
            </p:cNvPr>
            <p:cNvSpPr/>
            <p:nvPr>
              <p:custDataLst>
                <p:tags r:id="rId267"/>
              </p:custDataLst>
            </p:nvPr>
          </p:nvSpPr>
          <p:spPr>
            <a:xfrm>
              <a:off x="5811701" y="6985733"/>
              <a:ext cx="84956" cy="112242"/>
            </a:xfrm>
            <a:custGeom>
              <a:avLst/>
              <a:gdLst>
                <a:gd name="connsiteX0" fmla="*/ 35274 w 84956"/>
                <a:gd name="connsiteY0" fmla="*/ 28112 h 112242"/>
                <a:gd name="connsiteX1" fmla="*/ 35274 w 84956"/>
                <a:gd name="connsiteY1" fmla="*/ 179 h 112242"/>
                <a:gd name="connsiteX2" fmla="*/ 129 w 84956"/>
                <a:gd name="connsiteY2" fmla="*/ 2972 h 112242"/>
                <a:gd name="connsiteX3" fmla="*/ 129 w 84956"/>
                <a:gd name="connsiteY3" fmla="*/ 10844 h 112242"/>
                <a:gd name="connsiteX4" fmla="*/ 19851 w 84956"/>
                <a:gd name="connsiteY4" fmla="*/ 25065 h 112242"/>
                <a:gd name="connsiteX5" fmla="*/ 19851 w 84956"/>
                <a:gd name="connsiteY5" fmla="*/ 93122 h 112242"/>
                <a:gd name="connsiteX6" fmla="*/ 129 w 84956"/>
                <a:gd name="connsiteY6" fmla="*/ 104549 h 112242"/>
                <a:gd name="connsiteX7" fmla="*/ 129 w 84956"/>
                <a:gd name="connsiteY7" fmla="*/ 112421 h 112242"/>
                <a:gd name="connsiteX8" fmla="*/ 28953 w 84956"/>
                <a:gd name="connsiteY8" fmla="*/ 111659 h 112242"/>
                <a:gd name="connsiteX9" fmla="*/ 61065 w 84956"/>
                <a:gd name="connsiteY9" fmla="*/ 112421 h 112242"/>
                <a:gd name="connsiteX10" fmla="*/ 61065 w 84956"/>
                <a:gd name="connsiteY10" fmla="*/ 104549 h 112242"/>
                <a:gd name="connsiteX11" fmla="*/ 55755 w 84956"/>
                <a:gd name="connsiteY11" fmla="*/ 104549 h 112242"/>
                <a:gd name="connsiteX12" fmla="*/ 36539 w 84956"/>
                <a:gd name="connsiteY12" fmla="*/ 92614 h 112242"/>
                <a:gd name="connsiteX13" fmla="*/ 36539 w 84956"/>
                <a:gd name="connsiteY13" fmla="*/ 53507 h 112242"/>
                <a:gd name="connsiteX14" fmla="*/ 66375 w 84956"/>
                <a:gd name="connsiteY14" fmla="*/ 5766 h 112242"/>
                <a:gd name="connsiteX15" fmla="*/ 69156 w 84956"/>
                <a:gd name="connsiteY15" fmla="*/ 6019 h 112242"/>
                <a:gd name="connsiteX16" fmla="*/ 63340 w 84956"/>
                <a:gd name="connsiteY16" fmla="*/ 15923 h 112242"/>
                <a:gd name="connsiteX17" fmla="*/ 74213 w 84956"/>
                <a:gd name="connsiteY17" fmla="*/ 26843 h 112242"/>
                <a:gd name="connsiteX18" fmla="*/ 85085 w 84956"/>
                <a:gd name="connsiteY18" fmla="*/ 15669 h 112242"/>
                <a:gd name="connsiteX19" fmla="*/ 66375 w 84956"/>
                <a:gd name="connsiteY19" fmla="*/ 179 h 112242"/>
                <a:gd name="connsiteX20" fmla="*/ 35274 w 84956"/>
                <a:gd name="connsiteY20" fmla="*/ 28112 h 11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4956" h="112242">
                  <a:moveTo>
                    <a:pt x="35274" y="28112"/>
                  </a:moveTo>
                  <a:lnTo>
                    <a:pt x="35274" y="179"/>
                  </a:lnTo>
                  <a:lnTo>
                    <a:pt x="129" y="2972"/>
                  </a:lnTo>
                  <a:lnTo>
                    <a:pt x="129" y="10844"/>
                  </a:lnTo>
                  <a:cubicBezTo>
                    <a:pt x="17828" y="10844"/>
                    <a:pt x="19851" y="12622"/>
                    <a:pt x="19851" y="25065"/>
                  </a:cubicBezTo>
                  <a:lnTo>
                    <a:pt x="19851" y="93122"/>
                  </a:lnTo>
                  <a:cubicBezTo>
                    <a:pt x="19851" y="104549"/>
                    <a:pt x="17069" y="104549"/>
                    <a:pt x="129" y="104549"/>
                  </a:cubicBezTo>
                  <a:lnTo>
                    <a:pt x="129" y="112421"/>
                  </a:lnTo>
                  <a:cubicBezTo>
                    <a:pt x="9990" y="112167"/>
                    <a:pt x="21873" y="111659"/>
                    <a:pt x="28953" y="111659"/>
                  </a:cubicBezTo>
                  <a:cubicBezTo>
                    <a:pt x="39067" y="111659"/>
                    <a:pt x="50951" y="111659"/>
                    <a:pt x="61065" y="112421"/>
                  </a:cubicBezTo>
                  <a:lnTo>
                    <a:pt x="61065" y="104549"/>
                  </a:lnTo>
                  <a:lnTo>
                    <a:pt x="55755" y="104549"/>
                  </a:lnTo>
                  <a:cubicBezTo>
                    <a:pt x="37044" y="104549"/>
                    <a:pt x="36539" y="101756"/>
                    <a:pt x="36539" y="92614"/>
                  </a:cubicBezTo>
                  <a:lnTo>
                    <a:pt x="36539" y="53507"/>
                  </a:lnTo>
                  <a:cubicBezTo>
                    <a:pt x="36539" y="28366"/>
                    <a:pt x="47158" y="5766"/>
                    <a:pt x="66375" y="5766"/>
                  </a:cubicBezTo>
                  <a:cubicBezTo>
                    <a:pt x="68144" y="5766"/>
                    <a:pt x="68650" y="5766"/>
                    <a:pt x="69156" y="6019"/>
                  </a:cubicBezTo>
                  <a:cubicBezTo>
                    <a:pt x="68397" y="6273"/>
                    <a:pt x="63340" y="9321"/>
                    <a:pt x="63340" y="15923"/>
                  </a:cubicBezTo>
                  <a:cubicBezTo>
                    <a:pt x="63340" y="23034"/>
                    <a:pt x="68650" y="26843"/>
                    <a:pt x="74213" y="26843"/>
                  </a:cubicBezTo>
                  <a:cubicBezTo>
                    <a:pt x="78764" y="26843"/>
                    <a:pt x="85085" y="23795"/>
                    <a:pt x="85085" y="15669"/>
                  </a:cubicBezTo>
                  <a:cubicBezTo>
                    <a:pt x="85085" y="7543"/>
                    <a:pt x="77247" y="179"/>
                    <a:pt x="66375" y="179"/>
                  </a:cubicBezTo>
                  <a:cubicBezTo>
                    <a:pt x="47917" y="179"/>
                    <a:pt x="38814" y="17193"/>
                    <a:pt x="35274" y="28112"/>
                  </a:cubicBezTo>
                  <a:close/>
                </a:path>
              </a:pathLst>
            </a:custGeom>
            <a:solidFill>
              <a:srgbClr val="000000"/>
            </a:solidFill>
            <a:ln w="25380" cap="flat">
              <a:noFill/>
              <a:prstDash val="solid"/>
              <a:miter/>
            </a:ln>
          </p:spPr>
          <p:txBody>
            <a:bodyPr rtlCol="0" anchor="ctr"/>
            <a:lstStyle/>
            <a:p>
              <a:endParaRPr lang="en-IN"/>
            </a:p>
          </p:txBody>
        </p:sp>
        <p:sp>
          <p:nvSpPr>
            <p:cNvPr id="710" name="Freeform: Shape 709">
              <a:extLst>
                <a:ext uri="{FF2B5EF4-FFF2-40B4-BE49-F238E27FC236}">
                  <a16:creationId xmlns:a16="http://schemas.microsoft.com/office/drawing/2014/main" id="{045A6F9A-17D4-1C1A-5B72-588D1B5F22EA}"/>
                </a:ext>
              </a:extLst>
            </p:cNvPr>
            <p:cNvSpPr/>
            <p:nvPr>
              <p:custDataLst>
                <p:tags r:id="rId268"/>
              </p:custDataLst>
            </p:nvPr>
          </p:nvSpPr>
          <p:spPr>
            <a:xfrm>
              <a:off x="5914273" y="6984209"/>
              <a:ext cx="114033" cy="116559"/>
            </a:xfrm>
            <a:custGeom>
              <a:avLst/>
              <a:gdLst>
                <a:gd name="connsiteX0" fmla="*/ 73711 w 114033"/>
                <a:gd name="connsiteY0" fmla="*/ 94645 h 116559"/>
                <a:gd name="connsiteX1" fmla="*/ 93433 w 114033"/>
                <a:gd name="connsiteY1" fmla="*/ 115469 h 116559"/>
                <a:gd name="connsiteX2" fmla="*/ 114167 w 114033"/>
                <a:gd name="connsiteY2" fmla="*/ 91344 h 116559"/>
                <a:gd name="connsiteX3" fmla="*/ 114167 w 114033"/>
                <a:gd name="connsiteY3" fmla="*/ 77123 h 116559"/>
                <a:gd name="connsiteX4" fmla="*/ 107845 w 114033"/>
                <a:gd name="connsiteY4" fmla="*/ 77123 h 116559"/>
                <a:gd name="connsiteX5" fmla="*/ 107845 w 114033"/>
                <a:gd name="connsiteY5" fmla="*/ 91344 h 116559"/>
                <a:gd name="connsiteX6" fmla="*/ 98743 w 114033"/>
                <a:gd name="connsiteY6" fmla="*/ 107596 h 116559"/>
                <a:gd name="connsiteX7" fmla="*/ 89388 w 114033"/>
                <a:gd name="connsiteY7" fmla="*/ 94899 h 116559"/>
                <a:gd name="connsiteX8" fmla="*/ 89388 w 114033"/>
                <a:gd name="connsiteY8" fmla="*/ 44111 h 116559"/>
                <a:gd name="connsiteX9" fmla="*/ 80285 w 114033"/>
                <a:gd name="connsiteY9" fmla="*/ 14146 h 116559"/>
                <a:gd name="connsiteX10" fmla="*/ 45645 w 114033"/>
                <a:gd name="connsiteY10" fmla="*/ 179 h 116559"/>
                <a:gd name="connsiteX11" fmla="*/ 7465 w 114033"/>
                <a:gd name="connsiteY11" fmla="*/ 28874 h 116559"/>
                <a:gd name="connsiteX12" fmla="*/ 19096 w 114033"/>
                <a:gd name="connsiteY12" fmla="*/ 40810 h 116559"/>
                <a:gd name="connsiteX13" fmla="*/ 30727 w 114033"/>
                <a:gd name="connsiteY13" fmla="*/ 29128 h 116559"/>
                <a:gd name="connsiteX14" fmla="*/ 17832 w 114033"/>
                <a:gd name="connsiteY14" fmla="*/ 17447 h 116559"/>
                <a:gd name="connsiteX15" fmla="*/ 45139 w 114033"/>
                <a:gd name="connsiteY15" fmla="*/ 5766 h 116559"/>
                <a:gd name="connsiteX16" fmla="*/ 71941 w 114033"/>
                <a:gd name="connsiteY16" fmla="*/ 38270 h 116559"/>
                <a:gd name="connsiteX17" fmla="*/ 71941 w 114033"/>
                <a:gd name="connsiteY17" fmla="*/ 47666 h 116559"/>
                <a:gd name="connsiteX18" fmla="*/ 25417 w 114033"/>
                <a:gd name="connsiteY18" fmla="*/ 56808 h 116559"/>
                <a:gd name="connsiteX19" fmla="*/ 133 w 114033"/>
                <a:gd name="connsiteY19" fmla="*/ 89820 h 116559"/>
                <a:gd name="connsiteX20" fmla="*/ 40588 w 114033"/>
                <a:gd name="connsiteY20" fmla="*/ 116738 h 116559"/>
                <a:gd name="connsiteX21" fmla="*/ 73711 w 114033"/>
                <a:gd name="connsiteY21" fmla="*/ 94645 h 116559"/>
                <a:gd name="connsiteX22" fmla="*/ 71941 w 114033"/>
                <a:gd name="connsiteY22" fmla="*/ 52999 h 116559"/>
                <a:gd name="connsiteX23" fmla="*/ 71941 w 114033"/>
                <a:gd name="connsiteY23" fmla="*/ 78393 h 116559"/>
                <a:gd name="connsiteX24" fmla="*/ 42358 w 114033"/>
                <a:gd name="connsiteY24" fmla="*/ 111152 h 116559"/>
                <a:gd name="connsiteX25" fmla="*/ 19602 w 114033"/>
                <a:gd name="connsiteY25" fmla="*/ 89566 h 116559"/>
                <a:gd name="connsiteX26" fmla="*/ 71941 w 114033"/>
                <a:gd name="connsiteY26" fmla="*/ 52999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033" h="116559">
                  <a:moveTo>
                    <a:pt x="73711" y="94645"/>
                  </a:moveTo>
                  <a:cubicBezTo>
                    <a:pt x="74722" y="104803"/>
                    <a:pt x="81549" y="115469"/>
                    <a:pt x="93433" y="115469"/>
                  </a:cubicBezTo>
                  <a:cubicBezTo>
                    <a:pt x="98743" y="115469"/>
                    <a:pt x="114167" y="111913"/>
                    <a:pt x="114167" y="91344"/>
                  </a:cubicBezTo>
                  <a:lnTo>
                    <a:pt x="114167" y="77123"/>
                  </a:lnTo>
                  <a:lnTo>
                    <a:pt x="107845" y="77123"/>
                  </a:lnTo>
                  <a:lnTo>
                    <a:pt x="107845" y="91344"/>
                  </a:lnTo>
                  <a:cubicBezTo>
                    <a:pt x="107845" y="106073"/>
                    <a:pt x="101524" y="107596"/>
                    <a:pt x="98743" y="107596"/>
                  </a:cubicBezTo>
                  <a:cubicBezTo>
                    <a:pt x="90399" y="107596"/>
                    <a:pt x="89388" y="96169"/>
                    <a:pt x="89388" y="94899"/>
                  </a:cubicBezTo>
                  <a:lnTo>
                    <a:pt x="89388" y="44111"/>
                  </a:lnTo>
                  <a:cubicBezTo>
                    <a:pt x="89388" y="33445"/>
                    <a:pt x="89388" y="23541"/>
                    <a:pt x="80285" y="14146"/>
                  </a:cubicBezTo>
                  <a:cubicBezTo>
                    <a:pt x="70424" y="4242"/>
                    <a:pt x="57782" y="179"/>
                    <a:pt x="45645" y="179"/>
                  </a:cubicBezTo>
                  <a:cubicBezTo>
                    <a:pt x="24912" y="179"/>
                    <a:pt x="7465" y="12114"/>
                    <a:pt x="7465" y="28874"/>
                  </a:cubicBezTo>
                  <a:cubicBezTo>
                    <a:pt x="7465" y="36493"/>
                    <a:pt x="12522" y="40810"/>
                    <a:pt x="19096" y="40810"/>
                  </a:cubicBezTo>
                  <a:cubicBezTo>
                    <a:pt x="26176" y="40810"/>
                    <a:pt x="30727" y="35731"/>
                    <a:pt x="30727" y="29128"/>
                  </a:cubicBezTo>
                  <a:cubicBezTo>
                    <a:pt x="30727" y="26081"/>
                    <a:pt x="29463" y="17701"/>
                    <a:pt x="17832" y="17447"/>
                  </a:cubicBezTo>
                  <a:cubicBezTo>
                    <a:pt x="24659" y="8559"/>
                    <a:pt x="37048" y="5766"/>
                    <a:pt x="45139" y="5766"/>
                  </a:cubicBezTo>
                  <a:cubicBezTo>
                    <a:pt x="57529" y="5766"/>
                    <a:pt x="71941" y="15669"/>
                    <a:pt x="71941" y="38270"/>
                  </a:cubicBezTo>
                  <a:lnTo>
                    <a:pt x="71941" y="47666"/>
                  </a:lnTo>
                  <a:cubicBezTo>
                    <a:pt x="59046" y="48428"/>
                    <a:pt x="41347" y="49190"/>
                    <a:pt x="25417" y="56808"/>
                  </a:cubicBezTo>
                  <a:cubicBezTo>
                    <a:pt x="6454" y="65442"/>
                    <a:pt x="133" y="78647"/>
                    <a:pt x="133" y="89820"/>
                  </a:cubicBezTo>
                  <a:cubicBezTo>
                    <a:pt x="133" y="110390"/>
                    <a:pt x="24659" y="116738"/>
                    <a:pt x="40588" y="116738"/>
                  </a:cubicBezTo>
                  <a:cubicBezTo>
                    <a:pt x="57276" y="116738"/>
                    <a:pt x="68907" y="106581"/>
                    <a:pt x="73711" y="94645"/>
                  </a:cubicBezTo>
                  <a:close/>
                  <a:moveTo>
                    <a:pt x="71941" y="52999"/>
                  </a:moveTo>
                  <a:lnTo>
                    <a:pt x="71941" y="78393"/>
                  </a:lnTo>
                  <a:cubicBezTo>
                    <a:pt x="71941" y="102517"/>
                    <a:pt x="53736" y="111152"/>
                    <a:pt x="42358" y="111152"/>
                  </a:cubicBezTo>
                  <a:cubicBezTo>
                    <a:pt x="29968" y="111152"/>
                    <a:pt x="19602" y="102264"/>
                    <a:pt x="19602" y="89566"/>
                  </a:cubicBezTo>
                  <a:cubicBezTo>
                    <a:pt x="19602" y="75600"/>
                    <a:pt x="30221" y="54522"/>
                    <a:pt x="71941" y="52999"/>
                  </a:cubicBezTo>
                  <a:close/>
                </a:path>
              </a:pathLst>
            </a:custGeom>
            <a:solidFill>
              <a:srgbClr val="000000"/>
            </a:solidFill>
            <a:ln w="25380" cap="flat">
              <a:noFill/>
              <a:prstDash val="solid"/>
              <a:miter/>
            </a:ln>
          </p:spPr>
          <p:txBody>
            <a:bodyPr rtlCol="0" anchor="ctr"/>
            <a:lstStyle/>
            <a:p>
              <a:endParaRPr lang="en-IN"/>
            </a:p>
          </p:txBody>
        </p:sp>
        <p:sp>
          <p:nvSpPr>
            <p:cNvPr id="711" name="Freeform: Shape 710">
              <a:extLst>
                <a:ext uri="{FF2B5EF4-FFF2-40B4-BE49-F238E27FC236}">
                  <a16:creationId xmlns:a16="http://schemas.microsoft.com/office/drawing/2014/main" id="{FCF3A97E-5965-9EB9-34AA-70504C142485}"/>
                </a:ext>
              </a:extLst>
            </p:cNvPr>
            <p:cNvSpPr/>
            <p:nvPr>
              <p:custDataLst>
                <p:tags r:id="rId269"/>
              </p:custDataLst>
            </p:nvPr>
          </p:nvSpPr>
          <p:spPr>
            <a:xfrm>
              <a:off x="6037157" y="6982940"/>
              <a:ext cx="115551" cy="167347"/>
            </a:xfrm>
            <a:custGeom>
              <a:avLst/>
              <a:gdLst>
                <a:gd name="connsiteX0" fmla="*/ 49190 w 115551"/>
                <a:gd name="connsiteY0" fmla="*/ 71537 h 167347"/>
                <a:gd name="connsiteX1" fmla="*/ 27192 w 115551"/>
                <a:gd name="connsiteY1" fmla="*/ 40302 h 167347"/>
                <a:gd name="connsiteX2" fmla="*/ 31238 w 115551"/>
                <a:gd name="connsiteY2" fmla="*/ 18971 h 167347"/>
                <a:gd name="connsiteX3" fmla="*/ 49190 w 115551"/>
                <a:gd name="connsiteY3" fmla="*/ 8813 h 167347"/>
                <a:gd name="connsiteX4" fmla="*/ 71188 w 115551"/>
                <a:gd name="connsiteY4" fmla="*/ 40048 h 167347"/>
                <a:gd name="connsiteX5" fmla="*/ 67142 w 115551"/>
                <a:gd name="connsiteY5" fmla="*/ 61379 h 167347"/>
                <a:gd name="connsiteX6" fmla="*/ 49190 w 115551"/>
                <a:gd name="connsiteY6" fmla="*/ 71537 h 167347"/>
                <a:gd name="connsiteX7" fmla="*/ 19860 w 115551"/>
                <a:gd name="connsiteY7" fmla="*/ 81440 h 167347"/>
                <a:gd name="connsiteX8" fmla="*/ 24158 w 115551"/>
                <a:gd name="connsiteY8" fmla="*/ 69505 h 167347"/>
                <a:gd name="connsiteX9" fmla="*/ 49190 w 115551"/>
                <a:gd name="connsiteY9" fmla="*/ 77377 h 167347"/>
                <a:gd name="connsiteX10" fmla="*/ 90151 w 115551"/>
                <a:gd name="connsiteY10" fmla="*/ 40302 h 167347"/>
                <a:gd name="connsiteX11" fmla="*/ 79784 w 115551"/>
                <a:gd name="connsiteY11" fmla="*/ 15669 h 167347"/>
                <a:gd name="connsiteX12" fmla="*/ 102541 w 115551"/>
                <a:gd name="connsiteY12" fmla="*/ 5766 h 167347"/>
                <a:gd name="connsiteX13" fmla="*/ 105069 w 115551"/>
                <a:gd name="connsiteY13" fmla="*/ 6019 h 167347"/>
                <a:gd name="connsiteX14" fmla="*/ 101023 w 115551"/>
                <a:gd name="connsiteY14" fmla="*/ 12876 h 167347"/>
                <a:gd name="connsiteX15" fmla="*/ 108356 w 115551"/>
                <a:gd name="connsiteY15" fmla="*/ 20240 h 167347"/>
                <a:gd name="connsiteX16" fmla="*/ 115689 w 115551"/>
                <a:gd name="connsiteY16" fmla="*/ 12622 h 167347"/>
                <a:gd name="connsiteX17" fmla="*/ 102793 w 115551"/>
                <a:gd name="connsiteY17" fmla="*/ 179 h 167347"/>
                <a:gd name="connsiteX18" fmla="*/ 75992 w 115551"/>
                <a:gd name="connsiteY18" fmla="*/ 12114 h 167347"/>
                <a:gd name="connsiteX19" fmla="*/ 49190 w 115551"/>
                <a:gd name="connsiteY19" fmla="*/ 2972 h 167347"/>
                <a:gd name="connsiteX20" fmla="*/ 8229 w 115551"/>
                <a:gd name="connsiteY20" fmla="*/ 40048 h 167347"/>
                <a:gd name="connsiteX21" fmla="*/ 20112 w 115551"/>
                <a:gd name="connsiteY21" fmla="*/ 66204 h 167347"/>
                <a:gd name="connsiteX22" fmla="*/ 12274 w 115551"/>
                <a:gd name="connsiteY22" fmla="*/ 87281 h 167347"/>
                <a:gd name="connsiteX23" fmla="*/ 23399 w 115551"/>
                <a:gd name="connsiteY23" fmla="*/ 109882 h 167347"/>
                <a:gd name="connsiteX24" fmla="*/ 138 w 115551"/>
                <a:gd name="connsiteY24" fmla="*/ 135276 h 167347"/>
                <a:gd name="connsiteX25" fmla="*/ 56017 w 115551"/>
                <a:gd name="connsiteY25" fmla="*/ 167527 h 167347"/>
                <a:gd name="connsiteX26" fmla="*/ 112149 w 115551"/>
                <a:gd name="connsiteY26" fmla="*/ 134768 h 167347"/>
                <a:gd name="connsiteX27" fmla="*/ 95714 w 115551"/>
                <a:gd name="connsiteY27" fmla="*/ 105819 h 167347"/>
                <a:gd name="connsiteX28" fmla="*/ 52224 w 115551"/>
                <a:gd name="connsiteY28" fmla="*/ 98708 h 167347"/>
                <a:gd name="connsiteX29" fmla="*/ 33260 w 115551"/>
                <a:gd name="connsiteY29" fmla="*/ 98454 h 167347"/>
                <a:gd name="connsiteX30" fmla="*/ 19860 w 115551"/>
                <a:gd name="connsiteY30" fmla="*/ 81440 h 167347"/>
                <a:gd name="connsiteX31" fmla="*/ 56270 w 115551"/>
                <a:gd name="connsiteY31" fmla="*/ 161686 h 167347"/>
                <a:gd name="connsiteX32" fmla="*/ 13286 w 115551"/>
                <a:gd name="connsiteY32" fmla="*/ 135276 h 167347"/>
                <a:gd name="connsiteX33" fmla="*/ 34019 w 115551"/>
                <a:gd name="connsiteY33" fmla="*/ 113437 h 167347"/>
                <a:gd name="connsiteX34" fmla="*/ 48937 w 115551"/>
                <a:gd name="connsiteY34" fmla="*/ 113437 h 167347"/>
                <a:gd name="connsiteX35" fmla="*/ 99001 w 115551"/>
                <a:gd name="connsiteY35" fmla="*/ 135276 h 167347"/>
                <a:gd name="connsiteX36" fmla="*/ 56270 w 115551"/>
                <a:gd name="connsiteY36" fmla="*/ 161686 h 167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551" h="167347">
                  <a:moveTo>
                    <a:pt x="49190" y="71537"/>
                  </a:moveTo>
                  <a:cubicBezTo>
                    <a:pt x="27192" y="71537"/>
                    <a:pt x="27192" y="46142"/>
                    <a:pt x="27192" y="40302"/>
                  </a:cubicBezTo>
                  <a:cubicBezTo>
                    <a:pt x="27192" y="33445"/>
                    <a:pt x="27445" y="25319"/>
                    <a:pt x="31238" y="18971"/>
                  </a:cubicBezTo>
                  <a:cubicBezTo>
                    <a:pt x="33260" y="15923"/>
                    <a:pt x="39076" y="8813"/>
                    <a:pt x="49190" y="8813"/>
                  </a:cubicBezTo>
                  <a:cubicBezTo>
                    <a:pt x="71188" y="8813"/>
                    <a:pt x="71188" y="34207"/>
                    <a:pt x="71188" y="40048"/>
                  </a:cubicBezTo>
                  <a:cubicBezTo>
                    <a:pt x="71188" y="46904"/>
                    <a:pt x="70935" y="55030"/>
                    <a:pt x="67142" y="61379"/>
                  </a:cubicBezTo>
                  <a:cubicBezTo>
                    <a:pt x="65119" y="64426"/>
                    <a:pt x="59304" y="71537"/>
                    <a:pt x="49190" y="71537"/>
                  </a:cubicBezTo>
                  <a:close/>
                  <a:moveTo>
                    <a:pt x="19860" y="81440"/>
                  </a:moveTo>
                  <a:cubicBezTo>
                    <a:pt x="19860" y="80425"/>
                    <a:pt x="19860" y="74584"/>
                    <a:pt x="24158" y="69505"/>
                  </a:cubicBezTo>
                  <a:cubicBezTo>
                    <a:pt x="34019" y="76615"/>
                    <a:pt x="44386" y="77377"/>
                    <a:pt x="49190" y="77377"/>
                  </a:cubicBezTo>
                  <a:cubicBezTo>
                    <a:pt x="72705" y="77377"/>
                    <a:pt x="90151" y="59855"/>
                    <a:pt x="90151" y="40302"/>
                  </a:cubicBezTo>
                  <a:cubicBezTo>
                    <a:pt x="90151" y="30906"/>
                    <a:pt x="86106" y="21510"/>
                    <a:pt x="79784" y="15669"/>
                  </a:cubicBezTo>
                  <a:cubicBezTo>
                    <a:pt x="88887" y="7035"/>
                    <a:pt x="97989" y="5766"/>
                    <a:pt x="102541" y="5766"/>
                  </a:cubicBezTo>
                  <a:cubicBezTo>
                    <a:pt x="103046" y="5766"/>
                    <a:pt x="104310" y="5766"/>
                    <a:pt x="105069" y="6019"/>
                  </a:cubicBezTo>
                  <a:cubicBezTo>
                    <a:pt x="102288" y="7035"/>
                    <a:pt x="101023" y="9829"/>
                    <a:pt x="101023" y="12876"/>
                  </a:cubicBezTo>
                  <a:cubicBezTo>
                    <a:pt x="101023" y="17193"/>
                    <a:pt x="104310" y="20240"/>
                    <a:pt x="108356" y="20240"/>
                  </a:cubicBezTo>
                  <a:cubicBezTo>
                    <a:pt x="110884" y="20240"/>
                    <a:pt x="115689" y="18463"/>
                    <a:pt x="115689" y="12622"/>
                  </a:cubicBezTo>
                  <a:cubicBezTo>
                    <a:pt x="115689" y="8305"/>
                    <a:pt x="112654" y="179"/>
                    <a:pt x="102793" y="179"/>
                  </a:cubicBezTo>
                  <a:cubicBezTo>
                    <a:pt x="97736" y="179"/>
                    <a:pt x="86611" y="1702"/>
                    <a:pt x="75992" y="12114"/>
                  </a:cubicBezTo>
                  <a:cubicBezTo>
                    <a:pt x="65372" y="3734"/>
                    <a:pt x="54752" y="2972"/>
                    <a:pt x="49190" y="2972"/>
                  </a:cubicBezTo>
                  <a:cubicBezTo>
                    <a:pt x="25675" y="2972"/>
                    <a:pt x="8229" y="20494"/>
                    <a:pt x="8229" y="40048"/>
                  </a:cubicBezTo>
                  <a:cubicBezTo>
                    <a:pt x="8229" y="51221"/>
                    <a:pt x="13791" y="60871"/>
                    <a:pt x="20112" y="66204"/>
                  </a:cubicBezTo>
                  <a:cubicBezTo>
                    <a:pt x="16825" y="70013"/>
                    <a:pt x="12274" y="78393"/>
                    <a:pt x="12274" y="87281"/>
                  </a:cubicBezTo>
                  <a:cubicBezTo>
                    <a:pt x="12274" y="95153"/>
                    <a:pt x="15561" y="104803"/>
                    <a:pt x="23399" y="109882"/>
                  </a:cubicBezTo>
                  <a:cubicBezTo>
                    <a:pt x="8229" y="114199"/>
                    <a:pt x="138" y="125118"/>
                    <a:pt x="138" y="135276"/>
                  </a:cubicBezTo>
                  <a:cubicBezTo>
                    <a:pt x="138" y="153560"/>
                    <a:pt x="25169" y="167527"/>
                    <a:pt x="56017" y="167527"/>
                  </a:cubicBezTo>
                  <a:cubicBezTo>
                    <a:pt x="85853" y="167527"/>
                    <a:pt x="112149" y="154576"/>
                    <a:pt x="112149" y="134768"/>
                  </a:cubicBezTo>
                  <a:cubicBezTo>
                    <a:pt x="112149" y="125880"/>
                    <a:pt x="108609" y="112929"/>
                    <a:pt x="95714" y="105819"/>
                  </a:cubicBezTo>
                  <a:cubicBezTo>
                    <a:pt x="82313" y="98708"/>
                    <a:pt x="67648" y="98708"/>
                    <a:pt x="52224" y="98708"/>
                  </a:cubicBezTo>
                  <a:cubicBezTo>
                    <a:pt x="45903" y="98708"/>
                    <a:pt x="35030" y="98708"/>
                    <a:pt x="33260" y="98454"/>
                  </a:cubicBezTo>
                  <a:cubicBezTo>
                    <a:pt x="25169" y="97439"/>
                    <a:pt x="19860" y="89566"/>
                    <a:pt x="19860" y="81440"/>
                  </a:cubicBezTo>
                  <a:close/>
                  <a:moveTo>
                    <a:pt x="56270" y="161686"/>
                  </a:moveTo>
                  <a:cubicBezTo>
                    <a:pt x="30732" y="161686"/>
                    <a:pt x="13286" y="148735"/>
                    <a:pt x="13286" y="135276"/>
                  </a:cubicBezTo>
                  <a:cubicBezTo>
                    <a:pt x="13286" y="123595"/>
                    <a:pt x="22894" y="114199"/>
                    <a:pt x="34019" y="113437"/>
                  </a:cubicBezTo>
                  <a:lnTo>
                    <a:pt x="48937" y="113437"/>
                  </a:lnTo>
                  <a:cubicBezTo>
                    <a:pt x="70682" y="113437"/>
                    <a:pt x="99001" y="113437"/>
                    <a:pt x="99001" y="135276"/>
                  </a:cubicBezTo>
                  <a:cubicBezTo>
                    <a:pt x="99001" y="148989"/>
                    <a:pt x="81049" y="161686"/>
                    <a:pt x="56270" y="161686"/>
                  </a:cubicBezTo>
                  <a:close/>
                </a:path>
              </a:pathLst>
            </a:custGeom>
            <a:solidFill>
              <a:srgbClr val="000000"/>
            </a:solidFill>
            <a:ln w="25380" cap="flat">
              <a:noFill/>
              <a:prstDash val="solid"/>
              <a:miter/>
            </a:ln>
          </p:spPr>
          <p:txBody>
            <a:bodyPr rtlCol="0" anchor="ctr"/>
            <a:lstStyle/>
            <a:p>
              <a:endParaRPr lang="en-IN"/>
            </a:p>
          </p:txBody>
        </p:sp>
        <p:sp>
          <p:nvSpPr>
            <p:cNvPr id="712" name="Freeform: Shape 711">
              <a:extLst>
                <a:ext uri="{FF2B5EF4-FFF2-40B4-BE49-F238E27FC236}">
                  <a16:creationId xmlns:a16="http://schemas.microsoft.com/office/drawing/2014/main" id="{E4B21FAA-18C1-B390-2584-64EB11C1715B}"/>
                </a:ext>
              </a:extLst>
            </p:cNvPr>
            <p:cNvSpPr/>
            <p:nvPr>
              <p:custDataLst>
                <p:tags r:id="rId270"/>
              </p:custDataLst>
            </p:nvPr>
          </p:nvSpPr>
          <p:spPr>
            <a:xfrm>
              <a:off x="6163581" y="6984209"/>
              <a:ext cx="97851" cy="116559"/>
            </a:xfrm>
            <a:custGeom>
              <a:avLst/>
              <a:gdLst>
                <a:gd name="connsiteX0" fmla="*/ 21382 w 97851"/>
                <a:gd name="connsiteY0" fmla="*/ 49951 h 116559"/>
                <a:gd name="connsiteX1" fmla="*/ 52735 w 97851"/>
                <a:gd name="connsiteY1" fmla="*/ 5766 h 116559"/>
                <a:gd name="connsiteX2" fmla="*/ 81306 w 97851"/>
                <a:gd name="connsiteY2" fmla="*/ 49951 h 116559"/>
                <a:gd name="connsiteX3" fmla="*/ 21382 w 97851"/>
                <a:gd name="connsiteY3" fmla="*/ 49951 h 116559"/>
                <a:gd name="connsiteX4" fmla="*/ 21129 w 97851"/>
                <a:gd name="connsiteY4" fmla="*/ 55284 h 116559"/>
                <a:gd name="connsiteX5" fmla="*/ 91673 w 97851"/>
                <a:gd name="connsiteY5" fmla="*/ 55284 h 116559"/>
                <a:gd name="connsiteX6" fmla="*/ 97994 w 97851"/>
                <a:gd name="connsiteY6" fmla="*/ 49951 h 116559"/>
                <a:gd name="connsiteX7" fmla="*/ 52735 w 97851"/>
                <a:gd name="connsiteY7" fmla="*/ 179 h 116559"/>
                <a:gd name="connsiteX8" fmla="*/ 142 w 97851"/>
                <a:gd name="connsiteY8" fmla="*/ 58078 h 116559"/>
                <a:gd name="connsiteX9" fmla="*/ 55769 w 97851"/>
                <a:gd name="connsiteY9" fmla="*/ 116738 h 116559"/>
                <a:gd name="connsiteX10" fmla="*/ 97994 w 97851"/>
                <a:gd name="connsiteY10" fmla="*/ 83726 h 116559"/>
                <a:gd name="connsiteX11" fmla="*/ 94707 w 97851"/>
                <a:gd name="connsiteY11" fmla="*/ 80678 h 116559"/>
                <a:gd name="connsiteX12" fmla="*/ 91420 w 97851"/>
                <a:gd name="connsiteY12" fmla="*/ 84234 h 116559"/>
                <a:gd name="connsiteX13" fmla="*/ 57286 w 97851"/>
                <a:gd name="connsiteY13" fmla="*/ 110390 h 116559"/>
                <a:gd name="connsiteX14" fmla="*/ 28714 w 97851"/>
                <a:gd name="connsiteY14" fmla="*/ 93376 h 116559"/>
                <a:gd name="connsiteX15" fmla="*/ 21129 w 97851"/>
                <a:gd name="connsiteY15" fmla="*/ 55284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851" h="116559">
                  <a:moveTo>
                    <a:pt x="21382" y="49951"/>
                  </a:moveTo>
                  <a:cubicBezTo>
                    <a:pt x="22899" y="12114"/>
                    <a:pt x="44138" y="5766"/>
                    <a:pt x="52735" y="5766"/>
                  </a:cubicBezTo>
                  <a:cubicBezTo>
                    <a:pt x="78778" y="5766"/>
                    <a:pt x="81306" y="40048"/>
                    <a:pt x="81306" y="49951"/>
                  </a:cubicBezTo>
                  <a:lnTo>
                    <a:pt x="21382" y="49951"/>
                  </a:lnTo>
                  <a:close/>
                  <a:moveTo>
                    <a:pt x="21129" y="55284"/>
                  </a:moveTo>
                  <a:lnTo>
                    <a:pt x="91673" y="55284"/>
                  </a:lnTo>
                  <a:cubicBezTo>
                    <a:pt x="97236" y="55284"/>
                    <a:pt x="97994" y="55284"/>
                    <a:pt x="97994" y="49951"/>
                  </a:cubicBezTo>
                  <a:cubicBezTo>
                    <a:pt x="97994" y="24811"/>
                    <a:pt x="84341" y="179"/>
                    <a:pt x="52735" y="179"/>
                  </a:cubicBezTo>
                  <a:cubicBezTo>
                    <a:pt x="23404" y="179"/>
                    <a:pt x="142" y="26335"/>
                    <a:pt x="142" y="58078"/>
                  </a:cubicBezTo>
                  <a:cubicBezTo>
                    <a:pt x="142" y="92106"/>
                    <a:pt x="26691" y="116738"/>
                    <a:pt x="55769" y="116738"/>
                  </a:cubicBezTo>
                  <a:cubicBezTo>
                    <a:pt x="86616" y="116738"/>
                    <a:pt x="97994" y="88551"/>
                    <a:pt x="97994" y="83726"/>
                  </a:cubicBezTo>
                  <a:cubicBezTo>
                    <a:pt x="97994" y="81186"/>
                    <a:pt x="95972" y="80678"/>
                    <a:pt x="94707" y="80678"/>
                  </a:cubicBezTo>
                  <a:cubicBezTo>
                    <a:pt x="92432" y="80678"/>
                    <a:pt x="91926" y="82202"/>
                    <a:pt x="91420" y="84234"/>
                  </a:cubicBezTo>
                  <a:cubicBezTo>
                    <a:pt x="82571" y="110390"/>
                    <a:pt x="59814" y="110390"/>
                    <a:pt x="57286" y="110390"/>
                  </a:cubicBezTo>
                  <a:cubicBezTo>
                    <a:pt x="44644" y="110390"/>
                    <a:pt x="34530" y="102771"/>
                    <a:pt x="28714" y="93376"/>
                  </a:cubicBezTo>
                  <a:cubicBezTo>
                    <a:pt x="21129" y="81186"/>
                    <a:pt x="21129" y="64426"/>
                    <a:pt x="21129" y="55284"/>
                  </a:cubicBezTo>
                  <a:close/>
                </a:path>
              </a:pathLst>
            </a:custGeom>
            <a:solidFill>
              <a:srgbClr val="000000"/>
            </a:solidFill>
            <a:ln w="25380" cap="flat">
              <a:noFill/>
              <a:prstDash val="solid"/>
              <a:miter/>
            </a:ln>
          </p:spPr>
          <p:txBody>
            <a:bodyPr rtlCol="0" anchor="ctr"/>
            <a:lstStyle/>
            <a:p>
              <a:endParaRPr lang="en-IN"/>
            </a:p>
          </p:txBody>
        </p:sp>
        <p:sp>
          <p:nvSpPr>
            <p:cNvPr id="713" name="Freeform: Shape 712">
              <a:extLst>
                <a:ext uri="{FF2B5EF4-FFF2-40B4-BE49-F238E27FC236}">
                  <a16:creationId xmlns:a16="http://schemas.microsoft.com/office/drawing/2014/main" id="{2E9E693C-1ACC-B85B-4808-47D190A5D059}"/>
                </a:ext>
              </a:extLst>
            </p:cNvPr>
            <p:cNvSpPr/>
            <p:nvPr>
              <p:custDataLst>
                <p:tags r:id="rId271"/>
              </p:custDataLst>
            </p:nvPr>
          </p:nvSpPr>
          <p:spPr>
            <a:xfrm>
              <a:off x="6361252" y="6985733"/>
              <a:ext cx="127182" cy="112242"/>
            </a:xfrm>
            <a:custGeom>
              <a:avLst/>
              <a:gdLst>
                <a:gd name="connsiteX0" fmla="*/ 19872 w 127182"/>
                <a:gd name="connsiteY0" fmla="*/ 25065 h 112242"/>
                <a:gd name="connsiteX1" fmla="*/ 19872 w 127182"/>
                <a:gd name="connsiteY1" fmla="*/ 93122 h 112242"/>
                <a:gd name="connsiteX2" fmla="*/ 150 w 127182"/>
                <a:gd name="connsiteY2" fmla="*/ 104549 h 112242"/>
                <a:gd name="connsiteX3" fmla="*/ 150 w 127182"/>
                <a:gd name="connsiteY3" fmla="*/ 112421 h 112242"/>
                <a:gd name="connsiteX4" fmla="*/ 28722 w 127182"/>
                <a:gd name="connsiteY4" fmla="*/ 111659 h 112242"/>
                <a:gd name="connsiteX5" fmla="*/ 57041 w 127182"/>
                <a:gd name="connsiteY5" fmla="*/ 112421 h 112242"/>
                <a:gd name="connsiteX6" fmla="*/ 57041 w 127182"/>
                <a:gd name="connsiteY6" fmla="*/ 104549 h 112242"/>
                <a:gd name="connsiteX7" fmla="*/ 37319 w 127182"/>
                <a:gd name="connsiteY7" fmla="*/ 93122 h 112242"/>
                <a:gd name="connsiteX8" fmla="*/ 37319 w 127182"/>
                <a:gd name="connsiteY8" fmla="*/ 46396 h 112242"/>
                <a:gd name="connsiteX9" fmla="*/ 71453 w 127182"/>
                <a:gd name="connsiteY9" fmla="*/ 5766 h 112242"/>
                <a:gd name="connsiteX10" fmla="*/ 90164 w 127182"/>
                <a:gd name="connsiteY10" fmla="*/ 33953 h 112242"/>
                <a:gd name="connsiteX11" fmla="*/ 90164 w 127182"/>
                <a:gd name="connsiteY11" fmla="*/ 93122 h 112242"/>
                <a:gd name="connsiteX12" fmla="*/ 70442 w 127182"/>
                <a:gd name="connsiteY12" fmla="*/ 104549 h 112242"/>
                <a:gd name="connsiteX13" fmla="*/ 70442 w 127182"/>
                <a:gd name="connsiteY13" fmla="*/ 112421 h 112242"/>
                <a:gd name="connsiteX14" fmla="*/ 99013 w 127182"/>
                <a:gd name="connsiteY14" fmla="*/ 111659 h 112242"/>
                <a:gd name="connsiteX15" fmla="*/ 127332 w 127182"/>
                <a:gd name="connsiteY15" fmla="*/ 112421 h 112242"/>
                <a:gd name="connsiteX16" fmla="*/ 127332 w 127182"/>
                <a:gd name="connsiteY16" fmla="*/ 104549 h 112242"/>
                <a:gd name="connsiteX17" fmla="*/ 107610 w 127182"/>
                <a:gd name="connsiteY17" fmla="*/ 96931 h 112242"/>
                <a:gd name="connsiteX18" fmla="*/ 107610 w 127182"/>
                <a:gd name="connsiteY18" fmla="*/ 48428 h 112242"/>
                <a:gd name="connsiteX19" fmla="*/ 99772 w 127182"/>
                <a:gd name="connsiteY19" fmla="*/ 9575 h 112242"/>
                <a:gd name="connsiteX20" fmla="*/ 73223 w 127182"/>
                <a:gd name="connsiteY20" fmla="*/ 179 h 112242"/>
                <a:gd name="connsiteX21" fmla="*/ 35802 w 127182"/>
                <a:gd name="connsiteY21" fmla="*/ 26843 h 112242"/>
                <a:gd name="connsiteX22" fmla="*/ 35802 w 127182"/>
                <a:gd name="connsiteY22" fmla="*/ 179 h 112242"/>
                <a:gd name="connsiteX23" fmla="*/ 150 w 127182"/>
                <a:gd name="connsiteY23" fmla="*/ 2972 h 112242"/>
                <a:gd name="connsiteX24" fmla="*/ 150 w 127182"/>
                <a:gd name="connsiteY24" fmla="*/ 10844 h 112242"/>
                <a:gd name="connsiteX25" fmla="*/ 19872 w 127182"/>
                <a:gd name="connsiteY25" fmla="*/ 25065 h 11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182" h="112242">
                  <a:moveTo>
                    <a:pt x="19872" y="25065"/>
                  </a:moveTo>
                  <a:lnTo>
                    <a:pt x="19872" y="93122"/>
                  </a:lnTo>
                  <a:cubicBezTo>
                    <a:pt x="19872" y="104549"/>
                    <a:pt x="17091" y="104549"/>
                    <a:pt x="150" y="104549"/>
                  </a:cubicBezTo>
                  <a:lnTo>
                    <a:pt x="150" y="112421"/>
                  </a:lnTo>
                  <a:cubicBezTo>
                    <a:pt x="9000" y="112167"/>
                    <a:pt x="21895" y="111659"/>
                    <a:pt x="28722" y="111659"/>
                  </a:cubicBezTo>
                  <a:cubicBezTo>
                    <a:pt x="35296" y="111659"/>
                    <a:pt x="48444" y="112167"/>
                    <a:pt x="57041" y="112421"/>
                  </a:cubicBezTo>
                  <a:lnTo>
                    <a:pt x="57041" y="104549"/>
                  </a:lnTo>
                  <a:cubicBezTo>
                    <a:pt x="40100" y="104549"/>
                    <a:pt x="37319" y="104549"/>
                    <a:pt x="37319" y="93122"/>
                  </a:cubicBezTo>
                  <a:lnTo>
                    <a:pt x="37319" y="46396"/>
                  </a:lnTo>
                  <a:cubicBezTo>
                    <a:pt x="37319" y="19986"/>
                    <a:pt x="55271" y="5766"/>
                    <a:pt x="71453" y="5766"/>
                  </a:cubicBezTo>
                  <a:cubicBezTo>
                    <a:pt x="87382" y="5766"/>
                    <a:pt x="90164" y="19478"/>
                    <a:pt x="90164" y="33953"/>
                  </a:cubicBezTo>
                  <a:lnTo>
                    <a:pt x="90164" y="93122"/>
                  </a:lnTo>
                  <a:cubicBezTo>
                    <a:pt x="90164" y="104549"/>
                    <a:pt x="87382" y="104549"/>
                    <a:pt x="70442" y="104549"/>
                  </a:cubicBezTo>
                  <a:lnTo>
                    <a:pt x="70442" y="112421"/>
                  </a:lnTo>
                  <a:cubicBezTo>
                    <a:pt x="79291" y="112167"/>
                    <a:pt x="92187" y="111659"/>
                    <a:pt x="99013" y="111659"/>
                  </a:cubicBezTo>
                  <a:cubicBezTo>
                    <a:pt x="105587" y="111659"/>
                    <a:pt x="118736" y="112167"/>
                    <a:pt x="127332" y="112421"/>
                  </a:cubicBezTo>
                  <a:lnTo>
                    <a:pt x="127332" y="104549"/>
                  </a:lnTo>
                  <a:cubicBezTo>
                    <a:pt x="114184" y="104549"/>
                    <a:pt x="107863" y="104549"/>
                    <a:pt x="107610" y="96931"/>
                  </a:cubicBezTo>
                  <a:lnTo>
                    <a:pt x="107610" y="48428"/>
                  </a:lnTo>
                  <a:cubicBezTo>
                    <a:pt x="107610" y="26589"/>
                    <a:pt x="107610" y="18717"/>
                    <a:pt x="99772" y="9575"/>
                  </a:cubicBezTo>
                  <a:cubicBezTo>
                    <a:pt x="96232" y="5258"/>
                    <a:pt x="87888" y="179"/>
                    <a:pt x="73223" y="179"/>
                  </a:cubicBezTo>
                  <a:cubicBezTo>
                    <a:pt x="54765" y="179"/>
                    <a:pt x="42881" y="11098"/>
                    <a:pt x="35802" y="26843"/>
                  </a:cubicBezTo>
                  <a:lnTo>
                    <a:pt x="35802" y="179"/>
                  </a:lnTo>
                  <a:lnTo>
                    <a:pt x="150" y="2972"/>
                  </a:lnTo>
                  <a:lnTo>
                    <a:pt x="150" y="10844"/>
                  </a:lnTo>
                  <a:cubicBezTo>
                    <a:pt x="17850" y="10844"/>
                    <a:pt x="19872" y="12622"/>
                    <a:pt x="19872" y="25065"/>
                  </a:cubicBezTo>
                  <a:close/>
                </a:path>
              </a:pathLst>
            </a:custGeom>
            <a:solidFill>
              <a:srgbClr val="000000"/>
            </a:solidFill>
            <a:ln w="25380" cap="flat">
              <a:noFill/>
              <a:prstDash val="solid"/>
              <a:miter/>
            </a:ln>
          </p:spPr>
          <p:txBody>
            <a:bodyPr rtlCol="0" anchor="ctr"/>
            <a:lstStyle/>
            <a:p>
              <a:endParaRPr lang="en-IN"/>
            </a:p>
          </p:txBody>
        </p:sp>
        <p:sp>
          <p:nvSpPr>
            <p:cNvPr id="714" name="Freeform: Shape 713">
              <a:extLst>
                <a:ext uri="{FF2B5EF4-FFF2-40B4-BE49-F238E27FC236}">
                  <a16:creationId xmlns:a16="http://schemas.microsoft.com/office/drawing/2014/main" id="{A4D41DAC-F132-69A7-FE9A-FE24AE748550}"/>
                </a:ext>
              </a:extLst>
            </p:cNvPr>
            <p:cNvSpPr/>
            <p:nvPr>
              <p:custDataLst>
                <p:tags r:id="rId272"/>
              </p:custDataLst>
            </p:nvPr>
          </p:nvSpPr>
          <p:spPr>
            <a:xfrm>
              <a:off x="6494699" y="6985733"/>
              <a:ext cx="127182" cy="115035"/>
            </a:xfrm>
            <a:custGeom>
              <a:avLst/>
              <a:gdLst>
                <a:gd name="connsiteX0" fmla="*/ 90928 w 127182"/>
                <a:gd name="connsiteY0" fmla="*/ 92360 h 115035"/>
                <a:gd name="connsiteX1" fmla="*/ 90928 w 127182"/>
                <a:gd name="connsiteY1" fmla="*/ 115215 h 115035"/>
                <a:gd name="connsiteX2" fmla="*/ 127338 w 127182"/>
                <a:gd name="connsiteY2" fmla="*/ 112421 h 115035"/>
                <a:gd name="connsiteX3" fmla="*/ 127338 w 127182"/>
                <a:gd name="connsiteY3" fmla="*/ 104549 h 115035"/>
                <a:gd name="connsiteX4" fmla="*/ 107616 w 127182"/>
                <a:gd name="connsiteY4" fmla="*/ 90328 h 115035"/>
                <a:gd name="connsiteX5" fmla="*/ 107616 w 127182"/>
                <a:gd name="connsiteY5" fmla="*/ 179 h 115035"/>
                <a:gd name="connsiteX6" fmla="*/ 70447 w 127182"/>
                <a:gd name="connsiteY6" fmla="*/ 2972 h 115035"/>
                <a:gd name="connsiteX7" fmla="*/ 70447 w 127182"/>
                <a:gd name="connsiteY7" fmla="*/ 10844 h 115035"/>
                <a:gd name="connsiteX8" fmla="*/ 90169 w 127182"/>
                <a:gd name="connsiteY8" fmla="*/ 25065 h 115035"/>
                <a:gd name="connsiteX9" fmla="*/ 90169 w 127182"/>
                <a:gd name="connsiteY9" fmla="*/ 70267 h 115035"/>
                <a:gd name="connsiteX10" fmla="*/ 59575 w 127182"/>
                <a:gd name="connsiteY10" fmla="*/ 109628 h 115035"/>
                <a:gd name="connsiteX11" fmla="*/ 37324 w 127182"/>
                <a:gd name="connsiteY11" fmla="*/ 84488 h 115035"/>
                <a:gd name="connsiteX12" fmla="*/ 37324 w 127182"/>
                <a:gd name="connsiteY12" fmla="*/ 179 h 115035"/>
                <a:gd name="connsiteX13" fmla="*/ 156 w 127182"/>
                <a:gd name="connsiteY13" fmla="*/ 2972 h 115035"/>
                <a:gd name="connsiteX14" fmla="*/ 156 w 127182"/>
                <a:gd name="connsiteY14" fmla="*/ 10844 h 115035"/>
                <a:gd name="connsiteX15" fmla="*/ 19878 w 127182"/>
                <a:gd name="connsiteY15" fmla="*/ 34207 h 115035"/>
                <a:gd name="connsiteX16" fmla="*/ 19878 w 127182"/>
                <a:gd name="connsiteY16" fmla="*/ 72298 h 115035"/>
                <a:gd name="connsiteX17" fmla="*/ 58310 w 127182"/>
                <a:gd name="connsiteY17" fmla="*/ 115215 h 115035"/>
                <a:gd name="connsiteX18" fmla="*/ 90928 w 127182"/>
                <a:gd name="connsiteY18" fmla="*/ 92360 h 11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7182" h="115035">
                  <a:moveTo>
                    <a:pt x="90928" y="92360"/>
                  </a:moveTo>
                  <a:lnTo>
                    <a:pt x="90928" y="115215"/>
                  </a:lnTo>
                  <a:lnTo>
                    <a:pt x="127338" y="112421"/>
                  </a:lnTo>
                  <a:lnTo>
                    <a:pt x="127338" y="104549"/>
                  </a:lnTo>
                  <a:cubicBezTo>
                    <a:pt x="109638" y="104549"/>
                    <a:pt x="107616" y="102771"/>
                    <a:pt x="107616" y="90328"/>
                  </a:cubicBezTo>
                  <a:lnTo>
                    <a:pt x="107616" y="179"/>
                  </a:lnTo>
                  <a:lnTo>
                    <a:pt x="70447" y="2972"/>
                  </a:lnTo>
                  <a:lnTo>
                    <a:pt x="70447" y="10844"/>
                  </a:lnTo>
                  <a:cubicBezTo>
                    <a:pt x="88146" y="10844"/>
                    <a:pt x="90169" y="12622"/>
                    <a:pt x="90169" y="25065"/>
                  </a:cubicBezTo>
                  <a:lnTo>
                    <a:pt x="90169" y="70267"/>
                  </a:lnTo>
                  <a:cubicBezTo>
                    <a:pt x="90169" y="92360"/>
                    <a:pt x="78032" y="109628"/>
                    <a:pt x="59575" y="109628"/>
                  </a:cubicBezTo>
                  <a:cubicBezTo>
                    <a:pt x="38335" y="109628"/>
                    <a:pt x="37324" y="97693"/>
                    <a:pt x="37324" y="84488"/>
                  </a:cubicBezTo>
                  <a:lnTo>
                    <a:pt x="37324" y="179"/>
                  </a:lnTo>
                  <a:lnTo>
                    <a:pt x="156" y="2972"/>
                  </a:lnTo>
                  <a:lnTo>
                    <a:pt x="156" y="10844"/>
                  </a:lnTo>
                  <a:cubicBezTo>
                    <a:pt x="19878" y="10844"/>
                    <a:pt x="19878" y="11606"/>
                    <a:pt x="19878" y="34207"/>
                  </a:cubicBezTo>
                  <a:lnTo>
                    <a:pt x="19878" y="72298"/>
                  </a:lnTo>
                  <a:cubicBezTo>
                    <a:pt x="19878" y="92106"/>
                    <a:pt x="19878" y="115215"/>
                    <a:pt x="58310" y="115215"/>
                  </a:cubicBezTo>
                  <a:cubicBezTo>
                    <a:pt x="72470" y="115215"/>
                    <a:pt x="83595" y="108104"/>
                    <a:pt x="90928" y="92360"/>
                  </a:cubicBezTo>
                  <a:close/>
                </a:path>
              </a:pathLst>
            </a:custGeom>
            <a:solidFill>
              <a:srgbClr val="000000"/>
            </a:solidFill>
            <a:ln w="25380" cap="flat">
              <a:noFill/>
              <a:prstDash val="solid"/>
              <a:miter/>
            </a:ln>
          </p:spPr>
          <p:txBody>
            <a:bodyPr rtlCol="0" anchor="ctr"/>
            <a:lstStyle/>
            <a:p>
              <a:endParaRPr lang="en-IN"/>
            </a:p>
          </p:txBody>
        </p:sp>
        <p:sp>
          <p:nvSpPr>
            <p:cNvPr id="715" name="Freeform: Shape 714">
              <a:extLst>
                <a:ext uri="{FF2B5EF4-FFF2-40B4-BE49-F238E27FC236}">
                  <a16:creationId xmlns:a16="http://schemas.microsoft.com/office/drawing/2014/main" id="{8B21185F-D78A-CADE-FDBB-AD4774228342}"/>
                </a:ext>
              </a:extLst>
            </p:cNvPr>
            <p:cNvSpPr/>
            <p:nvPr>
              <p:custDataLst>
                <p:tags r:id="rId273"/>
              </p:custDataLst>
            </p:nvPr>
          </p:nvSpPr>
          <p:spPr>
            <a:xfrm>
              <a:off x="6635170" y="6985733"/>
              <a:ext cx="197473" cy="112242"/>
            </a:xfrm>
            <a:custGeom>
              <a:avLst/>
              <a:gdLst>
                <a:gd name="connsiteX0" fmla="*/ 19883 w 197473"/>
                <a:gd name="connsiteY0" fmla="*/ 25065 h 112242"/>
                <a:gd name="connsiteX1" fmla="*/ 19883 w 197473"/>
                <a:gd name="connsiteY1" fmla="*/ 93122 h 112242"/>
                <a:gd name="connsiteX2" fmla="*/ 161 w 197473"/>
                <a:gd name="connsiteY2" fmla="*/ 104549 h 112242"/>
                <a:gd name="connsiteX3" fmla="*/ 161 w 197473"/>
                <a:gd name="connsiteY3" fmla="*/ 112421 h 112242"/>
                <a:gd name="connsiteX4" fmla="*/ 28733 w 197473"/>
                <a:gd name="connsiteY4" fmla="*/ 111659 h 112242"/>
                <a:gd name="connsiteX5" fmla="*/ 57052 w 197473"/>
                <a:gd name="connsiteY5" fmla="*/ 112421 h 112242"/>
                <a:gd name="connsiteX6" fmla="*/ 57052 w 197473"/>
                <a:gd name="connsiteY6" fmla="*/ 104549 h 112242"/>
                <a:gd name="connsiteX7" fmla="*/ 37330 w 197473"/>
                <a:gd name="connsiteY7" fmla="*/ 93122 h 112242"/>
                <a:gd name="connsiteX8" fmla="*/ 37330 w 197473"/>
                <a:gd name="connsiteY8" fmla="*/ 46396 h 112242"/>
                <a:gd name="connsiteX9" fmla="*/ 71464 w 197473"/>
                <a:gd name="connsiteY9" fmla="*/ 5766 h 112242"/>
                <a:gd name="connsiteX10" fmla="*/ 90175 w 197473"/>
                <a:gd name="connsiteY10" fmla="*/ 33953 h 112242"/>
                <a:gd name="connsiteX11" fmla="*/ 90175 w 197473"/>
                <a:gd name="connsiteY11" fmla="*/ 93122 h 112242"/>
                <a:gd name="connsiteX12" fmla="*/ 70453 w 197473"/>
                <a:gd name="connsiteY12" fmla="*/ 104549 h 112242"/>
                <a:gd name="connsiteX13" fmla="*/ 70453 w 197473"/>
                <a:gd name="connsiteY13" fmla="*/ 112421 h 112242"/>
                <a:gd name="connsiteX14" fmla="*/ 99024 w 197473"/>
                <a:gd name="connsiteY14" fmla="*/ 111659 h 112242"/>
                <a:gd name="connsiteX15" fmla="*/ 127343 w 197473"/>
                <a:gd name="connsiteY15" fmla="*/ 112421 h 112242"/>
                <a:gd name="connsiteX16" fmla="*/ 127343 w 197473"/>
                <a:gd name="connsiteY16" fmla="*/ 104549 h 112242"/>
                <a:gd name="connsiteX17" fmla="*/ 107621 w 197473"/>
                <a:gd name="connsiteY17" fmla="*/ 93122 h 112242"/>
                <a:gd name="connsiteX18" fmla="*/ 107621 w 197473"/>
                <a:gd name="connsiteY18" fmla="*/ 46396 h 112242"/>
                <a:gd name="connsiteX19" fmla="*/ 141755 w 197473"/>
                <a:gd name="connsiteY19" fmla="*/ 5766 h 112242"/>
                <a:gd name="connsiteX20" fmla="*/ 160466 w 197473"/>
                <a:gd name="connsiteY20" fmla="*/ 33953 h 112242"/>
                <a:gd name="connsiteX21" fmla="*/ 160466 w 197473"/>
                <a:gd name="connsiteY21" fmla="*/ 93122 h 112242"/>
                <a:gd name="connsiteX22" fmla="*/ 140744 w 197473"/>
                <a:gd name="connsiteY22" fmla="*/ 104549 h 112242"/>
                <a:gd name="connsiteX23" fmla="*/ 140744 w 197473"/>
                <a:gd name="connsiteY23" fmla="*/ 112421 h 112242"/>
                <a:gd name="connsiteX24" fmla="*/ 169316 w 197473"/>
                <a:gd name="connsiteY24" fmla="*/ 111659 h 112242"/>
                <a:gd name="connsiteX25" fmla="*/ 197635 w 197473"/>
                <a:gd name="connsiteY25" fmla="*/ 112421 h 112242"/>
                <a:gd name="connsiteX26" fmla="*/ 197635 w 197473"/>
                <a:gd name="connsiteY26" fmla="*/ 104549 h 112242"/>
                <a:gd name="connsiteX27" fmla="*/ 177912 w 197473"/>
                <a:gd name="connsiteY27" fmla="*/ 96931 h 112242"/>
                <a:gd name="connsiteX28" fmla="*/ 177912 w 197473"/>
                <a:gd name="connsiteY28" fmla="*/ 48428 h 112242"/>
                <a:gd name="connsiteX29" fmla="*/ 170074 w 197473"/>
                <a:gd name="connsiteY29" fmla="*/ 9575 h 112242"/>
                <a:gd name="connsiteX30" fmla="*/ 143525 w 197473"/>
                <a:gd name="connsiteY30" fmla="*/ 179 h 112242"/>
                <a:gd name="connsiteX31" fmla="*/ 106862 w 197473"/>
                <a:gd name="connsiteY31" fmla="*/ 25065 h 112242"/>
                <a:gd name="connsiteX32" fmla="*/ 73234 w 197473"/>
                <a:gd name="connsiteY32" fmla="*/ 179 h 112242"/>
                <a:gd name="connsiteX33" fmla="*/ 35812 w 197473"/>
                <a:gd name="connsiteY33" fmla="*/ 26843 h 112242"/>
                <a:gd name="connsiteX34" fmla="*/ 35812 w 197473"/>
                <a:gd name="connsiteY34" fmla="*/ 179 h 112242"/>
                <a:gd name="connsiteX35" fmla="*/ 161 w 197473"/>
                <a:gd name="connsiteY35" fmla="*/ 2972 h 112242"/>
                <a:gd name="connsiteX36" fmla="*/ 161 w 197473"/>
                <a:gd name="connsiteY36" fmla="*/ 10844 h 112242"/>
                <a:gd name="connsiteX37" fmla="*/ 19883 w 197473"/>
                <a:gd name="connsiteY37" fmla="*/ 25065 h 11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7473" h="112242">
                  <a:moveTo>
                    <a:pt x="19883" y="25065"/>
                  </a:moveTo>
                  <a:lnTo>
                    <a:pt x="19883" y="93122"/>
                  </a:lnTo>
                  <a:cubicBezTo>
                    <a:pt x="19883" y="104549"/>
                    <a:pt x="17102" y="104549"/>
                    <a:pt x="161" y="104549"/>
                  </a:cubicBezTo>
                  <a:lnTo>
                    <a:pt x="161" y="112421"/>
                  </a:lnTo>
                  <a:cubicBezTo>
                    <a:pt x="9011" y="112167"/>
                    <a:pt x="21906" y="111659"/>
                    <a:pt x="28733" y="111659"/>
                  </a:cubicBezTo>
                  <a:cubicBezTo>
                    <a:pt x="35307" y="111659"/>
                    <a:pt x="48455" y="112167"/>
                    <a:pt x="57052" y="112421"/>
                  </a:cubicBezTo>
                  <a:lnTo>
                    <a:pt x="57052" y="104549"/>
                  </a:lnTo>
                  <a:cubicBezTo>
                    <a:pt x="40111" y="104549"/>
                    <a:pt x="37330" y="104549"/>
                    <a:pt x="37330" y="93122"/>
                  </a:cubicBezTo>
                  <a:lnTo>
                    <a:pt x="37330" y="46396"/>
                  </a:lnTo>
                  <a:cubicBezTo>
                    <a:pt x="37330" y="19986"/>
                    <a:pt x="55282" y="5766"/>
                    <a:pt x="71464" y="5766"/>
                  </a:cubicBezTo>
                  <a:cubicBezTo>
                    <a:pt x="87393" y="5766"/>
                    <a:pt x="90175" y="19478"/>
                    <a:pt x="90175" y="33953"/>
                  </a:cubicBezTo>
                  <a:lnTo>
                    <a:pt x="90175" y="93122"/>
                  </a:lnTo>
                  <a:cubicBezTo>
                    <a:pt x="90175" y="104549"/>
                    <a:pt x="87393" y="104549"/>
                    <a:pt x="70453" y="104549"/>
                  </a:cubicBezTo>
                  <a:lnTo>
                    <a:pt x="70453" y="112421"/>
                  </a:lnTo>
                  <a:cubicBezTo>
                    <a:pt x="79302" y="112167"/>
                    <a:pt x="92197" y="111659"/>
                    <a:pt x="99024" y="111659"/>
                  </a:cubicBezTo>
                  <a:cubicBezTo>
                    <a:pt x="105598" y="111659"/>
                    <a:pt x="118746" y="112167"/>
                    <a:pt x="127343" y="112421"/>
                  </a:cubicBezTo>
                  <a:lnTo>
                    <a:pt x="127343" y="104549"/>
                  </a:lnTo>
                  <a:cubicBezTo>
                    <a:pt x="110402" y="104549"/>
                    <a:pt x="107621" y="104549"/>
                    <a:pt x="107621" y="93122"/>
                  </a:cubicBezTo>
                  <a:lnTo>
                    <a:pt x="107621" y="46396"/>
                  </a:lnTo>
                  <a:cubicBezTo>
                    <a:pt x="107621" y="19986"/>
                    <a:pt x="125573" y="5766"/>
                    <a:pt x="141755" y="5766"/>
                  </a:cubicBezTo>
                  <a:cubicBezTo>
                    <a:pt x="157685" y="5766"/>
                    <a:pt x="160466" y="19478"/>
                    <a:pt x="160466" y="33953"/>
                  </a:cubicBezTo>
                  <a:lnTo>
                    <a:pt x="160466" y="93122"/>
                  </a:lnTo>
                  <a:cubicBezTo>
                    <a:pt x="160466" y="104549"/>
                    <a:pt x="157685" y="104549"/>
                    <a:pt x="140744" y="104549"/>
                  </a:cubicBezTo>
                  <a:lnTo>
                    <a:pt x="140744" y="112421"/>
                  </a:lnTo>
                  <a:cubicBezTo>
                    <a:pt x="149594" y="112167"/>
                    <a:pt x="162489" y="111659"/>
                    <a:pt x="169316" y="111659"/>
                  </a:cubicBezTo>
                  <a:cubicBezTo>
                    <a:pt x="175890" y="111659"/>
                    <a:pt x="189038" y="112167"/>
                    <a:pt x="197635" y="112421"/>
                  </a:cubicBezTo>
                  <a:lnTo>
                    <a:pt x="197635" y="104549"/>
                  </a:lnTo>
                  <a:cubicBezTo>
                    <a:pt x="184487" y="104549"/>
                    <a:pt x="178165" y="104549"/>
                    <a:pt x="177912" y="96931"/>
                  </a:cubicBezTo>
                  <a:lnTo>
                    <a:pt x="177912" y="48428"/>
                  </a:lnTo>
                  <a:cubicBezTo>
                    <a:pt x="177912" y="26589"/>
                    <a:pt x="177912" y="18717"/>
                    <a:pt x="170074" y="9575"/>
                  </a:cubicBezTo>
                  <a:cubicBezTo>
                    <a:pt x="166534" y="5258"/>
                    <a:pt x="158190" y="179"/>
                    <a:pt x="143525" y="179"/>
                  </a:cubicBezTo>
                  <a:cubicBezTo>
                    <a:pt x="122286" y="179"/>
                    <a:pt x="111161" y="15415"/>
                    <a:pt x="106862" y="25065"/>
                  </a:cubicBezTo>
                  <a:cubicBezTo>
                    <a:pt x="103323" y="2972"/>
                    <a:pt x="84612" y="179"/>
                    <a:pt x="73234" y="179"/>
                  </a:cubicBezTo>
                  <a:cubicBezTo>
                    <a:pt x="54776" y="179"/>
                    <a:pt x="42892" y="11098"/>
                    <a:pt x="35812" y="26843"/>
                  </a:cubicBezTo>
                  <a:lnTo>
                    <a:pt x="35812" y="179"/>
                  </a:lnTo>
                  <a:lnTo>
                    <a:pt x="161" y="2972"/>
                  </a:lnTo>
                  <a:lnTo>
                    <a:pt x="161" y="10844"/>
                  </a:lnTo>
                  <a:cubicBezTo>
                    <a:pt x="17860" y="10844"/>
                    <a:pt x="19883" y="12622"/>
                    <a:pt x="19883" y="25065"/>
                  </a:cubicBezTo>
                  <a:close/>
                </a:path>
              </a:pathLst>
            </a:custGeom>
            <a:solidFill>
              <a:srgbClr val="000000"/>
            </a:solidFill>
            <a:ln w="25380" cap="flat">
              <a:noFill/>
              <a:prstDash val="solid"/>
              <a:miter/>
            </a:ln>
          </p:spPr>
          <p:txBody>
            <a:bodyPr rtlCol="0" anchor="ctr"/>
            <a:lstStyle/>
            <a:p>
              <a:endParaRPr lang="en-IN"/>
            </a:p>
          </p:txBody>
        </p:sp>
        <p:sp>
          <p:nvSpPr>
            <p:cNvPr id="716" name="Freeform: Shape 715">
              <a:extLst>
                <a:ext uri="{FF2B5EF4-FFF2-40B4-BE49-F238E27FC236}">
                  <a16:creationId xmlns:a16="http://schemas.microsoft.com/office/drawing/2014/main" id="{774D73A3-076E-7144-0DA3-9A7173F11BCE}"/>
                </a:ext>
              </a:extLst>
            </p:cNvPr>
            <p:cNvSpPr/>
            <p:nvPr>
              <p:custDataLst>
                <p:tags r:id="rId274"/>
              </p:custDataLst>
            </p:nvPr>
          </p:nvSpPr>
          <p:spPr>
            <a:xfrm>
              <a:off x="6837841" y="6921740"/>
              <a:ext cx="124653" cy="179029"/>
            </a:xfrm>
            <a:custGeom>
              <a:avLst/>
              <a:gdLst>
                <a:gd name="connsiteX0" fmla="*/ 36579 w 124653"/>
                <a:gd name="connsiteY0" fmla="*/ 80678 h 179029"/>
                <a:gd name="connsiteX1" fmla="*/ 36579 w 124653"/>
                <a:gd name="connsiteY1" fmla="*/ 179 h 179029"/>
                <a:gd name="connsiteX2" fmla="*/ 169 w 124653"/>
                <a:gd name="connsiteY2" fmla="*/ 2972 h 179029"/>
                <a:gd name="connsiteX3" fmla="*/ 169 w 124653"/>
                <a:gd name="connsiteY3" fmla="*/ 10844 h 179029"/>
                <a:gd name="connsiteX4" fmla="*/ 19891 w 124653"/>
                <a:gd name="connsiteY4" fmla="*/ 25065 h 179029"/>
                <a:gd name="connsiteX5" fmla="*/ 19891 w 124653"/>
                <a:gd name="connsiteY5" fmla="*/ 176415 h 179029"/>
                <a:gd name="connsiteX6" fmla="*/ 26212 w 124653"/>
                <a:gd name="connsiteY6" fmla="*/ 176415 h 179029"/>
                <a:gd name="connsiteX7" fmla="*/ 35315 w 124653"/>
                <a:gd name="connsiteY7" fmla="*/ 160670 h 179029"/>
                <a:gd name="connsiteX8" fmla="*/ 68438 w 124653"/>
                <a:gd name="connsiteY8" fmla="*/ 179208 h 179029"/>
                <a:gd name="connsiteX9" fmla="*/ 124823 w 124653"/>
                <a:gd name="connsiteY9" fmla="*/ 121563 h 179029"/>
                <a:gd name="connsiteX10" fmla="*/ 71219 w 124653"/>
                <a:gd name="connsiteY10" fmla="*/ 64172 h 179029"/>
                <a:gd name="connsiteX11" fmla="*/ 36579 w 124653"/>
                <a:gd name="connsiteY11" fmla="*/ 80678 h 179029"/>
                <a:gd name="connsiteX12" fmla="*/ 37338 w 124653"/>
                <a:gd name="connsiteY12" fmla="*/ 147465 h 179029"/>
                <a:gd name="connsiteX13" fmla="*/ 37338 w 124653"/>
                <a:gd name="connsiteY13" fmla="*/ 95153 h 179029"/>
                <a:gd name="connsiteX14" fmla="*/ 40119 w 124653"/>
                <a:gd name="connsiteY14" fmla="*/ 86011 h 179029"/>
                <a:gd name="connsiteX15" fmla="*/ 69955 w 124653"/>
                <a:gd name="connsiteY15" fmla="*/ 69759 h 179029"/>
                <a:gd name="connsiteX16" fmla="*/ 96504 w 124653"/>
                <a:gd name="connsiteY16" fmla="*/ 86011 h 179029"/>
                <a:gd name="connsiteX17" fmla="*/ 103836 w 124653"/>
                <a:gd name="connsiteY17" fmla="*/ 121309 h 179029"/>
                <a:gd name="connsiteX18" fmla="*/ 95998 w 124653"/>
                <a:gd name="connsiteY18" fmla="*/ 157369 h 179029"/>
                <a:gd name="connsiteX19" fmla="*/ 67426 w 124653"/>
                <a:gd name="connsiteY19" fmla="*/ 173621 h 179029"/>
                <a:gd name="connsiteX20" fmla="*/ 40877 w 124653"/>
                <a:gd name="connsiteY20" fmla="*/ 158131 h 179029"/>
                <a:gd name="connsiteX21" fmla="*/ 37338 w 124653"/>
                <a:gd name="connsiteY21" fmla="*/ 147465 h 179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4653" h="179029">
                  <a:moveTo>
                    <a:pt x="36579" y="80678"/>
                  </a:moveTo>
                  <a:lnTo>
                    <a:pt x="36579" y="179"/>
                  </a:lnTo>
                  <a:lnTo>
                    <a:pt x="169" y="2972"/>
                  </a:lnTo>
                  <a:lnTo>
                    <a:pt x="169" y="10844"/>
                  </a:lnTo>
                  <a:cubicBezTo>
                    <a:pt x="17868" y="10844"/>
                    <a:pt x="19891" y="12622"/>
                    <a:pt x="19891" y="25065"/>
                  </a:cubicBezTo>
                  <a:lnTo>
                    <a:pt x="19891" y="176415"/>
                  </a:lnTo>
                  <a:lnTo>
                    <a:pt x="26212" y="176415"/>
                  </a:lnTo>
                  <a:cubicBezTo>
                    <a:pt x="26465" y="176161"/>
                    <a:pt x="28488" y="172605"/>
                    <a:pt x="35315" y="160670"/>
                  </a:cubicBezTo>
                  <a:cubicBezTo>
                    <a:pt x="39107" y="166511"/>
                    <a:pt x="49727" y="179208"/>
                    <a:pt x="68438" y="179208"/>
                  </a:cubicBezTo>
                  <a:cubicBezTo>
                    <a:pt x="98527" y="179208"/>
                    <a:pt x="124823" y="154322"/>
                    <a:pt x="124823" y="121563"/>
                  </a:cubicBezTo>
                  <a:cubicBezTo>
                    <a:pt x="124823" y="89312"/>
                    <a:pt x="100044" y="64172"/>
                    <a:pt x="71219" y="64172"/>
                  </a:cubicBezTo>
                  <a:cubicBezTo>
                    <a:pt x="51497" y="64172"/>
                    <a:pt x="40625" y="76107"/>
                    <a:pt x="36579" y="80678"/>
                  </a:cubicBezTo>
                  <a:close/>
                  <a:moveTo>
                    <a:pt x="37338" y="147465"/>
                  </a:moveTo>
                  <a:lnTo>
                    <a:pt x="37338" y="95153"/>
                  </a:lnTo>
                  <a:cubicBezTo>
                    <a:pt x="37338" y="90328"/>
                    <a:pt x="37338" y="90074"/>
                    <a:pt x="40119" y="86011"/>
                  </a:cubicBezTo>
                  <a:cubicBezTo>
                    <a:pt x="49980" y="71790"/>
                    <a:pt x="63887" y="69759"/>
                    <a:pt x="69955" y="69759"/>
                  </a:cubicBezTo>
                  <a:cubicBezTo>
                    <a:pt x="81333" y="69759"/>
                    <a:pt x="90435" y="76361"/>
                    <a:pt x="96504" y="86011"/>
                  </a:cubicBezTo>
                  <a:cubicBezTo>
                    <a:pt x="103078" y="96423"/>
                    <a:pt x="103836" y="110898"/>
                    <a:pt x="103836" y="121309"/>
                  </a:cubicBezTo>
                  <a:cubicBezTo>
                    <a:pt x="103836" y="130705"/>
                    <a:pt x="103331" y="145942"/>
                    <a:pt x="95998" y="157369"/>
                  </a:cubicBezTo>
                  <a:cubicBezTo>
                    <a:pt x="90688" y="165241"/>
                    <a:pt x="81080" y="173621"/>
                    <a:pt x="67426" y="173621"/>
                  </a:cubicBezTo>
                  <a:cubicBezTo>
                    <a:pt x="56048" y="173621"/>
                    <a:pt x="46946" y="167527"/>
                    <a:pt x="40877" y="158131"/>
                  </a:cubicBezTo>
                  <a:cubicBezTo>
                    <a:pt x="37338" y="152798"/>
                    <a:pt x="37338" y="152036"/>
                    <a:pt x="37338" y="147465"/>
                  </a:cubicBezTo>
                  <a:close/>
                </a:path>
              </a:pathLst>
            </a:custGeom>
            <a:solidFill>
              <a:srgbClr val="000000"/>
            </a:solidFill>
            <a:ln w="25380" cap="flat">
              <a:noFill/>
              <a:prstDash val="solid"/>
              <a:miter/>
            </a:ln>
          </p:spPr>
          <p:txBody>
            <a:bodyPr rtlCol="0" anchor="ctr"/>
            <a:lstStyle/>
            <a:p>
              <a:endParaRPr lang="en-IN"/>
            </a:p>
          </p:txBody>
        </p:sp>
        <p:sp>
          <p:nvSpPr>
            <p:cNvPr id="717" name="Freeform: Shape 716">
              <a:extLst>
                <a:ext uri="{FF2B5EF4-FFF2-40B4-BE49-F238E27FC236}">
                  <a16:creationId xmlns:a16="http://schemas.microsoft.com/office/drawing/2014/main" id="{60A90507-D992-9EB5-7A91-919BD4CFACA5}"/>
                </a:ext>
              </a:extLst>
            </p:cNvPr>
            <p:cNvSpPr/>
            <p:nvPr>
              <p:custDataLst>
                <p:tags r:id="rId275"/>
              </p:custDataLst>
            </p:nvPr>
          </p:nvSpPr>
          <p:spPr>
            <a:xfrm>
              <a:off x="6985336" y="6984209"/>
              <a:ext cx="97851" cy="116559"/>
            </a:xfrm>
            <a:custGeom>
              <a:avLst/>
              <a:gdLst>
                <a:gd name="connsiteX0" fmla="*/ 21414 w 97851"/>
                <a:gd name="connsiteY0" fmla="*/ 49951 h 116559"/>
                <a:gd name="connsiteX1" fmla="*/ 52767 w 97851"/>
                <a:gd name="connsiteY1" fmla="*/ 5766 h 116559"/>
                <a:gd name="connsiteX2" fmla="*/ 81339 w 97851"/>
                <a:gd name="connsiteY2" fmla="*/ 49951 h 116559"/>
                <a:gd name="connsiteX3" fmla="*/ 21414 w 97851"/>
                <a:gd name="connsiteY3" fmla="*/ 49951 h 116559"/>
                <a:gd name="connsiteX4" fmla="*/ 21161 w 97851"/>
                <a:gd name="connsiteY4" fmla="*/ 55284 h 116559"/>
                <a:gd name="connsiteX5" fmla="*/ 91705 w 97851"/>
                <a:gd name="connsiteY5" fmla="*/ 55284 h 116559"/>
                <a:gd name="connsiteX6" fmla="*/ 98027 w 97851"/>
                <a:gd name="connsiteY6" fmla="*/ 49951 h 116559"/>
                <a:gd name="connsiteX7" fmla="*/ 52767 w 97851"/>
                <a:gd name="connsiteY7" fmla="*/ 179 h 116559"/>
                <a:gd name="connsiteX8" fmla="*/ 175 w 97851"/>
                <a:gd name="connsiteY8" fmla="*/ 58078 h 116559"/>
                <a:gd name="connsiteX9" fmla="*/ 55801 w 97851"/>
                <a:gd name="connsiteY9" fmla="*/ 116738 h 116559"/>
                <a:gd name="connsiteX10" fmla="*/ 98027 w 97851"/>
                <a:gd name="connsiteY10" fmla="*/ 83726 h 116559"/>
                <a:gd name="connsiteX11" fmla="*/ 94740 w 97851"/>
                <a:gd name="connsiteY11" fmla="*/ 80678 h 116559"/>
                <a:gd name="connsiteX12" fmla="*/ 91453 w 97851"/>
                <a:gd name="connsiteY12" fmla="*/ 84234 h 116559"/>
                <a:gd name="connsiteX13" fmla="*/ 57318 w 97851"/>
                <a:gd name="connsiteY13" fmla="*/ 110390 h 116559"/>
                <a:gd name="connsiteX14" fmla="*/ 28747 w 97851"/>
                <a:gd name="connsiteY14" fmla="*/ 93376 h 116559"/>
                <a:gd name="connsiteX15" fmla="*/ 21161 w 97851"/>
                <a:gd name="connsiteY15" fmla="*/ 55284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851" h="116559">
                  <a:moveTo>
                    <a:pt x="21414" y="49951"/>
                  </a:moveTo>
                  <a:cubicBezTo>
                    <a:pt x="22931" y="12114"/>
                    <a:pt x="44170" y="5766"/>
                    <a:pt x="52767" y="5766"/>
                  </a:cubicBezTo>
                  <a:cubicBezTo>
                    <a:pt x="78810" y="5766"/>
                    <a:pt x="81339" y="40048"/>
                    <a:pt x="81339" y="49951"/>
                  </a:cubicBezTo>
                  <a:lnTo>
                    <a:pt x="21414" y="49951"/>
                  </a:lnTo>
                  <a:close/>
                  <a:moveTo>
                    <a:pt x="21161" y="55284"/>
                  </a:moveTo>
                  <a:lnTo>
                    <a:pt x="91705" y="55284"/>
                  </a:lnTo>
                  <a:cubicBezTo>
                    <a:pt x="97268" y="55284"/>
                    <a:pt x="98027" y="55284"/>
                    <a:pt x="98027" y="49951"/>
                  </a:cubicBezTo>
                  <a:cubicBezTo>
                    <a:pt x="98027" y="24811"/>
                    <a:pt x="84373" y="179"/>
                    <a:pt x="52767" y="179"/>
                  </a:cubicBezTo>
                  <a:cubicBezTo>
                    <a:pt x="23437" y="179"/>
                    <a:pt x="175" y="26335"/>
                    <a:pt x="175" y="58078"/>
                  </a:cubicBezTo>
                  <a:cubicBezTo>
                    <a:pt x="175" y="92106"/>
                    <a:pt x="26724" y="116738"/>
                    <a:pt x="55801" y="116738"/>
                  </a:cubicBezTo>
                  <a:cubicBezTo>
                    <a:pt x="86649" y="116738"/>
                    <a:pt x="98027" y="88551"/>
                    <a:pt x="98027" y="83726"/>
                  </a:cubicBezTo>
                  <a:cubicBezTo>
                    <a:pt x="98027" y="81186"/>
                    <a:pt x="96004" y="80678"/>
                    <a:pt x="94740" y="80678"/>
                  </a:cubicBezTo>
                  <a:cubicBezTo>
                    <a:pt x="92464" y="80678"/>
                    <a:pt x="91958" y="82202"/>
                    <a:pt x="91453" y="84234"/>
                  </a:cubicBezTo>
                  <a:cubicBezTo>
                    <a:pt x="82603" y="110390"/>
                    <a:pt x="59847" y="110390"/>
                    <a:pt x="57318" y="110390"/>
                  </a:cubicBezTo>
                  <a:cubicBezTo>
                    <a:pt x="44676" y="110390"/>
                    <a:pt x="34562" y="102771"/>
                    <a:pt x="28747" y="93376"/>
                  </a:cubicBezTo>
                  <a:cubicBezTo>
                    <a:pt x="21161" y="81186"/>
                    <a:pt x="21161" y="64426"/>
                    <a:pt x="21161" y="55284"/>
                  </a:cubicBezTo>
                  <a:close/>
                </a:path>
              </a:pathLst>
            </a:custGeom>
            <a:solidFill>
              <a:srgbClr val="000000"/>
            </a:solidFill>
            <a:ln w="25380" cap="flat">
              <a:noFill/>
              <a:prstDash val="solid"/>
              <a:miter/>
            </a:ln>
          </p:spPr>
          <p:txBody>
            <a:bodyPr rtlCol="0" anchor="ctr"/>
            <a:lstStyle/>
            <a:p>
              <a:endParaRPr lang="en-IN"/>
            </a:p>
          </p:txBody>
        </p:sp>
        <p:sp>
          <p:nvSpPr>
            <p:cNvPr id="718" name="Freeform: Shape 717">
              <a:extLst>
                <a:ext uri="{FF2B5EF4-FFF2-40B4-BE49-F238E27FC236}">
                  <a16:creationId xmlns:a16="http://schemas.microsoft.com/office/drawing/2014/main" id="{4DCA464D-85F1-6A11-25EE-E6833FA92FDD}"/>
                </a:ext>
              </a:extLst>
            </p:cNvPr>
            <p:cNvSpPr/>
            <p:nvPr>
              <p:custDataLst>
                <p:tags r:id="rId276"/>
              </p:custDataLst>
            </p:nvPr>
          </p:nvSpPr>
          <p:spPr>
            <a:xfrm>
              <a:off x="7097713" y="6985733"/>
              <a:ext cx="84956" cy="112242"/>
            </a:xfrm>
            <a:custGeom>
              <a:avLst/>
              <a:gdLst>
                <a:gd name="connsiteX0" fmla="*/ 35325 w 84956"/>
                <a:gd name="connsiteY0" fmla="*/ 28112 h 112242"/>
                <a:gd name="connsiteX1" fmla="*/ 35325 w 84956"/>
                <a:gd name="connsiteY1" fmla="*/ 179 h 112242"/>
                <a:gd name="connsiteX2" fmla="*/ 179 w 84956"/>
                <a:gd name="connsiteY2" fmla="*/ 2972 h 112242"/>
                <a:gd name="connsiteX3" fmla="*/ 179 w 84956"/>
                <a:gd name="connsiteY3" fmla="*/ 10844 h 112242"/>
                <a:gd name="connsiteX4" fmla="*/ 19901 w 84956"/>
                <a:gd name="connsiteY4" fmla="*/ 25065 h 112242"/>
                <a:gd name="connsiteX5" fmla="*/ 19901 w 84956"/>
                <a:gd name="connsiteY5" fmla="*/ 93122 h 112242"/>
                <a:gd name="connsiteX6" fmla="*/ 179 w 84956"/>
                <a:gd name="connsiteY6" fmla="*/ 104549 h 112242"/>
                <a:gd name="connsiteX7" fmla="*/ 179 w 84956"/>
                <a:gd name="connsiteY7" fmla="*/ 112421 h 112242"/>
                <a:gd name="connsiteX8" fmla="*/ 29004 w 84956"/>
                <a:gd name="connsiteY8" fmla="*/ 111659 h 112242"/>
                <a:gd name="connsiteX9" fmla="*/ 61115 w 84956"/>
                <a:gd name="connsiteY9" fmla="*/ 112421 h 112242"/>
                <a:gd name="connsiteX10" fmla="*/ 61115 w 84956"/>
                <a:gd name="connsiteY10" fmla="*/ 104549 h 112242"/>
                <a:gd name="connsiteX11" fmla="*/ 55806 w 84956"/>
                <a:gd name="connsiteY11" fmla="*/ 104549 h 112242"/>
                <a:gd name="connsiteX12" fmla="*/ 36589 w 84956"/>
                <a:gd name="connsiteY12" fmla="*/ 92614 h 112242"/>
                <a:gd name="connsiteX13" fmla="*/ 36589 w 84956"/>
                <a:gd name="connsiteY13" fmla="*/ 53507 h 112242"/>
                <a:gd name="connsiteX14" fmla="*/ 66425 w 84956"/>
                <a:gd name="connsiteY14" fmla="*/ 5766 h 112242"/>
                <a:gd name="connsiteX15" fmla="*/ 69207 w 84956"/>
                <a:gd name="connsiteY15" fmla="*/ 6019 h 112242"/>
                <a:gd name="connsiteX16" fmla="*/ 63391 w 84956"/>
                <a:gd name="connsiteY16" fmla="*/ 15923 h 112242"/>
                <a:gd name="connsiteX17" fmla="*/ 74263 w 84956"/>
                <a:gd name="connsiteY17" fmla="*/ 26843 h 112242"/>
                <a:gd name="connsiteX18" fmla="*/ 85136 w 84956"/>
                <a:gd name="connsiteY18" fmla="*/ 15669 h 112242"/>
                <a:gd name="connsiteX19" fmla="*/ 66425 w 84956"/>
                <a:gd name="connsiteY19" fmla="*/ 179 h 112242"/>
                <a:gd name="connsiteX20" fmla="*/ 35325 w 84956"/>
                <a:gd name="connsiteY20" fmla="*/ 28112 h 11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4956" h="112242">
                  <a:moveTo>
                    <a:pt x="35325" y="28112"/>
                  </a:moveTo>
                  <a:lnTo>
                    <a:pt x="35325" y="179"/>
                  </a:lnTo>
                  <a:lnTo>
                    <a:pt x="179" y="2972"/>
                  </a:lnTo>
                  <a:lnTo>
                    <a:pt x="179" y="10844"/>
                  </a:lnTo>
                  <a:cubicBezTo>
                    <a:pt x="17879" y="10844"/>
                    <a:pt x="19901" y="12622"/>
                    <a:pt x="19901" y="25065"/>
                  </a:cubicBezTo>
                  <a:lnTo>
                    <a:pt x="19901" y="93122"/>
                  </a:lnTo>
                  <a:cubicBezTo>
                    <a:pt x="19901" y="104549"/>
                    <a:pt x="17120" y="104549"/>
                    <a:pt x="179" y="104549"/>
                  </a:cubicBezTo>
                  <a:lnTo>
                    <a:pt x="179" y="112421"/>
                  </a:lnTo>
                  <a:cubicBezTo>
                    <a:pt x="10040" y="112167"/>
                    <a:pt x="21924" y="111659"/>
                    <a:pt x="29004" y="111659"/>
                  </a:cubicBezTo>
                  <a:cubicBezTo>
                    <a:pt x="39118" y="111659"/>
                    <a:pt x="51002" y="111659"/>
                    <a:pt x="61115" y="112421"/>
                  </a:cubicBezTo>
                  <a:lnTo>
                    <a:pt x="61115" y="104549"/>
                  </a:lnTo>
                  <a:lnTo>
                    <a:pt x="55806" y="104549"/>
                  </a:lnTo>
                  <a:cubicBezTo>
                    <a:pt x="37095" y="104549"/>
                    <a:pt x="36589" y="101756"/>
                    <a:pt x="36589" y="92614"/>
                  </a:cubicBezTo>
                  <a:lnTo>
                    <a:pt x="36589" y="53507"/>
                  </a:lnTo>
                  <a:cubicBezTo>
                    <a:pt x="36589" y="28366"/>
                    <a:pt x="47209" y="5766"/>
                    <a:pt x="66425" y="5766"/>
                  </a:cubicBezTo>
                  <a:cubicBezTo>
                    <a:pt x="68195" y="5766"/>
                    <a:pt x="68701" y="5766"/>
                    <a:pt x="69207" y="6019"/>
                  </a:cubicBezTo>
                  <a:cubicBezTo>
                    <a:pt x="68448" y="6273"/>
                    <a:pt x="63391" y="9321"/>
                    <a:pt x="63391" y="15923"/>
                  </a:cubicBezTo>
                  <a:cubicBezTo>
                    <a:pt x="63391" y="23034"/>
                    <a:pt x="68701" y="26843"/>
                    <a:pt x="74263" y="26843"/>
                  </a:cubicBezTo>
                  <a:cubicBezTo>
                    <a:pt x="78815" y="26843"/>
                    <a:pt x="85136" y="23795"/>
                    <a:pt x="85136" y="15669"/>
                  </a:cubicBezTo>
                  <a:cubicBezTo>
                    <a:pt x="85136" y="7543"/>
                    <a:pt x="77298" y="179"/>
                    <a:pt x="66425" y="179"/>
                  </a:cubicBezTo>
                  <a:cubicBezTo>
                    <a:pt x="47967" y="179"/>
                    <a:pt x="38865" y="17193"/>
                    <a:pt x="35325" y="28112"/>
                  </a:cubicBezTo>
                  <a:close/>
                </a:path>
              </a:pathLst>
            </a:custGeom>
            <a:solidFill>
              <a:srgbClr val="000000"/>
            </a:solidFill>
            <a:ln w="25380" cap="flat">
              <a:noFill/>
              <a:prstDash val="solid"/>
              <a:miter/>
            </a:ln>
          </p:spPr>
          <p:txBody>
            <a:bodyPr rtlCol="0" anchor="ctr"/>
            <a:lstStyle/>
            <a:p>
              <a:endParaRPr lang="en-IN"/>
            </a:p>
          </p:txBody>
        </p:sp>
        <p:sp>
          <p:nvSpPr>
            <p:cNvPr id="719" name="Freeform: Shape 718">
              <a:extLst>
                <a:ext uri="{FF2B5EF4-FFF2-40B4-BE49-F238E27FC236}">
                  <a16:creationId xmlns:a16="http://schemas.microsoft.com/office/drawing/2014/main" id="{F5E7262C-0871-8B05-7220-BBFD8BEF4388}"/>
                </a:ext>
              </a:extLst>
            </p:cNvPr>
            <p:cNvSpPr/>
            <p:nvPr>
              <p:custDataLst>
                <p:tags r:id="rId277"/>
              </p:custDataLst>
            </p:nvPr>
          </p:nvSpPr>
          <p:spPr>
            <a:xfrm>
              <a:off x="7281027" y="6984209"/>
              <a:ext cx="112011" cy="116559"/>
            </a:xfrm>
            <a:custGeom>
              <a:avLst/>
              <a:gdLst>
                <a:gd name="connsiteX0" fmla="*/ 112198 w 112011"/>
                <a:gd name="connsiteY0" fmla="*/ 59601 h 116559"/>
                <a:gd name="connsiteX1" fmla="*/ 56319 w 112011"/>
                <a:gd name="connsiteY1" fmla="*/ 179 h 116559"/>
                <a:gd name="connsiteX2" fmla="*/ 187 w 112011"/>
                <a:gd name="connsiteY2" fmla="*/ 59601 h 116559"/>
                <a:gd name="connsiteX3" fmla="*/ 56066 w 112011"/>
                <a:gd name="connsiteY3" fmla="*/ 116738 h 116559"/>
                <a:gd name="connsiteX4" fmla="*/ 112198 w 112011"/>
                <a:gd name="connsiteY4" fmla="*/ 59601 h 116559"/>
                <a:gd name="connsiteX5" fmla="*/ 56319 w 112011"/>
                <a:gd name="connsiteY5" fmla="*/ 110390 h 116559"/>
                <a:gd name="connsiteX6" fmla="*/ 27494 w 112011"/>
                <a:gd name="connsiteY6" fmla="*/ 93376 h 116559"/>
                <a:gd name="connsiteX7" fmla="*/ 21173 w 112011"/>
                <a:gd name="connsiteY7" fmla="*/ 57570 h 116559"/>
                <a:gd name="connsiteX8" fmla="*/ 27241 w 112011"/>
                <a:gd name="connsiteY8" fmla="*/ 22780 h 116559"/>
                <a:gd name="connsiteX9" fmla="*/ 56066 w 112011"/>
                <a:gd name="connsiteY9" fmla="*/ 5766 h 116559"/>
                <a:gd name="connsiteX10" fmla="*/ 84637 w 112011"/>
                <a:gd name="connsiteY10" fmla="*/ 22272 h 116559"/>
                <a:gd name="connsiteX11" fmla="*/ 91211 w 112011"/>
                <a:gd name="connsiteY11" fmla="*/ 57570 h 116559"/>
                <a:gd name="connsiteX12" fmla="*/ 85649 w 112011"/>
                <a:gd name="connsiteY12" fmla="*/ 91598 h 116559"/>
                <a:gd name="connsiteX13" fmla="*/ 56319 w 112011"/>
                <a:gd name="connsiteY13" fmla="*/ 110390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011" h="116559">
                  <a:moveTo>
                    <a:pt x="112198" y="59601"/>
                  </a:moveTo>
                  <a:cubicBezTo>
                    <a:pt x="112198" y="27097"/>
                    <a:pt x="86913" y="179"/>
                    <a:pt x="56319" y="179"/>
                  </a:cubicBezTo>
                  <a:cubicBezTo>
                    <a:pt x="24713" y="179"/>
                    <a:pt x="187" y="27859"/>
                    <a:pt x="187" y="59601"/>
                  </a:cubicBezTo>
                  <a:cubicBezTo>
                    <a:pt x="187" y="92360"/>
                    <a:pt x="26483" y="116738"/>
                    <a:pt x="56066" y="116738"/>
                  </a:cubicBezTo>
                  <a:cubicBezTo>
                    <a:pt x="86660" y="116738"/>
                    <a:pt x="112198" y="91852"/>
                    <a:pt x="112198" y="59601"/>
                  </a:cubicBezTo>
                  <a:close/>
                  <a:moveTo>
                    <a:pt x="56319" y="110390"/>
                  </a:moveTo>
                  <a:cubicBezTo>
                    <a:pt x="45446" y="110390"/>
                    <a:pt x="34321" y="105057"/>
                    <a:pt x="27494" y="93376"/>
                  </a:cubicBezTo>
                  <a:cubicBezTo>
                    <a:pt x="21173" y="82202"/>
                    <a:pt x="21173" y="66712"/>
                    <a:pt x="21173" y="57570"/>
                  </a:cubicBezTo>
                  <a:cubicBezTo>
                    <a:pt x="21173" y="47666"/>
                    <a:pt x="21173" y="33953"/>
                    <a:pt x="27241" y="22780"/>
                  </a:cubicBezTo>
                  <a:cubicBezTo>
                    <a:pt x="34068" y="11098"/>
                    <a:pt x="45952" y="5766"/>
                    <a:pt x="56066" y="5766"/>
                  </a:cubicBezTo>
                  <a:cubicBezTo>
                    <a:pt x="67191" y="5766"/>
                    <a:pt x="78063" y="11352"/>
                    <a:pt x="84637" y="22272"/>
                  </a:cubicBezTo>
                  <a:cubicBezTo>
                    <a:pt x="91211" y="33191"/>
                    <a:pt x="91211" y="47920"/>
                    <a:pt x="91211" y="57570"/>
                  </a:cubicBezTo>
                  <a:cubicBezTo>
                    <a:pt x="91211" y="66712"/>
                    <a:pt x="91211" y="80425"/>
                    <a:pt x="85649" y="91598"/>
                  </a:cubicBezTo>
                  <a:cubicBezTo>
                    <a:pt x="80086" y="103025"/>
                    <a:pt x="68961" y="110390"/>
                    <a:pt x="56319" y="110390"/>
                  </a:cubicBezTo>
                  <a:close/>
                </a:path>
              </a:pathLst>
            </a:custGeom>
            <a:solidFill>
              <a:srgbClr val="000000"/>
            </a:solidFill>
            <a:ln w="25380" cap="flat">
              <a:noFill/>
              <a:prstDash val="solid"/>
              <a:miter/>
            </a:ln>
          </p:spPr>
          <p:txBody>
            <a:bodyPr rtlCol="0" anchor="ctr"/>
            <a:lstStyle/>
            <a:p>
              <a:endParaRPr lang="en-IN"/>
            </a:p>
          </p:txBody>
        </p:sp>
        <p:sp>
          <p:nvSpPr>
            <p:cNvPr id="720" name="Freeform: Shape 719">
              <a:extLst>
                <a:ext uri="{FF2B5EF4-FFF2-40B4-BE49-F238E27FC236}">
                  <a16:creationId xmlns:a16="http://schemas.microsoft.com/office/drawing/2014/main" id="{2E0A6876-4FE8-0AF2-A485-7B878CC6E09D}"/>
                </a:ext>
              </a:extLst>
            </p:cNvPr>
            <p:cNvSpPr/>
            <p:nvPr>
              <p:custDataLst>
                <p:tags r:id="rId278"/>
              </p:custDataLst>
            </p:nvPr>
          </p:nvSpPr>
          <p:spPr>
            <a:xfrm>
              <a:off x="7408715" y="6918946"/>
              <a:ext cx="81922" cy="179029"/>
            </a:xfrm>
            <a:custGeom>
              <a:avLst/>
              <a:gdLst>
                <a:gd name="connsiteX0" fmla="*/ 36096 w 81922"/>
                <a:gd name="connsiteY0" fmla="*/ 69759 h 179029"/>
                <a:gd name="connsiteX1" fmla="*/ 36096 w 81922"/>
                <a:gd name="connsiteY1" fmla="*/ 40302 h 179029"/>
                <a:gd name="connsiteX2" fmla="*/ 59358 w 81922"/>
                <a:gd name="connsiteY2" fmla="*/ 5766 h 179029"/>
                <a:gd name="connsiteX3" fmla="*/ 67702 w 81922"/>
                <a:gd name="connsiteY3" fmla="*/ 7543 h 179029"/>
                <a:gd name="connsiteX4" fmla="*/ 60116 w 81922"/>
                <a:gd name="connsiteY4" fmla="*/ 18209 h 179029"/>
                <a:gd name="connsiteX5" fmla="*/ 70989 w 81922"/>
                <a:gd name="connsiteY5" fmla="*/ 29128 h 179029"/>
                <a:gd name="connsiteX6" fmla="*/ 82114 w 81922"/>
                <a:gd name="connsiteY6" fmla="*/ 17955 h 179029"/>
                <a:gd name="connsiteX7" fmla="*/ 59358 w 81922"/>
                <a:gd name="connsiteY7" fmla="*/ 179 h 179029"/>
                <a:gd name="connsiteX8" fmla="*/ 20166 w 81922"/>
                <a:gd name="connsiteY8" fmla="*/ 40556 h 179029"/>
                <a:gd name="connsiteX9" fmla="*/ 20166 w 81922"/>
                <a:gd name="connsiteY9" fmla="*/ 69759 h 179029"/>
                <a:gd name="connsiteX10" fmla="*/ 192 w 81922"/>
                <a:gd name="connsiteY10" fmla="*/ 69759 h 179029"/>
                <a:gd name="connsiteX11" fmla="*/ 192 w 81922"/>
                <a:gd name="connsiteY11" fmla="*/ 77631 h 179029"/>
                <a:gd name="connsiteX12" fmla="*/ 20166 w 81922"/>
                <a:gd name="connsiteY12" fmla="*/ 77631 h 179029"/>
                <a:gd name="connsiteX13" fmla="*/ 20166 w 81922"/>
                <a:gd name="connsiteY13" fmla="*/ 159908 h 179029"/>
                <a:gd name="connsiteX14" fmla="*/ 444 w 81922"/>
                <a:gd name="connsiteY14" fmla="*/ 171336 h 179029"/>
                <a:gd name="connsiteX15" fmla="*/ 444 w 81922"/>
                <a:gd name="connsiteY15" fmla="*/ 179208 h 179029"/>
                <a:gd name="connsiteX16" fmla="*/ 29269 w 81922"/>
                <a:gd name="connsiteY16" fmla="*/ 178446 h 179029"/>
                <a:gd name="connsiteX17" fmla="*/ 61380 w 81922"/>
                <a:gd name="connsiteY17" fmla="*/ 179208 h 179029"/>
                <a:gd name="connsiteX18" fmla="*/ 61380 w 81922"/>
                <a:gd name="connsiteY18" fmla="*/ 171336 h 179029"/>
                <a:gd name="connsiteX19" fmla="*/ 56071 w 81922"/>
                <a:gd name="connsiteY19" fmla="*/ 171336 h 179029"/>
                <a:gd name="connsiteX20" fmla="*/ 36854 w 81922"/>
                <a:gd name="connsiteY20" fmla="*/ 159401 h 179029"/>
                <a:gd name="connsiteX21" fmla="*/ 36854 w 81922"/>
                <a:gd name="connsiteY21" fmla="*/ 77631 h 179029"/>
                <a:gd name="connsiteX22" fmla="*/ 65679 w 81922"/>
                <a:gd name="connsiteY22" fmla="*/ 77631 h 179029"/>
                <a:gd name="connsiteX23" fmla="*/ 65679 w 81922"/>
                <a:gd name="connsiteY23" fmla="*/ 69759 h 179029"/>
                <a:gd name="connsiteX24" fmla="*/ 36096 w 81922"/>
                <a:gd name="connsiteY24" fmla="*/ 69759 h 179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1922" h="179029">
                  <a:moveTo>
                    <a:pt x="36096" y="69759"/>
                  </a:moveTo>
                  <a:lnTo>
                    <a:pt x="36096" y="40302"/>
                  </a:lnTo>
                  <a:cubicBezTo>
                    <a:pt x="36096" y="17955"/>
                    <a:pt x="48232" y="5766"/>
                    <a:pt x="59358" y="5766"/>
                  </a:cubicBezTo>
                  <a:cubicBezTo>
                    <a:pt x="60116" y="5766"/>
                    <a:pt x="63909" y="5766"/>
                    <a:pt x="67702" y="7543"/>
                  </a:cubicBezTo>
                  <a:cubicBezTo>
                    <a:pt x="64667" y="8559"/>
                    <a:pt x="60116" y="11860"/>
                    <a:pt x="60116" y="18209"/>
                  </a:cubicBezTo>
                  <a:cubicBezTo>
                    <a:pt x="60116" y="24049"/>
                    <a:pt x="64162" y="29128"/>
                    <a:pt x="70989" y="29128"/>
                  </a:cubicBezTo>
                  <a:cubicBezTo>
                    <a:pt x="78321" y="29128"/>
                    <a:pt x="82114" y="24049"/>
                    <a:pt x="82114" y="17955"/>
                  </a:cubicBezTo>
                  <a:cubicBezTo>
                    <a:pt x="82114" y="8559"/>
                    <a:pt x="72759" y="179"/>
                    <a:pt x="59358" y="179"/>
                  </a:cubicBezTo>
                  <a:cubicBezTo>
                    <a:pt x="41658" y="179"/>
                    <a:pt x="20166" y="13638"/>
                    <a:pt x="20166" y="40556"/>
                  </a:cubicBezTo>
                  <a:lnTo>
                    <a:pt x="20166" y="69759"/>
                  </a:lnTo>
                  <a:lnTo>
                    <a:pt x="192" y="69759"/>
                  </a:lnTo>
                  <a:lnTo>
                    <a:pt x="192" y="77631"/>
                  </a:lnTo>
                  <a:lnTo>
                    <a:pt x="20166" y="77631"/>
                  </a:lnTo>
                  <a:lnTo>
                    <a:pt x="20166" y="159908"/>
                  </a:lnTo>
                  <a:cubicBezTo>
                    <a:pt x="20166" y="171336"/>
                    <a:pt x="17385" y="171336"/>
                    <a:pt x="444" y="171336"/>
                  </a:cubicBezTo>
                  <a:lnTo>
                    <a:pt x="444" y="179208"/>
                  </a:lnTo>
                  <a:cubicBezTo>
                    <a:pt x="10305" y="178954"/>
                    <a:pt x="22189" y="178446"/>
                    <a:pt x="29269" y="178446"/>
                  </a:cubicBezTo>
                  <a:cubicBezTo>
                    <a:pt x="39383" y="178446"/>
                    <a:pt x="51267" y="178446"/>
                    <a:pt x="61380" y="179208"/>
                  </a:cubicBezTo>
                  <a:lnTo>
                    <a:pt x="61380" y="171336"/>
                  </a:lnTo>
                  <a:lnTo>
                    <a:pt x="56071" y="171336"/>
                  </a:lnTo>
                  <a:cubicBezTo>
                    <a:pt x="37360" y="171336"/>
                    <a:pt x="36854" y="168542"/>
                    <a:pt x="36854" y="159401"/>
                  </a:cubicBezTo>
                  <a:lnTo>
                    <a:pt x="36854" y="77631"/>
                  </a:lnTo>
                  <a:lnTo>
                    <a:pt x="65679" y="77631"/>
                  </a:lnTo>
                  <a:lnTo>
                    <a:pt x="65679" y="69759"/>
                  </a:lnTo>
                  <a:lnTo>
                    <a:pt x="36096" y="69759"/>
                  </a:lnTo>
                  <a:close/>
                </a:path>
              </a:pathLst>
            </a:custGeom>
            <a:solidFill>
              <a:srgbClr val="000000"/>
            </a:solidFill>
            <a:ln w="25380" cap="flat">
              <a:noFill/>
              <a:prstDash val="solid"/>
              <a:miter/>
            </a:ln>
          </p:spPr>
          <p:txBody>
            <a:bodyPr rtlCol="0" anchor="ctr"/>
            <a:lstStyle/>
            <a:p>
              <a:endParaRPr lang="en-IN"/>
            </a:p>
          </p:txBody>
        </p:sp>
        <p:sp>
          <p:nvSpPr>
            <p:cNvPr id="721" name="Freeform: Shape 720">
              <a:extLst>
                <a:ext uri="{FF2B5EF4-FFF2-40B4-BE49-F238E27FC236}">
                  <a16:creationId xmlns:a16="http://schemas.microsoft.com/office/drawing/2014/main" id="{07405261-4EC5-ABC2-1FC4-5144589D3C23}"/>
                </a:ext>
              </a:extLst>
            </p:cNvPr>
            <p:cNvSpPr/>
            <p:nvPr>
              <p:custDataLst>
                <p:tags r:id="rId279"/>
              </p:custDataLst>
            </p:nvPr>
          </p:nvSpPr>
          <p:spPr>
            <a:xfrm>
              <a:off x="7570509" y="6984209"/>
              <a:ext cx="96334" cy="116559"/>
            </a:xfrm>
            <a:custGeom>
              <a:avLst/>
              <a:gdLst>
                <a:gd name="connsiteX0" fmla="*/ 21184 w 96334"/>
                <a:gd name="connsiteY0" fmla="*/ 58585 h 116559"/>
                <a:gd name="connsiteX1" fmla="*/ 55319 w 96334"/>
                <a:gd name="connsiteY1" fmla="*/ 6527 h 116559"/>
                <a:gd name="connsiteX2" fmla="*/ 82373 w 96334"/>
                <a:gd name="connsiteY2" fmla="*/ 15923 h 116559"/>
                <a:gd name="connsiteX3" fmla="*/ 70489 w 96334"/>
                <a:gd name="connsiteY3" fmla="*/ 27605 h 116559"/>
                <a:gd name="connsiteX4" fmla="*/ 82120 w 96334"/>
                <a:gd name="connsiteY4" fmla="*/ 39286 h 116559"/>
                <a:gd name="connsiteX5" fmla="*/ 93751 w 96334"/>
                <a:gd name="connsiteY5" fmla="*/ 27351 h 116559"/>
                <a:gd name="connsiteX6" fmla="*/ 55066 w 96334"/>
                <a:gd name="connsiteY6" fmla="*/ 179 h 116559"/>
                <a:gd name="connsiteX7" fmla="*/ 198 w 96334"/>
                <a:gd name="connsiteY7" fmla="*/ 59093 h 116559"/>
                <a:gd name="connsiteX8" fmla="*/ 54560 w 96334"/>
                <a:gd name="connsiteY8" fmla="*/ 116738 h 116559"/>
                <a:gd name="connsiteX9" fmla="*/ 96533 w 96334"/>
                <a:gd name="connsiteY9" fmla="*/ 83726 h 116559"/>
                <a:gd name="connsiteX10" fmla="*/ 93246 w 96334"/>
                <a:gd name="connsiteY10" fmla="*/ 81186 h 116559"/>
                <a:gd name="connsiteX11" fmla="*/ 89959 w 96334"/>
                <a:gd name="connsiteY11" fmla="*/ 83726 h 116559"/>
                <a:gd name="connsiteX12" fmla="*/ 56836 w 96334"/>
                <a:gd name="connsiteY12" fmla="*/ 110390 h 116559"/>
                <a:gd name="connsiteX13" fmla="*/ 21184 w 96334"/>
                <a:gd name="connsiteY13" fmla="*/ 58585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4" h="116559">
                  <a:moveTo>
                    <a:pt x="21184" y="58585"/>
                  </a:moveTo>
                  <a:cubicBezTo>
                    <a:pt x="21184" y="17193"/>
                    <a:pt x="41918" y="6527"/>
                    <a:pt x="55319" y="6527"/>
                  </a:cubicBezTo>
                  <a:cubicBezTo>
                    <a:pt x="57594" y="6527"/>
                    <a:pt x="73523" y="6781"/>
                    <a:pt x="82373" y="15923"/>
                  </a:cubicBezTo>
                  <a:cubicBezTo>
                    <a:pt x="72006" y="16685"/>
                    <a:pt x="70489" y="24303"/>
                    <a:pt x="70489" y="27605"/>
                  </a:cubicBezTo>
                  <a:cubicBezTo>
                    <a:pt x="70489" y="34207"/>
                    <a:pt x="75041" y="39286"/>
                    <a:pt x="82120" y="39286"/>
                  </a:cubicBezTo>
                  <a:cubicBezTo>
                    <a:pt x="88694" y="39286"/>
                    <a:pt x="93751" y="34969"/>
                    <a:pt x="93751" y="27351"/>
                  </a:cubicBezTo>
                  <a:cubicBezTo>
                    <a:pt x="93751" y="10083"/>
                    <a:pt x="74535" y="179"/>
                    <a:pt x="55066" y="179"/>
                  </a:cubicBezTo>
                  <a:cubicBezTo>
                    <a:pt x="23460" y="179"/>
                    <a:pt x="198" y="27605"/>
                    <a:pt x="198" y="59093"/>
                  </a:cubicBezTo>
                  <a:cubicBezTo>
                    <a:pt x="198" y="91598"/>
                    <a:pt x="25230" y="116738"/>
                    <a:pt x="54560" y="116738"/>
                  </a:cubicBezTo>
                  <a:cubicBezTo>
                    <a:pt x="88441" y="116738"/>
                    <a:pt x="96533" y="86265"/>
                    <a:pt x="96533" y="83726"/>
                  </a:cubicBezTo>
                  <a:cubicBezTo>
                    <a:pt x="96533" y="81186"/>
                    <a:pt x="94004" y="81186"/>
                    <a:pt x="93246" y="81186"/>
                  </a:cubicBezTo>
                  <a:cubicBezTo>
                    <a:pt x="90970" y="81186"/>
                    <a:pt x="90464" y="82202"/>
                    <a:pt x="89959" y="83726"/>
                  </a:cubicBezTo>
                  <a:cubicBezTo>
                    <a:pt x="82626" y="107342"/>
                    <a:pt x="66191" y="110390"/>
                    <a:pt x="56836" y="110390"/>
                  </a:cubicBezTo>
                  <a:cubicBezTo>
                    <a:pt x="43435" y="110390"/>
                    <a:pt x="21184" y="99470"/>
                    <a:pt x="21184" y="58585"/>
                  </a:cubicBezTo>
                  <a:close/>
                </a:path>
              </a:pathLst>
            </a:custGeom>
            <a:solidFill>
              <a:srgbClr val="000000"/>
            </a:solidFill>
            <a:ln w="25380" cap="flat">
              <a:noFill/>
              <a:prstDash val="solid"/>
              <a:miter/>
            </a:ln>
          </p:spPr>
          <p:txBody>
            <a:bodyPr rtlCol="0" anchor="ctr"/>
            <a:lstStyle/>
            <a:p>
              <a:endParaRPr lang="en-IN"/>
            </a:p>
          </p:txBody>
        </p:sp>
        <p:sp>
          <p:nvSpPr>
            <p:cNvPr id="722" name="Freeform: Shape 721">
              <a:extLst>
                <a:ext uri="{FF2B5EF4-FFF2-40B4-BE49-F238E27FC236}">
                  <a16:creationId xmlns:a16="http://schemas.microsoft.com/office/drawing/2014/main" id="{E2851A3E-B929-1A76-4F35-234714F4E999}"/>
                </a:ext>
              </a:extLst>
            </p:cNvPr>
            <p:cNvSpPr/>
            <p:nvPr>
              <p:custDataLst>
                <p:tags r:id="rId280"/>
              </p:custDataLst>
            </p:nvPr>
          </p:nvSpPr>
          <p:spPr>
            <a:xfrm>
              <a:off x="7682380" y="6985733"/>
              <a:ext cx="127182" cy="115035"/>
            </a:xfrm>
            <a:custGeom>
              <a:avLst/>
              <a:gdLst>
                <a:gd name="connsiteX0" fmla="*/ 90974 w 127182"/>
                <a:gd name="connsiteY0" fmla="*/ 92360 h 115035"/>
                <a:gd name="connsiteX1" fmla="*/ 90974 w 127182"/>
                <a:gd name="connsiteY1" fmla="*/ 115215 h 115035"/>
                <a:gd name="connsiteX2" fmla="*/ 127384 w 127182"/>
                <a:gd name="connsiteY2" fmla="*/ 112421 h 115035"/>
                <a:gd name="connsiteX3" fmla="*/ 127384 w 127182"/>
                <a:gd name="connsiteY3" fmla="*/ 104549 h 115035"/>
                <a:gd name="connsiteX4" fmla="*/ 107662 w 127182"/>
                <a:gd name="connsiteY4" fmla="*/ 90328 h 115035"/>
                <a:gd name="connsiteX5" fmla="*/ 107662 w 127182"/>
                <a:gd name="connsiteY5" fmla="*/ 179 h 115035"/>
                <a:gd name="connsiteX6" fmla="*/ 70494 w 127182"/>
                <a:gd name="connsiteY6" fmla="*/ 2972 h 115035"/>
                <a:gd name="connsiteX7" fmla="*/ 70494 w 127182"/>
                <a:gd name="connsiteY7" fmla="*/ 10844 h 115035"/>
                <a:gd name="connsiteX8" fmla="*/ 90216 w 127182"/>
                <a:gd name="connsiteY8" fmla="*/ 25065 h 115035"/>
                <a:gd name="connsiteX9" fmla="*/ 90216 w 127182"/>
                <a:gd name="connsiteY9" fmla="*/ 70267 h 115035"/>
                <a:gd name="connsiteX10" fmla="*/ 59621 w 127182"/>
                <a:gd name="connsiteY10" fmla="*/ 109628 h 115035"/>
                <a:gd name="connsiteX11" fmla="*/ 37371 w 127182"/>
                <a:gd name="connsiteY11" fmla="*/ 84488 h 115035"/>
                <a:gd name="connsiteX12" fmla="*/ 37371 w 127182"/>
                <a:gd name="connsiteY12" fmla="*/ 179 h 115035"/>
                <a:gd name="connsiteX13" fmla="*/ 202 w 127182"/>
                <a:gd name="connsiteY13" fmla="*/ 2972 h 115035"/>
                <a:gd name="connsiteX14" fmla="*/ 202 w 127182"/>
                <a:gd name="connsiteY14" fmla="*/ 10844 h 115035"/>
                <a:gd name="connsiteX15" fmla="*/ 19924 w 127182"/>
                <a:gd name="connsiteY15" fmla="*/ 34207 h 115035"/>
                <a:gd name="connsiteX16" fmla="*/ 19924 w 127182"/>
                <a:gd name="connsiteY16" fmla="*/ 72298 h 115035"/>
                <a:gd name="connsiteX17" fmla="*/ 58357 w 127182"/>
                <a:gd name="connsiteY17" fmla="*/ 115215 h 115035"/>
                <a:gd name="connsiteX18" fmla="*/ 90974 w 127182"/>
                <a:gd name="connsiteY18" fmla="*/ 92360 h 11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7182" h="115035">
                  <a:moveTo>
                    <a:pt x="90974" y="92360"/>
                  </a:moveTo>
                  <a:lnTo>
                    <a:pt x="90974" y="115215"/>
                  </a:lnTo>
                  <a:lnTo>
                    <a:pt x="127384" y="112421"/>
                  </a:lnTo>
                  <a:lnTo>
                    <a:pt x="127384" y="104549"/>
                  </a:lnTo>
                  <a:cubicBezTo>
                    <a:pt x="109685" y="104549"/>
                    <a:pt x="107662" y="102771"/>
                    <a:pt x="107662" y="90328"/>
                  </a:cubicBezTo>
                  <a:lnTo>
                    <a:pt x="107662" y="179"/>
                  </a:lnTo>
                  <a:lnTo>
                    <a:pt x="70494" y="2972"/>
                  </a:lnTo>
                  <a:lnTo>
                    <a:pt x="70494" y="10844"/>
                  </a:lnTo>
                  <a:cubicBezTo>
                    <a:pt x="88193" y="10844"/>
                    <a:pt x="90216" y="12622"/>
                    <a:pt x="90216" y="25065"/>
                  </a:cubicBezTo>
                  <a:lnTo>
                    <a:pt x="90216" y="70267"/>
                  </a:lnTo>
                  <a:cubicBezTo>
                    <a:pt x="90216" y="92360"/>
                    <a:pt x="78079" y="109628"/>
                    <a:pt x="59621" y="109628"/>
                  </a:cubicBezTo>
                  <a:cubicBezTo>
                    <a:pt x="38382" y="109628"/>
                    <a:pt x="37371" y="97693"/>
                    <a:pt x="37371" y="84488"/>
                  </a:cubicBezTo>
                  <a:lnTo>
                    <a:pt x="37371" y="179"/>
                  </a:lnTo>
                  <a:lnTo>
                    <a:pt x="202" y="2972"/>
                  </a:lnTo>
                  <a:lnTo>
                    <a:pt x="202" y="10844"/>
                  </a:lnTo>
                  <a:cubicBezTo>
                    <a:pt x="19924" y="10844"/>
                    <a:pt x="19924" y="11606"/>
                    <a:pt x="19924" y="34207"/>
                  </a:cubicBezTo>
                  <a:lnTo>
                    <a:pt x="19924" y="72298"/>
                  </a:lnTo>
                  <a:cubicBezTo>
                    <a:pt x="19924" y="92106"/>
                    <a:pt x="19924" y="115215"/>
                    <a:pt x="58357" y="115215"/>
                  </a:cubicBezTo>
                  <a:cubicBezTo>
                    <a:pt x="72517" y="115215"/>
                    <a:pt x="83642" y="108104"/>
                    <a:pt x="90974" y="92360"/>
                  </a:cubicBezTo>
                  <a:close/>
                </a:path>
              </a:pathLst>
            </a:custGeom>
            <a:solidFill>
              <a:srgbClr val="000000"/>
            </a:solidFill>
            <a:ln w="25380" cap="flat">
              <a:noFill/>
              <a:prstDash val="solid"/>
              <a:miter/>
            </a:ln>
          </p:spPr>
          <p:txBody>
            <a:bodyPr rtlCol="0" anchor="ctr"/>
            <a:lstStyle/>
            <a:p>
              <a:endParaRPr lang="en-IN"/>
            </a:p>
          </p:txBody>
        </p:sp>
        <p:sp>
          <p:nvSpPr>
            <p:cNvPr id="723" name="Freeform: Shape 722">
              <a:extLst>
                <a:ext uri="{FF2B5EF4-FFF2-40B4-BE49-F238E27FC236}">
                  <a16:creationId xmlns:a16="http://schemas.microsoft.com/office/drawing/2014/main" id="{F35D56D1-A966-AC34-7AE4-297FE8894A4B}"/>
                </a:ext>
              </a:extLst>
            </p:cNvPr>
            <p:cNvSpPr/>
            <p:nvPr>
              <p:custDataLst>
                <p:tags r:id="rId281"/>
              </p:custDataLst>
            </p:nvPr>
          </p:nvSpPr>
          <p:spPr>
            <a:xfrm>
              <a:off x="7823104" y="6984209"/>
              <a:ext cx="82680" cy="116559"/>
            </a:xfrm>
            <a:custGeom>
              <a:avLst/>
              <a:gdLst>
                <a:gd name="connsiteX0" fmla="*/ 44456 w 82680"/>
                <a:gd name="connsiteY0" fmla="*/ 64680 h 116559"/>
                <a:gd name="connsiteX1" fmla="*/ 70752 w 82680"/>
                <a:gd name="connsiteY1" fmla="*/ 88043 h 116559"/>
                <a:gd name="connsiteX2" fmla="*/ 42180 w 82680"/>
                <a:gd name="connsiteY2" fmla="*/ 111152 h 116559"/>
                <a:gd name="connsiteX3" fmla="*/ 7035 w 82680"/>
                <a:gd name="connsiteY3" fmla="*/ 75092 h 116559"/>
                <a:gd name="connsiteX4" fmla="*/ 3495 w 82680"/>
                <a:gd name="connsiteY4" fmla="*/ 70775 h 116559"/>
                <a:gd name="connsiteX5" fmla="*/ 208 w 82680"/>
                <a:gd name="connsiteY5" fmla="*/ 77123 h 116559"/>
                <a:gd name="connsiteX6" fmla="*/ 208 w 82680"/>
                <a:gd name="connsiteY6" fmla="*/ 110644 h 116559"/>
                <a:gd name="connsiteX7" fmla="*/ 2989 w 82680"/>
                <a:gd name="connsiteY7" fmla="*/ 116738 h 116559"/>
                <a:gd name="connsiteX8" fmla="*/ 9310 w 82680"/>
                <a:gd name="connsiteY8" fmla="*/ 111659 h 116559"/>
                <a:gd name="connsiteX9" fmla="*/ 14367 w 82680"/>
                <a:gd name="connsiteY9" fmla="*/ 105819 h 116559"/>
                <a:gd name="connsiteX10" fmla="*/ 42180 w 82680"/>
                <a:gd name="connsiteY10" fmla="*/ 116738 h 116559"/>
                <a:gd name="connsiteX11" fmla="*/ 82889 w 82680"/>
                <a:gd name="connsiteY11" fmla="*/ 81440 h 116559"/>
                <a:gd name="connsiteX12" fmla="*/ 72269 w 82680"/>
                <a:gd name="connsiteY12" fmla="*/ 57316 h 116559"/>
                <a:gd name="connsiteX13" fmla="*/ 43445 w 82680"/>
                <a:gd name="connsiteY13" fmla="*/ 45127 h 116559"/>
                <a:gd name="connsiteX14" fmla="*/ 12344 w 82680"/>
                <a:gd name="connsiteY14" fmla="*/ 24303 h 116559"/>
                <a:gd name="connsiteX15" fmla="*/ 40663 w 82680"/>
                <a:gd name="connsiteY15" fmla="*/ 5004 h 116559"/>
                <a:gd name="connsiteX16" fmla="*/ 70246 w 82680"/>
                <a:gd name="connsiteY16" fmla="*/ 35731 h 116559"/>
                <a:gd name="connsiteX17" fmla="*/ 73281 w 82680"/>
                <a:gd name="connsiteY17" fmla="*/ 38016 h 116559"/>
                <a:gd name="connsiteX18" fmla="*/ 76568 w 82680"/>
                <a:gd name="connsiteY18" fmla="*/ 31922 h 116559"/>
                <a:gd name="connsiteX19" fmla="*/ 76568 w 82680"/>
                <a:gd name="connsiteY19" fmla="*/ 6273 h 116559"/>
                <a:gd name="connsiteX20" fmla="*/ 73786 w 82680"/>
                <a:gd name="connsiteY20" fmla="*/ 179 h 116559"/>
                <a:gd name="connsiteX21" fmla="*/ 68729 w 82680"/>
                <a:gd name="connsiteY21" fmla="*/ 3226 h 116559"/>
                <a:gd name="connsiteX22" fmla="*/ 64431 w 82680"/>
                <a:gd name="connsiteY22" fmla="*/ 7289 h 116559"/>
                <a:gd name="connsiteX23" fmla="*/ 40663 w 82680"/>
                <a:gd name="connsiteY23" fmla="*/ 179 h 116559"/>
                <a:gd name="connsiteX24" fmla="*/ 208 w 82680"/>
                <a:gd name="connsiteY24" fmla="*/ 31414 h 116559"/>
                <a:gd name="connsiteX25" fmla="*/ 11080 w 82680"/>
                <a:gd name="connsiteY25" fmla="*/ 52999 h 116559"/>
                <a:gd name="connsiteX26" fmla="*/ 44456 w 82680"/>
                <a:gd name="connsiteY26" fmla="*/ 64680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680" h="116559">
                  <a:moveTo>
                    <a:pt x="44456" y="64680"/>
                  </a:moveTo>
                  <a:cubicBezTo>
                    <a:pt x="50019" y="65696"/>
                    <a:pt x="70752" y="69759"/>
                    <a:pt x="70752" y="88043"/>
                  </a:cubicBezTo>
                  <a:cubicBezTo>
                    <a:pt x="70752" y="100994"/>
                    <a:pt x="61902" y="111152"/>
                    <a:pt x="42180" y="111152"/>
                  </a:cubicBezTo>
                  <a:cubicBezTo>
                    <a:pt x="20941" y="111152"/>
                    <a:pt x="11839" y="96677"/>
                    <a:pt x="7035" y="75092"/>
                  </a:cubicBezTo>
                  <a:cubicBezTo>
                    <a:pt x="6276" y="71791"/>
                    <a:pt x="6023" y="70775"/>
                    <a:pt x="3495" y="70775"/>
                  </a:cubicBezTo>
                  <a:cubicBezTo>
                    <a:pt x="208" y="70775"/>
                    <a:pt x="208" y="72552"/>
                    <a:pt x="208" y="77123"/>
                  </a:cubicBezTo>
                  <a:lnTo>
                    <a:pt x="208" y="110644"/>
                  </a:lnTo>
                  <a:cubicBezTo>
                    <a:pt x="208" y="114961"/>
                    <a:pt x="208" y="116738"/>
                    <a:pt x="2989" y="116738"/>
                  </a:cubicBezTo>
                  <a:cubicBezTo>
                    <a:pt x="4253" y="116738"/>
                    <a:pt x="4506" y="116484"/>
                    <a:pt x="9310" y="111659"/>
                  </a:cubicBezTo>
                  <a:cubicBezTo>
                    <a:pt x="9816" y="111152"/>
                    <a:pt x="9816" y="110644"/>
                    <a:pt x="14367" y="105819"/>
                  </a:cubicBezTo>
                  <a:cubicBezTo>
                    <a:pt x="25493" y="116484"/>
                    <a:pt x="36871" y="116738"/>
                    <a:pt x="42180" y="116738"/>
                  </a:cubicBezTo>
                  <a:cubicBezTo>
                    <a:pt x="71258" y="116738"/>
                    <a:pt x="82889" y="99724"/>
                    <a:pt x="82889" y="81440"/>
                  </a:cubicBezTo>
                  <a:cubicBezTo>
                    <a:pt x="82889" y="67981"/>
                    <a:pt x="75303" y="60363"/>
                    <a:pt x="72269" y="57316"/>
                  </a:cubicBezTo>
                  <a:cubicBezTo>
                    <a:pt x="63925" y="49190"/>
                    <a:pt x="54064" y="47158"/>
                    <a:pt x="43445" y="45127"/>
                  </a:cubicBezTo>
                  <a:cubicBezTo>
                    <a:pt x="29285" y="42333"/>
                    <a:pt x="12344" y="39032"/>
                    <a:pt x="12344" y="24303"/>
                  </a:cubicBezTo>
                  <a:cubicBezTo>
                    <a:pt x="12344" y="15415"/>
                    <a:pt x="18919" y="5004"/>
                    <a:pt x="40663" y="5004"/>
                  </a:cubicBezTo>
                  <a:cubicBezTo>
                    <a:pt x="68477" y="5004"/>
                    <a:pt x="69741" y="27859"/>
                    <a:pt x="70246" y="35731"/>
                  </a:cubicBezTo>
                  <a:cubicBezTo>
                    <a:pt x="70499" y="38016"/>
                    <a:pt x="72775" y="38016"/>
                    <a:pt x="73281" y="38016"/>
                  </a:cubicBezTo>
                  <a:cubicBezTo>
                    <a:pt x="76568" y="38016"/>
                    <a:pt x="76568" y="36746"/>
                    <a:pt x="76568" y="31922"/>
                  </a:cubicBezTo>
                  <a:lnTo>
                    <a:pt x="76568" y="6273"/>
                  </a:lnTo>
                  <a:cubicBezTo>
                    <a:pt x="76568" y="1956"/>
                    <a:pt x="76568" y="179"/>
                    <a:pt x="73786" y="179"/>
                  </a:cubicBezTo>
                  <a:cubicBezTo>
                    <a:pt x="72522" y="179"/>
                    <a:pt x="72016" y="179"/>
                    <a:pt x="68729" y="3226"/>
                  </a:cubicBezTo>
                  <a:cubicBezTo>
                    <a:pt x="67971" y="4242"/>
                    <a:pt x="65442" y="6527"/>
                    <a:pt x="64431" y="7289"/>
                  </a:cubicBezTo>
                  <a:cubicBezTo>
                    <a:pt x="54823" y="179"/>
                    <a:pt x="44456" y="179"/>
                    <a:pt x="40663" y="179"/>
                  </a:cubicBezTo>
                  <a:cubicBezTo>
                    <a:pt x="9816" y="179"/>
                    <a:pt x="208" y="17193"/>
                    <a:pt x="208" y="31414"/>
                  </a:cubicBezTo>
                  <a:cubicBezTo>
                    <a:pt x="208" y="40302"/>
                    <a:pt x="4253" y="47412"/>
                    <a:pt x="11080" y="52999"/>
                  </a:cubicBezTo>
                  <a:cubicBezTo>
                    <a:pt x="19171" y="59601"/>
                    <a:pt x="26251" y="61125"/>
                    <a:pt x="44456" y="64680"/>
                  </a:cubicBezTo>
                  <a:close/>
                </a:path>
              </a:pathLst>
            </a:custGeom>
            <a:solidFill>
              <a:srgbClr val="000000"/>
            </a:solidFill>
            <a:ln w="25380" cap="flat">
              <a:noFill/>
              <a:prstDash val="solid"/>
              <a:miter/>
            </a:ln>
          </p:spPr>
          <p:txBody>
            <a:bodyPr rtlCol="0" anchor="ctr"/>
            <a:lstStyle/>
            <a:p>
              <a:endParaRPr lang="en-IN"/>
            </a:p>
          </p:txBody>
        </p:sp>
        <p:sp>
          <p:nvSpPr>
            <p:cNvPr id="724" name="Freeform: Shape 723">
              <a:extLst>
                <a:ext uri="{FF2B5EF4-FFF2-40B4-BE49-F238E27FC236}">
                  <a16:creationId xmlns:a16="http://schemas.microsoft.com/office/drawing/2014/main" id="{8D39EA8D-A2DE-6CE1-C1B9-D87AB674B55C}"/>
                </a:ext>
              </a:extLst>
            </p:cNvPr>
            <p:cNvSpPr/>
            <p:nvPr>
              <p:custDataLst>
                <p:tags r:id="rId282"/>
              </p:custDataLst>
            </p:nvPr>
          </p:nvSpPr>
          <p:spPr>
            <a:xfrm>
              <a:off x="7919299" y="6941801"/>
              <a:ext cx="79141" cy="158967"/>
            </a:xfrm>
            <a:custGeom>
              <a:avLst/>
              <a:gdLst>
                <a:gd name="connsiteX0" fmla="*/ 39150 w 79141"/>
                <a:gd name="connsiteY0" fmla="*/ 54776 h 158967"/>
                <a:gd name="connsiteX1" fmla="*/ 75307 w 79141"/>
                <a:gd name="connsiteY1" fmla="*/ 54776 h 158967"/>
                <a:gd name="connsiteX2" fmla="*/ 75307 w 79141"/>
                <a:gd name="connsiteY2" fmla="*/ 46904 h 158967"/>
                <a:gd name="connsiteX3" fmla="*/ 39150 w 79141"/>
                <a:gd name="connsiteY3" fmla="*/ 46904 h 158967"/>
                <a:gd name="connsiteX4" fmla="*/ 39150 w 79141"/>
                <a:gd name="connsiteY4" fmla="*/ 179 h 158967"/>
                <a:gd name="connsiteX5" fmla="*/ 32829 w 79141"/>
                <a:gd name="connsiteY5" fmla="*/ 179 h 158967"/>
                <a:gd name="connsiteX6" fmla="*/ 212 w 79141"/>
                <a:gd name="connsiteY6" fmla="*/ 49190 h 158967"/>
                <a:gd name="connsiteX7" fmla="*/ 212 w 79141"/>
                <a:gd name="connsiteY7" fmla="*/ 54776 h 158967"/>
                <a:gd name="connsiteX8" fmla="*/ 21704 w 79141"/>
                <a:gd name="connsiteY8" fmla="*/ 54776 h 158967"/>
                <a:gd name="connsiteX9" fmla="*/ 21704 w 79141"/>
                <a:gd name="connsiteY9" fmla="*/ 124864 h 158967"/>
                <a:gd name="connsiteX10" fmla="*/ 54321 w 79141"/>
                <a:gd name="connsiteY10" fmla="*/ 159147 h 158967"/>
                <a:gd name="connsiteX11" fmla="*/ 79353 w 79141"/>
                <a:gd name="connsiteY11" fmla="*/ 124864 h 158967"/>
                <a:gd name="connsiteX12" fmla="*/ 79353 w 79141"/>
                <a:gd name="connsiteY12" fmla="*/ 110390 h 158967"/>
                <a:gd name="connsiteX13" fmla="*/ 73032 w 79141"/>
                <a:gd name="connsiteY13" fmla="*/ 110390 h 158967"/>
                <a:gd name="connsiteX14" fmla="*/ 73032 w 79141"/>
                <a:gd name="connsiteY14" fmla="*/ 124357 h 158967"/>
                <a:gd name="connsiteX15" fmla="*/ 56091 w 79141"/>
                <a:gd name="connsiteY15" fmla="*/ 152798 h 158967"/>
                <a:gd name="connsiteX16" fmla="*/ 39150 w 79141"/>
                <a:gd name="connsiteY16" fmla="*/ 125372 h 158967"/>
                <a:gd name="connsiteX17" fmla="*/ 39150 w 79141"/>
                <a:gd name="connsiteY17" fmla="*/ 54776 h 15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141" h="158967">
                  <a:moveTo>
                    <a:pt x="39150" y="54776"/>
                  </a:moveTo>
                  <a:lnTo>
                    <a:pt x="75307" y="54776"/>
                  </a:lnTo>
                  <a:lnTo>
                    <a:pt x="75307" y="46904"/>
                  </a:lnTo>
                  <a:lnTo>
                    <a:pt x="39150" y="46904"/>
                  </a:lnTo>
                  <a:lnTo>
                    <a:pt x="39150" y="179"/>
                  </a:lnTo>
                  <a:lnTo>
                    <a:pt x="32829" y="179"/>
                  </a:lnTo>
                  <a:cubicBezTo>
                    <a:pt x="32576" y="21002"/>
                    <a:pt x="24991" y="48174"/>
                    <a:pt x="212" y="49190"/>
                  </a:cubicBezTo>
                  <a:lnTo>
                    <a:pt x="212" y="54776"/>
                  </a:lnTo>
                  <a:lnTo>
                    <a:pt x="21704" y="54776"/>
                  </a:lnTo>
                  <a:lnTo>
                    <a:pt x="21704" y="124864"/>
                  </a:lnTo>
                  <a:cubicBezTo>
                    <a:pt x="21704" y="156099"/>
                    <a:pt x="45219" y="159147"/>
                    <a:pt x="54321" y="159147"/>
                  </a:cubicBezTo>
                  <a:cubicBezTo>
                    <a:pt x="72273" y="159147"/>
                    <a:pt x="79353" y="141117"/>
                    <a:pt x="79353" y="124864"/>
                  </a:cubicBezTo>
                  <a:lnTo>
                    <a:pt x="79353" y="110390"/>
                  </a:lnTo>
                  <a:lnTo>
                    <a:pt x="73032" y="110390"/>
                  </a:lnTo>
                  <a:lnTo>
                    <a:pt x="73032" y="124357"/>
                  </a:lnTo>
                  <a:cubicBezTo>
                    <a:pt x="73032" y="143148"/>
                    <a:pt x="65446" y="152798"/>
                    <a:pt x="56091" y="152798"/>
                  </a:cubicBezTo>
                  <a:cubicBezTo>
                    <a:pt x="39150" y="152798"/>
                    <a:pt x="39150" y="129689"/>
                    <a:pt x="39150" y="125372"/>
                  </a:cubicBezTo>
                  <a:lnTo>
                    <a:pt x="39150" y="54776"/>
                  </a:lnTo>
                  <a:close/>
                </a:path>
              </a:pathLst>
            </a:custGeom>
            <a:solidFill>
              <a:srgbClr val="000000"/>
            </a:solidFill>
            <a:ln w="25380" cap="flat">
              <a:noFill/>
              <a:prstDash val="solid"/>
              <a:miter/>
            </a:ln>
          </p:spPr>
          <p:txBody>
            <a:bodyPr rtlCol="0" anchor="ctr"/>
            <a:lstStyle/>
            <a:p>
              <a:endParaRPr lang="en-IN"/>
            </a:p>
          </p:txBody>
        </p:sp>
        <p:sp>
          <p:nvSpPr>
            <p:cNvPr id="725" name="Freeform: Shape 724">
              <a:extLst>
                <a:ext uri="{FF2B5EF4-FFF2-40B4-BE49-F238E27FC236}">
                  <a16:creationId xmlns:a16="http://schemas.microsoft.com/office/drawing/2014/main" id="{6618787B-C974-CA1A-A075-D70944E6134F}"/>
                </a:ext>
              </a:extLst>
            </p:cNvPr>
            <p:cNvSpPr/>
            <p:nvPr>
              <p:custDataLst>
                <p:tags r:id="rId283"/>
              </p:custDataLst>
            </p:nvPr>
          </p:nvSpPr>
          <p:spPr>
            <a:xfrm>
              <a:off x="8019904" y="6984209"/>
              <a:ext cx="112011" cy="116559"/>
            </a:xfrm>
            <a:custGeom>
              <a:avLst/>
              <a:gdLst>
                <a:gd name="connsiteX0" fmla="*/ 112227 w 112011"/>
                <a:gd name="connsiteY0" fmla="*/ 59601 h 116559"/>
                <a:gd name="connsiteX1" fmla="*/ 56348 w 112011"/>
                <a:gd name="connsiteY1" fmla="*/ 179 h 116559"/>
                <a:gd name="connsiteX2" fmla="*/ 216 w 112011"/>
                <a:gd name="connsiteY2" fmla="*/ 59601 h 116559"/>
                <a:gd name="connsiteX3" fmla="*/ 56095 w 112011"/>
                <a:gd name="connsiteY3" fmla="*/ 116738 h 116559"/>
                <a:gd name="connsiteX4" fmla="*/ 112227 w 112011"/>
                <a:gd name="connsiteY4" fmla="*/ 59601 h 116559"/>
                <a:gd name="connsiteX5" fmla="*/ 56348 w 112011"/>
                <a:gd name="connsiteY5" fmla="*/ 110390 h 116559"/>
                <a:gd name="connsiteX6" fmla="*/ 27523 w 112011"/>
                <a:gd name="connsiteY6" fmla="*/ 93376 h 116559"/>
                <a:gd name="connsiteX7" fmla="*/ 21202 w 112011"/>
                <a:gd name="connsiteY7" fmla="*/ 57570 h 116559"/>
                <a:gd name="connsiteX8" fmla="*/ 27270 w 112011"/>
                <a:gd name="connsiteY8" fmla="*/ 22780 h 116559"/>
                <a:gd name="connsiteX9" fmla="*/ 56095 w 112011"/>
                <a:gd name="connsiteY9" fmla="*/ 5766 h 116559"/>
                <a:gd name="connsiteX10" fmla="*/ 84667 w 112011"/>
                <a:gd name="connsiteY10" fmla="*/ 22272 h 116559"/>
                <a:gd name="connsiteX11" fmla="*/ 91241 w 112011"/>
                <a:gd name="connsiteY11" fmla="*/ 57570 h 116559"/>
                <a:gd name="connsiteX12" fmla="*/ 85678 w 112011"/>
                <a:gd name="connsiteY12" fmla="*/ 91598 h 116559"/>
                <a:gd name="connsiteX13" fmla="*/ 56348 w 112011"/>
                <a:gd name="connsiteY13" fmla="*/ 110390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011" h="116559">
                  <a:moveTo>
                    <a:pt x="112227" y="59601"/>
                  </a:moveTo>
                  <a:cubicBezTo>
                    <a:pt x="112227" y="27097"/>
                    <a:pt x="86942" y="179"/>
                    <a:pt x="56348" y="179"/>
                  </a:cubicBezTo>
                  <a:cubicBezTo>
                    <a:pt x="24742" y="179"/>
                    <a:pt x="216" y="27859"/>
                    <a:pt x="216" y="59601"/>
                  </a:cubicBezTo>
                  <a:cubicBezTo>
                    <a:pt x="216" y="92360"/>
                    <a:pt x="26512" y="116738"/>
                    <a:pt x="56095" y="116738"/>
                  </a:cubicBezTo>
                  <a:cubicBezTo>
                    <a:pt x="86689" y="116738"/>
                    <a:pt x="112227" y="91852"/>
                    <a:pt x="112227" y="59601"/>
                  </a:cubicBezTo>
                  <a:close/>
                  <a:moveTo>
                    <a:pt x="56348" y="110390"/>
                  </a:moveTo>
                  <a:cubicBezTo>
                    <a:pt x="45475" y="110390"/>
                    <a:pt x="34350" y="105057"/>
                    <a:pt x="27523" y="93376"/>
                  </a:cubicBezTo>
                  <a:cubicBezTo>
                    <a:pt x="21202" y="82202"/>
                    <a:pt x="21202" y="66712"/>
                    <a:pt x="21202" y="57570"/>
                  </a:cubicBezTo>
                  <a:cubicBezTo>
                    <a:pt x="21202" y="47666"/>
                    <a:pt x="21202" y="33953"/>
                    <a:pt x="27270" y="22780"/>
                  </a:cubicBezTo>
                  <a:cubicBezTo>
                    <a:pt x="34097" y="11098"/>
                    <a:pt x="45981" y="5766"/>
                    <a:pt x="56095" y="5766"/>
                  </a:cubicBezTo>
                  <a:cubicBezTo>
                    <a:pt x="67220" y="5766"/>
                    <a:pt x="78093" y="11352"/>
                    <a:pt x="84667" y="22272"/>
                  </a:cubicBezTo>
                  <a:cubicBezTo>
                    <a:pt x="91241" y="33191"/>
                    <a:pt x="91241" y="47920"/>
                    <a:pt x="91241" y="57570"/>
                  </a:cubicBezTo>
                  <a:cubicBezTo>
                    <a:pt x="91241" y="66712"/>
                    <a:pt x="91241" y="80425"/>
                    <a:pt x="85678" y="91598"/>
                  </a:cubicBezTo>
                  <a:cubicBezTo>
                    <a:pt x="80115" y="103025"/>
                    <a:pt x="68990" y="110390"/>
                    <a:pt x="56348" y="110390"/>
                  </a:cubicBezTo>
                  <a:close/>
                </a:path>
              </a:pathLst>
            </a:custGeom>
            <a:solidFill>
              <a:srgbClr val="000000"/>
            </a:solidFill>
            <a:ln w="25380" cap="flat">
              <a:noFill/>
              <a:prstDash val="solid"/>
              <a:miter/>
            </a:ln>
          </p:spPr>
          <p:txBody>
            <a:bodyPr rtlCol="0" anchor="ctr"/>
            <a:lstStyle/>
            <a:p>
              <a:endParaRPr lang="en-IN"/>
            </a:p>
          </p:txBody>
        </p:sp>
        <p:sp>
          <p:nvSpPr>
            <p:cNvPr id="726" name="Freeform: Shape 725">
              <a:extLst>
                <a:ext uri="{FF2B5EF4-FFF2-40B4-BE49-F238E27FC236}">
                  <a16:creationId xmlns:a16="http://schemas.microsoft.com/office/drawing/2014/main" id="{29902596-E067-F610-6DAC-E4E6C4EA3E1C}"/>
                </a:ext>
              </a:extLst>
            </p:cNvPr>
            <p:cNvSpPr/>
            <p:nvPr>
              <p:custDataLst>
                <p:tags r:id="rId284"/>
              </p:custDataLst>
            </p:nvPr>
          </p:nvSpPr>
          <p:spPr>
            <a:xfrm>
              <a:off x="8147339" y="6985733"/>
              <a:ext cx="197473" cy="112242"/>
            </a:xfrm>
            <a:custGeom>
              <a:avLst/>
              <a:gdLst>
                <a:gd name="connsiteX0" fmla="*/ 19943 w 197473"/>
                <a:gd name="connsiteY0" fmla="*/ 25065 h 112242"/>
                <a:gd name="connsiteX1" fmla="*/ 19943 w 197473"/>
                <a:gd name="connsiteY1" fmla="*/ 93122 h 112242"/>
                <a:gd name="connsiteX2" fmla="*/ 221 w 197473"/>
                <a:gd name="connsiteY2" fmla="*/ 104549 h 112242"/>
                <a:gd name="connsiteX3" fmla="*/ 221 w 197473"/>
                <a:gd name="connsiteY3" fmla="*/ 112421 h 112242"/>
                <a:gd name="connsiteX4" fmla="*/ 28792 w 197473"/>
                <a:gd name="connsiteY4" fmla="*/ 111659 h 112242"/>
                <a:gd name="connsiteX5" fmla="*/ 57111 w 197473"/>
                <a:gd name="connsiteY5" fmla="*/ 112421 h 112242"/>
                <a:gd name="connsiteX6" fmla="*/ 57111 w 197473"/>
                <a:gd name="connsiteY6" fmla="*/ 104549 h 112242"/>
                <a:gd name="connsiteX7" fmla="*/ 37389 w 197473"/>
                <a:gd name="connsiteY7" fmla="*/ 93122 h 112242"/>
                <a:gd name="connsiteX8" fmla="*/ 37389 w 197473"/>
                <a:gd name="connsiteY8" fmla="*/ 46396 h 112242"/>
                <a:gd name="connsiteX9" fmla="*/ 71523 w 197473"/>
                <a:gd name="connsiteY9" fmla="*/ 5766 h 112242"/>
                <a:gd name="connsiteX10" fmla="*/ 90234 w 197473"/>
                <a:gd name="connsiteY10" fmla="*/ 33953 h 112242"/>
                <a:gd name="connsiteX11" fmla="*/ 90234 w 197473"/>
                <a:gd name="connsiteY11" fmla="*/ 93122 h 112242"/>
                <a:gd name="connsiteX12" fmla="*/ 70512 w 197473"/>
                <a:gd name="connsiteY12" fmla="*/ 104549 h 112242"/>
                <a:gd name="connsiteX13" fmla="*/ 70512 w 197473"/>
                <a:gd name="connsiteY13" fmla="*/ 112421 h 112242"/>
                <a:gd name="connsiteX14" fmla="*/ 99084 w 197473"/>
                <a:gd name="connsiteY14" fmla="*/ 111659 h 112242"/>
                <a:gd name="connsiteX15" fmla="*/ 127403 w 197473"/>
                <a:gd name="connsiteY15" fmla="*/ 112421 h 112242"/>
                <a:gd name="connsiteX16" fmla="*/ 127403 w 197473"/>
                <a:gd name="connsiteY16" fmla="*/ 104549 h 112242"/>
                <a:gd name="connsiteX17" fmla="*/ 107681 w 197473"/>
                <a:gd name="connsiteY17" fmla="*/ 93122 h 112242"/>
                <a:gd name="connsiteX18" fmla="*/ 107681 w 197473"/>
                <a:gd name="connsiteY18" fmla="*/ 46396 h 112242"/>
                <a:gd name="connsiteX19" fmla="*/ 141815 w 197473"/>
                <a:gd name="connsiteY19" fmla="*/ 5766 h 112242"/>
                <a:gd name="connsiteX20" fmla="*/ 160526 w 197473"/>
                <a:gd name="connsiteY20" fmla="*/ 33953 h 112242"/>
                <a:gd name="connsiteX21" fmla="*/ 160526 w 197473"/>
                <a:gd name="connsiteY21" fmla="*/ 93122 h 112242"/>
                <a:gd name="connsiteX22" fmla="*/ 140804 w 197473"/>
                <a:gd name="connsiteY22" fmla="*/ 104549 h 112242"/>
                <a:gd name="connsiteX23" fmla="*/ 140804 w 197473"/>
                <a:gd name="connsiteY23" fmla="*/ 112421 h 112242"/>
                <a:gd name="connsiteX24" fmla="*/ 169375 w 197473"/>
                <a:gd name="connsiteY24" fmla="*/ 111659 h 112242"/>
                <a:gd name="connsiteX25" fmla="*/ 197694 w 197473"/>
                <a:gd name="connsiteY25" fmla="*/ 112421 h 112242"/>
                <a:gd name="connsiteX26" fmla="*/ 197694 w 197473"/>
                <a:gd name="connsiteY26" fmla="*/ 104549 h 112242"/>
                <a:gd name="connsiteX27" fmla="*/ 177972 w 197473"/>
                <a:gd name="connsiteY27" fmla="*/ 96931 h 112242"/>
                <a:gd name="connsiteX28" fmla="*/ 177972 w 197473"/>
                <a:gd name="connsiteY28" fmla="*/ 48428 h 112242"/>
                <a:gd name="connsiteX29" fmla="*/ 170134 w 197473"/>
                <a:gd name="connsiteY29" fmla="*/ 9575 h 112242"/>
                <a:gd name="connsiteX30" fmla="*/ 143585 w 197473"/>
                <a:gd name="connsiteY30" fmla="*/ 179 h 112242"/>
                <a:gd name="connsiteX31" fmla="*/ 106922 w 197473"/>
                <a:gd name="connsiteY31" fmla="*/ 25065 h 112242"/>
                <a:gd name="connsiteX32" fmla="*/ 73293 w 197473"/>
                <a:gd name="connsiteY32" fmla="*/ 179 h 112242"/>
                <a:gd name="connsiteX33" fmla="*/ 35872 w 197473"/>
                <a:gd name="connsiteY33" fmla="*/ 26843 h 112242"/>
                <a:gd name="connsiteX34" fmla="*/ 35872 w 197473"/>
                <a:gd name="connsiteY34" fmla="*/ 179 h 112242"/>
                <a:gd name="connsiteX35" fmla="*/ 221 w 197473"/>
                <a:gd name="connsiteY35" fmla="*/ 2972 h 112242"/>
                <a:gd name="connsiteX36" fmla="*/ 221 w 197473"/>
                <a:gd name="connsiteY36" fmla="*/ 10844 h 112242"/>
                <a:gd name="connsiteX37" fmla="*/ 19943 w 197473"/>
                <a:gd name="connsiteY37" fmla="*/ 25065 h 11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7473" h="112242">
                  <a:moveTo>
                    <a:pt x="19943" y="25065"/>
                  </a:moveTo>
                  <a:lnTo>
                    <a:pt x="19943" y="93122"/>
                  </a:lnTo>
                  <a:cubicBezTo>
                    <a:pt x="19943" y="104549"/>
                    <a:pt x="17161" y="104549"/>
                    <a:pt x="221" y="104549"/>
                  </a:cubicBezTo>
                  <a:lnTo>
                    <a:pt x="221" y="112421"/>
                  </a:lnTo>
                  <a:cubicBezTo>
                    <a:pt x="9070" y="112167"/>
                    <a:pt x="21965" y="111659"/>
                    <a:pt x="28792" y="111659"/>
                  </a:cubicBezTo>
                  <a:cubicBezTo>
                    <a:pt x="35366" y="111659"/>
                    <a:pt x="48514" y="112167"/>
                    <a:pt x="57111" y="112421"/>
                  </a:cubicBezTo>
                  <a:lnTo>
                    <a:pt x="57111" y="104549"/>
                  </a:lnTo>
                  <a:cubicBezTo>
                    <a:pt x="40170" y="104549"/>
                    <a:pt x="37389" y="104549"/>
                    <a:pt x="37389" y="93122"/>
                  </a:cubicBezTo>
                  <a:lnTo>
                    <a:pt x="37389" y="46396"/>
                  </a:lnTo>
                  <a:cubicBezTo>
                    <a:pt x="37389" y="19986"/>
                    <a:pt x="55341" y="5766"/>
                    <a:pt x="71523" y="5766"/>
                  </a:cubicBezTo>
                  <a:cubicBezTo>
                    <a:pt x="87453" y="5766"/>
                    <a:pt x="90234" y="19478"/>
                    <a:pt x="90234" y="33953"/>
                  </a:cubicBezTo>
                  <a:lnTo>
                    <a:pt x="90234" y="93122"/>
                  </a:lnTo>
                  <a:cubicBezTo>
                    <a:pt x="90234" y="104549"/>
                    <a:pt x="87453" y="104549"/>
                    <a:pt x="70512" y="104549"/>
                  </a:cubicBezTo>
                  <a:lnTo>
                    <a:pt x="70512" y="112421"/>
                  </a:lnTo>
                  <a:cubicBezTo>
                    <a:pt x="79362" y="112167"/>
                    <a:pt x="92257" y="111659"/>
                    <a:pt x="99084" y="111659"/>
                  </a:cubicBezTo>
                  <a:cubicBezTo>
                    <a:pt x="105658" y="111659"/>
                    <a:pt x="118806" y="112167"/>
                    <a:pt x="127403" y="112421"/>
                  </a:cubicBezTo>
                  <a:lnTo>
                    <a:pt x="127403" y="104549"/>
                  </a:lnTo>
                  <a:cubicBezTo>
                    <a:pt x="110462" y="104549"/>
                    <a:pt x="107681" y="104549"/>
                    <a:pt x="107681" y="93122"/>
                  </a:cubicBezTo>
                  <a:lnTo>
                    <a:pt x="107681" y="46396"/>
                  </a:lnTo>
                  <a:cubicBezTo>
                    <a:pt x="107681" y="19986"/>
                    <a:pt x="125633" y="5766"/>
                    <a:pt x="141815" y="5766"/>
                  </a:cubicBezTo>
                  <a:cubicBezTo>
                    <a:pt x="157744" y="5766"/>
                    <a:pt x="160526" y="19478"/>
                    <a:pt x="160526" y="33953"/>
                  </a:cubicBezTo>
                  <a:lnTo>
                    <a:pt x="160526" y="93122"/>
                  </a:lnTo>
                  <a:cubicBezTo>
                    <a:pt x="160526" y="104549"/>
                    <a:pt x="157744" y="104549"/>
                    <a:pt x="140804" y="104549"/>
                  </a:cubicBezTo>
                  <a:lnTo>
                    <a:pt x="140804" y="112421"/>
                  </a:lnTo>
                  <a:cubicBezTo>
                    <a:pt x="149653" y="112167"/>
                    <a:pt x="162548" y="111659"/>
                    <a:pt x="169375" y="111659"/>
                  </a:cubicBezTo>
                  <a:cubicBezTo>
                    <a:pt x="175949" y="111659"/>
                    <a:pt x="189097" y="112167"/>
                    <a:pt x="197694" y="112421"/>
                  </a:cubicBezTo>
                  <a:lnTo>
                    <a:pt x="197694" y="104549"/>
                  </a:lnTo>
                  <a:cubicBezTo>
                    <a:pt x="184546" y="104549"/>
                    <a:pt x="178225" y="104549"/>
                    <a:pt x="177972" y="96931"/>
                  </a:cubicBezTo>
                  <a:lnTo>
                    <a:pt x="177972" y="48428"/>
                  </a:lnTo>
                  <a:cubicBezTo>
                    <a:pt x="177972" y="26589"/>
                    <a:pt x="177972" y="18717"/>
                    <a:pt x="170134" y="9575"/>
                  </a:cubicBezTo>
                  <a:cubicBezTo>
                    <a:pt x="166594" y="5258"/>
                    <a:pt x="158250" y="179"/>
                    <a:pt x="143585" y="179"/>
                  </a:cubicBezTo>
                  <a:cubicBezTo>
                    <a:pt x="122346" y="179"/>
                    <a:pt x="111220" y="15415"/>
                    <a:pt x="106922" y="25065"/>
                  </a:cubicBezTo>
                  <a:cubicBezTo>
                    <a:pt x="103382" y="2972"/>
                    <a:pt x="84672" y="179"/>
                    <a:pt x="73293" y="179"/>
                  </a:cubicBezTo>
                  <a:cubicBezTo>
                    <a:pt x="54836" y="179"/>
                    <a:pt x="42952" y="11098"/>
                    <a:pt x="35872" y="26843"/>
                  </a:cubicBezTo>
                  <a:lnTo>
                    <a:pt x="35872" y="179"/>
                  </a:lnTo>
                  <a:lnTo>
                    <a:pt x="221" y="2972"/>
                  </a:lnTo>
                  <a:lnTo>
                    <a:pt x="221" y="10844"/>
                  </a:lnTo>
                  <a:cubicBezTo>
                    <a:pt x="17920" y="10844"/>
                    <a:pt x="19943" y="12622"/>
                    <a:pt x="19943" y="25065"/>
                  </a:cubicBezTo>
                  <a:close/>
                </a:path>
              </a:pathLst>
            </a:custGeom>
            <a:solidFill>
              <a:srgbClr val="000000"/>
            </a:solidFill>
            <a:ln w="25380" cap="flat">
              <a:noFill/>
              <a:prstDash val="solid"/>
              <a:miter/>
            </a:ln>
          </p:spPr>
          <p:txBody>
            <a:bodyPr rtlCol="0" anchor="ctr"/>
            <a:lstStyle/>
            <a:p>
              <a:endParaRPr lang="en-IN"/>
            </a:p>
          </p:txBody>
        </p:sp>
        <p:sp>
          <p:nvSpPr>
            <p:cNvPr id="727" name="Freeform: Shape 726">
              <a:extLst>
                <a:ext uri="{FF2B5EF4-FFF2-40B4-BE49-F238E27FC236}">
                  <a16:creationId xmlns:a16="http://schemas.microsoft.com/office/drawing/2014/main" id="{5DBFFD8B-41EE-0E20-64F5-A9BE0DE2222C}"/>
                </a:ext>
              </a:extLst>
            </p:cNvPr>
            <p:cNvSpPr/>
            <p:nvPr>
              <p:custDataLst>
                <p:tags r:id="rId285"/>
              </p:custDataLst>
            </p:nvPr>
          </p:nvSpPr>
          <p:spPr>
            <a:xfrm>
              <a:off x="8357035" y="6984209"/>
              <a:ext cx="97851" cy="116559"/>
            </a:xfrm>
            <a:custGeom>
              <a:avLst/>
              <a:gdLst>
                <a:gd name="connsiteX0" fmla="*/ 21468 w 97851"/>
                <a:gd name="connsiteY0" fmla="*/ 49951 h 116559"/>
                <a:gd name="connsiteX1" fmla="*/ 52821 w 97851"/>
                <a:gd name="connsiteY1" fmla="*/ 5766 h 116559"/>
                <a:gd name="connsiteX2" fmla="*/ 81393 w 97851"/>
                <a:gd name="connsiteY2" fmla="*/ 49951 h 116559"/>
                <a:gd name="connsiteX3" fmla="*/ 21468 w 97851"/>
                <a:gd name="connsiteY3" fmla="*/ 49951 h 116559"/>
                <a:gd name="connsiteX4" fmla="*/ 21215 w 97851"/>
                <a:gd name="connsiteY4" fmla="*/ 55284 h 116559"/>
                <a:gd name="connsiteX5" fmla="*/ 91760 w 97851"/>
                <a:gd name="connsiteY5" fmla="*/ 55284 h 116559"/>
                <a:gd name="connsiteX6" fmla="*/ 98081 w 97851"/>
                <a:gd name="connsiteY6" fmla="*/ 49951 h 116559"/>
                <a:gd name="connsiteX7" fmla="*/ 52821 w 97851"/>
                <a:gd name="connsiteY7" fmla="*/ 179 h 116559"/>
                <a:gd name="connsiteX8" fmla="*/ 229 w 97851"/>
                <a:gd name="connsiteY8" fmla="*/ 58078 h 116559"/>
                <a:gd name="connsiteX9" fmla="*/ 55855 w 97851"/>
                <a:gd name="connsiteY9" fmla="*/ 116738 h 116559"/>
                <a:gd name="connsiteX10" fmla="*/ 98081 w 97851"/>
                <a:gd name="connsiteY10" fmla="*/ 83726 h 116559"/>
                <a:gd name="connsiteX11" fmla="*/ 94794 w 97851"/>
                <a:gd name="connsiteY11" fmla="*/ 80678 h 116559"/>
                <a:gd name="connsiteX12" fmla="*/ 91507 w 97851"/>
                <a:gd name="connsiteY12" fmla="*/ 84234 h 116559"/>
                <a:gd name="connsiteX13" fmla="*/ 57372 w 97851"/>
                <a:gd name="connsiteY13" fmla="*/ 110390 h 116559"/>
                <a:gd name="connsiteX14" fmla="*/ 28801 w 97851"/>
                <a:gd name="connsiteY14" fmla="*/ 93376 h 116559"/>
                <a:gd name="connsiteX15" fmla="*/ 21215 w 97851"/>
                <a:gd name="connsiteY15" fmla="*/ 55284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851" h="116559">
                  <a:moveTo>
                    <a:pt x="21468" y="49951"/>
                  </a:moveTo>
                  <a:cubicBezTo>
                    <a:pt x="22985" y="12114"/>
                    <a:pt x="44224" y="5766"/>
                    <a:pt x="52821" y="5766"/>
                  </a:cubicBezTo>
                  <a:cubicBezTo>
                    <a:pt x="78864" y="5766"/>
                    <a:pt x="81393" y="40048"/>
                    <a:pt x="81393" y="49951"/>
                  </a:cubicBezTo>
                  <a:lnTo>
                    <a:pt x="21468" y="49951"/>
                  </a:lnTo>
                  <a:close/>
                  <a:moveTo>
                    <a:pt x="21215" y="55284"/>
                  </a:moveTo>
                  <a:lnTo>
                    <a:pt x="91760" y="55284"/>
                  </a:lnTo>
                  <a:cubicBezTo>
                    <a:pt x="97322" y="55284"/>
                    <a:pt x="98081" y="55284"/>
                    <a:pt x="98081" y="49951"/>
                  </a:cubicBezTo>
                  <a:cubicBezTo>
                    <a:pt x="98081" y="24811"/>
                    <a:pt x="84427" y="179"/>
                    <a:pt x="52821" y="179"/>
                  </a:cubicBezTo>
                  <a:cubicBezTo>
                    <a:pt x="23491" y="179"/>
                    <a:pt x="229" y="26335"/>
                    <a:pt x="229" y="58078"/>
                  </a:cubicBezTo>
                  <a:cubicBezTo>
                    <a:pt x="229" y="92106"/>
                    <a:pt x="26778" y="116738"/>
                    <a:pt x="55855" y="116738"/>
                  </a:cubicBezTo>
                  <a:cubicBezTo>
                    <a:pt x="86703" y="116738"/>
                    <a:pt x="98081" y="88551"/>
                    <a:pt x="98081" y="83726"/>
                  </a:cubicBezTo>
                  <a:cubicBezTo>
                    <a:pt x="98081" y="81186"/>
                    <a:pt x="96058" y="80678"/>
                    <a:pt x="94794" y="80678"/>
                  </a:cubicBezTo>
                  <a:cubicBezTo>
                    <a:pt x="92518" y="80678"/>
                    <a:pt x="92012" y="82202"/>
                    <a:pt x="91507" y="84234"/>
                  </a:cubicBezTo>
                  <a:cubicBezTo>
                    <a:pt x="82657" y="110390"/>
                    <a:pt x="59901" y="110390"/>
                    <a:pt x="57372" y="110390"/>
                  </a:cubicBezTo>
                  <a:cubicBezTo>
                    <a:pt x="44730" y="110390"/>
                    <a:pt x="34616" y="102771"/>
                    <a:pt x="28801" y="93376"/>
                  </a:cubicBezTo>
                  <a:cubicBezTo>
                    <a:pt x="21215" y="81186"/>
                    <a:pt x="21215" y="64426"/>
                    <a:pt x="21215" y="55284"/>
                  </a:cubicBezTo>
                  <a:close/>
                </a:path>
              </a:pathLst>
            </a:custGeom>
            <a:solidFill>
              <a:srgbClr val="000000"/>
            </a:solidFill>
            <a:ln w="25380" cap="flat">
              <a:noFill/>
              <a:prstDash val="solid"/>
              <a:miter/>
            </a:ln>
          </p:spPr>
          <p:txBody>
            <a:bodyPr rtlCol="0" anchor="ctr"/>
            <a:lstStyle/>
            <a:p>
              <a:endParaRPr lang="en-IN"/>
            </a:p>
          </p:txBody>
        </p:sp>
        <p:sp>
          <p:nvSpPr>
            <p:cNvPr id="728" name="Freeform: Shape 727">
              <a:extLst>
                <a:ext uri="{FF2B5EF4-FFF2-40B4-BE49-F238E27FC236}">
                  <a16:creationId xmlns:a16="http://schemas.microsoft.com/office/drawing/2014/main" id="{91F7B3B5-B894-365D-ED97-684998EA4292}"/>
                </a:ext>
              </a:extLst>
            </p:cNvPr>
            <p:cNvSpPr/>
            <p:nvPr>
              <p:custDataLst>
                <p:tags r:id="rId286"/>
              </p:custDataLst>
            </p:nvPr>
          </p:nvSpPr>
          <p:spPr>
            <a:xfrm>
              <a:off x="8469411" y="6985733"/>
              <a:ext cx="84956" cy="112242"/>
            </a:xfrm>
            <a:custGeom>
              <a:avLst/>
              <a:gdLst>
                <a:gd name="connsiteX0" fmla="*/ 35379 w 84956"/>
                <a:gd name="connsiteY0" fmla="*/ 28112 h 112242"/>
                <a:gd name="connsiteX1" fmla="*/ 35379 w 84956"/>
                <a:gd name="connsiteY1" fmla="*/ 179 h 112242"/>
                <a:gd name="connsiteX2" fmla="*/ 233 w 84956"/>
                <a:gd name="connsiteY2" fmla="*/ 2972 h 112242"/>
                <a:gd name="connsiteX3" fmla="*/ 233 w 84956"/>
                <a:gd name="connsiteY3" fmla="*/ 10844 h 112242"/>
                <a:gd name="connsiteX4" fmla="*/ 19955 w 84956"/>
                <a:gd name="connsiteY4" fmla="*/ 25065 h 112242"/>
                <a:gd name="connsiteX5" fmla="*/ 19955 w 84956"/>
                <a:gd name="connsiteY5" fmla="*/ 93122 h 112242"/>
                <a:gd name="connsiteX6" fmla="*/ 233 w 84956"/>
                <a:gd name="connsiteY6" fmla="*/ 104549 h 112242"/>
                <a:gd name="connsiteX7" fmla="*/ 233 w 84956"/>
                <a:gd name="connsiteY7" fmla="*/ 112421 h 112242"/>
                <a:gd name="connsiteX8" fmla="*/ 29058 w 84956"/>
                <a:gd name="connsiteY8" fmla="*/ 111659 h 112242"/>
                <a:gd name="connsiteX9" fmla="*/ 61169 w 84956"/>
                <a:gd name="connsiteY9" fmla="*/ 112421 h 112242"/>
                <a:gd name="connsiteX10" fmla="*/ 61169 w 84956"/>
                <a:gd name="connsiteY10" fmla="*/ 104549 h 112242"/>
                <a:gd name="connsiteX11" fmla="*/ 55860 w 84956"/>
                <a:gd name="connsiteY11" fmla="*/ 104549 h 112242"/>
                <a:gd name="connsiteX12" fmla="*/ 36643 w 84956"/>
                <a:gd name="connsiteY12" fmla="*/ 92614 h 112242"/>
                <a:gd name="connsiteX13" fmla="*/ 36643 w 84956"/>
                <a:gd name="connsiteY13" fmla="*/ 53507 h 112242"/>
                <a:gd name="connsiteX14" fmla="*/ 66479 w 84956"/>
                <a:gd name="connsiteY14" fmla="*/ 5766 h 112242"/>
                <a:gd name="connsiteX15" fmla="*/ 69261 w 84956"/>
                <a:gd name="connsiteY15" fmla="*/ 6019 h 112242"/>
                <a:gd name="connsiteX16" fmla="*/ 63445 w 84956"/>
                <a:gd name="connsiteY16" fmla="*/ 15923 h 112242"/>
                <a:gd name="connsiteX17" fmla="*/ 74318 w 84956"/>
                <a:gd name="connsiteY17" fmla="*/ 26843 h 112242"/>
                <a:gd name="connsiteX18" fmla="*/ 85190 w 84956"/>
                <a:gd name="connsiteY18" fmla="*/ 15669 h 112242"/>
                <a:gd name="connsiteX19" fmla="*/ 66479 w 84956"/>
                <a:gd name="connsiteY19" fmla="*/ 179 h 112242"/>
                <a:gd name="connsiteX20" fmla="*/ 35379 w 84956"/>
                <a:gd name="connsiteY20" fmla="*/ 28112 h 11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4956" h="112242">
                  <a:moveTo>
                    <a:pt x="35379" y="28112"/>
                  </a:moveTo>
                  <a:lnTo>
                    <a:pt x="35379" y="179"/>
                  </a:lnTo>
                  <a:lnTo>
                    <a:pt x="233" y="2972"/>
                  </a:lnTo>
                  <a:lnTo>
                    <a:pt x="233" y="10844"/>
                  </a:lnTo>
                  <a:cubicBezTo>
                    <a:pt x="17933" y="10844"/>
                    <a:pt x="19955" y="12622"/>
                    <a:pt x="19955" y="25065"/>
                  </a:cubicBezTo>
                  <a:lnTo>
                    <a:pt x="19955" y="93122"/>
                  </a:lnTo>
                  <a:cubicBezTo>
                    <a:pt x="19955" y="104549"/>
                    <a:pt x="17174" y="104549"/>
                    <a:pt x="233" y="104549"/>
                  </a:cubicBezTo>
                  <a:lnTo>
                    <a:pt x="233" y="112421"/>
                  </a:lnTo>
                  <a:cubicBezTo>
                    <a:pt x="10094" y="112167"/>
                    <a:pt x="21978" y="111659"/>
                    <a:pt x="29058" y="111659"/>
                  </a:cubicBezTo>
                  <a:cubicBezTo>
                    <a:pt x="39172" y="111659"/>
                    <a:pt x="51056" y="111659"/>
                    <a:pt x="61169" y="112421"/>
                  </a:cubicBezTo>
                  <a:lnTo>
                    <a:pt x="61169" y="104549"/>
                  </a:lnTo>
                  <a:lnTo>
                    <a:pt x="55860" y="104549"/>
                  </a:lnTo>
                  <a:cubicBezTo>
                    <a:pt x="37149" y="104549"/>
                    <a:pt x="36643" y="101756"/>
                    <a:pt x="36643" y="92614"/>
                  </a:cubicBezTo>
                  <a:lnTo>
                    <a:pt x="36643" y="53507"/>
                  </a:lnTo>
                  <a:cubicBezTo>
                    <a:pt x="36643" y="28366"/>
                    <a:pt x="47263" y="5766"/>
                    <a:pt x="66479" y="5766"/>
                  </a:cubicBezTo>
                  <a:cubicBezTo>
                    <a:pt x="68249" y="5766"/>
                    <a:pt x="68755" y="5766"/>
                    <a:pt x="69261" y="6019"/>
                  </a:cubicBezTo>
                  <a:cubicBezTo>
                    <a:pt x="68502" y="6273"/>
                    <a:pt x="63445" y="9321"/>
                    <a:pt x="63445" y="15923"/>
                  </a:cubicBezTo>
                  <a:cubicBezTo>
                    <a:pt x="63445" y="23034"/>
                    <a:pt x="68755" y="26843"/>
                    <a:pt x="74318" y="26843"/>
                  </a:cubicBezTo>
                  <a:cubicBezTo>
                    <a:pt x="78869" y="26843"/>
                    <a:pt x="85190" y="23795"/>
                    <a:pt x="85190" y="15669"/>
                  </a:cubicBezTo>
                  <a:cubicBezTo>
                    <a:pt x="85190" y="7543"/>
                    <a:pt x="77352" y="179"/>
                    <a:pt x="66479" y="179"/>
                  </a:cubicBezTo>
                  <a:cubicBezTo>
                    <a:pt x="48021" y="179"/>
                    <a:pt x="38919" y="17193"/>
                    <a:pt x="35379" y="28112"/>
                  </a:cubicBezTo>
                  <a:close/>
                </a:path>
              </a:pathLst>
            </a:custGeom>
            <a:solidFill>
              <a:srgbClr val="000000"/>
            </a:solidFill>
            <a:ln w="25380" cap="flat">
              <a:noFill/>
              <a:prstDash val="solid"/>
              <a:miter/>
            </a:ln>
          </p:spPr>
          <p:txBody>
            <a:bodyPr rtlCol="0" anchor="ctr"/>
            <a:lstStyle/>
            <a:p>
              <a:endParaRPr lang="en-IN"/>
            </a:p>
          </p:txBody>
        </p:sp>
        <p:sp>
          <p:nvSpPr>
            <p:cNvPr id="729" name="Freeform: Shape 728">
              <a:extLst>
                <a:ext uri="{FF2B5EF4-FFF2-40B4-BE49-F238E27FC236}">
                  <a16:creationId xmlns:a16="http://schemas.microsoft.com/office/drawing/2014/main" id="{CCFE12F8-7F00-1AB8-4EB9-EDCA3303D517}"/>
                </a:ext>
              </a:extLst>
            </p:cNvPr>
            <p:cNvSpPr/>
            <p:nvPr>
              <p:custDataLst>
                <p:tags r:id="rId287"/>
              </p:custDataLst>
            </p:nvPr>
          </p:nvSpPr>
          <p:spPr>
            <a:xfrm>
              <a:off x="8569708" y="6984209"/>
              <a:ext cx="82680" cy="116559"/>
            </a:xfrm>
            <a:custGeom>
              <a:avLst/>
              <a:gdLst>
                <a:gd name="connsiteX0" fmla="*/ 44485 w 82680"/>
                <a:gd name="connsiteY0" fmla="*/ 64680 h 116559"/>
                <a:gd name="connsiteX1" fmla="*/ 70782 w 82680"/>
                <a:gd name="connsiteY1" fmla="*/ 88043 h 116559"/>
                <a:gd name="connsiteX2" fmla="*/ 42210 w 82680"/>
                <a:gd name="connsiteY2" fmla="*/ 111152 h 116559"/>
                <a:gd name="connsiteX3" fmla="*/ 7064 w 82680"/>
                <a:gd name="connsiteY3" fmla="*/ 75092 h 116559"/>
                <a:gd name="connsiteX4" fmla="*/ 3524 w 82680"/>
                <a:gd name="connsiteY4" fmla="*/ 70775 h 116559"/>
                <a:gd name="connsiteX5" fmla="*/ 237 w 82680"/>
                <a:gd name="connsiteY5" fmla="*/ 77123 h 116559"/>
                <a:gd name="connsiteX6" fmla="*/ 237 w 82680"/>
                <a:gd name="connsiteY6" fmla="*/ 110644 h 116559"/>
                <a:gd name="connsiteX7" fmla="*/ 3019 w 82680"/>
                <a:gd name="connsiteY7" fmla="*/ 116738 h 116559"/>
                <a:gd name="connsiteX8" fmla="*/ 9340 w 82680"/>
                <a:gd name="connsiteY8" fmla="*/ 111659 h 116559"/>
                <a:gd name="connsiteX9" fmla="*/ 14397 w 82680"/>
                <a:gd name="connsiteY9" fmla="*/ 105819 h 116559"/>
                <a:gd name="connsiteX10" fmla="*/ 42210 w 82680"/>
                <a:gd name="connsiteY10" fmla="*/ 116738 h 116559"/>
                <a:gd name="connsiteX11" fmla="*/ 82918 w 82680"/>
                <a:gd name="connsiteY11" fmla="*/ 81440 h 116559"/>
                <a:gd name="connsiteX12" fmla="*/ 72299 w 82680"/>
                <a:gd name="connsiteY12" fmla="*/ 57316 h 116559"/>
                <a:gd name="connsiteX13" fmla="*/ 43474 w 82680"/>
                <a:gd name="connsiteY13" fmla="*/ 45127 h 116559"/>
                <a:gd name="connsiteX14" fmla="*/ 12374 w 82680"/>
                <a:gd name="connsiteY14" fmla="*/ 24303 h 116559"/>
                <a:gd name="connsiteX15" fmla="*/ 40693 w 82680"/>
                <a:gd name="connsiteY15" fmla="*/ 5004 h 116559"/>
                <a:gd name="connsiteX16" fmla="*/ 70276 w 82680"/>
                <a:gd name="connsiteY16" fmla="*/ 35731 h 116559"/>
                <a:gd name="connsiteX17" fmla="*/ 73310 w 82680"/>
                <a:gd name="connsiteY17" fmla="*/ 38016 h 116559"/>
                <a:gd name="connsiteX18" fmla="*/ 76597 w 82680"/>
                <a:gd name="connsiteY18" fmla="*/ 31922 h 116559"/>
                <a:gd name="connsiteX19" fmla="*/ 76597 w 82680"/>
                <a:gd name="connsiteY19" fmla="*/ 6273 h 116559"/>
                <a:gd name="connsiteX20" fmla="*/ 73816 w 82680"/>
                <a:gd name="connsiteY20" fmla="*/ 179 h 116559"/>
                <a:gd name="connsiteX21" fmla="*/ 68759 w 82680"/>
                <a:gd name="connsiteY21" fmla="*/ 3226 h 116559"/>
                <a:gd name="connsiteX22" fmla="*/ 64460 w 82680"/>
                <a:gd name="connsiteY22" fmla="*/ 7289 h 116559"/>
                <a:gd name="connsiteX23" fmla="*/ 40693 w 82680"/>
                <a:gd name="connsiteY23" fmla="*/ 179 h 116559"/>
                <a:gd name="connsiteX24" fmla="*/ 237 w 82680"/>
                <a:gd name="connsiteY24" fmla="*/ 31414 h 116559"/>
                <a:gd name="connsiteX25" fmla="*/ 11110 w 82680"/>
                <a:gd name="connsiteY25" fmla="*/ 52999 h 116559"/>
                <a:gd name="connsiteX26" fmla="*/ 44485 w 82680"/>
                <a:gd name="connsiteY26" fmla="*/ 64680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680" h="116559">
                  <a:moveTo>
                    <a:pt x="44485" y="64680"/>
                  </a:moveTo>
                  <a:cubicBezTo>
                    <a:pt x="50048" y="65696"/>
                    <a:pt x="70782" y="69759"/>
                    <a:pt x="70782" y="88043"/>
                  </a:cubicBezTo>
                  <a:cubicBezTo>
                    <a:pt x="70782" y="100994"/>
                    <a:pt x="61932" y="111152"/>
                    <a:pt x="42210" y="111152"/>
                  </a:cubicBezTo>
                  <a:cubicBezTo>
                    <a:pt x="20971" y="111152"/>
                    <a:pt x="11868" y="96677"/>
                    <a:pt x="7064" y="75092"/>
                  </a:cubicBezTo>
                  <a:cubicBezTo>
                    <a:pt x="6306" y="71791"/>
                    <a:pt x="6053" y="70775"/>
                    <a:pt x="3524" y="70775"/>
                  </a:cubicBezTo>
                  <a:cubicBezTo>
                    <a:pt x="237" y="70775"/>
                    <a:pt x="237" y="72552"/>
                    <a:pt x="237" y="77123"/>
                  </a:cubicBezTo>
                  <a:lnTo>
                    <a:pt x="237" y="110644"/>
                  </a:lnTo>
                  <a:cubicBezTo>
                    <a:pt x="237" y="114961"/>
                    <a:pt x="237" y="116738"/>
                    <a:pt x="3019" y="116738"/>
                  </a:cubicBezTo>
                  <a:cubicBezTo>
                    <a:pt x="4283" y="116738"/>
                    <a:pt x="4536" y="116484"/>
                    <a:pt x="9340" y="111659"/>
                  </a:cubicBezTo>
                  <a:cubicBezTo>
                    <a:pt x="9845" y="111152"/>
                    <a:pt x="9845" y="110644"/>
                    <a:pt x="14397" y="105819"/>
                  </a:cubicBezTo>
                  <a:cubicBezTo>
                    <a:pt x="25522" y="116484"/>
                    <a:pt x="36900" y="116738"/>
                    <a:pt x="42210" y="116738"/>
                  </a:cubicBezTo>
                  <a:cubicBezTo>
                    <a:pt x="71287" y="116738"/>
                    <a:pt x="82918" y="99724"/>
                    <a:pt x="82918" y="81440"/>
                  </a:cubicBezTo>
                  <a:cubicBezTo>
                    <a:pt x="82918" y="67981"/>
                    <a:pt x="75333" y="60363"/>
                    <a:pt x="72299" y="57316"/>
                  </a:cubicBezTo>
                  <a:cubicBezTo>
                    <a:pt x="63955" y="49190"/>
                    <a:pt x="54094" y="47158"/>
                    <a:pt x="43474" y="45127"/>
                  </a:cubicBezTo>
                  <a:cubicBezTo>
                    <a:pt x="29315" y="42333"/>
                    <a:pt x="12374" y="39032"/>
                    <a:pt x="12374" y="24303"/>
                  </a:cubicBezTo>
                  <a:cubicBezTo>
                    <a:pt x="12374" y="15415"/>
                    <a:pt x="18948" y="5004"/>
                    <a:pt x="40693" y="5004"/>
                  </a:cubicBezTo>
                  <a:cubicBezTo>
                    <a:pt x="68506" y="5004"/>
                    <a:pt x="69770" y="27859"/>
                    <a:pt x="70276" y="35731"/>
                  </a:cubicBezTo>
                  <a:cubicBezTo>
                    <a:pt x="70529" y="38016"/>
                    <a:pt x="72804" y="38016"/>
                    <a:pt x="73310" y="38016"/>
                  </a:cubicBezTo>
                  <a:cubicBezTo>
                    <a:pt x="76597" y="38016"/>
                    <a:pt x="76597" y="36746"/>
                    <a:pt x="76597" y="31922"/>
                  </a:cubicBezTo>
                  <a:lnTo>
                    <a:pt x="76597" y="6273"/>
                  </a:lnTo>
                  <a:cubicBezTo>
                    <a:pt x="76597" y="1956"/>
                    <a:pt x="76597" y="179"/>
                    <a:pt x="73816" y="179"/>
                  </a:cubicBezTo>
                  <a:cubicBezTo>
                    <a:pt x="72551" y="179"/>
                    <a:pt x="72046" y="179"/>
                    <a:pt x="68759" y="3226"/>
                  </a:cubicBezTo>
                  <a:cubicBezTo>
                    <a:pt x="68000" y="4242"/>
                    <a:pt x="65472" y="6527"/>
                    <a:pt x="64460" y="7289"/>
                  </a:cubicBezTo>
                  <a:cubicBezTo>
                    <a:pt x="54852" y="179"/>
                    <a:pt x="44485" y="179"/>
                    <a:pt x="40693" y="179"/>
                  </a:cubicBezTo>
                  <a:cubicBezTo>
                    <a:pt x="9845" y="179"/>
                    <a:pt x="237" y="17193"/>
                    <a:pt x="237" y="31414"/>
                  </a:cubicBezTo>
                  <a:cubicBezTo>
                    <a:pt x="237" y="40302"/>
                    <a:pt x="4283" y="47412"/>
                    <a:pt x="11110" y="52999"/>
                  </a:cubicBezTo>
                  <a:cubicBezTo>
                    <a:pt x="19201" y="59601"/>
                    <a:pt x="26280" y="61125"/>
                    <a:pt x="44485" y="64680"/>
                  </a:cubicBezTo>
                  <a:close/>
                </a:path>
              </a:pathLst>
            </a:custGeom>
            <a:solidFill>
              <a:srgbClr val="000000"/>
            </a:solidFill>
            <a:ln w="25380" cap="flat">
              <a:noFill/>
              <a:prstDash val="solid"/>
              <a:miter/>
            </a:ln>
          </p:spPr>
          <p:txBody>
            <a:bodyPr rtlCol="0" anchor="ctr"/>
            <a:lstStyle/>
            <a:p>
              <a:endParaRPr lang="en-IN"/>
            </a:p>
          </p:txBody>
        </p:sp>
        <p:sp>
          <p:nvSpPr>
            <p:cNvPr id="730" name="Freeform: Shape 729">
              <a:extLst>
                <a:ext uri="{FF2B5EF4-FFF2-40B4-BE49-F238E27FC236}">
                  <a16:creationId xmlns:a16="http://schemas.microsoft.com/office/drawing/2014/main" id="{6387DCE5-EBF9-5E1A-8D7F-FC76D573D267}"/>
                </a:ext>
              </a:extLst>
            </p:cNvPr>
            <p:cNvSpPr/>
            <p:nvPr>
              <p:custDataLst>
                <p:tags r:id="rId288"/>
              </p:custDataLst>
            </p:nvPr>
          </p:nvSpPr>
          <p:spPr>
            <a:xfrm>
              <a:off x="8753724" y="6928088"/>
              <a:ext cx="54109" cy="169887"/>
            </a:xfrm>
            <a:custGeom>
              <a:avLst/>
              <a:gdLst>
                <a:gd name="connsiteX0" fmla="*/ 36654 w 54109"/>
                <a:gd name="connsiteY0" fmla="*/ 57824 h 169887"/>
                <a:gd name="connsiteX1" fmla="*/ 1256 w 54109"/>
                <a:gd name="connsiteY1" fmla="*/ 60617 h 169887"/>
                <a:gd name="connsiteX2" fmla="*/ 1256 w 54109"/>
                <a:gd name="connsiteY2" fmla="*/ 68489 h 169887"/>
                <a:gd name="connsiteX3" fmla="*/ 19967 w 54109"/>
                <a:gd name="connsiteY3" fmla="*/ 82456 h 169887"/>
                <a:gd name="connsiteX4" fmla="*/ 19967 w 54109"/>
                <a:gd name="connsiteY4" fmla="*/ 150766 h 169887"/>
                <a:gd name="connsiteX5" fmla="*/ 245 w 54109"/>
                <a:gd name="connsiteY5" fmla="*/ 162194 h 169887"/>
                <a:gd name="connsiteX6" fmla="*/ 245 w 54109"/>
                <a:gd name="connsiteY6" fmla="*/ 170066 h 169887"/>
                <a:gd name="connsiteX7" fmla="*/ 28058 w 54109"/>
                <a:gd name="connsiteY7" fmla="*/ 169304 h 169887"/>
                <a:gd name="connsiteX8" fmla="*/ 54354 w 54109"/>
                <a:gd name="connsiteY8" fmla="*/ 170066 h 169887"/>
                <a:gd name="connsiteX9" fmla="*/ 54354 w 54109"/>
                <a:gd name="connsiteY9" fmla="*/ 162194 h 169887"/>
                <a:gd name="connsiteX10" fmla="*/ 36654 w 54109"/>
                <a:gd name="connsiteY10" fmla="*/ 151020 h 169887"/>
                <a:gd name="connsiteX11" fmla="*/ 36654 w 54109"/>
                <a:gd name="connsiteY11" fmla="*/ 57824 h 169887"/>
                <a:gd name="connsiteX12" fmla="*/ 37666 w 54109"/>
                <a:gd name="connsiteY12" fmla="*/ 13638 h 169887"/>
                <a:gd name="connsiteX13" fmla="*/ 24265 w 54109"/>
                <a:gd name="connsiteY13" fmla="*/ 179 h 169887"/>
                <a:gd name="connsiteX14" fmla="*/ 10864 w 54109"/>
                <a:gd name="connsiteY14" fmla="*/ 13638 h 169887"/>
                <a:gd name="connsiteX15" fmla="*/ 24265 w 54109"/>
                <a:gd name="connsiteY15" fmla="*/ 27097 h 169887"/>
                <a:gd name="connsiteX16" fmla="*/ 37666 w 54109"/>
                <a:gd name="connsiteY16" fmla="*/ 13638 h 169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09" h="169887">
                  <a:moveTo>
                    <a:pt x="36654" y="57824"/>
                  </a:moveTo>
                  <a:lnTo>
                    <a:pt x="1256" y="60617"/>
                  </a:lnTo>
                  <a:lnTo>
                    <a:pt x="1256" y="68489"/>
                  </a:lnTo>
                  <a:cubicBezTo>
                    <a:pt x="17691" y="68489"/>
                    <a:pt x="19967" y="70013"/>
                    <a:pt x="19967" y="82456"/>
                  </a:cubicBezTo>
                  <a:lnTo>
                    <a:pt x="19967" y="150766"/>
                  </a:lnTo>
                  <a:cubicBezTo>
                    <a:pt x="19967" y="162194"/>
                    <a:pt x="17185" y="162194"/>
                    <a:pt x="245" y="162194"/>
                  </a:cubicBezTo>
                  <a:lnTo>
                    <a:pt x="245" y="170066"/>
                  </a:lnTo>
                  <a:cubicBezTo>
                    <a:pt x="8336" y="169812"/>
                    <a:pt x="21989" y="169304"/>
                    <a:pt x="28058" y="169304"/>
                  </a:cubicBezTo>
                  <a:cubicBezTo>
                    <a:pt x="36907" y="169304"/>
                    <a:pt x="45757" y="169812"/>
                    <a:pt x="54354" y="170066"/>
                  </a:cubicBezTo>
                  <a:lnTo>
                    <a:pt x="54354" y="162194"/>
                  </a:lnTo>
                  <a:cubicBezTo>
                    <a:pt x="37666" y="162194"/>
                    <a:pt x="36654" y="160924"/>
                    <a:pt x="36654" y="151020"/>
                  </a:cubicBezTo>
                  <a:lnTo>
                    <a:pt x="36654" y="57824"/>
                  </a:lnTo>
                  <a:close/>
                  <a:moveTo>
                    <a:pt x="37666" y="13638"/>
                  </a:moveTo>
                  <a:cubicBezTo>
                    <a:pt x="37666" y="5512"/>
                    <a:pt x="31345" y="179"/>
                    <a:pt x="24265" y="179"/>
                  </a:cubicBezTo>
                  <a:cubicBezTo>
                    <a:pt x="16427" y="179"/>
                    <a:pt x="10864" y="7035"/>
                    <a:pt x="10864" y="13638"/>
                  </a:cubicBezTo>
                  <a:cubicBezTo>
                    <a:pt x="10864" y="20494"/>
                    <a:pt x="16427" y="27097"/>
                    <a:pt x="24265" y="27097"/>
                  </a:cubicBezTo>
                  <a:cubicBezTo>
                    <a:pt x="31345" y="27097"/>
                    <a:pt x="37666" y="21764"/>
                    <a:pt x="37666" y="13638"/>
                  </a:cubicBezTo>
                  <a:close/>
                </a:path>
              </a:pathLst>
            </a:custGeom>
            <a:solidFill>
              <a:srgbClr val="000000"/>
            </a:solidFill>
            <a:ln w="25380" cap="flat">
              <a:noFill/>
              <a:prstDash val="solid"/>
              <a:miter/>
            </a:ln>
          </p:spPr>
          <p:txBody>
            <a:bodyPr rtlCol="0" anchor="ctr"/>
            <a:lstStyle/>
            <a:p>
              <a:endParaRPr lang="en-IN"/>
            </a:p>
          </p:txBody>
        </p:sp>
        <p:sp>
          <p:nvSpPr>
            <p:cNvPr id="731" name="Freeform: Shape 730">
              <a:extLst>
                <a:ext uri="{FF2B5EF4-FFF2-40B4-BE49-F238E27FC236}">
                  <a16:creationId xmlns:a16="http://schemas.microsoft.com/office/drawing/2014/main" id="{E7E4C9DD-692F-ED37-840E-1B65F6706338}"/>
                </a:ext>
              </a:extLst>
            </p:cNvPr>
            <p:cNvSpPr/>
            <p:nvPr>
              <p:custDataLst>
                <p:tags r:id="rId289"/>
              </p:custDataLst>
            </p:nvPr>
          </p:nvSpPr>
          <p:spPr>
            <a:xfrm>
              <a:off x="8823707" y="6985733"/>
              <a:ext cx="127182" cy="112242"/>
            </a:xfrm>
            <a:custGeom>
              <a:avLst/>
              <a:gdLst>
                <a:gd name="connsiteX0" fmla="*/ 19969 w 127182"/>
                <a:gd name="connsiteY0" fmla="*/ 25065 h 112242"/>
                <a:gd name="connsiteX1" fmla="*/ 19969 w 127182"/>
                <a:gd name="connsiteY1" fmla="*/ 93122 h 112242"/>
                <a:gd name="connsiteX2" fmla="*/ 247 w 127182"/>
                <a:gd name="connsiteY2" fmla="*/ 104549 h 112242"/>
                <a:gd name="connsiteX3" fmla="*/ 247 w 127182"/>
                <a:gd name="connsiteY3" fmla="*/ 112421 h 112242"/>
                <a:gd name="connsiteX4" fmla="*/ 28819 w 127182"/>
                <a:gd name="connsiteY4" fmla="*/ 111659 h 112242"/>
                <a:gd name="connsiteX5" fmla="*/ 57138 w 127182"/>
                <a:gd name="connsiteY5" fmla="*/ 112421 h 112242"/>
                <a:gd name="connsiteX6" fmla="*/ 57138 w 127182"/>
                <a:gd name="connsiteY6" fmla="*/ 104549 h 112242"/>
                <a:gd name="connsiteX7" fmla="*/ 37416 w 127182"/>
                <a:gd name="connsiteY7" fmla="*/ 93122 h 112242"/>
                <a:gd name="connsiteX8" fmla="*/ 37416 w 127182"/>
                <a:gd name="connsiteY8" fmla="*/ 46396 h 112242"/>
                <a:gd name="connsiteX9" fmla="*/ 71550 w 127182"/>
                <a:gd name="connsiteY9" fmla="*/ 5766 h 112242"/>
                <a:gd name="connsiteX10" fmla="*/ 90261 w 127182"/>
                <a:gd name="connsiteY10" fmla="*/ 33953 h 112242"/>
                <a:gd name="connsiteX11" fmla="*/ 90261 w 127182"/>
                <a:gd name="connsiteY11" fmla="*/ 93122 h 112242"/>
                <a:gd name="connsiteX12" fmla="*/ 70539 w 127182"/>
                <a:gd name="connsiteY12" fmla="*/ 104549 h 112242"/>
                <a:gd name="connsiteX13" fmla="*/ 70539 w 127182"/>
                <a:gd name="connsiteY13" fmla="*/ 112421 h 112242"/>
                <a:gd name="connsiteX14" fmla="*/ 99110 w 127182"/>
                <a:gd name="connsiteY14" fmla="*/ 111659 h 112242"/>
                <a:gd name="connsiteX15" fmla="*/ 127429 w 127182"/>
                <a:gd name="connsiteY15" fmla="*/ 112421 h 112242"/>
                <a:gd name="connsiteX16" fmla="*/ 127429 w 127182"/>
                <a:gd name="connsiteY16" fmla="*/ 104549 h 112242"/>
                <a:gd name="connsiteX17" fmla="*/ 107707 w 127182"/>
                <a:gd name="connsiteY17" fmla="*/ 96931 h 112242"/>
                <a:gd name="connsiteX18" fmla="*/ 107707 w 127182"/>
                <a:gd name="connsiteY18" fmla="*/ 48428 h 112242"/>
                <a:gd name="connsiteX19" fmla="*/ 99869 w 127182"/>
                <a:gd name="connsiteY19" fmla="*/ 9575 h 112242"/>
                <a:gd name="connsiteX20" fmla="*/ 73320 w 127182"/>
                <a:gd name="connsiteY20" fmla="*/ 179 h 112242"/>
                <a:gd name="connsiteX21" fmla="*/ 35899 w 127182"/>
                <a:gd name="connsiteY21" fmla="*/ 26843 h 112242"/>
                <a:gd name="connsiteX22" fmla="*/ 35899 w 127182"/>
                <a:gd name="connsiteY22" fmla="*/ 179 h 112242"/>
                <a:gd name="connsiteX23" fmla="*/ 247 w 127182"/>
                <a:gd name="connsiteY23" fmla="*/ 2972 h 112242"/>
                <a:gd name="connsiteX24" fmla="*/ 247 w 127182"/>
                <a:gd name="connsiteY24" fmla="*/ 10844 h 112242"/>
                <a:gd name="connsiteX25" fmla="*/ 19969 w 127182"/>
                <a:gd name="connsiteY25" fmla="*/ 25065 h 11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182" h="112242">
                  <a:moveTo>
                    <a:pt x="19969" y="25065"/>
                  </a:moveTo>
                  <a:lnTo>
                    <a:pt x="19969" y="93122"/>
                  </a:lnTo>
                  <a:cubicBezTo>
                    <a:pt x="19969" y="104549"/>
                    <a:pt x="17188" y="104549"/>
                    <a:pt x="247" y="104549"/>
                  </a:cubicBezTo>
                  <a:lnTo>
                    <a:pt x="247" y="112421"/>
                  </a:lnTo>
                  <a:cubicBezTo>
                    <a:pt x="9097" y="112167"/>
                    <a:pt x="21992" y="111659"/>
                    <a:pt x="28819" y="111659"/>
                  </a:cubicBezTo>
                  <a:cubicBezTo>
                    <a:pt x="35393" y="111659"/>
                    <a:pt x="48541" y="112167"/>
                    <a:pt x="57138" y="112421"/>
                  </a:cubicBezTo>
                  <a:lnTo>
                    <a:pt x="57138" y="104549"/>
                  </a:lnTo>
                  <a:cubicBezTo>
                    <a:pt x="40197" y="104549"/>
                    <a:pt x="37416" y="104549"/>
                    <a:pt x="37416" y="93122"/>
                  </a:cubicBezTo>
                  <a:lnTo>
                    <a:pt x="37416" y="46396"/>
                  </a:lnTo>
                  <a:cubicBezTo>
                    <a:pt x="37416" y="19986"/>
                    <a:pt x="55368" y="5766"/>
                    <a:pt x="71550" y="5766"/>
                  </a:cubicBezTo>
                  <a:cubicBezTo>
                    <a:pt x="87479" y="5766"/>
                    <a:pt x="90261" y="19478"/>
                    <a:pt x="90261" y="33953"/>
                  </a:cubicBezTo>
                  <a:lnTo>
                    <a:pt x="90261" y="93122"/>
                  </a:lnTo>
                  <a:cubicBezTo>
                    <a:pt x="90261" y="104549"/>
                    <a:pt x="87479" y="104549"/>
                    <a:pt x="70539" y="104549"/>
                  </a:cubicBezTo>
                  <a:lnTo>
                    <a:pt x="70539" y="112421"/>
                  </a:lnTo>
                  <a:cubicBezTo>
                    <a:pt x="79388" y="112167"/>
                    <a:pt x="92284" y="111659"/>
                    <a:pt x="99110" y="111659"/>
                  </a:cubicBezTo>
                  <a:cubicBezTo>
                    <a:pt x="105684" y="111659"/>
                    <a:pt x="118833" y="112167"/>
                    <a:pt x="127429" y="112421"/>
                  </a:cubicBezTo>
                  <a:lnTo>
                    <a:pt x="127429" y="104549"/>
                  </a:lnTo>
                  <a:cubicBezTo>
                    <a:pt x="114281" y="104549"/>
                    <a:pt x="107960" y="104549"/>
                    <a:pt x="107707" y="96931"/>
                  </a:cubicBezTo>
                  <a:lnTo>
                    <a:pt x="107707" y="48428"/>
                  </a:lnTo>
                  <a:cubicBezTo>
                    <a:pt x="107707" y="26589"/>
                    <a:pt x="107707" y="18717"/>
                    <a:pt x="99869" y="9575"/>
                  </a:cubicBezTo>
                  <a:cubicBezTo>
                    <a:pt x="96329" y="5258"/>
                    <a:pt x="87985" y="179"/>
                    <a:pt x="73320" y="179"/>
                  </a:cubicBezTo>
                  <a:cubicBezTo>
                    <a:pt x="54862" y="179"/>
                    <a:pt x="42978" y="11098"/>
                    <a:pt x="35899" y="26843"/>
                  </a:cubicBezTo>
                  <a:lnTo>
                    <a:pt x="35899" y="179"/>
                  </a:lnTo>
                  <a:lnTo>
                    <a:pt x="247" y="2972"/>
                  </a:lnTo>
                  <a:lnTo>
                    <a:pt x="247" y="10844"/>
                  </a:lnTo>
                  <a:cubicBezTo>
                    <a:pt x="17947" y="10844"/>
                    <a:pt x="19969" y="12622"/>
                    <a:pt x="19969" y="25065"/>
                  </a:cubicBezTo>
                  <a:close/>
                </a:path>
              </a:pathLst>
            </a:custGeom>
            <a:solidFill>
              <a:srgbClr val="000000"/>
            </a:solidFill>
            <a:ln w="25380" cap="flat">
              <a:noFill/>
              <a:prstDash val="solid"/>
              <a:miter/>
            </a:ln>
          </p:spPr>
          <p:txBody>
            <a:bodyPr rtlCol="0" anchor="ctr"/>
            <a:lstStyle/>
            <a:p>
              <a:endParaRPr lang="en-IN"/>
            </a:p>
          </p:txBody>
        </p:sp>
        <p:sp>
          <p:nvSpPr>
            <p:cNvPr id="732" name="Freeform: Shape 731">
              <a:extLst>
                <a:ext uri="{FF2B5EF4-FFF2-40B4-BE49-F238E27FC236}">
                  <a16:creationId xmlns:a16="http://schemas.microsoft.com/office/drawing/2014/main" id="{785369AD-52CF-0FFE-1A2B-60CD5D45DFCE}"/>
                </a:ext>
              </a:extLst>
            </p:cNvPr>
            <p:cNvSpPr/>
            <p:nvPr>
              <p:custDataLst>
                <p:tags r:id="rId290"/>
              </p:custDataLst>
            </p:nvPr>
          </p:nvSpPr>
          <p:spPr>
            <a:xfrm>
              <a:off x="9045173" y="6941801"/>
              <a:ext cx="79141" cy="158967"/>
            </a:xfrm>
            <a:custGeom>
              <a:avLst/>
              <a:gdLst>
                <a:gd name="connsiteX0" fmla="*/ 39195 w 79141"/>
                <a:gd name="connsiteY0" fmla="*/ 54776 h 158967"/>
                <a:gd name="connsiteX1" fmla="*/ 75352 w 79141"/>
                <a:gd name="connsiteY1" fmla="*/ 54776 h 158967"/>
                <a:gd name="connsiteX2" fmla="*/ 75352 w 79141"/>
                <a:gd name="connsiteY2" fmla="*/ 46904 h 158967"/>
                <a:gd name="connsiteX3" fmla="*/ 39195 w 79141"/>
                <a:gd name="connsiteY3" fmla="*/ 46904 h 158967"/>
                <a:gd name="connsiteX4" fmla="*/ 39195 w 79141"/>
                <a:gd name="connsiteY4" fmla="*/ 179 h 158967"/>
                <a:gd name="connsiteX5" fmla="*/ 32873 w 79141"/>
                <a:gd name="connsiteY5" fmla="*/ 179 h 158967"/>
                <a:gd name="connsiteX6" fmla="*/ 256 w 79141"/>
                <a:gd name="connsiteY6" fmla="*/ 49190 h 158967"/>
                <a:gd name="connsiteX7" fmla="*/ 256 w 79141"/>
                <a:gd name="connsiteY7" fmla="*/ 54776 h 158967"/>
                <a:gd name="connsiteX8" fmla="*/ 21748 w 79141"/>
                <a:gd name="connsiteY8" fmla="*/ 54776 h 158967"/>
                <a:gd name="connsiteX9" fmla="*/ 21748 w 79141"/>
                <a:gd name="connsiteY9" fmla="*/ 124864 h 158967"/>
                <a:gd name="connsiteX10" fmla="*/ 54365 w 79141"/>
                <a:gd name="connsiteY10" fmla="*/ 159147 h 158967"/>
                <a:gd name="connsiteX11" fmla="*/ 79397 w 79141"/>
                <a:gd name="connsiteY11" fmla="*/ 124864 h 158967"/>
                <a:gd name="connsiteX12" fmla="*/ 79397 w 79141"/>
                <a:gd name="connsiteY12" fmla="*/ 110390 h 158967"/>
                <a:gd name="connsiteX13" fmla="*/ 73076 w 79141"/>
                <a:gd name="connsiteY13" fmla="*/ 110390 h 158967"/>
                <a:gd name="connsiteX14" fmla="*/ 73076 w 79141"/>
                <a:gd name="connsiteY14" fmla="*/ 124357 h 158967"/>
                <a:gd name="connsiteX15" fmla="*/ 56135 w 79141"/>
                <a:gd name="connsiteY15" fmla="*/ 152798 h 158967"/>
                <a:gd name="connsiteX16" fmla="*/ 39195 w 79141"/>
                <a:gd name="connsiteY16" fmla="*/ 125372 h 158967"/>
                <a:gd name="connsiteX17" fmla="*/ 39195 w 79141"/>
                <a:gd name="connsiteY17" fmla="*/ 54776 h 15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141" h="158967">
                  <a:moveTo>
                    <a:pt x="39195" y="54776"/>
                  </a:moveTo>
                  <a:lnTo>
                    <a:pt x="75352" y="54776"/>
                  </a:lnTo>
                  <a:lnTo>
                    <a:pt x="75352" y="46904"/>
                  </a:lnTo>
                  <a:lnTo>
                    <a:pt x="39195" y="46904"/>
                  </a:lnTo>
                  <a:lnTo>
                    <a:pt x="39195" y="179"/>
                  </a:lnTo>
                  <a:lnTo>
                    <a:pt x="32873" y="179"/>
                  </a:lnTo>
                  <a:cubicBezTo>
                    <a:pt x="32621" y="21002"/>
                    <a:pt x="25035" y="48174"/>
                    <a:pt x="256" y="49190"/>
                  </a:cubicBezTo>
                  <a:lnTo>
                    <a:pt x="256" y="54776"/>
                  </a:lnTo>
                  <a:lnTo>
                    <a:pt x="21748" y="54776"/>
                  </a:lnTo>
                  <a:lnTo>
                    <a:pt x="21748" y="124864"/>
                  </a:lnTo>
                  <a:cubicBezTo>
                    <a:pt x="21748" y="156099"/>
                    <a:pt x="45263" y="159147"/>
                    <a:pt x="54365" y="159147"/>
                  </a:cubicBezTo>
                  <a:cubicBezTo>
                    <a:pt x="72318" y="159147"/>
                    <a:pt x="79397" y="141117"/>
                    <a:pt x="79397" y="124864"/>
                  </a:cubicBezTo>
                  <a:lnTo>
                    <a:pt x="79397" y="110390"/>
                  </a:lnTo>
                  <a:lnTo>
                    <a:pt x="73076" y="110390"/>
                  </a:lnTo>
                  <a:lnTo>
                    <a:pt x="73076" y="124357"/>
                  </a:lnTo>
                  <a:cubicBezTo>
                    <a:pt x="73076" y="143148"/>
                    <a:pt x="65491" y="152798"/>
                    <a:pt x="56135" y="152798"/>
                  </a:cubicBezTo>
                  <a:cubicBezTo>
                    <a:pt x="39195" y="152798"/>
                    <a:pt x="39195" y="129689"/>
                    <a:pt x="39195" y="125372"/>
                  </a:cubicBezTo>
                  <a:lnTo>
                    <a:pt x="39195" y="54776"/>
                  </a:lnTo>
                  <a:close/>
                </a:path>
              </a:pathLst>
            </a:custGeom>
            <a:solidFill>
              <a:srgbClr val="000000"/>
            </a:solidFill>
            <a:ln w="25380" cap="flat">
              <a:noFill/>
              <a:prstDash val="solid"/>
              <a:miter/>
            </a:ln>
          </p:spPr>
          <p:txBody>
            <a:bodyPr rtlCol="0" anchor="ctr"/>
            <a:lstStyle/>
            <a:p>
              <a:endParaRPr lang="en-IN"/>
            </a:p>
          </p:txBody>
        </p:sp>
        <p:sp>
          <p:nvSpPr>
            <p:cNvPr id="733" name="Freeform: Shape 732">
              <a:extLst>
                <a:ext uri="{FF2B5EF4-FFF2-40B4-BE49-F238E27FC236}">
                  <a16:creationId xmlns:a16="http://schemas.microsoft.com/office/drawing/2014/main" id="{830BD5B7-47DB-8F2E-8DA6-0892C48A8CC4}"/>
                </a:ext>
              </a:extLst>
            </p:cNvPr>
            <p:cNvSpPr/>
            <p:nvPr>
              <p:custDataLst>
                <p:tags r:id="rId291"/>
              </p:custDataLst>
            </p:nvPr>
          </p:nvSpPr>
          <p:spPr>
            <a:xfrm>
              <a:off x="9146790" y="6921740"/>
              <a:ext cx="127182" cy="176235"/>
            </a:xfrm>
            <a:custGeom>
              <a:avLst/>
              <a:gdLst>
                <a:gd name="connsiteX0" fmla="*/ 19982 w 127182"/>
                <a:gd name="connsiteY0" fmla="*/ 157115 h 176235"/>
                <a:gd name="connsiteX1" fmla="*/ 260 w 127182"/>
                <a:gd name="connsiteY1" fmla="*/ 168542 h 176235"/>
                <a:gd name="connsiteX2" fmla="*/ 260 w 127182"/>
                <a:gd name="connsiteY2" fmla="*/ 176415 h 176235"/>
                <a:gd name="connsiteX3" fmla="*/ 28832 w 127182"/>
                <a:gd name="connsiteY3" fmla="*/ 175653 h 176235"/>
                <a:gd name="connsiteX4" fmla="*/ 57151 w 127182"/>
                <a:gd name="connsiteY4" fmla="*/ 176415 h 176235"/>
                <a:gd name="connsiteX5" fmla="*/ 57151 w 127182"/>
                <a:gd name="connsiteY5" fmla="*/ 168542 h 176235"/>
                <a:gd name="connsiteX6" fmla="*/ 37429 w 127182"/>
                <a:gd name="connsiteY6" fmla="*/ 157115 h 176235"/>
                <a:gd name="connsiteX7" fmla="*/ 37429 w 127182"/>
                <a:gd name="connsiteY7" fmla="*/ 110390 h 176235"/>
                <a:gd name="connsiteX8" fmla="*/ 71563 w 127182"/>
                <a:gd name="connsiteY8" fmla="*/ 69759 h 176235"/>
                <a:gd name="connsiteX9" fmla="*/ 90274 w 127182"/>
                <a:gd name="connsiteY9" fmla="*/ 97947 h 176235"/>
                <a:gd name="connsiteX10" fmla="*/ 90274 w 127182"/>
                <a:gd name="connsiteY10" fmla="*/ 157115 h 176235"/>
                <a:gd name="connsiteX11" fmla="*/ 70551 w 127182"/>
                <a:gd name="connsiteY11" fmla="*/ 168542 h 176235"/>
                <a:gd name="connsiteX12" fmla="*/ 70551 w 127182"/>
                <a:gd name="connsiteY12" fmla="*/ 176415 h 176235"/>
                <a:gd name="connsiteX13" fmla="*/ 99123 w 127182"/>
                <a:gd name="connsiteY13" fmla="*/ 175653 h 176235"/>
                <a:gd name="connsiteX14" fmla="*/ 127442 w 127182"/>
                <a:gd name="connsiteY14" fmla="*/ 176415 h 176235"/>
                <a:gd name="connsiteX15" fmla="*/ 127442 w 127182"/>
                <a:gd name="connsiteY15" fmla="*/ 168542 h 176235"/>
                <a:gd name="connsiteX16" fmla="*/ 107720 w 127182"/>
                <a:gd name="connsiteY16" fmla="*/ 160924 h 176235"/>
                <a:gd name="connsiteX17" fmla="*/ 107720 w 127182"/>
                <a:gd name="connsiteY17" fmla="*/ 112421 h 176235"/>
                <a:gd name="connsiteX18" fmla="*/ 99882 w 127182"/>
                <a:gd name="connsiteY18" fmla="*/ 73568 h 176235"/>
                <a:gd name="connsiteX19" fmla="*/ 73333 w 127182"/>
                <a:gd name="connsiteY19" fmla="*/ 64172 h 176235"/>
                <a:gd name="connsiteX20" fmla="*/ 36670 w 127182"/>
                <a:gd name="connsiteY20" fmla="*/ 89059 h 176235"/>
                <a:gd name="connsiteX21" fmla="*/ 36670 w 127182"/>
                <a:gd name="connsiteY21" fmla="*/ 179 h 176235"/>
                <a:gd name="connsiteX22" fmla="*/ 260 w 127182"/>
                <a:gd name="connsiteY22" fmla="*/ 2972 h 176235"/>
                <a:gd name="connsiteX23" fmla="*/ 260 w 127182"/>
                <a:gd name="connsiteY23" fmla="*/ 10844 h 176235"/>
                <a:gd name="connsiteX24" fmla="*/ 19982 w 127182"/>
                <a:gd name="connsiteY24" fmla="*/ 25065 h 176235"/>
                <a:gd name="connsiteX25" fmla="*/ 19982 w 127182"/>
                <a:gd name="connsiteY25" fmla="*/ 157115 h 17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182" h="176235">
                  <a:moveTo>
                    <a:pt x="19982" y="157115"/>
                  </a:moveTo>
                  <a:cubicBezTo>
                    <a:pt x="19982" y="168542"/>
                    <a:pt x="17201" y="168542"/>
                    <a:pt x="260" y="168542"/>
                  </a:cubicBezTo>
                  <a:lnTo>
                    <a:pt x="260" y="176415"/>
                  </a:lnTo>
                  <a:cubicBezTo>
                    <a:pt x="9110" y="176161"/>
                    <a:pt x="22005" y="175653"/>
                    <a:pt x="28832" y="175653"/>
                  </a:cubicBezTo>
                  <a:cubicBezTo>
                    <a:pt x="35406" y="175653"/>
                    <a:pt x="48554" y="176161"/>
                    <a:pt x="57151" y="176415"/>
                  </a:cubicBezTo>
                  <a:lnTo>
                    <a:pt x="57151" y="168542"/>
                  </a:lnTo>
                  <a:cubicBezTo>
                    <a:pt x="40210" y="168542"/>
                    <a:pt x="37429" y="168542"/>
                    <a:pt x="37429" y="157115"/>
                  </a:cubicBezTo>
                  <a:lnTo>
                    <a:pt x="37429" y="110390"/>
                  </a:lnTo>
                  <a:cubicBezTo>
                    <a:pt x="37429" y="83980"/>
                    <a:pt x="55381" y="69759"/>
                    <a:pt x="71563" y="69759"/>
                  </a:cubicBezTo>
                  <a:cubicBezTo>
                    <a:pt x="87492" y="69759"/>
                    <a:pt x="90274" y="83472"/>
                    <a:pt x="90274" y="97947"/>
                  </a:cubicBezTo>
                  <a:lnTo>
                    <a:pt x="90274" y="157115"/>
                  </a:lnTo>
                  <a:cubicBezTo>
                    <a:pt x="90274" y="168542"/>
                    <a:pt x="87492" y="168542"/>
                    <a:pt x="70551" y="168542"/>
                  </a:cubicBezTo>
                  <a:lnTo>
                    <a:pt x="70551" y="176415"/>
                  </a:lnTo>
                  <a:cubicBezTo>
                    <a:pt x="79401" y="176161"/>
                    <a:pt x="92296" y="175653"/>
                    <a:pt x="99123" y="175653"/>
                  </a:cubicBezTo>
                  <a:cubicBezTo>
                    <a:pt x="105697" y="175653"/>
                    <a:pt x="118845" y="176161"/>
                    <a:pt x="127442" y="176415"/>
                  </a:cubicBezTo>
                  <a:lnTo>
                    <a:pt x="127442" y="168542"/>
                  </a:lnTo>
                  <a:cubicBezTo>
                    <a:pt x="114294" y="168542"/>
                    <a:pt x="107973" y="168542"/>
                    <a:pt x="107720" y="160924"/>
                  </a:cubicBezTo>
                  <a:lnTo>
                    <a:pt x="107720" y="112421"/>
                  </a:lnTo>
                  <a:cubicBezTo>
                    <a:pt x="107720" y="90582"/>
                    <a:pt x="107720" y="82710"/>
                    <a:pt x="99882" y="73568"/>
                  </a:cubicBezTo>
                  <a:cubicBezTo>
                    <a:pt x="96342" y="69251"/>
                    <a:pt x="87998" y="64172"/>
                    <a:pt x="73333" y="64172"/>
                  </a:cubicBezTo>
                  <a:cubicBezTo>
                    <a:pt x="52094" y="64172"/>
                    <a:pt x="40968" y="79409"/>
                    <a:pt x="36670" y="89059"/>
                  </a:cubicBezTo>
                  <a:lnTo>
                    <a:pt x="36670" y="179"/>
                  </a:lnTo>
                  <a:lnTo>
                    <a:pt x="260" y="2972"/>
                  </a:lnTo>
                  <a:lnTo>
                    <a:pt x="260" y="10844"/>
                  </a:lnTo>
                  <a:cubicBezTo>
                    <a:pt x="17959" y="10844"/>
                    <a:pt x="19982" y="12622"/>
                    <a:pt x="19982" y="25065"/>
                  </a:cubicBezTo>
                  <a:lnTo>
                    <a:pt x="19982" y="157115"/>
                  </a:lnTo>
                  <a:close/>
                </a:path>
              </a:pathLst>
            </a:custGeom>
            <a:solidFill>
              <a:srgbClr val="000000"/>
            </a:solidFill>
            <a:ln w="25380" cap="flat">
              <a:noFill/>
              <a:prstDash val="solid"/>
              <a:miter/>
            </a:ln>
          </p:spPr>
          <p:txBody>
            <a:bodyPr rtlCol="0" anchor="ctr"/>
            <a:lstStyle/>
            <a:p>
              <a:endParaRPr lang="en-IN"/>
            </a:p>
          </p:txBody>
        </p:sp>
        <p:sp>
          <p:nvSpPr>
            <p:cNvPr id="734" name="Freeform: Shape 733">
              <a:extLst>
                <a:ext uri="{FF2B5EF4-FFF2-40B4-BE49-F238E27FC236}">
                  <a16:creationId xmlns:a16="http://schemas.microsoft.com/office/drawing/2014/main" id="{44084D3C-CB7F-155C-E08D-AC6545248203}"/>
                </a:ext>
              </a:extLst>
            </p:cNvPr>
            <p:cNvSpPr/>
            <p:nvPr>
              <p:custDataLst>
                <p:tags r:id="rId292"/>
              </p:custDataLst>
            </p:nvPr>
          </p:nvSpPr>
          <p:spPr>
            <a:xfrm>
              <a:off x="9286249" y="6984209"/>
              <a:ext cx="97851" cy="116559"/>
            </a:xfrm>
            <a:custGeom>
              <a:avLst/>
              <a:gdLst>
                <a:gd name="connsiteX0" fmla="*/ 21505 w 97851"/>
                <a:gd name="connsiteY0" fmla="*/ 49951 h 116559"/>
                <a:gd name="connsiteX1" fmla="*/ 52858 w 97851"/>
                <a:gd name="connsiteY1" fmla="*/ 5766 h 116559"/>
                <a:gd name="connsiteX2" fmla="*/ 81429 w 97851"/>
                <a:gd name="connsiteY2" fmla="*/ 49951 h 116559"/>
                <a:gd name="connsiteX3" fmla="*/ 21505 w 97851"/>
                <a:gd name="connsiteY3" fmla="*/ 49951 h 116559"/>
                <a:gd name="connsiteX4" fmla="*/ 21252 w 97851"/>
                <a:gd name="connsiteY4" fmla="*/ 55284 h 116559"/>
                <a:gd name="connsiteX5" fmla="*/ 91796 w 97851"/>
                <a:gd name="connsiteY5" fmla="*/ 55284 h 116559"/>
                <a:gd name="connsiteX6" fmla="*/ 98117 w 97851"/>
                <a:gd name="connsiteY6" fmla="*/ 49951 h 116559"/>
                <a:gd name="connsiteX7" fmla="*/ 52858 w 97851"/>
                <a:gd name="connsiteY7" fmla="*/ 179 h 116559"/>
                <a:gd name="connsiteX8" fmla="*/ 266 w 97851"/>
                <a:gd name="connsiteY8" fmla="*/ 58078 h 116559"/>
                <a:gd name="connsiteX9" fmla="*/ 55892 w 97851"/>
                <a:gd name="connsiteY9" fmla="*/ 116738 h 116559"/>
                <a:gd name="connsiteX10" fmla="*/ 98117 w 97851"/>
                <a:gd name="connsiteY10" fmla="*/ 83726 h 116559"/>
                <a:gd name="connsiteX11" fmla="*/ 94830 w 97851"/>
                <a:gd name="connsiteY11" fmla="*/ 80678 h 116559"/>
                <a:gd name="connsiteX12" fmla="*/ 91543 w 97851"/>
                <a:gd name="connsiteY12" fmla="*/ 84234 h 116559"/>
                <a:gd name="connsiteX13" fmla="*/ 57409 w 97851"/>
                <a:gd name="connsiteY13" fmla="*/ 110390 h 116559"/>
                <a:gd name="connsiteX14" fmla="*/ 28837 w 97851"/>
                <a:gd name="connsiteY14" fmla="*/ 93376 h 116559"/>
                <a:gd name="connsiteX15" fmla="*/ 21252 w 97851"/>
                <a:gd name="connsiteY15" fmla="*/ 55284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851" h="116559">
                  <a:moveTo>
                    <a:pt x="21505" y="49951"/>
                  </a:moveTo>
                  <a:cubicBezTo>
                    <a:pt x="23022" y="12114"/>
                    <a:pt x="44261" y="5766"/>
                    <a:pt x="52858" y="5766"/>
                  </a:cubicBezTo>
                  <a:cubicBezTo>
                    <a:pt x="78901" y="5766"/>
                    <a:pt x="81429" y="40048"/>
                    <a:pt x="81429" y="49951"/>
                  </a:cubicBezTo>
                  <a:lnTo>
                    <a:pt x="21505" y="49951"/>
                  </a:lnTo>
                  <a:close/>
                  <a:moveTo>
                    <a:pt x="21252" y="55284"/>
                  </a:moveTo>
                  <a:lnTo>
                    <a:pt x="91796" y="55284"/>
                  </a:lnTo>
                  <a:cubicBezTo>
                    <a:pt x="97359" y="55284"/>
                    <a:pt x="98117" y="55284"/>
                    <a:pt x="98117" y="49951"/>
                  </a:cubicBezTo>
                  <a:cubicBezTo>
                    <a:pt x="98117" y="24811"/>
                    <a:pt x="84464" y="179"/>
                    <a:pt x="52858" y="179"/>
                  </a:cubicBezTo>
                  <a:cubicBezTo>
                    <a:pt x="23527" y="179"/>
                    <a:pt x="266" y="26335"/>
                    <a:pt x="266" y="58078"/>
                  </a:cubicBezTo>
                  <a:cubicBezTo>
                    <a:pt x="266" y="92106"/>
                    <a:pt x="26814" y="116738"/>
                    <a:pt x="55892" y="116738"/>
                  </a:cubicBezTo>
                  <a:cubicBezTo>
                    <a:pt x="86739" y="116738"/>
                    <a:pt x="98117" y="88551"/>
                    <a:pt x="98117" y="83726"/>
                  </a:cubicBezTo>
                  <a:cubicBezTo>
                    <a:pt x="98117" y="81186"/>
                    <a:pt x="96095" y="80678"/>
                    <a:pt x="94830" y="80678"/>
                  </a:cubicBezTo>
                  <a:cubicBezTo>
                    <a:pt x="92555" y="80678"/>
                    <a:pt x="92049" y="82202"/>
                    <a:pt x="91543" y="84234"/>
                  </a:cubicBezTo>
                  <a:cubicBezTo>
                    <a:pt x="82694" y="110390"/>
                    <a:pt x="59937" y="110390"/>
                    <a:pt x="57409" y="110390"/>
                  </a:cubicBezTo>
                  <a:cubicBezTo>
                    <a:pt x="44767" y="110390"/>
                    <a:pt x="34653" y="102771"/>
                    <a:pt x="28837" y="93376"/>
                  </a:cubicBezTo>
                  <a:cubicBezTo>
                    <a:pt x="21252" y="81186"/>
                    <a:pt x="21252" y="64426"/>
                    <a:pt x="21252" y="55284"/>
                  </a:cubicBezTo>
                  <a:close/>
                </a:path>
              </a:pathLst>
            </a:custGeom>
            <a:solidFill>
              <a:srgbClr val="000000"/>
            </a:solidFill>
            <a:ln w="25380" cap="flat">
              <a:noFill/>
              <a:prstDash val="solid"/>
              <a:miter/>
            </a:ln>
          </p:spPr>
          <p:txBody>
            <a:bodyPr rtlCol="0" anchor="ctr"/>
            <a:lstStyle/>
            <a:p>
              <a:endParaRPr lang="en-IN"/>
            </a:p>
          </p:txBody>
        </p:sp>
        <p:sp>
          <p:nvSpPr>
            <p:cNvPr id="735" name="Freeform: Shape 734">
              <a:extLst>
                <a:ext uri="{FF2B5EF4-FFF2-40B4-BE49-F238E27FC236}">
                  <a16:creationId xmlns:a16="http://schemas.microsoft.com/office/drawing/2014/main" id="{53568EEA-5E72-EA24-FF85-99EA7ADBA6AA}"/>
                </a:ext>
              </a:extLst>
            </p:cNvPr>
            <p:cNvSpPr/>
            <p:nvPr>
              <p:custDataLst>
                <p:tags r:id="rId293"/>
              </p:custDataLst>
            </p:nvPr>
          </p:nvSpPr>
          <p:spPr>
            <a:xfrm>
              <a:off x="9484425" y="6985733"/>
              <a:ext cx="124653" cy="161507"/>
            </a:xfrm>
            <a:custGeom>
              <a:avLst/>
              <a:gdLst>
                <a:gd name="connsiteX0" fmla="*/ 87758 w 124653"/>
                <a:gd name="connsiteY0" fmla="*/ 96931 h 161507"/>
                <a:gd name="connsiteX1" fmla="*/ 87758 w 124653"/>
                <a:gd name="connsiteY1" fmla="*/ 142386 h 161507"/>
                <a:gd name="connsiteX2" fmla="*/ 68036 w 124653"/>
                <a:gd name="connsiteY2" fmla="*/ 153814 h 161507"/>
                <a:gd name="connsiteX3" fmla="*/ 68036 w 124653"/>
                <a:gd name="connsiteY3" fmla="*/ 161686 h 161507"/>
                <a:gd name="connsiteX4" fmla="*/ 96355 w 124653"/>
                <a:gd name="connsiteY4" fmla="*/ 160924 h 161507"/>
                <a:gd name="connsiteX5" fmla="*/ 124927 w 124653"/>
                <a:gd name="connsiteY5" fmla="*/ 161686 h 161507"/>
                <a:gd name="connsiteX6" fmla="*/ 124927 w 124653"/>
                <a:gd name="connsiteY6" fmla="*/ 153814 h 161507"/>
                <a:gd name="connsiteX7" fmla="*/ 105205 w 124653"/>
                <a:gd name="connsiteY7" fmla="*/ 142386 h 161507"/>
                <a:gd name="connsiteX8" fmla="*/ 105205 w 124653"/>
                <a:gd name="connsiteY8" fmla="*/ 179 h 161507"/>
                <a:gd name="connsiteX9" fmla="*/ 99642 w 124653"/>
                <a:gd name="connsiteY9" fmla="*/ 179 h 161507"/>
                <a:gd name="connsiteX10" fmla="*/ 90034 w 124653"/>
                <a:gd name="connsiteY10" fmla="*/ 23288 h 161507"/>
                <a:gd name="connsiteX11" fmla="*/ 56152 w 124653"/>
                <a:gd name="connsiteY11" fmla="*/ 179 h 161507"/>
                <a:gd name="connsiteX12" fmla="*/ 273 w 124653"/>
                <a:gd name="connsiteY12" fmla="*/ 57824 h 161507"/>
                <a:gd name="connsiteX13" fmla="*/ 54130 w 124653"/>
                <a:gd name="connsiteY13" fmla="*/ 115215 h 161507"/>
                <a:gd name="connsiteX14" fmla="*/ 87758 w 124653"/>
                <a:gd name="connsiteY14" fmla="*/ 96931 h 161507"/>
                <a:gd name="connsiteX15" fmla="*/ 88517 w 124653"/>
                <a:gd name="connsiteY15" fmla="*/ 42079 h 161507"/>
                <a:gd name="connsiteX16" fmla="*/ 88517 w 124653"/>
                <a:gd name="connsiteY16" fmla="*/ 77885 h 161507"/>
                <a:gd name="connsiteX17" fmla="*/ 78403 w 124653"/>
                <a:gd name="connsiteY17" fmla="*/ 99216 h 161507"/>
                <a:gd name="connsiteX18" fmla="*/ 55141 w 124653"/>
                <a:gd name="connsiteY18" fmla="*/ 109628 h 161507"/>
                <a:gd name="connsiteX19" fmla="*/ 21260 w 124653"/>
                <a:gd name="connsiteY19" fmla="*/ 57824 h 161507"/>
                <a:gd name="connsiteX20" fmla="*/ 57670 w 124653"/>
                <a:gd name="connsiteY20" fmla="*/ 6527 h 161507"/>
                <a:gd name="connsiteX21" fmla="*/ 88517 w 124653"/>
                <a:gd name="connsiteY21" fmla="*/ 42079 h 16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4653" h="161507">
                  <a:moveTo>
                    <a:pt x="87758" y="96931"/>
                  </a:moveTo>
                  <a:lnTo>
                    <a:pt x="87758" y="142386"/>
                  </a:lnTo>
                  <a:cubicBezTo>
                    <a:pt x="87758" y="153814"/>
                    <a:pt x="84977" y="153814"/>
                    <a:pt x="68036" y="153814"/>
                  </a:cubicBezTo>
                  <a:lnTo>
                    <a:pt x="68036" y="161686"/>
                  </a:lnTo>
                  <a:cubicBezTo>
                    <a:pt x="76633" y="161432"/>
                    <a:pt x="89781" y="160924"/>
                    <a:pt x="96355" y="160924"/>
                  </a:cubicBezTo>
                  <a:cubicBezTo>
                    <a:pt x="103182" y="160924"/>
                    <a:pt x="116077" y="161432"/>
                    <a:pt x="124927" y="161686"/>
                  </a:cubicBezTo>
                  <a:lnTo>
                    <a:pt x="124927" y="153814"/>
                  </a:lnTo>
                  <a:cubicBezTo>
                    <a:pt x="107986" y="153814"/>
                    <a:pt x="105205" y="153814"/>
                    <a:pt x="105205" y="142386"/>
                  </a:cubicBezTo>
                  <a:lnTo>
                    <a:pt x="105205" y="179"/>
                  </a:lnTo>
                  <a:lnTo>
                    <a:pt x="99642" y="179"/>
                  </a:lnTo>
                  <a:lnTo>
                    <a:pt x="90034" y="23288"/>
                  </a:lnTo>
                  <a:cubicBezTo>
                    <a:pt x="86747" y="16177"/>
                    <a:pt x="76380" y="179"/>
                    <a:pt x="56152" y="179"/>
                  </a:cubicBezTo>
                  <a:cubicBezTo>
                    <a:pt x="26822" y="179"/>
                    <a:pt x="273" y="24811"/>
                    <a:pt x="273" y="57824"/>
                  </a:cubicBezTo>
                  <a:cubicBezTo>
                    <a:pt x="273" y="89566"/>
                    <a:pt x="24799" y="115215"/>
                    <a:pt x="54130" y="115215"/>
                  </a:cubicBezTo>
                  <a:cubicBezTo>
                    <a:pt x="71829" y="115215"/>
                    <a:pt x="82196" y="104295"/>
                    <a:pt x="87758" y="96931"/>
                  </a:cubicBezTo>
                  <a:close/>
                  <a:moveTo>
                    <a:pt x="88517" y="42079"/>
                  </a:moveTo>
                  <a:lnTo>
                    <a:pt x="88517" y="77885"/>
                  </a:lnTo>
                  <a:cubicBezTo>
                    <a:pt x="88517" y="86011"/>
                    <a:pt x="83966" y="93122"/>
                    <a:pt x="78403" y="99216"/>
                  </a:cubicBezTo>
                  <a:cubicBezTo>
                    <a:pt x="75116" y="102771"/>
                    <a:pt x="67025" y="109628"/>
                    <a:pt x="55141" y="109628"/>
                  </a:cubicBezTo>
                  <a:cubicBezTo>
                    <a:pt x="36683" y="109628"/>
                    <a:pt x="21260" y="87027"/>
                    <a:pt x="21260" y="57824"/>
                  </a:cubicBezTo>
                  <a:cubicBezTo>
                    <a:pt x="21260" y="27605"/>
                    <a:pt x="38959" y="6527"/>
                    <a:pt x="57670" y="6527"/>
                  </a:cubicBezTo>
                  <a:cubicBezTo>
                    <a:pt x="77897" y="6527"/>
                    <a:pt x="88517" y="28620"/>
                    <a:pt x="88517" y="42079"/>
                  </a:cubicBezTo>
                  <a:close/>
                </a:path>
              </a:pathLst>
            </a:custGeom>
            <a:solidFill>
              <a:srgbClr val="000000"/>
            </a:solidFill>
            <a:ln w="25380" cap="flat">
              <a:noFill/>
              <a:prstDash val="solid"/>
              <a:miter/>
            </a:ln>
          </p:spPr>
          <p:txBody>
            <a:bodyPr rtlCol="0" anchor="ctr"/>
            <a:lstStyle/>
            <a:p>
              <a:endParaRPr lang="en-IN"/>
            </a:p>
          </p:txBody>
        </p:sp>
        <p:sp>
          <p:nvSpPr>
            <p:cNvPr id="736" name="Freeform: Shape 735">
              <a:extLst>
                <a:ext uri="{FF2B5EF4-FFF2-40B4-BE49-F238E27FC236}">
                  <a16:creationId xmlns:a16="http://schemas.microsoft.com/office/drawing/2014/main" id="{810D5902-87EE-0C69-E857-300711C212DF}"/>
                </a:ext>
              </a:extLst>
            </p:cNvPr>
            <p:cNvSpPr/>
            <p:nvPr>
              <p:custDataLst>
                <p:tags r:id="rId294"/>
              </p:custDataLst>
            </p:nvPr>
          </p:nvSpPr>
          <p:spPr>
            <a:xfrm>
              <a:off x="9617367" y="6985733"/>
              <a:ext cx="127182" cy="115035"/>
            </a:xfrm>
            <a:custGeom>
              <a:avLst/>
              <a:gdLst>
                <a:gd name="connsiteX0" fmla="*/ 91051 w 127182"/>
                <a:gd name="connsiteY0" fmla="*/ 92360 h 115035"/>
                <a:gd name="connsiteX1" fmla="*/ 91051 w 127182"/>
                <a:gd name="connsiteY1" fmla="*/ 115215 h 115035"/>
                <a:gd name="connsiteX2" fmla="*/ 127461 w 127182"/>
                <a:gd name="connsiteY2" fmla="*/ 112421 h 115035"/>
                <a:gd name="connsiteX3" fmla="*/ 127461 w 127182"/>
                <a:gd name="connsiteY3" fmla="*/ 104549 h 115035"/>
                <a:gd name="connsiteX4" fmla="*/ 107739 w 127182"/>
                <a:gd name="connsiteY4" fmla="*/ 90328 h 115035"/>
                <a:gd name="connsiteX5" fmla="*/ 107739 w 127182"/>
                <a:gd name="connsiteY5" fmla="*/ 179 h 115035"/>
                <a:gd name="connsiteX6" fmla="*/ 70570 w 127182"/>
                <a:gd name="connsiteY6" fmla="*/ 2972 h 115035"/>
                <a:gd name="connsiteX7" fmla="*/ 70570 w 127182"/>
                <a:gd name="connsiteY7" fmla="*/ 10844 h 115035"/>
                <a:gd name="connsiteX8" fmla="*/ 90292 w 127182"/>
                <a:gd name="connsiteY8" fmla="*/ 25065 h 115035"/>
                <a:gd name="connsiteX9" fmla="*/ 90292 w 127182"/>
                <a:gd name="connsiteY9" fmla="*/ 70267 h 115035"/>
                <a:gd name="connsiteX10" fmla="*/ 59698 w 127182"/>
                <a:gd name="connsiteY10" fmla="*/ 109628 h 115035"/>
                <a:gd name="connsiteX11" fmla="*/ 37447 w 127182"/>
                <a:gd name="connsiteY11" fmla="*/ 84488 h 115035"/>
                <a:gd name="connsiteX12" fmla="*/ 37447 w 127182"/>
                <a:gd name="connsiteY12" fmla="*/ 179 h 115035"/>
                <a:gd name="connsiteX13" fmla="*/ 279 w 127182"/>
                <a:gd name="connsiteY13" fmla="*/ 2972 h 115035"/>
                <a:gd name="connsiteX14" fmla="*/ 279 w 127182"/>
                <a:gd name="connsiteY14" fmla="*/ 10844 h 115035"/>
                <a:gd name="connsiteX15" fmla="*/ 20001 w 127182"/>
                <a:gd name="connsiteY15" fmla="*/ 34207 h 115035"/>
                <a:gd name="connsiteX16" fmla="*/ 20001 w 127182"/>
                <a:gd name="connsiteY16" fmla="*/ 72298 h 115035"/>
                <a:gd name="connsiteX17" fmla="*/ 58433 w 127182"/>
                <a:gd name="connsiteY17" fmla="*/ 115215 h 115035"/>
                <a:gd name="connsiteX18" fmla="*/ 91051 w 127182"/>
                <a:gd name="connsiteY18" fmla="*/ 92360 h 11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7182" h="115035">
                  <a:moveTo>
                    <a:pt x="91051" y="92360"/>
                  </a:moveTo>
                  <a:lnTo>
                    <a:pt x="91051" y="115215"/>
                  </a:lnTo>
                  <a:lnTo>
                    <a:pt x="127461" y="112421"/>
                  </a:lnTo>
                  <a:lnTo>
                    <a:pt x="127461" y="104549"/>
                  </a:lnTo>
                  <a:cubicBezTo>
                    <a:pt x="109761" y="104549"/>
                    <a:pt x="107739" y="102771"/>
                    <a:pt x="107739" y="90328"/>
                  </a:cubicBezTo>
                  <a:lnTo>
                    <a:pt x="107739" y="179"/>
                  </a:lnTo>
                  <a:lnTo>
                    <a:pt x="70570" y="2972"/>
                  </a:lnTo>
                  <a:lnTo>
                    <a:pt x="70570" y="10844"/>
                  </a:lnTo>
                  <a:cubicBezTo>
                    <a:pt x="88269" y="10844"/>
                    <a:pt x="90292" y="12622"/>
                    <a:pt x="90292" y="25065"/>
                  </a:cubicBezTo>
                  <a:lnTo>
                    <a:pt x="90292" y="70267"/>
                  </a:lnTo>
                  <a:cubicBezTo>
                    <a:pt x="90292" y="92360"/>
                    <a:pt x="78155" y="109628"/>
                    <a:pt x="59698" y="109628"/>
                  </a:cubicBezTo>
                  <a:cubicBezTo>
                    <a:pt x="38458" y="109628"/>
                    <a:pt x="37447" y="97693"/>
                    <a:pt x="37447" y="84488"/>
                  </a:cubicBezTo>
                  <a:lnTo>
                    <a:pt x="37447" y="179"/>
                  </a:lnTo>
                  <a:lnTo>
                    <a:pt x="279" y="2972"/>
                  </a:lnTo>
                  <a:lnTo>
                    <a:pt x="279" y="10844"/>
                  </a:lnTo>
                  <a:cubicBezTo>
                    <a:pt x="20001" y="10844"/>
                    <a:pt x="20001" y="11606"/>
                    <a:pt x="20001" y="34207"/>
                  </a:cubicBezTo>
                  <a:lnTo>
                    <a:pt x="20001" y="72298"/>
                  </a:lnTo>
                  <a:cubicBezTo>
                    <a:pt x="20001" y="92106"/>
                    <a:pt x="20001" y="115215"/>
                    <a:pt x="58433" y="115215"/>
                  </a:cubicBezTo>
                  <a:cubicBezTo>
                    <a:pt x="72593" y="115215"/>
                    <a:pt x="83718" y="108104"/>
                    <a:pt x="91051" y="92360"/>
                  </a:cubicBezTo>
                  <a:close/>
                </a:path>
              </a:pathLst>
            </a:custGeom>
            <a:solidFill>
              <a:srgbClr val="000000"/>
            </a:solidFill>
            <a:ln w="25380" cap="flat">
              <a:noFill/>
              <a:prstDash val="solid"/>
              <a:miter/>
            </a:ln>
          </p:spPr>
          <p:txBody>
            <a:bodyPr rtlCol="0" anchor="ctr"/>
            <a:lstStyle/>
            <a:p>
              <a:endParaRPr lang="en-IN"/>
            </a:p>
          </p:txBody>
        </p:sp>
        <p:sp>
          <p:nvSpPr>
            <p:cNvPr id="737" name="Freeform: Shape 736">
              <a:extLst>
                <a:ext uri="{FF2B5EF4-FFF2-40B4-BE49-F238E27FC236}">
                  <a16:creationId xmlns:a16="http://schemas.microsoft.com/office/drawing/2014/main" id="{83672B9E-9A2D-F92D-D3F6-7E238063E625}"/>
                </a:ext>
              </a:extLst>
            </p:cNvPr>
            <p:cNvSpPr/>
            <p:nvPr>
              <p:custDataLst>
                <p:tags r:id="rId295"/>
              </p:custDataLst>
            </p:nvPr>
          </p:nvSpPr>
          <p:spPr>
            <a:xfrm>
              <a:off x="9756826" y="6984209"/>
              <a:ext cx="97851" cy="116559"/>
            </a:xfrm>
            <a:custGeom>
              <a:avLst/>
              <a:gdLst>
                <a:gd name="connsiteX0" fmla="*/ 21523 w 97851"/>
                <a:gd name="connsiteY0" fmla="*/ 49951 h 116559"/>
                <a:gd name="connsiteX1" fmla="*/ 52876 w 97851"/>
                <a:gd name="connsiteY1" fmla="*/ 5766 h 116559"/>
                <a:gd name="connsiteX2" fmla="*/ 81448 w 97851"/>
                <a:gd name="connsiteY2" fmla="*/ 49951 h 116559"/>
                <a:gd name="connsiteX3" fmla="*/ 21523 w 97851"/>
                <a:gd name="connsiteY3" fmla="*/ 49951 h 116559"/>
                <a:gd name="connsiteX4" fmla="*/ 21270 w 97851"/>
                <a:gd name="connsiteY4" fmla="*/ 55284 h 116559"/>
                <a:gd name="connsiteX5" fmla="*/ 91815 w 97851"/>
                <a:gd name="connsiteY5" fmla="*/ 55284 h 116559"/>
                <a:gd name="connsiteX6" fmla="*/ 98136 w 97851"/>
                <a:gd name="connsiteY6" fmla="*/ 49951 h 116559"/>
                <a:gd name="connsiteX7" fmla="*/ 52876 w 97851"/>
                <a:gd name="connsiteY7" fmla="*/ 179 h 116559"/>
                <a:gd name="connsiteX8" fmla="*/ 284 w 97851"/>
                <a:gd name="connsiteY8" fmla="*/ 58078 h 116559"/>
                <a:gd name="connsiteX9" fmla="*/ 55910 w 97851"/>
                <a:gd name="connsiteY9" fmla="*/ 116738 h 116559"/>
                <a:gd name="connsiteX10" fmla="*/ 98136 w 97851"/>
                <a:gd name="connsiteY10" fmla="*/ 83726 h 116559"/>
                <a:gd name="connsiteX11" fmla="*/ 94849 w 97851"/>
                <a:gd name="connsiteY11" fmla="*/ 80678 h 116559"/>
                <a:gd name="connsiteX12" fmla="*/ 91562 w 97851"/>
                <a:gd name="connsiteY12" fmla="*/ 84234 h 116559"/>
                <a:gd name="connsiteX13" fmla="*/ 57428 w 97851"/>
                <a:gd name="connsiteY13" fmla="*/ 110390 h 116559"/>
                <a:gd name="connsiteX14" fmla="*/ 28856 w 97851"/>
                <a:gd name="connsiteY14" fmla="*/ 93376 h 116559"/>
                <a:gd name="connsiteX15" fmla="*/ 21270 w 97851"/>
                <a:gd name="connsiteY15" fmla="*/ 55284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851" h="116559">
                  <a:moveTo>
                    <a:pt x="21523" y="49951"/>
                  </a:moveTo>
                  <a:cubicBezTo>
                    <a:pt x="23040" y="12114"/>
                    <a:pt x="44279" y="5766"/>
                    <a:pt x="52876" y="5766"/>
                  </a:cubicBezTo>
                  <a:cubicBezTo>
                    <a:pt x="78919" y="5766"/>
                    <a:pt x="81448" y="40048"/>
                    <a:pt x="81448" y="49951"/>
                  </a:cubicBezTo>
                  <a:lnTo>
                    <a:pt x="21523" y="49951"/>
                  </a:lnTo>
                  <a:close/>
                  <a:moveTo>
                    <a:pt x="21270" y="55284"/>
                  </a:moveTo>
                  <a:lnTo>
                    <a:pt x="91815" y="55284"/>
                  </a:lnTo>
                  <a:cubicBezTo>
                    <a:pt x="97377" y="55284"/>
                    <a:pt x="98136" y="55284"/>
                    <a:pt x="98136" y="49951"/>
                  </a:cubicBezTo>
                  <a:cubicBezTo>
                    <a:pt x="98136" y="24811"/>
                    <a:pt x="84482" y="179"/>
                    <a:pt x="52876" y="179"/>
                  </a:cubicBezTo>
                  <a:cubicBezTo>
                    <a:pt x="23546" y="179"/>
                    <a:pt x="284" y="26335"/>
                    <a:pt x="284" y="58078"/>
                  </a:cubicBezTo>
                  <a:cubicBezTo>
                    <a:pt x="284" y="92106"/>
                    <a:pt x="26833" y="116738"/>
                    <a:pt x="55910" y="116738"/>
                  </a:cubicBezTo>
                  <a:cubicBezTo>
                    <a:pt x="86758" y="116738"/>
                    <a:pt x="98136" y="88551"/>
                    <a:pt x="98136" y="83726"/>
                  </a:cubicBezTo>
                  <a:cubicBezTo>
                    <a:pt x="98136" y="81186"/>
                    <a:pt x="96113" y="80678"/>
                    <a:pt x="94849" y="80678"/>
                  </a:cubicBezTo>
                  <a:cubicBezTo>
                    <a:pt x="92573" y="80678"/>
                    <a:pt x="92068" y="82202"/>
                    <a:pt x="91562" y="84234"/>
                  </a:cubicBezTo>
                  <a:cubicBezTo>
                    <a:pt x="82712" y="110390"/>
                    <a:pt x="59956" y="110390"/>
                    <a:pt x="57428" y="110390"/>
                  </a:cubicBezTo>
                  <a:cubicBezTo>
                    <a:pt x="44785" y="110390"/>
                    <a:pt x="34671" y="102771"/>
                    <a:pt x="28856" y="93376"/>
                  </a:cubicBezTo>
                  <a:cubicBezTo>
                    <a:pt x="21270" y="81186"/>
                    <a:pt x="21270" y="64426"/>
                    <a:pt x="21270" y="55284"/>
                  </a:cubicBezTo>
                  <a:close/>
                </a:path>
              </a:pathLst>
            </a:custGeom>
            <a:solidFill>
              <a:srgbClr val="000000"/>
            </a:solidFill>
            <a:ln w="25380" cap="flat">
              <a:noFill/>
              <a:prstDash val="solid"/>
              <a:miter/>
            </a:ln>
          </p:spPr>
          <p:txBody>
            <a:bodyPr rtlCol="0" anchor="ctr"/>
            <a:lstStyle/>
            <a:p>
              <a:endParaRPr lang="en-IN"/>
            </a:p>
          </p:txBody>
        </p:sp>
        <p:sp>
          <p:nvSpPr>
            <p:cNvPr id="738" name="Freeform: Shape 737">
              <a:extLst>
                <a:ext uri="{FF2B5EF4-FFF2-40B4-BE49-F238E27FC236}">
                  <a16:creationId xmlns:a16="http://schemas.microsoft.com/office/drawing/2014/main" id="{108D1A7B-1334-DAF5-211D-0E91432A140D}"/>
                </a:ext>
              </a:extLst>
            </p:cNvPr>
            <p:cNvSpPr/>
            <p:nvPr>
              <p:custDataLst>
                <p:tags r:id="rId296"/>
              </p:custDataLst>
            </p:nvPr>
          </p:nvSpPr>
          <p:spPr>
            <a:xfrm>
              <a:off x="9870215" y="6985733"/>
              <a:ext cx="127182" cy="115035"/>
            </a:xfrm>
            <a:custGeom>
              <a:avLst/>
              <a:gdLst>
                <a:gd name="connsiteX0" fmla="*/ 91061 w 127182"/>
                <a:gd name="connsiteY0" fmla="*/ 92360 h 115035"/>
                <a:gd name="connsiteX1" fmla="*/ 91061 w 127182"/>
                <a:gd name="connsiteY1" fmla="*/ 115215 h 115035"/>
                <a:gd name="connsiteX2" fmla="*/ 127471 w 127182"/>
                <a:gd name="connsiteY2" fmla="*/ 112421 h 115035"/>
                <a:gd name="connsiteX3" fmla="*/ 127471 w 127182"/>
                <a:gd name="connsiteY3" fmla="*/ 104549 h 115035"/>
                <a:gd name="connsiteX4" fmla="*/ 107749 w 127182"/>
                <a:gd name="connsiteY4" fmla="*/ 90328 h 115035"/>
                <a:gd name="connsiteX5" fmla="*/ 107749 w 127182"/>
                <a:gd name="connsiteY5" fmla="*/ 179 h 115035"/>
                <a:gd name="connsiteX6" fmla="*/ 70580 w 127182"/>
                <a:gd name="connsiteY6" fmla="*/ 2972 h 115035"/>
                <a:gd name="connsiteX7" fmla="*/ 70580 w 127182"/>
                <a:gd name="connsiteY7" fmla="*/ 10844 h 115035"/>
                <a:gd name="connsiteX8" fmla="*/ 90302 w 127182"/>
                <a:gd name="connsiteY8" fmla="*/ 25065 h 115035"/>
                <a:gd name="connsiteX9" fmla="*/ 90302 w 127182"/>
                <a:gd name="connsiteY9" fmla="*/ 70267 h 115035"/>
                <a:gd name="connsiteX10" fmla="*/ 59708 w 127182"/>
                <a:gd name="connsiteY10" fmla="*/ 109628 h 115035"/>
                <a:gd name="connsiteX11" fmla="*/ 37457 w 127182"/>
                <a:gd name="connsiteY11" fmla="*/ 84488 h 115035"/>
                <a:gd name="connsiteX12" fmla="*/ 37457 w 127182"/>
                <a:gd name="connsiteY12" fmla="*/ 179 h 115035"/>
                <a:gd name="connsiteX13" fmla="*/ 289 w 127182"/>
                <a:gd name="connsiteY13" fmla="*/ 2972 h 115035"/>
                <a:gd name="connsiteX14" fmla="*/ 289 w 127182"/>
                <a:gd name="connsiteY14" fmla="*/ 10844 h 115035"/>
                <a:gd name="connsiteX15" fmla="*/ 20011 w 127182"/>
                <a:gd name="connsiteY15" fmla="*/ 34207 h 115035"/>
                <a:gd name="connsiteX16" fmla="*/ 20011 w 127182"/>
                <a:gd name="connsiteY16" fmla="*/ 72298 h 115035"/>
                <a:gd name="connsiteX17" fmla="*/ 58443 w 127182"/>
                <a:gd name="connsiteY17" fmla="*/ 115215 h 115035"/>
                <a:gd name="connsiteX18" fmla="*/ 91061 w 127182"/>
                <a:gd name="connsiteY18" fmla="*/ 92360 h 11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7182" h="115035">
                  <a:moveTo>
                    <a:pt x="91061" y="92360"/>
                  </a:moveTo>
                  <a:lnTo>
                    <a:pt x="91061" y="115215"/>
                  </a:lnTo>
                  <a:lnTo>
                    <a:pt x="127471" y="112421"/>
                  </a:lnTo>
                  <a:lnTo>
                    <a:pt x="127471" y="104549"/>
                  </a:lnTo>
                  <a:cubicBezTo>
                    <a:pt x="109771" y="104549"/>
                    <a:pt x="107749" y="102771"/>
                    <a:pt x="107749" y="90328"/>
                  </a:cubicBezTo>
                  <a:lnTo>
                    <a:pt x="107749" y="179"/>
                  </a:lnTo>
                  <a:lnTo>
                    <a:pt x="70580" y="2972"/>
                  </a:lnTo>
                  <a:lnTo>
                    <a:pt x="70580" y="10844"/>
                  </a:lnTo>
                  <a:cubicBezTo>
                    <a:pt x="88279" y="10844"/>
                    <a:pt x="90302" y="12622"/>
                    <a:pt x="90302" y="25065"/>
                  </a:cubicBezTo>
                  <a:lnTo>
                    <a:pt x="90302" y="70267"/>
                  </a:lnTo>
                  <a:cubicBezTo>
                    <a:pt x="90302" y="92360"/>
                    <a:pt x="78165" y="109628"/>
                    <a:pt x="59708" y="109628"/>
                  </a:cubicBezTo>
                  <a:cubicBezTo>
                    <a:pt x="38468" y="109628"/>
                    <a:pt x="37457" y="97693"/>
                    <a:pt x="37457" y="84488"/>
                  </a:cubicBezTo>
                  <a:lnTo>
                    <a:pt x="37457" y="179"/>
                  </a:lnTo>
                  <a:lnTo>
                    <a:pt x="289" y="2972"/>
                  </a:lnTo>
                  <a:lnTo>
                    <a:pt x="289" y="10844"/>
                  </a:lnTo>
                  <a:cubicBezTo>
                    <a:pt x="20011" y="10844"/>
                    <a:pt x="20011" y="11606"/>
                    <a:pt x="20011" y="34207"/>
                  </a:cubicBezTo>
                  <a:lnTo>
                    <a:pt x="20011" y="72298"/>
                  </a:lnTo>
                  <a:cubicBezTo>
                    <a:pt x="20011" y="92106"/>
                    <a:pt x="20011" y="115215"/>
                    <a:pt x="58443" y="115215"/>
                  </a:cubicBezTo>
                  <a:cubicBezTo>
                    <a:pt x="72603" y="115215"/>
                    <a:pt x="83728" y="108104"/>
                    <a:pt x="91061" y="92360"/>
                  </a:cubicBezTo>
                  <a:close/>
                </a:path>
              </a:pathLst>
            </a:custGeom>
            <a:solidFill>
              <a:srgbClr val="000000"/>
            </a:solidFill>
            <a:ln w="25380" cap="flat">
              <a:noFill/>
              <a:prstDash val="solid"/>
              <a:miter/>
            </a:ln>
          </p:spPr>
          <p:txBody>
            <a:bodyPr rtlCol="0" anchor="ctr"/>
            <a:lstStyle/>
            <a:p>
              <a:endParaRPr lang="en-IN"/>
            </a:p>
          </p:txBody>
        </p:sp>
        <p:sp>
          <p:nvSpPr>
            <p:cNvPr id="739" name="Freeform: Shape 738">
              <a:extLst>
                <a:ext uri="{FF2B5EF4-FFF2-40B4-BE49-F238E27FC236}">
                  <a16:creationId xmlns:a16="http://schemas.microsoft.com/office/drawing/2014/main" id="{6750FB70-195B-9DC4-E365-916C72922CB3}"/>
                </a:ext>
              </a:extLst>
            </p:cNvPr>
            <p:cNvSpPr/>
            <p:nvPr>
              <p:custDataLst>
                <p:tags r:id="rId297"/>
              </p:custDataLst>
            </p:nvPr>
          </p:nvSpPr>
          <p:spPr>
            <a:xfrm>
              <a:off x="10009674" y="6984209"/>
              <a:ext cx="97851" cy="116559"/>
            </a:xfrm>
            <a:custGeom>
              <a:avLst/>
              <a:gdLst>
                <a:gd name="connsiteX0" fmla="*/ 21533 w 97851"/>
                <a:gd name="connsiteY0" fmla="*/ 49951 h 116559"/>
                <a:gd name="connsiteX1" fmla="*/ 52886 w 97851"/>
                <a:gd name="connsiteY1" fmla="*/ 5766 h 116559"/>
                <a:gd name="connsiteX2" fmla="*/ 81458 w 97851"/>
                <a:gd name="connsiteY2" fmla="*/ 49951 h 116559"/>
                <a:gd name="connsiteX3" fmla="*/ 21533 w 97851"/>
                <a:gd name="connsiteY3" fmla="*/ 49951 h 116559"/>
                <a:gd name="connsiteX4" fmla="*/ 21280 w 97851"/>
                <a:gd name="connsiteY4" fmla="*/ 55284 h 116559"/>
                <a:gd name="connsiteX5" fmla="*/ 91825 w 97851"/>
                <a:gd name="connsiteY5" fmla="*/ 55284 h 116559"/>
                <a:gd name="connsiteX6" fmla="*/ 98146 w 97851"/>
                <a:gd name="connsiteY6" fmla="*/ 49951 h 116559"/>
                <a:gd name="connsiteX7" fmla="*/ 52886 w 97851"/>
                <a:gd name="connsiteY7" fmla="*/ 179 h 116559"/>
                <a:gd name="connsiteX8" fmla="*/ 294 w 97851"/>
                <a:gd name="connsiteY8" fmla="*/ 58078 h 116559"/>
                <a:gd name="connsiteX9" fmla="*/ 55920 w 97851"/>
                <a:gd name="connsiteY9" fmla="*/ 116738 h 116559"/>
                <a:gd name="connsiteX10" fmla="*/ 98146 w 97851"/>
                <a:gd name="connsiteY10" fmla="*/ 83726 h 116559"/>
                <a:gd name="connsiteX11" fmla="*/ 94859 w 97851"/>
                <a:gd name="connsiteY11" fmla="*/ 80678 h 116559"/>
                <a:gd name="connsiteX12" fmla="*/ 91572 w 97851"/>
                <a:gd name="connsiteY12" fmla="*/ 84234 h 116559"/>
                <a:gd name="connsiteX13" fmla="*/ 57437 w 97851"/>
                <a:gd name="connsiteY13" fmla="*/ 110390 h 116559"/>
                <a:gd name="connsiteX14" fmla="*/ 28866 w 97851"/>
                <a:gd name="connsiteY14" fmla="*/ 93376 h 116559"/>
                <a:gd name="connsiteX15" fmla="*/ 21280 w 97851"/>
                <a:gd name="connsiteY15" fmla="*/ 55284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851" h="116559">
                  <a:moveTo>
                    <a:pt x="21533" y="49951"/>
                  </a:moveTo>
                  <a:cubicBezTo>
                    <a:pt x="23050" y="12114"/>
                    <a:pt x="44289" y="5766"/>
                    <a:pt x="52886" y="5766"/>
                  </a:cubicBezTo>
                  <a:cubicBezTo>
                    <a:pt x="78929" y="5766"/>
                    <a:pt x="81458" y="40048"/>
                    <a:pt x="81458" y="49951"/>
                  </a:cubicBezTo>
                  <a:lnTo>
                    <a:pt x="21533" y="49951"/>
                  </a:lnTo>
                  <a:close/>
                  <a:moveTo>
                    <a:pt x="21280" y="55284"/>
                  </a:moveTo>
                  <a:lnTo>
                    <a:pt x="91825" y="55284"/>
                  </a:lnTo>
                  <a:cubicBezTo>
                    <a:pt x="97387" y="55284"/>
                    <a:pt x="98146" y="55284"/>
                    <a:pt x="98146" y="49951"/>
                  </a:cubicBezTo>
                  <a:cubicBezTo>
                    <a:pt x="98146" y="24811"/>
                    <a:pt x="84492" y="179"/>
                    <a:pt x="52886" y="179"/>
                  </a:cubicBezTo>
                  <a:cubicBezTo>
                    <a:pt x="23556" y="179"/>
                    <a:pt x="294" y="26335"/>
                    <a:pt x="294" y="58078"/>
                  </a:cubicBezTo>
                  <a:cubicBezTo>
                    <a:pt x="294" y="92106"/>
                    <a:pt x="26843" y="116738"/>
                    <a:pt x="55920" y="116738"/>
                  </a:cubicBezTo>
                  <a:cubicBezTo>
                    <a:pt x="86768" y="116738"/>
                    <a:pt x="98146" y="88551"/>
                    <a:pt x="98146" y="83726"/>
                  </a:cubicBezTo>
                  <a:cubicBezTo>
                    <a:pt x="98146" y="81186"/>
                    <a:pt x="96123" y="80678"/>
                    <a:pt x="94859" y="80678"/>
                  </a:cubicBezTo>
                  <a:cubicBezTo>
                    <a:pt x="92583" y="80678"/>
                    <a:pt x="92077" y="82202"/>
                    <a:pt x="91572" y="84234"/>
                  </a:cubicBezTo>
                  <a:cubicBezTo>
                    <a:pt x="82722" y="110390"/>
                    <a:pt x="59966" y="110390"/>
                    <a:pt x="57437" y="110390"/>
                  </a:cubicBezTo>
                  <a:cubicBezTo>
                    <a:pt x="44795" y="110390"/>
                    <a:pt x="34681" y="102771"/>
                    <a:pt x="28866" y="93376"/>
                  </a:cubicBezTo>
                  <a:cubicBezTo>
                    <a:pt x="21280" y="81186"/>
                    <a:pt x="21280" y="64426"/>
                    <a:pt x="21280" y="55284"/>
                  </a:cubicBezTo>
                  <a:close/>
                </a:path>
              </a:pathLst>
            </a:custGeom>
            <a:solidFill>
              <a:srgbClr val="000000"/>
            </a:solidFill>
            <a:ln w="25380" cap="flat">
              <a:noFill/>
              <a:prstDash val="solid"/>
              <a:miter/>
            </a:ln>
          </p:spPr>
          <p:txBody>
            <a:bodyPr rtlCol="0" anchor="ctr"/>
            <a:lstStyle/>
            <a:p>
              <a:endParaRPr lang="en-IN"/>
            </a:p>
          </p:txBody>
        </p:sp>
        <p:sp>
          <p:nvSpPr>
            <p:cNvPr id="740" name="Freeform: Shape 739">
              <a:extLst>
                <a:ext uri="{FF2B5EF4-FFF2-40B4-BE49-F238E27FC236}">
                  <a16:creationId xmlns:a16="http://schemas.microsoft.com/office/drawing/2014/main" id="{DF125A93-EB7F-615D-F774-50E760887447}"/>
                </a:ext>
              </a:extLst>
            </p:cNvPr>
            <p:cNvSpPr/>
            <p:nvPr>
              <p:custDataLst>
                <p:tags r:id="rId298"/>
              </p:custDataLst>
            </p:nvPr>
          </p:nvSpPr>
          <p:spPr>
            <a:xfrm>
              <a:off x="10437211" y="6884665"/>
              <a:ext cx="10113" cy="304730"/>
            </a:xfrm>
            <a:custGeom>
              <a:avLst/>
              <a:gdLst>
                <a:gd name="connsiteX0" fmla="*/ 0 w 10113"/>
                <a:gd name="connsiteY0" fmla="*/ 0 h 304730"/>
                <a:gd name="connsiteX1" fmla="*/ 10114 w 10113"/>
                <a:gd name="connsiteY1" fmla="*/ 0 h 304730"/>
                <a:gd name="connsiteX2" fmla="*/ 10114 w 10113"/>
                <a:gd name="connsiteY2" fmla="*/ 304730 h 304730"/>
                <a:gd name="connsiteX3" fmla="*/ 0 w 10113"/>
                <a:gd name="connsiteY3" fmla="*/ 304730 h 304730"/>
              </a:gdLst>
              <a:ahLst/>
              <a:cxnLst>
                <a:cxn ang="0">
                  <a:pos x="connsiteX0" y="connsiteY0"/>
                </a:cxn>
                <a:cxn ang="0">
                  <a:pos x="connsiteX1" y="connsiteY1"/>
                </a:cxn>
                <a:cxn ang="0">
                  <a:pos x="connsiteX2" y="connsiteY2"/>
                </a:cxn>
                <a:cxn ang="0">
                  <a:pos x="connsiteX3" y="connsiteY3"/>
                </a:cxn>
              </a:cxnLst>
              <a:rect l="l" t="t" r="r" b="b"/>
              <a:pathLst>
                <a:path w="10113" h="304730">
                  <a:moveTo>
                    <a:pt x="0" y="0"/>
                  </a:moveTo>
                  <a:lnTo>
                    <a:pt x="10114" y="0"/>
                  </a:lnTo>
                  <a:lnTo>
                    <a:pt x="10114" y="304730"/>
                  </a:lnTo>
                  <a:lnTo>
                    <a:pt x="0" y="304730"/>
                  </a:lnTo>
                  <a:close/>
                </a:path>
              </a:pathLst>
            </a:custGeom>
            <a:solidFill>
              <a:srgbClr val="000000"/>
            </a:solidFill>
            <a:ln w="25380" cap="flat">
              <a:noFill/>
              <a:prstDash val="solid"/>
              <a:miter/>
            </a:ln>
          </p:spPr>
          <p:txBody>
            <a:bodyPr rtlCol="0" anchor="ctr"/>
            <a:lstStyle/>
            <a:p>
              <a:endParaRPr lang="en-IN"/>
            </a:p>
          </p:txBody>
        </p:sp>
        <p:sp>
          <p:nvSpPr>
            <p:cNvPr id="741" name="Freeform: Shape 740">
              <a:extLst>
                <a:ext uri="{FF2B5EF4-FFF2-40B4-BE49-F238E27FC236}">
                  <a16:creationId xmlns:a16="http://schemas.microsoft.com/office/drawing/2014/main" id="{257EC419-5A92-F82D-3CE3-0A90F89240F9}"/>
                </a:ext>
              </a:extLst>
            </p:cNvPr>
            <p:cNvSpPr/>
            <p:nvPr>
              <p:custDataLst>
                <p:tags r:id="rId299"/>
              </p:custDataLst>
            </p:nvPr>
          </p:nvSpPr>
          <p:spPr>
            <a:xfrm>
              <a:off x="10663538" y="6985733"/>
              <a:ext cx="119343" cy="167093"/>
            </a:xfrm>
            <a:custGeom>
              <a:avLst/>
              <a:gdLst>
                <a:gd name="connsiteX0" fmla="*/ 1078 w 119343"/>
                <a:gd name="connsiteY0" fmla="*/ 156353 h 167093"/>
                <a:gd name="connsiteX1" fmla="*/ 320 w 119343"/>
                <a:gd name="connsiteY1" fmla="*/ 160416 h 167093"/>
                <a:gd name="connsiteX2" fmla="*/ 7400 w 119343"/>
                <a:gd name="connsiteY2" fmla="*/ 167273 h 167093"/>
                <a:gd name="connsiteX3" fmla="*/ 16249 w 119343"/>
                <a:gd name="connsiteY3" fmla="*/ 161940 h 167093"/>
                <a:gd name="connsiteX4" fmla="*/ 32431 w 119343"/>
                <a:gd name="connsiteY4" fmla="*/ 98200 h 167093"/>
                <a:gd name="connsiteX5" fmla="*/ 57463 w 119343"/>
                <a:gd name="connsiteY5" fmla="*/ 115215 h 167093"/>
                <a:gd name="connsiteX6" fmla="*/ 119664 w 119343"/>
                <a:gd name="connsiteY6" fmla="*/ 41571 h 167093"/>
                <a:gd name="connsiteX7" fmla="*/ 84518 w 119343"/>
                <a:gd name="connsiteY7" fmla="*/ 179 h 167093"/>
                <a:gd name="connsiteX8" fmla="*/ 25857 w 119343"/>
                <a:gd name="connsiteY8" fmla="*/ 56554 h 167093"/>
                <a:gd name="connsiteX9" fmla="*/ 1078 w 119343"/>
                <a:gd name="connsiteY9" fmla="*/ 156353 h 167093"/>
                <a:gd name="connsiteX10" fmla="*/ 57210 w 119343"/>
                <a:gd name="connsiteY10" fmla="*/ 109628 h 167093"/>
                <a:gd name="connsiteX11" fmla="*/ 35466 w 119343"/>
                <a:gd name="connsiteY11" fmla="*/ 87027 h 167093"/>
                <a:gd name="connsiteX12" fmla="*/ 37488 w 119343"/>
                <a:gd name="connsiteY12" fmla="*/ 77631 h 167093"/>
                <a:gd name="connsiteX13" fmla="*/ 52659 w 119343"/>
                <a:gd name="connsiteY13" fmla="*/ 29890 h 167093"/>
                <a:gd name="connsiteX14" fmla="*/ 84012 w 119343"/>
                <a:gd name="connsiteY14" fmla="*/ 5766 h 167093"/>
                <a:gd name="connsiteX15" fmla="*/ 101459 w 119343"/>
                <a:gd name="connsiteY15" fmla="*/ 30652 h 167093"/>
                <a:gd name="connsiteX16" fmla="*/ 87299 w 119343"/>
                <a:gd name="connsiteY16" fmla="*/ 85503 h 167093"/>
                <a:gd name="connsiteX17" fmla="*/ 57210 w 119343"/>
                <a:gd name="connsiteY17" fmla="*/ 109628 h 16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9343" h="167093">
                  <a:moveTo>
                    <a:pt x="1078" y="156353"/>
                  </a:moveTo>
                  <a:cubicBezTo>
                    <a:pt x="320" y="159401"/>
                    <a:pt x="320" y="159908"/>
                    <a:pt x="320" y="160416"/>
                  </a:cubicBezTo>
                  <a:cubicBezTo>
                    <a:pt x="320" y="164225"/>
                    <a:pt x="3101" y="167273"/>
                    <a:pt x="7400" y="167273"/>
                  </a:cubicBezTo>
                  <a:cubicBezTo>
                    <a:pt x="12709" y="167273"/>
                    <a:pt x="15743" y="162702"/>
                    <a:pt x="16249" y="161940"/>
                  </a:cubicBezTo>
                  <a:cubicBezTo>
                    <a:pt x="17513" y="159654"/>
                    <a:pt x="25604" y="125626"/>
                    <a:pt x="32431" y="98200"/>
                  </a:cubicBezTo>
                  <a:cubicBezTo>
                    <a:pt x="37488" y="108358"/>
                    <a:pt x="45579" y="115215"/>
                    <a:pt x="57463" y="115215"/>
                  </a:cubicBezTo>
                  <a:cubicBezTo>
                    <a:pt x="87046" y="115215"/>
                    <a:pt x="119664" y="79409"/>
                    <a:pt x="119664" y="41571"/>
                  </a:cubicBezTo>
                  <a:cubicBezTo>
                    <a:pt x="119664" y="14654"/>
                    <a:pt x="102976" y="179"/>
                    <a:pt x="84518" y="179"/>
                  </a:cubicBezTo>
                  <a:cubicBezTo>
                    <a:pt x="59992" y="179"/>
                    <a:pt x="33443" y="25573"/>
                    <a:pt x="25857" y="56554"/>
                  </a:cubicBezTo>
                  <a:lnTo>
                    <a:pt x="1078" y="156353"/>
                  </a:lnTo>
                  <a:close/>
                  <a:moveTo>
                    <a:pt x="57210" y="109628"/>
                  </a:moveTo>
                  <a:cubicBezTo>
                    <a:pt x="39511" y="109628"/>
                    <a:pt x="35466" y="89313"/>
                    <a:pt x="35466" y="87027"/>
                  </a:cubicBezTo>
                  <a:cubicBezTo>
                    <a:pt x="35466" y="86011"/>
                    <a:pt x="36730" y="80932"/>
                    <a:pt x="37488" y="77631"/>
                  </a:cubicBezTo>
                  <a:cubicBezTo>
                    <a:pt x="44568" y="49190"/>
                    <a:pt x="47096" y="40048"/>
                    <a:pt x="52659" y="29890"/>
                  </a:cubicBezTo>
                  <a:cubicBezTo>
                    <a:pt x="63532" y="11352"/>
                    <a:pt x="76174" y="5766"/>
                    <a:pt x="84012" y="5766"/>
                  </a:cubicBezTo>
                  <a:cubicBezTo>
                    <a:pt x="93367" y="5766"/>
                    <a:pt x="101459" y="13130"/>
                    <a:pt x="101459" y="30652"/>
                  </a:cubicBezTo>
                  <a:cubicBezTo>
                    <a:pt x="101459" y="44619"/>
                    <a:pt x="94126" y="73060"/>
                    <a:pt x="87299" y="85503"/>
                  </a:cubicBezTo>
                  <a:cubicBezTo>
                    <a:pt x="78955" y="101502"/>
                    <a:pt x="66819" y="109628"/>
                    <a:pt x="57210" y="109628"/>
                  </a:cubicBezTo>
                  <a:close/>
                </a:path>
              </a:pathLst>
            </a:custGeom>
            <a:solidFill>
              <a:srgbClr val="000000"/>
            </a:solidFill>
            <a:ln w="25380" cap="flat">
              <a:noFill/>
              <a:prstDash val="solid"/>
              <a:miter/>
            </a:ln>
          </p:spPr>
          <p:txBody>
            <a:bodyPr rtlCol="0" anchor="ctr"/>
            <a:lstStyle/>
            <a:p>
              <a:endParaRPr lang="en-IN"/>
            </a:p>
          </p:txBody>
        </p:sp>
        <p:sp>
          <p:nvSpPr>
            <p:cNvPr id="742" name="Freeform: Shape 741">
              <a:extLst>
                <a:ext uri="{FF2B5EF4-FFF2-40B4-BE49-F238E27FC236}">
                  <a16:creationId xmlns:a16="http://schemas.microsoft.com/office/drawing/2014/main" id="{5E979CC6-62B2-DC09-A3BF-E03315FC79AF}"/>
                </a:ext>
              </a:extLst>
            </p:cNvPr>
            <p:cNvSpPr/>
            <p:nvPr>
              <p:custDataLst>
                <p:tags r:id="rId300"/>
              </p:custDataLst>
            </p:nvPr>
          </p:nvSpPr>
          <p:spPr>
            <a:xfrm>
              <a:off x="10800585" y="6907519"/>
              <a:ext cx="98357" cy="253942"/>
            </a:xfrm>
            <a:custGeom>
              <a:avLst/>
              <a:gdLst>
                <a:gd name="connsiteX0" fmla="*/ 97418 w 98357"/>
                <a:gd name="connsiteY0" fmla="*/ 9829 h 253942"/>
                <a:gd name="connsiteX1" fmla="*/ 98682 w 98357"/>
                <a:gd name="connsiteY1" fmla="*/ 5258 h 253942"/>
                <a:gd name="connsiteX2" fmla="*/ 93625 w 98357"/>
                <a:gd name="connsiteY2" fmla="*/ 179 h 253942"/>
                <a:gd name="connsiteX3" fmla="*/ 89327 w 98357"/>
                <a:gd name="connsiteY3" fmla="*/ 2464 h 253942"/>
                <a:gd name="connsiteX4" fmla="*/ 1589 w 98357"/>
                <a:gd name="connsiteY4" fmla="*/ 244471 h 253942"/>
                <a:gd name="connsiteX5" fmla="*/ 325 w 98357"/>
                <a:gd name="connsiteY5" fmla="*/ 249042 h 253942"/>
                <a:gd name="connsiteX6" fmla="*/ 5382 w 98357"/>
                <a:gd name="connsiteY6" fmla="*/ 254121 h 253942"/>
                <a:gd name="connsiteX7" fmla="*/ 10945 w 98357"/>
                <a:gd name="connsiteY7" fmla="*/ 248026 h 253942"/>
                <a:gd name="connsiteX8" fmla="*/ 97418 w 98357"/>
                <a:gd name="connsiteY8" fmla="*/ 9829 h 253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357" h="253942">
                  <a:moveTo>
                    <a:pt x="97418" y="9829"/>
                  </a:moveTo>
                  <a:cubicBezTo>
                    <a:pt x="98682" y="6527"/>
                    <a:pt x="98682" y="5512"/>
                    <a:pt x="98682" y="5258"/>
                  </a:cubicBezTo>
                  <a:cubicBezTo>
                    <a:pt x="98682" y="2464"/>
                    <a:pt x="96407" y="179"/>
                    <a:pt x="93625" y="179"/>
                  </a:cubicBezTo>
                  <a:cubicBezTo>
                    <a:pt x="91856" y="179"/>
                    <a:pt x="90086" y="941"/>
                    <a:pt x="89327" y="2464"/>
                  </a:cubicBezTo>
                  <a:lnTo>
                    <a:pt x="1589" y="244471"/>
                  </a:lnTo>
                  <a:cubicBezTo>
                    <a:pt x="325" y="247772"/>
                    <a:pt x="325" y="248788"/>
                    <a:pt x="325" y="249042"/>
                  </a:cubicBezTo>
                  <a:cubicBezTo>
                    <a:pt x="325" y="251835"/>
                    <a:pt x="2601" y="254121"/>
                    <a:pt x="5382" y="254121"/>
                  </a:cubicBezTo>
                  <a:cubicBezTo>
                    <a:pt x="8669" y="254121"/>
                    <a:pt x="9427" y="252343"/>
                    <a:pt x="10945" y="248026"/>
                  </a:cubicBezTo>
                  <a:lnTo>
                    <a:pt x="97418" y="9829"/>
                  </a:lnTo>
                  <a:close/>
                </a:path>
              </a:pathLst>
            </a:custGeom>
            <a:solidFill>
              <a:srgbClr val="000000"/>
            </a:solidFill>
            <a:ln w="25380" cap="flat">
              <a:noFill/>
              <a:prstDash val="solid"/>
              <a:miter/>
            </a:ln>
          </p:spPr>
          <p:txBody>
            <a:bodyPr rtlCol="0" anchor="ctr"/>
            <a:lstStyle/>
            <a:p>
              <a:endParaRPr lang="en-IN"/>
            </a:p>
          </p:txBody>
        </p:sp>
        <p:sp>
          <p:nvSpPr>
            <p:cNvPr id="743" name="Freeform: Shape 742">
              <a:extLst>
                <a:ext uri="{FF2B5EF4-FFF2-40B4-BE49-F238E27FC236}">
                  <a16:creationId xmlns:a16="http://schemas.microsoft.com/office/drawing/2014/main" id="{6454839A-6D6E-F1B0-4406-2930D5FA1D46}"/>
                </a:ext>
              </a:extLst>
            </p:cNvPr>
            <p:cNvSpPr/>
            <p:nvPr>
              <p:custDataLst>
                <p:tags r:id="rId301"/>
              </p:custDataLst>
            </p:nvPr>
          </p:nvSpPr>
          <p:spPr>
            <a:xfrm>
              <a:off x="10938134" y="6907519"/>
              <a:ext cx="58660" cy="253942"/>
            </a:xfrm>
            <a:custGeom>
              <a:avLst/>
              <a:gdLst>
                <a:gd name="connsiteX0" fmla="*/ 58990 w 58660"/>
                <a:gd name="connsiteY0" fmla="*/ 251581 h 253942"/>
                <a:gd name="connsiteX1" fmla="*/ 54692 w 58660"/>
                <a:gd name="connsiteY1" fmla="*/ 245995 h 253942"/>
                <a:gd name="connsiteX2" fmla="*/ 14995 w 58660"/>
                <a:gd name="connsiteY2" fmla="*/ 127150 h 253942"/>
                <a:gd name="connsiteX3" fmla="*/ 55703 w 58660"/>
                <a:gd name="connsiteY3" fmla="*/ 7035 h 253942"/>
                <a:gd name="connsiteX4" fmla="*/ 58990 w 58660"/>
                <a:gd name="connsiteY4" fmla="*/ 2718 h 253942"/>
                <a:gd name="connsiteX5" fmla="*/ 56462 w 58660"/>
                <a:gd name="connsiteY5" fmla="*/ 179 h 253942"/>
                <a:gd name="connsiteX6" fmla="*/ 16259 w 58660"/>
                <a:gd name="connsiteY6" fmla="*/ 49698 h 253942"/>
                <a:gd name="connsiteX7" fmla="*/ 330 w 58660"/>
                <a:gd name="connsiteY7" fmla="*/ 127150 h 253942"/>
                <a:gd name="connsiteX8" fmla="*/ 17018 w 58660"/>
                <a:gd name="connsiteY8" fmla="*/ 206380 h 253942"/>
                <a:gd name="connsiteX9" fmla="*/ 56462 w 58660"/>
                <a:gd name="connsiteY9" fmla="*/ 254121 h 253942"/>
                <a:gd name="connsiteX10" fmla="*/ 58990 w 58660"/>
                <a:gd name="connsiteY10" fmla="*/ 251581 h 253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660" h="253942">
                  <a:moveTo>
                    <a:pt x="58990" y="251581"/>
                  </a:moveTo>
                  <a:cubicBezTo>
                    <a:pt x="58990" y="250820"/>
                    <a:pt x="58990" y="250312"/>
                    <a:pt x="54692" y="245995"/>
                  </a:cubicBezTo>
                  <a:cubicBezTo>
                    <a:pt x="23086" y="213998"/>
                    <a:pt x="14995" y="166003"/>
                    <a:pt x="14995" y="127150"/>
                  </a:cubicBezTo>
                  <a:cubicBezTo>
                    <a:pt x="14995" y="82964"/>
                    <a:pt x="24603" y="38778"/>
                    <a:pt x="55703" y="7035"/>
                  </a:cubicBezTo>
                  <a:cubicBezTo>
                    <a:pt x="58990" y="3988"/>
                    <a:pt x="58990" y="3480"/>
                    <a:pt x="58990" y="2718"/>
                  </a:cubicBezTo>
                  <a:cubicBezTo>
                    <a:pt x="58990" y="941"/>
                    <a:pt x="57979" y="179"/>
                    <a:pt x="56462" y="179"/>
                  </a:cubicBezTo>
                  <a:cubicBezTo>
                    <a:pt x="53933" y="179"/>
                    <a:pt x="31177" y="17447"/>
                    <a:pt x="16259" y="49698"/>
                  </a:cubicBezTo>
                  <a:cubicBezTo>
                    <a:pt x="3364" y="77631"/>
                    <a:pt x="330" y="105819"/>
                    <a:pt x="330" y="127150"/>
                  </a:cubicBezTo>
                  <a:cubicBezTo>
                    <a:pt x="330" y="146957"/>
                    <a:pt x="3111" y="177684"/>
                    <a:pt x="17018" y="206380"/>
                  </a:cubicBezTo>
                  <a:cubicBezTo>
                    <a:pt x="32189" y="237615"/>
                    <a:pt x="53933" y="254121"/>
                    <a:pt x="56462" y="254121"/>
                  </a:cubicBezTo>
                  <a:cubicBezTo>
                    <a:pt x="57979" y="254121"/>
                    <a:pt x="58990" y="253359"/>
                    <a:pt x="58990" y="251581"/>
                  </a:cubicBezTo>
                  <a:close/>
                </a:path>
              </a:pathLst>
            </a:custGeom>
            <a:solidFill>
              <a:srgbClr val="000000"/>
            </a:solidFill>
            <a:ln w="25380" cap="flat">
              <a:noFill/>
              <a:prstDash val="solid"/>
              <a:miter/>
            </a:ln>
          </p:spPr>
          <p:txBody>
            <a:bodyPr rtlCol="0" anchor="ctr"/>
            <a:lstStyle/>
            <a:p>
              <a:endParaRPr lang="en-IN"/>
            </a:p>
          </p:txBody>
        </p:sp>
        <p:sp>
          <p:nvSpPr>
            <p:cNvPr id="744" name="Freeform: Shape 743">
              <a:extLst>
                <a:ext uri="{FF2B5EF4-FFF2-40B4-BE49-F238E27FC236}">
                  <a16:creationId xmlns:a16="http://schemas.microsoft.com/office/drawing/2014/main" id="{A07C82D2-1348-0785-DFD0-5B9919FC759C}"/>
                </a:ext>
              </a:extLst>
            </p:cNvPr>
            <p:cNvSpPr/>
            <p:nvPr>
              <p:custDataLst>
                <p:tags r:id="rId302"/>
              </p:custDataLst>
            </p:nvPr>
          </p:nvSpPr>
          <p:spPr>
            <a:xfrm>
              <a:off x="11033936" y="6928850"/>
              <a:ext cx="83439" cy="169125"/>
            </a:xfrm>
            <a:custGeom>
              <a:avLst/>
              <a:gdLst>
                <a:gd name="connsiteX0" fmla="*/ 52167 w 83439"/>
                <a:gd name="connsiteY0" fmla="*/ 6781 h 169125"/>
                <a:gd name="connsiteX1" fmla="*/ 46352 w 83439"/>
                <a:gd name="connsiteY1" fmla="*/ 179 h 169125"/>
                <a:gd name="connsiteX2" fmla="*/ 334 w 83439"/>
                <a:gd name="connsiteY2" fmla="*/ 16431 h 169125"/>
                <a:gd name="connsiteX3" fmla="*/ 334 w 83439"/>
                <a:gd name="connsiteY3" fmla="*/ 24303 h 169125"/>
                <a:gd name="connsiteX4" fmla="*/ 33457 w 83439"/>
                <a:gd name="connsiteY4" fmla="*/ 17701 h 169125"/>
                <a:gd name="connsiteX5" fmla="*/ 33457 w 83439"/>
                <a:gd name="connsiteY5" fmla="*/ 149243 h 169125"/>
                <a:gd name="connsiteX6" fmla="*/ 9942 w 83439"/>
                <a:gd name="connsiteY6" fmla="*/ 161432 h 169125"/>
                <a:gd name="connsiteX7" fmla="*/ 1851 w 83439"/>
                <a:gd name="connsiteY7" fmla="*/ 161432 h 169125"/>
                <a:gd name="connsiteX8" fmla="*/ 1851 w 83439"/>
                <a:gd name="connsiteY8" fmla="*/ 169304 h 169125"/>
                <a:gd name="connsiteX9" fmla="*/ 42812 w 83439"/>
                <a:gd name="connsiteY9" fmla="*/ 168542 h 169125"/>
                <a:gd name="connsiteX10" fmla="*/ 83773 w 83439"/>
                <a:gd name="connsiteY10" fmla="*/ 169304 h 169125"/>
                <a:gd name="connsiteX11" fmla="*/ 83773 w 83439"/>
                <a:gd name="connsiteY11" fmla="*/ 161432 h 169125"/>
                <a:gd name="connsiteX12" fmla="*/ 75682 w 83439"/>
                <a:gd name="connsiteY12" fmla="*/ 161432 h 169125"/>
                <a:gd name="connsiteX13" fmla="*/ 52167 w 83439"/>
                <a:gd name="connsiteY13" fmla="*/ 149243 h 169125"/>
                <a:gd name="connsiteX14" fmla="*/ 52167 w 83439"/>
                <a:gd name="connsiteY14" fmla="*/ 6781 h 16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439" h="169125">
                  <a:moveTo>
                    <a:pt x="52167" y="6781"/>
                  </a:moveTo>
                  <a:cubicBezTo>
                    <a:pt x="52167" y="687"/>
                    <a:pt x="52167" y="179"/>
                    <a:pt x="46352" y="179"/>
                  </a:cubicBezTo>
                  <a:cubicBezTo>
                    <a:pt x="30675" y="16431"/>
                    <a:pt x="8425" y="16431"/>
                    <a:pt x="334" y="16431"/>
                  </a:cubicBezTo>
                  <a:lnTo>
                    <a:pt x="334" y="24303"/>
                  </a:lnTo>
                  <a:cubicBezTo>
                    <a:pt x="5391" y="24303"/>
                    <a:pt x="20309" y="24303"/>
                    <a:pt x="33457" y="17701"/>
                  </a:cubicBezTo>
                  <a:lnTo>
                    <a:pt x="33457" y="149243"/>
                  </a:lnTo>
                  <a:cubicBezTo>
                    <a:pt x="33457" y="158385"/>
                    <a:pt x="32698" y="161432"/>
                    <a:pt x="9942" y="161432"/>
                  </a:cubicBezTo>
                  <a:lnTo>
                    <a:pt x="1851" y="161432"/>
                  </a:lnTo>
                  <a:lnTo>
                    <a:pt x="1851" y="169304"/>
                  </a:lnTo>
                  <a:cubicBezTo>
                    <a:pt x="10701" y="168542"/>
                    <a:pt x="32698" y="168542"/>
                    <a:pt x="42812" y="168542"/>
                  </a:cubicBezTo>
                  <a:cubicBezTo>
                    <a:pt x="52926" y="168542"/>
                    <a:pt x="74924" y="168542"/>
                    <a:pt x="83773" y="169304"/>
                  </a:cubicBezTo>
                  <a:lnTo>
                    <a:pt x="83773" y="161432"/>
                  </a:lnTo>
                  <a:lnTo>
                    <a:pt x="75682" y="161432"/>
                  </a:lnTo>
                  <a:cubicBezTo>
                    <a:pt x="52926" y="161432"/>
                    <a:pt x="52167" y="158639"/>
                    <a:pt x="52167" y="149243"/>
                  </a:cubicBezTo>
                  <a:lnTo>
                    <a:pt x="52167" y="6781"/>
                  </a:lnTo>
                  <a:close/>
                </a:path>
              </a:pathLst>
            </a:custGeom>
            <a:solidFill>
              <a:srgbClr val="000000"/>
            </a:solidFill>
            <a:ln w="25380" cap="flat">
              <a:noFill/>
              <a:prstDash val="solid"/>
              <a:miter/>
            </a:ln>
          </p:spPr>
          <p:txBody>
            <a:bodyPr rtlCol="0" anchor="ctr"/>
            <a:lstStyle/>
            <a:p>
              <a:endParaRPr lang="en-IN"/>
            </a:p>
          </p:txBody>
        </p:sp>
        <p:sp>
          <p:nvSpPr>
            <p:cNvPr id="745" name="Freeform: Shape 744">
              <a:extLst>
                <a:ext uri="{FF2B5EF4-FFF2-40B4-BE49-F238E27FC236}">
                  <a16:creationId xmlns:a16="http://schemas.microsoft.com/office/drawing/2014/main" id="{AC87080F-70CA-6ED6-B097-28CEB9B5FBEE}"/>
                </a:ext>
              </a:extLst>
            </p:cNvPr>
            <p:cNvSpPr/>
            <p:nvPr>
              <p:custDataLst>
                <p:tags r:id="rId303"/>
              </p:custDataLst>
            </p:nvPr>
          </p:nvSpPr>
          <p:spPr>
            <a:xfrm>
              <a:off x="11215029" y="7029411"/>
              <a:ext cx="154489" cy="10157"/>
            </a:xfrm>
            <a:custGeom>
              <a:avLst/>
              <a:gdLst>
                <a:gd name="connsiteX0" fmla="*/ 145981 w 154489"/>
                <a:gd name="connsiteY0" fmla="*/ 10337 h 10157"/>
                <a:gd name="connsiteX1" fmla="*/ 154830 w 154489"/>
                <a:gd name="connsiteY1" fmla="*/ 5258 h 10157"/>
                <a:gd name="connsiteX2" fmla="*/ 145981 w 154489"/>
                <a:gd name="connsiteY2" fmla="*/ 179 h 10157"/>
                <a:gd name="connsiteX3" fmla="*/ 9191 w 154489"/>
                <a:gd name="connsiteY3" fmla="*/ 179 h 10157"/>
                <a:gd name="connsiteX4" fmla="*/ 341 w 154489"/>
                <a:gd name="connsiteY4" fmla="*/ 5258 h 10157"/>
                <a:gd name="connsiteX5" fmla="*/ 9191 w 154489"/>
                <a:gd name="connsiteY5" fmla="*/ 10337 h 10157"/>
                <a:gd name="connsiteX6" fmla="*/ 145981 w 154489"/>
                <a:gd name="connsiteY6" fmla="*/ 10337 h 1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489" h="10157">
                  <a:moveTo>
                    <a:pt x="145981" y="10337"/>
                  </a:moveTo>
                  <a:cubicBezTo>
                    <a:pt x="150279" y="10337"/>
                    <a:pt x="154830" y="10337"/>
                    <a:pt x="154830" y="5258"/>
                  </a:cubicBezTo>
                  <a:cubicBezTo>
                    <a:pt x="154830" y="179"/>
                    <a:pt x="150279" y="179"/>
                    <a:pt x="145981" y="179"/>
                  </a:cubicBezTo>
                  <a:lnTo>
                    <a:pt x="9191" y="179"/>
                  </a:lnTo>
                  <a:cubicBezTo>
                    <a:pt x="4892" y="179"/>
                    <a:pt x="341" y="179"/>
                    <a:pt x="341" y="5258"/>
                  </a:cubicBezTo>
                  <a:cubicBezTo>
                    <a:pt x="341" y="10337"/>
                    <a:pt x="4892" y="10337"/>
                    <a:pt x="9191" y="10337"/>
                  </a:cubicBezTo>
                  <a:lnTo>
                    <a:pt x="145981" y="10337"/>
                  </a:lnTo>
                  <a:close/>
                </a:path>
              </a:pathLst>
            </a:custGeom>
            <a:solidFill>
              <a:srgbClr val="000000"/>
            </a:solidFill>
            <a:ln w="25380" cap="flat">
              <a:noFill/>
              <a:prstDash val="solid"/>
              <a:miter/>
            </a:ln>
          </p:spPr>
          <p:txBody>
            <a:bodyPr rtlCol="0" anchor="ctr"/>
            <a:lstStyle/>
            <a:p>
              <a:endParaRPr lang="en-IN"/>
            </a:p>
          </p:txBody>
        </p:sp>
        <p:sp>
          <p:nvSpPr>
            <p:cNvPr id="746" name="Freeform: Shape 745">
              <a:extLst>
                <a:ext uri="{FF2B5EF4-FFF2-40B4-BE49-F238E27FC236}">
                  <a16:creationId xmlns:a16="http://schemas.microsoft.com/office/drawing/2014/main" id="{114D3994-EABB-5510-F845-0B00CFD06AB0}"/>
                </a:ext>
              </a:extLst>
            </p:cNvPr>
            <p:cNvSpPr/>
            <p:nvPr>
              <p:custDataLst>
                <p:tags r:id="rId304"/>
              </p:custDataLst>
            </p:nvPr>
          </p:nvSpPr>
          <p:spPr>
            <a:xfrm>
              <a:off x="11454475" y="6985733"/>
              <a:ext cx="119343" cy="167093"/>
            </a:xfrm>
            <a:custGeom>
              <a:avLst/>
              <a:gdLst>
                <a:gd name="connsiteX0" fmla="*/ 1109 w 119343"/>
                <a:gd name="connsiteY0" fmla="*/ 156353 h 167093"/>
                <a:gd name="connsiteX1" fmla="*/ 351 w 119343"/>
                <a:gd name="connsiteY1" fmla="*/ 160416 h 167093"/>
                <a:gd name="connsiteX2" fmla="*/ 7431 w 119343"/>
                <a:gd name="connsiteY2" fmla="*/ 167273 h 167093"/>
                <a:gd name="connsiteX3" fmla="*/ 16280 w 119343"/>
                <a:gd name="connsiteY3" fmla="*/ 161940 h 167093"/>
                <a:gd name="connsiteX4" fmla="*/ 32463 w 119343"/>
                <a:gd name="connsiteY4" fmla="*/ 98200 h 167093"/>
                <a:gd name="connsiteX5" fmla="*/ 57494 w 119343"/>
                <a:gd name="connsiteY5" fmla="*/ 115215 h 167093"/>
                <a:gd name="connsiteX6" fmla="*/ 119695 w 119343"/>
                <a:gd name="connsiteY6" fmla="*/ 41571 h 167093"/>
                <a:gd name="connsiteX7" fmla="*/ 84549 w 119343"/>
                <a:gd name="connsiteY7" fmla="*/ 179 h 167093"/>
                <a:gd name="connsiteX8" fmla="*/ 25889 w 119343"/>
                <a:gd name="connsiteY8" fmla="*/ 56554 h 167093"/>
                <a:gd name="connsiteX9" fmla="*/ 1109 w 119343"/>
                <a:gd name="connsiteY9" fmla="*/ 156353 h 167093"/>
                <a:gd name="connsiteX10" fmla="*/ 57242 w 119343"/>
                <a:gd name="connsiteY10" fmla="*/ 109628 h 167093"/>
                <a:gd name="connsiteX11" fmla="*/ 35497 w 119343"/>
                <a:gd name="connsiteY11" fmla="*/ 87027 h 167093"/>
                <a:gd name="connsiteX12" fmla="*/ 37519 w 119343"/>
                <a:gd name="connsiteY12" fmla="*/ 77631 h 167093"/>
                <a:gd name="connsiteX13" fmla="*/ 52690 w 119343"/>
                <a:gd name="connsiteY13" fmla="*/ 29890 h 167093"/>
                <a:gd name="connsiteX14" fmla="*/ 84043 w 119343"/>
                <a:gd name="connsiteY14" fmla="*/ 5766 h 167093"/>
                <a:gd name="connsiteX15" fmla="*/ 101490 w 119343"/>
                <a:gd name="connsiteY15" fmla="*/ 30652 h 167093"/>
                <a:gd name="connsiteX16" fmla="*/ 87330 w 119343"/>
                <a:gd name="connsiteY16" fmla="*/ 85503 h 167093"/>
                <a:gd name="connsiteX17" fmla="*/ 57242 w 119343"/>
                <a:gd name="connsiteY17" fmla="*/ 109628 h 16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9343" h="167093">
                  <a:moveTo>
                    <a:pt x="1109" y="156353"/>
                  </a:moveTo>
                  <a:cubicBezTo>
                    <a:pt x="351" y="159401"/>
                    <a:pt x="351" y="159908"/>
                    <a:pt x="351" y="160416"/>
                  </a:cubicBezTo>
                  <a:cubicBezTo>
                    <a:pt x="351" y="164225"/>
                    <a:pt x="3132" y="167273"/>
                    <a:pt x="7431" y="167273"/>
                  </a:cubicBezTo>
                  <a:cubicBezTo>
                    <a:pt x="12740" y="167273"/>
                    <a:pt x="15775" y="162702"/>
                    <a:pt x="16280" y="161940"/>
                  </a:cubicBezTo>
                  <a:cubicBezTo>
                    <a:pt x="17545" y="159654"/>
                    <a:pt x="25636" y="125626"/>
                    <a:pt x="32463" y="98200"/>
                  </a:cubicBezTo>
                  <a:cubicBezTo>
                    <a:pt x="37519" y="108358"/>
                    <a:pt x="45611" y="115215"/>
                    <a:pt x="57494" y="115215"/>
                  </a:cubicBezTo>
                  <a:cubicBezTo>
                    <a:pt x="87077" y="115215"/>
                    <a:pt x="119695" y="79409"/>
                    <a:pt x="119695" y="41571"/>
                  </a:cubicBezTo>
                  <a:cubicBezTo>
                    <a:pt x="119695" y="14654"/>
                    <a:pt x="103007" y="179"/>
                    <a:pt x="84549" y="179"/>
                  </a:cubicBezTo>
                  <a:cubicBezTo>
                    <a:pt x="60023" y="179"/>
                    <a:pt x="33474" y="25573"/>
                    <a:pt x="25889" y="56554"/>
                  </a:cubicBezTo>
                  <a:lnTo>
                    <a:pt x="1109" y="156353"/>
                  </a:lnTo>
                  <a:close/>
                  <a:moveTo>
                    <a:pt x="57242" y="109628"/>
                  </a:moveTo>
                  <a:cubicBezTo>
                    <a:pt x="39542" y="109628"/>
                    <a:pt x="35497" y="89313"/>
                    <a:pt x="35497" y="87027"/>
                  </a:cubicBezTo>
                  <a:cubicBezTo>
                    <a:pt x="35497" y="86011"/>
                    <a:pt x="36761" y="80932"/>
                    <a:pt x="37519" y="77631"/>
                  </a:cubicBezTo>
                  <a:cubicBezTo>
                    <a:pt x="44599" y="49190"/>
                    <a:pt x="47128" y="40048"/>
                    <a:pt x="52690" y="29890"/>
                  </a:cubicBezTo>
                  <a:cubicBezTo>
                    <a:pt x="63563" y="11352"/>
                    <a:pt x="76205" y="5766"/>
                    <a:pt x="84043" y="5766"/>
                  </a:cubicBezTo>
                  <a:cubicBezTo>
                    <a:pt x="93399" y="5766"/>
                    <a:pt x="101490" y="13130"/>
                    <a:pt x="101490" y="30652"/>
                  </a:cubicBezTo>
                  <a:cubicBezTo>
                    <a:pt x="101490" y="44619"/>
                    <a:pt x="94157" y="73060"/>
                    <a:pt x="87330" y="85503"/>
                  </a:cubicBezTo>
                  <a:cubicBezTo>
                    <a:pt x="78986" y="101502"/>
                    <a:pt x="66850" y="109628"/>
                    <a:pt x="57242" y="109628"/>
                  </a:cubicBezTo>
                  <a:close/>
                </a:path>
              </a:pathLst>
            </a:custGeom>
            <a:solidFill>
              <a:srgbClr val="000000"/>
            </a:solidFill>
            <a:ln w="25380" cap="flat">
              <a:noFill/>
              <a:prstDash val="solid"/>
              <a:miter/>
            </a:ln>
          </p:spPr>
          <p:txBody>
            <a:bodyPr rtlCol="0" anchor="ctr"/>
            <a:lstStyle/>
            <a:p>
              <a:endParaRPr lang="en-IN"/>
            </a:p>
          </p:txBody>
        </p:sp>
        <p:sp>
          <p:nvSpPr>
            <p:cNvPr id="747" name="Freeform: Shape 746">
              <a:extLst>
                <a:ext uri="{FF2B5EF4-FFF2-40B4-BE49-F238E27FC236}">
                  <a16:creationId xmlns:a16="http://schemas.microsoft.com/office/drawing/2014/main" id="{BC4B5803-EC29-DF26-099B-AA2C25AE2BB8}"/>
                </a:ext>
              </a:extLst>
            </p:cNvPr>
            <p:cNvSpPr/>
            <p:nvPr>
              <p:custDataLst>
                <p:tags r:id="rId305"/>
              </p:custDataLst>
            </p:nvPr>
          </p:nvSpPr>
          <p:spPr>
            <a:xfrm>
              <a:off x="11592027" y="6907519"/>
              <a:ext cx="58660" cy="253942"/>
            </a:xfrm>
            <a:custGeom>
              <a:avLst/>
              <a:gdLst>
                <a:gd name="connsiteX0" fmla="*/ 59017 w 58660"/>
                <a:gd name="connsiteY0" fmla="*/ 127150 h 253942"/>
                <a:gd name="connsiteX1" fmla="*/ 42329 w 58660"/>
                <a:gd name="connsiteY1" fmla="*/ 47920 h 253942"/>
                <a:gd name="connsiteX2" fmla="*/ 2885 w 58660"/>
                <a:gd name="connsiteY2" fmla="*/ 179 h 253942"/>
                <a:gd name="connsiteX3" fmla="*/ 356 w 58660"/>
                <a:gd name="connsiteY3" fmla="*/ 2718 h 253942"/>
                <a:gd name="connsiteX4" fmla="*/ 5160 w 58660"/>
                <a:gd name="connsiteY4" fmla="*/ 8559 h 253942"/>
                <a:gd name="connsiteX5" fmla="*/ 44351 w 58660"/>
                <a:gd name="connsiteY5" fmla="*/ 127150 h 253942"/>
                <a:gd name="connsiteX6" fmla="*/ 3643 w 58660"/>
                <a:gd name="connsiteY6" fmla="*/ 247264 h 253942"/>
                <a:gd name="connsiteX7" fmla="*/ 356 w 58660"/>
                <a:gd name="connsiteY7" fmla="*/ 251581 h 253942"/>
                <a:gd name="connsiteX8" fmla="*/ 2885 w 58660"/>
                <a:gd name="connsiteY8" fmla="*/ 254121 h 253942"/>
                <a:gd name="connsiteX9" fmla="*/ 43087 w 58660"/>
                <a:gd name="connsiteY9" fmla="*/ 204602 h 253942"/>
                <a:gd name="connsiteX10" fmla="*/ 59017 w 58660"/>
                <a:gd name="connsiteY10" fmla="*/ 127150 h 253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660" h="253942">
                  <a:moveTo>
                    <a:pt x="59017" y="127150"/>
                  </a:moveTo>
                  <a:cubicBezTo>
                    <a:pt x="59017" y="107342"/>
                    <a:pt x="56235" y="76615"/>
                    <a:pt x="42329" y="47920"/>
                  </a:cubicBezTo>
                  <a:cubicBezTo>
                    <a:pt x="27158" y="16685"/>
                    <a:pt x="5413" y="179"/>
                    <a:pt x="2885" y="179"/>
                  </a:cubicBezTo>
                  <a:cubicBezTo>
                    <a:pt x="1367" y="179"/>
                    <a:pt x="356" y="1195"/>
                    <a:pt x="356" y="2718"/>
                  </a:cubicBezTo>
                  <a:cubicBezTo>
                    <a:pt x="356" y="3480"/>
                    <a:pt x="356" y="3988"/>
                    <a:pt x="5160" y="8559"/>
                  </a:cubicBezTo>
                  <a:cubicBezTo>
                    <a:pt x="29939" y="33699"/>
                    <a:pt x="44351" y="74076"/>
                    <a:pt x="44351" y="127150"/>
                  </a:cubicBezTo>
                  <a:cubicBezTo>
                    <a:pt x="44351" y="170574"/>
                    <a:pt x="34996" y="215268"/>
                    <a:pt x="3643" y="247264"/>
                  </a:cubicBezTo>
                  <a:cubicBezTo>
                    <a:pt x="356" y="250312"/>
                    <a:pt x="356" y="250820"/>
                    <a:pt x="356" y="251581"/>
                  </a:cubicBezTo>
                  <a:cubicBezTo>
                    <a:pt x="356" y="253105"/>
                    <a:pt x="1367" y="254121"/>
                    <a:pt x="2885" y="254121"/>
                  </a:cubicBezTo>
                  <a:cubicBezTo>
                    <a:pt x="5413" y="254121"/>
                    <a:pt x="28169" y="236853"/>
                    <a:pt x="43087" y="204602"/>
                  </a:cubicBezTo>
                  <a:cubicBezTo>
                    <a:pt x="55982" y="176669"/>
                    <a:pt x="59017" y="148481"/>
                    <a:pt x="59017" y="127150"/>
                  </a:cubicBezTo>
                  <a:close/>
                </a:path>
              </a:pathLst>
            </a:custGeom>
            <a:solidFill>
              <a:srgbClr val="000000"/>
            </a:solidFill>
            <a:ln w="25380" cap="flat">
              <a:noFill/>
              <a:prstDash val="solid"/>
              <a:miter/>
            </a:ln>
          </p:spPr>
          <p:txBody>
            <a:bodyPr rtlCol="0" anchor="ctr"/>
            <a:lstStyle/>
            <a:p>
              <a:endParaRPr lang="en-IN"/>
            </a:p>
          </p:txBody>
        </p:sp>
        <p:sp>
          <p:nvSpPr>
            <p:cNvPr id="748" name="Freeform: Shape 747">
              <a:extLst>
                <a:ext uri="{FF2B5EF4-FFF2-40B4-BE49-F238E27FC236}">
                  <a16:creationId xmlns:a16="http://schemas.microsoft.com/office/drawing/2014/main" id="{5B98A989-7C75-04BD-74A3-FFD233D7025A}"/>
                </a:ext>
              </a:extLst>
            </p:cNvPr>
            <p:cNvSpPr/>
            <p:nvPr>
              <p:custDataLst>
                <p:tags r:id="rId306"/>
              </p:custDataLst>
            </p:nvPr>
          </p:nvSpPr>
          <p:spPr>
            <a:xfrm>
              <a:off x="11884577" y="6884665"/>
              <a:ext cx="10113" cy="304730"/>
            </a:xfrm>
            <a:custGeom>
              <a:avLst/>
              <a:gdLst>
                <a:gd name="connsiteX0" fmla="*/ 0 w 10113"/>
                <a:gd name="connsiteY0" fmla="*/ 0 h 304730"/>
                <a:gd name="connsiteX1" fmla="*/ 10114 w 10113"/>
                <a:gd name="connsiteY1" fmla="*/ 0 h 304730"/>
                <a:gd name="connsiteX2" fmla="*/ 10114 w 10113"/>
                <a:gd name="connsiteY2" fmla="*/ 304730 h 304730"/>
                <a:gd name="connsiteX3" fmla="*/ 0 w 10113"/>
                <a:gd name="connsiteY3" fmla="*/ 304730 h 304730"/>
              </a:gdLst>
              <a:ahLst/>
              <a:cxnLst>
                <a:cxn ang="0">
                  <a:pos x="connsiteX0" y="connsiteY0"/>
                </a:cxn>
                <a:cxn ang="0">
                  <a:pos x="connsiteX1" y="connsiteY1"/>
                </a:cxn>
                <a:cxn ang="0">
                  <a:pos x="connsiteX2" y="connsiteY2"/>
                </a:cxn>
                <a:cxn ang="0">
                  <a:pos x="connsiteX3" y="connsiteY3"/>
                </a:cxn>
              </a:cxnLst>
              <a:rect l="l" t="t" r="r" b="b"/>
              <a:pathLst>
                <a:path w="10113" h="304730">
                  <a:moveTo>
                    <a:pt x="0" y="0"/>
                  </a:moveTo>
                  <a:lnTo>
                    <a:pt x="10114" y="0"/>
                  </a:lnTo>
                  <a:lnTo>
                    <a:pt x="10114" y="304730"/>
                  </a:lnTo>
                  <a:lnTo>
                    <a:pt x="0" y="304730"/>
                  </a:lnTo>
                  <a:close/>
                </a:path>
              </a:pathLst>
            </a:custGeom>
            <a:solidFill>
              <a:srgbClr val="000000"/>
            </a:solidFill>
            <a:ln w="25380" cap="flat">
              <a:noFill/>
              <a:prstDash val="solid"/>
              <a:miter/>
            </a:ln>
          </p:spPr>
          <p:txBody>
            <a:bodyPr rtlCol="0" anchor="ctr"/>
            <a:lstStyle/>
            <a:p>
              <a:endParaRPr lang="en-IN"/>
            </a:p>
          </p:txBody>
        </p:sp>
        <p:sp>
          <p:nvSpPr>
            <p:cNvPr id="749" name="Freeform: Shape 748">
              <a:extLst>
                <a:ext uri="{FF2B5EF4-FFF2-40B4-BE49-F238E27FC236}">
                  <a16:creationId xmlns:a16="http://schemas.microsoft.com/office/drawing/2014/main" id="{4953148C-7E17-E542-8220-5EEC0DE1C296}"/>
                </a:ext>
              </a:extLst>
            </p:cNvPr>
            <p:cNvSpPr/>
            <p:nvPr>
              <p:custDataLst>
                <p:tags r:id="rId307"/>
              </p:custDataLst>
            </p:nvPr>
          </p:nvSpPr>
          <p:spPr>
            <a:xfrm>
              <a:off x="5048888" y="7189396"/>
              <a:ext cx="6840745" cy="10157"/>
            </a:xfrm>
            <a:custGeom>
              <a:avLst/>
              <a:gdLst>
                <a:gd name="connsiteX0" fmla="*/ 0 w 6840745"/>
                <a:gd name="connsiteY0" fmla="*/ 0 h 10157"/>
                <a:gd name="connsiteX1" fmla="*/ 6840746 w 6840745"/>
                <a:gd name="connsiteY1" fmla="*/ 0 h 10157"/>
                <a:gd name="connsiteX2" fmla="*/ 6840746 w 6840745"/>
                <a:gd name="connsiteY2" fmla="*/ 10157 h 10157"/>
                <a:gd name="connsiteX3" fmla="*/ 0 w 6840745"/>
                <a:gd name="connsiteY3" fmla="*/ 10157 h 10157"/>
              </a:gdLst>
              <a:ahLst/>
              <a:cxnLst>
                <a:cxn ang="0">
                  <a:pos x="connsiteX0" y="connsiteY0"/>
                </a:cxn>
                <a:cxn ang="0">
                  <a:pos x="connsiteX1" y="connsiteY1"/>
                </a:cxn>
                <a:cxn ang="0">
                  <a:pos x="connsiteX2" y="connsiteY2"/>
                </a:cxn>
                <a:cxn ang="0">
                  <a:pos x="connsiteX3" y="connsiteY3"/>
                </a:cxn>
              </a:cxnLst>
              <a:rect l="l" t="t" r="r" b="b"/>
              <a:pathLst>
                <a:path w="6840745" h="10157">
                  <a:moveTo>
                    <a:pt x="0" y="0"/>
                  </a:moveTo>
                  <a:lnTo>
                    <a:pt x="6840746" y="0"/>
                  </a:lnTo>
                  <a:lnTo>
                    <a:pt x="6840746" y="10157"/>
                  </a:lnTo>
                  <a:lnTo>
                    <a:pt x="0" y="10157"/>
                  </a:lnTo>
                  <a:close/>
                </a:path>
              </a:pathLst>
            </a:custGeom>
            <a:solidFill>
              <a:srgbClr val="000000"/>
            </a:solidFill>
            <a:ln w="25380" cap="flat">
              <a:noFill/>
              <a:prstDash val="solid"/>
              <a:miter/>
            </a:ln>
          </p:spPr>
          <p:txBody>
            <a:bodyPr rtlCol="0" anchor="ctr"/>
            <a:lstStyle/>
            <a:p>
              <a:endParaRPr lang="en-IN"/>
            </a:p>
          </p:txBody>
        </p:sp>
        <p:sp>
          <p:nvSpPr>
            <p:cNvPr id="750" name="Freeform: Shape 749">
              <a:extLst>
                <a:ext uri="{FF2B5EF4-FFF2-40B4-BE49-F238E27FC236}">
                  <a16:creationId xmlns:a16="http://schemas.microsoft.com/office/drawing/2014/main" id="{73715FC0-376F-5F27-A319-E1A44DB0B17D}"/>
                </a:ext>
              </a:extLst>
            </p:cNvPr>
            <p:cNvSpPr/>
            <p:nvPr>
              <p:custDataLst>
                <p:tags r:id="rId308"/>
              </p:custDataLst>
            </p:nvPr>
          </p:nvSpPr>
          <p:spPr>
            <a:xfrm>
              <a:off x="5043831" y="7199553"/>
              <a:ext cx="10113" cy="304730"/>
            </a:xfrm>
            <a:custGeom>
              <a:avLst/>
              <a:gdLst>
                <a:gd name="connsiteX0" fmla="*/ 0 w 10113"/>
                <a:gd name="connsiteY0" fmla="*/ 0 h 304730"/>
                <a:gd name="connsiteX1" fmla="*/ 10114 w 10113"/>
                <a:gd name="connsiteY1" fmla="*/ 0 h 304730"/>
                <a:gd name="connsiteX2" fmla="*/ 10114 w 10113"/>
                <a:gd name="connsiteY2" fmla="*/ 304730 h 304730"/>
                <a:gd name="connsiteX3" fmla="*/ 0 w 10113"/>
                <a:gd name="connsiteY3" fmla="*/ 304730 h 304730"/>
              </a:gdLst>
              <a:ahLst/>
              <a:cxnLst>
                <a:cxn ang="0">
                  <a:pos x="connsiteX0" y="connsiteY0"/>
                </a:cxn>
                <a:cxn ang="0">
                  <a:pos x="connsiteX1" y="connsiteY1"/>
                </a:cxn>
                <a:cxn ang="0">
                  <a:pos x="connsiteX2" y="connsiteY2"/>
                </a:cxn>
                <a:cxn ang="0">
                  <a:pos x="connsiteX3" y="connsiteY3"/>
                </a:cxn>
              </a:cxnLst>
              <a:rect l="l" t="t" r="r" b="b"/>
              <a:pathLst>
                <a:path w="10113" h="304730">
                  <a:moveTo>
                    <a:pt x="0" y="0"/>
                  </a:moveTo>
                  <a:lnTo>
                    <a:pt x="10114" y="0"/>
                  </a:lnTo>
                  <a:lnTo>
                    <a:pt x="10114" y="304730"/>
                  </a:lnTo>
                  <a:lnTo>
                    <a:pt x="0" y="304730"/>
                  </a:lnTo>
                  <a:close/>
                </a:path>
              </a:pathLst>
            </a:custGeom>
            <a:solidFill>
              <a:srgbClr val="000000"/>
            </a:solidFill>
            <a:ln w="25380" cap="flat">
              <a:noFill/>
              <a:prstDash val="solid"/>
              <a:miter/>
            </a:ln>
          </p:spPr>
          <p:txBody>
            <a:bodyPr rtlCol="0" anchor="ctr"/>
            <a:lstStyle/>
            <a:p>
              <a:endParaRPr lang="en-IN"/>
            </a:p>
          </p:txBody>
        </p:sp>
        <p:sp>
          <p:nvSpPr>
            <p:cNvPr id="751" name="Freeform: Shape 750">
              <a:extLst>
                <a:ext uri="{FF2B5EF4-FFF2-40B4-BE49-F238E27FC236}">
                  <a16:creationId xmlns:a16="http://schemas.microsoft.com/office/drawing/2014/main" id="{A8EDF534-5FEE-D663-0684-E2E5049D0A87}"/>
                </a:ext>
              </a:extLst>
            </p:cNvPr>
            <p:cNvSpPr/>
            <p:nvPr>
              <p:custDataLst>
                <p:tags r:id="rId309"/>
              </p:custDataLst>
            </p:nvPr>
          </p:nvSpPr>
          <p:spPr>
            <a:xfrm>
              <a:off x="5205401" y="7239421"/>
              <a:ext cx="179774" cy="179029"/>
            </a:xfrm>
            <a:custGeom>
              <a:avLst/>
              <a:gdLst>
                <a:gd name="connsiteX0" fmla="*/ 152319 w 179774"/>
                <a:gd name="connsiteY0" fmla="*/ 25078 h 179029"/>
                <a:gd name="connsiteX1" fmla="*/ 179879 w 179774"/>
                <a:gd name="connsiteY1" fmla="*/ 8063 h 179029"/>
                <a:gd name="connsiteX2" fmla="*/ 179879 w 179774"/>
                <a:gd name="connsiteY2" fmla="*/ 191 h 179029"/>
                <a:gd name="connsiteX3" fmla="*/ 155353 w 179774"/>
                <a:gd name="connsiteY3" fmla="*/ 953 h 179029"/>
                <a:gd name="connsiteX4" fmla="*/ 126528 w 179774"/>
                <a:gd name="connsiteY4" fmla="*/ 191 h 179029"/>
                <a:gd name="connsiteX5" fmla="*/ 126528 w 179774"/>
                <a:gd name="connsiteY5" fmla="*/ 8063 h 179029"/>
                <a:gd name="connsiteX6" fmla="*/ 144986 w 179774"/>
                <a:gd name="connsiteY6" fmla="*/ 20760 h 179029"/>
                <a:gd name="connsiteX7" fmla="*/ 143722 w 179774"/>
                <a:gd name="connsiteY7" fmla="*/ 25839 h 179029"/>
                <a:gd name="connsiteX8" fmla="*/ 97451 w 179774"/>
                <a:gd name="connsiteY8" fmla="*/ 148239 h 179029"/>
                <a:gd name="connsiteX9" fmla="*/ 49157 w 179774"/>
                <a:gd name="connsiteY9" fmla="*/ 19999 h 179029"/>
                <a:gd name="connsiteX10" fmla="*/ 47640 w 179774"/>
                <a:gd name="connsiteY10" fmla="*/ 15428 h 179029"/>
                <a:gd name="connsiteX11" fmla="*/ 68374 w 179774"/>
                <a:gd name="connsiteY11" fmla="*/ 8063 h 179029"/>
                <a:gd name="connsiteX12" fmla="*/ 68374 w 179774"/>
                <a:gd name="connsiteY12" fmla="*/ 191 h 179029"/>
                <a:gd name="connsiteX13" fmla="*/ 32216 w 179774"/>
                <a:gd name="connsiteY13" fmla="*/ 953 h 179029"/>
                <a:gd name="connsiteX14" fmla="*/ 105 w 179774"/>
                <a:gd name="connsiteY14" fmla="*/ 191 h 179029"/>
                <a:gd name="connsiteX15" fmla="*/ 105 w 179774"/>
                <a:gd name="connsiteY15" fmla="*/ 8063 h 179029"/>
                <a:gd name="connsiteX16" fmla="*/ 24884 w 179774"/>
                <a:gd name="connsiteY16" fmla="*/ 17713 h 179029"/>
                <a:gd name="connsiteX17" fmla="*/ 83544 w 179774"/>
                <a:gd name="connsiteY17" fmla="*/ 173634 h 179029"/>
                <a:gd name="connsiteX18" fmla="*/ 89866 w 179774"/>
                <a:gd name="connsiteY18" fmla="*/ 179220 h 179029"/>
                <a:gd name="connsiteX19" fmla="*/ 95934 w 179774"/>
                <a:gd name="connsiteY19" fmla="*/ 174395 h 179029"/>
                <a:gd name="connsiteX20" fmla="*/ 152319 w 179774"/>
                <a:gd name="connsiteY20" fmla="*/ 25078 h 179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9774" h="179029">
                  <a:moveTo>
                    <a:pt x="152319" y="25078"/>
                  </a:moveTo>
                  <a:cubicBezTo>
                    <a:pt x="155859" y="15682"/>
                    <a:pt x="162685" y="8317"/>
                    <a:pt x="179879" y="8063"/>
                  </a:cubicBezTo>
                  <a:lnTo>
                    <a:pt x="179879" y="191"/>
                  </a:lnTo>
                  <a:cubicBezTo>
                    <a:pt x="172041" y="699"/>
                    <a:pt x="161927" y="953"/>
                    <a:pt x="155353" y="953"/>
                  </a:cubicBezTo>
                  <a:cubicBezTo>
                    <a:pt x="147767" y="953"/>
                    <a:pt x="133102" y="445"/>
                    <a:pt x="126528" y="191"/>
                  </a:cubicBezTo>
                  <a:lnTo>
                    <a:pt x="126528" y="8063"/>
                  </a:lnTo>
                  <a:cubicBezTo>
                    <a:pt x="139676" y="8317"/>
                    <a:pt x="144986" y="14920"/>
                    <a:pt x="144986" y="20760"/>
                  </a:cubicBezTo>
                  <a:cubicBezTo>
                    <a:pt x="144986" y="22792"/>
                    <a:pt x="144228" y="24316"/>
                    <a:pt x="143722" y="25839"/>
                  </a:cubicBezTo>
                  <a:lnTo>
                    <a:pt x="97451" y="148239"/>
                  </a:lnTo>
                  <a:lnTo>
                    <a:pt x="49157" y="19999"/>
                  </a:lnTo>
                  <a:cubicBezTo>
                    <a:pt x="47640" y="16443"/>
                    <a:pt x="47640" y="15936"/>
                    <a:pt x="47640" y="15428"/>
                  </a:cubicBezTo>
                  <a:cubicBezTo>
                    <a:pt x="47640" y="8063"/>
                    <a:pt x="62052" y="8063"/>
                    <a:pt x="68374" y="8063"/>
                  </a:cubicBezTo>
                  <a:lnTo>
                    <a:pt x="68374" y="191"/>
                  </a:lnTo>
                  <a:cubicBezTo>
                    <a:pt x="59271" y="953"/>
                    <a:pt x="41825" y="953"/>
                    <a:pt x="32216" y="953"/>
                  </a:cubicBezTo>
                  <a:cubicBezTo>
                    <a:pt x="20080" y="953"/>
                    <a:pt x="9207" y="445"/>
                    <a:pt x="105" y="191"/>
                  </a:cubicBezTo>
                  <a:lnTo>
                    <a:pt x="105" y="8063"/>
                  </a:lnTo>
                  <a:cubicBezTo>
                    <a:pt x="16540" y="8063"/>
                    <a:pt x="21344" y="8063"/>
                    <a:pt x="24884" y="17713"/>
                  </a:cubicBezTo>
                  <a:lnTo>
                    <a:pt x="83544" y="173634"/>
                  </a:lnTo>
                  <a:cubicBezTo>
                    <a:pt x="85314" y="178459"/>
                    <a:pt x="86579" y="179220"/>
                    <a:pt x="89866" y="179220"/>
                  </a:cubicBezTo>
                  <a:cubicBezTo>
                    <a:pt x="94164" y="179220"/>
                    <a:pt x="94670" y="177951"/>
                    <a:pt x="95934" y="174395"/>
                  </a:cubicBezTo>
                  <a:lnTo>
                    <a:pt x="152319" y="25078"/>
                  </a:lnTo>
                  <a:close/>
                </a:path>
              </a:pathLst>
            </a:custGeom>
            <a:solidFill>
              <a:srgbClr val="000000"/>
            </a:solidFill>
            <a:ln w="25380" cap="flat">
              <a:noFill/>
              <a:prstDash val="solid"/>
              <a:miter/>
            </a:ln>
          </p:spPr>
          <p:txBody>
            <a:bodyPr rtlCol="0" anchor="ctr"/>
            <a:lstStyle/>
            <a:p>
              <a:endParaRPr lang="en-IN"/>
            </a:p>
          </p:txBody>
        </p:sp>
        <p:sp>
          <p:nvSpPr>
            <p:cNvPr id="752" name="Freeform: Shape 751">
              <a:extLst>
                <a:ext uri="{FF2B5EF4-FFF2-40B4-BE49-F238E27FC236}">
                  <a16:creationId xmlns:a16="http://schemas.microsoft.com/office/drawing/2014/main" id="{6ECE0A46-C9BA-93B5-5C69-3B8EEB1E7954}"/>
                </a:ext>
              </a:extLst>
            </p:cNvPr>
            <p:cNvSpPr/>
            <p:nvPr>
              <p:custDataLst>
                <p:tags r:id="rId310"/>
              </p:custDataLst>
            </p:nvPr>
          </p:nvSpPr>
          <p:spPr>
            <a:xfrm>
              <a:off x="5379781" y="7299097"/>
              <a:ext cx="114033" cy="116559"/>
            </a:xfrm>
            <a:custGeom>
              <a:avLst/>
              <a:gdLst>
                <a:gd name="connsiteX0" fmla="*/ 73690 w 114033"/>
                <a:gd name="connsiteY0" fmla="*/ 94658 h 116559"/>
                <a:gd name="connsiteX1" fmla="*/ 93412 w 114033"/>
                <a:gd name="connsiteY1" fmla="*/ 115481 h 116559"/>
                <a:gd name="connsiteX2" fmla="*/ 114145 w 114033"/>
                <a:gd name="connsiteY2" fmla="*/ 91356 h 116559"/>
                <a:gd name="connsiteX3" fmla="*/ 114145 w 114033"/>
                <a:gd name="connsiteY3" fmla="*/ 77136 h 116559"/>
                <a:gd name="connsiteX4" fmla="*/ 107824 w 114033"/>
                <a:gd name="connsiteY4" fmla="*/ 77136 h 116559"/>
                <a:gd name="connsiteX5" fmla="*/ 107824 w 114033"/>
                <a:gd name="connsiteY5" fmla="*/ 91356 h 116559"/>
                <a:gd name="connsiteX6" fmla="*/ 98722 w 114033"/>
                <a:gd name="connsiteY6" fmla="*/ 107609 h 116559"/>
                <a:gd name="connsiteX7" fmla="*/ 89366 w 114033"/>
                <a:gd name="connsiteY7" fmla="*/ 94912 h 116559"/>
                <a:gd name="connsiteX8" fmla="*/ 89366 w 114033"/>
                <a:gd name="connsiteY8" fmla="*/ 44123 h 116559"/>
                <a:gd name="connsiteX9" fmla="*/ 80264 w 114033"/>
                <a:gd name="connsiteY9" fmla="*/ 14158 h 116559"/>
                <a:gd name="connsiteX10" fmla="*/ 45624 w 114033"/>
                <a:gd name="connsiteY10" fmla="*/ 191 h 116559"/>
                <a:gd name="connsiteX11" fmla="*/ 7444 w 114033"/>
                <a:gd name="connsiteY11" fmla="*/ 28887 h 116559"/>
                <a:gd name="connsiteX12" fmla="*/ 19075 w 114033"/>
                <a:gd name="connsiteY12" fmla="*/ 40822 h 116559"/>
                <a:gd name="connsiteX13" fmla="*/ 30706 w 114033"/>
                <a:gd name="connsiteY13" fmla="*/ 29141 h 116559"/>
                <a:gd name="connsiteX14" fmla="*/ 17811 w 114033"/>
                <a:gd name="connsiteY14" fmla="*/ 17459 h 116559"/>
                <a:gd name="connsiteX15" fmla="*/ 45118 w 114033"/>
                <a:gd name="connsiteY15" fmla="*/ 5778 h 116559"/>
                <a:gd name="connsiteX16" fmla="*/ 71920 w 114033"/>
                <a:gd name="connsiteY16" fmla="*/ 38282 h 116559"/>
                <a:gd name="connsiteX17" fmla="*/ 71920 w 114033"/>
                <a:gd name="connsiteY17" fmla="*/ 47678 h 116559"/>
                <a:gd name="connsiteX18" fmla="*/ 25396 w 114033"/>
                <a:gd name="connsiteY18" fmla="*/ 56820 h 116559"/>
                <a:gd name="connsiteX19" fmla="*/ 111 w 114033"/>
                <a:gd name="connsiteY19" fmla="*/ 89833 h 116559"/>
                <a:gd name="connsiteX20" fmla="*/ 40567 w 114033"/>
                <a:gd name="connsiteY20" fmla="*/ 116751 h 116559"/>
                <a:gd name="connsiteX21" fmla="*/ 73690 w 114033"/>
                <a:gd name="connsiteY21" fmla="*/ 94658 h 116559"/>
                <a:gd name="connsiteX22" fmla="*/ 71920 w 114033"/>
                <a:gd name="connsiteY22" fmla="*/ 53011 h 116559"/>
                <a:gd name="connsiteX23" fmla="*/ 71920 w 114033"/>
                <a:gd name="connsiteY23" fmla="*/ 78405 h 116559"/>
                <a:gd name="connsiteX24" fmla="*/ 42337 w 114033"/>
                <a:gd name="connsiteY24" fmla="*/ 111164 h 116559"/>
                <a:gd name="connsiteX25" fmla="*/ 19581 w 114033"/>
                <a:gd name="connsiteY25" fmla="*/ 89579 h 116559"/>
                <a:gd name="connsiteX26" fmla="*/ 71920 w 114033"/>
                <a:gd name="connsiteY26" fmla="*/ 53011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033" h="116559">
                  <a:moveTo>
                    <a:pt x="73690" y="94658"/>
                  </a:moveTo>
                  <a:cubicBezTo>
                    <a:pt x="74701" y="104815"/>
                    <a:pt x="81528" y="115481"/>
                    <a:pt x="93412" y="115481"/>
                  </a:cubicBezTo>
                  <a:cubicBezTo>
                    <a:pt x="98722" y="115481"/>
                    <a:pt x="114145" y="111926"/>
                    <a:pt x="114145" y="91356"/>
                  </a:cubicBezTo>
                  <a:lnTo>
                    <a:pt x="114145" y="77136"/>
                  </a:lnTo>
                  <a:lnTo>
                    <a:pt x="107824" y="77136"/>
                  </a:lnTo>
                  <a:lnTo>
                    <a:pt x="107824" y="91356"/>
                  </a:lnTo>
                  <a:cubicBezTo>
                    <a:pt x="107824" y="106085"/>
                    <a:pt x="101503" y="107609"/>
                    <a:pt x="98722" y="107609"/>
                  </a:cubicBezTo>
                  <a:cubicBezTo>
                    <a:pt x="90378" y="107609"/>
                    <a:pt x="89366" y="96181"/>
                    <a:pt x="89366" y="94912"/>
                  </a:cubicBezTo>
                  <a:lnTo>
                    <a:pt x="89366" y="44123"/>
                  </a:lnTo>
                  <a:cubicBezTo>
                    <a:pt x="89366" y="33458"/>
                    <a:pt x="89366" y="23554"/>
                    <a:pt x="80264" y="14158"/>
                  </a:cubicBezTo>
                  <a:cubicBezTo>
                    <a:pt x="70403" y="4254"/>
                    <a:pt x="57761" y="191"/>
                    <a:pt x="45624" y="191"/>
                  </a:cubicBezTo>
                  <a:cubicBezTo>
                    <a:pt x="24890" y="191"/>
                    <a:pt x="7444" y="12126"/>
                    <a:pt x="7444" y="28887"/>
                  </a:cubicBezTo>
                  <a:cubicBezTo>
                    <a:pt x="7444" y="36505"/>
                    <a:pt x="12501" y="40822"/>
                    <a:pt x="19075" y="40822"/>
                  </a:cubicBezTo>
                  <a:cubicBezTo>
                    <a:pt x="26155" y="40822"/>
                    <a:pt x="30706" y="35743"/>
                    <a:pt x="30706" y="29141"/>
                  </a:cubicBezTo>
                  <a:cubicBezTo>
                    <a:pt x="30706" y="26093"/>
                    <a:pt x="29442" y="17713"/>
                    <a:pt x="17811" y="17459"/>
                  </a:cubicBezTo>
                  <a:cubicBezTo>
                    <a:pt x="24638" y="8571"/>
                    <a:pt x="37027" y="5778"/>
                    <a:pt x="45118" y="5778"/>
                  </a:cubicBezTo>
                  <a:cubicBezTo>
                    <a:pt x="57508" y="5778"/>
                    <a:pt x="71920" y="15682"/>
                    <a:pt x="71920" y="38282"/>
                  </a:cubicBezTo>
                  <a:lnTo>
                    <a:pt x="71920" y="47678"/>
                  </a:lnTo>
                  <a:cubicBezTo>
                    <a:pt x="59025" y="48440"/>
                    <a:pt x="41326" y="49202"/>
                    <a:pt x="25396" y="56820"/>
                  </a:cubicBezTo>
                  <a:cubicBezTo>
                    <a:pt x="6433" y="65454"/>
                    <a:pt x="111" y="78659"/>
                    <a:pt x="111" y="89833"/>
                  </a:cubicBezTo>
                  <a:cubicBezTo>
                    <a:pt x="111" y="110402"/>
                    <a:pt x="24638" y="116751"/>
                    <a:pt x="40567" y="116751"/>
                  </a:cubicBezTo>
                  <a:cubicBezTo>
                    <a:pt x="57255" y="116751"/>
                    <a:pt x="68886" y="106593"/>
                    <a:pt x="73690" y="94658"/>
                  </a:cubicBezTo>
                  <a:close/>
                  <a:moveTo>
                    <a:pt x="71920" y="53011"/>
                  </a:moveTo>
                  <a:lnTo>
                    <a:pt x="71920" y="78405"/>
                  </a:lnTo>
                  <a:cubicBezTo>
                    <a:pt x="71920" y="102530"/>
                    <a:pt x="53715" y="111164"/>
                    <a:pt x="42337" y="111164"/>
                  </a:cubicBezTo>
                  <a:cubicBezTo>
                    <a:pt x="29947" y="111164"/>
                    <a:pt x="19581" y="102276"/>
                    <a:pt x="19581" y="89579"/>
                  </a:cubicBezTo>
                  <a:cubicBezTo>
                    <a:pt x="19581" y="75612"/>
                    <a:pt x="30200" y="54535"/>
                    <a:pt x="71920" y="53011"/>
                  </a:cubicBezTo>
                  <a:close/>
                </a:path>
              </a:pathLst>
            </a:custGeom>
            <a:solidFill>
              <a:srgbClr val="000000"/>
            </a:solidFill>
            <a:ln w="25380" cap="flat">
              <a:noFill/>
              <a:prstDash val="solid"/>
              <a:miter/>
            </a:ln>
          </p:spPr>
          <p:txBody>
            <a:bodyPr rtlCol="0" anchor="ctr"/>
            <a:lstStyle/>
            <a:p>
              <a:endParaRPr lang="en-IN"/>
            </a:p>
          </p:txBody>
        </p:sp>
        <p:sp>
          <p:nvSpPr>
            <p:cNvPr id="753" name="Freeform: Shape 752">
              <a:extLst>
                <a:ext uri="{FF2B5EF4-FFF2-40B4-BE49-F238E27FC236}">
                  <a16:creationId xmlns:a16="http://schemas.microsoft.com/office/drawing/2014/main" id="{C1718357-703D-531C-7D7C-364605702CFE}"/>
                </a:ext>
              </a:extLst>
            </p:cNvPr>
            <p:cNvSpPr/>
            <p:nvPr>
              <p:custDataLst>
                <p:tags r:id="rId311"/>
              </p:custDataLst>
            </p:nvPr>
          </p:nvSpPr>
          <p:spPr>
            <a:xfrm>
              <a:off x="5502665" y="7300621"/>
              <a:ext cx="84956" cy="112242"/>
            </a:xfrm>
            <a:custGeom>
              <a:avLst/>
              <a:gdLst>
                <a:gd name="connsiteX0" fmla="*/ 35262 w 84956"/>
                <a:gd name="connsiteY0" fmla="*/ 28125 h 112242"/>
                <a:gd name="connsiteX1" fmla="*/ 35262 w 84956"/>
                <a:gd name="connsiteY1" fmla="*/ 191 h 112242"/>
                <a:gd name="connsiteX2" fmla="*/ 116 w 84956"/>
                <a:gd name="connsiteY2" fmla="*/ 2985 h 112242"/>
                <a:gd name="connsiteX3" fmla="*/ 116 w 84956"/>
                <a:gd name="connsiteY3" fmla="*/ 10857 h 112242"/>
                <a:gd name="connsiteX4" fmla="*/ 19839 w 84956"/>
                <a:gd name="connsiteY4" fmla="*/ 25078 h 112242"/>
                <a:gd name="connsiteX5" fmla="*/ 19839 w 84956"/>
                <a:gd name="connsiteY5" fmla="*/ 93134 h 112242"/>
                <a:gd name="connsiteX6" fmla="*/ 116 w 84956"/>
                <a:gd name="connsiteY6" fmla="*/ 104561 h 112242"/>
                <a:gd name="connsiteX7" fmla="*/ 116 w 84956"/>
                <a:gd name="connsiteY7" fmla="*/ 112434 h 112242"/>
                <a:gd name="connsiteX8" fmla="*/ 28941 w 84956"/>
                <a:gd name="connsiteY8" fmla="*/ 111672 h 112242"/>
                <a:gd name="connsiteX9" fmla="*/ 61053 w 84956"/>
                <a:gd name="connsiteY9" fmla="*/ 112434 h 112242"/>
                <a:gd name="connsiteX10" fmla="*/ 61053 w 84956"/>
                <a:gd name="connsiteY10" fmla="*/ 104561 h 112242"/>
                <a:gd name="connsiteX11" fmla="*/ 55743 w 84956"/>
                <a:gd name="connsiteY11" fmla="*/ 104561 h 112242"/>
                <a:gd name="connsiteX12" fmla="*/ 36526 w 84956"/>
                <a:gd name="connsiteY12" fmla="*/ 92626 h 112242"/>
                <a:gd name="connsiteX13" fmla="*/ 36526 w 84956"/>
                <a:gd name="connsiteY13" fmla="*/ 53519 h 112242"/>
                <a:gd name="connsiteX14" fmla="*/ 66362 w 84956"/>
                <a:gd name="connsiteY14" fmla="*/ 5778 h 112242"/>
                <a:gd name="connsiteX15" fmla="*/ 69144 w 84956"/>
                <a:gd name="connsiteY15" fmla="*/ 6032 h 112242"/>
                <a:gd name="connsiteX16" fmla="*/ 63328 w 84956"/>
                <a:gd name="connsiteY16" fmla="*/ 15936 h 112242"/>
                <a:gd name="connsiteX17" fmla="*/ 74201 w 84956"/>
                <a:gd name="connsiteY17" fmla="*/ 26855 h 112242"/>
                <a:gd name="connsiteX18" fmla="*/ 85073 w 84956"/>
                <a:gd name="connsiteY18" fmla="*/ 15682 h 112242"/>
                <a:gd name="connsiteX19" fmla="*/ 66362 w 84956"/>
                <a:gd name="connsiteY19" fmla="*/ 191 h 112242"/>
                <a:gd name="connsiteX20" fmla="*/ 35262 w 84956"/>
                <a:gd name="connsiteY20" fmla="*/ 28125 h 11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4956" h="112242">
                  <a:moveTo>
                    <a:pt x="35262" y="28125"/>
                  </a:moveTo>
                  <a:lnTo>
                    <a:pt x="35262" y="191"/>
                  </a:lnTo>
                  <a:lnTo>
                    <a:pt x="116" y="2985"/>
                  </a:lnTo>
                  <a:lnTo>
                    <a:pt x="116" y="10857"/>
                  </a:lnTo>
                  <a:cubicBezTo>
                    <a:pt x="17816" y="10857"/>
                    <a:pt x="19839" y="12634"/>
                    <a:pt x="19839" y="25078"/>
                  </a:cubicBezTo>
                  <a:lnTo>
                    <a:pt x="19839" y="93134"/>
                  </a:lnTo>
                  <a:cubicBezTo>
                    <a:pt x="19839" y="104561"/>
                    <a:pt x="17057" y="104561"/>
                    <a:pt x="116" y="104561"/>
                  </a:cubicBezTo>
                  <a:lnTo>
                    <a:pt x="116" y="112434"/>
                  </a:lnTo>
                  <a:cubicBezTo>
                    <a:pt x="9977" y="112180"/>
                    <a:pt x="21861" y="111672"/>
                    <a:pt x="28941" y="111672"/>
                  </a:cubicBezTo>
                  <a:cubicBezTo>
                    <a:pt x="39055" y="111672"/>
                    <a:pt x="50939" y="111672"/>
                    <a:pt x="61053" y="112434"/>
                  </a:cubicBezTo>
                  <a:lnTo>
                    <a:pt x="61053" y="104561"/>
                  </a:lnTo>
                  <a:lnTo>
                    <a:pt x="55743" y="104561"/>
                  </a:lnTo>
                  <a:cubicBezTo>
                    <a:pt x="37032" y="104561"/>
                    <a:pt x="36526" y="101768"/>
                    <a:pt x="36526" y="92626"/>
                  </a:cubicBezTo>
                  <a:lnTo>
                    <a:pt x="36526" y="53519"/>
                  </a:lnTo>
                  <a:cubicBezTo>
                    <a:pt x="36526" y="28379"/>
                    <a:pt x="47146" y="5778"/>
                    <a:pt x="66362" y="5778"/>
                  </a:cubicBezTo>
                  <a:cubicBezTo>
                    <a:pt x="68132" y="5778"/>
                    <a:pt x="68638" y="5778"/>
                    <a:pt x="69144" y="6032"/>
                  </a:cubicBezTo>
                  <a:cubicBezTo>
                    <a:pt x="68385" y="6286"/>
                    <a:pt x="63328" y="9333"/>
                    <a:pt x="63328" y="15936"/>
                  </a:cubicBezTo>
                  <a:cubicBezTo>
                    <a:pt x="63328" y="23046"/>
                    <a:pt x="68638" y="26855"/>
                    <a:pt x="74201" y="26855"/>
                  </a:cubicBezTo>
                  <a:cubicBezTo>
                    <a:pt x="78752" y="26855"/>
                    <a:pt x="85073" y="23808"/>
                    <a:pt x="85073" y="15682"/>
                  </a:cubicBezTo>
                  <a:cubicBezTo>
                    <a:pt x="85073" y="7555"/>
                    <a:pt x="77235" y="191"/>
                    <a:pt x="66362" y="191"/>
                  </a:cubicBezTo>
                  <a:cubicBezTo>
                    <a:pt x="47905" y="191"/>
                    <a:pt x="38802" y="17205"/>
                    <a:pt x="35262" y="28125"/>
                  </a:cubicBezTo>
                  <a:close/>
                </a:path>
              </a:pathLst>
            </a:custGeom>
            <a:solidFill>
              <a:srgbClr val="000000"/>
            </a:solidFill>
            <a:ln w="25380" cap="flat">
              <a:noFill/>
              <a:prstDash val="solid"/>
              <a:miter/>
            </a:ln>
          </p:spPr>
          <p:txBody>
            <a:bodyPr rtlCol="0" anchor="ctr"/>
            <a:lstStyle/>
            <a:p>
              <a:endParaRPr lang="en-IN"/>
            </a:p>
          </p:txBody>
        </p:sp>
        <p:sp>
          <p:nvSpPr>
            <p:cNvPr id="754" name="Freeform: Shape 753">
              <a:extLst>
                <a:ext uri="{FF2B5EF4-FFF2-40B4-BE49-F238E27FC236}">
                  <a16:creationId xmlns:a16="http://schemas.microsoft.com/office/drawing/2014/main" id="{06381244-504C-F75A-53ED-C059D129075F}"/>
                </a:ext>
              </a:extLst>
            </p:cNvPr>
            <p:cNvSpPr/>
            <p:nvPr>
              <p:custDataLst>
                <p:tags r:id="rId312"/>
              </p:custDataLst>
            </p:nvPr>
          </p:nvSpPr>
          <p:spPr>
            <a:xfrm>
              <a:off x="5602961" y="7242976"/>
              <a:ext cx="54109" cy="169887"/>
            </a:xfrm>
            <a:custGeom>
              <a:avLst/>
              <a:gdLst>
                <a:gd name="connsiteX0" fmla="*/ 36530 w 54109"/>
                <a:gd name="connsiteY0" fmla="*/ 57836 h 169887"/>
                <a:gd name="connsiteX1" fmla="*/ 1132 w 54109"/>
                <a:gd name="connsiteY1" fmla="*/ 60629 h 169887"/>
                <a:gd name="connsiteX2" fmla="*/ 1132 w 54109"/>
                <a:gd name="connsiteY2" fmla="*/ 68502 h 169887"/>
                <a:gd name="connsiteX3" fmla="*/ 19842 w 54109"/>
                <a:gd name="connsiteY3" fmla="*/ 82468 h 169887"/>
                <a:gd name="connsiteX4" fmla="*/ 19842 w 54109"/>
                <a:gd name="connsiteY4" fmla="*/ 150779 h 169887"/>
                <a:gd name="connsiteX5" fmla="*/ 120 w 54109"/>
                <a:gd name="connsiteY5" fmla="*/ 162206 h 169887"/>
                <a:gd name="connsiteX6" fmla="*/ 120 w 54109"/>
                <a:gd name="connsiteY6" fmla="*/ 170078 h 169887"/>
                <a:gd name="connsiteX7" fmla="*/ 27934 w 54109"/>
                <a:gd name="connsiteY7" fmla="*/ 169317 h 169887"/>
                <a:gd name="connsiteX8" fmla="*/ 54230 w 54109"/>
                <a:gd name="connsiteY8" fmla="*/ 170078 h 169887"/>
                <a:gd name="connsiteX9" fmla="*/ 54230 w 54109"/>
                <a:gd name="connsiteY9" fmla="*/ 162206 h 169887"/>
                <a:gd name="connsiteX10" fmla="*/ 36530 w 54109"/>
                <a:gd name="connsiteY10" fmla="*/ 151033 h 169887"/>
                <a:gd name="connsiteX11" fmla="*/ 36530 w 54109"/>
                <a:gd name="connsiteY11" fmla="*/ 57836 h 169887"/>
                <a:gd name="connsiteX12" fmla="*/ 37542 w 54109"/>
                <a:gd name="connsiteY12" fmla="*/ 13650 h 169887"/>
                <a:gd name="connsiteX13" fmla="*/ 24141 w 54109"/>
                <a:gd name="connsiteY13" fmla="*/ 191 h 169887"/>
                <a:gd name="connsiteX14" fmla="*/ 10740 w 54109"/>
                <a:gd name="connsiteY14" fmla="*/ 13650 h 169887"/>
                <a:gd name="connsiteX15" fmla="*/ 24141 w 54109"/>
                <a:gd name="connsiteY15" fmla="*/ 27109 h 169887"/>
                <a:gd name="connsiteX16" fmla="*/ 37542 w 54109"/>
                <a:gd name="connsiteY16" fmla="*/ 13650 h 169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09" h="169887">
                  <a:moveTo>
                    <a:pt x="36530" y="57836"/>
                  </a:moveTo>
                  <a:lnTo>
                    <a:pt x="1132" y="60629"/>
                  </a:lnTo>
                  <a:lnTo>
                    <a:pt x="1132" y="68502"/>
                  </a:lnTo>
                  <a:cubicBezTo>
                    <a:pt x="17567" y="68502"/>
                    <a:pt x="19842" y="70025"/>
                    <a:pt x="19842" y="82468"/>
                  </a:cubicBezTo>
                  <a:lnTo>
                    <a:pt x="19842" y="150779"/>
                  </a:lnTo>
                  <a:cubicBezTo>
                    <a:pt x="19842" y="162206"/>
                    <a:pt x="17061" y="162206"/>
                    <a:pt x="120" y="162206"/>
                  </a:cubicBezTo>
                  <a:lnTo>
                    <a:pt x="120" y="170078"/>
                  </a:lnTo>
                  <a:cubicBezTo>
                    <a:pt x="8211" y="169824"/>
                    <a:pt x="21865" y="169317"/>
                    <a:pt x="27934" y="169317"/>
                  </a:cubicBezTo>
                  <a:cubicBezTo>
                    <a:pt x="36783" y="169317"/>
                    <a:pt x="45633" y="169824"/>
                    <a:pt x="54230" y="170078"/>
                  </a:cubicBezTo>
                  <a:lnTo>
                    <a:pt x="54230" y="162206"/>
                  </a:lnTo>
                  <a:cubicBezTo>
                    <a:pt x="37542" y="162206"/>
                    <a:pt x="36530" y="160937"/>
                    <a:pt x="36530" y="151033"/>
                  </a:cubicBezTo>
                  <a:lnTo>
                    <a:pt x="36530" y="57836"/>
                  </a:lnTo>
                  <a:close/>
                  <a:moveTo>
                    <a:pt x="37542" y="13650"/>
                  </a:moveTo>
                  <a:cubicBezTo>
                    <a:pt x="37542" y="5524"/>
                    <a:pt x="31221" y="191"/>
                    <a:pt x="24141" y="191"/>
                  </a:cubicBezTo>
                  <a:cubicBezTo>
                    <a:pt x="16303" y="191"/>
                    <a:pt x="10740" y="7048"/>
                    <a:pt x="10740" y="13650"/>
                  </a:cubicBezTo>
                  <a:cubicBezTo>
                    <a:pt x="10740" y="20507"/>
                    <a:pt x="16303" y="27109"/>
                    <a:pt x="24141" y="27109"/>
                  </a:cubicBezTo>
                  <a:cubicBezTo>
                    <a:pt x="31221" y="27109"/>
                    <a:pt x="37542" y="21776"/>
                    <a:pt x="37542" y="13650"/>
                  </a:cubicBezTo>
                  <a:close/>
                </a:path>
              </a:pathLst>
            </a:custGeom>
            <a:solidFill>
              <a:srgbClr val="000000"/>
            </a:solidFill>
            <a:ln w="25380" cap="flat">
              <a:noFill/>
              <a:prstDash val="solid"/>
              <a:miter/>
            </a:ln>
          </p:spPr>
          <p:txBody>
            <a:bodyPr rtlCol="0" anchor="ctr"/>
            <a:lstStyle/>
            <a:p>
              <a:endParaRPr lang="en-IN"/>
            </a:p>
          </p:txBody>
        </p:sp>
        <p:sp>
          <p:nvSpPr>
            <p:cNvPr id="755" name="Freeform: Shape 754">
              <a:extLst>
                <a:ext uri="{FF2B5EF4-FFF2-40B4-BE49-F238E27FC236}">
                  <a16:creationId xmlns:a16="http://schemas.microsoft.com/office/drawing/2014/main" id="{1A1A0FA2-7858-5019-79A2-1FA7248029FA}"/>
                </a:ext>
              </a:extLst>
            </p:cNvPr>
            <p:cNvSpPr/>
            <p:nvPr>
              <p:custDataLst>
                <p:tags r:id="rId313"/>
              </p:custDataLst>
            </p:nvPr>
          </p:nvSpPr>
          <p:spPr>
            <a:xfrm>
              <a:off x="5675473" y="7299097"/>
              <a:ext cx="114033" cy="116559"/>
            </a:xfrm>
            <a:custGeom>
              <a:avLst/>
              <a:gdLst>
                <a:gd name="connsiteX0" fmla="*/ 73702 w 114033"/>
                <a:gd name="connsiteY0" fmla="*/ 94658 h 116559"/>
                <a:gd name="connsiteX1" fmla="*/ 93424 w 114033"/>
                <a:gd name="connsiteY1" fmla="*/ 115481 h 116559"/>
                <a:gd name="connsiteX2" fmla="*/ 114157 w 114033"/>
                <a:gd name="connsiteY2" fmla="*/ 91356 h 116559"/>
                <a:gd name="connsiteX3" fmla="*/ 114157 w 114033"/>
                <a:gd name="connsiteY3" fmla="*/ 77136 h 116559"/>
                <a:gd name="connsiteX4" fmla="*/ 107836 w 114033"/>
                <a:gd name="connsiteY4" fmla="*/ 77136 h 116559"/>
                <a:gd name="connsiteX5" fmla="*/ 107836 w 114033"/>
                <a:gd name="connsiteY5" fmla="*/ 91356 h 116559"/>
                <a:gd name="connsiteX6" fmla="*/ 98733 w 114033"/>
                <a:gd name="connsiteY6" fmla="*/ 107609 h 116559"/>
                <a:gd name="connsiteX7" fmla="*/ 89378 w 114033"/>
                <a:gd name="connsiteY7" fmla="*/ 94912 h 116559"/>
                <a:gd name="connsiteX8" fmla="*/ 89378 w 114033"/>
                <a:gd name="connsiteY8" fmla="*/ 44123 h 116559"/>
                <a:gd name="connsiteX9" fmla="*/ 80276 w 114033"/>
                <a:gd name="connsiteY9" fmla="*/ 14158 h 116559"/>
                <a:gd name="connsiteX10" fmla="*/ 45636 w 114033"/>
                <a:gd name="connsiteY10" fmla="*/ 191 h 116559"/>
                <a:gd name="connsiteX11" fmla="*/ 7456 w 114033"/>
                <a:gd name="connsiteY11" fmla="*/ 28887 h 116559"/>
                <a:gd name="connsiteX12" fmla="*/ 19087 w 114033"/>
                <a:gd name="connsiteY12" fmla="*/ 40822 h 116559"/>
                <a:gd name="connsiteX13" fmla="*/ 30718 w 114033"/>
                <a:gd name="connsiteY13" fmla="*/ 29141 h 116559"/>
                <a:gd name="connsiteX14" fmla="*/ 17822 w 114033"/>
                <a:gd name="connsiteY14" fmla="*/ 17459 h 116559"/>
                <a:gd name="connsiteX15" fmla="*/ 45130 w 114033"/>
                <a:gd name="connsiteY15" fmla="*/ 5778 h 116559"/>
                <a:gd name="connsiteX16" fmla="*/ 71932 w 114033"/>
                <a:gd name="connsiteY16" fmla="*/ 38282 h 116559"/>
                <a:gd name="connsiteX17" fmla="*/ 71932 w 114033"/>
                <a:gd name="connsiteY17" fmla="*/ 47678 h 116559"/>
                <a:gd name="connsiteX18" fmla="*/ 25408 w 114033"/>
                <a:gd name="connsiteY18" fmla="*/ 56820 h 116559"/>
                <a:gd name="connsiteX19" fmla="*/ 123 w 114033"/>
                <a:gd name="connsiteY19" fmla="*/ 89833 h 116559"/>
                <a:gd name="connsiteX20" fmla="*/ 40579 w 114033"/>
                <a:gd name="connsiteY20" fmla="*/ 116751 h 116559"/>
                <a:gd name="connsiteX21" fmla="*/ 73702 w 114033"/>
                <a:gd name="connsiteY21" fmla="*/ 94658 h 116559"/>
                <a:gd name="connsiteX22" fmla="*/ 71932 w 114033"/>
                <a:gd name="connsiteY22" fmla="*/ 53011 h 116559"/>
                <a:gd name="connsiteX23" fmla="*/ 71932 w 114033"/>
                <a:gd name="connsiteY23" fmla="*/ 78405 h 116559"/>
                <a:gd name="connsiteX24" fmla="*/ 42349 w 114033"/>
                <a:gd name="connsiteY24" fmla="*/ 111164 h 116559"/>
                <a:gd name="connsiteX25" fmla="*/ 19592 w 114033"/>
                <a:gd name="connsiteY25" fmla="*/ 89579 h 116559"/>
                <a:gd name="connsiteX26" fmla="*/ 71932 w 114033"/>
                <a:gd name="connsiteY26" fmla="*/ 53011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033" h="116559">
                  <a:moveTo>
                    <a:pt x="73702" y="94658"/>
                  </a:moveTo>
                  <a:cubicBezTo>
                    <a:pt x="74713" y="104815"/>
                    <a:pt x="81540" y="115481"/>
                    <a:pt x="93424" y="115481"/>
                  </a:cubicBezTo>
                  <a:cubicBezTo>
                    <a:pt x="98733" y="115481"/>
                    <a:pt x="114157" y="111926"/>
                    <a:pt x="114157" y="91356"/>
                  </a:cubicBezTo>
                  <a:lnTo>
                    <a:pt x="114157" y="77136"/>
                  </a:lnTo>
                  <a:lnTo>
                    <a:pt x="107836" y="77136"/>
                  </a:lnTo>
                  <a:lnTo>
                    <a:pt x="107836" y="91356"/>
                  </a:lnTo>
                  <a:cubicBezTo>
                    <a:pt x="107836" y="106085"/>
                    <a:pt x="101515" y="107609"/>
                    <a:pt x="98733" y="107609"/>
                  </a:cubicBezTo>
                  <a:cubicBezTo>
                    <a:pt x="90389" y="107609"/>
                    <a:pt x="89378" y="96181"/>
                    <a:pt x="89378" y="94912"/>
                  </a:cubicBezTo>
                  <a:lnTo>
                    <a:pt x="89378" y="44123"/>
                  </a:lnTo>
                  <a:cubicBezTo>
                    <a:pt x="89378" y="33458"/>
                    <a:pt x="89378" y="23554"/>
                    <a:pt x="80276" y="14158"/>
                  </a:cubicBezTo>
                  <a:cubicBezTo>
                    <a:pt x="70415" y="4254"/>
                    <a:pt x="57772" y="191"/>
                    <a:pt x="45636" y="191"/>
                  </a:cubicBezTo>
                  <a:cubicBezTo>
                    <a:pt x="24902" y="191"/>
                    <a:pt x="7456" y="12126"/>
                    <a:pt x="7456" y="28887"/>
                  </a:cubicBezTo>
                  <a:cubicBezTo>
                    <a:pt x="7456" y="36505"/>
                    <a:pt x="12513" y="40822"/>
                    <a:pt x="19087" y="40822"/>
                  </a:cubicBezTo>
                  <a:cubicBezTo>
                    <a:pt x="26166" y="40822"/>
                    <a:pt x="30718" y="35743"/>
                    <a:pt x="30718" y="29141"/>
                  </a:cubicBezTo>
                  <a:cubicBezTo>
                    <a:pt x="30718" y="26093"/>
                    <a:pt x="29453" y="17713"/>
                    <a:pt x="17822" y="17459"/>
                  </a:cubicBezTo>
                  <a:cubicBezTo>
                    <a:pt x="24649" y="8571"/>
                    <a:pt x="37039" y="5778"/>
                    <a:pt x="45130" y="5778"/>
                  </a:cubicBezTo>
                  <a:cubicBezTo>
                    <a:pt x="57519" y="5778"/>
                    <a:pt x="71932" y="15682"/>
                    <a:pt x="71932" y="38282"/>
                  </a:cubicBezTo>
                  <a:lnTo>
                    <a:pt x="71932" y="47678"/>
                  </a:lnTo>
                  <a:cubicBezTo>
                    <a:pt x="59036" y="48440"/>
                    <a:pt x="41337" y="49202"/>
                    <a:pt x="25408" y="56820"/>
                  </a:cubicBezTo>
                  <a:cubicBezTo>
                    <a:pt x="6444" y="65454"/>
                    <a:pt x="123" y="78659"/>
                    <a:pt x="123" y="89833"/>
                  </a:cubicBezTo>
                  <a:cubicBezTo>
                    <a:pt x="123" y="110402"/>
                    <a:pt x="24649" y="116751"/>
                    <a:pt x="40579" y="116751"/>
                  </a:cubicBezTo>
                  <a:cubicBezTo>
                    <a:pt x="57267" y="116751"/>
                    <a:pt x="68898" y="106593"/>
                    <a:pt x="73702" y="94658"/>
                  </a:cubicBezTo>
                  <a:close/>
                  <a:moveTo>
                    <a:pt x="71932" y="53011"/>
                  </a:moveTo>
                  <a:lnTo>
                    <a:pt x="71932" y="78405"/>
                  </a:lnTo>
                  <a:cubicBezTo>
                    <a:pt x="71932" y="102530"/>
                    <a:pt x="53727" y="111164"/>
                    <a:pt x="42349" y="111164"/>
                  </a:cubicBezTo>
                  <a:cubicBezTo>
                    <a:pt x="29959" y="111164"/>
                    <a:pt x="19592" y="102276"/>
                    <a:pt x="19592" y="89579"/>
                  </a:cubicBezTo>
                  <a:cubicBezTo>
                    <a:pt x="19592" y="75612"/>
                    <a:pt x="30212" y="54535"/>
                    <a:pt x="71932" y="53011"/>
                  </a:cubicBezTo>
                  <a:close/>
                </a:path>
              </a:pathLst>
            </a:custGeom>
            <a:solidFill>
              <a:srgbClr val="000000"/>
            </a:solidFill>
            <a:ln w="25380" cap="flat">
              <a:noFill/>
              <a:prstDash val="solid"/>
              <a:miter/>
            </a:ln>
          </p:spPr>
          <p:txBody>
            <a:bodyPr rtlCol="0" anchor="ctr"/>
            <a:lstStyle/>
            <a:p>
              <a:endParaRPr lang="en-IN"/>
            </a:p>
          </p:txBody>
        </p:sp>
        <p:sp>
          <p:nvSpPr>
            <p:cNvPr id="756" name="Freeform: Shape 755">
              <a:extLst>
                <a:ext uri="{FF2B5EF4-FFF2-40B4-BE49-F238E27FC236}">
                  <a16:creationId xmlns:a16="http://schemas.microsoft.com/office/drawing/2014/main" id="{643320A2-BCED-861E-4BB8-6A4B8332A600}"/>
                </a:ext>
              </a:extLst>
            </p:cNvPr>
            <p:cNvSpPr/>
            <p:nvPr>
              <p:custDataLst>
                <p:tags r:id="rId314"/>
              </p:custDataLst>
            </p:nvPr>
          </p:nvSpPr>
          <p:spPr>
            <a:xfrm>
              <a:off x="5799368" y="7300621"/>
              <a:ext cx="127182" cy="112242"/>
            </a:xfrm>
            <a:custGeom>
              <a:avLst/>
              <a:gdLst>
                <a:gd name="connsiteX0" fmla="*/ 19850 w 127182"/>
                <a:gd name="connsiteY0" fmla="*/ 25078 h 112242"/>
                <a:gd name="connsiteX1" fmla="*/ 19850 w 127182"/>
                <a:gd name="connsiteY1" fmla="*/ 93134 h 112242"/>
                <a:gd name="connsiteX2" fmla="*/ 128 w 127182"/>
                <a:gd name="connsiteY2" fmla="*/ 104561 h 112242"/>
                <a:gd name="connsiteX3" fmla="*/ 128 w 127182"/>
                <a:gd name="connsiteY3" fmla="*/ 112434 h 112242"/>
                <a:gd name="connsiteX4" fmla="*/ 28700 w 127182"/>
                <a:gd name="connsiteY4" fmla="*/ 111672 h 112242"/>
                <a:gd name="connsiteX5" fmla="*/ 57019 w 127182"/>
                <a:gd name="connsiteY5" fmla="*/ 112434 h 112242"/>
                <a:gd name="connsiteX6" fmla="*/ 57019 w 127182"/>
                <a:gd name="connsiteY6" fmla="*/ 104561 h 112242"/>
                <a:gd name="connsiteX7" fmla="*/ 37297 w 127182"/>
                <a:gd name="connsiteY7" fmla="*/ 93134 h 112242"/>
                <a:gd name="connsiteX8" fmla="*/ 37297 w 127182"/>
                <a:gd name="connsiteY8" fmla="*/ 46409 h 112242"/>
                <a:gd name="connsiteX9" fmla="*/ 71431 w 127182"/>
                <a:gd name="connsiteY9" fmla="*/ 5778 h 112242"/>
                <a:gd name="connsiteX10" fmla="*/ 90142 w 127182"/>
                <a:gd name="connsiteY10" fmla="*/ 33965 h 112242"/>
                <a:gd name="connsiteX11" fmla="*/ 90142 w 127182"/>
                <a:gd name="connsiteY11" fmla="*/ 93134 h 112242"/>
                <a:gd name="connsiteX12" fmla="*/ 70420 w 127182"/>
                <a:gd name="connsiteY12" fmla="*/ 104561 h 112242"/>
                <a:gd name="connsiteX13" fmla="*/ 70420 w 127182"/>
                <a:gd name="connsiteY13" fmla="*/ 112434 h 112242"/>
                <a:gd name="connsiteX14" fmla="*/ 98991 w 127182"/>
                <a:gd name="connsiteY14" fmla="*/ 111672 h 112242"/>
                <a:gd name="connsiteX15" fmla="*/ 127310 w 127182"/>
                <a:gd name="connsiteY15" fmla="*/ 112434 h 112242"/>
                <a:gd name="connsiteX16" fmla="*/ 127310 w 127182"/>
                <a:gd name="connsiteY16" fmla="*/ 104561 h 112242"/>
                <a:gd name="connsiteX17" fmla="*/ 107588 w 127182"/>
                <a:gd name="connsiteY17" fmla="*/ 96943 h 112242"/>
                <a:gd name="connsiteX18" fmla="*/ 107588 w 127182"/>
                <a:gd name="connsiteY18" fmla="*/ 48440 h 112242"/>
                <a:gd name="connsiteX19" fmla="*/ 99750 w 127182"/>
                <a:gd name="connsiteY19" fmla="*/ 9587 h 112242"/>
                <a:gd name="connsiteX20" fmla="*/ 73201 w 127182"/>
                <a:gd name="connsiteY20" fmla="*/ 191 h 112242"/>
                <a:gd name="connsiteX21" fmla="*/ 35780 w 127182"/>
                <a:gd name="connsiteY21" fmla="*/ 26855 h 112242"/>
                <a:gd name="connsiteX22" fmla="*/ 35780 w 127182"/>
                <a:gd name="connsiteY22" fmla="*/ 191 h 112242"/>
                <a:gd name="connsiteX23" fmla="*/ 128 w 127182"/>
                <a:gd name="connsiteY23" fmla="*/ 2985 h 112242"/>
                <a:gd name="connsiteX24" fmla="*/ 128 w 127182"/>
                <a:gd name="connsiteY24" fmla="*/ 10857 h 112242"/>
                <a:gd name="connsiteX25" fmla="*/ 19850 w 127182"/>
                <a:gd name="connsiteY25" fmla="*/ 25078 h 11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182" h="112242">
                  <a:moveTo>
                    <a:pt x="19850" y="25078"/>
                  </a:moveTo>
                  <a:lnTo>
                    <a:pt x="19850" y="93134"/>
                  </a:lnTo>
                  <a:cubicBezTo>
                    <a:pt x="19850" y="104561"/>
                    <a:pt x="17069" y="104561"/>
                    <a:pt x="128" y="104561"/>
                  </a:cubicBezTo>
                  <a:lnTo>
                    <a:pt x="128" y="112434"/>
                  </a:lnTo>
                  <a:cubicBezTo>
                    <a:pt x="8978" y="112180"/>
                    <a:pt x="21873" y="111672"/>
                    <a:pt x="28700" y="111672"/>
                  </a:cubicBezTo>
                  <a:cubicBezTo>
                    <a:pt x="35274" y="111672"/>
                    <a:pt x="48422" y="112180"/>
                    <a:pt x="57019" y="112434"/>
                  </a:cubicBezTo>
                  <a:lnTo>
                    <a:pt x="57019" y="104561"/>
                  </a:lnTo>
                  <a:cubicBezTo>
                    <a:pt x="40078" y="104561"/>
                    <a:pt x="37297" y="104561"/>
                    <a:pt x="37297" y="93134"/>
                  </a:cubicBezTo>
                  <a:lnTo>
                    <a:pt x="37297" y="46409"/>
                  </a:lnTo>
                  <a:cubicBezTo>
                    <a:pt x="37297" y="19999"/>
                    <a:pt x="55249" y="5778"/>
                    <a:pt x="71431" y="5778"/>
                  </a:cubicBezTo>
                  <a:cubicBezTo>
                    <a:pt x="87360" y="5778"/>
                    <a:pt x="90142" y="19491"/>
                    <a:pt x="90142" y="33965"/>
                  </a:cubicBezTo>
                  <a:lnTo>
                    <a:pt x="90142" y="93134"/>
                  </a:lnTo>
                  <a:cubicBezTo>
                    <a:pt x="90142" y="104561"/>
                    <a:pt x="87360" y="104561"/>
                    <a:pt x="70420" y="104561"/>
                  </a:cubicBezTo>
                  <a:lnTo>
                    <a:pt x="70420" y="112434"/>
                  </a:lnTo>
                  <a:cubicBezTo>
                    <a:pt x="79269" y="112180"/>
                    <a:pt x="92164" y="111672"/>
                    <a:pt x="98991" y="111672"/>
                  </a:cubicBezTo>
                  <a:cubicBezTo>
                    <a:pt x="105565" y="111672"/>
                    <a:pt x="118713" y="112180"/>
                    <a:pt x="127310" y="112434"/>
                  </a:cubicBezTo>
                  <a:lnTo>
                    <a:pt x="127310" y="104561"/>
                  </a:lnTo>
                  <a:cubicBezTo>
                    <a:pt x="114162" y="104561"/>
                    <a:pt x="107841" y="104561"/>
                    <a:pt x="107588" y="96943"/>
                  </a:cubicBezTo>
                  <a:lnTo>
                    <a:pt x="107588" y="48440"/>
                  </a:lnTo>
                  <a:cubicBezTo>
                    <a:pt x="107588" y="26601"/>
                    <a:pt x="107588" y="18729"/>
                    <a:pt x="99750" y="9587"/>
                  </a:cubicBezTo>
                  <a:cubicBezTo>
                    <a:pt x="96210" y="5270"/>
                    <a:pt x="87866" y="191"/>
                    <a:pt x="73201" y="191"/>
                  </a:cubicBezTo>
                  <a:cubicBezTo>
                    <a:pt x="54743" y="191"/>
                    <a:pt x="42859" y="11111"/>
                    <a:pt x="35780" y="26855"/>
                  </a:cubicBezTo>
                  <a:lnTo>
                    <a:pt x="35780" y="191"/>
                  </a:lnTo>
                  <a:lnTo>
                    <a:pt x="128" y="2985"/>
                  </a:lnTo>
                  <a:lnTo>
                    <a:pt x="128" y="10857"/>
                  </a:lnTo>
                  <a:cubicBezTo>
                    <a:pt x="17827" y="10857"/>
                    <a:pt x="19850" y="12634"/>
                    <a:pt x="19850" y="25078"/>
                  </a:cubicBezTo>
                  <a:close/>
                </a:path>
              </a:pathLst>
            </a:custGeom>
            <a:solidFill>
              <a:srgbClr val="000000"/>
            </a:solidFill>
            <a:ln w="25380" cap="flat">
              <a:noFill/>
              <a:prstDash val="solid"/>
              <a:miter/>
            </a:ln>
          </p:spPr>
          <p:txBody>
            <a:bodyPr rtlCol="0" anchor="ctr"/>
            <a:lstStyle/>
            <a:p>
              <a:endParaRPr lang="en-IN"/>
            </a:p>
          </p:txBody>
        </p:sp>
        <p:sp>
          <p:nvSpPr>
            <p:cNvPr id="757" name="Freeform: Shape 756">
              <a:extLst>
                <a:ext uri="{FF2B5EF4-FFF2-40B4-BE49-F238E27FC236}">
                  <a16:creationId xmlns:a16="http://schemas.microsoft.com/office/drawing/2014/main" id="{1389C1FC-B1A7-4175-B568-594CF81124DC}"/>
                </a:ext>
              </a:extLst>
            </p:cNvPr>
            <p:cNvSpPr/>
            <p:nvPr>
              <p:custDataLst>
                <p:tags r:id="rId315"/>
              </p:custDataLst>
            </p:nvPr>
          </p:nvSpPr>
          <p:spPr>
            <a:xfrm>
              <a:off x="5940345" y="7299097"/>
              <a:ext cx="96334" cy="116559"/>
            </a:xfrm>
            <a:custGeom>
              <a:avLst/>
              <a:gdLst>
                <a:gd name="connsiteX0" fmla="*/ 21120 w 96334"/>
                <a:gd name="connsiteY0" fmla="*/ 58598 h 116559"/>
                <a:gd name="connsiteX1" fmla="*/ 55254 w 96334"/>
                <a:gd name="connsiteY1" fmla="*/ 6540 h 116559"/>
                <a:gd name="connsiteX2" fmla="*/ 82309 w 96334"/>
                <a:gd name="connsiteY2" fmla="*/ 15936 h 116559"/>
                <a:gd name="connsiteX3" fmla="*/ 70425 w 96334"/>
                <a:gd name="connsiteY3" fmla="*/ 27617 h 116559"/>
                <a:gd name="connsiteX4" fmla="*/ 82056 w 96334"/>
                <a:gd name="connsiteY4" fmla="*/ 39298 h 116559"/>
                <a:gd name="connsiteX5" fmla="*/ 93687 w 96334"/>
                <a:gd name="connsiteY5" fmla="*/ 27363 h 116559"/>
                <a:gd name="connsiteX6" fmla="*/ 55001 w 96334"/>
                <a:gd name="connsiteY6" fmla="*/ 191 h 116559"/>
                <a:gd name="connsiteX7" fmla="*/ 134 w 96334"/>
                <a:gd name="connsiteY7" fmla="*/ 59106 h 116559"/>
                <a:gd name="connsiteX8" fmla="*/ 54496 w 96334"/>
                <a:gd name="connsiteY8" fmla="*/ 116751 h 116559"/>
                <a:gd name="connsiteX9" fmla="*/ 96468 w 96334"/>
                <a:gd name="connsiteY9" fmla="*/ 83738 h 116559"/>
                <a:gd name="connsiteX10" fmla="*/ 93181 w 96334"/>
                <a:gd name="connsiteY10" fmla="*/ 81199 h 116559"/>
                <a:gd name="connsiteX11" fmla="*/ 89894 w 96334"/>
                <a:gd name="connsiteY11" fmla="*/ 83738 h 116559"/>
                <a:gd name="connsiteX12" fmla="*/ 56771 w 96334"/>
                <a:gd name="connsiteY12" fmla="*/ 110402 h 116559"/>
                <a:gd name="connsiteX13" fmla="*/ 21120 w 96334"/>
                <a:gd name="connsiteY13" fmla="*/ 58598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4" h="116559">
                  <a:moveTo>
                    <a:pt x="21120" y="58598"/>
                  </a:moveTo>
                  <a:cubicBezTo>
                    <a:pt x="21120" y="17205"/>
                    <a:pt x="41853" y="6540"/>
                    <a:pt x="55254" y="6540"/>
                  </a:cubicBezTo>
                  <a:cubicBezTo>
                    <a:pt x="57530" y="6540"/>
                    <a:pt x="73459" y="6794"/>
                    <a:pt x="82309" y="15936"/>
                  </a:cubicBezTo>
                  <a:cubicBezTo>
                    <a:pt x="71942" y="16697"/>
                    <a:pt x="70425" y="24316"/>
                    <a:pt x="70425" y="27617"/>
                  </a:cubicBezTo>
                  <a:cubicBezTo>
                    <a:pt x="70425" y="34219"/>
                    <a:pt x="74976" y="39298"/>
                    <a:pt x="82056" y="39298"/>
                  </a:cubicBezTo>
                  <a:cubicBezTo>
                    <a:pt x="88630" y="39298"/>
                    <a:pt x="93687" y="34981"/>
                    <a:pt x="93687" y="27363"/>
                  </a:cubicBezTo>
                  <a:cubicBezTo>
                    <a:pt x="93687" y="10095"/>
                    <a:pt x="74471" y="191"/>
                    <a:pt x="55001" y="191"/>
                  </a:cubicBezTo>
                  <a:cubicBezTo>
                    <a:pt x="23396" y="191"/>
                    <a:pt x="134" y="27617"/>
                    <a:pt x="134" y="59106"/>
                  </a:cubicBezTo>
                  <a:cubicBezTo>
                    <a:pt x="134" y="91610"/>
                    <a:pt x="25165" y="116751"/>
                    <a:pt x="54496" y="116751"/>
                  </a:cubicBezTo>
                  <a:cubicBezTo>
                    <a:pt x="88377" y="116751"/>
                    <a:pt x="96468" y="86278"/>
                    <a:pt x="96468" y="83738"/>
                  </a:cubicBezTo>
                  <a:cubicBezTo>
                    <a:pt x="96468" y="81199"/>
                    <a:pt x="93940" y="81199"/>
                    <a:pt x="93181" y="81199"/>
                  </a:cubicBezTo>
                  <a:cubicBezTo>
                    <a:pt x="90906" y="81199"/>
                    <a:pt x="90400" y="82214"/>
                    <a:pt x="89894" y="83738"/>
                  </a:cubicBezTo>
                  <a:cubicBezTo>
                    <a:pt x="82562" y="107355"/>
                    <a:pt x="66127" y="110402"/>
                    <a:pt x="56771" y="110402"/>
                  </a:cubicBezTo>
                  <a:cubicBezTo>
                    <a:pt x="43370" y="110402"/>
                    <a:pt x="21120" y="99483"/>
                    <a:pt x="21120" y="58598"/>
                  </a:cubicBezTo>
                  <a:close/>
                </a:path>
              </a:pathLst>
            </a:custGeom>
            <a:solidFill>
              <a:srgbClr val="000000"/>
            </a:solidFill>
            <a:ln w="25380" cap="flat">
              <a:noFill/>
              <a:prstDash val="solid"/>
              <a:miter/>
            </a:ln>
          </p:spPr>
          <p:txBody>
            <a:bodyPr rtlCol="0" anchor="ctr"/>
            <a:lstStyle/>
            <a:p>
              <a:endParaRPr lang="en-IN"/>
            </a:p>
          </p:txBody>
        </p:sp>
        <p:sp>
          <p:nvSpPr>
            <p:cNvPr id="758" name="Freeform: Shape 757">
              <a:extLst>
                <a:ext uri="{FF2B5EF4-FFF2-40B4-BE49-F238E27FC236}">
                  <a16:creationId xmlns:a16="http://schemas.microsoft.com/office/drawing/2014/main" id="{6C745427-7FA4-C5E2-BDF6-E4DDCBA9CF27}"/>
                </a:ext>
              </a:extLst>
            </p:cNvPr>
            <p:cNvSpPr/>
            <p:nvPr>
              <p:custDataLst>
                <p:tags r:id="rId316"/>
              </p:custDataLst>
            </p:nvPr>
          </p:nvSpPr>
          <p:spPr>
            <a:xfrm>
              <a:off x="6051204" y="7299097"/>
              <a:ext cx="97851" cy="116559"/>
            </a:xfrm>
            <a:custGeom>
              <a:avLst/>
              <a:gdLst>
                <a:gd name="connsiteX0" fmla="*/ 21377 w 97851"/>
                <a:gd name="connsiteY0" fmla="*/ 49964 h 116559"/>
                <a:gd name="connsiteX1" fmla="*/ 52730 w 97851"/>
                <a:gd name="connsiteY1" fmla="*/ 5778 h 116559"/>
                <a:gd name="connsiteX2" fmla="*/ 81302 w 97851"/>
                <a:gd name="connsiteY2" fmla="*/ 49964 h 116559"/>
                <a:gd name="connsiteX3" fmla="*/ 21377 w 97851"/>
                <a:gd name="connsiteY3" fmla="*/ 49964 h 116559"/>
                <a:gd name="connsiteX4" fmla="*/ 21124 w 97851"/>
                <a:gd name="connsiteY4" fmla="*/ 55297 h 116559"/>
                <a:gd name="connsiteX5" fmla="*/ 91669 w 97851"/>
                <a:gd name="connsiteY5" fmla="*/ 55297 h 116559"/>
                <a:gd name="connsiteX6" fmla="*/ 97990 w 97851"/>
                <a:gd name="connsiteY6" fmla="*/ 49964 h 116559"/>
                <a:gd name="connsiteX7" fmla="*/ 52730 w 97851"/>
                <a:gd name="connsiteY7" fmla="*/ 191 h 116559"/>
                <a:gd name="connsiteX8" fmla="*/ 138 w 97851"/>
                <a:gd name="connsiteY8" fmla="*/ 58090 h 116559"/>
                <a:gd name="connsiteX9" fmla="*/ 55764 w 97851"/>
                <a:gd name="connsiteY9" fmla="*/ 116751 h 116559"/>
                <a:gd name="connsiteX10" fmla="*/ 97990 w 97851"/>
                <a:gd name="connsiteY10" fmla="*/ 83738 h 116559"/>
                <a:gd name="connsiteX11" fmla="*/ 94703 w 97851"/>
                <a:gd name="connsiteY11" fmla="*/ 80691 h 116559"/>
                <a:gd name="connsiteX12" fmla="*/ 91416 w 97851"/>
                <a:gd name="connsiteY12" fmla="*/ 84246 h 116559"/>
                <a:gd name="connsiteX13" fmla="*/ 57281 w 97851"/>
                <a:gd name="connsiteY13" fmla="*/ 110402 h 116559"/>
                <a:gd name="connsiteX14" fmla="*/ 28710 w 97851"/>
                <a:gd name="connsiteY14" fmla="*/ 93388 h 116559"/>
                <a:gd name="connsiteX15" fmla="*/ 21124 w 97851"/>
                <a:gd name="connsiteY15" fmla="*/ 55297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851" h="116559">
                  <a:moveTo>
                    <a:pt x="21377" y="49964"/>
                  </a:moveTo>
                  <a:cubicBezTo>
                    <a:pt x="22894" y="12126"/>
                    <a:pt x="44133" y="5778"/>
                    <a:pt x="52730" y="5778"/>
                  </a:cubicBezTo>
                  <a:cubicBezTo>
                    <a:pt x="78773" y="5778"/>
                    <a:pt x="81302" y="40060"/>
                    <a:pt x="81302" y="49964"/>
                  </a:cubicBezTo>
                  <a:lnTo>
                    <a:pt x="21377" y="49964"/>
                  </a:lnTo>
                  <a:close/>
                  <a:moveTo>
                    <a:pt x="21124" y="55297"/>
                  </a:moveTo>
                  <a:lnTo>
                    <a:pt x="91669" y="55297"/>
                  </a:lnTo>
                  <a:cubicBezTo>
                    <a:pt x="97231" y="55297"/>
                    <a:pt x="97990" y="55297"/>
                    <a:pt x="97990" y="49964"/>
                  </a:cubicBezTo>
                  <a:cubicBezTo>
                    <a:pt x="97990" y="24824"/>
                    <a:pt x="84336" y="191"/>
                    <a:pt x="52730" y="191"/>
                  </a:cubicBezTo>
                  <a:cubicBezTo>
                    <a:pt x="23400" y="191"/>
                    <a:pt x="138" y="26347"/>
                    <a:pt x="138" y="58090"/>
                  </a:cubicBezTo>
                  <a:cubicBezTo>
                    <a:pt x="138" y="92118"/>
                    <a:pt x="26687" y="116751"/>
                    <a:pt x="55764" y="116751"/>
                  </a:cubicBezTo>
                  <a:cubicBezTo>
                    <a:pt x="86612" y="116751"/>
                    <a:pt x="97990" y="88563"/>
                    <a:pt x="97990" y="83738"/>
                  </a:cubicBezTo>
                  <a:cubicBezTo>
                    <a:pt x="97990" y="81199"/>
                    <a:pt x="95967" y="80691"/>
                    <a:pt x="94703" y="80691"/>
                  </a:cubicBezTo>
                  <a:cubicBezTo>
                    <a:pt x="92427" y="80691"/>
                    <a:pt x="91922" y="82214"/>
                    <a:pt x="91416" y="84246"/>
                  </a:cubicBezTo>
                  <a:cubicBezTo>
                    <a:pt x="82566" y="110402"/>
                    <a:pt x="59810" y="110402"/>
                    <a:pt x="57281" y="110402"/>
                  </a:cubicBezTo>
                  <a:cubicBezTo>
                    <a:pt x="44639" y="110402"/>
                    <a:pt x="34525" y="102784"/>
                    <a:pt x="28710" y="93388"/>
                  </a:cubicBezTo>
                  <a:cubicBezTo>
                    <a:pt x="21124" y="81199"/>
                    <a:pt x="21124" y="64439"/>
                    <a:pt x="21124" y="55297"/>
                  </a:cubicBezTo>
                  <a:close/>
                </a:path>
              </a:pathLst>
            </a:custGeom>
            <a:solidFill>
              <a:srgbClr val="000000"/>
            </a:solidFill>
            <a:ln w="25380" cap="flat">
              <a:noFill/>
              <a:prstDash val="solid"/>
              <a:miter/>
            </a:ln>
          </p:spPr>
          <p:txBody>
            <a:bodyPr rtlCol="0" anchor="ctr"/>
            <a:lstStyle/>
            <a:p>
              <a:endParaRPr lang="en-IN"/>
            </a:p>
          </p:txBody>
        </p:sp>
        <p:sp>
          <p:nvSpPr>
            <p:cNvPr id="759" name="Freeform: Shape 758">
              <a:extLst>
                <a:ext uri="{FF2B5EF4-FFF2-40B4-BE49-F238E27FC236}">
                  <a16:creationId xmlns:a16="http://schemas.microsoft.com/office/drawing/2014/main" id="{C13362B7-4862-BDFA-E849-29A83224C416}"/>
                </a:ext>
              </a:extLst>
            </p:cNvPr>
            <p:cNvSpPr/>
            <p:nvPr>
              <p:custDataLst>
                <p:tags r:id="rId317"/>
              </p:custDataLst>
            </p:nvPr>
          </p:nvSpPr>
          <p:spPr>
            <a:xfrm>
              <a:off x="6247863" y="7299097"/>
              <a:ext cx="112011" cy="116559"/>
            </a:xfrm>
            <a:custGeom>
              <a:avLst/>
              <a:gdLst>
                <a:gd name="connsiteX0" fmla="*/ 112157 w 112011"/>
                <a:gd name="connsiteY0" fmla="*/ 59614 h 116559"/>
                <a:gd name="connsiteX1" fmla="*/ 56278 w 112011"/>
                <a:gd name="connsiteY1" fmla="*/ 191 h 116559"/>
                <a:gd name="connsiteX2" fmla="*/ 146 w 112011"/>
                <a:gd name="connsiteY2" fmla="*/ 59614 h 116559"/>
                <a:gd name="connsiteX3" fmla="*/ 56025 w 112011"/>
                <a:gd name="connsiteY3" fmla="*/ 116751 h 116559"/>
                <a:gd name="connsiteX4" fmla="*/ 112157 w 112011"/>
                <a:gd name="connsiteY4" fmla="*/ 59614 h 116559"/>
                <a:gd name="connsiteX5" fmla="*/ 56278 w 112011"/>
                <a:gd name="connsiteY5" fmla="*/ 110402 h 116559"/>
                <a:gd name="connsiteX6" fmla="*/ 27453 w 112011"/>
                <a:gd name="connsiteY6" fmla="*/ 93388 h 116559"/>
                <a:gd name="connsiteX7" fmla="*/ 21132 w 112011"/>
                <a:gd name="connsiteY7" fmla="*/ 57582 h 116559"/>
                <a:gd name="connsiteX8" fmla="*/ 27200 w 112011"/>
                <a:gd name="connsiteY8" fmla="*/ 22792 h 116559"/>
                <a:gd name="connsiteX9" fmla="*/ 56025 w 112011"/>
                <a:gd name="connsiteY9" fmla="*/ 5778 h 116559"/>
                <a:gd name="connsiteX10" fmla="*/ 84597 w 112011"/>
                <a:gd name="connsiteY10" fmla="*/ 22284 h 116559"/>
                <a:gd name="connsiteX11" fmla="*/ 91171 w 112011"/>
                <a:gd name="connsiteY11" fmla="*/ 57582 h 116559"/>
                <a:gd name="connsiteX12" fmla="*/ 85608 w 112011"/>
                <a:gd name="connsiteY12" fmla="*/ 91610 h 116559"/>
                <a:gd name="connsiteX13" fmla="*/ 56278 w 112011"/>
                <a:gd name="connsiteY13" fmla="*/ 110402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011" h="116559">
                  <a:moveTo>
                    <a:pt x="112157" y="59614"/>
                  </a:moveTo>
                  <a:cubicBezTo>
                    <a:pt x="112157" y="27109"/>
                    <a:pt x="86872" y="191"/>
                    <a:pt x="56278" y="191"/>
                  </a:cubicBezTo>
                  <a:cubicBezTo>
                    <a:pt x="24672" y="191"/>
                    <a:pt x="146" y="27871"/>
                    <a:pt x="146" y="59614"/>
                  </a:cubicBezTo>
                  <a:cubicBezTo>
                    <a:pt x="146" y="92372"/>
                    <a:pt x="26442" y="116751"/>
                    <a:pt x="56025" y="116751"/>
                  </a:cubicBezTo>
                  <a:cubicBezTo>
                    <a:pt x="86619" y="116751"/>
                    <a:pt x="112157" y="91864"/>
                    <a:pt x="112157" y="59614"/>
                  </a:cubicBezTo>
                  <a:close/>
                  <a:moveTo>
                    <a:pt x="56278" y="110402"/>
                  </a:moveTo>
                  <a:cubicBezTo>
                    <a:pt x="45405" y="110402"/>
                    <a:pt x="34280" y="105069"/>
                    <a:pt x="27453" y="93388"/>
                  </a:cubicBezTo>
                  <a:cubicBezTo>
                    <a:pt x="21132" y="82214"/>
                    <a:pt x="21132" y="66724"/>
                    <a:pt x="21132" y="57582"/>
                  </a:cubicBezTo>
                  <a:cubicBezTo>
                    <a:pt x="21132" y="47678"/>
                    <a:pt x="21132" y="33965"/>
                    <a:pt x="27200" y="22792"/>
                  </a:cubicBezTo>
                  <a:cubicBezTo>
                    <a:pt x="34027" y="11111"/>
                    <a:pt x="45911" y="5778"/>
                    <a:pt x="56025" y="5778"/>
                  </a:cubicBezTo>
                  <a:cubicBezTo>
                    <a:pt x="67150" y="5778"/>
                    <a:pt x="78023" y="11365"/>
                    <a:pt x="84597" y="22284"/>
                  </a:cubicBezTo>
                  <a:cubicBezTo>
                    <a:pt x="91171" y="33204"/>
                    <a:pt x="91171" y="47932"/>
                    <a:pt x="91171" y="57582"/>
                  </a:cubicBezTo>
                  <a:cubicBezTo>
                    <a:pt x="91171" y="66724"/>
                    <a:pt x="91171" y="80437"/>
                    <a:pt x="85608" y="91610"/>
                  </a:cubicBezTo>
                  <a:cubicBezTo>
                    <a:pt x="80045" y="103038"/>
                    <a:pt x="68920" y="110402"/>
                    <a:pt x="56278" y="110402"/>
                  </a:cubicBezTo>
                  <a:close/>
                </a:path>
              </a:pathLst>
            </a:custGeom>
            <a:solidFill>
              <a:srgbClr val="000000"/>
            </a:solidFill>
            <a:ln w="25380" cap="flat">
              <a:noFill/>
              <a:prstDash val="solid"/>
              <a:miter/>
            </a:ln>
          </p:spPr>
          <p:txBody>
            <a:bodyPr rtlCol="0" anchor="ctr"/>
            <a:lstStyle/>
            <a:p>
              <a:endParaRPr lang="en-IN"/>
            </a:p>
          </p:txBody>
        </p:sp>
        <p:sp>
          <p:nvSpPr>
            <p:cNvPr id="760" name="Freeform: Shape 759">
              <a:extLst>
                <a:ext uri="{FF2B5EF4-FFF2-40B4-BE49-F238E27FC236}">
                  <a16:creationId xmlns:a16="http://schemas.microsoft.com/office/drawing/2014/main" id="{B8743D52-12C3-722F-C8C4-3AE0B589AA45}"/>
                </a:ext>
              </a:extLst>
            </p:cNvPr>
            <p:cNvSpPr/>
            <p:nvPr>
              <p:custDataLst>
                <p:tags r:id="rId318"/>
              </p:custDataLst>
            </p:nvPr>
          </p:nvSpPr>
          <p:spPr>
            <a:xfrm>
              <a:off x="6375552" y="7233834"/>
              <a:ext cx="81922" cy="179029"/>
            </a:xfrm>
            <a:custGeom>
              <a:avLst/>
              <a:gdLst>
                <a:gd name="connsiteX0" fmla="*/ 36055 w 81922"/>
                <a:gd name="connsiteY0" fmla="*/ 69771 h 179029"/>
                <a:gd name="connsiteX1" fmla="*/ 36055 w 81922"/>
                <a:gd name="connsiteY1" fmla="*/ 40314 h 179029"/>
                <a:gd name="connsiteX2" fmla="*/ 59317 w 81922"/>
                <a:gd name="connsiteY2" fmla="*/ 5778 h 179029"/>
                <a:gd name="connsiteX3" fmla="*/ 67661 w 81922"/>
                <a:gd name="connsiteY3" fmla="*/ 7555 h 179029"/>
                <a:gd name="connsiteX4" fmla="*/ 60076 w 81922"/>
                <a:gd name="connsiteY4" fmla="*/ 18221 h 179029"/>
                <a:gd name="connsiteX5" fmla="*/ 70948 w 81922"/>
                <a:gd name="connsiteY5" fmla="*/ 29141 h 179029"/>
                <a:gd name="connsiteX6" fmla="*/ 82073 w 81922"/>
                <a:gd name="connsiteY6" fmla="*/ 17967 h 179029"/>
                <a:gd name="connsiteX7" fmla="*/ 59317 w 81922"/>
                <a:gd name="connsiteY7" fmla="*/ 191 h 179029"/>
                <a:gd name="connsiteX8" fmla="*/ 20126 w 81922"/>
                <a:gd name="connsiteY8" fmla="*/ 40568 h 179029"/>
                <a:gd name="connsiteX9" fmla="*/ 20126 w 81922"/>
                <a:gd name="connsiteY9" fmla="*/ 69771 h 179029"/>
                <a:gd name="connsiteX10" fmla="*/ 151 w 81922"/>
                <a:gd name="connsiteY10" fmla="*/ 69771 h 179029"/>
                <a:gd name="connsiteX11" fmla="*/ 151 w 81922"/>
                <a:gd name="connsiteY11" fmla="*/ 77644 h 179029"/>
                <a:gd name="connsiteX12" fmla="*/ 20126 w 81922"/>
                <a:gd name="connsiteY12" fmla="*/ 77644 h 179029"/>
                <a:gd name="connsiteX13" fmla="*/ 20126 w 81922"/>
                <a:gd name="connsiteY13" fmla="*/ 159921 h 179029"/>
                <a:gd name="connsiteX14" fmla="*/ 404 w 81922"/>
                <a:gd name="connsiteY14" fmla="*/ 171348 h 179029"/>
                <a:gd name="connsiteX15" fmla="*/ 404 w 81922"/>
                <a:gd name="connsiteY15" fmla="*/ 179220 h 179029"/>
                <a:gd name="connsiteX16" fmla="*/ 29228 w 81922"/>
                <a:gd name="connsiteY16" fmla="*/ 178459 h 179029"/>
                <a:gd name="connsiteX17" fmla="*/ 61340 w 81922"/>
                <a:gd name="connsiteY17" fmla="*/ 179220 h 179029"/>
                <a:gd name="connsiteX18" fmla="*/ 61340 w 81922"/>
                <a:gd name="connsiteY18" fmla="*/ 171348 h 179029"/>
                <a:gd name="connsiteX19" fmla="*/ 56030 w 81922"/>
                <a:gd name="connsiteY19" fmla="*/ 171348 h 179029"/>
                <a:gd name="connsiteX20" fmla="*/ 36814 w 81922"/>
                <a:gd name="connsiteY20" fmla="*/ 159413 h 179029"/>
                <a:gd name="connsiteX21" fmla="*/ 36814 w 81922"/>
                <a:gd name="connsiteY21" fmla="*/ 77644 h 179029"/>
                <a:gd name="connsiteX22" fmla="*/ 65638 w 81922"/>
                <a:gd name="connsiteY22" fmla="*/ 77644 h 179029"/>
                <a:gd name="connsiteX23" fmla="*/ 65638 w 81922"/>
                <a:gd name="connsiteY23" fmla="*/ 69771 h 179029"/>
                <a:gd name="connsiteX24" fmla="*/ 36055 w 81922"/>
                <a:gd name="connsiteY24" fmla="*/ 69771 h 179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1922" h="179029">
                  <a:moveTo>
                    <a:pt x="36055" y="69771"/>
                  </a:moveTo>
                  <a:lnTo>
                    <a:pt x="36055" y="40314"/>
                  </a:lnTo>
                  <a:cubicBezTo>
                    <a:pt x="36055" y="17967"/>
                    <a:pt x="48192" y="5778"/>
                    <a:pt x="59317" y="5778"/>
                  </a:cubicBezTo>
                  <a:cubicBezTo>
                    <a:pt x="60076" y="5778"/>
                    <a:pt x="63868" y="5778"/>
                    <a:pt x="67661" y="7555"/>
                  </a:cubicBezTo>
                  <a:cubicBezTo>
                    <a:pt x="64627" y="8571"/>
                    <a:pt x="60076" y="11872"/>
                    <a:pt x="60076" y="18221"/>
                  </a:cubicBezTo>
                  <a:cubicBezTo>
                    <a:pt x="60076" y="24062"/>
                    <a:pt x="64121" y="29141"/>
                    <a:pt x="70948" y="29141"/>
                  </a:cubicBezTo>
                  <a:cubicBezTo>
                    <a:pt x="78281" y="29141"/>
                    <a:pt x="82073" y="24062"/>
                    <a:pt x="82073" y="17967"/>
                  </a:cubicBezTo>
                  <a:cubicBezTo>
                    <a:pt x="82073" y="8571"/>
                    <a:pt x="72718" y="191"/>
                    <a:pt x="59317" y="191"/>
                  </a:cubicBezTo>
                  <a:cubicBezTo>
                    <a:pt x="41618" y="191"/>
                    <a:pt x="20126" y="13650"/>
                    <a:pt x="20126" y="40568"/>
                  </a:cubicBezTo>
                  <a:lnTo>
                    <a:pt x="20126" y="69771"/>
                  </a:lnTo>
                  <a:lnTo>
                    <a:pt x="151" y="69771"/>
                  </a:lnTo>
                  <a:lnTo>
                    <a:pt x="151" y="77644"/>
                  </a:lnTo>
                  <a:lnTo>
                    <a:pt x="20126" y="77644"/>
                  </a:lnTo>
                  <a:lnTo>
                    <a:pt x="20126" y="159921"/>
                  </a:lnTo>
                  <a:cubicBezTo>
                    <a:pt x="20126" y="171348"/>
                    <a:pt x="17344" y="171348"/>
                    <a:pt x="404" y="171348"/>
                  </a:cubicBezTo>
                  <a:lnTo>
                    <a:pt x="404" y="179220"/>
                  </a:lnTo>
                  <a:cubicBezTo>
                    <a:pt x="10265" y="178966"/>
                    <a:pt x="22148" y="178459"/>
                    <a:pt x="29228" y="178459"/>
                  </a:cubicBezTo>
                  <a:cubicBezTo>
                    <a:pt x="39342" y="178459"/>
                    <a:pt x="51226" y="178459"/>
                    <a:pt x="61340" y="179220"/>
                  </a:cubicBezTo>
                  <a:lnTo>
                    <a:pt x="61340" y="171348"/>
                  </a:lnTo>
                  <a:lnTo>
                    <a:pt x="56030" y="171348"/>
                  </a:lnTo>
                  <a:cubicBezTo>
                    <a:pt x="37319" y="171348"/>
                    <a:pt x="36814" y="168555"/>
                    <a:pt x="36814" y="159413"/>
                  </a:cubicBezTo>
                  <a:lnTo>
                    <a:pt x="36814" y="77644"/>
                  </a:lnTo>
                  <a:lnTo>
                    <a:pt x="65638" y="77644"/>
                  </a:lnTo>
                  <a:lnTo>
                    <a:pt x="65638" y="69771"/>
                  </a:lnTo>
                  <a:lnTo>
                    <a:pt x="36055" y="69771"/>
                  </a:lnTo>
                  <a:close/>
                </a:path>
              </a:pathLst>
            </a:custGeom>
            <a:solidFill>
              <a:srgbClr val="000000"/>
            </a:solidFill>
            <a:ln w="25380" cap="flat">
              <a:noFill/>
              <a:prstDash val="solid"/>
              <a:miter/>
            </a:ln>
          </p:spPr>
          <p:txBody>
            <a:bodyPr rtlCol="0" anchor="ctr"/>
            <a:lstStyle/>
            <a:p>
              <a:endParaRPr lang="en-IN"/>
            </a:p>
          </p:txBody>
        </p:sp>
        <p:sp>
          <p:nvSpPr>
            <p:cNvPr id="761" name="Freeform: Shape 760">
              <a:extLst>
                <a:ext uri="{FF2B5EF4-FFF2-40B4-BE49-F238E27FC236}">
                  <a16:creationId xmlns:a16="http://schemas.microsoft.com/office/drawing/2014/main" id="{C581CD1A-B558-728D-3B10-3B28534578FD}"/>
                </a:ext>
              </a:extLst>
            </p:cNvPr>
            <p:cNvSpPr/>
            <p:nvPr>
              <p:custDataLst>
                <p:tags r:id="rId319"/>
              </p:custDataLst>
            </p:nvPr>
          </p:nvSpPr>
          <p:spPr>
            <a:xfrm>
              <a:off x="6536840" y="7300621"/>
              <a:ext cx="127182" cy="112242"/>
            </a:xfrm>
            <a:custGeom>
              <a:avLst/>
              <a:gdLst>
                <a:gd name="connsiteX0" fmla="*/ 19879 w 127182"/>
                <a:gd name="connsiteY0" fmla="*/ 25078 h 112242"/>
                <a:gd name="connsiteX1" fmla="*/ 19879 w 127182"/>
                <a:gd name="connsiteY1" fmla="*/ 93134 h 112242"/>
                <a:gd name="connsiteX2" fmla="*/ 157 w 127182"/>
                <a:gd name="connsiteY2" fmla="*/ 104561 h 112242"/>
                <a:gd name="connsiteX3" fmla="*/ 157 w 127182"/>
                <a:gd name="connsiteY3" fmla="*/ 112434 h 112242"/>
                <a:gd name="connsiteX4" fmla="*/ 28729 w 127182"/>
                <a:gd name="connsiteY4" fmla="*/ 111672 h 112242"/>
                <a:gd name="connsiteX5" fmla="*/ 57048 w 127182"/>
                <a:gd name="connsiteY5" fmla="*/ 112434 h 112242"/>
                <a:gd name="connsiteX6" fmla="*/ 57048 w 127182"/>
                <a:gd name="connsiteY6" fmla="*/ 104561 h 112242"/>
                <a:gd name="connsiteX7" fmla="*/ 37326 w 127182"/>
                <a:gd name="connsiteY7" fmla="*/ 93134 h 112242"/>
                <a:gd name="connsiteX8" fmla="*/ 37326 w 127182"/>
                <a:gd name="connsiteY8" fmla="*/ 46409 h 112242"/>
                <a:gd name="connsiteX9" fmla="*/ 71460 w 127182"/>
                <a:gd name="connsiteY9" fmla="*/ 5778 h 112242"/>
                <a:gd name="connsiteX10" fmla="*/ 90171 w 127182"/>
                <a:gd name="connsiteY10" fmla="*/ 33965 h 112242"/>
                <a:gd name="connsiteX11" fmla="*/ 90171 w 127182"/>
                <a:gd name="connsiteY11" fmla="*/ 93134 h 112242"/>
                <a:gd name="connsiteX12" fmla="*/ 70449 w 127182"/>
                <a:gd name="connsiteY12" fmla="*/ 104561 h 112242"/>
                <a:gd name="connsiteX13" fmla="*/ 70449 w 127182"/>
                <a:gd name="connsiteY13" fmla="*/ 112434 h 112242"/>
                <a:gd name="connsiteX14" fmla="*/ 99020 w 127182"/>
                <a:gd name="connsiteY14" fmla="*/ 111672 h 112242"/>
                <a:gd name="connsiteX15" fmla="*/ 127339 w 127182"/>
                <a:gd name="connsiteY15" fmla="*/ 112434 h 112242"/>
                <a:gd name="connsiteX16" fmla="*/ 127339 w 127182"/>
                <a:gd name="connsiteY16" fmla="*/ 104561 h 112242"/>
                <a:gd name="connsiteX17" fmla="*/ 107617 w 127182"/>
                <a:gd name="connsiteY17" fmla="*/ 96943 h 112242"/>
                <a:gd name="connsiteX18" fmla="*/ 107617 w 127182"/>
                <a:gd name="connsiteY18" fmla="*/ 48440 h 112242"/>
                <a:gd name="connsiteX19" fmla="*/ 99779 w 127182"/>
                <a:gd name="connsiteY19" fmla="*/ 9587 h 112242"/>
                <a:gd name="connsiteX20" fmla="*/ 73230 w 127182"/>
                <a:gd name="connsiteY20" fmla="*/ 191 h 112242"/>
                <a:gd name="connsiteX21" fmla="*/ 35809 w 127182"/>
                <a:gd name="connsiteY21" fmla="*/ 26855 h 112242"/>
                <a:gd name="connsiteX22" fmla="*/ 35809 w 127182"/>
                <a:gd name="connsiteY22" fmla="*/ 191 h 112242"/>
                <a:gd name="connsiteX23" fmla="*/ 157 w 127182"/>
                <a:gd name="connsiteY23" fmla="*/ 2985 h 112242"/>
                <a:gd name="connsiteX24" fmla="*/ 157 w 127182"/>
                <a:gd name="connsiteY24" fmla="*/ 10857 h 112242"/>
                <a:gd name="connsiteX25" fmla="*/ 19879 w 127182"/>
                <a:gd name="connsiteY25" fmla="*/ 25078 h 11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182" h="112242">
                  <a:moveTo>
                    <a:pt x="19879" y="25078"/>
                  </a:moveTo>
                  <a:lnTo>
                    <a:pt x="19879" y="93134"/>
                  </a:lnTo>
                  <a:cubicBezTo>
                    <a:pt x="19879" y="104561"/>
                    <a:pt x="17098" y="104561"/>
                    <a:pt x="157" y="104561"/>
                  </a:cubicBezTo>
                  <a:lnTo>
                    <a:pt x="157" y="112434"/>
                  </a:lnTo>
                  <a:cubicBezTo>
                    <a:pt x="9007" y="112180"/>
                    <a:pt x="21902" y="111672"/>
                    <a:pt x="28729" y="111672"/>
                  </a:cubicBezTo>
                  <a:cubicBezTo>
                    <a:pt x="35303" y="111672"/>
                    <a:pt x="48451" y="112180"/>
                    <a:pt x="57048" y="112434"/>
                  </a:cubicBezTo>
                  <a:lnTo>
                    <a:pt x="57048" y="104561"/>
                  </a:lnTo>
                  <a:cubicBezTo>
                    <a:pt x="40107" y="104561"/>
                    <a:pt x="37326" y="104561"/>
                    <a:pt x="37326" y="93134"/>
                  </a:cubicBezTo>
                  <a:lnTo>
                    <a:pt x="37326" y="46409"/>
                  </a:lnTo>
                  <a:cubicBezTo>
                    <a:pt x="37326" y="19999"/>
                    <a:pt x="55278" y="5778"/>
                    <a:pt x="71460" y="5778"/>
                  </a:cubicBezTo>
                  <a:cubicBezTo>
                    <a:pt x="87389" y="5778"/>
                    <a:pt x="90171" y="19491"/>
                    <a:pt x="90171" y="33965"/>
                  </a:cubicBezTo>
                  <a:lnTo>
                    <a:pt x="90171" y="93134"/>
                  </a:lnTo>
                  <a:cubicBezTo>
                    <a:pt x="90171" y="104561"/>
                    <a:pt x="87389" y="104561"/>
                    <a:pt x="70449" y="104561"/>
                  </a:cubicBezTo>
                  <a:lnTo>
                    <a:pt x="70449" y="112434"/>
                  </a:lnTo>
                  <a:cubicBezTo>
                    <a:pt x="79298" y="112180"/>
                    <a:pt x="92193" y="111672"/>
                    <a:pt x="99020" y="111672"/>
                  </a:cubicBezTo>
                  <a:cubicBezTo>
                    <a:pt x="105594" y="111672"/>
                    <a:pt x="118742" y="112180"/>
                    <a:pt x="127339" y="112434"/>
                  </a:cubicBezTo>
                  <a:lnTo>
                    <a:pt x="127339" y="104561"/>
                  </a:lnTo>
                  <a:cubicBezTo>
                    <a:pt x="114191" y="104561"/>
                    <a:pt x="107870" y="104561"/>
                    <a:pt x="107617" y="96943"/>
                  </a:cubicBezTo>
                  <a:lnTo>
                    <a:pt x="107617" y="48440"/>
                  </a:lnTo>
                  <a:cubicBezTo>
                    <a:pt x="107617" y="26601"/>
                    <a:pt x="107617" y="18729"/>
                    <a:pt x="99779" y="9587"/>
                  </a:cubicBezTo>
                  <a:cubicBezTo>
                    <a:pt x="96239" y="5270"/>
                    <a:pt x="87895" y="191"/>
                    <a:pt x="73230" y="191"/>
                  </a:cubicBezTo>
                  <a:cubicBezTo>
                    <a:pt x="54772" y="191"/>
                    <a:pt x="42888" y="11111"/>
                    <a:pt x="35809" y="26855"/>
                  </a:cubicBezTo>
                  <a:lnTo>
                    <a:pt x="35809" y="191"/>
                  </a:lnTo>
                  <a:lnTo>
                    <a:pt x="157" y="2985"/>
                  </a:lnTo>
                  <a:lnTo>
                    <a:pt x="157" y="10857"/>
                  </a:lnTo>
                  <a:cubicBezTo>
                    <a:pt x="17856" y="10857"/>
                    <a:pt x="19879" y="12634"/>
                    <a:pt x="19879" y="25078"/>
                  </a:cubicBezTo>
                  <a:close/>
                </a:path>
              </a:pathLst>
            </a:custGeom>
            <a:solidFill>
              <a:srgbClr val="000000"/>
            </a:solidFill>
            <a:ln w="25380" cap="flat">
              <a:noFill/>
              <a:prstDash val="solid"/>
              <a:miter/>
            </a:ln>
          </p:spPr>
          <p:txBody>
            <a:bodyPr rtlCol="0" anchor="ctr"/>
            <a:lstStyle/>
            <a:p>
              <a:endParaRPr lang="en-IN"/>
            </a:p>
          </p:txBody>
        </p:sp>
        <p:sp>
          <p:nvSpPr>
            <p:cNvPr id="762" name="Freeform: Shape 761">
              <a:extLst>
                <a:ext uri="{FF2B5EF4-FFF2-40B4-BE49-F238E27FC236}">
                  <a16:creationId xmlns:a16="http://schemas.microsoft.com/office/drawing/2014/main" id="{F0AF23A6-339B-96BF-4E46-07F83C214D01}"/>
                </a:ext>
              </a:extLst>
            </p:cNvPr>
            <p:cNvSpPr/>
            <p:nvPr>
              <p:custDataLst>
                <p:tags r:id="rId320"/>
              </p:custDataLst>
            </p:nvPr>
          </p:nvSpPr>
          <p:spPr>
            <a:xfrm>
              <a:off x="6670287" y="7300621"/>
              <a:ext cx="127182" cy="115035"/>
            </a:xfrm>
            <a:custGeom>
              <a:avLst/>
              <a:gdLst>
                <a:gd name="connsiteX0" fmla="*/ 90934 w 127182"/>
                <a:gd name="connsiteY0" fmla="*/ 92372 h 115035"/>
                <a:gd name="connsiteX1" fmla="*/ 90934 w 127182"/>
                <a:gd name="connsiteY1" fmla="*/ 115227 h 115035"/>
                <a:gd name="connsiteX2" fmla="*/ 127344 w 127182"/>
                <a:gd name="connsiteY2" fmla="*/ 112434 h 115035"/>
                <a:gd name="connsiteX3" fmla="*/ 127344 w 127182"/>
                <a:gd name="connsiteY3" fmla="*/ 104561 h 115035"/>
                <a:gd name="connsiteX4" fmla="*/ 107622 w 127182"/>
                <a:gd name="connsiteY4" fmla="*/ 90341 h 115035"/>
                <a:gd name="connsiteX5" fmla="*/ 107622 w 127182"/>
                <a:gd name="connsiteY5" fmla="*/ 191 h 115035"/>
                <a:gd name="connsiteX6" fmla="*/ 70454 w 127182"/>
                <a:gd name="connsiteY6" fmla="*/ 2985 h 115035"/>
                <a:gd name="connsiteX7" fmla="*/ 70454 w 127182"/>
                <a:gd name="connsiteY7" fmla="*/ 10857 h 115035"/>
                <a:gd name="connsiteX8" fmla="*/ 90176 w 127182"/>
                <a:gd name="connsiteY8" fmla="*/ 25078 h 115035"/>
                <a:gd name="connsiteX9" fmla="*/ 90176 w 127182"/>
                <a:gd name="connsiteY9" fmla="*/ 70279 h 115035"/>
                <a:gd name="connsiteX10" fmla="*/ 59581 w 127182"/>
                <a:gd name="connsiteY10" fmla="*/ 109640 h 115035"/>
                <a:gd name="connsiteX11" fmla="*/ 37331 w 127182"/>
                <a:gd name="connsiteY11" fmla="*/ 84500 h 115035"/>
                <a:gd name="connsiteX12" fmla="*/ 37331 w 127182"/>
                <a:gd name="connsiteY12" fmla="*/ 191 h 115035"/>
                <a:gd name="connsiteX13" fmla="*/ 162 w 127182"/>
                <a:gd name="connsiteY13" fmla="*/ 2985 h 115035"/>
                <a:gd name="connsiteX14" fmla="*/ 162 w 127182"/>
                <a:gd name="connsiteY14" fmla="*/ 10857 h 115035"/>
                <a:gd name="connsiteX15" fmla="*/ 19884 w 127182"/>
                <a:gd name="connsiteY15" fmla="*/ 34219 h 115035"/>
                <a:gd name="connsiteX16" fmla="*/ 19884 w 127182"/>
                <a:gd name="connsiteY16" fmla="*/ 72311 h 115035"/>
                <a:gd name="connsiteX17" fmla="*/ 58317 w 127182"/>
                <a:gd name="connsiteY17" fmla="*/ 115227 h 115035"/>
                <a:gd name="connsiteX18" fmla="*/ 90934 w 127182"/>
                <a:gd name="connsiteY18" fmla="*/ 92372 h 11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7182" h="115035">
                  <a:moveTo>
                    <a:pt x="90934" y="92372"/>
                  </a:moveTo>
                  <a:lnTo>
                    <a:pt x="90934" y="115227"/>
                  </a:lnTo>
                  <a:lnTo>
                    <a:pt x="127344" y="112434"/>
                  </a:lnTo>
                  <a:lnTo>
                    <a:pt x="127344" y="104561"/>
                  </a:lnTo>
                  <a:cubicBezTo>
                    <a:pt x="109645" y="104561"/>
                    <a:pt x="107622" y="102784"/>
                    <a:pt x="107622" y="90341"/>
                  </a:cubicBezTo>
                  <a:lnTo>
                    <a:pt x="107622" y="191"/>
                  </a:lnTo>
                  <a:lnTo>
                    <a:pt x="70454" y="2985"/>
                  </a:lnTo>
                  <a:lnTo>
                    <a:pt x="70454" y="10857"/>
                  </a:lnTo>
                  <a:cubicBezTo>
                    <a:pt x="88153" y="10857"/>
                    <a:pt x="90176" y="12634"/>
                    <a:pt x="90176" y="25078"/>
                  </a:cubicBezTo>
                  <a:lnTo>
                    <a:pt x="90176" y="70279"/>
                  </a:lnTo>
                  <a:cubicBezTo>
                    <a:pt x="90176" y="92372"/>
                    <a:pt x="78039" y="109640"/>
                    <a:pt x="59581" y="109640"/>
                  </a:cubicBezTo>
                  <a:cubicBezTo>
                    <a:pt x="38342" y="109640"/>
                    <a:pt x="37331" y="97705"/>
                    <a:pt x="37331" y="84500"/>
                  </a:cubicBezTo>
                  <a:lnTo>
                    <a:pt x="37331" y="191"/>
                  </a:lnTo>
                  <a:lnTo>
                    <a:pt x="162" y="2985"/>
                  </a:lnTo>
                  <a:lnTo>
                    <a:pt x="162" y="10857"/>
                  </a:lnTo>
                  <a:cubicBezTo>
                    <a:pt x="19884" y="10857"/>
                    <a:pt x="19884" y="11619"/>
                    <a:pt x="19884" y="34219"/>
                  </a:cubicBezTo>
                  <a:lnTo>
                    <a:pt x="19884" y="72311"/>
                  </a:lnTo>
                  <a:cubicBezTo>
                    <a:pt x="19884" y="92118"/>
                    <a:pt x="19884" y="115227"/>
                    <a:pt x="58317" y="115227"/>
                  </a:cubicBezTo>
                  <a:cubicBezTo>
                    <a:pt x="72477" y="115227"/>
                    <a:pt x="83602" y="108117"/>
                    <a:pt x="90934" y="92372"/>
                  </a:cubicBezTo>
                  <a:close/>
                </a:path>
              </a:pathLst>
            </a:custGeom>
            <a:solidFill>
              <a:srgbClr val="000000"/>
            </a:solidFill>
            <a:ln w="25380" cap="flat">
              <a:noFill/>
              <a:prstDash val="solid"/>
              <a:miter/>
            </a:ln>
          </p:spPr>
          <p:txBody>
            <a:bodyPr rtlCol="0" anchor="ctr"/>
            <a:lstStyle/>
            <a:p>
              <a:endParaRPr lang="en-IN"/>
            </a:p>
          </p:txBody>
        </p:sp>
        <p:sp>
          <p:nvSpPr>
            <p:cNvPr id="763" name="Freeform: Shape 762">
              <a:extLst>
                <a:ext uri="{FF2B5EF4-FFF2-40B4-BE49-F238E27FC236}">
                  <a16:creationId xmlns:a16="http://schemas.microsoft.com/office/drawing/2014/main" id="{3BE6D453-5809-6937-8196-ED90247C582A}"/>
                </a:ext>
              </a:extLst>
            </p:cNvPr>
            <p:cNvSpPr/>
            <p:nvPr>
              <p:custDataLst>
                <p:tags r:id="rId321"/>
              </p:custDataLst>
            </p:nvPr>
          </p:nvSpPr>
          <p:spPr>
            <a:xfrm>
              <a:off x="6810758" y="7300621"/>
              <a:ext cx="197473" cy="112242"/>
            </a:xfrm>
            <a:custGeom>
              <a:avLst/>
              <a:gdLst>
                <a:gd name="connsiteX0" fmla="*/ 19890 w 197473"/>
                <a:gd name="connsiteY0" fmla="*/ 25078 h 112242"/>
                <a:gd name="connsiteX1" fmla="*/ 19890 w 197473"/>
                <a:gd name="connsiteY1" fmla="*/ 93134 h 112242"/>
                <a:gd name="connsiteX2" fmla="*/ 168 w 197473"/>
                <a:gd name="connsiteY2" fmla="*/ 104561 h 112242"/>
                <a:gd name="connsiteX3" fmla="*/ 168 w 197473"/>
                <a:gd name="connsiteY3" fmla="*/ 112434 h 112242"/>
                <a:gd name="connsiteX4" fmla="*/ 28740 w 197473"/>
                <a:gd name="connsiteY4" fmla="*/ 111672 h 112242"/>
                <a:gd name="connsiteX5" fmla="*/ 57059 w 197473"/>
                <a:gd name="connsiteY5" fmla="*/ 112434 h 112242"/>
                <a:gd name="connsiteX6" fmla="*/ 57059 w 197473"/>
                <a:gd name="connsiteY6" fmla="*/ 104561 h 112242"/>
                <a:gd name="connsiteX7" fmla="*/ 37336 w 197473"/>
                <a:gd name="connsiteY7" fmla="*/ 93134 h 112242"/>
                <a:gd name="connsiteX8" fmla="*/ 37336 w 197473"/>
                <a:gd name="connsiteY8" fmla="*/ 46409 h 112242"/>
                <a:gd name="connsiteX9" fmla="*/ 71471 w 197473"/>
                <a:gd name="connsiteY9" fmla="*/ 5778 h 112242"/>
                <a:gd name="connsiteX10" fmla="*/ 90181 w 197473"/>
                <a:gd name="connsiteY10" fmla="*/ 33965 h 112242"/>
                <a:gd name="connsiteX11" fmla="*/ 90181 w 197473"/>
                <a:gd name="connsiteY11" fmla="*/ 93134 h 112242"/>
                <a:gd name="connsiteX12" fmla="*/ 70459 w 197473"/>
                <a:gd name="connsiteY12" fmla="*/ 104561 h 112242"/>
                <a:gd name="connsiteX13" fmla="*/ 70459 w 197473"/>
                <a:gd name="connsiteY13" fmla="*/ 112434 h 112242"/>
                <a:gd name="connsiteX14" fmla="*/ 99031 w 197473"/>
                <a:gd name="connsiteY14" fmla="*/ 111672 h 112242"/>
                <a:gd name="connsiteX15" fmla="*/ 127350 w 197473"/>
                <a:gd name="connsiteY15" fmla="*/ 112434 h 112242"/>
                <a:gd name="connsiteX16" fmla="*/ 127350 w 197473"/>
                <a:gd name="connsiteY16" fmla="*/ 104561 h 112242"/>
                <a:gd name="connsiteX17" fmla="*/ 107628 w 197473"/>
                <a:gd name="connsiteY17" fmla="*/ 93134 h 112242"/>
                <a:gd name="connsiteX18" fmla="*/ 107628 w 197473"/>
                <a:gd name="connsiteY18" fmla="*/ 46409 h 112242"/>
                <a:gd name="connsiteX19" fmla="*/ 141762 w 197473"/>
                <a:gd name="connsiteY19" fmla="*/ 5778 h 112242"/>
                <a:gd name="connsiteX20" fmla="*/ 160473 w 197473"/>
                <a:gd name="connsiteY20" fmla="*/ 33965 h 112242"/>
                <a:gd name="connsiteX21" fmla="*/ 160473 w 197473"/>
                <a:gd name="connsiteY21" fmla="*/ 93134 h 112242"/>
                <a:gd name="connsiteX22" fmla="*/ 140751 w 197473"/>
                <a:gd name="connsiteY22" fmla="*/ 104561 h 112242"/>
                <a:gd name="connsiteX23" fmla="*/ 140751 w 197473"/>
                <a:gd name="connsiteY23" fmla="*/ 112434 h 112242"/>
                <a:gd name="connsiteX24" fmla="*/ 169323 w 197473"/>
                <a:gd name="connsiteY24" fmla="*/ 111672 h 112242"/>
                <a:gd name="connsiteX25" fmla="*/ 197641 w 197473"/>
                <a:gd name="connsiteY25" fmla="*/ 112434 h 112242"/>
                <a:gd name="connsiteX26" fmla="*/ 197641 w 197473"/>
                <a:gd name="connsiteY26" fmla="*/ 104561 h 112242"/>
                <a:gd name="connsiteX27" fmla="*/ 177919 w 197473"/>
                <a:gd name="connsiteY27" fmla="*/ 96943 h 112242"/>
                <a:gd name="connsiteX28" fmla="*/ 177919 w 197473"/>
                <a:gd name="connsiteY28" fmla="*/ 48440 h 112242"/>
                <a:gd name="connsiteX29" fmla="*/ 170081 w 197473"/>
                <a:gd name="connsiteY29" fmla="*/ 9587 h 112242"/>
                <a:gd name="connsiteX30" fmla="*/ 143532 w 197473"/>
                <a:gd name="connsiteY30" fmla="*/ 191 h 112242"/>
                <a:gd name="connsiteX31" fmla="*/ 106869 w 197473"/>
                <a:gd name="connsiteY31" fmla="*/ 25078 h 112242"/>
                <a:gd name="connsiteX32" fmla="*/ 73241 w 197473"/>
                <a:gd name="connsiteY32" fmla="*/ 191 h 112242"/>
                <a:gd name="connsiteX33" fmla="*/ 35819 w 197473"/>
                <a:gd name="connsiteY33" fmla="*/ 26855 h 112242"/>
                <a:gd name="connsiteX34" fmla="*/ 35819 w 197473"/>
                <a:gd name="connsiteY34" fmla="*/ 191 h 112242"/>
                <a:gd name="connsiteX35" fmla="*/ 168 w 197473"/>
                <a:gd name="connsiteY35" fmla="*/ 2985 h 112242"/>
                <a:gd name="connsiteX36" fmla="*/ 168 w 197473"/>
                <a:gd name="connsiteY36" fmla="*/ 10857 h 112242"/>
                <a:gd name="connsiteX37" fmla="*/ 19890 w 197473"/>
                <a:gd name="connsiteY37" fmla="*/ 25078 h 11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7473" h="112242">
                  <a:moveTo>
                    <a:pt x="19890" y="25078"/>
                  </a:moveTo>
                  <a:lnTo>
                    <a:pt x="19890" y="93134"/>
                  </a:lnTo>
                  <a:cubicBezTo>
                    <a:pt x="19890" y="104561"/>
                    <a:pt x="17109" y="104561"/>
                    <a:pt x="168" y="104561"/>
                  </a:cubicBezTo>
                  <a:lnTo>
                    <a:pt x="168" y="112434"/>
                  </a:lnTo>
                  <a:cubicBezTo>
                    <a:pt x="9018" y="112180"/>
                    <a:pt x="21913" y="111672"/>
                    <a:pt x="28740" y="111672"/>
                  </a:cubicBezTo>
                  <a:cubicBezTo>
                    <a:pt x="35314" y="111672"/>
                    <a:pt x="48462" y="112180"/>
                    <a:pt x="57059" y="112434"/>
                  </a:cubicBezTo>
                  <a:lnTo>
                    <a:pt x="57059" y="104561"/>
                  </a:lnTo>
                  <a:cubicBezTo>
                    <a:pt x="40118" y="104561"/>
                    <a:pt x="37336" y="104561"/>
                    <a:pt x="37336" y="93134"/>
                  </a:cubicBezTo>
                  <a:lnTo>
                    <a:pt x="37336" y="46409"/>
                  </a:lnTo>
                  <a:cubicBezTo>
                    <a:pt x="37336" y="19999"/>
                    <a:pt x="55289" y="5778"/>
                    <a:pt x="71471" y="5778"/>
                  </a:cubicBezTo>
                  <a:cubicBezTo>
                    <a:pt x="87400" y="5778"/>
                    <a:pt x="90181" y="19491"/>
                    <a:pt x="90181" y="33965"/>
                  </a:cubicBezTo>
                  <a:lnTo>
                    <a:pt x="90181" y="93134"/>
                  </a:lnTo>
                  <a:cubicBezTo>
                    <a:pt x="90181" y="104561"/>
                    <a:pt x="87400" y="104561"/>
                    <a:pt x="70459" y="104561"/>
                  </a:cubicBezTo>
                  <a:lnTo>
                    <a:pt x="70459" y="112434"/>
                  </a:lnTo>
                  <a:cubicBezTo>
                    <a:pt x="79309" y="112180"/>
                    <a:pt x="92204" y="111672"/>
                    <a:pt x="99031" y="111672"/>
                  </a:cubicBezTo>
                  <a:cubicBezTo>
                    <a:pt x="105605" y="111672"/>
                    <a:pt x="118753" y="112180"/>
                    <a:pt x="127350" y="112434"/>
                  </a:cubicBezTo>
                  <a:lnTo>
                    <a:pt x="127350" y="104561"/>
                  </a:lnTo>
                  <a:cubicBezTo>
                    <a:pt x="110409" y="104561"/>
                    <a:pt x="107628" y="104561"/>
                    <a:pt x="107628" y="93134"/>
                  </a:cubicBezTo>
                  <a:lnTo>
                    <a:pt x="107628" y="46409"/>
                  </a:lnTo>
                  <a:cubicBezTo>
                    <a:pt x="107628" y="19999"/>
                    <a:pt x="125580" y="5778"/>
                    <a:pt x="141762" y="5778"/>
                  </a:cubicBezTo>
                  <a:cubicBezTo>
                    <a:pt x="157692" y="5778"/>
                    <a:pt x="160473" y="19491"/>
                    <a:pt x="160473" y="33965"/>
                  </a:cubicBezTo>
                  <a:lnTo>
                    <a:pt x="160473" y="93134"/>
                  </a:lnTo>
                  <a:cubicBezTo>
                    <a:pt x="160473" y="104561"/>
                    <a:pt x="157692" y="104561"/>
                    <a:pt x="140751" y="104561"/>
                  </a:cubicBezTo>
                  <a:lnTo>
                    <a:pt x="140751" y="112434"/>
                  </a:lnTo>
                  <a:cubicBezTo>
                    <a:pt x="149601" y="112180"/>
                    <a:pt x="162496" y="111672"/>
                    <a:pt x="169323" y="111672"/>
                  </a:cubicBezTo>
                  <a:cubicBezTo>
                    <a:pt x="175897" y="111672"/>
                    <a:pt x="189045" y="112180"/>
                    <a:pt x="197641" y="112434"/>
                  </a:cubicBezTo>
                  <a:lnTo>
                    <a:pt x="197641" y="104561"/>
                  </a:lnTo>
                  <a:cubicBezTo>
                    <a:pt x="184493" y="104561"/>
                    <a:pt x="178172" y="104561"/>
                    <a:pt x="177919" y="96943"/>
                  </a:cubicBezTo>
                  <a:lnTo>
                    <a:pt x="177919" y="48440"/>
                  </a:lnTo>
                  <a:cubicBezTo>
                    <a:pt x="177919" y="26601"/>
                    <a:pt x="177919" y="18729"/>
                    <a:pt x="170081" y="9587"/>
                  </a:cubicBezTo>
                  <a:cubicBezTo>
                    <a:pt x="166541" y="5270"/>
                    <a:pt x="158197" y="191"/>
                    <a:pt x="143532" y="191"/>
                  </a:cubicBezTo>
                  <a:cubicBezTo>
                    <a:pt x="122293" y="191"/>
                    <a:pt x="111168" y="15428"/>
                    <a:pt x="106869" y="25078"/>
                  </a:cubicBezTo>
                  <a:cubicBezTo>
                    <a:pt x="103330" y="2985"/>
                    <a:pt x="84619" y="191"/>
                    <a:pt x="73241" y="191"/>
                  </a:cubicBezTo>
                  <a:cubicBezTo>
                    <a:pt x="54783" y="191"/>
                    <a:pt x="42899" y="11111"/>
                    <a:pt x="35819" y="26855"/>
                  </a:cubicBezTo>
                  <a:lnTo>
                    <a:pt x="35819" y="191"/>
                  </a:lnTo>
                  <a:lnTo>
                    <a:pt x="168" y="2985"/>
                  </a:lnTo>
                  <a:lnTo>
                    <a:pt x="168" y="10857"/>
                  </a:lnTo>
                  <a:cubicBezTo>
                    <a:pt x="17867" y="10857"/>
                    <a:pt x="19890" y="12634"/>
                    <a:pt x="19890" y="25078"/>
                  </a:cubicBezTo>
                  <a:close/>
                </a:path>
              </a:pathLst>
            </a:custGeom>
            <a:solidFill>
              <a:srgbClr val="000000"/>
            </a:solidFill>
            <a:ln w="25380" cap="flat">
              <a:noFill/>
              <a:prstDash val="solid"/>
              <a:miter/>
            </a:ln>
          </p:spPr>
          <p:txBody>
            <a:bodyPr rtlCol="0" anchor="ctr"/>
            <a:lstStyle/>
            <a:p>
              <a:endParaRPr lang="en-IN"/>
            </a:p>
          </p:txBody>
        </p:sp>
        <p:sp>
          <p:nvSpPr>
            <p:cNvPr id="764" name="Freeform: Shape 763">
              <a:extLst>
                <a:ext uri="{FF2B5EF4-FFF2-40B4-BE49-F238E27FC236}">
                  <a16:creationId xmlns:a16="http://schemas.microsoft.com/office/drawing/2014/main" id="{B1C1FB8B-DC75-A11C-F98F-AD9E6D2AB831}"/>
                </a:ext>
              </a:extLst>
            </p:cNvPr>
            <p:cNvSpPr/>
            <p:nvPr>
              <p:custDataLst>
                <p:tags r:id="rId322"/>
              </p:custDataLst>
            </p:nvPr>
          </p:nvSpPr>
          <p:spPr>
            <a:xfrm>
              <a:off x="7013430" y="7236628"/>
              <a:ext cx="124653" cy="179029"/>
            </a:xfrm>
            <a:custGeom>
              <a:avLst/>
              <a:gdLst>
                <a:gd name="connsiteX0" fmla="*/ 36586 w 124653"/>
                <a:gd name="connsiteY0" fmla="*/ 80691 h 179029"/>
                <a:gd name="connsiteX1" fmla="*/ 36586 w 124653"/>
                <a:gd name="connsiteY1" fmla="*/ 191 h 179029"/>
                <a:gd name="connsiteX2" fmla="*/ 176 w 124653"/>
                <a:gd name="connsiteY2" fmla="*/ 2985 h 179029"/>
                <a:gd name="connsiteX3" fmla="*/ 176 w 124653"/>
                <a:gd name="connsiteY3" fmla="*/ 10857 h 179029"/>
                <a:gd name="connsiteX4" fmla="*/ 19898 w 124653"/>
                <a:gd name="connsiteY4" fmla="*/ 25078 h 179029"/>
                <a:gd name="connsiteX5" fmla="*/ 19898 w 124653"/>
                <a:gd name="connsiteY5" fmla="*/ 176427 h 179029"/>
                <a:gd name="connsiteX6" fmla="*/ 26219 w 124653"/>
                <a:gd name="connsiteY6" fmla="*/ 176427 h 179029"/>
                <a:gd name="connsiteX7" fmla="*/ 35322 w 124653"/>
                <a:gd name="connsiteY7" fmla="*/ 160683 h 179029"/>
                <a:gd name="connsiteX8" fmla="*/ 68445 w 124653"/>
                <a:gd name="connsiteY8" fmla="*/ 179220 h 179029"/>
                <a:gd name="connsiteX9" fmla="*/ 124830 w 124653"/>
                <a:gd name="connsiteY9" fmla="*/ 121575 h 179029"/>
                <a:gd name="connsiteX10" fmla="*/ 71226 w 124653"/>
                <a:gd name="connsiteY10" fmla="*/ 64185 h 179029"/>
                <a:gd name="connsiteX11" fmla="*/ 36586 w 124653"/>
                <a:gd name="connsiteY11" fmla="*/ 80691 h 179029"/>
                <a:gd name="connsiteX12" fmla="*/ 37344 w 124653"/>
                <a:gd name="connsiteY12" fmla="*/ 147478 h 179029"/>
                <a:gd name="connsiteX13" fmla="*/ 37344 w 124653"/>
                <a:gd name="connsiteY13" fmla="*/ 95166 h 179029"/>
                <a:gd name="connsiteX14" fmla="*/ 40126 w 124653"/>
                <a:gd name="connsiteY14" fmla="*/ 86024 h 179029"/>
                <a:gd name="connsiteX15" fmla="*/ 69962 w 124653"/>
                <a:gd name="connsiteY15" fmla="*/ 69771 h 179029"/>
                <a:gd name="connsiteX16" fmla="*/ 96511 w 124653"/>
                <a:gd name="connsiteY16" fmla="*/ 86024 h 179029"/>
                <a:gd name="connsiteX17" fmla="*/ 103843 w 124653"/>
                <a:gd name="connsiteY17" fmla="*/ 121322 h 179029"/>
                <a:gd name="connsiteX18" fmla="*/ 96005 w 124653"/>
                <a:gd name="connsiteY18" fmla="*/ 157381 h 179029"/>
                <a:gd name="connsiteX19" fmla="*/ 67433 w 124653"/>
                <a:gd name="connsiteY19" fmla="*/ 173634 h 179029"/>
                <a:gd name="connsiteX20" fmla="*/ 40884 w 124653"/>
                <a:gd name="connsiteY20" fmla="*/ 158143 h 179029"/>
                <a:gd name="connsiteX21" fmla="*/ 37344 w 124653"/>
                <a:gd name="connsiteY21" fmla="*/ 147478 h 179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4653" h="179029">
                  <a:moveTo>
                    <a:pt x="36586" y="80691"/>
                  </a:moveTo>
                  <a:lnTo>
                    <a:pt x="36586" y="191"/>
                  </a:lnTo>
                  <a:lnTo>
                    <a:pt x="176" y="2985"/>
                  </a:lnTo>
                  <a:lnTo>
                    <a:pt x="176" y="10857"/>
                  </a:lnTo>
                  <a:cubicBezTo>
                    <a:pt x="17875" y="10857"/>
                    <a:pt x="19898" y="12634"/>
                    <a:pt x="19898" y="25078"/>
                  </a:cubicBezTo>
                  <a:lnTo>
                    <a:pt x="19898" y="176427"/>
                  </a:lnTo>
                  <a:lnTo>
                    <a:pt x="26219" y="176427"/>
                  </a:lnTo>
                  <a:cubicBezTo>
                    <a:pt x="26472" y="176173"/>
                    <a:pt x="28495" y="172618"/>
                    <a:pt x="35322" y="160683"/>
                  </a:cubicBezTo>
                  <a:cubicBezTo>
                    <a:pt x="39114" y="166523"/>
                    <a:pt x="49734" y="179220"/>
                    <a:pt x="68445" y="179220"/>
                  </a:cubicBezTo>
                  <a:cubicBezTo>
                    <a:pt x="98533" y="179220"/>
                    <a:pt x="124830" y="154334"/>
                    <a:pt x="124830" y="121575"/>
                  </a:cubicBezTo>
                  <a:cubicBezTo>
                    <a:pt x="124830" y="89325"/>
                    <a:pt x="100051" y="64185"/>
                    <a:pt x="71226" y="64185"/>
                  </a:cubicBezTo>
                  <a:cubicBezTo>
                    <a:pt x="51504" y="64185"/>
                    <a:pt x="40631" y="76120"/>
                    <a:pt x="36586" y="80691"/>
                  </a:cubicBezTo>
                  <a:close/>
                  <a:moveTo>
                    <a:pt x="37344" y="147478"/>
                  </a:moveTo>
                  <a:lnTo>
                    <a:pt x="37344" y="95166"/>
                  </a:lnTo>
                  <a:cubicBezTo>
                    <a:pt x="37344" y="90341"/>
                    <a:pt x="37344" y="90087"/>
                    <a:pt x="40126" y="86024"/>
                  </a:cubicBezTo>
                  <a:cubicBezTo>
                    <a:pt x="49987" y="71803"/>
                    <a:pt x="63893" y="69771"/>
                    <a:pt x="69962" y="69771"/>
                  </a:cubicBezTo>
                  <a:cubicBezTo>
                    <a:pt x="81340" y="69771"/>
                    <a:pt x="90442" y="76374"/>
                    <a:pt x="96511" y="86024"/>
                  </a:cubicBezTo>
                  <a:cubicBezTo>
                    <a:pt x="103085" y="96435"/>
                    <a:pt x="103843" y="110910"/>
                    <a:pt x="103843" y="121322"/>
                  </a:cubicBezTo>
                  <a:cubicBezTo>
                    <a:pt x="103843" y="130717"/>
                    <a:pt x="103338" y="145954"/>
                    <a:pt x="96005" y="157381"/>
                  </a:cubicBezTo>
                  <a:cubicBezTo>
                    <a:pt x="90695" y="165254"/>
                    <a:pt x="81087" y="173634"/>
                    <a:pt x="67433" y="173634"/>
                  </a:cubicBezTo>
                  <a:cubicBezTo>
                    <a:pt x="56055" y="173634"/>
                    <a:pt x="46953" y="167539"/>
                    <a:pt x="40884" y="158143"/>
                  </a:cubicBezTo>
                  <a:cubicBezTo>
                    <a:pt x="37344" y="152810"/>
                    <a:pt x="37344" y="152049"/>
                    <a:pt x="37344" y="147478"/>
                  </a:cubicBezTo>
                  <a:close/>
                </a:path>
              </a:pathLst>
            </a:custGeom>
            <a:solidFill>
              <a:srgbClr val="000000"/>
            </a:solidFill>
            <a:ln w="25380" cap="flat">
              <a:noFill/>
              <a:prstDash val="solid"/>
              <a:miter/>
            </a:ln>
          </p:spPr>
          <p:txBody>
            <a:bodyPr rtlCol="0" anchor="ctr"/>
            <a:lstStyle/>
            <a:p>
              <a:endParaRPr lang="en-IN"/>
            </a:p>
          </p:txBody>
        </p:sp>
        <p:sp>
          <p:nvSpPr>
            <p:cNvPr id="765" name="Freeform: Shape 764">
              <a:extLst>
                <a:ext uri="{FF2B5EF4-FFF2-40B4-BE49-F238E27FC236}">
                  <a16:creationId xmlns:a16="http://schemas.microsoft.com/office/drawing/2014/main" id="{7B7C1C9A-B850-04BD-9C47-C382CF1E57DD}"/>
                </a:ext>
              </a:extLst>
            </p:cNvPr>
            <p:cNvSpPr/>
            <p:nvPr>
              <p:custDataLst>
                <p:tags r:id="rId323"/>
              </p:custDataLst>
            </p:nvPr>
          </p:nvSpPr>
          <p:spPr>
            <a:xfrm>
              <a:off x="7160924" y="7299097"/>
              <a:ext cx="97851" cy="116559"/>
            </a:xfrm>
            <a:custGeom>
              <a:avLst/>
              <a:gdLst>
                <a:gd name="connsiteX0" fmla="*/ 21421 w 97851"/>
                <a:gd name="connsiteY0" fmla="*/ 49964 h 116559"/>
                <a:gd name="connsiteX1" fmla="*/ 52774 w 97851"/>
                <a:gd name="connsiteY1" fmla="*/ 5778 h 116559"/>
                <a:gd name="connsiteX2" fmla="*/ 81346 w 97851"/>
                <a:gd name="connsiteY2" fmla="*/ 49964 h 116559"/>
                <a:gd name="connsiteX3" fmla="*/ 21421 w 97851"/>
                <a:gd name="connsiteY3" fmla="*/ 49964 h 116559"/>
                <a:gd name="connsiteX4" fmla="*/ 21168 w 97851"/>
                <a:gd name="connsiteY4" fmla="*/ 55297 h 116559"/>
                <a:gd name="connsiteX5" fmla="*/ 91712 w 97851"/>
                <a:gd name="connsiteY5" fmla="*/ 55297 h 116559"/>
                <a:gd name="connsiteX6" fmla="*/ 98034 w 97851"/>
                <a:gd name="connsiteY6" fmla="*/ 49964 h 116559"/>
                <a:gd name="connsiteX7" fmla="*/ 52774 w 97851"/>
                <a:gd name="connsiteY7" fmla="*/ 191 h 116559"/>
                <a:gd name="connsiteX8" fmla="*/ 182 w 97851"/>
                <a:gd name="connsiteY8" fmla="*/ 58090 h 116559"/>
                <a:gd name="connsiteX9" fmla="*/ 55808 w 97851"/>
                <a:gd name="connsiteY9" fmla="*/ 116751 h 116559"/>
                <a:gd name="connsiteX10" fmla="*/ 98034 w 97851"/>
                <a:gd name="connsiteY10" fmla="*/ 83738 h 116559"/>
                <a:gd name="connsiteX11" fmla="*/ 94747 w 97851"/>
                <a:gd name="connsiteY11" fmla="*/ 80691 h 116559"/>
                <a:gd name="connsiteX12" fmla="*/ 91460 w 97851"/>
                <a:gd name="connsiteY12" fmla="*/ 84246 h 116559"/>
                <a:gd name="connsiteX13" fmla="*/ 57325 w 97851"/>
                <a:gd name="connsiteY13" fmla="*/ 110402 h 116559"/>
                <a:gd name="connsiteX14" fmla="*/ 28753 w 97851"/>
                <a:gd name="connsiteY14" fmla="*/ 93388 h 116559"/>
                <a:gd name="connsiteX15" fmla="*/ 21168 w 97851"/>
                <a:gd name="connsiteY15" fmla="*/ 55297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851" h="116559">
                  <a:moveTo>
                    <a:pt x="21421" y="49964"/>
                  </a:moveTo>
                  <a:cubicBezTo>
                    <a:pt x="22938" y="12126"/>
                    <a:pt x="44177" y="5778"/>
                    <a:pt x="52774" y="5778"/>
                  </a:cubicBezTo>
                  <a:cubicBezTo>
                    <a:pt x="78817" y="5778"/>
                    <a:pt x="81346" y="40060"/>
                    <a:pt x="81346" y="49964"/>
                  </a:cubicBezTo>
                  <a:lnTo>
                    <a:pt x="21421" y="49964"/>
                  </a:lnTo>
                  <a:close/>
                  <a:moveTo>
                    <a:pt x="21168" y="55297"/>
                  </a:moveTo>
                  <a:lnTo>
                    <a:pt x="91712" y="55297"/>
                  </a:lnTo>
                  <a:cubicBezTo>
                    <a:pt x="97275" y="55297"/>
                    <a:pt x="98034" y="55297"/>
                    <a:pt x="98034" y="49964"/>
                  </a:cubicBezTo>
                  <a:cubicBezTo>
                    <a:pt x="98034" y="24824"/>
                    <a:pt x="84380" y="191"/>
                    <a:pt x="52774" y="191"/>
                  </a:cubicBezTo>
                  <a:cubicBezTo>
                    <a:pt x="23444" y="191"/>
                    <a:pt x="182" y="26347"/>
                    <a:pt x="182" y="58090"/>
                  </a:cubicBezTo>
                  <a:cubicBezTo>
                    <a:pt x="182" y="92118"/>
                    <a:pt x="26731" y="116751"/>
                    <a:pt x="55808" y="116751"/>
                  </a:cubicBezTo>
                  <a:cubicBezTo>
                    <a:pt x="86655" y="116751"/>
                    <a:pt x="98034" y="88563"/>
                    <a:pt x="98034" y="83738"/>
                  </a:cubicBezTo>
                  <a:cubicBezTo>
                    <a:pt x="98034" y="81199"/>
                    <a:pt x="96011" y="80691"/>
                    <a:pt x="94747" y="80691"/>
                  </a:cubicBezTo>
                  <a:cubicBezTo>
                    <a:pt x="92471" y="80691"/>
                    <a:pt x="91965" y="82214"/>
                    <a:pt x="91460" y="84246"/>
                  </a:cubicBezTo>
                  <a:cubicBezTo>
                    <a:pt x="82610" y="110402"/>
                    <a:pt x="59854" y="110402"/>
                    <a:pt x="57325" y="110402"/>
                  </a:cubicBezTo>
                  <a:cubicBezTo>
                    <a:pt x="44683" y="110402"/>
                    <a:pt x="34569" y="102784"/>
                    <a:pt x="28753" y="93388"/>
                  </a:cubicBezTo>
                  <a:cubicBezTo>
                    <a:pt x="21168" y="81199"/>
                    <a:pt x="21168" y="64439"/>
                    <a:pt x="21168" y="55297"/>
                  </a:cubicBezTo>
                  <a:close/>
                </a:path>
              </a:pathLst>
            </a:custGeom>
            <a:solidFill>
              <a:srgbClr val="000000"/>
            </a:solidFill>
            <a:ln w="25380" cap="flat">
              <a:noFill/>
              <a:prstDash val="solid"/>
              <a:miter/>
            </a:ln>
          </p:spPr>
          <p:txBody>
            <a:bodyPr rtlCol="0" anchor="ctr"/>
            <a:lstStyle/>
            <a:p>
              <a:endParaRPr lang="en-IN"/>
            </a:p>
          </p:txBody>
        </p:sp>
        <p:sp>
          <p:nvSpPr>
            <p:cNvPr id="766" name="Freeform: Shape 765">
              <a:extLst>
                <a:ext uri="{FF2B5EF4-FFF2-40B4-BE49-F238E27FC236}">
                  <a16:creationId xmlns:a16="http://schemas.microsoft.com/office/drawing/2014/main" id="{B319477A-5E1B-0B89-72A6-382CFB71A6F4}"/>
                </a:ext>
              </a:extLst>
            </p:cNvPr>
            <p:cNvSpPr/>
            <p:nvPr>
              <p:custDataLst>
                <p:tags r:id="rId324"/>
              </p:custDataLst>
            </p:nvPr>
          </p:nvSpPr>
          <p:spPr>
            <a:xfrm>
              <a:off x="7273301" y="7300621"/>
              <a:ext cx="84956" cy="112242"/>
            </a:xfrm>
            <a:custGeom>
              <a:avLst/>
              <a:gdLst>
                <a:gd name="connsiteX0" fmla="*/ 35332 w 84956"/>
                <a:gd name="connsiteY0" fmla="*/ 28125 h 112242"/>
                <a:gd name="connsiteX1" fmla="*/ 35332 w 84956"/>
                <a:gd name="connsiteY1" fmla="*/ 191 h 112242"/>
                <a:gd name="connsiteX2" fmla="*/ 186 w 84956"/>
                <a:gd name="connsiteY2" fmla="*/ 2985 h 112242"/>
                <a:gd name="connsiteX3" fmla="*/ 186 w 84956"/>
                <a:gd name="connsiteY3" fmla="*/ 10857 h 112242"/>
                <a:gd name="connsiteX4" fmla="*/ 19908 w 84956"/>
                <a:gd name="connsiteY4" fmla="*/ 25078 h 112242"/>
                <a:gd name="connsiteX5" fmla="*/ 19908 w 84956"/>
                <a:gd name="connsiteY5" fmla="*/ 93134 h 112242"/>
                <a:gd name="connsiteX6" fmla="*/ 186 w 84956"/>
                <a:gd name="connsiteY6" fmla="*/ 104561 h 112242"/>
                <a:gd name="connsiteX7" fmla="*/ 186 w 84956"/>
                <a:gd name="connsiteY7" fmla="*/ 112434 h 112242"/>
                <a:gd name="connsiteX8" fmla="*/ 29011 w 84956"/>
                <a:gd name="connsiteY8" fmla="*/ 111672 h 112242"/>
                <a:gd name="connsiteX9" fmla="*/ 61122 w 84956"/>
                <a:gd name="connsiteY9" fmla="*/ 112434 h 112242"/>
                <a:gd name="connsiteX10" fmla="*/ 61122 w 84956"/>
                <a:gd name="connsiteY10" fmla="*/ 104561 h 112242"/>
                <a:gd name="connsiteX11" fmla="*/ 55813 w 84956"/>
                <a:gd name="connsiteY11" fmla="*/ 104561 h 112242"/>
                <a:gd name="connsiteX12" fmla="*/ 36596 w 84956"/>
                <a:gd name="connsiteY12" fmla="*/ 92626 h 112242"/>
                <a:gd name="connsiteX13" fmla="*/ 36596 w 84956"/>
                <a:gd name="connsiteY13" fmla="*/ 53519 h 112242"/>
                <a:gd name="connsiteX14" fmla="*/ 66432 w 84956"/>
                <a:gd name="connsiteY14" fmla="*/ 5778 h 112242"/>
                <a:gd name="connsiteX15" fmla="*/ 69213 w 84956"/>
                <a:gd name="connsiteY15" fmla="*/ 6032 h 112242"/>
                <a:gd name="connsiteX16" fmla="*/ 63398 w 84956"/>
                <a:gd name="connsiteY16" fmla="*/ 15936 h 112242"/>
                <a:gd name="connsiteX17" fmla="*/ 74270 w 84956"/>
                <a:gd name="connsiteY17" fmla="*/ 26855 h 112242"/>
                <a:gd name="connsiteX18" fmla="*/ 85143 w 84956"/>
                <a:gd name="connsiteY18" fmla="*/ 15682 h 112242"/>
                <a:gd name="connsiteX19" fmla="*/ 66432 w 84956"/>
                <a:gd name="connsiteY19" fmla="*/ 191 h 112242"/>
                <a:gd name="connsiteX20" fmla="*/ 35332 w 84956"/>
                <a:gd name="connsiteY20" fmla="*/ 28125 h 11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4956" h="112242">
                  <a:moveTo>
                    <a:pt x="35332" y="28125"/>
                  </a:moveTo>
                  <a:lnTo>
                    <a:pt x="35332" y="191"/>
                  </a:lnTo>
                  <a:lnTo>
                    <a:pt x="186" y="2985"/>
                  </a:lnTo>
                  <a:lnTo>
                    <a:pt x="186" y="10857"/>
                  </a:lnTo>
                  <a:cubicBezTo>
                    <a:pt x="17886" y="10857"/>
                    <a:pt x="19908" y="12634"/>
                    <a:pt x="19908" y="25078"/>
                  </a:cubicBezTo>
                  <a:lnTo>
                    <a:pt x="19908" y="93134"/>
                  </a:lnTo>
                  <a:cubicBezTo>
                    <a:pt x="19908" y="104561"/>
                    <a:pt x="17127" y="104561"/>
                    <a:pt x="186" y="104561"/>
                  </a:cubicBezTo>
                  <a:lnTo>
                    <a:pt x="186" y="112434"/>
                  </a:lnTo>
                  <a:cubicBezTo>
                    <a:pt x="10047" y="112180"/>
                    <a:pt x="21931" y="111672"/>
                    <a:pt x="29011" y="111672"/>
                  </a:cubicBezTo>
                  <a:cubicBezTo>
                    <a:pt x="39125" y="111672"/>
                    <a:pt x="51008" y="111672"/>
                    <a:pt x="61122" y="112434"/>
                  </a:cubicBezTo>
                  <a:lnTo>
                    <a:pt x="61122" y="104561"/>
                  </a:lnTo>
                  <a:lnTo>
                    <a:pt x="55813" y="104561"/>
                  </a:lnTo>
                  <a:cubicBezTo>
                    <a:pt x="37102" y="104561"/>
                    <a:pt x="36596" y="101768"/>
                    <a:pt x="36596" y="92626"/>
                  </a:cubicBezTo>
                  <a:lnTo>
                    <a:pt x="36596" y="53519"/>
                  </a:lnTo>
                  <a:cubicBezTo>
                    <a:pt x="36596" y="28379"/>
                    <a:pt x="47216" y="5778"/>
                    <a:pt x="66432" y="5778"/>
                  </a:cubicBezTo>
                  <a:cubicBezTo>
                    <a:pt x="68202" y="5778"/>
                    <a:pt x="68708" y="5778"/>
                    <a:pt x="69213" y="6032"/>
                  </a:cubicBezTo>
                  <a:cubicBezTo>
                    <a:pt x="68455" y="6286"/>
                    <a:pt x="63398" y="9333"/>
                    <a:pt x="63398" y="15936"/>
                  </a:cubicBezTo>
                  <a:cubicBezTo>
                    <a:pt x="63398" y="23046"/>
                    <a:pt x="68708" y="26855"/>
                    <a:pt x="74270" y="26855"/>
                  </a:cubicBezTo>
                  <a:cubicBezTo>
                    <a:pt x="78822" y="26855"/>
                    <a:pt x="85143" y="23808"/>
                    <a:pt x="85143" y="15682"/>
                  </a:cubicBezTo>
                  <a:cubicBezTo>
                    <a:pt x="85143" y="7555"/>
                    <a:pt x="77305" y="191"/>
                    <a:pt x="66432" y="191"/>
                  </a:cubicBezTo>
                  <a:cubicBezTo>
                    <a:pt x="47974" y="191"/>
                    <a:pt x="38872" y="17205"/>
                    <a:pt x="35332" y="28125"/>
                  </a:cubicBezTo>
                  <a:close/>
                </a:path>
              </a:pathLst>
            </a:custGeom>
            <a:solidFill>
              <a:srgbClr val="000000"/>
            </a:solidFill>
            <a:ln w="25380" cap="flat">
              <a:noFill/>
              <a:prstDash val="solid"/>
              <a:miter/>
            </a:ln>
          </p:spPr>
          <p:txBody>
            <a:bodyPr rtlCol="0" anchor="ctr"/>
            <a:lstStyle/>
            <a:p>
              <a:endParaRPr lang="en-IN"/>
            </a:p>
          </p:txBody>
        </p:sp>
        <p:sp>
          <p:nvSpPr>
            <p:cNvPr id="767" name="Freeform: Shape 766">
              <a:extLst>
                <a:ext uri="{FF2B5EF4-FFF2-40B4-BE49-F238E27FC236}">
                  <a16:creationId xmlns:a16="http://schemas.microsoft.com/office/drawing/2014/main" id="{82C1BAA5-185D-10C7-B2A6-DFDF66B8BB23}"/>
                </a:ext>
              </a:extLst>
            </p:cNvPr>
            <p:cNvSpPr/>
            <p:nvPr>
              <p:custDataLst>
                <p:tags r:id="rId325"/>
              </p:custDataLst>
            </p:nvPr>
          </p:nvSpPr>
          <p:spPr>
            <a:xfrm>
              <a:off x="7456615" y="7299097"/>
              <a:ext cx="112011" cy="116559"/>
            </a:xfrm>
            <a:custGeom>
              <a:avLst/>
              <a:gdLst>
                <a:gd name="connsiteX0" fmla="*/ 112205 w 112011"/>
                <a:gd name="connsiteY0" fmla="*/ 59614 h 116559"/>
                <a:gd name="connsiteX1" fmla="*/ 56325 w 112011"/>
                <a:gd name="connsiteY1" fmla="*/ 191 h 116559"/>
                <a:gd name="connsiteX2" fmla="*/ 193 w 112011"/>
                <a:gd name="connsiteY2" fmla="*/ 59614 h 116559"/>
                <a:gd name="connsiteX3" fmla="*/ 56073 w 112011"/>
                <a:gd name="connsiteY3" fmla="*/ 116751 h 116559"/>
                <a:gd name="connsiteX4" fmla="*/ 112205 w 112011"/>
                <a:gd name="connsiteY4" fmla="*/ 59614 h 116559"/>
                <a:gd name="connsiteX5" fmla="*/ 56325 w 112011"/>
                <a:gd name="connsiteY5" fmla="*/ 110402 h 116559"/>
                <a:gd name="connsiteX6" fmla="*/ 27501 w 112011"/>
                <a:gd name="connsiteY6" fmla="*/ 93388 h 116559"/>
                <a:gd name="connsiteX7" fmla="*/ 21180 w 112011"/>
                <a:gd name="connsiteY7" fmla="*/ 57582 h 116559"/>
                <a:gd name="connsiteX8" fmla="*/ 27248 w 112011"/>
                <a:gd name="connsiteY8" fmla="*/ 22792 h 116559"/>
                <a:gd name="connsiteX9" fmla="*/ 56073 w 112011"/>
                <a:gd name="connsiteY9" fmla="*/ 5778 h 116559"/>
                <a:gd name="connsiteX10" fmla="*/ 84644 w 112011"/>
                <a:gd name="connsiteY10" fmla="*/ 22284 h 116559"/>
                <a:gd name="connsiteX11" fmla="*/ 91218 w 112011"/>
                <a:gd name="connsiteY11" fmla="*/ 57582 h 116559"/>
                <a:gd name="connsiteX12" fmla="*/ 85656 w 112011"/>
                <a:gd name="connsiteY12" fmla="*/ 91610 h 116559"/>
                <a:gd name="connsiteX13" fmla="*/ 56325 w 112011"/>
                <a:gd name="connsiteY13" fmla="*/ 110402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011" h="116559">
                  <a:moveTo>
                    <a:pt x="112205" y="59614"/>
                  </a:moveTo>
                  <a:cubicBezTo>
                    <a:pt x="112205" y="27109"/>
                    <a:pt x="86920" y="191"/>
                    <a:pt x="56325" y="191"/>
                  </a:cubicBezTo>
                  <a:cubicBezTo>
                    <a:pt x="24720" y="191"/>
                    <a:pt x="193" y="27871"/>
                    <a:pt x="193" y="59614"/>
                  </a:cubicBezTo>
                  <a:cubicBezTo>
                    <a:pt x="193" y="92372"/>
                    <a:pt x="26490" y="116751"/>
                    <a:pt x="56073" y="116751"/>
                  </a:cubicBezTo>
                  <a:cubicBezTo>
                    <a:pt x="86667" y="116751"/>
                    <a:pt x="112205" y="91864"/>
                    <a:pt x="112205" y="59614"/>
                  </a:cubicBezTo>
                  <a:close/>
                  <a:moveTo>
                    <a:pt x="56325" y="110402"/>
                  </a:moveTo>
                  <a:cubicBezTo>
                    <a:pt x="45453" y="110402"/>
                    <a:pt x="34328" y="105069"/>
                    <a:pt x="27501" y="93388"/>
                  </a:cubicBezTo>
                  <a:cubicBezTo>
                    <a:pt x="21180" y="82214"/>
                    <a:pt x="21180" y="66724"/>
                    <a:pt x="21180" y="57582"/>
                  </a:cubicBezTo>
                  <a:cubicBezTo>
                    <a:pt x="21180" y="47678"/>
                    <a:pt x="21180" y="33965"/>
                    <a:pt x="27248" y="22792"/>
                  </a:cubicBezTo>
                  <a:cubicBezTo>
                    <a:pt x="34075" y="11111"/>
                    <a:pt x="45959" y="5778"/>
                    <a:pt x="56073" y="5778"/>
                  </a:cubicBezTo>
                  <a:cubicBezTo>
                    <a:pt x="67198" y="5778"/>
                    <a:pt x="78070" y="11365"/>
                    <a:pt x="84644" y="22284"/>
                  </a:cubicBezTo>
                  <a:cubicBezTo>
                    <a:pt x="91218" y="33204"/>
                    <a:pt x="91218" y="47932"/>
                    <a:pt x="91218" y="57582"/>
                  </a:cubicBezTo>
                  <a:cubicBezTo>
                    <a:pt x="91218" y="66724"/>
                    <a:pt x="91218" y="80437"/>
                    <a:pt x="85656" y="91610"/>
                  </a:cubicBezTo>
                  <a:cubicBezTo>
                    <a:pt x="80093" y="103038"/>
                    <a:pt x="68968" y="110402"/>
                    <a:pt x="56325" y="110402"/>
                  </a:cubicBezTo>
                  <a:close/>
                </a:path>
              </a:pathLst>
            </a:custGeom>
            <a:solidFill>
              <a:srgbClr val="000000"/>
            </a:solidFill>
            <a:ln w="25380" cap="flat">
              <a:noFill/>
              <a:prstDash val="solid"/>
              <a:miter/>
            </a:ln>
          </p:spPr>
          <p:txBody>
            <a:bodyPr rtlCol="0" anchor="ctr"/>
            <a:lstStyle/>
            <a:p>
              <a:endParaRPr lang="en-IN"/>
            </a:p>
          </p:txBody>
        </p:sp>
        <p:sp>
          <p:nvSpPr>
            <p:cNvPr id="768" name="Freeform: Shape 767">
              <a:extLst>
                <a:ext uri="{FF2B5EF4-FFF2-40B4-BE49-F238E27FC236}">
                  <a16:creationId xmlns:a16="http://schemas.microsoft.com/office/drawing/2014/main" id="{83B96D8B-393C-AA7C-B1C6-72A5BE3AEE99}"/>
                </a:ext>
              </a:extLst>
            </p:cNvPr>
            <p:cNvSpPr/>
            <p:nvPr>
              <p:custDataLst>
                <p:tags r:id="rId326"/>
              </p:custDataLst>
            </p:nvPr>
          </p:nvSpPr>
          <p:spPr>
            <a:xfrm>
              <a:off x="7584304" y="7233834"/>
              <a:ext cx="81922" cy="179029"/>
            </a:xfrm>
            <a:custGeom>
              <a:avLst/>
              <a:gdLst>
                <a:gd name="connsiteX0" fmla="*/ 36103 w 81922"/>
                <a:gd name="connsiteY0" fmla="*/ 69771 h 179029"/>
                <a:gd name="connsiteX1" fmla="*/ 36103 w 81922"/>
                <a:gd name="connsiteY1" fmla="*/ 40314 h 179029"/>
                <a:gd name="connsiteX2" fmla="*/ 59365 w 81922"/>
                <a:gd name="connsiteY2" fmla="*/ 5778 h 179029"/>
                <a:gd name="connsiteX3" fmla="*/ 67709 w 81922"/>
                <a:gd name="connsiteY3" fmla="*/ 7555 h 179029"/>
                <a:gd name="connsiteX4" fmla="*/ 60123 w 81922"/>
                <a:gd name="connsiteY4" fmla="*/ 18221 h 179029"/>
                <a:gd name="connsiteX5" fmla="*/ 70996 w 81922"/>
                <a:gd name="connsiteY5" fmla="*/ 29141 h 179029"/>
                <a:gd name="connsiteX6" fmla="*/ 82121 w 81922"/>
                <a:gd name="connsiteY6" fmla="*/ 17967 h 179029"/>
                <a:gd name="connsiteX7" fmla="*/ 59365 w 81922"/>
                <a:gd name="connsiteY7" fmla="*/ 191 h 179029"/>
                <a:gd name="connsiteX8" fmla="*/ 20173 w 81922"/>
                <a:gd name="connsiteY8" fmla="*/ 40568 h 179029"/>
                <a:gd name="connsiteX9" fmla="*/ 20173 w 81922"/>
                <a:gd name="connsiteY9" fmla="*/ 69771 h 179029"/>
                <a:gd name="connsiteX10" fmla="*/ 198 w 81922"/>
                <a:gd name="connsiteY10" fmla="*/ 69771 h 179029"/>
                <a:gd name="connsiteX11" fmla="*/ 198 w 81922"/>
                <a:gd name="connsiteY11" fmla="*/ 77644 h 179029"/>
                <a:gd name="connsiteX12" fmla="*/ 20173 w 81922"/>
                <a:gd name="connsiteY12" fmla="*/ 77644 h 179029"/>
                <a:gd name="connsiteX13" fmla="*/ 20173 w 81922"/>
                <a:gd name="connsiteY13" fmla="*/ 159921 h 179029"/>
                <a:gd name="connsiteX14" fmla="*/ 451 w 81922"/>
                <a:gd name="connsiteY14" fmla="*/ 171348 h 179029"/>
                <a:gd name="connsiteX15" fmla="*/ 451 w 81922"/>
                <a:gd name="connsiteY15" fmla="*/ 179220 h 179029"/>
                <a:gd name="connsiteX16" fmla="*/ 29276 w 81922"/>
                <a:gd name="connsiteY16" fmla="*/ 178459 h 179029"/>
                <a:gd name="connsiteX17" fmla="*/ 61387 w 81922"/>
                <a:gd name="connsiteY17" fmla="*/ 179220 h 179029"/>
                <a:gd name="connsiteX18" fmla="*/ 61387 w 81922"/>
                <a:gd name="connsiteY18" fmla="*/ 171348 h 179029"/>
                <a:gd name="connsiteX19" fmla="*/ 56078 w 81922"/>
                <a:gd name="connsiteY19" fmla="*/ 171348 h 179029"/>
                <a:gd name="connsiteX20" fmla="*/ 36861 w 81922"/>
                <a:gd name="connsiteY20" fmla="*/ 159413 h 179029"/>
                <a:gd name="connsiteX21" fmla="*/ 36861 w 81922"/>
                <a:gd name="connsiteY21" fmla="*/ 77644 h 179029"/>
                <a:gd name="connsiteX22" fmla="*/ 65686 w 81922"/>
                <a:gd name="connsiteY22" fmla="*/ 77644 h 179029"/>
                <a:gd name="connsiteX23" fmla="*/ 65686 w 81922"/>
                <a:gd name="connsiteY23" fmla="*/ 69771 h 179029"/>
                <a:gd name="connsiteX24" fmla="*/ 36103 w 81922"/>
                <a:gd name="connsiteY24" fmla="*/ 69771 h 179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1922" h="179029">
                  <a:moveTo>
                    <a:pt x="36103" y="69771"/>
                  </a:moveTo>
                  <a:lnTo>
                    <a:pt x="36103" y="40314"/>
                  </a:lnTo>
                  <a:cubicBezTo>
                    <a:pt x="36103" y="17967"/>
                    <a:pt x="48239" y="5778"/>
                    <a:pt x="59365" y="5778"/>
                  </a:cubicBezTo>
                  <a:cubicBezTo>
                    <a:pt x="60123" y="5778"/>
                    <a:pt x="63916" y="5778"/>
                    <a:pt x="67709" y="7555"/>
                  </a:cubicBezTo>
                  <a:cubicBezTo>
                    <a:pt x="64674" y="8571"/>
                    <a:pt x="60123" y="11872"/>
                    <a:pt x="60123" y="18221"/>
                  </a:cubicBezTo>
                  <a:cubicBezTo>
                    <a:pt x="60123" y="24062"/>
                    <a:pt x="64169" y="29141"/>
                    <a:pt x="70996" y="29141"/>
                  </a:cubicBezTo>
                  <a:cubicBezTo>
                    <a:pt x="78328" y="29141"/>
                    <a:pt x="82121" y="24062"/>
                    <a:pt x="82121" y="17967"/>
                  </a:cubicBezTo>
                  <a:cubicBezTo>
                    <a:pt x="82121" y="8571"/>
                    <a:pt x="72766" y="191"/>
                    <a:pt x="59365" y="191"/>
                  </a:cubicBezTo>
                  <a:cubicBezTo>
                    <a:pt x="41665" y="191"/>
                    <a:pt x="20173" y="13650"/>
                    <a:pt x="20173" y="40568"/>
                  </a:cubicBezTo>
                  <a:lnTo>
                    <a:pt x="20173" y="69771"/>
                  </a:lnTo>
                  <a:lnTo>
                    <a:pt x="198" y="69771"/>
                  </a:lnTo>
                  <a:lnTo>
                    <a:pt x="198" y="77644"/>
                  </a:lnTo>
                  <a:lnTo>
                    <a:pt x="20173" y="77644"/>
                  </a:lnTo>
                  <a:lnTo>
                    <a:pt x="20173" y="159921"/>
                  </a:lnTo>
                  <a:cubicBezTo>
                    <a:pt x="20173" y="171348"/>
                    <a:pt x="17392" y="171348"/>
                    <a:pt x="451" y="171348"/>
                  </a:cubicBezTo>
                  <a:lnTo>
                    <a:pt x="451" y="179220"/>
                  </a:lnTo>
                  <a:cubicBezTo>
                    <a:pt x="10312" y="178966"/>
                    <a:pt x="22196" y="178459"/>
                    <a:pt x="29276" y="178459"/>
                  </a:cubicBezTo>
                  <a:cubicBezTo>
                    <a:pt x="39390" y="178459"/>
                    <a:pt x="51274" y="178459"/>
                    <a:pt x="61387" y="179220"/>
                  </a:cubicBezTo>
                  <a:lnTo>
                    <a:pt x="61387" y="171348"/>
                  </a:lnTo>
                  <a:lnTo>
                    <a:pt x="56078" y="171348"/>
                  </a:lnTo>
                  <a:cubicBezTo>
                    <a:pt x="37367" y="171348"/>
                    <a:pt x="36861" y="168555"/>
                    <a:pt x="36861" y="159413"/>
                  </a:cubicBezTo>
                  <a:lnTo>
                    <a:pt x="36861" y="77644"/>
                  </a:lnTo>
                  <a:lnTo>
                    <a:pt x="65686" y="77644"/>
                  </a:lnTo>
                  <a:lnTo>
                    <a:pt x="65686" y="69771"/>
                  </a:lnTo>
                  <a:lnTo>
                    <a:pt x="36103" y="69771"/>
                  </a:lnTo>
                  <a:close/>
                </a:path>
              </a:pathLst>
            </a:custGeom>
            <a:solidFill>
              <a:srgbClr val="000000"/>
            </a:solidFill>
            <a:ln w="25380" cap="flat">
              <a:noFill/>
              <a:prstDash val="solid"/>
              <a:miter/>
            </a:ln>
          </p:spPr>
          <p:txBody>
            <a:bodyPr rtlCol="0" anchor="ctr"/>
            <a:lstStyle/>
            <a:p>
              <a:endParaRPr lang="en-IN"/>
            </a:p>
          </p:txBody>
        </p:sp>
        <p:sp>
          <p:nvSpPr>
            <p:cNvPr id="769" name="Freeform: Shape 768">
              <a:extLst>
                <a:ext uri="{FF2B5EF4-FFF2-40B4-BE49-F238E27FC236}">
                  <a16:creationId xmlns:a16="http://schemas.microsoft.com/office/drawing/2014/main" id="{332B0F61-6468-B443-56CC-C7E76949D566}"/>
                </a:ext>
              </a:extLst>
            </p:cNvPr>
            <p:cNvSpPr/>
            <p:nvPr>
              <p:custDataLst>
                <p:tags r:id="rId327"/>
              </p:custDataLst>
            </p:nvPr>
          </p:nvSpPr>
          <p:spPr>
            <a:xfrm>
              <a:off x="7746098" y="7299097"/>
              <a:ext cx="96334" cy="116559"/>
            </a:xfrm>
            <a:custGeom>
              <a:avLst/>
              <a:gdLst>
                <a:gd name="connsiteX0" fmla="*/ 21191 w 96334"/>
                <a:gd name="connsiteY0" fmla="*/ 58598 h 116559"/>
                <a:gd name="connsiteX1" fmla="*/ 55325 w 96334"/>
                <a:gd name="connsiteY1" fmla="*/ 6540 h 116559"/>
                <a:gd name="connsiteX2" fmla="*/ 82380 w 96334"/>
                <a:gd name="connsiteY2" fmla="*/ 15936 h 116559"/>
                <a:gd name="connsiteX3" fmla="*/ 70496 w 96334"/>
                <a:gd name="connsiteY3" fmla="*/ 27617 h 116559"/>
                <a:gd name="connsiteX4" fmla="*/ 82127 w 96334"/>
                <a:gd name="connsiteY4" fmla="*/ 39298 h 116559"/>
                <a:gd name="connsiteX5" fmla="*/ 93758 w 96334"/>
                <a:gd name="connsiteY5" fmla="*/ 27363 h 116559"/>
                <a:gd name="connsiteX6" fmla="*/ 55073 w 96334"/>
                <a:gd name="connsiteY6" fmla="*/ 191 h 116559"/>
                <a:gd name="connsiteX7" fmla="*/ 205 w 96334"/>
                <a:gd name="connsiteY7" fmla="*/ 59106 h 116559"/>
                <a:gd name="connsiteX8" fmla="*/ 54567 w 96334"/>
                <a:gd name="connsiteY8" fmla="*/ 116751 h 116559"/>
                <a:gd name="connsiteX9" fmla="*/ 96540 w 96334"/>
                <a:gd name="connsiteY9" fmla="*/ 83738 h 116559"/>
                <a:gd name="connsiteX10" fmla="*/ 93252 w 96334"/>
                <a:gd name="connsiteY10" fmla="*/ 81199 h 116559"/>
                <a:gd name="connsiteX11" fmla="*/ 89965 w 96334"/>
                <a:gd name="connsiteY11" fmla="*/ 83738 h 116559"/>
                <a:gd name="connsiteX12" fmla="*/ 56843 w 96334"/>
                <a:gd name="connsiteY12" fmla="*/ 110402 h 116559"/>
                <a:gd name="connsiteX13" fmla="*/ 21191 w 96334"/>
                <a:gd name="connsiteY13" fmla="*/ 58598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4" h="116559">
                  <a:moveTo>
                    <a:pt x="21191" y="58598"/>
                  </a:moveTo>
                  <a:cubicBezTo>
                    <a:pt x="21191" y="17205"/>
                    <a:pt x="41925" y="6540"/>
                    <a:pt x="55325" y="6540"/>
                  </a:cubicBezTo>
                  <a:cubicBezTo>
                    <a:pt x="57601" y="6540"/>
                    <a:pt x="73530" y="6794"/>
                    <a:pt x="82380" y="15936"/>
                  </a:cubicBezTo>
                  <a:cubicBezTo>
                    <a:pt x="72013" y="16697"/>
                    <a:pt x="70496" y="24316"/>
                    <a:pt x="70496" y="27617"/>
                  </a:cubicBezTo>
                  <a:cubicBezTo>
                    <a:pt x="70496" y="34219"/>
                    <a:pt x="75047" y="39298"/>
                    <a:pt x="82127" y="39298"/>
                  </a:cubicBezTo>
                  <a:cubicBezTo>
                    <a:pt x="88701" y="39298"/>
                    <a:pt x="93758" y="34981"/>
                    <a:pt x="93758" y="27363"/>
                  </a:cubicBezTo>
                  <a:cubicBezTo>
                    <a:pt x="93758" y="10095"/>
                    <a:pt x="74542" y="191"/>
                    <a:pt x="55073" y="191"/>
                  </a:cubicBezTo>
                  <a:cubicBezTo>
                    <a:pt x="23467" y="191"/>
                    <a:pt x="205" y="27617"/>
                    <a:pt x="205" y="59106"/>
                  </a:cubicBezTo>
                  <a:cubicBezTo>
                    <a:pt x="205" y="91610"/>
                    <a:pt x="25237" y="116751"/>
                    <a:pt x="54567" y="116751"/>
                  </a:cubicBezTo>
                  <a:cubicBezTo>
                    <a:pt x="88448" y="116751"/>
                    <a:pt x="96540" y="86278"/>
                    <a:pt x="96540" y="83738"/>
                  </a:cubicBezTo>
                  <a:cubicBezTo>
                    <a:pt x="96540" y="81199"/>
                    <a:pt x="94011" y="81199"/>
                    <a:pt x="93252" y="81199"/>
                  </a:cubicBezTo>
                  <a:cubicBezTo>
                    <a:pt x="90977" y="81199"/>
                    <a:pt x="90471" y="82214"/>
                    <a:pt x="89965" y="83738"/>
                  </a:cubicBezTo>
                  <a:cubicBezTo>
                    <a:pt x="82633" y="107355"/>
                    <a:pt x="66198" y="110402"/>
                    <a:pt x="56843" y="110402"/>
                  </a:cubicBezTo>
                  <a:cubicBezTo>
                    <a:pt x="43442" y="110402"/>
                    <a:pt x="21191" y="99483"/>
                    <a:pt x="21191" y="58598"/>
                  </a:cubicBezTo>
                  <a:close/>
                </a:path>
              </a:pathLst>
            </a:custGeom>
            <a:solidFill>
              <a:srgbClr val="000000"/>
            </a:solidFill>
            <a:ln w="25380" cap="flat">
              <a:noFill/>
              <a:prstDash val="solid"/>
              <a:miter/>
            </a:ln>
          </p:spPr>
          <p:txBody>
            <a:bodyPr rtlCol="0" anchor="ctr"/>
            <a:lstStyle/>
            <a:p>
              <a:endParaRPr lang="en-IN"/>
            </a:p>
          </p:txBody>
        </p:sp>
        <p:sp>
          <p:nvSpPr>
            <p:cNvPr id="770" name="Freeform: Shape 769">
              <a:extLst>
                <a:ext uri="{FF2B5EF4-FFF2-40B4-BE49-F238E27FC236}">
                  <a16:creationId xmlns:a16="http://schemas.microsoft.com/office/drawing/2014/main" id="{984EE586-A3CD-7BE0-8890-9C933422BD6F}"/>
                </a:ext>
              </a:extLst>
            </p:cNvPr>
            <p:cNvSpPr/>
            <p:nvPr>
              <p:custDataLst>
                <p:tags r:id="rId328"/>
              </p:custDataLst>
            </p:nvPr>
          </p:nvSpPr>
          <p:spPr>
            <a:xfrm>
              <a:off x="7857969" y="7300621"/>
              <a:ext cx="127182" cy="115035"/>
            </a:xfrm>
            <a:custGeom>
              <a:avLst/>
              <a:gdLst>
                <a:gd name="connsiteX0" fmla="*/ 90981 w 127182"/>
                <a:gd name="connsiteY0" fmla="*/ 92372 h 115035"/>
                <a:gd name="connsiteX1" fmla="*/ 90981 w 127182"/>
                <a:gd name="connsiteY1" fmla="*/ 115227 h 115035"/>
                <a:gd name="connsiteX2" fmla="*/ 127391 w 127182"/>
                <a:gd name="connsiteY2" fmla="*/ 112434 h 115035"/>
                <a:gd name="connsiteX3" fmla="*/ 127391 w 127182"/>
                <a:gd name="connsiteY3" fmla="*/ 104561 h 115035"/>
                <a:gd name="connsiteX4" fmla="*/ 107669 w 127182"/>
                <a:gd name="connsiteY4" fmla="*/ 90341 h 115035"/>
                <a:gd name="connsiteX5" fmla="*/ 107669 w 127182"/>
                <a:gd name="connsiteY5" fmla="*/ 191 h 115035"/>
                <a:gd name="connsiteX6" fmla="*/ 70501 w 127182"/>
                <a:gd name="connsiteY6" fmla="*/ 2985 h 115035"/>
                <a:gd name="connsiteX7" fmla="*/ 70501 w 127182"/>
                <a:gd name="connsiteY7" fmla="*/ 10857 h 115035"/>
                <a:gd name="connsiteX8" fmla="*/ 90223 w 127182"/>
                <a:gd name="connsiteY8" fmla="*/ 25078 h 115035"/>
                <a:gd name="connsiteX9" fmla="*/ 90223 w 127182"/>
                <a:gd name="connsiteY9" fmla="*/ 70279 h 115035"/>
                <a:gd name="connsiteX10" fmla="*/ 59628 w 127182"/>
                <a:gd name="connsiteY10" fmla="*/ 109640 h 115035"/>
                <a:gd name="connsiteX11" fmla="*/ 37378 w 127182"/>
                <a:gd name="connsiteY11" fmla="*/ 84500 h 115035"/>
                <a:gd name="connsiteX12" fmla="*/ 37378 w 127182"/>
                <a:gd name="connsiteY12" fmla="*/ 191 h 115035"/>
                <a:gd name="connsiteX13" fmla="*/ 209 w 127182"/>
                <a:gd name="connsiteY13" fmla="*/ 2985 h 115035"/>
                <a:gd name="connsiteX14" fmla="*/ 209 w 127182"/>
                <a:gd name="connsiteY14" fmla="*/ 10857 h 115035"/>
                <a:gd name="connsiteX15" fmla="*/ 19931 w 127182"/>
                <a:gd name="connsiteY15" fmla="*/ 34219 h 115035"/>
                <a:gd name="connsiteX16" fmla="*/ 19931 w 127182"/>
                <a:gd name="connsiteY16" fmla="*/ 72311 h 115035"/>
                <a:gd name="connsiteX17" fmla="*/ 58364 w 127182"/>
                <a:gd name="connsiteY17" fmla="*/ 115227 h 115035"/>
                <a:gd name="connsiteX18" fmla="*/ 90981 w 127182"/>
                <a:gd name="connsiteY18" fmla="*/ 92372 h 11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7182" h="115035">
                  <a:moveTo>
                    <a:pt x="90981" y="92372"/>
                  </a:moveTo>
                  <a:lnTo>
                    <a:pt x="90981" y="115227"/>
                  </a:lnTo>
                  <a:lnTo>
                    <a:pt x="127391" y="112434"/>
                  </a:lnTo>
                  <a:lnTo>
                    <a:pt x="127391" y="104561"/>
                  </a:lnTo>
                  <a:cubicBezTo>
                    <a:pt x="109692" y="104561"/>
                    <a:pt x="107669" y="102784"/>
                    <a:pt x="107669" y="90341"/>
                  </a:cubicBezTo>
                  <a:lnTo>
                    <a:pt x="107669" y="191"/>
                  </a:lnTo>
                  <a:lnTo>
                    <a:pt x="70501" y="2985"/>
                  </a:lnTo>
                  <a:lnTo>
                    <a:pt x="70501" y="10857"/>
                  </a:lnTo>
                  <a:cubicBezTo>
                    <a:pt x="88200" y="10857"/>
                    <a:pt x="90223" y="12634"/>
                    <a:pt x="90223" y="25078"/>
                  </a:cubicBezTo>
                  <a:lnTo>
                    <a:pt x="90223" y="70279"/>
                  </a:lnTo>
                  <a:cubicBezTo>
                    <a:pt x="90223" y="92372"/>
                    <a:pt x="78086" y="109640"/>
                    <a:pt x="59628" y="109640"/>
                  </a:cubicBezTo>
                  <a:cubicBezTo>
                    <a:pt x="38389" y="109640"/>
                    <a:pt x="37378" y="97705"/>
                    <a:pt x="37378" y="84500"/>
                  </a:cubicBezTo>
                  <a:lnTo>
                    <a:pt x="37378" y="191"/>
                  </a:lnTo>
                  <a:lnTo>
                    <a:pt x="209" y="2985"/>
                  </a:lnTo>
                  <a:lnTo>
                    <a:pt x="209" y="10857"/>
                  </a:lnTo>
                  <a:cubicBezTo>
                    <a:pt x="19931" y="10857"/>
                    <a:pt x="19931" y="11619"/>
                    <a:pt x="19931" y="34219"/>
                  </a:cubicBezTo>
                  <a:lnTo>
                    <a:pt x="19931" y="72311"/>
                  </a:lnTo>
                  <a:cubicBezTo>
                    <a:pt x="19931" y="92118"/>
                    <a:pt x="19931" y="115227"/>
                    <a:pt x="58364" y="115227"/>
                  </a:cubicBezTo>
                  <a:cubicBezTo>
                    <a:pt x="72523" y="115227"/>
                    <a:pt x="83649" y="108117"/>
                    <a:pt x="90981" y="92372"/>
                  </a:cubicBezTo>
                  <a:close/>
                </a:path>
              </a:pathLst>
            </a:custGeom>
            <a:solidFill>
              <a:srgbClr val="000000"/>
            </a:solidFill>
            <a:ln w="25380" cap="flat">
              <a:noFill/>
              <a:prstDash val="solid"/>
              <a:miter/>
            </a:ln>
          </p:spPr>
          <p:txBody>
            <a:bodyPr rtlCol="0" anchor="ctr"/>
            <a:lstStyle/>
            <a:p>
              <a:endParaRPr lang="en-IN"/>
            </a:p>
          </p:txBody>
        </p:sp>
        <p:sp>
          <p:nvSpPr>
            <p:cNvPr id="771" name="Freeform: Shape 770">
              <a:extLst>
                <a:ext uri="{FF2B5EF4-FFF2-40B4-BE49-F238E27FC236}">
                  <a16:creationId xmlns:a16="http://schemas.microsoft.com/office/drawing/2014/main" id="{0165F0CC-128C-F5D2-57DC-327299CC7D97}"/>
                </a:ext>
              </a:extLst>
            </p:cNvPr>
            <p:cNvSpPr/>
            <p:nvPr>
              <p:custDataLst>
                <p:tags r:id="rId329"/>
              </p:custDataLst>
            </p:nvPr>
          </p:nvSpPr>
          <p:spPr>
            <a:xfrm>
              <a:off x="7998693" y="7299097"/>
              <a:ext cx="82680" cy="116559"/>
            </a:xfrm>
            <a:custGeom>
              <a:avLst/>
              <a:gdLst>
                <a:gd name="connsiteX0" fmla="*/ 44463 w 82680"/>
                <a:gd name="connsiteY0" fmla="*/ 64692 h 116559"/>
                <a:gd name="connsiteX1" fmla="*/ 70759 w 82680"/>
                <a:gd name="connsiteY1" fmla="*/ 88055 h 116559"/>
                <a:gd name="connsiteX2" fmla="*/ 42187 w 82680"/>
                <a:gd name="connsiteY2" fmla="*/ 111164 h 116559"/>
                <a:gd name="connsiteX3" fmla="*/ 7042 w 82680"/>
                <a:gd name="connsiteY3" fmla="*/ 75104 h 116559"/>
                <a:gd name="connsiteX4" fmla="*/ 3502 w 82680"/>
                <a:gd name="connsiteY4" fmla="*/ 70787 h 116559"/>
                <a:gd name="connsiteX5" fmla="*/ 215 w 82680"/>
                <a:gd name="connsiteY5" fmla="*/ 77136 h 116559"/>
                <a:gd name="connsiteX6" fmla="*/ 215 w 82680"/>
                <a:gd name="connsiteY6" fmla="*/ 110656 h 116559"/>
                <a:gd name="connsiteX7" fmla="*/ 2996 w 82680"/>
                <a:gd name="connsiteY7" fmla="*/ 116751 h 116559"/>
                <a:gd name="connsiteX8" fmla="*/ 9317 w 82680"/>
                <a:gd name="connsiteY8" fmla="*/ 111672 h 116559"/>
                <a:gd name="connsiteX9" fmla="*/ 14374 w 82680"/>
                <a:gd name="connsiteY9" fmla="*/ 105831 h 116559"/>
                <a:gd name="connsiteX10" fmla="*/ 42187 w 82680"/>
                <a:gd name="connsiteY10" fmla="*/ 116751 h 116559"/>
                <a:gd name="connsiteX11" fmla="*/ 82896 w 82680"/>
                <a:gd name="connsiteY11" fmla="*/ 81453 h 116559"/>
                <a:gd name="connsiteX12" fmla="*/ 72276 w 82680"/>
                <a:gd name="connsiteY12" fmla="*/ 57328 h 116559"/>
                <a:gd name="connsiteX13" fmla="*/ 43452 w 82680"/>
                <a:gd name="connsiteY13" fmla="*/ 45139 h 116559"/>
                <a:gd name="connsiteX14" fmla="*/ 12351 w 82680"/>
                <a:gd name="connsiteY14" fmla="*/ 24316 h 116559"/>
                <a:gd name="connsiteX15" fmla="*/ 40670 w 82680"/>
                <a:gd name="connsiteY15" fmla="*/ 5016 h 116559"/>
                <a:gd name="connsiteX16" fmla="*/ 70253 w 82680"/>
                <a:gd name="connsiteY16" fmla="*/ 35743 h 116559"/>
                <a:gd name="connsiteX17" fmla="*/ 73288 w 82680"/>
                <a:gd name="connsiteY17" fmla="*/ 38029 h 116559"/>
                <a:gd name="connsiteX18" fmla="*/ 76575 w 82680"/>
                <a:gd name="connsiteY18" fmla="*/ 31934 h 116559"/>
                <a:gd name="connsiteX19" fmla="*/ 76575 w 82680"/>
                <a:gd name="connsiteY19" fmla="*/ 6286 h 116559"/>
                <a:gd name="connsiteX20" fmla="*/ 73793 w 82680"/>
                <a:gd name="connsiteY20" fmla="*/ 191 h 116559"/>
                <a:gd name="connsiteX21" fmla="*/ 68736 w 82680"/>
                <a:gd name="connsiteY21" fmla="*/ 3238 h 116559"/>
                <a:gd name="connsiteX22" fmla="*/ 64438 w 82680"/>
                <a:gd name="connsiteY22" fmla="*/ 7302 h 116559"/>
                <a:gd name="connsiteX23" fmla="*/ 40670 w 82680"/>
                <a:gd name="connsiteY23" fmla="*/ 191 h 116559"/>
                <a:gd name="connsiteX24" fmla="*/ 215 w 82680"/>
                <a:gd name="connsiteY24" fmla="*/ 31426 h 116559"/>
                <a:gd name="connsiteX25" fmla="*/ 11087 w 82680"/>
                <a:gd name="connsiteY25" fmla="*/ 53011 h 116559"/>
                <a:gd name="connsiteX26" fmla="*/ 44463 w 82680"/>
                <a:gd name="connsiteY26" fmla="*/ 64692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680" h="116559">
                  <a:moveTo>
                    <a:pt x="44463" y="64692"/>
                  </a:moveTo>
                  <a:cubicBezTo>
                    <a:pt x="50026" y="65708"/>
                    <a:pt x="70759" y="69771"/>
                    <a:pt x="70759" y="88055"/>
                  </a:cubicBezTo>
                  <a:cubicBezTo>
                    <a:pt x="70759" y="101006"/>
                    <a:pt x="61909" y="111164"/>
                    <a:pt x="42187" y="111164"/>
                  </a:cubicBezTo>
                  <a:cubicBezTo>
                    <a:pt x="20948" y="111164"/>
                    <a:pt x="11846" y="96689"/>
                    <a:pt x="7042" y="75104"/>
                  </a:cubicBezTo>
                  <a:cubicBezTo>
                    <a:pt x="6283" y="71803"/>
                    <a:pt x="6030" y="70787"/>
                    <a:pt x="3502" y="70787"/>
                  </a:cubicBezTo>
                  <a:cubicBezTo>
                    <a:pt x="215" y="70787"/>
                    <a:pt x="215" y="72565"/>
                    <a:pt x="215" y="77136"/>
                  </a:cubicBezTo>
                  <a:lnTo>
                    <a:pt x="215" y="110656"/>
                  </a:lnTo>
                  <a:cubicBezTo>
                    <a:pt x="215" y="114973"/>
                    <a:pt x="215" y="116751"/>
                    <a:pt x="2996" y="116751"/>
                  </a:cubicBezTo>
                  <a:cubicBezTo>
                    <a:pt x="4260" y="116751"/>
                    <a:pt x="4513" y="116497"/>
                    <a:pt x="9317" y="111672"/>
                  </a:cubicBezTo>
                  <a:cubicBezTo>
                    <a:pt x="9823" y="111164"/>
                    <a:pt x="9823" y="110656"/>
                    <a:pt x="14374" y="105831"/>
                  </a:cubicBezTo>
                  <a:cubicBezTo>
                    <a:pt x="25499" y="116497"/>
                    <a:pt x="36878" y="116751"/>
                    <a:pt x="42187" y="116751"/>
                  </a:cubicBezTo>
                  <a:cubicBezTo>
                    <a:pt x="71265" y="116751"/>
                    <a:pt x="82896" y="99736"/>
                    <a:pt x="82896" y="81453"/>
                  </a:cubicBezTo>
                  <a:cubicBezTo>
                    <a:pt x="82896" y="67994"/>
                    <a:pt x="75310" y="60375"/>
                    <a:pt x="72276" y="57328"/>
                  </a:cubicBezTo>
                  <a:cubicBezTo>
                    <a:pt x="63932" y="49202"/>
                    <a:pt x="54071" y="47170"/>
                    <a:pt x="43452" y="45139"/>
                  </a:cubicBezTo>
                  <a:cubicBezTo>
                    <a:pt x="29292" y="42346"/>
                    <a:pt x="12351" y="39044"/>
                    <a:pt x="12351" y="24316"/>
                  </a:cubicBezTo>
                  <a:cubicBezTo>
                    <a:pt x="12351" y="15428"/>
                    <a:pt x="18925" y="5016"/>
                    <a:pt x="40670" y="5016"/>
                  </a:cubicBezTo>
                  <a:cubicBezTo>
                    <a:pt x="68483" y="5016"/>
                    <a:pt x="69748" y="27871"/>
                    <a:pt x="70253" y="35743"/>
                  </a:cubicBezTo>
                  <a:cubicBezTo>
                    <a:pt x="70506" y="38029"/>
                    <a:pt x="72782" y="38029"/>
                    <a:pt x="73288" y="38029"/>
                  </a:cubicBezTo>
                  <a:cubicBezTo>
                    <a:pt x="76575" y="38029"/>
                    <a:pt x="76575" y="36759"/>
                    <a:pt x="76575" y="31934"/>
                  </a:cubicBezTo>
                  <a:lnTo>
                    <a:pt x="76575" y="6286"/>
                  </a:lnTo>
                  <a:cubicBezTo>
                    <a:pt x="76575" y="1969"/>
                    <a:pt x="76575" y="191"/>
                    <a:pt x="73793" y="191"/>
                  </a:cubicBezTo>
                  <a:cubicBezTo>
                    <a:pt x="72529" y="191"/>
                    <a:pt x="72023" y="191"/>
                    <a:pt x="68736" y="3238"/>
                  </a:cubicBezTo>
                  <a:cubicBezTo>
                    <a:pt x="67978" y="4254"/>
                    <a:pt x="65449" y="6540"/>
                    <a:pt x="64438" y="7302"/>
                  </a:cubicBezTo>
                  <a:cubicBezTo>
                    <a:pt x="54830" y="191"/>
                    <a:pt x="44463" y="191"/>
                    <a:pt x="40670" y="191"/>
                  </a:cubicBezTo>
                  <a:cubicBezTo>
                    <a:pt x="9823" y="191"/>
                    <a:pt x="215" y="17205"/>
                    <a:pt x="215" y="31426"/>
                  </a:cubicBezTo>
                  <a:cubicBezTo>
                    <a:pt x="215" y="40314"/>
                    <a:pt x="4260" y="47424"/>
                    <a:pt x="11087" y="53011"/>
                  </a:cubicBezTo>
                  <a:cubicBezTo>
                    <a:pt x="19178" y="59614"/>
                    <a:pt x="26258" y="61137"/>
                    <a:pt x="44463" y="64692"/>
                  </a:cubicBezTo>
                  <a:close/>
                </a:path>
              </a:pathLst>
            </a:custGeom>
            <a:solidFill>
              <a:srgbClr val="000000"/>
            </a:solidFill>
            <a:ln w="25380" cap="flat">
              <a:noFill/>
              <a:prstDash val="solid"/>
              <a:miter/>
            </a:ln>
          </p:spPr>
          <p:txBody>
            <a:bodyPr rtlCol="0" anchor="ctr"/>
            <a:lstStyle/>
            <a:p>
              <a:endParaRPr lang="en-IN"/>
            </a:p>
          </p:txBody>
        </p:sp>
        <p:sp>
          <p:nvSpPr>
            <p:cNvPr id="772" name="Freeform: Shape 771">
              <a:extLst>
                <a:ext uri="{FF2B5EF4-FFF2-40B4-BE49-F238E27FC236}">
                  <a16:creationId xmlns:a16="http://schemas.microsoft.com/office/drawing/2014/main" id="{416153C0-81F2-50E7-F9EA-F39A8D5864F0}"/>
                </a:ext>
              </a:extLst>
            </p:cNvPr>
            <p:cNvSpPr/>
            <p:nvPr>
              <p:custDataLst>
                <p:tags r:id="rId330"/>
              </p:custDataLst>
            </p:nvPr>
          </p:nvSpPr>
          <p:spPr>
            <a:xfrm>
              <a:off x="8094887" y="7256689"/>
              <a:ext cx="79141" cy="158967"/>
            </a:xfrm>
            <a:custGeom>
              <a:avLst/>
              <a:gdLst>
                <a:gd name="connsiteX0" fmla="*/ 39157 w 79141"/>
                <a:gd name="connsiteY0" fmla="*/ 54789 h 158967"/>
                <a:gd name="connsiteX1" fmla="*/ 75314 w 79141"/>
                <a:gd name="connsiteY1" fmla="*/ 54789 h 158967"/>
                <a:gd name="connsiteX2" fmla="*/ 75314 w 79141"/>
                <a:gd name="connsiteY2" fmla="*/ 46917 h 158967"/>
                <a:gd name="connsiteX3" fmla="*/ 39157 w 79141"/>
                <a:gd name="connsiteY3" fmla="*/ 46917 h 158967"/>
                <a:gd name="connsiteX4" fmla="*/ 39157 w 79141"/>
                <a:gd name="connsiteY4" fmla="*/ 191 h 158967"/>
                <a:gd name="connsiteX5" fmla="*/ 32836 w 79141"/>
                <a:gd name="connsiteY5" fmla="*/ 191 h 158967"/>
                <a:gd name="connsiteX6" fmla="*/ 219 w 79141"/>
                <a:gd name="connsiteY6" fmla="*/ 49202 h 158967"/>
                <a:gd name="connsiteX7" fmla="*/ 219 w 79141"/>
                <a:gd name="connsiteY7" fmla="*/ 54789 h 158967"/>
                <a:gd name="connsiteX8" fmla="*/ 21711 w 79141"/>
                <a:gd name="connsiteY8" fmla="*/ 54789 h 158967"/>
                <a:gd name="connsiteX9" fmla="*/ 21711 w 79141"/>
                <a:gd name="connsiteY9" fmla="*/ 124877 h 158967"/>
                <a:gd name="connsiteX10" fmla="*/ 54328 w 79141"/>
                <a:gd name="connsiteY10" fmla="*/ 159159 h 158967"/>
                <a:gd name="connsiteX11" fmla="*/ 79360 w 79141"/>
                <a:gd name="connsiteY11" fmla="*/ 124877 h 158967"/>
                <a:gd name="connsiteX12" fmla="*/ 79360 w 79141"/>
                <a:gd name="connsiteY12" fmla="*/ 110402 h 158967"/>
                <a:gd name="connsiteX13" fmla="*/ 73039 w 79141"/>
                <a:gd name="connsiteY13" fmla="*/ 110402 h 158967"/>
                <a:gd name="connsiteX14" fmla="*/ 73039 w 79141"/>
                <a:gd name="connsiteY14" fmla="*/ 124369 h 158967"/>
                <a:gd name="connsiteX15" fmla="*/ 56098 w 79141"/>
                <a:gd name="connsiteY15" fmla="*/ 152810 h 158967"/>
                <a:gd name="connsiteX16" fmla="*/ 39157 w 79141"/>
                <a:gd name="connsiteY16" fmla="*/ 125385 h 158967"/>
                <a:gd name="connsiteX17" fmla="*/ 39157 w 79141"/>
                <a:gd name="connsiteY17" fmla="*/ 54789 h 15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141" h="158967">
                  <a:moveTo>
                    <a:pt x="39157" y="54789"/>
                  </a:moveTo>
                  <a:lnTo>
                    <a:pt x="75314" y="54789"/>
                  </a:lnTo>
                  <a:lnTo>
                    <a:pt x="75314" y="46917"/>
                  </a:lnTo>
                  <a:lnTo>
                    <a:pt x="39157" y="46917"/>
                  </a:lnTo>
                  <a:lnTo>
                    <a:pt x="39157" y="191"/>
                  </a:lnTo>
                  <a:lnTo>
                    <a:pt x="32836" y="191"/>
                  </a:lnTo>
                  <a:cubicBezTo>
                    <a:pt x="32583" y="21014"/>
                    <a:pt x="24998" y="48186"/>
                    <a:pt x="219" y="49202"/>
                  </a:cubicBezTo>
                  <a:lnTo>
                    <a:pt x="219" y="54789"/>
                  </a:lnTo>
                  <a:lnTo>
                    <a:pt x="21711" y="54789"/>
                  </a:lnTo>
                  <a:lnTo>
                    <a:pt x="21711" y="124877"/>
                  </a:lnTo>
                  <a:cubicBezTo>
                    <a:pt x="21711" y="156112"/>
                    <a:pt x="45225" y="159159"/>
                    <a:pt x="54328" y="159159"/>
                  </a:cubicBezTo>
                  <a:cubicBezTo>
                    <a:pt x="72280" y="159159"/>
                    <a:pt x="79360" y="141129"/>
                    <a:pt x="79360" y="124877"/>
                  </a:cubicBezTo>
                  <a:lnTo>
                    <a:pt x="79360" y="110402"/>
                  </a:lnTo>
                  <a:lnTo>
                    <a:pt x="73039" y="110402"/>
                  </a:lnTo>
                  <a:lnTo>
                    <a:pt x="73039" y="124369"/>
                  </a:lnTo>
                  <a:cubicBezTo>
                    <a:pt x="73039" y="143161"/>
                    <a:pt x="65453" y="152810"/>
                    <a:pt x="56098" y="152810"/>
                  </a:cubicBezTo>
                  <a:cubicBezTo>
                    <a:pt x="39157" y="152810"/>
                    <a:pt x="39157" y="129702"/>
                    <a:pt x="39157" y="125385"/>
                  </a:cubicBezTo>
                  <a:lnTo>
                    <a:pt x="39157" y="54789"/>
                  </a:lnTo>
                  <a:close/>
                </a:path>
              </a:pathLst>
            </a:custGeom>
            <a:solidFill>
              <a:srgbClr val="000000"/>
            </a:solidFill>
            <a:ln w="25380" cap="flat">
              <a:noFill/>
              <a:prstDash val="solid"/>
              <a:miter/>
            </a:ln>
          </p:spPr>
          <p:txBody>
            <a:bodyPr rtlCol="0" anchor="ctr"/>
            <a:lstStyle/>
            <a:p>
              <a:endParaRPr lang="en-IN"/>
            </a:p>
          </p:txBody>
        </p:sp>
        <p:sp>
          <p:nvSpPr>
            <p:cNvPr id="773" name="Freeform: Shape 772">
              <a:extLst>
                <a:ext uri="{FF2B5EF4-FFF2-40B4-BE49-F238E27FC236}">
                  <a16:creationId xmlns:a16="http://schemas.microsoft.com/office/drawing/2014/main" id="{984AD261-9F19-5AC8-0C0B-936600C02D09}"/>
                </a:ext>
              </a:extLst>
            </p:cNvPr>
            <p:cNvSpPr/>
            <p:nvPr>
              <p:custDataLst>
                <p:tags r:id="rId331"/>
              </p:custDataLst>
            </p:nvPr>
          </p:nvSpPr>
          <p:spPr>
            <a:xfrm>
              <a:off x="8195493" y="7299097"/>
              <a:ext cx="112011" cy="116559"/>
            </a:xfrm>
            <a:custGeom>
              <a:avLst/>
              <a:gdLst>
                <a:gd name="connsiteX0" fmla="*/ 112234 w 112011"/>
                <a:gd name="connsiteY0" fmla="*/ 59614 h 116559"/>
                <a:gd name="connsiteX1" fmla="*/ 56355 w 112011"/>
                <a:gd name="connsiteY1" fmla="*/ 191 h 116559"/>
                <a:gd name="connsiteX2" fmla="*/ 223 w 112011"/>
                <a:gd name="connsiteY2" fmla="*/ 59614 h 116559"/>
                <a:gd name="connsiteX3" fmla="*/ 56102 w 112011"/>
                <a:gd name="connsiteY3" fmla="*/ 116751 h 116559"/>
                <a:gd name="connsiteX4" fmla="*/ 112234 w 112011"/>
                <a:gd name="connsiteY4" fmla="*/ 59614 h 116559"/>
                <a:gd name="connsiteX5" fmla="*/ 56355 w 112011"/>
                <a:gd name="connsiteY5" fmla="*/ 110402 h 116559"/>
                <a:gd name="connsiteX6" fmla="*/ 27530 w 112011"/>
                <a:gd name="connsiteY6" fmla="*/ 93388 h 116559"/>
                <a:gd name="connsiteX7" fmla="*/ 21209 w 112011"/>
                <a:gd name="connsiteY7" fmla="*/ 57582 h 116559"/>
                <a:gd name="connsiteX8" fmla="*/ 27277 w 112011"/>
                <a:gd name="connsiteY8" fmla="*/ 22792 h 116559"/>
                <a:gd name="connsiteX9" fmla="*/ 56102 w 112011"/>
                <a:gd name="connsiteY9" fmla="*/ 5778 h 116559"/>
                <a:gd name="connsiteX10" fmla="*/ 84673 w 112011"/>
                <a:gd name="connsiteY10" fmla="*/ 22284 h 116559"/>
                <a:gd name="connsiteX11" fmla="*/ 91247 w 112011"/>
                <a:gd name="connsiteY11" fmla="*/ 57582 h 116559"/>
                <a:gd name="connsiteX12" fmla="*/ 85685 w 112011"/>
                <a:gd name="connsiteY12" fmla="*/ 91610 h 116559"/>
                <a:gd name="connsiteX13" fmla="*/ 56355 w 112011"/>
                <a:gd name="connsiteY13" fmla="*/ 110402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011" h="116559">
                  <a:moveTo>
                    <a:pt x="112234" y="59614"/>
                  </a:moveTo>
                  <a:cubicBezTo>
                    <a:pt x="112234" y="27109"/>
                    <a:pt x="86949" y="191"/>
                    <a:pt x="56355" y="191"/>
                  </a:cubicBezTo>
                  <a:cubicBezTo>
                    <a:pt x="24749" y="191"/>
                    <a:pt x="223" y="27871"/>
                    <a:pt x="223" y="59614"/>
                  </a:cubicBezTo>
                  <a:cubicBezTo>
                    <a:pt x="223" y="92372"/>
                    <a:pt x="26519" y="116751"/>
                    <a:pt x="56102" y="116751"/>
                  </a:cubicBezTo>
                  <a:cubicBezTo>
                    <a:pt x="86696" y="116751"/>
                    <a:pt x="112234" y="91864"/>
                    <a:pt x="112234" y="59614"/>
                  </a:cubicBezTo>
                  <a:close/>
                  <a:moveTo>
                    <a:pt x="56355" y="110402"/>
                  </a:moveTo>
                  <a:cubicBezTo>
                    <a:pt x="45482" y="110402"/>
                    <a:pt x="34357" y="105069"/>
                    <a:pt x="27530" y="93388"/>
                  </a:cubicBezTo>
                  <a:cubicBezTo>
                    <a:pt x="21209" y="82214"/>
                    <a:pt x="21209" y="66724"/>
                    <a:pt x="21209" y="57582"/>
                  </a:cubicBezTo>
                  <a:cubicBezTo>
                    <a:pt x="21209" y="47678"/>
                    <a:pt x="21209" y="33965"/>
                    <a:pt x="27277" y="22792"/>
                  </a:cubicBezTo>
                  <a:cubicBezTo>
                    <a:pt x="34104" y="11111"/>
                    <a:pt x="45988" y="5778"/>
                    <a:pt x="56102" y="5778"/>
                  </a:cubicBezTo>
                  <a:cubicBezTo>
                    <a:pt x="67227" y="5778"/>
                    <a:pt x="78099" y="11365"/>
                    <a:pt x="84673" y="22284"/>
                  </a:cubicBezTo>
                  <a:cubicBezTo>
                    <a:pt x="91247" y="33204"/>
                    <a:pt x="91247" y="47932"/>
                    <a:pt x="91247" y="57582"/>
                  </a:cubicBezTo>
                  <a:cubicBezTo>
                    <a:pt x="91247" y="66724"/>
                    <a:pt x="91247" y="80437"/>
                    <a:pt x="85685" y="91610"/>
                  </a:cubicBezTo>
                  <a:cubicBezTo>
                    <a:pt x="80122" y="103038"/>
                    <a:pt x="68997" y="110402"/>
                    <a:pt x="56355" y="110402"/>
                  </a:cubicBezTo>
                  <a:close/>
                </a:path>
              </a:pathLst>
            </a:custGeom>
            <a:solidFill>
              <a:srgbClr val="000000"/>
            </a:solidFill>
            <a:ln w="25380" cap="flat">
              <a:noFill/>
              <a:prstDash val="solid"/>
              <a:miter/>
            </a:ln>
          </p:spPr>
          <p:txBody>
            <a:bodyPr rtlCol="0" anchor="ctr"/>
            <a:lstStyle/>
            <a:p>
              <a:endParaRPr lang="en-IN"/>
            </a:p>
          </p:txBody>
        </p:sp>
        <p:sp>
          <p:nvSpPr>
            <p:cNvPr id="774" name="Freeform: Shape 773">
              <a:extLst>
                <a:ext uri="{FF2B5EF4-FFF2-40B4-BE49-F238E27FC236}">
                  <a16:creationId xmlns:a16="http://schemas.microsoft.com/office/drawing/2014/main" id="{7BA8188D-52CB-669F-FF92-1C64C008BB12}"/>
                </a:ext>
              </a:extLst>
            </p:cNvPr>
            <p:cNvSpPr/>
            <p:nvPr>
              <p:custDataLst>
                <p:tags r:id="rId332"/>
              </p:custDataLst>
            </p:nvPr>
          </p:nvSpPr>
          <p:spPr>
            <a:xfrm>
              <a:off x="8322928" y="7300621"/>
              <a:ext cx="197473" cy="112242"/>
            </a:xfrm>
            <a:custGeom>
              <a:avLst/>
              <a:gdLst>
                <a:gd name="connsiteX0" fmla="*/ 19950 w 197473"/>
                <a:gd name="connsiteY0" fmla="*/ 25078 h 112242"/>
                <a:gd name="connsiteX1" fmla="*/ 19950 w 197473"/>
                <a:gd name="connsiteY1" fmla="*/ 93134 h 112242"/>
                <a:gd name="connsiteX2" fmla="*/ 228 w 197473"/>
                <a:gd name="connsiteY2" fmla="*/ 104561 h 112242"/>
                <a:gd name="connsiteX3" fmla="*/ 228 w 197473"/>
                <a:gd name="connsiteY3" fmla="*/ 112434 h 112242"/>
                <a:gd name="connsiteX4" fmla="*/ 28799 w 197473"/>
                <a:gd name="connsiteY4" fmla="*/ 111672 h 112242"/>
                <a:gd name="connsiteX5" fmla="*/ 57118 w 197473"/>
                <a:gd name="connsiteY5" fmla="*/ 112434 h 112242"/>
                <a:gd name="connsiteX6" fmla="*/ 57118 w 197473"/>
                <a:gd name="connsiteY6" fmla="*/ 104561 h 112242"/>
                <a:gd name="connsiteX7" fmla="*/ 37396 w 197473"/>
                <a:gd name="connsiteY7" fmla="*/ 93134 h 112242"/>
                <a:gd name="connsiteX8" fmla="*/ 37396 w 197473"/>
                <a:gd name="connsiteY8" fmla="*/ 46409 h 112242"/>
                <a:gd name="connsiteX9" fmla="*/ 71530 w 197473"/>
                <a:gd name="connsiteY9" fmla="*/ 5778 h 112242"/>
                <a:gd name="connsiteX10" fmla="*/ 90241 w 197473"/>
                <a:gd name="connsiteY10" fmla="*/ 33965 h 112242"/>
                <a:gd name="connsiteX11" fmla="*/ 90241 w 197473"/>
                <a:gd name="connsiteY11" fmla="*/ 93134 h 112242"/>
                <a:gd name="connsiteX12" fmla="*/ 70519 w 197473"/>
                <a:gd name="connsiteY12" fmla="*/ 104561 h 112242"/>
                <a:gd name="connsiteX13" fmla="*/ 70519 w 197473"/>
                <a:gd name="connsiteY13" fmla="*/ 112434 h 112242"/>
                <a:gd name="connsiteX14" fmla="*/ 99091 w 197473"/>
                <a:gd name="connsiteY14" fmla="*/ 111672 h 112242"/>
                <a:gd name="connsiteX15" fmla="*/ 127410 w 197473"/>
                <a:gd name="connsiteY15" fmla="*/ 112434 h 112242"/>
                <a:gd name="connsiteX16" fmla="*/ 127410 w 197473"/>
                <a:gd name="connsiteY16" fmla="*/ 104561 h 112242"/>
                <a:gd name="connsiteX17" fmla="*/ 107688 w 197473"/>
                <a:gd name="connsiteY17" fmla="*/ 93134 h 112242"/>
                <a:gd name="connsiteX18" fmla="*/ 107688 w 197473"/>
                <a:gd name="connsiteY18" fmla="*/ 46409 h 112242"/>
                <a:gd name="connsiteX19" fmla="*/ 141822 w 197473"/>
                <a:gd name="connsiteY19" fmla="*/ 5778 h 112242"/>
                <a:gd name="connsiteX20" fmla="*/ 160533 w 197473"/>
                <a:gd name="connsiteY20" fmla="*/ 33965 h 112242"/>
                <a:gd name="connsiteX21" fmla="*/ 160533 w 197473"/>
                <a:gd name="connsiteY21" fmla="*/ 93134 h 112242"/>
                <a:gd name="connsiteX22" fmla="*/ 140810 w 197473"/>
                <a:gd name="connsiteY22" fmla="*/ 104561 h 112242"/>
                <a:gd name="connsiteX23" fmla="*/ 140810 w 197473"/>
                <a:gd name="connsiteY23" fmla="*/ 112434 h 112242"/>
                <a:gd name="connsiteX24" fmla="*/ 169382 w 197473"/>
                <a:gd name="connsiteY24" fmla="*/ 111672 h 112242"/>
                <a:gd name="connsiteX25" fmla="*/ 197701 w 197473"/>
                <a:gd name="connsiteY25" fmla="*/ 112434 h 112242"/>
                <a:gd name="connsiteX26" fmla="*/ 197701 w 197473"/>
                <a:gd name="connsiteY26" fmla="*/ 104561 h 112242"/>
                <a:gd name="connsiteX27" fmla="*/ 177979 w 197473"/>
                <a:gd name="connsiteY27" fmla="*/ 96943 h 112242"/>
                <a:gd name="connsiteX28" fmla="*/ 177979 w 197473"/>
                <a:gd name="connsiteY28" fmla="*/ 48440 h 112242"/>
                <a:gd name="connsiteX29" fmla="*/ 170141 w 197473"/>
                <a:gd name="connsiteY29" fmla="*/ 9587 h 112242"/>
                <a:gd name="connsiteX30" fmla="*/ 143592 w 197473"/>
                <a:gd name="connsiteY30" fmla="*/ 191 h 112242"/>
                <a:gd name="connsiteX31" fmla="*/ 106929 w 197473"/>
                <a:gd name="connsiteY31" fmla="*/ 25078 h 112242"/>
                <a:gd name="connsiteX32" fmla="*/ 73300 w 197473"/>
                <a:gd name="connsiteY32" fmla="*/ 191 h 112242"/>
                <a:gd name="connsiteX33" fmla="*/ 35879 w 197473"/>
                <a:gd name="connsiteY33" fmla="*/ 26855 h 112242"/>
                <a:gd name="connsiteX34" fmla="*/ 35879 w 197473"/>
                <a:gd name="connsiteY34" fmla="*/ 191 h 112242"/>
                <a:gd name="connsiteX35" fmla="*/ 228 w 197473"/>
                <a:gd name="connsiteY35" fmla="*/ 2985 h 112242"/>
                <a:gd name="connsiteX36" fmla="*/ 228 w 197473"/>
                <a:gd name="connsiteY36" fmla="*/ 10857 h 112242"/>
                <a:gd name="connsiteX37" fmla="*/ 19950 w 197473"/>
                <a:gd name="connsiteY37" fmla="*/ 25078 h 11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7473" h="112242">
                  <a:moveTo>
                    <a:pt x="19950" y="25078"/>
                  </a:moveTo>
                  <a:lnTo>
                    <a:pt x="19950" y="93134"/>
                  </a:lnTo>
                  <a:cubicBezTo>
                    <a:pt x="19950" y="104561"/>
                    <a:pt x="17168" y="104561"/>
                    <a:pt x="228" y="104561"/>
                  </a:cubicBezTo>
                  <a:lnTo>
                    <a:pt x="228" y="112434"/>
                  </a:lnTo>
                  <a:cubicBezTo>
                    <a:pt x="9077" y="112180"/>
                    <a:pt x="21972" y="111672"/>
                    <a:pt x="28799" y="111672"/>
                  </a:cubicBezTo>
                  <a:cubicBezTo>
                    <a:pt x="35373" y="111672"/>
                    <a:pt x="48521" y="112180"/>
                    <a:pt x="57118" y="112434"/>
                  </a:cubicBezTo>
                  <a:lnTo>
                    <a:pt x="57118" y="104561"/>
                  </a:lnTo>
                  <a:cubicBezTo>
                    <a:pt x="40177" y="104561"/>
                    <a:pt x="37396" y="104561"/>
                    <a:pt x="37396" y="93134"/>
                  </a:cubicBezTo>
                  <a:lnTo>
                    <a:pt x="37396" y="46409"/>
                  </a:lnTo>
                  <a:cubicBezTo>
                    <a:pt x="37396" y="19999"/>
                    <a:pt x="55348" y="5778"/>
                    <a:pt x="71530" y="5778"/>
                  </a:cubicBezTo>
                  <a:cubicBezTo>
                    <a:pt x="87460" y="5778"/>
                    <a:pt x="90241" y="19491"/>
                    <a:pt x="90241" y="33965"/>
                  </a:cubicBezTo>
                  <a:lnTo>
                    <a:pt x="90241" y="93134"/>
                  </a:lnTo>
                  <a:cubicBezTo>
                    <a:pt x="90241" y="104561"/>
                    <a:pt x="87460" y="104561"/>
                    <a:pt x="70519" y="104561"/>
                  </a:cubicBezTo>
                  <a:lnTo>
                    <a:pt x="70519" y="112434"/>
                  </a:lnTo>
                  <a:cubicBezTo>
                    <a:pt x="79369" y="112180"/>
                    <a:pt x="92264" y="111672"/>
                    <a:pt x="99091" y="111672"/>
                  </a:cubicBezTo>
                  <a:cubicBezTo>
                    <a:pt x="105665" y="111672"/>
                    <a:pt x="118813" y="112180"/>
                    <a:pt x="127410" y="112434"/>
                  </a:cubicBezTo>
                  <a:lnTo>
                    <a:pt x="127410" y="104561"/>
                  </a:lnTo>
                  <a:cubicBezTo>
                    <a:pt x="110469" y="104561"/>
                    <a:pt x="107688" y="104561"/>
                    <a:pt x="107688" y="93134"/>
                  </a:cubicBezTo>
                  <a:lnTo>
                    <a:pt x="107688" y="46409"/>
                  </a:lnTo>
                  <a:cubicBezTo>
                    <a:pt x="107688" y="19999"/>
                    <a:pt x="125640" y="5778"/>
                    <a:pt x="141822" y="5778"/>
                  </a:cubicBezTo>
                  <a:cubicBezTo>
                    <a:pt x="157751" y="5778"/>
                    <a:pt x="160533" y="19491"/>
                    <a:pt x="160533" y="33965"/>
                  </a:cubicBezTo>
                  <a:lnTo>
                    <a:pt x="160533" y="93134"/>
                  </a:lnTo>
                  <a:cubicBezTo>
                    <a:pt x="160533" y="104561"/>
                    <a:pt x="157751" y="104561"/>
                    <a:pt x="140810" y="104561"/>
                  </a:cubicBezTo>
                  <a:lnTo>
                    <a:pt x="140810" y="112434"/>
                  </a:lnTo>
                  <a:cubicBezTo>
                    <a:pt x="149660" y="112180"/>
                    <a:pt x="162555" y="111672"/>
                    <a:pt x="169382" y="111672"/>
                  </a:cubicBezTo>
                  <a:cubicBezTo>
                    <a:pt x="175956" y="111672"/>
                    <a:pt x="189104" y="112180"/>
                    <a:pt x="197701" y="112434"/>
                  </a:cubicBezTo>
                  <a:lnTo>
                    <a:pt x="197701" y="104561"/>
                  </a:lnTo>
                  <a:cubicBezTo>
                    <a:pt x="184553" y="104561"/>
                    <a:pt x="178232" y="104561"/>
                    <a:pt x="177979" y="96943"/>
                  </a:cubicBezTo>
                  <a:lnTo>
                    <a:pt x="177979" y="48440"/>
                  </a:lnTo>
                  <a:cubicBezTo>
                    <a:pt x="177979" y="26601"/>
                    <a:pt x="177979" y="18729"/>
                    <a:pt x="170141" y="9587"/>
                  </a:cubicBezTo>
                  <a:cubicBezTo>
                    <a:pt x="166601" y="5270"/>
                    <a:pt x="158257" y="191"/>
                    <a:pt x="143592" y="191"/>
                  </a:cubicBezTo>
                  <a:cubicBezTo>
                    <a:pt x="122353" y="191"/>
                    <a:pt x="111227" y="15428"/>
                    <a:pt x="106929" y="25078"/>
                  </a:cubicBezTo>
                  <a:cubicBezTo>
                    <a:pt x="103389" y="2985"/>
                    <a:pt x="84678" y="191"/>
                    <a:pt x="73300" y="191"/>
                  </a:cubicBezTo>
                  <a:cubicBezTo>
                    <a:pt x="54843" y="191"/>
                    <a:pt x="42959" y="11111"/>
                    <a:pt x="35879" y="26855"/>
                  </a:cubicBezTo>
                  <a:lnTo>
                    <a:pt x="35879" y="191"/>
                  </a:lnTo>
                  <a:lnTo>
                    <a:pt x="228" y="2985"/>
                  </a:lnTo>
                  <a:lnTo>
                    <a:pt x="228" y="10857"/>
                  </a:lnTo>
                  <a:cubicBezTo>
                    <a:pt x="17927" y="10857"/>
                    <a:pt x="19950" y="12634"/>
                    <a:pt x="19950" y="25078"/>
                  </a:cubicBezTo>
                  <a:close/>
                </a:path>
              </a:pathLst>
            </a:custGeom>
            <a:solidFill>
              <a:srgbClr val="000000"/>
            </a:solidFill>
            <a:ln w="25380" cap="flat">
              <a:noFill/>
              <a:prstDash val="solid"/>
              <a:miter/>
            </a:ln>
          </p:spPr>
          <p:txBody>
            <a:bodyPr rtlCol="0" anchor="ctr"/>
            <a:lstStyle/>
            <a:p>
              <a:endParaRPr lang="en-IN"/>
            </a:p>
          </p:txBody>
        </p:sp>
        <p:sp>
          <p:nvSpPr>
            <p:cNvPr id="775" name="Freeform: Shape 774">
              <a:extLst>
                <a:ext uri="{FF2B5EF4-FFF2-40B4-BE49-F238E27FC236}">
                  <a16:creationId xmlns:a16="http://schemas.microsoft.com/office/drawing/2014/main" id="{0BF23CCD-344A-5889-F3FD-5BABAEF632ED}"/>
                </a:ext>
              </a:extLst>
            </p:cNvPr>
            <p:cNvSpPr/>
            <p:nvPr>
              <p:custDataLst>
                <p:tags r:id="rId333"/>
              </p:custDataLst>
            </p:nvPr>
          </p:nvSpPr>
          <p:spPr>
            <a:xfrm>
              <a:off x="8532623" y="7299097"/>
              <a:ext cx="97851" cy="116559"/>
            </a:xfrm>
            <a:custGeom>
              <a:avLst/>
              <a:gdLst>
                <a:gd name="connsiteX0" fmla="*/ 21475 w 97851"/>
                <a:gd name="connsiteY0" fmla="*/ 49964 h 116559"/>
                <a:gd name="connsiteX1" fmla="*/ 52828 w 97851"/>
                <a:gd name="connsiteY1" fmla="*/ 5778 h 116559"/>
                <a:gd name="connsiteX2" fmla="*/ 81400 w 97851"/>
                <a:gd name="connsiteY2" fmla="*/ 49964 h 116559"/>
                <a:gd name="connsiteX3" fmla="*/ 21475 w 97851"/>
                <a:gd name="connsiteY3" fmla="*/ 49964 h 116559"/>
                <a:gd name="connsiteX4" fmla="*/ 21222 w 97851"/>
                <a:gd name="connsiteY4" fmla="*/ 55297 h 116559"/>
                <a:gd name="connsiteX5" fmla="*/ 91766 w 97851"/>
                <a:gd name="connsiteY5" fmla="*/ 55297 h 116559"/>
                <a:gd name="connsiteX6" fmla="*/ 98088 w 97851"/>
                <a:gd name="connsiteY6" fmla="*/ 49964 h 116559"/>
                <a:gd name="connsiteX7" fmla="*/ 52828 w 97851"/>
                <a:gd name="connsiteY7" fmla="*/ 191 h 116559"/>
                <a:gd name="connsiteX8" fmla="*/ 236 w 97851"/>
                <a:gd name="connsiteY8" fmla="*/ 58090 h 116559"/>
                <a:gd name="connsiteX9" fmla="*/ 55862 w 97851"/>
                <a:gd name="connsiteY9" fmla="*/ 116751 h 116559"/>
                <a:gd name="connsiteX10" fmla="*/ 98088 w 97851"/>
                <a:gd name="connsiteY10" fmla="*/ 83738 h 116559"/>
                <a:gd name="connsiteX11" fmla="*/ 94801 w 97851"/>
                <a:gd name="connsiteY11" fmla="*/ 80691 h 116559"/>
                <a:gd name="connsiteX12" fmla="*/ 91514 w 97851"/>
                <a:gd name="connsiteY12" fmla="*/ 84246 h 116559"/>
                <a:gd name="connsiteX13" fmla="*/ 57379 w 97851"/>
                <a:gd name="connsiteY13" fmla="*/ 110402 h 116559"/>
                <a:gd name="connsiteX14" fmla="*/ 28808 w 97851"/>
                <a:gd name="connsiteY14" fmla="*/ 93388 h 116559"/>
                <a:gd name="connsiteX15" fmla="*/ 21222 w 97851"/>
                <a:gd name="connsiteY15" fmla="*/ 55297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851" h="116559">
                  <a:moveTo>
                    <a:pt x="21475" y="49964"/>
                  </a:moveTo>
                  <a:cubicBezTo>
                    <a:pt x="22992" y="12126"/>
                    <a:pt x="44231" y="5778"/>
                    <a:pt x="52828" y="5778"/>
                  </a:cubicBezTo>
                  <a:cubicBezTo>
                    <a:pt x="78871" y="5778"/>
                    <a:pt x="81400" y="40060"/>
                    <a:pt x="81400" y="49964"/>
                  </a:cubicBezTo>
                  <a:lnTo>
                    <a:pt x="21475" y="49964"/>
                  </a:lnTo>
                  <a:close/>
                  <a:moveTo>
                    <a:pt x="21222" y="55297"/>
                  </a:moveTo>
                  <a:lnTo>
                    <a:pt x="91766" y="55297"/>
                  </a:lnTo>
                  <a:cubicBezTo>
                    <a:pt x="97329" y="55297"/>
                    <a:pt x="98088" y="55297"/>
                    <a:pt x="98088" y="49964"/>
                  </a:cubicBezTo>
                  <a:cubicBezTo>
                    <a:pt x="98088" y="24824"/>
                    <a:pt x="84434" y="191"/>
                    <a:pt x="52828" y="191"/>
                  </a:cubicBezTo>
                  <a:cubicBezTo>
                    <a:pt x="23498" y="191"/>
                    <a:pt x="236" y="26347"/>
                    <a:pt x="236" y="58090"/>
                  </a:cubicBezTo>
                  <a:cubicBezTo>
                    <a:pt x="236" y="92118"/>
                    <a:pt x="26785" y="116751"/>
                    <a:pt x="55862" y="116751"/>
                  </a:cubicBezTo>
                  <a:cubicBezTo>
                    <a:pt x="86710" y="116751"/>
                    <a:pt x="98088" y="88563"/>
                    <a:pt x="98088" y="83738"/>
                  </a:cubicBezTo>
                  <a:cubicBezTo>
                    <a:pt x="98088" y="81199"/>
                    <a:pt x="96065" y="80691"/>
                    <a:pt x="94801" y="80691"/>
                  </a:cubicBezTo>
                  <a:cubicBezTo>
                    <a:pt x="92525" y="80691"/>
                    <a:pt x="92019" y="82214"/>
                    <a:pt x="91514" y="84246"/>
                  </a:cubicBezTo>
                  <a:cubicBezTo>
                    <a:pt x="82664" y="110402"/>
                    <a:pt x="59908" y="110402"/>
                    <a:pt x="57379" y="110402"/>
                  </a:cubicBezTo>
                  <a:cubicBezTo>
                    <a:pt x="44737" y="110402"/>
                    <a:pt x="34623" y="102784"/>
                    <a:pt x="28808" y="93388"/>
                  </a:cubicBezTo>
                  <a:cubicBezTo>
                    <a:pt x="21222" y="81199"/>
                    <a:pt x="21222" y="64439"/>
                    <a:pt x="21222" y="55297"/>
                  </a:cubicBezTo>
                  <a:close/>
                </a:path>
              </a:pathLst>
            </a:custGeom>
            <a:solidFill>
              <a:srgbClr val="000000"/>
            </a:solidFill>
            <a:ln w="25380" cap="flat">
              <a:noFill/>
              <a:prstDash val="solid"/>
              <a:miter/>
            </a:ln>
          </p:spPr>
          <p:txBody>
            <a:bodyPr rtlCol="0" anchor="ctr"/>
            <a:lstStyle/>
            <a:p>
              <a:endParaRPr lang="en-IN"/>
            </a:p>
          </p:txBody>
        </p:sp>
        <p:sp>
          <p:nvSpPr>
            <p:cNvPr id="776" name="Freeform: Shape 775">
              <a:extLst>
                <a:ext uri="{FF2B5EF4-FFF2-40B4-BE49-F238E27FC236}">
                  <a16:creationId xmlns:a16="http://schemas.microsoft.com/office/drawing/2014/main" id="{EF53606C-5DDD-B113-4745-DEA3D3AE9203}"/>
                </a:ext>
              </a:extLst>
            </p:cNvPr>
            <p:cNvSpPr/>
            <p:nvPr>
              <p:custDataLst>
                <p:tags r:id="rId334"/>
              </p:custDataLst>
            </p:nvPr>
          </p:nvSpPr>
          <p:spPr>
            <a:xfrm>
              <a:off x="8645000" y="7300621"/>
              <a:ext cx="84956" cy="112242"/>
            </a:xfrm>
            <a:custGeom>
              <a:avLst/>
              <a:gdLst>
                <a:gd name="connsiteX0" fmla="*/ 35386 w 84956"/>
                <a:gd name="connsiteY0" fmla="*/ 28125 h 112242"/>
                <a:gd name="connsiteX1" fmla="*/ 35386 w 84956"/>
                <a:gd name="connsiteY1" fmla="*/ 191 h 112242"/>
                <a:gd name="connsiteX2" fmla="*/ 240 w 84956"/>
                <a:gd name="connsiteY2" fmla="*/ 2985 h 112242"/>
                <a:gd name="connsiteX3" fmla="*/ 240 w 84956"/>
                <a:gd name="connsiteY3" fmla="*/ 10857 h 112242"/>
                <a:gd name="connsiteX4" fmla="*/ 19962 w 84956"/>
                <a:gd name="connsiteY4" fmla="*/ 25078 h 112242"/>
                <a:gd name="connsiteX5" fmla="*/ 19962 w 84956"/>
                <a:gd name="connsiteY5" fmla="*/ 93134 h 112242"/>
                <a:gd name="connsiteX6" fmla="*/ 240 w 84956"/>
                <a:gd name="connsiteY6" fmla="*/ 104561 h 112242"/>
                <a:gd name="connsiteX7" fmla="*/ 240 w 84956"/>
                <a:gd name="connsiteY7" fmla="*/ 112434 h 112242"/>
                <a:gd name="connsiteX8" fmla="*/ 29065 w 84956"/>
                <a:gd name="connsiteY8" fmla="*/ 111672 h 112242"/>
                <a:gd name="connsiteX9" fmla="*/ 61176 w 84956"/>
                <a:gd name="connsiteY9" fmla="*/ 112434 h 112242"/>
                <a:gd name="connsiteX10" fmla="*/ 61176 w 84956"/>
                <a:gd name="connsiteY10" fmla="*/ 104561 h 112242"/>
                <a:gd name="connsiteX11" fmla="*/ 55867 w 84956"/>
                <a:gd name="connsiteY11" fmla="*/ 104561 h 112242"/>
                <a:gd name="connsiteX12" fmla="*/ 36650 w 84956"/>
                <a:gd name="connsiteY12" fmla="*/ 92626 h 112242"/>
                <a:gd name="connsiteX13" fmla="*/ 36650 w 84956"/>
                <a:gd name="connsiteY13" fmla="*/ 53519 h 112242"/>
                <a:gd name="connsiteX14" fmla="*/ 66486 w 84956"/>
                <a:gd name="connsiteY14" fmla="*/ 5778 h 112242"/>
                <a:gd name="connsiteX15" fmla="*/ 69268 w 84956"/>
                <a:gd name="connsiteY15" fmla="*/ 6032 h 112242"/>
                <a:gd name="connsiteX16" fmla="*/ 63452 w 84956"/>
                <a:gd name="connsiteY16" fmla="*/ 15936 h 112242"/>
                <a:gd name="connsiteX17" fmla="*/ 74324 w 84956"/>
                <a:gd name="connsiteY17" fmla="*/ 26855 h 112242"/>
                <a:gd name="connsiteX18" fmla="*/ 85197 w 84956"/>
                <a:gd name="connsiteY18" fmla="*/ 15682 h 112242"/>
                <a:gd name="connsiteX19" fmla="*/ 66486 w 84956"/>
                <a:gd name="connsiteY19" fmla="*/ 191 h 112242"/>
                <a:gd name="connsiteX20" fmla="*/ 35386 w 84956"/>
                <a:gd name="connsiteY20" fmla="*/ 28125 h 11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4956" h="112242">
                  <a:moveTo>
                    <a:pt x="35386" y="28125"/>
                  </a:moveTo>
                  <a:lnTo>
                    <a:pt x="35386" y="191"/>
                  </a:lnTo>
                  <a:lnTo>
                    <a:pt x="240" y="2985"/>
                  </a:lnTo>
                  <a:lnTo>
                    <a:pt x="240" y="10857"/>
                  </a:lnTo>
                  <a:cubicBezTo>
                    <a:pt x="17940" y="10857"/>
                    <a:pt x="19962" y="12634"/>
                    <a:pt x="19962" y="25078"/>
                  </a:cubicBezTo>
                  <a:lnTo>
                    <a:pt x="19962" y="93134"/>
                  </a:lnTo>
                  <a:cubicBezTo>
                    <a:pt x="19962" y="104561"/>
                    <a:pt x="17181" y="104561"/>
                    <a:pt x="240" y="104561"/>
                  </a:cubicBezTo>
                  <a:lnTo>
                    <a:pt x="240" y="112434"/>
                  </a:lnTo>
                  <a:cubicBezTo>
                    <a:pt x="10101" y="112180"/>
                    <a:pt x="21985" y="111672"/>
                    <a:pt x="29065" y="111672"/>
                  </a:cubicBezTo>
                  <a:cubicBezTo>
                    <a:pt x="39179" y="111672"/>
                    <a:pt x="51063" y="111672"/>
                    <a:pt x="61176" y="112434"/>
                  </a:cubicBezTo>
                  <a:lnTo>
                    <a:pt x="61176" y="104561"/>
                  </a:lnTo>
                  <a:lnTo>
                    <a:pt x="55867" y="104561"/>
                  </a:lnTo>
                  <a:cubicBezTo>
                    <a:pt x="37156" y="104561"/>
                    <a:pt x="36650" y="101768"/>
                    <a:pt x="36650" y="92626"/>
                  </a:cubicBezTo>
                  <a:lnTo>
                    <a:pt x="36650" y="53519"/>
                  </a:lnTo>
                  <a:cubicBezTo>
                    <a:pt x="36650" y="28379"/>
                    <a:pt x="47270" y="5778"/>
                    <a:pt x="66486" y="5778"/>
                  </a:cubicBezTo>
                  <a:cubicBezTo>
                    <a:pt x="68256" y="5778"/>
                    <a:pt x="68762" y="5778"/>
                    <a:pt x="69268" y="6032"/>
                  </a:cubicBezTo>
                  <a:cubicBezTo>
                    <a:pt x="68509" y="6286"/>
                    <a:pt x="63452" y="9333"/>
                    <a:pt x="63452" y="15936"/>
                  </a:cubicBezTo>
                  <a:cubicBezTo>
                    <a:pt x="63452" y="23046"/>
                    <a:pt x="68762" y="26855"/>
                    <a:pt x="74324" y="26855"/>
                  </a:cubicBezTo>
                  <a:cubicBezTo>
                    <a:pt x="78876" y="26855"/>
                    <a:pt x="85197" y="23808"/>
                    <a:pt x="85197" y="15682"/>
                  </a:cubicBezTo>
                  <a:cubicBezTo>
                    <a:pt x="85197" y="7555"/>
                    <a:pt x="77359" y="191"/>
                    <a:pt x="66486" y="191"/>
                  </a:cubicBezTo>
                  <a:cubicBezTo>
                    <a:pt x="48028" y="191"/>
                    <a:pt x="38926" y="17205"/>
                    <a:pt x="35386" y="28125"/>
                  </a:cubicBezTo>
                  <a:close/>
                </a:path>
              </a:pathLst>
            </a:custGeom>
            <a:solidFill>
              <a:srgbClr val="000000"/>
            </a:solidFill>
            <a:ln w="25380" cap="flat">
              <a:noFill/>
              <a:prstDash val="solid"/>
              <a:miter/>
            </a:ln>
          </p:spPr>
          <p:txBody>
            <a:bodyPr rtlCol="0" anchor="ctr"/>
            <a:lstStyle/>
            <a:p>
              <a:endParaRPr lang="en-IN"/>
            </a:p>
          </p:txBody>
        </p:sp>
        <p:sp>
          <p:nvSpPr>
            <p:cNvPr id="777" name="Freeform: Shape 776">
              <a:extLst>
                <a:ext uri="{FF2B5EF4-FFF2-40B4-BE49-F238E27FC236}">
                  <a16:creationId xmlns:a16="http://schemas.microsoft.com/office/drawing/2014/main" id="{42B98101-325D-3019-9E1A-9FBDE57E5082}"/>
                </a:ext>
              </a:extLst>
            </p:cNvPr>
            <p:cNvSpPr/>
            <p:nvPr>
              <p:custDataLst>
                <p:tags r:id="rId335"/>
              </p:custDataLst>
            </p:nvPr>
          </p:nvSpPr>
          <p:spPr>
            <a:xfrm>
              <a:off x="8745296" y="7299097"/>
              <a:ext cx="82680" cy="116559"/>
            </a:xfrm>
            <a:custGeom>
              <a:avLst/>
              <a:gdLst>
                <a:gd name="connsiteX0" fmla="*/ 44492 w 82680"/>
                <a:gd name="connsiteY0" fmla="*/ 64692 h 116559"/>
                <a:gd name="connsiteX1" fmla="*/ 70788 w 82680"/>
                <a:gd name="connsiteY1" fmla="*/ 88055 h 116559"/>
                <a:gd name="connsiteX2" fmla="*/ 42217 w 82680"/>
                <a:gd name="connsiteY2" fmla="*/ 111164 h 116559"/>
                <a:gd name="connsiteX3" fmla="*/ 7071 w 82680"/>
                <a:gd name="connsiteY3" fmla="*/ 75104 h 116559"/>
                <a:gd name="connsiteX4" fmla="*/ 3531 w 82680"/>
                <a:gd name="connsiteY4" fmla="*/ 70787 h 116559"/>
                <a:gd name="connsiteX5" fmla="*/ 244 w 82680"/>
                <a:gd name="connsiteY5" fmla="*/ 77136 h 116559"/>
                <a:gd name="connsiteX6" fmla="*/ 244 w 82680"/>
                <a:gd name="connsiteY6" fmla="*/ 110656 h 116559"/>
                <a:gd name="connsiteX7" fmla="*/ 3025 w 82680"/>
                <a:gd name="connsiteY7" fmla="*/ 116751 h 116559"/>
                <a:gd name="connsiteX8" fmla="*/ 9347 w 82680"/>
                <a:gd name="connsiteY8" fmla="*/ 111672 h 116559"/>
                <a:gd name="connsiteX9" fmla="*/ 14404 w 82680"/>
                <a:gd name="connsiteY9" fmla="*/ 105831 h 116559"/>
                <a:gd name="connsiteX10" fmla="*/ 42217 w 82680"/>
                <a:gd name="connsiteY10" fmla="*/ 116751 h 116559"/>
                <a:gd name="connsiteX11" fmla="*/ 82925 w 82680"/>
                <a:gd name="connsiteY11" fmla="*/ 81453 h 116559"/>
                <a:gd name="connsiteX12" fmla="*/ 72306 w 82680"/>
                <a:gd name="connsiteY12" fmla="*/ 57328 h 116559"/>
                <a:gd name="connsiteX13" fmla="*/ 43481 w 82680"/>
                <a:gd name="connsiteY13" fmla="*/ 45139 h 116559"/>
                <a:gd name="connsiteX14" fmla="*/ 12381 w 82680"/>
                <a:gd name="connsiteY14" fmla="*/ 24316 h 116559"/>
                <a:gd name="connsiteX15" fmla="*/ 40700 w 82680"/>
                <a:gd name="connsiteY15" fmla="*/ 5016 h 116559"/>
                <a:gd name="connsiteX16" fmla="*/ 70283 w 82680"/>
                <a:gd name="connsiteY16" fmla="*/ 35743 h 116559"/>
                <a:gd name="connsiteX17" fmla="*/ 73317 w 82680"/>
                <a:gd name="connsiteY17" fmla="*/ 38029 h 116559"/>
                <a:gd name="connsiteX18" fmla="*/ 76604 w 82680"/>
                <a:gd name="connsiteY18" fmla="*/ 31934 h 116559"/>
                <a:gd name="connsiteX19" fmla="*/ 76604 w 82680"/>
                <a:gd name="connsiteY19" fmla="*/ 6286 h 116559"/>
                <a:gd name="connsiteX20" fmla="*/ 73823 w 82680"/>
                <a:gd name="connsiteY20" fmla="*/ 191 h 116559"/>
                <a:gd name="connsiteX21" fmla="*/ 68766 w 82680"/>
                <a:gd name="connsiteY21" fmla="*/ 3238 h 116559"/>
                <a:gd name="connsiteX22" fmla="*/ 64467 w 82680"/>
                <a:gd name="connsiteY22" fmla="*/ 7302 h 116559"/>
                <a:gd name="connsiteX23" fmla="*/ 40700 w 82680"/>
                <a:gd name="connsiteY23" fmla="*/ 191 h 116559"/>
                <a:gd name="connsiteX24" fmla="*/ 244 w 82680"/>
                <a:gd name="connsiteY24" fmla="*/ 31426 h 116559"/>
                <a:gd name="connsiteX25" fmla="*/ 11117 w 82680"/>
                <a:gd name="connsiteY25" fmla="*/ 53011 h 116559"/>
                <a:gd name="connsiteX26" fmla="*/ 44492 w 82680"/>
                <a:gd name="connsiteY26" fmla="*/ 64692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680" h="116559">
                  <a:moveTo>
                    <a:pt x="44492" y="64692"/>
                  </a:moveTo>
                  <a:cubicBezTo>
                    <a:pt x="50055" y="65708"/>
                    <a:pt x="70788" y="69771"/>
                    <a:pt x="70788" y="88055"/>
                  </a:cubicBezTo>
                  <a:cubicBezTo>
                    <a:pt x="70788" y="101006"/>
                    <a:pt x="61939" y="111164"/>
                    <a:pt x="42217" y="111164"/>
                  </a:cubicBezTo>
                  <a:cubicBezTo>
                    <a:pt x="20978" y="111164"/>
                    <a:pt x="11875" y="96689"/>
                    <a:pt x="7071" y="75104"/>
                  </a:cubicBezTo>
                  <a:cubicBezTo>
                    <a:pt x="6312" y="71803"/>
                    <a:pt x="6060" y="70787"/>
                    <a:pt x="3531" y="70787"/>
                  </a:cubicBezTo>
                  <a:cubicBezTo>
                    <a:pt x="244" y="70787"/>
                    <a:pt x="244" y="72565"/>
                    <a:pt x="244" y="77136"/>
                  </a:cubicBezTo>
                  <a:lnTo>
                    <a:pt x="244" y="110656"/>
                  </a:lnTo>
                  <a:cubicBezTo>
                    <a:pt x="244" y="114973"/>
                    <a:pt x="244" y="116751"/>
                    <a:pt x="3025" y="116751"/>
                  </a:cubicBezTo>
                  <a:cubicBezTo>
                    <a:pt x="4290" y="116751"/>
                    <a:pt x="4543" y="116497"/>
                    <a:pt x="9347" y="111672"/>
                  </a:cubicBezTo>
                  <a:cubicBezTo>
                    <a:pt x="9852" y="111164"/>
                    <a:pt x="9852" y="110656"/>
                    <a:pt x="14404" y="105831"/>
                  </a:cubicBezTo>
                  <a:cubicBezTo>
                    <a:pt x="25529" y="116497"/>
                    <a:pt x="36907" y="116751"/>
                    <a:pt x="42217" y="116751"/>
                  </a:cubicBezTo>
                  <a:cubicBezTo>
                    <a:pt x="71294" y="116751"/>
                    <a:pt x="82925" y="99736"/>
                    <a:pt x="82925" y="81453"/>
                  </a:cubicBezTo>
                  <a:cubicBezTo>
                    <a:pt x="82925" y="67994"/>
                    <a:pt x="75340" y="60375"/>
                    <a:pt x="72306" y="57328"/>
                  </a:cubicBezTo>
                  <a:cubicBezTo>
                    <a:pt x="63962" y="49202"/>
                    <a:pt x="54101" y="47170"/>
                    <a:pt x="43481" y="45139"/>
                  </a:cubicBezTo>
                  <a:cubicBezTo>
                    <a:pt x="29322" y="42346"/>
                    <a:pt x="12381" y="39044"/>
                    <a:pt x="12381" y="24316"/>
                  </a:cubicBezTo>
                  <a:cubicBezTo>
                    <a:pt x="12381" y="15428"/>
                    <a:pt x="18955" y="5016"/>
                    <a:pt x="40700" y="5016"/>
                  </a:cubicBezTo>
                  <a:cubicBezTo>
                    <a:pt x="68513" y="5016"/>
                    <a:pt x="69777" y="27871"/>
                    <a:pt x="70283" y="35743"/>
                  </a:cubicBezTo>
                  <a:cubicBezTo>
                    <a:pt x="70536" y="38029"/>
                    <a:pt x="72811" y="38029"/>
                    <a:pt x="73317" y="38029"/>
                  </a:cubicBezTo>
                  <a:cubicBezTo>
                    <a:pt x="76604" y="38029"/>
                    <a:pt x="76604" y="36759"/>
                    <a:pt x="76604" y="31934"/>
                  </a:cubicBezTo>
                  <a:lnTo>
                    <a:pt x="76604" y="6286"/>
                  </a:lnTo>
                  <a:cubicBezTo>
                    <a:pt x="76604" y="1969"/>
                    <a:pt x="76604" y="191"/>
                    <a:pt x="73823" y="191"/>
                  </a:cubicBezTo>
                  <a:cubicBezTo>
                    <a:pt x="72558" y="191"/>
                    <a:pt x="72053" y="191"/>
                    <a:pt x="68766" y="3238"/>
                  </a:cubicBezTo>
                  <a:cubicBezTo>
                    <a:pt x="68007" y="4254"/>
                    <a:pt x="65479" y="6540"/>
                    <a:pt x="64467" y="7302"/>
                  </a:cubicBezTo>
                  <a:cubicBezTo>
                    <a:pt x="54859" y="191"/>
                    <a:pt x="44492" y="191"/>
                    <a:pt x="40700" y="191"/>
                  </a:cubicBezTo>
                  <a:cubicBezTo>
                    <a:pt x="9852" y="191"/>
                    <a:pt x="244" y="17205"/>
                    <a:pt x="244" y="31426"/>
                  </a:cubicBezTo>
                  <a:cubicBezTo>
                    <a:pt x="244" y="40314"/>
                    <a:pt x="4290" y="47424"/>
                    <a:pt x="11117" y="53011"/>
                  </a:cubicBezTo>
                  <a:cubicBezTo>
                    <a:pt x="19208" y="59614"/>
                    <a:pt x="26287" y="61137"/>
                    <a:pt x="44492" y="64692"/>
                  </a:cubicBezTo>
                  <a:close/>
                </a:path>
              </a:pathLst>
            </a:custGeom>
            <a:solidFill>
              <a:srgbClr val="000000"/>
            </a:solidFill>
            <a:ln w="25380" cap="flat">
              <a:noFill/>
              <a:prstDash val="solid"/>
              <a:miter/>
            </a:ln>
          </p:spPr>
          <p:txBody>
            <a:bodyPr rtlCol="0" anchor="ctr"/>
            <a:lstStyle/>
            <a:p>
              <a:endParaRPr lang="en-IN"/>
            </a:p>
          </p:txBody>
        </p:sp>
        <p:sp>
          <p:nvSpPr>
            <p:cNvPr id="778" name="Freeform: Shape 777">
              <a:extLst>
                <a:ext uri="{FF2B5EF4-FFF2-40B4-BE49-F238E27FC236}">
                  <a16:creationId xmlns:a16="http://schemas.microsoft.com/office/drawing/2014/main" id="{CEA8C2EC-C1F8-9EAD-839D-52E5F4CE7CDB}"/>
                </a:ext>
              </a:extLst>
            </p:cNvPr>
            <p:cNvSpPr/>
            <p:nvPr>
              <p:custDataLst>
                <p:tags r:id="rId336"/>
              </p:custDataLst>
            </p:nvPr>
          </p:nvSpPr>
          <p:spPr>
            <a:xfrm>
              <a:off x="8929313" y="7242976"/>
              <a:ext cx="54109" cy="169887"/>
            </a:xfrm>
            <a:custGeom>
              <a:avLst/>
              <a:gdLst>
                <a:gd name="connsiteX0" fmla="*/ 36661 w 54109"/>
                <a:gd name="connsiteY0" fmla="*/ 57836 h 169887"/>
                <a:gd name="connsiteX1" fmla="*/ 1263 w 54109"/>
                <a:gd name="connsiteY1" fmla="*/ 60629 h 169887"/>
                <a:gd name="connsiteX2" fmla="*/ 1263 w 54109"/>
                <a:gd name="connsiteY2" fmla="*/ 68502 h 169887"/>
                <a:gd name="connsiteX3" fmla="*/ 19973 w 54109"/>
                <a:gd name="connsiteY3" fmla="*/ 82468 h 169887"/>
                <a:gd name="connsiteX4" fmla="*/ 19973 w 54109"/>
                <a:gd name="connsiteY4" fmla="*/ 150779 h 169887"/>
                <a:gd name="connsiteX5" fmla="*/ 251 w 54109"/>
                <a:gd name="connsiteY5" fmla="*/ 162206 h 169887"/>
                <a:gd name="connsiteX6" fmla="*/ 251 w 54109"/>
                <a:gd name="connsiteY6" fmla="*/ 170078 h 169887"/>
                <a:gd name="connsiteX7" fmla="*/ 28065 w 54109"/>
                <a:gd name="connsiteY7" fmla="*/ 169317 h 169887"/>
                <a:gd name="connsiteX8" fmla="*/ 54361 w 54109"/>
                <a:gd name="connsiteY8" fmla="*/ 170078 h 169887"/>
                <a:gd name="connsiteX9" fmla="*/ 54361 w 54109"/>
                <a:gd name="connsiteY9" fmla="*/ 162206 h 169887"/>
                <a:gd name="connsiteX10" fmla="*/ 36661 w 54109"/>
                <a:gd name="connsiteY10" fmla="*/ 151033 h 169887"/>
                <a:gd name="connsiteX11" fmla="*/ 36661 w 54109"/>
                <a:gd name="connsiteY11" fmla="*/ 57836 h 169887"/>
                <a:gd name="connsiteX12" fmla="*/ 37673 w 54109"/>
                <a:gd name="connsiteY12" fmla="*/ 13650 h 169887"/>
                <a:gd name="connsiteX13" fmla="*/ 24272 w 54109"/>
                <a:gd name="connsiteY13" fmla="*/ 191 h 169887"/>
                <a:gd name="connsiteX14" fmla="*/ 10871 w 54109"/>
                <a:gd name="connsiteY14" fmla="*/ 13650 h 169887"/>
                <a:gd name="connsiteX15" fmla="*/ 24272 w 54109"/>
                <a:gd name="connsiteY15" fmla="*/ 27109 h 169887"/>
                <a:gd name="connsiteX16" fmla="*/ 37673 w 54109"/>
                <a:gd name="connsiteY16" fmla="*/ 13650 h 169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09" h="169887">
                  <a:moveTo>
                    <a:pt x="36661" y="57836"/>
                  </a:moveTo>
                  <a:lnTo>
                    <a:pt x="1263" y="60629"/>
                  </a:lnTo>
                  <a:lnTo>
                    <a:pt x="1263" y="68502"/>
                  </a:lnTo>
                  <a:cubicBezTo>
                    <a:pt x="17698" y="68502"/>
                    <a:pt x="19973" y="70025"/>
                    <a:pt x="19973" y="82468"/>
                  </a:cubicBezTo>
                  <a:lnTo>
                    <a:pt x="19973" y="150779"/>
                  </a:lnTo>
                  <a:cubicBezTo>
                    <a:pt x="19973" y="162206"/>
                    <a:pt x="17192" y="162206"/>
                    <a:pt x="251" y="162206"/>
                  </a:cubicBezTo>
                  <a:lnTo>
                    <a:pt x="251" y="170078"/>
                  </a:lnTo>
                  <a:cubicBezTo>
                    <a:pt x="8343" y="169824"/>
                    <a:pt x="21996" y="169317"/>
                    <a:pt x="28065" y="169317"/>
                  </a:cubicBezTo>
                  <a:cubicBezTo>
                    <a:pt x="36914" y="169317"/>
                    <a:pt x="45764" y="169824"/>
                    <a:pt x="54361" y="170078"/>
                  </a:cubicBezTo>
                  <a:lnTo>
                    <a:pt x="54361" y="162206"/>
                  </a:lnTo>
                  <a:cubicBezTo>
                    <a:pt x="37673" y="162206"/>
                    <a:pt x="36661" y="160937"/>
                    <a:pt x="36661" y="151033"/>
                  </a:cubicBezTo>
                  <a:lnTo>
                    <a:pt x="36661" y="57836"/>
                  </a:lnTo>
                  <a:close/>
                  <a:moveTo>
                    <a:pt x="37673" y="13650"/>
                  </a:moveTo>
                  <a:cubicBezTo>
                    <a:pt x="37673" y="5524"/>
                    <a:pt x="31352" y="191"/>
                    <a:pt x="24272" y="191"/>
                  </a:cubicBezTo>
                  <a:cubicBezTo>
                    <a:pt x="16434" y="191"/>
                    <a:pt x="10871" y="7048"/>
                    <a:pt x="10871" y="13650"/>
                  </a:cubicBezTo>
                  <a:cubicBezTo>
                    <a:pt x="10871" y="20507"/>
                    <a:pt x="16434" y="27109"/>
                    <a:pt x="24272" y="27109"/>
                  </a:cubicBezTo>
                  <a:cubicBezTo>
                    <a:pt x="31352" y="27109"/>
                    <a:pt x="37673" y="21776"/>
                    <a:pt x="37673" y="13650"/>
                  </a:cubicBezTo>
                  <a:close/>
                </a:path>
              </a:pathLst>
            </a:custGeom>
            <a:solidFill>
              <a:srgbClr val="000000"/>
            </a:solidFill>
            <a:ln w="25380" cap="flat">
              <a:noFill/>
              <a:prstDash val="solid"/>
              <a:miter/>
            </a:ln>
          </p:spPr>
          <p:txBody>
            <a:bodyPr rtlCol="0" anchor="ctr"/>
            <a:lstStyle/>
            <a:p>
              <a:endParaRPr lang="en-IN"/>
            </a:p>
          </p:txBody>
        </p:sp>
        <p:sp>
          <p:nvSpPr>
            <p:cNvPr id="779" name="Freeform: Shape 778">
              <a:extLst>
                <a:ext uri="{FF2B5EF4-FFF2-40B4-BE49-F238E27FC236}">
                  <a16:creationId xmlns:a16="http://schemas.microsoft.com/office/drawing/2014/main" id="{85CC3330-DEC9-4A69-AECB-D1B6E875369C}"/>
                </a:ext>
              </a:extLst>
            </p:cNvPr>
            <p:cNvSpPr/>
            <p:nvPr>
              <p:custDataLst>
                <p:tags r:id="rId337"/>
              </p:custDataLst>
            </p:nvPr>
          </p:nvSpPr>
          <p:spPr>
            <a:xfrm>
              <a:off x="8999295" y="7300621"/>
              <a:ext cx="127182" cy="112242"/>
            </a:xfrm>
            <a:custGeom>
              <a:avLst/>
              <a:gdLst>
                <a:gd name="connsiteX0" fmla="*/ 19976 w 127182"/>
                <a:gd name="connsiteY0" fmla="*/ 25078 h 112242"/>
                <a:gd name="connsiteX1" fmla="*/ 19976 w 127182"/>
                <a:gd name="connsiteY1" fmla="*/ 93134 h 112242"/>
                <a:gd name="connsiteX2" fmla="*/ 254 w 127182"/>
                <a:gd name="connsiteY2" fmla="*/ 104561 h 112242"/>
                <a:gd name="connsiteX3" fmla="*/ 254 w 127182"/>
                <a:gd name="connsiteY3" fmla="*/ 112434 h 112242"/>
                <a:gd name="connsiteX4" fmla="*/ 28826 w 127182"/>
                <a:gd name="connsiteY4" fmla="*/ 111672 h 112242"/>
                <a:gd name="connsiteX5" fmla="*/ 57145 w 127182"/>
                <a:gd name="connsiteY5" fmla="*/ 112434 h 112242"/>
                <a:gd name="connsiteX6" fmla="*/ 57145 w 127182"/>
                <a:gd name="connsiteY6" fmla="*/ 104561 h 112242"/>
                <a:gd name="connsiteX7" fmla="*/ 37423 w 127182"/>
                <a:gd name="connsiteY7" fmla="*/ 93134 h 112242"/>
                <a:gd name="connsiteX8" fmla="*/ 37423 w 127182"/>
                <a:gd name="connsiteY8" fmla="*/ 46409 h 112242"/>
                <a:gd name="connsiteX9" fmla="*/ 71557 w 127182"/>
                <a:gd name="connsiteY9" fmla="*/ 5778 h 112242"/>
                <a:gd name="connsiteX10" fmla="*/ 90268 w 127182"/>
                <a:gd name="connsiteY10" fmla="*/ 33965 h 112242"/>
                <a:gd name="connsiteX11" fmla="*/ 90268 w 127182"/>
                <a:gd name="connsiteY11" fmla="*/ 93134 h 112242"/>
                <a:gd name="connsiteX12" fmla="*/ 70546 w 127182"/>
                <a:gd name="connsiteY12" fmla="*/ 104561 h 112242"/>
                <a:gd name="connsiteX13" fmla="*/ 70546 w 127182"/>
                <a:gd name="connsiteY13" fmla="*/ 112434 h 112242"/>
                <a:gd name="connsiteX14" fmla="*/ 99117 w 127182"/>
                <a:gd name="connsiteY14" fmla="*/ 111672 h 112242"/>
                <a:gd name="connsiteX15" fmla="*/ 127436 w 127182"/>
                <a:gd name="connsiteY15" fmla="*/ 112434 h 112242"/>
                <a:gd name="connsiteX16" fmla="*/ 127436 w 127182"/>
                <a:gd name="connsiteY16" fmla="*/ 104561 h 112242"/>
                <a:gd name="connsiteX17" fmla="*/ 107714 w 127182"/>
                <a:gd name="connsiteY17" fmla="*/ 96943 h 112242"/>
                <a:gd name="connsiteX18" fmla="*/ 107714 w 127182"/>
                <a:gd name="connsiteY18" fmla="*/ 48440 h 112242"/>
                <a:gd name="connsiteX19" fmla="*/ 99876 w 127182"/>
                <a:gd name="connsiteY19" fmla="*/ 9587 h 112242"/>
                <a:gd name="connsiteX20" fmla="*/ 73327 w 127182"/>
                <a:gd name="connsiteY20" fmla="*/ 191 h 112242"/>
                <a:gd name="connsiteX21" fmla="*/ 35906 w 127182"/>
                <a:gd name="connsiteY21" fmla="*/ 26855 h 112242"/>
                <a:gd name="connsiteX22" fmla="*/ 35906 w 127182"/>
                <a:gd name="connsiteY22" fmla="*/ 191 h 112242"/>
                <a:gd name="connsiteX23" fmla="*/ 254 w 127182"/>
                <a:gd name="connsiteY23" fmla="*/ 2985 h 112242"/>
                <a:gd name="connsiteX24" fmla="*/ 254 w 127182"/>
                <a:gd name="connsiteY24" fmla="*/ 10857 h 112242"/>
                <a:gd name="connsiteX25" fmla="*/ 19976 w 127182"/>
                <a:gd name="connsiteY25" fmla="*/ 25078 h 11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182" h="112242">
                  <a:moveTo>
                    <a:pt x="19976" y="25078"/>
                  </a:moveTo>
                  <a:lnTo>
                    <a:pt x="19976" y="93134"/>
                  </a:lnTo>
                  <a:cubicBezTo>
                    <a:pt x="19976" y="104561"/>
                    <a:pt x="17195" y="104561"/>
                    <a:pt x="254" y="104561"/>
                  </a:cubicBezTo>
                  <a:lnTo>
                    <a:pt x="254" y="112434"/>
                  </a:lnTo>
                  <a:cubicBezTo>
                    <a:pt x="9104" y="112180"/>
                    <a:pt x="21999" y="111672"/>
                    <a:pt x="28826" y="111672"/>
                  </a:cubicBezTo>
                  <a:cubicBezTo>
                    <a:pt x="35400" y="111672"/>
                    <a:pt x="48548" y="112180"/>
                    <a:pt x="57145" y="112434"/>
                  </a:cubicBezTo>
                  <a:lnTo>
                    <a:pt x="57145" y="104561"/>
                  </a:lnTo>
                  <a:cubicBezTo>
                    <a:pt x="40204" y="104561"/>
                    <a:pt x="37423" y="104561"/>
                    <a:pt x="37423" y="93134"/>
                  </a:cubicBezTo>
                  <a:lnTo>
                    <a:pt x="37423" y="46409"/>
                  </a:lnTo>
                  <a:cubicBezTo>
                    <a:pt x="37423" y="19999"/>
                    <a:pt x="55375" y="5778"/>
                    <a:pt x="71557" y="5778"/>
                  </a:cubicBezTo>
                  <a:cubicBezTo>
                    <a:pt x="87486" y="5778"/>
                    <a:pt x="90268" y="19491"/>
                    <a:pt x="90268" y="33965"/>
                  </a:cubicBezTo>
                  <a:lnTo>
                    <a:pt x="90268" y="93134"/>
                  </a:lnTo>
                  <a:cubicBezTo>
                    <a:pt x="90268" y="104561"/>
                    <a:pt x="87486" y="104561"/>
                    <a:pt x="70546" y="104561"/>
                  </a:cubicBezTo>
                  <a:lnTo>
                    <a:pt x="70546" y="112434"/>
                  </a:lnTo>
                  <a:cubicBezTo>
                    <a:pt x="79395" y="112180"/>
                    <a:pt x="92290" y="111672"/>
                    <a:pt x="99117" y="111672"/>
                  </a:cubicBezTo>
                  <a:cubicBezTo>
                    <a:pt x="105691" y="111672"/>
                    <a:pt x="118839" y="112180"/>
                    <a:pt x="127436" y="112434"/>
                  </a:cubicBezTo>
                  <a:lnTo>
                    <a:pt x="127436" y="104561"/>
                  </a:lnTo>
                  <a:cubicBezTo>
                    <a:pt x="114288" y="104561"/>
                    <a:pt x="107967" y="104561"/>
                    <a:pt x="107714" y="96943"/>
                  </a:cubicBezTo>
                  <a:lnTo>
                    <a:pt x="107714" y="48440"/>
                  </a:lnTo>
                  <a:cubicBezTo>
                    <a:pt x="107714" y="26601"/>
                    <a:pt x="107714" y="18729"/>
                    <a:pt x="99876" y="9587"/>
                  </a:cubicBezTo>
                  <a:cubicBezTo>
                    <a:pt x="96336" y="5270"/>
                    <a:pt x="87992" y="191"/>
                    <a:pt x="73327" y="191"/>
                  </a:cubicBezTo>
                  <a:cubicBezTo>
                    <a:pt x="54869" y="191"/>
                    <a:pt x="42985" y="11111"/>
                    <a:pt x="35906" y="26855"/>
                  </a:cubicBezTo>
                  <a:lnTo>
                    <a:pt x="35906" y="191"/>
                  </a:lnTo>
                  <a:lnTo>
                    <a:pt x="254" y="2985"/>
                  </a:lnTo>
                  <a:lnTo>
                    <a:pt x="254" y="10857"/>
                  </a:lnTo>
                  <a:cubicBezTo>
                    <a:pt x="17953" y="10857"/>
                    <a:pt x="19976" y="12634"/>
                    <a:pt x="19976" y="25078"/>
                  </a:cubicBezTo>
                  <a:close/>
                </a:path>
              </a:pathLst>
            </a:custGeom>
            <a:solidFill>
              <a:srgbClr val="000000"/>
            </a:solidFill>
            <a:ln w="25380" cap="flat">
              <a:noFill/>
              <a:prstDash val="solid"/>
              <a:miter/>
            </a:ln>
          </p:spPr>
          <p:txBody>
            <a:bodyPr rtlCol="0" anchor="ctr"/>
            <a:lstStyle/>
            <a:p>
              <a:endParaRPr lang="en-IN"/>
            </a:p>
          </p:txBody>
        </p:sp>
        <p:sp>
          <p:nvSpPr>
            <p:cNvPr id="780" name="Freeform: Shape 779">
              <a:extLst>
                <a:ext uri="{FF2B5EF4-FFF2-40B4-BE49-F238E27FC236}">
                  <a16:creationId xmlns:a16="http://schemas.microsoft.com/office/drawing/2014/main" id="{3387C12B-E0F3-C7ED-1B42-AC6E149FDF7D}"/>
                </a:ext>
              </a:extLst>
            </p:cNvPr>
            <p:cNvSpPr/>
            <p:nvPr>
              <p:custDataLst>
                <p:tags r:id="rId338"/>
              </p:custDataLst>
            </p:nvPr>
          </p:nvSpPr>
          <p:spPr>
            <a:xfrm>
              <a:off x="9220762" y="7256689"/>
              <a:ext cx="79141" cy="158967"/>
            </a:xfrm>
            <a:custGeom>
              <a:avLst/>
              <a:gdLst>
                <a:gd name="connsiteX0" fmla="*/ 39201 w 79141"/>
                <a:gd name="connsiteY0" fmla="*/ 54789 h 158967"/>
                <a:gd name="connsiteX1" fmla="*/ 75359 w 79141"/>
                <a:gd name="connsiteY1" fmla="*/ 54789 h 158967"/>
                <a:gd name="connsiteX2" fmla="*/ 75359 w 79141"/>
                <a:gd name="connsiteY2" fmla="*/ 46917 h 158967"/>
                <a:gd name="connsiteX3" fmla="*/ 39201 w 79141"/>
                <a:gd name="connsiteY3" fmla="*/ 46917 h 158967"/>
                <a:gd name="connsiteX4" fmla="*/ 39201 w 79141"/>
                <a:gd name="connsiteY4" fmla="*/ 191 h 158967"/>
                <a:gd name="connsiteX5" fmla="*/ 32880 w 79141"/>
                <a:gd name="connsiteY5" fmla="*/ 191 h 158967"/>
                <a:gd name="connsiteX6" fmla="*/ 263 w 79141"/>
                <a:gd name="connsiteY6" fmla="*/ 49202 h 158967"/>
                <a:gd name="connsiteX7" fmla="*/ 263 w 79141"/>
                <a:gd name="connsiteY7" fmla="*/ 54789 h 158967"/>
                <a:gd name="connsiteX8" fmla="*/ 21755 w 79141"/>
                <a:gd name="connsiteY8" fmla="*/ 54789 h 158967"/>
                <a:gd name="connsiteX9" fmla="*/ 21755 w 79141"/>
                <a:gd name="connsiteY9" fmla="*/ 124877 h 158967"/>
                <a:gd name="connsiteX10" fmla="*/ 54372 w 79141"/>
                <a:gd name="connsiteY10" fmla="*/ 159159 h 158967"/>
                <a:gd name="connsiteX11" fmla="*/ 79404 w 79141"/>
                <a:gd name="connsiteY11" fmla="*/ 124877 h 158967"/>
                <a:gd name="connsiteX12" fmla="*/ 79404 w 79141"/>
                <a:gd name="connsiteY12" fmla="*/ 110402 h 158967"/>
                <a:gd name="connsiteX13" fmla="*/ 73083 w 79141"/>
                <a:gd name="connsiteY13" fmla="*/ 110402 h 158967"/>
                <a:gd name="connsiteX14" fmla="*/ 73083 w 79141"/>
                <a:gd name="connsiteY14" fmla="*/ 124369 h 158967"/>
                <a:gd name="connsiteX15" fmla="*/ 56142 w 79141"/>
                <a:gd name="connsiteY15" fmla="*/ 152810 h 158967"/>
                <a:gd name="connsiteX16" fmla="*/ 39201 w 79141"/>
                <a:gd name="connsiteY16" fmla="*/ 125385 h 158967"/>
                <a:gd name="connsiteX17" fmla="*/ 39201 w 79141"/>
                <a:gd name="connsiteY17" fmla="*/ 54789 h 15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141" h="158967">
                  <a:moveTo>
                    <a:pt x="39201" y="54789"/>
                  </a:moveTo>
                  <a:lnTo>
                    <a:pt x="75359" y="54789"/>
                  </a:lnTo>
                  <a:lnTo>
                    <a:pt x="75359" y="46917"/>
                  </a:lnTo>
                  <a:lnTo>
                    <a:pt x="39201" y="46917"/>
                  </a:lnTo>
                  <a:lnTo>
                    <a:pt x="39201" y="191"/>
                  </a:lnTo>
                  <a:lnTo>
                    <a:pt x="32880" y="191"/>
                  </a:lnTo>
                  <a:cubicBezTo>
                    <a:pt x="32627" y="21014"/>
                    <a:pt x="25042" y="48186"/>
                    <a:pt x="263" y="49202"/>
                  </a:cubicBezTo>
                  <a:lnTo>
                    <a:pt x="263" y="54789"/>
                  </a:lnTo>
                  <a:lnTo>
                    <a:pt x="21755" y="54789"/>
                  </a:lnTo>
                  <a:lnTo>
                    <a:pt x="21755" y="124877"/>
                  </a:lnTo>
                  <a:cubicBezTo>
                    <a:pt x="21755" y="156112"/>
                    <a:pt x="45270" y="159159"/>
                    <a:pt x="54372" y="159159"/>
                  </a:cubicBezTo>
                  <a:cubicBezTo>
                    <a:pt x="72324" y="159159"/>
                    <a:pt x="79404" y="141129"/>
                    <a:pt x="79404" y="124877"/>
                  </a:cubicBezTo>
                  <a:lnTo>
                    <a:pt x="79404" y="110402"/>
                  </a:lnTo>
                  <a:lnTo>
                    <a:pt x="73083" y="110402"/>
                  </a:lnTo>
                  <a:lnTo>
                    <a:pt x="73083" y="124369"/>
                  </a:lnTo>
                  <a:cubicBezTo>
                    <a:pt x="73083" y="143161"/>
                    <a:pt x="65498" y="152810"/>
                    <a:pt x="56142" y="152810"/>
                  </a:cubicBezTo>
                  <a:cubicBezTo>
                    <a:pt x="39201" y="152810"/>
                    <a:pt x="39201" y="129702"/>
                    <a:pt x="39201" y="125385"/>
                  </a:cubicBezTo>
                  <a:lnTo>
                    <a:pt x="39201" y="54789"/>
                  </a:lnTo>
                  <a:close/>
                </a:path>
              </a:pathLst>
            </a:custGeom>
            <a:solidFill>
              <a:srgbClr val="000000"/>
            </a:solidFill>
            <a:ln w="25380" cap="flat">
              <a:noFill/>
              <a:prstDash val="solid"/>
              <a:miter/>
            </a:ln>
          </p:spPr>
          <p:txBody>
            <a:bodyPr rtlCol="0" anchor="ctr"/>
            <a:lstStyle/>
            <a:p>
              <a:endParaRPr lang="en-IN"/>
            </a:p>
          </p:txBody>
        </p:sp>
        <p:sp>
          <p:nvSpPr>
            <p:cNvPr id="781" name="Freeform: Shape 780">
              <a:extLst>
                <a:ext uri="{FF2B5EF4-FFF2-40B4-BE49-F238E27FC236}">
                  <a16:creationId xmlns:a16="http://schemas.microsoft.com/office/drawing/2014/main" id="{0789DAB9-9184-55E0-E4A4-62528E6283B1}"/>
                </a:ext>
              </a:extLst>
            </p:cNvPr>
            <p:cNvSpPr/>
            <p:nvPr>
              <p:custDataLst>
                <p:tags r:id="rId339"/>
              </p:custDataLst>
            </p:nvPr>
          </p:nvSpPr>
          <p:spPr>
            <a:xfrm>
              <a:off x="9322378" y="7236628"/>
              <a:ext cx="127182" cy="176235"/>
            </a:xfrm>
            <a:custGeom>
              <a:avLst/>
              <a:gdLst>
                <a:gd name="connsiteX0" fmla="*/ 19989 w 127182"/>
                <a:gd name="connsiteY0" fmla="*/ 157127 h 176235"/>
                <a:gd name="connsiteX1" fmla="*/ 267 w 127182"/>
                <a:gd name="connsiteY1" fmla="*/ 168555 h 176235"/>
                <a:gd name="connsiteX2" fmla="*/ 267 w 127182"/>
                <a:gd name="connsiteY2" fmla="*/ 176427 h 176235"/>
                <a:gd name="connsiteX3" fmla="*/ 28839 w 127182"/>
                <a:gd name="connsiteY3" fmla="*/ 175665 h 176235"/>
                <a:gd name="connsiteX4" fmla="*/ 57158 w 127182"/>
                <a:gd name="connsiteY4" fmla="*/ 176427 h 176235"/>
                <a:gd name="connsiteX5" fmla="*/ 57158 w 127182"/>
                <a:gd name="connsiteY5" fmla="*/ 168555 h 176235"/>
                <a:gd name="connsiteX6" fmla="*/ 37435 w 127182"/>
                <a:gd name="connsiteY6" fmla="*/ 157127 h 176235"/>
                <a:gd name="connsiteX7" fmla="*/ 37435 w 127182"/>
                <a:gd name="connsiteY7" fmla="*/ 110402 h 176235"/>
                <a:gd name="connsiteX8" fmla="*/ 71570 w 127182"/>
                <a:gd name="connsiteY8" fmla="*/ 69771 h 176235"/>
                <a:gd name="connsiteX9" fmla="*/ 90280 w 127182"/>
                <a:gd name="connsiteY9" fmla="*/ 97959 h 176235"/>
                <a:gd name="connsiteX10" fmla="*/ 90280 w 127182"/>
                <a:gd name="connsiteY10" fmla="*/ 157127 h 176235"/>
                <a:gd name="connsiteX11" fmla="*/ 70558 w 127182"/>
                <a:gd name="connsiteY11" fmla="*/ 168555 h 176235"/>
                <a:gd name="connsiteX12" fmla="*/ 70558 w 127182"/>
                <a:gd name="connsiteY12" fmla="*/ 176427 h 176235"/>
                <a:gd name="connsiteX13" fmla="*/ 99130 w 127182"/>
                <a:gd name="connsiteY13" fmla="*/ 175665 h 176235"/>
                <a:gd name="connsiteX14" fmla="*/ 127449 w 127182"/>
                <a:gd name="connsiteY14" fmla="*/ 176427 h 176235"/>
                <a:gd name="connsiteX15" fmla="*/ 127449 w 127182"/>
                <a:gd name="connsiteY15" fmla="*/ 168555 h 176235"/>
                <a:gd name="connsiteX16" fmla="*/ 107727 w 127182"/>
                <a:gd name="connsiteY16" fmla="*/ 160937 h 176235"/>
                <a:gd name="connsiteX17" fmla="*/ 107727 w 127182"/>
                <a:gd name="connsiteY17" fmla="*/ 112434 h 176235"/>
                <a:gd name="connsiteX18" fmla="*/ 99889 w 127182"/>
                <a:gd name="connsiteY18" fmla="*/ 73580 h 176235"/>
                <a:gd name="connsiteX19" fmla="*/ 73340 w 127182"/>
                <a:gd name="connsiteY19" fmla="*/ 64185 h 176235"/>
                <a:gd name="connsiteX20" fmla="*/ 36677 w 127182"/>
                <a:gd name="connsiteY20" fmla="*/ 89071 h 176235"/>
                <a:gd name="connsiteX21" fmla="*/ 36677 w 127182"/>
                <a:gd name="connsiteY21" fmla="*/ 191 h 176235"/>
                <a:gd name="connsiteX22" fmla="*/ 267 w 127182"/>
                <a:gd name="connsiteY22" fmla="*/ 2985 h 176235"/>
                <a:gd name="connsiteX23" fmla="*/ 267 w 127182"/>
                <a:gd name="connsiteY23" fmla="*/ 10857 h 176235"/>
                <a:gd name="connsiteX24" fmla="*/ 19989 w 127182"/>
                <a:gd name="connsiteY24" fmla="*/ 25078 h 176235"/>
                <a:gd name="connsiteX25" fmla="*/ 19989 w 127182"/>
                <a:gd name="connsiteY25" fmla="*/ 157127 h 17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182" h="176235">
                  <a:moveTo>
                    <a:pt x="19989" y="157127"/>
                  </a:moveTo>
                  <a:cubicBezTo>
                    <a:pt x="19989" y="168555"/>
                    <a:pt x="17208" y="168555"/>
                    <a:pt x="267" y="168555"/>
                  </a:cubicBezTo>
                  <a:lnTo>
                    <a:pt x="267" y="176427"/>
                  </a:lnTo>
                  <a:cubicBezTo>
                    <a:pt x="9117" y="176173"/>
                    <a:pt x="22012" y="175665"/>
                    <a:pt x="28839" y="175665"/>
                  </a:cubicBezTo>
                  <a:cubicBezTo>
                    <a:pt x="35413" y="175665"/>
                    <a:pt x="48561" y="176173"/>
                    <a:pt x="57158" y="176427"/>
                  </a:cubicBezTo>
                  <a:lnTo>
                    <a:pt x="57158" y="168555"/>
                  </a:lnTo>
                  <a:cubicBezTo>
                    <a:pt x="40217" y="168555"/>
                    <a:pt x="37435" y="168555"/>
                    <a:pt x="37435" y="157127"/>
                  </a:cubicBezTo>
                  <a:lnTo>
                    <a:pt x="37435" y="110402"/>
                  </a:lnTo>
                  <a:cubicBezTo>
                    <a:pt x="37435" y="83992"/>
                    <a:pt x="55388" y="69771"/>
                    <a:pt x="71570" y="69771"/>
                  </a:cubicBezTo>
                  <a:cubicBezTo>
                    <a:pt x="87499" y="69771"/>
                    <a:pt x="90280" y="83484"/>
                    <a:pt x="90280" y="97959"/>
                  </a:cubicBezTo>
                  <a:lnTo>
                    <a:pt x="90280" y="157127"/>
                  </a:lnTo>
                  <a:cubicBezTo>
                    <a:pt x="90280" y="168555"/>
                    <a:pt x="87499" y="168555"/>
                    <a:pt x="70558" y="168555"/>
                  </a:cubicBezTo>
                  <a:lnTo>
                    <a:pt x="70558" y="176427"/>
                  </a:lnTo>
                  <a:cubicBezTo>
                    <a:pt x="79408" y="176173"/>
                    <a:pt x="92303" y="175665"/>
                    <a:pt x="99130" y="175665"/>
                  </a:cubicBezTo>
                  <a:cubicBezTo>
                    <a:pt x="105704" y="175665"/>
                    <a:pt x="118852" y="176173"/>
                    <a:pt x="127449" y="176427"/>
                  </a:cubicBezTo>
                  <a:lnTo>
                    <a:pt x="127449" y="168555"/>
                  </a:lnTo>
                  <a:cubicBezTo>
                    <a:pt x="114301" y="168555"/>
                    <a:pt x="107980" y="168555"/>
                    <a:pt x="107727" y="160937"/>
                  </a:cubicBezTo>
                  <a:lnTo>
                    <a:pt x="107727" y="112434"/>
                  </a:lnTo>
                  <a:cubicBezTo>
                    <a:pt x="107727" y="90595"/>
                    <a:pt x="107727" y="82722"/>
                    <a:pt x="99889" y="73580"/>
                  </a:cubicBezTo>
                  <a:cubicBezTo>
                    <a:pt x="96349" y="69263"/>
                    <a:pt x="88005" y="64185"/>
                    <a:pt x="73340" y="64185"/>
                  </a:cubicBezTo>
                  <a:cubicBezTo>
                    <a:pt x="52101" y="64185"/>
                    <a:pt x="40975" y="79421"/>
                    <a:pt x="36677" y="89071"/>
                  </a:cubicBezTo>
                  <a:lnTo>
                    <a:pt x="36677" y="191"/>
                  </a:lnTo>
                  <a:lnTo>
                    <a:pt x="267" y="2985"/>
                  </a:lnTo>
                  <a:lnTo>
                    <a:pt x="267" y="10857"/>
                  </a:lnTo>
                  <a:cubicBezTo>
                    <a:pt x="17966" y="10857"/>
                    <a:pt x="19989" y="12634"/>
                    <a:pt x="19989" y="25078"/>
                  </a:cubicBezTo>
                  <a:lnTo>
                    <a:pt x="19989" y="157127"/>
                  </a:lnTo>
                  <a:close/>
                </a:path>
              </a:pathLst>
            </a:custGeom>
            <a:solidFill>
              <a:srgbClr val="000000"/>
            </a:solidFill>
            <a:ln w="25380" cap="flat">
              <a:noFill/>
              <a:prstDash val="solid"/>
              <a:miter/>
            </a:ln>
          </p:spPr>
          <p:txBody>
            <a:bodyPr rtlCol="0" anchor="ctr"/>
            <a:lstStyle/>
            <a:p>
              <a:endParaRPr lang="en-IN"/>
            </a:p>
          </p:txBody>
        </p:sp>
        <p:sp>
          <p:nvSpPr>
            <p:cNvPr id="782" name="Freeform: Shape 781">
              <a:extLst>
                <a:ext uri="{FF2B5EF4-FFF2-40B4-BE49-F238E27FC236}">
                  <a16:creationId xmlns:a16="http://schemas.microsoft.com/office/drawing/2014/main" id="{79C5396E-C695-DF1B-DF8C-F63066138DF5}"/>
                </a:ext>
              </a:extLst>
            </p:cNvPr>
            <p:cNvSpPr/>
            <p:nvPr>
              <p:custDataLst>
                <p:tags r:id="rId340"/>
              </p:custDataLst>
            </p:nvPr>
          </p:nvSpPr>
          <p:spPr>
            <a:xfrm>
              <a:off x="9461838" y="7299097"/>
              <a:ext cx="97851" cy="116559"/>
            </a:xfrm>
            <a:custGeom>
              <a:avLst/>
              <a:gdLst>
                <a:gd name="connsiteX0" fmla="*/ 21512 w 97851"/>
                <a:gd name="connsiteY0" fmla="*/ 49964 h 116559"/>
                <a:gd name="connsiteX1" fmla="*/ 52865 w 97851"/>
                <a:gd name="connsiteY1" fmla="*/ 5778 h 116559"/>
                <a:gd name="connsiteX2" fmla="*/ 81436 w 97851"/>
                <a:gd name="connsiteY2" fmla="*/ 49964 h 116559"/>
                <a:gd name="connsiteX3" fmla="*/ 21512 w 97851"/>
                <a:gd name="connsiteY3" fmla="*/ 49964 h 116559"/>
                <a:gd name="connsiteX4" fmla="*/ 21259 w 97851"/>
                <a:gd name="connsiteY4" fmla="*/ 55297 h 116559"/>
                <a:gd name="connsiteX5" fmla="*/ 91803 w 97851"/>
                <a:gd name="connsiteY5" fmla="*/ 55297 h 116559"/>
                <a:gd name="connsiteX6" fmla="*/ 98124 w 97851"/>
                <a:gd name="connsiteY6" fmla="*/ 49964 h 116559"/>
                <a:gd name="connsiteX7" fmla="*/ 52865 w 97851"/>
                <a:gd name="connsiteY7" fmla="*/ 191 h 116559"/>
                <a:gd name="connsiteX8" fmla="*/ 272 w 97851"/>
                <a:gd name="connsiteY8" fmla="*/ 58090 h 116559"/>
                <a:gd name="connsiteX9" fmla="*/ 55899 w 97851"/>
                <a:gd name="connsiteY9" fmla="*/ 116751 h 116559"/>
                <a:gd name="connsiteX10" fmla="*/ 98124 w 97851"/>
                <a:gd name="connsiteY10" fmla="*/ 83738 h 116559"/>
                <a:gd name="connsiteX11" fmla="*/ 94837 w 97851"/>
                <a:gd name="connsiteY11" fmla="*/ 80691 h 116559"/>
                <a:gd name="connsiteX12" fmla="*/ 91550 w 97851"/>
                <a:gd name="connsiteY12" fmla="*/ 84246 h 116559"/>
                <a:gd name="connsiteX13" fmla="*/ 57416 w 97851"/>
                <a:gd name="connsiteY13" fmla="*/ 110402 h 116559"/>
                <a:gd name="connsiteX14" fmla="*/ 28844 w 97851"/>
                <a:gd name="connsiteY14" fmla="*/ 93388 h 116559"/>
                <a:gd name="connsiteX15" fmla="*/ 21259 w 97851"/>
                <a:gd name="connsiteY15" fmla="*/ 55297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851" h="116559">
                  <a:moveTo>
                    <a:pt x="21512" y="49964"/>
                  </a:moveTo>
                  <a:cubicBezTo>
                    <a:pt x="23029" y="12126"/>
                    <a:pt x="44268" y="5778"/>
                    <a:pt x="52865" y="5778"/>
                  </a:cubicBezTo>
                  <a:cubicBezTo>
                    <a:pt x="78908" y="5778"/>
                    <a:pt x="81436" y="40060"/>
                    <a:pt x="81436" y="49964"/>
                  </a:cubicBezTo>
                  <a:lnTo>
                    <a:pt x="21512" y="49964"/>
                  </a:lnTo>
                  <a:close/>
                  <a:moveTo>
                    <a:pt x="21259" y="55297"/>
                  </a:moveTo>
                  <a:lnTo>
                    <a:pt x="91803" y="55297"/>
                  </a:lnTo>
                  <a:cubicBezTo>
                    <a:pt x="97366" y="55297"/>
                    <a:pt x="98124" y="55297"/>
                    <a:pt x="98124" y="49964"/>
                  </a:cubicBezTo>
                  <a:cubicBezTo>
                    <a:pt x="98124" y="24824"/>
                    <a:pt x="84471" y="191"/>
                    <a:pt x="52865" y="191"/>
                  </a:cubicBezTo>
                  <a:cubicBezTo>
                    <a:pt x="23534" y="191"/>
                    <a:pt x="272" y="26347"/>
                    <a:pt x="272" y="58090"/>
                  </a:cubicBezTo>
                  <a:cubicBezTo>
                    <a:pt x="272" y="92118"/>
                    <a:pt x="26821" y="116751"/>
                    <a:pt x="55899" y="116751"/>
                  </a:cubicBezTo>
                  <a:cubicBezTo>
                    <a:pt x="86746" y="116751"/>
                    <a:pt x="98124" y="88563"/>
                    <a:pt x="98124" y="83738"/>
                  </a:cubicBezTo>
                  <a:cubicBezTo>
                    <a:pt x="98124" y="81199"/>
                    <a:pt x="96101" y="80691"/>
                    <a:pt x="94837" y="80691"/>
                  </a:cubicBezTo>
                  <a:cubicBezTo>
                    <a:pt x="92562" y="80691"/>
                    <a:pt x="92056" y="82214"/>
                    <a:pt x="91550" y="84246"/>
                  </a:cubicBezTo>
                  <a:cubicBezTo>
                    <a:pt x="82701" y="110402"/>
                    <a:pt x="59944" y="110402"/>
                    <a:pt x="57416" y="110402"/>
                  </a:cubicBezTo>
                  <a:cubicBezTo>
                    <a:pt x="44774" y="110402"/>
                    <a:pt x="34660" y="102784"/>
                    <a:pt x="28844" y="93388"/>
                  </a:cubicBezTo>
                  <a:cubicBezTo>
                    <a:pt x="21259" y="81199"/>
                    <a:pt x="21259" y="64439"/>
                    <a:pt x="21259" y="55297"/>
                  </a:cubicBezTo>
                  <a:close/>
                </a:path>
              </a:pathLst>
            </a:custGeom>
            <a:solidFill>
              <a:srgbClr val="000000"/>
            </a:solidFill>
            <a:ln w="25380" cap="flat">
              <a:noFill/>
              <a:prstDash val="solid"/>
              <a:miter/>
            </a:ln>
          </p:spPr>
          <p:txBody>
            <a:bodyPr rtlCol="0" anchor="ctr"/>
            <a:lstStyle/>
            <a:p>
              <a:endParaRPr lang="en-IN"/>
            </a:p>
          </p:txBody>
        </p:sp>
        <p:sp>
          <p:nvSpPr>
            <p:cNvPr id="783" name="Freeform: Shape 782">
              <a:extLst>
                <a:ext uri="{FF2B5EF4-FFF2-40B4-BE49-F238E27FC236}">
                  <a16:creationId xmlns:a16="http://schemas.microsoft.com/office/drawing/2014/main" id="{0E991B4D-848E-95EC-9982-1B0FD3F325C6}"/>
                </a:ext>
              </a:extLst>
            </p:cNvPr>
            <p:cNvSpPr/>
            <p:nvPr>
              <p:custDataLst>
                <p:tags r:id="rId341"/>
              </p:custDataLst>
            </p:nvPr>
          </p:nvSpPr>
          <p:spPr>
            <a:xfrm>
              <a:off x="9660014" y="7300621"/>
              <a:ext cx="124653" cy="161507"/>
            </a:xfrm>
            <a:custGeom>
              <a:avLst/>
              <a:gdLst>
                <a:gd name="connsiteX0" fmla="*/ 87765 w 124653"/>
                <a:gd name="connsiteY0" fmla="*/ 96943 h 161507"/>
                <a:gd name="connsiteX1" fmla="*/ 87765 w 124653"/>
                <a:gd name="connsiteY1" fmla="*/ 142399 h 161507"/>
                <a:gd name="connsiteX2" fmla="*/ 68043 w 124653"/>
                <a:gd name="connsiteY2" fmla="*/ 153826 h 161507"/>
                <a:gd name="connsiteX3" fmla="*/ 68043 w 124653"/>
                <a:gd name="connsiteY3" fmla="*/ 161698 h 161507"/>
                <a:gd name="connsiteX4" fmla="*/ 96362 w 124653"/>
                <a:gd name="connsiteY4" fmla="*/ 160937 h 161507"/>
                <a:gd name="connsiteX5" fmla="*/ 124934 w 124653"/>
                <a:gd name="connsiteY5" fmla="*/ 161698 h 161507"/>
                <a:gd name="connsiteX6" fmla="*/ 124934 w 124653"/>
                <a:gd name="connsiteY6" fmla="*/ 153826 h 161507"/>
                <a:gd name="connsiteX7" fmla="*/ 105212 w 124653"/>
                <a:gd name="connsiteY7" fmla="*/ 142399 h 161507"/>
                <a:gd name="connsiteX8" fmla="*/ 105212 w 124653"/>
                <a:gd name="connsiteY8" fmla="*/ 191 h 161507"/>
                <a:gd name="connsiteX9" fmla="*/ 99649 w 124653"/>
                <a:gd name="connsiteY9" fmla="*/ 191 h 161507"/>
                <a:gd name="connsiteX10" fmla="*/ 90041 w 124653"/>
                <a:gd name="connsiteY10" fmla="*/ 23300 h 161507"/>
                <a:gd name="connsiteX11" fmla="*/ 56159 w 124653"/>
                <a:gd name="connsiteY11" fmla="*/ 191 h 161507"/>
                <a:gd name="connsiteX12" fmla="*/ 280 w 124653"/>
                <a:gd name="connsiteY12" fmla="*/ 57836 h 161507"/>
                <a:gd name="connsiteX13" fmla="*/ 54137 w 124653"/>
                <a:gd name="connsiteY13" fmla="*/ 115227 h 161507"/>
                <a:gd name="connsiteX14" fmla="*/ 87765 w 124653"/>
                <a:gd name="connsiteY14" fmla="*/ 96943 h 161507"/>
                <a:gd name="connsiteX15" fmla="*/ 88524 w 124653"/>
                <a:gd name="connsiteY15" fmla="*/ 42092 h 161507"/>
                <a:gd name="connsiteX16" fmla="*/ 88524 w 124653"/>
                <a:gd name="connsiteY16" fmla="*/ 77897 h 161507"/>
                <a:gd name="connsiteX17" fmla="*/ 78410 w 124653"/>
                <a:gd name="connsiteY17" fmla="*/ 99229 h 161507"/>
                <a:gd name="connsiteX18" fmla="*/ 55148 w 124653"/>
                <a:gd name="connsiteY18" fmla="*/ 109640 h 161507"/>
                <a:gd name="connsiteX19" fmla="*/ 21267 w 124653"/>
                <a:gd name="connsiteY19" fmla="*/ 57836 h 161507"/>
                <a:gd name="connsiteX20" fmla="*/ 57676 w 124653"/>
                <a:gd name="connsiteY20" fmla="*/ 6540 h 161507"/>
                <a:gd name="connsiteX21" fmla="*/ 88524 w 124653"/>
                <a:gd name="connsiteY21" fmla="*/ 42092 h 16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4653" h="161507">
                  <a:moveTo>
                    <a:pt x="87765" y="96943"/>
                  </a:moveTo>
                  <a:lnTo>
                    <a:pt x="87765" y="142399"/>
                  </a:lnTo>
                  <a:cubicBezTo>
                    <a:pt x="87765" y="153826"/>
                    <a:pt x="84984" y="153826"/>
                    <a:pt x="68043" y="153826"/>
                  </a:cubicBezTo>
                  <a:lnTo>
                    <a:pt x="68043" y="161698"/>
                  </a:lnTo>
                  <a:cubicBezTo>
                    <a:pt x="76640" y="161444"/>
                    <a:pt x="89788" y="160937"/>
                    <a:pt x="96362" y="160937"/>
                  </a:cubicBezTo>
                  <a:cubicBezTo>
                    <a:pt x="103189" y="160937"/>
                    <a:pt x="116084" y="161444"/>
                    <a:pt x="124934" y="161698"/>
                  </a:cubicBezTo>
                  <a:lnTo>
                    <a:pt x="124934" y="153826"/>
                  </a:lnTo>
                  <a:cubicBezTo>
                    <a:pt x="107993" y="153826"/>
                    <a:pt x="105212" y="153826"/>
                    <a:pt x="105212" y="142399"/>
                  </a:cubicBezTo>
                  <a:lnTo>
                    <a:pt x="105212" y="191"/>
                  </a:lnTo>
                  <a:lnTo>
                    <a:pt x="99649" y="191"/>
                  </a:lnTo>
                  <a:lnTo>
                    <a:pt x="90041" y="23300"/>
                  </a:lnTo>
                  <a:cubicBezTo>
                    <a:pt x="86754" y="16190"/>
                    <a:pt x="76387" y="191"/>
                    <a:pt x="56159" y="191"/>
                  </a:cubicBezTo>
                  <a:cubicBezTo>
                    <a:pt x="26829" y="191"/>
                    <a:pt x="280" y="24824"/>
                    <a:pt x="280" y="57836"/>
                  </a:cubicBezTo>
                  <a:cubicBezTo>
                    <a:pt x="280" y="89579"/>
                    <a:pt x="24806" y="115227"/>
                    <a:pt x="54137" y="115227"/>
                  </a:cubicBezTo>
                  <a:cubicBezTo>
                    <a:pt x="71836" y="115227"/>
                    <a:pt x="82203" y="104307"/>
                    <a:pt x="87765" y="96943"/>
                  </a:cubicBezTo>
                  <a:close/>
                  <a:moveTo>
                    <a:pt x="88524" y="42092"/>
                  </a:moveTo>
                  <a:lnTo>
                    <a:pt x="88524" y="77897"/>
                  </a:lnTo>
                  <a:cubicBezTo>
                    <a:pt x="88524" y="86024"/>
                    <a:pt x="83973" y="93134"/>
                    <a:pt x="78410" y="99229"/>
                  </a:cubicBezTo>
                  <a:cubicBezTo>
                    <a:pt x="75123" y="102784"/>
                    <a:pt x="67032" y="109640"/>
                    <a:pt x="55148" y="109640"/>
                  </a:cubicBezTo>
                  <a:cubicBezTo>
                    <a:pt x="36690" y="109640"/>
                    <a:pt x="21267" y="87039"/>
                    <a:pt x="21267" y="57836"/>
                  </a:cubicBezTo>
                  <a:cubicBezTo>
                    <a:pt x="21267" y="27617"/>
                    <a:pt x="38966" y="6540"/>
                    <a:pt x="57676" y="6540"/>
                  </a:cubicBezTo>
                  <a:cubicBezTo>
                    <a:pt x="77904" y="6540"/>
                    <a:pt x="88524" y="28633"/>
                    <a:pt x="88524" y="42092"/>
                  </a:cubicBezTo>
                  <a:close/>
                </a:path>
              </a:pathLst>
            </a:custGeom>
            <a:solidFill>
              <a:srgbClr val="000000"/>
            </a:solidFill>
            <a:ln w="25380" cap="flat">
              <a:noFill/>
              <a:prstDash val="solid"/>
              <a:miter/>
            </a:ln>
          </p:spPr>
          <p:txBody>
            <a:bodyPr rtlCol="0" anchor="ctr"/>
            <a:lstStyle/>
            <a:p>
              <a:endParaRPr lang="en-IN"/>
            </a:p>
          </p:txBody>
        </p:sp>
        <p:sp>
          <p:nvSpPr>
            <p:cNvPr id="784" name="Freeform: Shape 783">
              <a:extLst>
                <a:ext uri="{FF2B5EF4-FFF2-40B4-BE49-F238E27FC236}">
                  <a16:creationId xmlns:a16="http://schemas.microsoft.com/office/drawing/2014/main" id="{2EE70899-2E49-3C1B-6E4B-EEA6F5F4DA7A}"/>
                </a:ext>
              </a:extLst>
            </p:cNvPr>
            <p:cNvSpPr/>
            <p:nvPr>
              <p:custDataLst>
                <p:tags r:id="rId342"/>
              </p:custDataLst>
            </p:nvPr>
          </p:nvSpPr>
          <p:spPr>
            <a:xfrm>
              <a:off x="9792955" y="7300621"/>
              <a:ext cx="127182" cy="115035"/>
            </a:xfrm>
            <a:custGeom>
              <a:avLst/>
              <a:gdLst>
                <a:gd name="connsiteX0" fmla="*/ 91058 w 127182"/>
                <a:gd name="connsiteY0" fmla="*/ 92372 h 115035"/>
                <a:gd name="connsiteX1" fmla="*/ 91058 w 127182"/>
                <a:gd name="connsiteY1" fmla="*/ 115227 h 115035"/>
                <a:gd name="connsiteX2" fmla="*/ 127467 w 127182"/>
                <a:gd name="connsiteY2" fmla="*/ 112434 h 115035"/>
                <a:gd name="connsiteX3" fmla="*/ 127467 w 127182"/>
                <a:gd name="connsiteY3" fmla="*/ 104561 h 115035"/>
                <a:gd name="connsiteX4" fmla="*/ 107745 w 127182"/>
                <a:gd name="connsiteY4" fmla="*/ 90341 h 115035"/>
                <a:gd name="connsiteX5" fmla="*/ 107745 w 127182"/>
                <a:gd name="connsiteY5" fmla="*/ 191 h 115035"/>
                <a:gd name="connsiteX6" fmla="*/ 70577 w 127182"/>
                <a:gd name="connsiteY6" fmla="*/ 2985 h 115035"/>
                <a:gd name="connsiteX7" fmla="*/ 70577 w 127182"/>
                <a:gd name="connsiteY7" fmla="*/ 10857 h 115035"/>
                <a:gd name="connsiteX8" fmla="*/ 90299 w 127182"/>
                <a:gd name="connsiteY8" fmla="*/ 25078 h 115035"/>
                <a:gd name="connsiteX9" fmla="*/ 90299 w 127182"/>
                <a:gd name="connsiteY9" fmla="*/ 70279 h 115035"/>
                <a:gd name="connsiteX10" fmla="*/ 59705 w 127182"/>
                <a:gd name="connsiteY10" fmla="*/ 109640 h 115035"/>
                <a:gd name="connsiteX11" fmla="*/ 37454 w 127182"/>
                <a:gd name="connsiteY11" fmla="*/ 84500 h 115035"/>
                <a:gd name="connsiteX12" fmla="*/ 37454 w 127182"/>
                <a:gd name="connsiteY12" fmla="*/ 191 h 115035"/>
                <a:gd name="connsiteX13" fmla="*/ 285 w 127182"/>
                <a:gd name="connsiteY13" fmla="*/ 2985 h 115035"/>
                <a:gd name="connsiteX14" fmla="*/ 285 w 127182"/>
                <a:gd name="connsiteY14" fmla="*/ 10857 h 115035"/>
                <a:gd name="connsiteX15" fmla="*/ 20008 w 127182"/>
                <a:gd name="connsiteY15" fmla="*/ 34219 h 115035"/>
                <a:gd name="connsiteX16" fmla="*/ 20008 w 127182"/>
                <a:gd name="connsiteY16" fmla="*/ 72311 h 115035"/>
                <a:gd name="connsiteX17" fmla="*/ 58440 w 127182"/>
                <a:gd name="connsiteY17" fmla="*/ 115227 h 115035"/>
                <a:gd name="connsiteX18" fmla="*/ 91058 w 127182"/>
                <a:gd name="connsiteY18" fmla="*/ 92372 h 11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7182" h="115035">
                  <a:moveTo>
                    <a:pt x="91058" y="92372"/>
                  </a:moveTo>
                  <a:lnTo>
                    <a:pt x="91058" y="115227"/>
                  </a:lnTo>
                  <a:lnTo>
                    <a:pt x="127467" y="112434"/>
                  </a:lnTo>
                  <a:lnTo>
                    <a:pt x="127467" y="104561"/>
                  </a:lnTo>
                  <a:cubicBezTo>
                    <a:pt x="109768" y="104561"/>
                    <a:pt x="107745" y="102784"/>
                    <a:pt x="107745" y="90341"/>
                  </a:cubicBezTo>
                  <a:lnTo>
                    <a:pt x="107745" y="191"/>
                  </a:lnTo>
                  <a:lnTo>
                    <a:pt x="70577" y="2985"/>
                  </a:lnTo>
                  <a:lnTo>
                    <a:pt x="70577" y="10857"/>
                  </a:lnTo>
                  <a:cubicBezTo>
                    <a:pt x="88276" y="10857"/>
                    <a:pt x="90299" y="12634"/>
                    <a:pt x="90299" y="25078"/>
                  </a:cubicBezTo>
                  <a:lnTo>
                    <a:pt x="90299" y="70279"/>
                  </a:lnTo>
                  <a:cubicBezTo>
                    <a:pt x="90299" y="92372"/>
                    <a:pt x="78162" y="109640"/>
                    <a:pt x="59705" y="109640"/>
                  </a:cubicBezTo>
                  <a:cubicBezTo>
                    <a:pt x="38465" y="109640"/>
                    <a:pt x="37454" y="97705"/>
                    <a:pt x="37454" y="84500"/>
                  </a:cubicBezTo>
                  <a:lnTo>
                    <a:pt x="37454" y="191"/>
                  </a:lnTo>
                  <a:lnTo>
                    <a:pt x="285" y="2985"/>
                  </a:lnTo>
                  <a:lnTo>
                    <a:pt x="285" y="10857"/>
                  </a:lnTo>
                  <a:cubicBezTo>
                    <a:pt x="20008" y="10857"/>
                    <a:pt x="20008" y="11619"/>
                    <a:pt x="20008" y="34219"/>
                  </a:cubicBezTo>
                  <a:lnTo>
                    <a:pt x="20008" y="72311"/>
                  </a:lnTo>
                  <a:cubicBezTo>
                    <a:pt x="20008" y="92118"/>
                    <a:pt x="20008" y="115227"/>
                    <a:pt x="58440" y="115227"/>
                  </a:cubicBezTo>
                  <a:cubicBezTo>
                    <a:pt x="72600" y="115227"/>
                    <a:pt x="83725" y="108117"/>
                    <a:pt x="91058" y="92372"/>
                  </a:cubicBezTo>
                  <a:close/>
                </a:path>
              </a:pathLst>
            </a:custGeom>
            <a:solidFill>
              <a:srgbClr val="000000"/>
            </a:solidFill>
            <a:ln w="25380" cap="flat">
              <a:noFill/>
              <a:prstDash val="solid"/>
              <a:miter/>
            </a:ln>
          </p:spPr>
          <p:txBody>
            <a:bodyPr rtlCol="0" anchor="ctr"/>
            <a:lstStyle/>
            <a:p>
              <a:endParaRPr lang="en-IN"/>
            </a:p>
          </p:txBody>
        </p:sp>
        <p:sp>
          <p:nvSpPr>
            <p:cNvPr id="785" name="Freeform: Shape 784">
              <a:extLst>
                <a:ext uri="{FF2B5EF4-FFF2-40B4-BE49-F238E27FC236}">
                  <a16:creationId xmlns:a16="http://schemas.microsoft.com/office/drawing/2014/main" id="{F16F75C0-7DC9-9DC7-AED5-236030BAE446}"/>
                </a:ext>
              </a:extLst>
            </p:cNvPr>
            <p:cNvSpPr/>
            <p:nvPr>
              <p:custDataLst>
                <p:tags r:id="rId343"/>
              </p:custDataLst>
            </p:nvPr>
          </p:nvSpPr>
          <p:spPr>
            <a:xfrm>
              <a:off x="9932415" y="7299097"/>
              <a:ext cx="97851" cy="116559"/>
            </a:xfrm>
            <a:custGeom>
              <a:avLst/>
              <a:gdLst>
                <a:gd name="connsiteX0" fmla="*/ 21530 w 97851"/>
                <a:gd name="connsiteY0" fmla="*/ 49964 h 116559"/>
                <a:gd name="connsiteX1" fmla="*/ 52883 w 97851"/>
                <a:gd name="connsiteY1" fmla="*/ 5778 h 116559"/>
                <a:gd name="connsiteX2" fmla="*/ 81455 w 97851"/>
                <a:gd name="connsiteY2" fmla="*/ 49964 h 116559"/>
                <a:gd name="connsiteX3" fmla="*/ 21530 w 97851"/>
                <a:gd name="connsiteY3" fmla="*/ 49964 h 116559"/>
                <a:gd name="connsiteX4" fmla="*/ 21277 w 97851"/>
                <a:gd name="connsiteY4" fmla="*/ 55297 h 116559"/>
                <a:gd name="connsiteX5" fmla="*/ 91822 w 97851"/>
                <a:gd name="connsiteY5" fmla="*/ 55297 h 116559"/>
                <a:gd name="connsiteX6" fmla="*/ 98143 w 97851"/>
                <a:gd name="connsiteY6" fmla="*/ 49964 h 116559"/>
                <a:gd name="connsiteX7" fmla="*/ 52883 w 97851"/>
                <a:gd name="connsiteY7" fmla="*/ 191 h 116559"/>
                <a:gd name="connsiteX8" fmla="*/ 291 w 97851"/>
                <a:gd name="connsiteY8" fmla="*/ 58090 h 116559"/>
                <a:gd name="connsiteX9" fmla="*/ 55917 w 97851"/>
                <a:gd name="connsiteY9" fmla="*/ 116751 h 116559"/>
                <a:gd name="connsiteX10" fmla="*/ 98143 w 97851"/>
                <a:gd name="connsiteY10" fmla="*/ 83738 h 116559"/>
                <a:gd name="connsiteX11" fmla="*/ 94856 w 97851"/>
                <a:gd name="connsiteY11" fmla="*/ 80691 h 116559"/>
                <a:gd name="connsiteX12" fmla="*/ 91569 w 97851"/>
                <a:gd name="connsiteY12" fmla="*/ 84246 h 116559"/>
                <a:gd name="connsiteX13" fmla="*/ 57434 w 97851"/>
                <a:gd name="connsiteY13" fmla="*/ 110402 h 116559"/>
                <a:gd name="connsiteX14" fmla="*/ 28863 w 97851"/>
                <a:gd name="connsiteY14" fmla="*/ 93388 h 116559"/>
                <a:gd name="connsiteX15" fmla="*/ 21277 w 97851"/>
                <a:gd name="connsiteY15" fmla="*/ 55297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851" h="116559">
                  <a:moveTo>
                    <a:pt x="21530" y="49964"/>
                  </a:moveTo>
                  <a:cubicBezTo>
                    <a:pt x="23047" y="12126"/>
                    <a:pt x="44286" y="5778"/>
                    <a:pt x="52883" y="5778"/>
                  </a:cubicBezTo>
                  <a:cubicBezTo>
                    <a:pt x="78926" y="5778"/>
                    <a:pt x="81455" y="40060"/>
                    <a:pt x="81455" y="49964"/>
                  </a:cubicBezTo>
                  <a:lnTo>
                    <a:pt x="21530" y="49964"/>
                  </a:lnTo>
                  <a:close/>
                  <a:moveTo>
                    <a:pt x="21277" y="55297"/>
                  </a:moveTo>
                  <a:lnTo>
                    <a:pt x="91822" y="55297"/>
                  </a:lnTo>
                  <a:cubicBezTo>
                    <a:pt x="97384" y="55297"/>
                    <a:pt x="98143" y="55297"/>
                    <a:pt x="98143" y="49964"/>
                  </a:cubicBezTo>
                  <a:cubicBezTo>
                    <a:pt x="98143" y="24824"/>
                    <a:pt x="84489" y="191"/>
                    <a:pt x="52883" y="191"/>
                  </a:cubicBezTo>
                  <a:cubicBezTo>
                    <a:pt x="23553" y="191"/>
                    <a:pt x="291" y="26347"/>
                    <a:pt x="291" y="58090"/>
                  </a:cubicBezTo>
                  <a:cubicBezTo>
                    <a:pt x="291" y="92118"/>
                    <a:pt x="26840" y="116751"/>
                    <a:pt x="55917" y="116751"/>
                  </a:cubicBezTo>
                  <a:cubicBezTo>
                    <a:pt x="86765" y="116751"/>
                    <a:pt x="98143" y="88563"/>
                    <a:pt x="98143" y="83738"/>
                  </a:cubicBezTo>
                  <a:cubicBezTo>
                    <a:pt x="98143" y="81199"/>
                    <a:pt x="96120" y="80691"/>
                    <a:pt x="94856" y="80691"/>
                  </a:cubicBezTo>
                  <a:cubicBezTo>
                    <a:pt x="92580" y="80691"/>
                    <a:pt x="92074" y="82214"/>
                    <a:pt x="91569" y="84246"/>
                  </a:cubicBezTo>
                  <a:cubicBezTo>
                    <a:pt x="82719" y="110402"/>
                    <a:pt x="59963" y="110402"/>
                    <a:pt x="57434" y="110402"/>
                  </a:cubicBezTo>
                  <a:cubicBezTo>
                    <a:pt x="44792" y="110402"/>
                    <a:pt x="34678" y="102784"/>
                    <a:pt x="28863" y="93388"/>
                  </a:cubicBezTo>
                  <a:cubicBezTo>
                    <a:pt x="21277" y="81199"/>
                    <a:pt x="21277" y="64439"/>
                    <a:pt x="21277" y="55297"/>
                  </a:cubicBezTo>
                  <a:close/>
                </a:path>
              </a:pathLst>
            </a:custGeom>
            <a:solidFill>
              <a:srgbClr val="000000"/>
            </a:solidFill>
            <a:ln w="25380" cap="flat">
              <a:noFill/>
              <a:prstDash val="solid"/>
              <a:miter/>
            </a:ln>
          </p:spPr>
          <p:txBody>
            <a:bodyPr rtlCol="0" anchor="ctr"/>
            <a:lstStyle/>
            <a:p>
              <a:endParaRPr lang="en-IN"/>
            </a:p>
          </p:txBody>
        </p:sp>
        <p:sp>
          <p:nvSpPr>
            <p:cNvPr id="786" name="Freeform: Shape 785">
              <a:extLst>
                <a:ext uri="{FF2B5EF4-FFF2-40B4-BE49-F238E27FC236}">
                  <a16:creationId xmlns:a16="http://schemas.microsoft.com/office/drawing/2014/main" id="{D00E720A-2F42-9D6D-BDA6-DDB16031B826}"/>
                </a:ext>
              </a:extLst>
            </p:cNvPr>
            <p:cNvSpPr/>
            <p:nvPr>
              <p:custDataLst>
                <p:tags r:id="rId344"/>
              </p:custDataLst>
            </p:nvPr>
          </p:nvSpPr>
          <p:spPr>
            <a:xfrm>
              <a:off x="10045803" y="7300621"/>
              <a:ext cx="127182" cy="115035"/>
            </a:xfrm>
            <a:custGeom>
              <a:avLst/>
              <a:gdLst>
                <a:gd name="connsiteX0" fmla="*/ 91067 w 127182"/>
                <a:gd name="connsiteY0" fmla="*/ 92372 h 115035"/>
                <a:gd name="connsiteX1" fmla="*/ 91067 w 127182"/>
                <a:gd name="connsiteY1" fmla="*/ 115227 h 115035"/>
                <a:gd name="connsiteX2" fmla="*/ 127477 w 127182"/>
                <a:gd name="connsiteY2" fmla="*/ 112434 h 115035"/>
                <a:gd name="connsiteX3" fmla="*/ 127477 w 127182"/>
                <a:gd name="connsiteY3" fmla="*/ 104561 h 115035"/>
                <a:gd name="connsiteX4" fmla="*/ 107755 w 127182"/>
                <a:gd name="connsiteY4" fmla="*/ 90341 h 115035"/>
                <a:gd name="connsiteX5" fmla="*/ 107755 w 127182"/>
                <a:gd name="connsiteY5" fmla="*/ 191 h 115035"/>
                <a:gd name="connsiteX6" fmla="*/ 70587 w 127182"/>
                <a:gd name="connsiteY6" fmla="*/ 2985 h 115035"/>
                <a:gd name="connsiteX7" fmla="*/ 70587 w 127182"/>
                <a:gd name="connsiteY7" fmla="*/ 10857 h 115035"/>
                <a:gd name="connsiteX8" fmla="*/ 90309 w 127182"/>
                <a:gd name="connsiteY8" fmla="*/ 25078 h 115035"/>
                <a:gd name="connsiteX9" fmla="*/ 90309 w 127182"/>
                <a:gd name="connsiteY9" fmla="*/ 70279 h 115035"/>
                <a:gd name="connsiteX10" fmla="*/ 59714 w 127182"/>
                <a:gd name="connsiteY10" fmla="*/ 109640 h 115035"/>
                <a:gd name="connsiteX11" fmla="*/ 37464 w 127182"/>
                <a:gd name="connsiteY11" fmla="*/ 84500 h 115035"/>
                <a:gd name="connsiteX12" fmla="*/ 37464 w 127182"/>
                <a:gd name="connsiteY12" fmla="*/ 191 h 115035"/>
                <a:gd name="connsiteX13" fmla="*/ 295 w 127182"/>
                <a:gd name="connsiteY13" fmla="*/ 2985 h 115035"/>
                <a:gd name="connsiteX14" fmla="*/ 295 w 127182"/>
                <a:gd name="connsiteY14" fmla="*/ 10857 h 115035"/>
                <a:gd name="connsiteX15" fmla="*/ 20017 w 127182"/>
                <a:gd name="connsiteY15" fmla="*/ 34219 h 115035"/>
                <a:gd name="connsiteX16" fmla="*/ 20017 w 127182"/>
                <a:gd name="connsiteY16" fmla="*/ 72311 h 115035"/>
                <a:gd name="connsiteX17" fmla="*/ 58450 w 127182"/>
                <a:gd name="connsiteY17" fmla="*/ 115227 h 115035"/>
                <a:gd name="connsiteX18" fmla="*/ 91067 w 127182"/>
                <a:gd name="connsiteY18" fmla="*/ 92372 h 11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7182" h="115035">
                  <a:moveTo>
                    <a:pt x="91067" y="92372"/>
                  </a:moveTo>
                  <a:lnTo>
                    <a:pt x="91067" y="115227"/>
                  </a:lnTo>
                  <a:lnTo>
                    <a:pt x="127477" y="112434"/>
                  </a:lnTo>
                  <a:lnTo>
                    <a:pt x="127477" y="104561"/>
                  </a:lnTo>
                  <a:cubicBezTo>
                    <a:pt x="109778" y="104561"/>
                    <a:pt x="107755" y="102784"/>
                    <a:pt x="107755" y="90341"/>
                  </a:cubicBezTo>
                  <a:lnTo>
                    <a:pt x="107755" y="191"/>
                  </a:lnTo>
                  <a:lnTo>
                    <a:pt x="70587" y="2985"/>
                  </a:lnTo>
                  <a:lnTo>
                    <a:pt x="70587" y="10857"/>
                  </a:lnTo>
                  <a:cubicBezTo>
                    <a:pt x="88286" y="10857"/>
                    <a:pt x="90309" y="12634"/>
                    <a:pt x="90309" y="25078"/>
                  </a:cubicBezTo>
                  <a:lnTo>
                    <a:pt x="90309" y="70279"/>
                  </a:lnTo>
                  <a:cubicBezTo>
                    <a:pt x="90309" y="92372"/>
                    <a:pt x="78172" y="109640"/>
                    <a:pt x="59714" y="109640"/>
                  </a:cubicBezTo>
                  <a:cubicBezTo>
                    <a:pt x="38475" y="109640"/>
                    <a:pt x="37464" y="97705"/>
                    <a:pt x="37464" y="84500"/>
                  </a:cubicBezTo>
                  <a:lnTo>
                    <a:pt x="37464" y="191"/>
                  </a:lnTo>
                  <a:lnTo>
                    <a:pt x="295" y="2985"/>
                  </a:lnTo>
                  <a:lnTo>
                    <a:pt x="295" y="10857"/>
                  </a:lnTo>
                  <a:cubicBezTo>
                    <a:pt x="20017" y="10857"/>
                    <a:pt x="20017" y="11619"/>
                    <a:pt x="20017" y="34219"/>
                  </a:cubicBezTo>
                  <a:lnTo>
                    <a:pt x="20017" y="72311"/>
                  </a:lnTo>
                  <a:cubicBezTo>
                    <a:pt x="20017" y="92118"/>
                    <a:pt x="20017" y="115227"/>
                    <a:pt x="58450" y="115227"/>
                  </a:cubicBezTo>
                  <a:cubicBezTo>
                    <a:pt x="72610" y="115227"/>
                    <a:pt x="83735" y="108117"/>
                    <a:pt x="91067" y="92372"/>
                  </a:cubicBezTo>
                  <a:close/>
                </a:path>
              </a:pathLst>
            </a:custGeom>
            <a:solidFill>
              <a:srgbClr val="000000"/>
            </a:solidFill>
            <a:ln w="25380" cap="flat">
              <a:noFill/>
              <a:prstDash val="solid"/>
              <a:miter/>
            </a:ln>
          </p:spPr>
          <p:txBody>
            <a:bodyPr rtlCol="0" anchor="ctr"/>
            <a:lstStyle/>
            <a:p>
              <a:endParaRPr lang="en-IN"/>
            </a:p>
          </p:txBody>
        </p:sp>
        <p:sp>
          <p:nvSpPr>
            <p:cNvPr id="787" name="Freeform: Shape 786">
              <a:extLst>
                <a:ext uri="{FF2B5EF4-FFF2-40B4-BE49-F238E27FC236}">
                  <a16:creationId xmlns:a16="http://schemas.microsoft.com/office/drawing/2014/main" id="{535508A4-E2F3-533A-3137-E1B324BBA816}"/>
                </a:ext>
              </a:extLst>
            </p:cNvPr>
            <p:cNvSpPr/>
            <p:nvPr>
              <p:custDataLst>
                <p:tags r:id="rId345"/>
              </p:custDataLst>
            </p:nvPr>
          </p:nvSpPr>
          <p:spPr>
            <a:xfrm>
              <a:off x="10185263" y="7299097"/>
              <a:ext cx="97851" cy="116559"/>
            </a:xfrm>
            <a:custGeom>
              <a:avLst/>
              <a:gdLst>
                <a:gd name="connsiteX0" fmla="*/ 21540 w 97851"/>
                <a:gd name="connsiteY0" fmla="*/ 49964 h 116559"/>
                <a:gd name="connsiteX1" fmla="*/ 52893 w 97851"/>
                <a:gd name="connsiteY1" fmla="*/ 5778 h 116559"/>
                <a:gd name="connsiteX2" fmla="*/ 81465 w 97851"/>
                <a:gd name="connsiteY2" fmla="*/ 49964 h 116559"/>
                <a:gd name="connsiteX3" fmla="*/ 21540 w 97851"/>
                <a:gd name="connsiteY3" fmla="*/ 49964 h 116559"/>
                <a:gd name="connsiteX4" fmla="*/ 21287 w 97851"/>
                <a:gd name="connsiteY4" fmla="*/ 55297 h 116559"/>
                <a:gd name="connsiteX5" fmla="*/ 91832 w 97851"/>
                <a:gd name="connsiteY5" fmla="*/ 55297 h 116559"/>
                <a:gd name="connsiteX6" fmla="*/ 98153 w 97851"/>
                <a:gd name="connsiteY6" fmla="*/ 49964 h 116559"/>
                <a:gd name="connsiteX7" fmla="*/ 52893 w 97851"/>
                <a:gd name="connsiteY7" fmla="*/ 191 h 116559"/>
                <a:gd name="connsiteX8" fmla="*/ 301 w 97851"/>
                <a:gd name="connsiteY8" fmla="*/ 58090 h 116559"/>
                <a:gd name="connsiteX9" fmla="*/ 55927 w 97851"/>
                <a:gd name="connsiteY9" fmla="*/ 116751 h 116559"/>
                <a:gd name="connsiteX10" fmla="*/ 98153 w 97851"/>
                <a:gd name="connsiteY10" fmla="*/ 83738 h 116559"/>
                <a:gd name="connsiteX11" fmla="*/ 94866 w 97851"/>
                <a:gd name="connsiteY11" fmla="*/ 80691 h 116559"/>
                <a:gd name="connsiteX12" fmla="*/ 91579 w 97851"/>
                <a:gd name="connsiteY12" fmla="*/ 84246 h 116559"/>
                <a:gd name="connsiteX13" fmla="*/ 57444 w 97851"/>
                <a:gd name="connsiteY13" fmla="*/ 110402 h 116559"/>
                <a:gd name="connsiteX14" fmla="*/ 28873 w 97851"/>
                <a:gd name="connsiteY14" fmla="*/ 93388 h 116559"/>
                <a:gd name="connsiteX15" fmla="*/ 21287 w 97851"/>
                <a:gd name="connsiteY15" fmla="*/ 55297 h 1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851" h="116559">
                  <a:moveTo>
                    <a:pt x="21540" y="49964"/>
                  </a:moveTo>
                  <a:cubicBezTo>
                    <a:pt x="23057" y="12126"/>
                    <a:pt x="44296" y="5778"/>
                    <a:pt x="52893" y="5778"/>
                  </a:cubicBezTo>
                  <a:cubicBezTo>
                    <a:pt x="78936" y="5778"/>
                    <a:pt x="81465" y="40060"/>
                    <a:pt x="81465" y="49964"/>
                  </a:cubicBezTo>
                  <a:lnTo>
                    <a:pt x="21540" y="49964"/>
                  </a:lnTo>
                  <a:close/>
                  <a:moveTo>
                    <a:pt x="21287" y="55297"/>
                  </a:moveTo>
                  <a:lnTo>
                    <a:pt x="91832" y="55297"/>
                  </a:lnTo>
                  <a:cubicBezTo>
                    <a:pt x="97394" y="55297"/>
                    <a:pt x="98153" y="55297"/>
                    <a:pt x="98153" y="49964"/>
                  </a:cubicBezTo>
                  <a:cubicBezTo>
                    <a:pt x="98153" y="24824"/>
                    <a:pt x="84499" y="191"/>
                    <a:pt x="52893" y="191"/>
                  </a:cubicBezTo>
                  <a:cubicBezTo>
                    <a:pt x="23563" y="191"/>
                    <a:pt x="301" y="26347"/>
                    <a:pt x="301" y="58090"/>
                  </a:cubicBezTo>
                  <a:cubicBezTo>
                    <a:pt x="301" y="92118"/>
                    <a:pt x="26850" y="116751"/>
                    <a:pt x="55927" y="116751"/>
                  </a:cubicBezTo>
                  <a:cubicBezTo>
                    <a:pt x="86775" y="116751"/>
                    <a:pt x="98153" y="88563"/>
                    <a:pt x="98153" y="83738"/>
                  </a:cubicBezTo>
                  <a:cubicBezTo>
                    <a:pt x="98153" y="81199"/>
                    <a:pt x="96130" y="80691"/>
                    <a:pt x="94866" y="80691"/>
                  </a:cubicBezTo>
                  <a:cubicBezTo>
                    <a:pt x="92590" y="80691"/>
                    <a:pt x="92084" y="82214"/>
                    <a:pt x="91579" y="84246"/>
                  </a:cubicBezTo>
                  <a:cubicBezTo>
                    <a:pt x="82729" y="110402"/>
                    <a:pt x="59973" y="110402"/>
                    <a:pt x="57444" y="110402"/>
                  </a:cubicBezTo>
                  <a:cubicBezTo>
                    <a:pt x="44802" y="110402"/>
                    <a:pt x="34688" y="102784"/>
                    <a:pt x="28873" y="93388"/>
                  </a:cubicBezTo>
                  <a:cubicBezTo>
                    <a:pt x="21287" y="81199"/>
                    <a:pt x="21287" y="64439"/>
                    <a:pt x="21287" y="55297"/>
                  </a:cubicBezTo>
                  <a:close/>
                </a:path>
              </a:pathLst>
            </a:custGeom>
            <a:solidFill>
              <a:srgbClr val="000000"/>
            </a:solidFill>
            <a:ln w="25380" cap="flat">
              <a:noFill/>
              <a:prstDash val="solid"/>
              <a:miter/>
            </a:ln>
          </p:spPr>
          <p:txBody>
            <a:bodyPr rtlCol="0" anchor="ctr"/>
            <a:lstStyle/>
            <a:p>
              <a:endParaRPr lang="en-IN"/>
            </a:p>
          </p:txBody>
        </p:sp>
        <p:sp>
          <p:nvSpPr>
            <p:cNvPr id="788" name="Freeform: Shape 787">
              <a:extLst>
                <a:ext uri="{FF2B5EF4-FFF2-40B4-BE49-F238E27FC236}">
                  <a16:creationId xmlns:a16="http://schemas.microsoft.com/office/drawing/2014/main" id="{17A7644D-651B-890B-222F-E94C8424FB9B}"/>
                </a:ext>
              </a:extLst>
            </p:cNvPr>
            <p:cNvSpPr/>
            <p:nvPr>
              <p:custDataLst>
                <p:tags r:id="rId346"/>
              </p:custDataLst>
            </p:nvPr>
          </p:nvSpPr>
          <p:spPr>
            <a:xfrm>
              <a:off x="10437211" y="7199553"/>
              <a:ext cx="10113" cy="304730"/>
            </a:xfrm>
            <a:custGeom>
              <a:avLst/>
              <a:gdLst>
                <a:gd name="connsiteX0" fmla="*/ 0 w 10113"/>
                <a:gd name="connsiteY0" fmla="*/ 0 h 304730"/>
                <a:gd name="connsiteX1" fmla="*/ 10114 w 10113"/>
                <a:gd name="connsiteY1" fmla="*/ 0 h 304730"/>
                <a:gd name="connsiteX2" fmla="*/ 10114 w 10113"/>
                <a:gd name="connsiteY2" fmla="*/ 304730 h 304730"/>
                <a:gd name="connsiteX3" fmla="*/ 0 w 10113"/>
                <a:gd name="connsiteY3" fmla="*/ 304730 h 304730"/>
              </a:gdLst>
              <a:ahLst/>
              <a:cxnLst>
                <a:cxn ang="0">
                  <a:pos x="connsiteX0" y="connsiteY0"/>
                </a:cxn>
                <a:cxn ang="0">
                  <a:pos x="connsiteX1" y="connsiteY1"/>
                </a:cxn>
                <a:cxn ang="0">
                  <a:pos x="connsiteX2" y="connsiteY2"/>
                </a:cxn>
                <a:cxn ang="0">
                  <a:pos x="connsiteX3" y="connsiteY3"/>
                </a:cxn>
              </a:cxnLst>
              <a:rect l="l" t="t" r="r" b="b"/>
              <a:pathLst>
                <a:path w="10113" h="304730">
                  <a:moveTo>
                    <a:pt x="0" y="0"/>
                  </a:moveTo>
                  <a:lnTo>
                    <a:pt x="10114" y="0"/>
                  </a:lnTo>
                  <a:lnTo>
                    <a:pt x="10114" y="304730"/>
                  </a:lnTo>
                  <a:lnTo>
                    <a:pt x="0" y="304730"/>
                  </a:lnTo>
                  <a:close/>
                </a:path>
              </a:pathLst>
            </a:custGeom>
            <a:solidFill>
              <a:srgbClr val="000000"/>
            </a:solidFill>
            <a:ln w="25380" cap="flat">
              <a:noFill/>
              <a:prstDash val="solid"/>
              <a:miter/>
            </a:ln>
          </p:spPr>
          <p:txBody>
            <a:bodyPr rtlCol="0" anchor="ctr"/>
            <a:lstStyle/>
            <a:p>
              <a:endParaRPr lang="en-IN"/>
            </a:p>
          </p:txBody>
        </p:sp>
        <p:sp>
          <p:nvSpPr>
            <p:cNvPr id="789" name="Freeform: Shape 788">
              <a:extLst>
                <a:ext uri="{FF2B5EF4-FFF2-40B4-BE49-F238E27FC236}">
                  <a16:creationId xmlns:a16="http://schemas.microsoft.com/office/drawing/2014/main" id="{DA9E87A3-E2CD-891B-1755-0B02B6CE918B}"/>
                </a:ext>
              </a:extLst>
            </p:cNvPr>
            <p:cNvSpPr/>
            <p:nvPr>
              <p:custDataLst>
                <p:tags r:id="rId347"/>
              </p:custDataLst>
            </p:nvPr>
          </p:nvSpPr>
          <p:spPr>
            <a:xfrm>
              <a:off x="10606823" y="7300621"/>
              <a:ext cx="119343" cy="167093"/>
            </a:xfrm>
            <a:custGeom>
              <a:avLst/>
              <a:gdLst>
                <a:gd name="connsiteX0" fmla="*/ 1076 w 119343"/>
                <a:gd name="connsiteY0" fmla="*/ 156366 h 167093"/>
                <a:gd name="connsiteX1" fmla="*/ 318 w 119343"/>
                <a:gd name="connsiteY1" fmla="*/ 160429 h 167093"/>
                <a:gd name="connsiteX2" fmla="*/ 7397 w 119343"/>
                <a:gd name="connsiteY2" fmla="*/ 167285 h 167093"/>
                <a:gd name="connsiteX3" fmla="*/ 16247 w 119343"/>
                <a:gd name="connsiteY3" fmla="*/ 161952 h 167093"/>
                <a:gd name="connsiteX4" fmla="*/ 32429 w 119343"/>
                <a:gd name="connsiteY4" fmla="*/ 98213 h 167093"/>
                <a:gd name="connsiteX5" fmla="*/ 57461 w 119343"/>
                <a:gd name="connsiteY5" fmla="*/ 115227 h 167093"/>
                <a:gd name="connsiteX6" fmla="*/ 119661 w 119343"/>
                <a:gd name="connsiteY6" fmla="*/ 41584 h 167093"/>
                <a:gd name="connsiteX7" fmla="*/ 84516 w 119343"/>
                <a:gd name="connsiteY7" fmla="*/ 191 h 167093"/>
                <a:gd name="connsiteX8" fmla="*/ 25855 w 119343"/>
                <a:gd name="connsiteY8" fmla="*/ 56566 h 167093"/>
                <a:gd name="connsiteX9" fmla="*/ 1076 w 119343"/>
                <a:gd name="connsiteY9" fmla="*/ 156366 h 167093"/>
                <a:gd name="connsiteX10" fmla="*/ 57208 w 119343"/>
                <a:gd name="connsiteY10" fmla="*/ 109640 h 167093"/>
                <a:gd name="connsiteX11" fmla="*/ 35463 w 119343"/>
                <a:gd name="connsiteY11" fmla="*/ 87039 h 167093"/>
                <a:gd name="connsiteX12" fmla="*/ 37486 w 119343"/>
                <a:gd name="connsiteY12" fmla="*/ 77644 h 167093"/>
                <a:gd name="connsiteX13" fmla="*/ 52657 w 119343"/>
                <a:gd name="connsiteY13" fmla="*/ 29902 h 167093"/>
                <a:gd name="connsiteX14" fmla="*/ 84010 w 119343"/>
                <a:gd name="connsiteY14" fmla="*/ 5778 h 167093"/>
                <a:gd name="connsiteX15" fmla="*/ 101456 w 119343"/>
                <a:gd name="connsiteY15" fmla="*/ 30664 h 167093"/>
                <a:gd name="connsiteX16" fmla="*/ 87297 w 119343"/>
                <a:gd name="connsiteY16" fmla="*/ 85516 h 167093"/>
                <a:gd name="connsiteX17" fmla="*/ 57208 w 119343"/>
                <a:gd name="connsiteY17" fmla="*/ 109640 h 16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9343" h="167093">
                  <a:moveTo>
                    <a:pt x="1076" y="156366"/>
                  </a:moveTo>
                  <a:cubicBezTo>
                    <a:pt x="318" y="159413"/>
                    <a:pt x="318" y="159921"/>
                    <a:pt x="318" y="160429"/>
                  </a:cubicBezTo>
                  <a:cubicBezTo>
                    <a:pt x="318" y="164238"/>
                    <a:pt x="3099" y="167285"/>
                    <a:pt x="7397" y="167285"/>
                  </a:cubicBezTo>
                  <a:cubicBezTo>
                    <a:pt x="12707" y="167285"/>
                    <a:pt x="15741" y="162714"/>
                    <a:pt x="16247" y="161952"/>
                  </a:cubicBezTo>
                  <a:cubicBezTo>
                    <a:pt x="17511" y="159667"/>
                    <a:pt x="25602" y="125639"/>
                    <a:pt x="32429" y="98213"/>
                  </a:cubicBezTo>
                  <a:cubicBezTo>
                    <a:pt x="37486" y="108371"/>
                    <a:pt x="45577" y="115227"/>
                    <a:pt x="57461" y="115227"/>
                  </a:cubicBezTo>
                  <a:cubicBezTo>
                    <a:pt x="87044" y="115227"/>
                    <a:pt x="119661" y="79421"/>
                    <a:pt x="119661" y="41584"/>
                  </a:cubicBezTo>
                  <a:cubicBezTo>
                    <a:pt x="119661" y="14666"/>
                    <a:pt x="102973" y="191"/>
                    <a:pt x="84516" y="191"/>
                  </a:cubicBezTo>
                  <a:cubicBezTo>
                    <a:pt x="59989" y="191"/>
                    <a:pt x="33441" y="25585"/>
                    <a:pt x="25855" y="56566"/>
                  </a:cubicBezTo>
                  <a:lnTo>
                    <a:pt x="1076" y="156366"/>
                  </a:lnTo>
                  <a:close/>
                  <a:moveTo>
                    <a:pt x="57208" y="109640"/>
                  </a:moveTo>
                  <a:cubicBezTo>
                    <a:pt x="39509" y="109640"/>
                    <a:pt x="35463" y="89325"/>
                    <a:pt x="35463" y="87039"/>
                  </a:cubicBezTo>
                  <a:cubicBezTo>
                    <a:pt x="35463" y="86024"/>
                    <a:pt x="36728" y="80945"/>
                    <a:pt x="37486" y="77644"/>
                  </a:cubicBezTo>
                  <a:cubicBezTo>
                    <a:pt x="44566" y="49202"/>
                    <a:pt x="47094" y="40060"/>
                    <a:pt x="52657" y="29902"/>
                  </a:cubicBezTo>
                  <a:cubicBezTo>
                    <a:pt x="63529" y="11365"/>
                    <a:pt x="76172" y="5778"/>
                    <a:pt x="84010" y="5778"/>
                  </a:cubicBezTo>
                  <a:cubicBezTo>
                    <a:pt x="93365" y="5778"/>
                    <a:pt x="101456" y="13142"/>
                    <a:pt x="101456" y="30664"/>
                  </a:cubicBezTo>
                  <a:cubicBezTo>
                    <a:pt x="101456" y="44631"/>
                    <a:pt x="94124" y="73073"/>
                    <a:pt x="87297" y="85516"/>
                  </a:cubicBezTo>
                  <a:cubicBezTo>
                    <a:pt x="78953" y="101514"/>
                    <a:pt x="66816" y="109640"/>
                    <a:pt x="57208" y="109640"/>
                  </a:cubicBezTo>
                  <a:close/>
                </a:path>
              </a:pathLst>
            </a:custGeom>
            <a:solidFill>
              <a:srgbClr val="000000"/>
            </a:solidFill>
            <a:ln w="25380" cap="flat">
              <a:noFill/>
              <a:prstDash val="solid"/>
              <a:miter/>
            </a:ln>
          </p:spPr>
          <p:txBody>
            <a:bodyPr rtlCol="0" anchor="ctr"/>
            <a:lstStyle/>
            <a:p>
              <a:endParaRPr lang="en-IN"/>
            </a:p>
          </p:txBody>
        </p:sp>
        <p:sp>
          <p:nvSpPr>
            <p:cNvPr id="790" name="Freeform: Shape 789">
              <a:extLst>
                <a:ext uri="{FF2B5EF4-FFF2-40B4-BE49-F238E27FC236}">
                  <a16:creationId xmlns:a16="http://schemas.microsoft.com/office/drawing/2014/main" id="{0822D7EA-13A5-973E-F5C5-6704DE60F84A}"/>
                </a:ext>
              </a:extLst>
            </p:cNvPr>
            <p:cNvSpPr/>
            <p:nvPr>
              <p:custDataLst>
                <p:tags r:id="rId348"/>
              </p:custDataLst>
            </p:nvPr>
          </p:nvSpPr>
          <p:spPr>
            <a:xfrm>
              <a:off x="10743870" y="7222407"/>
              <a:ext cx="98357" cy="253942"/>
            </a:xfrm>
            <a:custGeom>
              <a:avLst/>
              <a:gdLst>
                <a:gd name="connsiteX0" fmla="*/ 97416 w 98357"/>
                <a:gd name="connsiteY0" fmla="*/ 9841 h 253942"/>
                <a:gd name="connsiteX1" fmla="*/ 98680 w 98357"/>
                <a:gd name="connsiteY1" fmla="*/ 5270 h 253942"/>
                <a:gd name="connsiteX2" fmla="*/ 93623 w 98357"/>
                <a:gd name="connsiteY2" fmla="*/ 191 h 253942"/>
                <a:gd name="connsiteX3" fmla="*/ 89325 w 98357"/>
                <a:gd name="connsiteY3" fmla="*/ 2477 h 253942"/>
                <a:gd name="connsiteX4" fmla="*/ 1587 w 98357"/>
                <a:gd name="connsiteY4" fmla="*/ 244483 h 253942"/>
                <a:gd name="connsiteX5" fmla="*/ 323 w 98357"/>
                <a:gd name="connsiteY5" fmla="*/ 249054 h 253942"/>
                <a:gd name="connsiteX6" fmla="*/ 5380 w 98357"/>
                <a:gd name="connsiteY6" fmla="*/ 254133 h 253942"/>
                <a:gd name="connsiteX7" fmla="*/ 10942 w 98357"/>
                <a:gd name="connsiteY7" fmla="*/ 248039 h 253942"/>
                <a:gd name="connsiteX8" fmla="*/ 97416 w 98357"/>
                <a:gd name="connsiteY8" fmla="*/ 9841 h 253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357" h="253942">
                  <a:moveTo>
                    <a:pt x="97416" y="9841"/>
                  </a:moveTo>
                  <a:cubicBezTo>
                    <a:pt x="98680" y="6540"/>
                    <a:pt x="98680" y="5524"/>
                    <a:pt x="98680" y="5270"/>
                  </a:cubicBezTo>
                  <a:cubicBezTo>
                    <a:pt x="98680" y="2477"/>
                    <a:pt x="96405" y="191"/>
                    <a:pt x="93623" y="191"/>
                  </a:cubicBezTo>
                  <a:cubicBezTo>
                    <a:pt x="91853" y="191"/>
                    <a:pt x="90083" y="953"/>
                    <a:pt x="89325" y="2477"/>
                  </a:cubicBezTo>
                  <a:lnTo>
                    <a:pt x="1587" y="244483"/>
                  </a:lnTo>
                  <a:cubicBezTo>
                    <a:pt x="323" y="247785"/>
                    <a:pt x="323" y="248800"/>
                    <a:pt x="323" y="249054"/>
                  </a:cubicBezTo>
                  <a:cubicBezTo>
                    <a:pt x="323" y="251848"/>
                    <a:pt x="2598" y="254133"/>
                    <a:pt x="5380" y="254133"/>
                  </a:cubicBezTo>
                  <a:cubicBezTo>
                    <a:pt x="8667" y="254133"/>
                    <a:pt x="9425" y="252356"/>
                    <a:pt x="10942" y="248039"/>
                  </a:cubicBezTo>
                  <a:lnTo>
                    <a:pt x="97416" y="9841"/>
                  </a:lnTo>
                  <a:close/>
                </a:path>
              </a:pathLst>
            </a:custGeom>
            <a:solidFill>
              <a:srgbClr val="000000"/>
            </a:solidFill>
            <a:ln w="25380" cap="flat">
              <a:noFill/>
              <a:prstDash val="solid"/>
              <a:miter/>
            </a:ln>
          </p:spPr>
          <p:txBody>
            <a:bodyPr rtlCol="0" anchor="ctr"/>
            <a:lstStyle/>
            <a:p>
              <a:endParaRPr lang="en-IN"/>
            </a:p>
          </p:txBody>
        </p:sp>
        <p:sp>
          <p:nvSpPr>
            <p:cNvPr id="791" name="Freeform: Shape 790">
              <a:extLst>
                <a:ext uri="{FF2B5EF4-FFF2-40B4-BE49-F238E27FC236}">
                  <a16:creationId xmlns:a16="http://schemas.microsoft.com/office/drawing/2014/main" id="{42FBBF00-4F37-5295-A318-67FF3A7CFFD7}"/>
                </a:ext>
              </a:extLst>
            </p:cNvPr>
            <p:cNvSpPr/>
            <p:nvPr>
              <p:custDataLst>
                <p:tags r:id="rId349"/>
              </p:custDataLst>
            </p:nvPr>
          </p:nvSpPr>
          <p:spPr>
            <a:xfrm>
              <a:off x="10881419" y="7222407"/>
              <a:ext cx="58660" cy="253942"/>
            </a:xfrm>
            <a:custGeom>
              <a:avLst/>
              <a:gdLst>
                <a:gd name="connsiteX0" fmla="*/ 58988 w 58660"/>
                <a:gd name="connsiteY0" fmla="*/ 251594 h 253942"/>
                <a:gd name="connsiteX1" fmla="*/ 54690 w 58660"/>
                <a:gd name="connsiteY1" fmla="*/ 246007 h 253942"/>
                <a:gd name="connsiteX2" fmla="*/ 14993 w 58660"/>
                <a:gd name="connsiteY2" fmla="*/ 127162 h 253942"/>
                <a:gd name="connsiteX3" fmla="*/ 55701 w 58660"/>
                <a:gd name="connsiteY3" fmla="*/ 7048 h 253942"/>
                <a:gd name="connsiteX4" fmla="*/ 58988 w 58660"/>
                <a:gd name="connsiteY4" fmla="*/ 2731 h 253942"/>
                <a:gd name="connsiteX5" fmla="*/ 56460 w 58660"/>
                <a:gd name="connsiteY5" fmla="*/ 191 h 253942"/>
                <a:gd name="connsiteX6" fmla="*/ 16257 w 58660"/>
                <a:gd name="connsiteY6" fmla="*/ 49710 h 253942"/>
                <a:gd name="connsiteX7" fmla="*/ 328 w 58660"/>
                <a:gd name="connsiteY7" fmla="*/ 127162 h 253942"/>
                <a:gd name="connsiteX8" fmla="*/ 17016 w 58660"/>
                <a:gd name="connsiteY8" fmla="*/ 206392 h 253942"/>
                <a:gd name="connsiteX9" fmla="*/ 56460 w 58660"/>
                <a:gd name="connsiteY9" fmla="*/ 254133 h 253942"/>
                <a:gd name="connsiteX10" fmla="*/ 58988 w 58660"/>
                <a:gd name="connsiteY10" fmla="*/ 251594 h 253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660" h="253942">
                  <a:moveTo>
                    <a:pt x="58988" y="251594"/>
                  </a:moveTo>
                  <a:cubicBezTo>
                    <a:pt x="58988" y="250832"/>
                    <a:pt x="58988" y="250324"/>
                    <a:pt x="54690" y="246007"/>
                  </a:cubicBezTo>
                  <a:cubicBezTo>
                    <a:pt x="23084" y="214010"/>
                    <a:pt x="14993" y="166015"/>
                    <a:pt x="14993" y="127162"/>
                  </a:cubicBezTo>
                  <a:cubicBezTo>
                    <a:pt x="14993" y="82976"/>
                    <a:pt x="24601" y="38790"/>
                    <a:pt x="55701" y="7048"/>
                  </a:cubicBezTo>
                  <a:cubicBezTo>
                    <a:pt x="58988" y="4000"/>
                    <a:pt x="58988" y="3492"/>
                    <a:pt x="58988" y="2731"/>
                  </a:cubicBezTo>
                  <a:cubicBezTo>
                    <a:pt x="58988" y="953"/>
                    <a:pt x="57977" y="191"/>
                    <a:pt x="56460" y="191"/>
                  </a:cubicBezTo>
                  <a:cubicBezTo>
                    <a:pt x="53931" y="191"/>
                    <a:pt x="31175" y="17459"/>
                    <a:pt x="16257" y="49710"/>
                  </a:cubicBezTo>
                  <a:cubicBezTo>
                    <a:pt x="3362" y="77644"/>
                    <a:pt x="328" y="105831"/>
                    <a:pt x="328" y="127162"/>
                  </a:cubicBezTo>
                  <a:cubicBezTo>
                    <a:pt x="328" y="146970"/>
                    <a:pt x="3109" y="177697"/>
                    <a:pt x="17016" y="206392"/>
                  </a:cubicBezTo>
                  <a:cubicBezTo>
                    <a:pt x="32186" y="237627"/>
                    <a:pt x="53931" y="254133"/>
                    <a:pt x="56460" y="254133"/>
                  </a:cubicBezTo>
                  <a:cubicBezTo>
                    <a:pt x="57977" y="254133"/>
                    <a:pt x="58988" y="253371"/>
                    <a:pt x="58988" y="251594"/>
                  </a:cubicBezTo>
                  <a:close/>
                </a:path>
              </a:pathLst>
            </a:custGeom>
            <a:solidFill>
              <a:srgbClr val="000000"/>
            </a:solidFill>
            <a:ln w="25380" cap="flat">
              <a:noFill/>
              <a:prstDash val="solid"/>
              <a:miter/>
            </a:ln>
          </p:spPr>
          <p:txBody>
            <a:bodyPr rtlCol="0" anchor="ctr"/>
            <a:lstStyle/>
            <a:p>
              <a:endParaRPr lang="en-IN"/>
            </a:p>
          </p:txBody>
        </p:sp>
        <p:sp>
          <p:nvSpPr>
            <p:cNvPr id="792" name="Freeform: Shape 791">
              <a:extLst>
                <a:ext uri="{FF2B5EF4-FFF2-40B4-BE49-F238E27FC236}">
                  <a16:creationId xmlns:a16="http://schemas.microsoft.com/office/drawing/2014/main" id="{DAEAE27A-E5D5-9065-6F5D-4E7BFDB130D5}"/>
                </a:ext>
              </a:extLst>
            </p:cNvPr>
            <p:cNvSpPr/>
            <p:nvPr>
              <p:custDataLst>
                <p:tags r:id="rId350"/>
              </p:custDataLst>
            </p:nvPr>
          </p:nvSpPr>
          <p:spPr>
            <a:xfrm>
              <a:off x="10977220" y="7243738"/>
              <a:ext cx="83439" cy="169125"/>
            </a:xfrm>
            <a:custGeom>
              <a:avLst/>
              <a:gdLst>
                <a:gd name="connsiteX0" fmla="*/ 52165 w 83439"/>
                <a:gd name="connsiteY0" fmla="*/ 6794 h 169125"/>
                <a:gd name="connsiteX1" fmla="*/ 46350 w 83439"/>
                <a:gd name="connsiteY1" fmla="*/ 191 h 169125"/>
                <a:gd name="connsiteX2" fmla="*/ 332 w 83439"/>
                <a:gd name="connsiteY2" fmla="*/ 16443 h 169125"/>
                <a:gd name="connsiteX3" fmla="*/ 332 w 83439"/>
                <a:gd name="connsiteY3" fmla="*/ 24316 h 169125"/>
                <a:gd name="connsiteX4" fmla="*/ 33455 w 83439"/>
                <a:gd name="connsiteY4" fmla="*/ 17713 h 169125"/>
                <a:gd name="connsiteX5" fmla="*/ 33455 w 83439"/>
                <a:gd name="connsiteY5" fmla="*/ 149255 h 169125"/>
                <a:gd name="connsiteX6" fmla="*/ 9940 w 83439"/>
                <a:gd name="connsiteY6" fmla="*/ 161444 h 169125"/>
                <a:gd name="connsiteX7" fmla="*/ 1849 w 83439"/>
                <a:gd name="connsiteY7" fmla="*/ 161444 h 169125"/>
                <a:gd name="connsiteX8" fmla="*/ 1849 w 83439"/>
                <a:gd name="connsiteY8" fmla="*/ 169317 h 169125"/>
                <a:gd name="connsiteX9" fmla="*/ 42810 w 83439"/>
                <a:gd name="connsiteY9" fmla="*/ 168555 h 169125"/>
                <a:gd name="connsiteX10" fmla="*/ 83771 w 83439"/>
                <a:gd name="connsiteY10" fmla="*/ 169317 h 169125"/>
                <a:gd name="connsiteX11" fmla="*/ 83771 w 83439"/>
                <a:gd name="connsiteY11" fmla="*/ 161444 h 169125"/>
                <a:gd name="connsiteX12" fmla="*/ 75680 w 83439"/>
                <a:gd name="connsiteY12" fmla="*/ 161444 h 169125"/>
                <a:gd name="connsiteX13" fmla="*/ 52165 w 83439"/>
                <a:gd name="connsiteY13" fmla="*/ 149255 h 169125"/>
                <a:gd name="connsiteX14" fmla="*/ 52165 w 83439"/>
                <a:gd name="connsiteY14" fmla="*/ 6794 h 16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439" h="169125">
                  <a:moveTo>
                    <a:pt x="52165" y="6794"/>
                  </a:moveTo>
                  <a:cubicBezTo>
                    <a:pt x="52165" y="699"/>
                    <a:pt x="52165" y="191"/>
                    <a:pt x="46350" y="191"/>
                  </a:cubicBezTo>
                  <a:cubicBezTo>
                    <a:pt x="30673" y="16443"/>
                    <a:pt x="8423" y="16443"/>
                    <a:pt x="332" y="16443"/>
                  </a:cubicBezTo>
                  <a:lnTo>
                    <a:pt x="332" y="24316"/>
                  </a:lnTo>
                  <a:cubicBezTo>
                    <a:pt x="5388" y="24316"/>
                    <a:pt x="20306" y="24316"/>
                    <a:pt x="33455" y="17713"/>
                  </a:cubicBezTo>
                  <a:lnTo>
                    <a:pt x="33455" y="149255"/>
                  </a:lnTo>
                  <a:cubicBezTo>
                    <a:pt x="33455" y="158397"/>
                    <a:pt x="32696" y="161444"/>
                    <a:pt x="9940" y="161444"/>
                  </a:cubicBezTo>
                  <a:lnTo>
                    <a:pt x="1849" y="161444"/>
                  </a:lnTo>
                  <a:lnTo>
                    <a:pt x="1849" y="169317"/>
                  </a:lnTo>
                  <a:cubicBezTo>
                    <a:pt x="10698" y="168555"/>
                    <a:pt x="32696" y="168555"/>
                    <a:pt x="42810" y="168555"/>
                  </a:cubicBezTo>
                  <a:cubicBezTo>
                    <a:pt x="52924" y="168555"/>
                    <a:pt x="74921" y="168555"/>
                    <a:pt x="83771" y="169317"/>
                  </a:cubicBezTo>
                  <a:lnTo>
                    <a:pt x="83771" y="161444"/>
                  </a:lnTo>
                  <a:lnTo>
                    <a:pt x="75680" y="161444"/>
                  </a:lnTo>
                  <a:cubicBezTo>
                    <a:pt x="52924" y="161444"/>
                    <a:pt x="52165" y="158651"/>
                    <a:pt x="52165" y="149255"/>
                  </a:cubicBezTo>
                  <a:lnTo>
                    <a:pt x="52165" y="6794"/>
                  </a:lnTo>
                  <a:close/>
                </a:path>
              </a:pathLst>
            </a:custGeom>
            <a:solidFill>
              <a:srgbClr val="000000"/>
            </a:solidFill>
            <a:ln w="25380" cap="flat">
              <a:noFill/>
              <a:prstDash val="solid"/>
              <a:miter/>
            </a:ln>
          </p:spPr>
          <p:txBody>
            <a:bodyPr rtlCol="0" anchor="ctr"/>
            <a:lstStyle/>
            <a:p>
              <a:endParaRPr lang="en-IN"/>
            </a:p>
          </p:txBody>
        </p:sp>
        <p:sp>
          <p:nvSpPr>
            <p:cNvPr id="793" name="Freeform: Shape 792">
              <a:extLst>
                <a:ext uri="{FF2B5EF4-FFF2-40B4-BE49-F238E27FC236}">
                  <a16:creationId xmlns:a16="http://schemas.microsoft.com/office/drawing/2014/main" id="{22DCD436-A312-567F-299B-F2A595882F5C}"/>
                </a:ext>
              </a:extLst>
            </p:cNvPr>
            <p:cNvSpPr/>
            <p:nvPr>
              <p:custDataLst>
                <p:tags r:id="rId351"/>
              </p:custDataLst>
            </p:nvPr>
          </p:nvSpPr>
          <p:spPr>
            <a:xfrm>
              <a:off x="11158314" y="7344299"/>
              <a:ext cx="154489" cy="10157"/>
            </a:xfrm>
            <a:custGeom>
              <a:avLst/>
              <a:gdLst>
                <a:gd name="connsiteX0" fmla="*/ 145979 w 154489"/>
                <a:gd name="connsiteY0" fmla="*/ 10349 h 10157"/>
                <a:gd name="connsiteX1" fmla="*/ 154828 w 154489"/>
                <a:gd name="connsiteY1" fmla="*/ 5270 h 10157"/>
                <a:gd name="connsiteX2" fmla="*/ 145979 w 154489"/>
                <a:gd name="connsiteY2" fmla="*/ 191 h 10157"/>
                <a:gd name="connsiteX3" fmla="*/ 9188 w 154489"/>
                <a:gd name="connsiteY3" fmla="*/ 191 h 10157"/>
                <a:gd name="connsiteX4" fmla="*/ 339 w 154489"/>
                <a:gd name="connsiteY4" fmla="*/ 5270 h 10157"/>
                <a:gd name="connsiteX5" fmla="*/ 9188 w 154489"/>
                <a:gd name="connsiteY5" fmla="*/ 10349 h 10157"/>
                <a:gd name="connsiteX6" fmla="*/ 145979 w 154489"/>
                <a:gd name="connsiteY6" fmla="*/ 10349 h 1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489" h="10157">
                  <a:moveTo>
                    <a:pt x="145979" y="10349"/>
                  </a:moveTo>
                  <a:cubicBezTo>
                    <a:pt x="150277" y="10349"/>
                    <a:pt x="154828" y="10349"/>
                    <a:pt x="154828" y="5270"/>
                  </a:cubicBezTo>
                  <a:cubicBezTo>
                    <a:pt x="154828" y="191"/>
                    <a:pt x="150277" y="191"/>
                    <a:pt x="145979" y="191"/>
                  </a:cubicBezTo>
                  <a:lnTo>
                    <a:pt x="9188" y="191"/>
                  </a:lnTo>
                  <a:cubicBezTo>
                    <a:pt x="4890" y="191"/>
                    <a:pt x="339" y="191"/>
                    <a:pt x="339" y="5270"/>
                  </a:cubicBezTo>
                  <a:cubicBezTo>
                    <a:pt x="339" y="10349"/>
                    <a:pt x="4890" y="10349"/>
                    <a:pt x="9188" y="10349"/>
                  </a:cubicBezTo>
                  <a:lnTo>
                    <a:pt x="145979" y="10349"/>
                  </a:lnTo>
                  <a:close/>
                </a:path>
              </a:pathLst>
            </a:custGeom>
            <a:solidFill>
              <a:srgbClr val="000000"/>
            </a:solidFill>
            <a:ln w="25380" cap="flat">
              <a:noFill/>
              <a:prstDash val="solid"/>
              <a:miter/>
            </a:ln>
          </p:spPr>
          <p:txBody>
            <a:bodyPr rtlCol="0" anchor="ctr"/>
            <a:lstStyle/>
            <a:p>
              <a:endParaRPr lang="en-IN"/>
            </a:p>
          </p:txBody>
        </p:sp>
        <p:sp>
          <p:nvSpPr>
            <p:cNvPr id="794" name="Freeform: Shape 793">
              <a:extLst>
                <a:ext uri="{FF2B5EF4-FFF2-40B4-BE49-F238E27FC236}">
                  <a16:creationId xmlns:a16="http://schemas.microsoft.com/office/drawing/2014/main" id="{BF0F692E-4771-627F-7570-2DBCA354D479}"/>
                </a:ext>
              </a:extLst>
            </p:cNvPr>
            <p:cNvSpPr/>
            <p:nvPr>
              <p:custDataLst>
                <p:tags r:id="rId352"/>
              </p:custDataLst>
            </p:nvPr>
          </p:nvSpPr>
          <p:spPr>
            <a:xfrm>
              <a:off x="11397759" y="7300621"/>
              <a:ext cx="119343" cy="167093"/>
            </a:xfrm>
            <a:custGeom>
              <a:avLst/>
              <a:gdLst>
                <a:gd name="connsiteX0" fmla="*/ 1107 w 119343"/>
                <a:gd name="connsiteY0" fmla="*/ 156366 h 167093"/>
                <a:gd name="connsiteX1" fmla="*/ 349 w 119343"/>
                <a:gd name="connsiteY1" fmla="*/ 160429 h 167093"/>
                <a:gd name="connsiteX2" fmla="*/ 7428 w 119343"/>
                <a:gd name="connsiteY2" fmla="*/ 167285 h 167093"/>
                <a:gd name="connsiteX3" fmla="*/ 16278 w 119343"/>
                <a:gd name="connsiteY3" fmla="*/ 161952 h 167093"/>
                <a:gd name="connsiteX4" fmla="*/ 32460 w 119343"/>
                <a:gd name="connsiteY4" fmla="*/ 98213 h 167093"/>
                <a:gd name="connsiteX5" fmla="*/ 57492 w 119343"/>
                <a:gd name="connsiteY5" fmla="*/ 115227 h 167093"/>
                <a:gd name="connsiteX6" fmla="*/ 119692 w 119343"/>
                <a:gd name="connsiteY6" fmla="*/ 41584 h 167093"/>
                <a:gd name="connsiteX7" fmla="*/ 84547 w 119343"/>
                <a:gd name="connsiteY7" fmla="*/ 191 h 167093"/>
                <a:gd name="connsiteX8" fmla="*/ 25886 w 119343"/>
                <a:gd name="connsiteY8" fmla="*/ 56566 h 167093"/>
                <a:gd name="connsiteX9" fmla="*/ 1107 w 119343"/>
                <a:gd name="connsiteY9" fmla="*/ 156366 h 167093"/>
                <a:gd name="connsiteX10" fmla="*/ 57239 w 119343"/>
                <a:gd name="connsiteY10" fmla="*/ 109640 h 167093"/>
                <a:gd name="connsiteX11" fmla="*/ 35494 w 119343"/>
                <a:gd name="connsiteY11" fmla="*/ 87039 h 167093"/>
                <a:gd name="connsiteX12" fmla="*/ 37517 w 119343"/>
                <a:gd name="connsiteY12" fmla="*/ 77644 h 167093"/>
                <a:gd name="connsiteX13" fmla="*/ 52688 w 119343"/>
                <a:gd name="connsiteY13" fmla="*/ 29902 h 167093"/>
                <a:gd name="connsiteX14" fmla="*/ 84041 w 119343"/>
                <a:gd name="connsiteY14" fmla="*/ 5778 h 167093"/>
                <a:gd name="connsiteX15" fmla="*/ 101488 w 119343"/>
                <a:gd name="connsiteY15" fmla="*/ 30664 h 167093"/>
                <a:gd name="connsiteX16" fmla="*/ 87328 w 119343"/>
                <a:gd name="connsiteY16" fmla="*/ 85516 h 167093"/>
                <a:gd name="connsiteX17" fmla="*/ 57239 w 119343"/>
                <a:gd name="connsiteY17" fmla="*/ 109640 h 16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9343" h="167093">
                  <a:moveTo>
                    <a:pt x="1107" y="156366"/>
                  </a:moveTo>
                  <a:cubicBezTo>
                    <a:pt x="349" y="159413"/>
                    <a:pt x="349" y="159921"/>
                    <a:pt x="349" y="160429"/>
                  </a:cubicBezTo>
                  <a:cubicBezTo>
                    <a:pt x="349" y="164238"/>
                    <a:pt x="3130" y="167285"/>
                    <a:pt x="7428" y="167285"/>
                  </a:cubicBezTo>
                  <a:cubicBezTo>
                    <a:pt x="12738" y="167285"/>
                    <a:pt x="15772" y="162714"/>
                    <a:pt x="16278" y="161952"/>
                  </a:cubicBezTo>
                  <a:cubicBezTo>
                    <a:pt x="17542" y="159667"/>
                    <a:pt x="25633" y="125639"/>
                    <a:pt x="32460" y="98213"/>
                  </a:cubicBezTo>
                  <a:cubicBezTo>
                    <a:pt x="37517" y="108371"/>
                    <a:pt x="45608" y="115227"/>
                    <a:pt x="57492" y="115227"/>
                  </a:cubicBezTo>
                  <a:cubicBezTo>
                    <a:pt x="87075" y="115227"/>
                    <a:pt x="119692" y="79421"/>
                    <a:pt x="119692" y="41584"/>
                  </a:cubicBezTo>
                  <a:cubicBezTo>
                    <a:pt x="119692" y="14666"/>
                    <a:pt x="103005" y="191"/>
                    <a:pt x="84547" y="191"/>
                  </a:cubicBezTo>
                  <a:cubicBezTo>
                    <a:pt x="60021" y="191"/>
                    <a:pt x="33472" y="25585"/>
                    <a:pt x="25886" y="56566"/>
                  </a:cubicBezTo>
                  <a:lnTo>
                    <a:pt x="1107" y="156366"/>
                  </a:lnTo>
                  <a:close/>
                  <a:moveTo>
                    <a:pt x="57239" y="109640"/>
                  </a:moveTo>
                  <a:cubicBezTo>
                    <a:pt x="39540" y="109640"/>
                    <a:pt x="35494" y="89325"/>
                    <a:pt x="35494" y="87039"/>
                  </a:cubicBezTo>
                  <a:cubicBezTo>
                    <a:pt x="35494" y="86024"/>
                    <a:pt x="36759" y="80945"/>
                    <a:pt x="37517" y="77644"/>
                  </a:cubicBezTo>
                  <a:cubicBezTo>
                    <a:pt x="44597" y="49202"/>
                    <a:pt x="47125" y="40060"/>
                    <a:pt x="52688" y="29902"/>
                  </a:cubicBezTo>
                  <a:cubicBezTo>
                    <a:pt x="63560" y="11365"/>
                    <a:pt x="76203" y="5778"/>
                    <a:pt x="84041" y="5778"/>
                  </a:cubicBezTo>
                  <a:cubicBezTo>
                    <a:pt x="93396" y="5778"/>
                    <a:pt x="101488" y="13142"/>
                    <a:pt x="101488" y="30664"/>
                  </a:cubicBezTo>
                  <a:cubicBezTo>
                    <a:pt x="101488" y="44631"/>
                    <a:pt x="94155" y="73073"/>
                    <a:pt x="87328" y="85516"/>
                  </a:cubicBezTo>
                  <a:cubicBezTo>
                    <a:pt x="78984" y="101514"/>
                    <a:pt x="66847" y="109640"/>
                    <a:pt x="57239" y="109640"/>
                  </a:cubicBezTo>
                  <a:close/>
                </a:path>
              </a:pathLst>
            </a:custGeom>
            <a:solidFill>
              <a:srgbClr val="000000"/>
            </a:solidFill>
            <a:ln w="25380" cap="flat">
              <a:noFill/>
              <a:prstDash val="solid"/>
              <a:miter/>
            </a:ln>
          </p:spPr>
          <p:txBody>
            <a:bodyPr rtlCol="0" anchor="ctr"/>
            <a:lstStyle/>
            <a:p>
              <a:endParaRPr lang="en-IN"/>
            </a:p>
          </p:txBody>
        </p:sp>
        <p:sp>
          <p:nvSpPr>
            <p:cNvPr id="795" name="Freeform: Shape 794">
              <a:extLst>
                <a:ext uri="{FF2B5EF4-FFF2-40B4-BE49-F238E27FC236}">
                  <a16:creationId xmlns:a16="http://schemas.microsoft.com/office/drawing/2014/main" id="{25FC070F-D677-8ABC-1978-B47960CE2515}"/>
                </a:ext>
              </a:extLst>
            </p:cNvPr>
            <p:cNvSpPr/>
            <p:nvPr>
              <p:custDataLst>
                <p:tags r:id="rId353"/>
              </p:custDataLst>
            </p:nvPr>
          </p:nvSpPr>
          <p:spPr>
            <a:xfrm>
              <a:off x="11535312" y="7222407"/>
              <a:ext cx="58660" cy="253942"/>
            </a:xfrm>
            <a:custGeom>
              <a:avLst/>
              <a:gdLst>
                <a:gd name="connsiteX0" fmla="*/ 59014 w 58660"/>
                <a:gd name="connsiteY0" fmla="*/ 127162 h 253942"/>
                <a:gd name="connsiteX1" fmla="*/ 42326 w 58660"/>
                <a:gd name="connsiteY1" fmla="*/ 47932 h 253942"/>
                <a:gd name="connsiteX2" fmla="*/ 2882 w 58660"/>
                <a:gd name="connsiteY2" fmla="*/ 191 h 253942"/>
                <a:gd name="connsiteX3" fmla="*/ 354 w 58660"/>
                <a:gd name="connsiteY3" fmla="*/ 2731 h 253942"/>
                <a:gd name="connsiteX4" fmla="*/ 5158 w 58660"/>
                <a:gd name="connsiteY4" fmla="*/ 8571 h 253942"/>
                <a:gd name="connsiteX5" fmla="*/ 44349 w 58660"/>
                <a:gd name="connsiteY5" fmla="*/ 127162 h 253942"/>
                <a:gd name="connsiteX6" fmla="*/ 3641 w 58660"/>
                <a:gd name="connsiteY6" fmla="*/ 247277 h 253942"/>
                <a:gd name="connsiteX7" fmla="*/ 354 w 58660"/>
                <a:gd name="connsiteY7" fmla="*/ 251594 h 253942"/>
                <a:gd name="connsiteX8" fmla="*/ 2882 w 58660"/>
                <a:gd name="connsiteY8" fmla="*/ 254133 h 253942"/>
                <a:gd name="connsiteX9" fmla="*/ 43085 w 58660"/>
                <a:gd name="connsiteY9" fmla="*/ 204615 h 253942"/>
                <a:gd name="connsiteX10" fmla="*/ 59014 w 58660"/>
                <a:gd name="connsiteY10" fmla="*/ 127162 h 253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660" h="253942">
                  <a:moveTo>
                    <a:pt x="59014" y="127162"/>
                  </a:moveTo>
                  <a:cubicBezTo>
                    <a:pt x="59014" y="107355"/>
                    <a:pt x="56233" y="76628"/>
                    <a:pt x="42326" y="47932"/>
                  </a:cubicBezTo>
                  <a:cubicBezTo>
                    <a:pt x="27156" y="16697"/>
                    <a:pt x="5411" y="191"/>
                    <a:pt x="2882" y="191"/>
                  </a:cubicBezTo>
                  <a:cubicBezTo>
                    <a:pt x="1365" y="191"/>
                    <a:pt x="354" y="1207"/>
                    <a:pt x="354" y="2731"/>
                  </a:cubicBezTo>
                  <a:cubicBezTo>
                    <a:pt x="354" y="3492"/>
                    <a:pt x="354" y="4000"/>
                    <a:pt x="5158" y="8571"/>
                  </a:cubicBezTo>
                  <a:cubicBezTo>
                    <a:pt x="29937" y="33712"/>
                    <a:pt x="44349" y="74088"/>
                    <a:pt x="44349" y="127162"/>
                  </a:cubicBezTo>
                  <a:cubicBezTo>
                    <a:pt x="44349" y="170586"/>
                    <a:pt x="34994" y="215280"/>
                    <a:pt x="3641" y="247277"/>
                  </a:cubicBezTo>
                  <a:cubicBezTo>
                    <a:pt x="354" y="250324"/>
                    <a:pt x="354" y="250832"/>
                    <a:pt x="354" y="251594"/>
                  </a:cubicBezTo>
                  <a:cubicBezTo>
                    <a:pt x="354" y="253117"/>
                    <a:pt x="1365" y="254133"/>
                    <a:pt x="2882" y="254133"/>
                  </a:cubicBezTo>
                  <a:cubicBezTo>
                    <a:pt x="5411" y="254133"/>
                    <a:pt x="28167" y="236865"/>
                    <a:pt x="43085" y="204615"/>
                  </a:cubicBezTo>
                  <a:cubicBezTo>
                    <a:pt x="55980" y="176681"/>
                    <a:pt x="59014" y="148493"/>
                    <a:pt x="59014" y="127162"/>
                  </a:cubicBezTo>
                  <a:close/>
                </a:path>
              </a:pathLst>
            </a:custGeom>
            <a:solidFill>
              <a:srgbClr val="000000"/>
            </a:solidFill>
            <a:ln w="25380" cap="flat">
              <a:noFill/>
              <a:prstDash val="solid"/>
              <a:miter/>
            </a:ln>
          </p:spPr>
          <p:txBody>
            <a:bodyPr rtlCol="0" anchor="ctr"/>
            <a:lstStyle/>
            <a:p>
              <a:endParaRPr lang="en-IN"/>
            </a:p>
          </p:txBody>
        </p:sp>
        <p:sp>
          <p:nvSpPr>
            <p:cNvPr id="796" name="Freeform: Shape 795">
              <a:extLst>
                <a:ext uri="{FF2B5EF4-FFF2-40B4-BE49-F238E27FC236}">
                  <a16:creationId xmlns:a16="http://schemas.microsoft.com/office/drawing/2014/main" id="{D5CACAA1-D110-139C-C0D3-FA184C91EACE}"/>
                </a:ext>
              </a:extLst>
            </p:cNvPr>
            <p:cNvSpPr/>
            <p:nvPr>
              <p:custDataLst>
                <p:tags r:id="rId354"/>
              </p:custDataLst>
            </p:nvPr>
          </p:nvSpPr>
          <p:spPr>
            <a:xfrm>
              <a:off x="11630380" y="7202678"/>
              <a:ext cx="78230" cy="118032"/>
            </a:xfrm>
            <a:custGeom>
              <a:avLst/>
              <a:gdLst>
                <a:gd name="connsiteX0" fmla="*/ 78589 w 78230"/>
                <a:gd name="connsiteY0" fmla="*/ 85868 h 118032"/>
                <a:gd name="connsiteX1" fmla="*/ 72571 w 78230"/>
                <a:gd name="connsiteY1" fmla="*/ 85868 h 118032"/>
                <a:gd name="connsiteX2" fmla="*/ 67969 w 78230"/>
                <a:gd name="connsiteY2" fmla="*/ 102044 h 118032"/>
                <a:gd name="connsiteX3" fmla="*/ 50447 w 78230"/>
                <a:gd name="connsiteY3" fmla="*/ 103110 h 118032"/>
                <a:gd name="connsiteX4" fmla="*/ 17880 w 78230"/>
                <a:gd name="connsiteY4" fmla="*/ 103110 h 118032"/>
                <a:gd name="connsiteX5" fmla="*/ 53279 w 78230"/>
                <a:gd name="connsiteY5" fmla="*/ 73247 h 118032"/>
                <a:gd name="connsiteX6" fmla="*/ 78589 w 78230"/>
                <a:gd name="connsiteY6" fmla="*/ 34851 h 118032"/>
                <a:gd name="connsiteX7" fmla="*/ 37172 w 78230"/>
                <a:gd name="connsiteY7" fmla="*/ 188 h 118032"/>
                <a:gd name="connsiteX8" fmla="*/ 358 w 78230"/>
                <a:gd name="connsiteY8" fmla="*/ 32006 h 118032"/>
                <a:gd name="connsiteX9" fmla="*/ 9738 w 78230"/>
                <a:gd name="connsiteY9" fmla="*/ 41961 h 118032"/>
                <a:gd name="connsiteX10" fmla="*/ 19119 w 78230"/>
                <a:gd name="connsiteY10" fmla="*/ 32540 h 118032"/>
                <a:gd name="connsiteX11" fmla="*/ 8676 w 78230"/>
                <a:gd name="connsiteY11" fmla="*/ 23119 h 118032"/>
                <a:gd name="connsiteX12" fmla="*/ 34517 w 78230"/>
                <a:gd name="connsiteY12" fmla="*/ 6587 h 118032"/>
                <a:gd name="connsiteX13" fmla="*/ 61420 w 78230"/>
                <a:gd name="connsiteY13" fmla="*/ 34851 h 118032"/>
                <a:gd name="connsiteX14" fmla="*/ 44783 w 78230"/>
                <a:gd name="connsiteY14" fmla="*/ 68980 h 118032"/>
                <a:gd name="connsiteX15" fmla="*/ 2128 w 78230"/>
                <a:gd name="connsiteY15" fmla="*/ 111287 h 118032"/>
                <a:gd name="connsiteX16" fmla="*/ 358 w 78230"/>
                <a:gd name="connsiteY16" fmla="*/ 118220 h 118032"/>
                <a:gd name="connsiteX17" fmla="*/ 73279 w 78230"/>
                <a:gd name="connsiteY17" fmla="*/ 118220 h 118032"/>
                <a:gd name="connsiteX18" fmla="*/ 78589 w 78230"/>
                <a:gd name="connsiteY18" fmla="*/ 85868 h 11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30" h="118032">
                  <a:moveTo>
                    <a:pt x="78589" y="85868"/>
                  </a:moveTo>
                  <a:lnTo>
                    <a:pt x="72571" y="85868"/>
                  </a:lnTo>
                  <a:cubicBezTo>
                    <a:pt x="72040" y="89778"/>
                    <a:pt x="70270" y="100266"/>
                    <a:pt x="67969" y="102044"/>
                  </a:cubicBezTo>
                  <a:cubicBezTo>
                    <a:pt x="66553" y="103110"/>
                    <a:pt x="52925" y="103110"/>
                    <a:pt x="50447" y="103110"/>
                  </a:cubicBezTo>
                  <a:lnTo>
                    <a:pt x="17880" y="103110"/>
                  </a:lnTo>
                  <a:cubicBezTo>
                    <a:pt x="36464" y="86579"/>
                    <a:pt x="42659" y="81601"/>
                    <a:pt x="53279" y="73247"/>
                  </a:cubicBezTo>
                  <a:cubicBezTo>
                    <a:pt x="66376" y="62759"/>
                    <a:pt x="78589" y="51738"/>
                    <a:pt x="78589" y="34851"/>
                  </a:cubicBezTo>
                  <a:cubicBezTo>
                    <a:pt x="78589" y="13342"/>
                    <a:pt x="59827" y="188"/>
                    <a:pt x="37172" y="188"/>
                  </a:cubicBezTo>
                  <a:cubicBezTo>
                    <a:pt x="15225" y="188"/>
                    <a:pt x="358" y="15653"/>
                    <a:pt x="358" y="32006"/>
                  </a:cubicBezTo>
                  <a:cubicBezTo>
                    <a:pt x="358" y="41072"/>
                    <a:pt x="7968" y="41961"/>
                    <a:pt x="9738" y="41961"/>
                  </a:cubicBezTo>
                  <a:cubicBezTo>
                    <a:pt x="13986" y="41961"/>
                    <a:pt x="19119" y="38939"/>
                    <a:pt x="19119" y="32540"/>
                  </a:cubicBezTo>
                  <a:cubicBezTo>
                    <a:pt x="19119" y="29340"/>
                    <a:pt x="17880" y="23119"/>
                    <a:pt x="8676" y="23119"/>
                  </a:cubicBezTo>
                  <a:cubicBezTo>
                    <a:pt x="14163" y="10498"/>
                    <a:pt x="26199" y="6587"/>
                    <a:pt x="34517" y="6587"/>
                  </a:cubicBezTo>
                  <a:cubicBezTo>
                    <a:pt x="52217" y="6587"/>
                    <a:pt x="61420" y="20452"/>
                    <a:pt x="61420" y="34851"/>
                  </a:cubicBezTo>
                  <a:cubicBezTo>
                    <a:pt x="61420" y="50316"/>
                    <a:pt x="50447" y="62581"/>
                    <a:pt x="44783" y="68980"/>
                  </a:cubicBezTo>
                  <a:lnTo>
                    <a:pt x="2128" y="111287"/>
                  </a:lnTo>
                  <a:cubicBezTo>
                    <a:pt x="358" y="112887"/>
                    <a:pt x="358" y="113243"/>
                    <a:pt x="358" y="118220"/>
                  </a:cubicBezTo>
                  <a:lnTo>
                    <a:pt x="73279" y="118220"/>
                  </a:lnTo>
                  <a:lnTo>
                    <a:pt x="78589" y="85868"/>
                  </a:lnTo>
                  <a:close/>
                </a:path>
              </a:pathLst>
            </a:custGeom>
            <a:solidFill>
              <a:srgbClr val="000000"/>
            </a:solidFill>
            <a:ln w="25380" cap="flat">
              <a:noFill/>
              <a:prstDash val="solid"/>
              <a:miter/>
            </a:ln>
          </p:spPr>
          <p:txBody>
            <a:bodyPr rtlCol="0" anchor="ctr"/>
            <a:lstStyle/>
            <a:p>
              <a:endParaRPr lang="en-IN"/>
            </a:p>
          </p:txBody>
        </p:sp>
        <p:sp>
          <p:nvSpPr>
            <p:cNvPr id="797" name="Freeform: Shape 796">
              <a:extLst>
                <a:ext uri="{FF2B5EF4-FFF2-40B4-BE49-F238E27FC236}">
                  <a16:creationId xmlns:a16="http://schemas.microsoft.com/office/drawing/2014/main" id="{EA6DFF24-CA59-8FFF-1EE6-C83659818118}"/>
                </a:ext>
              </a:extLst>
            </p:cNvPr>
            <p:cNvSpPr/>
            <p:nvPr>
              <p:custDataLst>
                <p:tags r:id="rId355"/>
              </p:custDataLst>
            </p:nvPr>
          </p:nvSpPr>
          <p:spPr>
            <a:xfrm>
              <a:off x="11884577" y="7199553"/>
              <a:ext cx="10113" cy="304730"/>
            </a:xfrm>
            <a:custGeom>
              <a:avLst/>
              <a:gdLst>
                <a:gd name="connsiteX0" fmla="*/ 0 w 10113"/>
                <a:gd name="connsiteY0" fmla="*/ 0 h 304730"/>
                <a:gd name="connsiteX1" fmla="*/ 10114 w 10113"/>
                <a:gd name="connsiteY1" fmla="*/ 0 h 304730"/>
                <a:gd name="connsiteX2" fmla="*/ 10114 w 10113"/>
                <a:gd name="connsiteY2" fmla="*/ 304730 h 304730"/>
                <a:gd name="connsiteX3" fmla="*/ 0 w 10113"/>
                <a:gd name="connsiteY3" fmla="*/ 304730 h 304730"/>
              </a:gdLst>
              <a:ahLst/>
              <a:cxnLst>
                <a:cxn ang="0">
                  <a:pos x="connsiteX0" y="connsiteY0"/>
                </a:cxn>
                <a:cxn ang="0">
                  <a:pos x="connsiteX1" y="connsiteY1"/>
                </a:cxn>
                <a:cxn ang="0">
                  <a:pos x="connsiteX2" y="connsiteY2"/>
                </a:cxn>
                <a:cxn ang="0">
                  <a:pos x="connsiteX3" y="connsiteY3"/>
                </a:cxn>
              </a:cxnLst>
              <a:rect l="l" t="t" r="r" b="b"/>
              <a:pathLst>
                <a:path w="10113" h="304730">
                  <a:moveTo>
                    <a:pt x="0" y="0"/>
                  </a:moveTo>
                  <a:lnTo>
                    <a:pt x="10114" y="0"/>
                  </a:lnTo>
                  <a:lnTo>
                    <a:pt x="10114" y="304730"/>
                  </a:lnTo>
                  <a:lnTo>
                    <a:pt x="0" y="304730"/>
                  </a:lnTo>
                  <a:close/>
                </a:path>
              </a:pathLst>
            </a:custGeom>
            <a:solidFill>
              <a:srgbClr val="000000"/>
            </a:solidFill>
            <a:ln w="25380" cap="flat">
              <a:noFill/>
              <a:prstDash val="solid"/>
              <a:miter/>
            </a:ln>
          </p:spPr>
          <p:txBody>
            <a:bodyPr rtlCol="0" anchor="ctr"/>
            <a:lstStyle/>
            <a:p>
              <a:endParaRPr lang="en-IN"/>
            </a:p>
          </p:txBody>
        </p:sp>
        <p:sp>
          <p:nvSpPr>
            <p:cNvPr id="798" name="Freeform: Shape 797">
              <a:extLst>
                <a:ext uri="{FF2B5EF4-FFF2-40B4-BE49-F238E27FC236}">
                  <a16:creationId xmlns:a16="http://schemas.microsoft.com/office/drawing/2014/main" id="{4732DC87-92AE-C82D-52AF-C48699399D79}"/>
                </a:ext>
              </a:extLst>
            </p:cNvPr>
            <p:cNvSpPr/>
            <p:nvPr>
              <p:custDataLst>
                <p:tags r:id="rId356"/>
              </p:custDataLst>
            </p:nvPr>
          </p:nvSpPr>
          <p:spPr>
            <a:xfrm>
              <a:off x="5048888" y="7504284"/>
              <a:ext cx="6840745" cy="10157"/>
            </a:xfrm>
            <a:custGeom>
              <a:avLst/>
              <a:gdLst>
                <a:gd name="connsiteX0" fmla="*/ 0 w 6840745"/>
                <a:gd name="connsiteY0" fmla="*/ 0 h 10157"/>
                <a:gd name="connsiteX1" fmla="*/ 6840746 w 6840745"/>
                <a:gd name="connsiteY1" fmla="*/ 0 h 10157"/>
                <a:gd name="connsiteX2" fmla="*/ 6840746 w 6840745"/>
                <a:gd name="connsiteY2" fmla="*/ 10157 h 10157"/>
                <a:gd name="connsiteX3" fmla="*/ 0 w 6840745"/>
                <a:gd name="connsiteY3" fmla="*/ 10157 h 10157"/>
              </a:gdLst>
              <a:ahLst/>
              <a:cxnLst>
                <a:cxn ang="0">
                  <a:pos x="connsiteX0" y="connsiteY0"/>
                </a:cxn>
                <a:cxn ang="0">
                  <a:pos x="connsiteX1" y="connsiteY1"/>
                </a:cxn>
                <a:cxn ang="0">
                  <a:pos x="connsiteX2" y="connsiteY2"/>
                </a:cxn>
                <a:cxn ang="0">
                  <a:pos x="connsiteX3" y="connsiteY3"/>
                </a:cxn>
              </a:cxnLst>
              <a:rect l="l" t="t" r="r" b="b"/>
              <a:pathLst>
                <a:path w="6840745" h="10157">
                  <a:moveTo>
                    <a:pt x="0" y="0"/>
                  </a:moveTo>
                  <a:lnTo>
                    <a:pt x="6840746" y="0"/>
                  </a:lnTo>
                  <a:lnTo>
                    <a:pt x="6840746" y="10157"/>
                  </a:lnTo>
                  <a:lnTo>
                    <a:pt x="0" y="10157"/>
                  </a:lnTo>
                  <a:close/>
                </a:path>
              </a:pathLst>
            </a:custGeom>
            <a:solidFill>
              <a:srgbClr val="000000"/>
            </a:solidFill>
            <a:ln w="25380" cap="flat">
              <a:noFill/>
              <a:prstDash val="solid"/>
              <a:miter/>
            </a:ln>
          </p:spPr>
          <p:txBody>
            <a:bodyPr rtlCol="0" anchor="ctr"/>
            <a:lstStyle/>
            <a:p>
              <a:endParaRPr lang="en-IN"/>
            </a:p>
          </p:txBody>
        </p:sp>
      </p:grpSp>
      <p:sp>
        <p:nvSpPr>
          <p:cNvPr id="3" name="Slide Number Placeholder 2">
            <a:extLst>
              <a:ext uri="{FF2B5EF4-FFF2-40B4-BE49-F238E27FC236}">
                <a16:creationId xmlns:a16="http://schemas.microsoft.com/office/drawing/2014/main" id="{31EA60EB-AEB6-DD37-B202-5FC57DD15803}"/>
              </a:ext>
            </a:extLst>
          </p:cNvPr>
          <p:cNvSpPr>
            <a:spLocks noGrp="1"/>
          </p:cNvSpPr>
          <p:nvPr>
            <p:ph type="sldNum" sz="quarter" idx="12"/>
          </p:nvPr>
        </p:nvSpPr>
        <p:spPr/>
        <p:txBody>
          <a:bodyPr/>
          <a:lstStyle/>
          <a:p>
            <a:fld id="{50AA789A-47A0-452A-AC36-A3ADBAC401EF}" type="slidenum">
              <a:rPr lang="en-IN" smtClean="0"/>
              <a:t>12</a:t>
            </a:fld>
            <a:endParaRPr lang="en-IN"/>
          </a:p>
        </p:txBody>
      </p:sp>
    </p:spTree>
    <p:extLst>
      <p:ext uri="{BB962C8B-B14F-4D97-AF65-F5344CB8AC3E}">
        <p14:creationId xmlns:p14="http://schemas.microsoft.com/office/powerpoint/2010/main" val="437906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2BADB-B4F8-C887-8A82-CE41153AF7C8}"/>
              </a:ext>
            </a:extLst>
          </p:cNvPr>
          <p:cNvSpPr>
            <a:spLocks noGrp="1"/>
          </p:cNvSpPr>
          <p:nvPr>
            <p:ph type="title"/>
          </p:nvPr>
        </p:nvSpPr>
        <p:spPr/>
        <p:txBody>
          <a:bodyPr/>
          <a:lstStyle/>
          <a:p>
            <a:r>
              <a:rPr lang="en-IN" dirty="0"/>
              <a:t>M / M / 1 - Simulations</a:t>
            </a:r>
          </a:p>
        </p:txBody>
      </p:sp>
      <p:sp>
        <p:nvSpPr>
          <p:cNvPr id="3" name="Content Placeholder 2">
            <a:extLst>
              <a:ext uri="{FF2B5EF4-FFF2-40B4-BE49-F238E27FC236}">
                <a16:creationId xmlns:a16="http://schemas.microsoft.com/office/drawing/2014/main" id="{0D72C763-3DFA-9594-61D0-1FB35D59B769}"/>
              </a:ext>
            </a:extLst>
          </p:cNvPr>
          <p:cNvSpPr>
            <a:spLocks noGrp="1"/>
          </p:cNvSpPr>
          <p:nvPr>
            <p:ph idx="1"/>
          </p:nvPr>
        </p:nvSpPr>
        <p:spPr/>
        <p:txBody>
          <a:bodyPr/>
          <a:lstStyle/>
          <a:p>
            <a:r>
              <a:rPr lang="en-IN" dirty="0"/>
              <a:t>Evolution of the state with time</a:t>
            </a:r>
          </a:p>
          <a:p>
            <a:endParaRPr lang="en-IN" dirty="0"/>
          </a:p>
          <a:p>
            <a:endParaRPr lang="en-IN" dirty="0"/>
          </a:p>
          <a:p>
            <a:endParaRPr lang="en-IN" dirty="0"/>
          </a:p>
          <a:p>
            <a:endParaRPr lang="en-IN" dirty="0"/>
          </a:p>
          <a:p>
            <a:endParaRPr lang="en-IN" dirty="0"/>
          </a:p>
          <a:p>
            <a:endParaRPr lang="en-IN" dirty="0"/>
          </a:p>
          <a:p>
            <a:pPr marL="2286000" lvl="5" indent="0">
              <a:buNone/>
            </a:pPr>
            <a:endParaRPr lang="en-IN" dirty="0"/>
          </a:p>
        </p:txBody>
      </p:sp>
      <p:sp>
        <p:nvSpPr>
          <p:cNvPr id="4" name="Date Placeholder 3">
            <a:extLst>
              <a:ext uri="{FF2B5EF4-FFF2-40B4-BE49-F238E27FC236}">
                <a16:creationId xmlns:a16="http://schemas.microsoft.com/office/drawing/2014/main" id="{8FBA8920-AD03-9BA9-4AB0-B3F8A5EBAAC4}"/>
              </a:ext>
            </a:extLst>
          </p:cNvPr>
          <p:cNvSpPr>
            <a:spLocks noGrp="1"/>
          </p:cNvSpPr>
          <p:nvPr>
            <p:ph type="dt" sz="half" idx="10"/>
          </p:nvPr>
        </p:nvSpPr>
        <p:spPr/>
        <p:txBody>
          <a:bodyPr/>
          <a:lstStyle/>
          <a:p>
            <a:r>
              <a:rPr lang="en-IN"/>
              <a:t>11-11-2024</a:t>
            </a:r>
          </a:p>
        </p:txBody>
      </p:sp>
      <p:sp>
        <p:nvSpPr>
          <p:cNvPr id="5" name="Footer Placeholder 4">
            <a:extLst>
              <a:ext uri="{FF2B5EF4-FFF2-40B4-BE49-F238E27FC236}">
                <a16:creationId xmlns:a16="http://schemas.microsoft.com/office/drawing/2014/main" id="{76552C52-C419-58F1-6B23-1844F528F36F}"/>
              </a:ext>
            </a:extLst>
          </p:cNvPr>
          <p:cNvSpPr>
            <a:spLocks noGrp="1"/>
          </p:cNvSpPr>
          <p:nvPr>
            <p:ph type="ftr" sz="quarter" idx="11"/>
          </p:nvPr>
        </p:nvSpPr>
        <p:spPr/>
        <p:txBody>
          <a:bodyPr/>
          <a:lstStyle/>
          <a:p>
            <a:r>
              <a:rPr lang="en-GB"/>
              <a:t>EE 699 Next Generation Wireless Networks</a:t>
            </a:r>
            <a:endParaRPr lang="en-IN"/>
          </a:p>
        </p:txBody>
      </p:sp>
      <p:sp>
        <p:nvSpPr>
          <p:cNvPr id="6" name="Slide Number Placeholder 5">
            <a:extLst>
              <a:ext uri="{FF2B5EF4-FFF2-40B4-BE49-F238E27FC236}">
                <a16:creationId xmlns:a16="http://schemas.microsoft.com/office/drawing/2014/main" id="{4A4FF7E7-AE7D-599A-8E8F-DBFCBA923183}"/>
              </a:ext>
            </a:extLst>
          </p:cNvPr>
          <p:cNvSpPr>
            <a:spLocks noGrp="1"/>
          </p:cNvSpPr>
          <p:nvPr>
            <p:ph type="sldNum" sz="quarter" idx="12"/>
          </p:nvPr>
        </p:nvSpPr>
        <p:spPr/>
        <p:txBody>
          <a:bodyPr/>
          <a:lstStyle/>
          <a:p>
            <a:fld id="{50AA789A-47A0-452A-AC36-A3ADBAC401EF}" type="slidenum">
              <a:rPr lang="en-IN" smtClean="0"/>
              <a:t>13</a:t>
            </a:fld>
            <a:endParaRPr lang="en-IN"/>
          </a:p>
        </p:txBody>
      </p:sp>
      <p:pic>
        <p:nvPicPr>
          <p:cNvPr id="8" name="Graphic 7">
            <a:extLst>
              <a:ext uri="{FF2B5EF4-FFF2-40B4-BE49-F238E27FC236}">
                <a16:creationId xmlns:a16="http://schemas.microsoft.com/office/drawing/2014/main" id="{E4142D15-C434-B3D2-8F6A-E3CB80B62F6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14035" y="1314835"/>
            <a:ext cx="6372000" cy="4784184"/>
          </a:xfrm>
          <a:prstGeom prst="rect">
            <a:avLst/>
          </a:prstGeom>
        </p:spPr>
      </p:pic>
      <p:pic>
        <p:nvPicPr>
          <p:cNvPr id="12" name="Graphic 11">
            <a:extLst>
              <a:ext uri="{FF2B5EF4-FFF2-40B4-BE49-F238E27FC236}">
                <a16:creationId xmlns:a16="http://schemas.microsoft.com/office/drawing/2014/main" id="{D1B43A5F-E7E9-0E6A-EE1D-39A64C5F8D78}"/>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950956" y="1313728"/>
            <a:ext cx="6372000" cy="4784183"/>
          </a:xfrm>
          <a:prstGeom prst="rect">
            <a:avLst/>
          </a:prstGeom>
        </p:spPr>
      </p:pic>
      <p:grpSp>
        <p:nvGrpSpPr>
          <p:cNvPr id="46" name="Group 45" descr="\documentclass{article}&#10;\usepackage{amsmath}&#10;\pagestyle{empty}&#10;\begin{document}&#10;&#10;$\lambda \in \{6, 15\}, \mu = 11$.&#10;&#10;&#10;\end{document}" title="IguanaTex Shape Display">
            <a:extLst>
              <a:ext uri="{FF2B5EF4-FFF2-40B4-BE49-F238E27FC236}">
                <a16:creationId xmlns:a16="http://schemas.microsoft.com/office/drawing/2014/main" id="{4BC2EE04-DC53-399D-0802-1AD7A9401416}"/>
              </a:ext>
            </a:extLst>
          </p:cNvPr>
          <p:cNvGrpSpPr>
            <a:grpSpLocks noChangeAspect="1"/>
          </p:cNvGrpSpPr>
          <p:nvPr>
            <p:custDataLst>
              <p:tags r:id="rId1"/>
            </p:custDataLst>
          </p:nvPr>
        </p:nvGrpSpPr>
        <p:grpSpPr>
          <a:xfrm>
            <a:off x="5430499" y="1134341"/>
            <a:ext cx="2511072" cy="296069"/>
            <a:chOff x="7944075" y="2817640"/>
            <a:chExt cx="2511072" cy="296069"/>
          </a:xfrm>
        </p:grpSpPr>
        <p:sp>
          <p:nvSpPr>
            <p:cNvPr id="32" name="Freeform: Shape 31">
              <a:extLst>
                <a:ext uri="{FF2B5EF4-FFF2-40B4-BE49-F238E27FC236}">
                  <a16:creationId xmlns:a16="http://schemas.microsoft.com/office/drawing/2014/main" id="{3E5C5A62-F2B9-175E-58DD-C8E6659F10BE}"/>
                </a:ext>
              </a:extLst>
            </p:cNvPr>
            <p:cNvSpPr/>
            <p:nvPr>
              <p:custDataLst>
                <p:tags r:id="rId2"/>
              </p:custDataLst>
            </p:nvPr>
          </p:nvSpPr>
          <p:spPr>
            <a:xfrm>
              <a:off x="7944075" y="2834219"/>
              <a:ext cx="150312" cy="209321"/>
            </a:xfrm>
            <a:custGeom>
              <a:avLst/>
              <a:gdLst>
                <a:gd name="connsiteX0" fmla="*/ 92390 w 150312"/>
                <a:gd name="connsiteY0" fmla="*/ 119083 h 209321"/>
                <a:gd name="connsiteX1" fmla="*/ 124274 w 150312"/>
                <a:gd name="connsiteY1" fmla="*/ 202278 h 209321"/>
                <a:gd name="connsiteX2" fmla="*/ 140368 w 150312"/>
                <a:gd name="connsiteY2" fmla="*/ 208792 h 209321"/>
                <a:gd name="connsiteX3" fmla="*/ 147049 w 150312"/>
                <a:gd name="connsiteY3" fmla="*/ 208792 h 209321"/>
                <a:gd name="connsiteX4" fmla="*/ 150389 w 150312"/>
                <a:gd name="connsiteY4" fmla="*/ 205831 h 209321"/>
                <a:gd name="connsiteX5" fmla="*/ 148871 w 150312"/>
                <a:gd name="connsiteY5" fmla="*/ 203167 h 209321"/>
                <a:gd name="connsiteX6" fmla="*/ 141887 w 150312"/>
                <a:gd name="connsiteY6" fmla="*/ 189547 h 209321"/>
                <a:gd name="connsiteX7" fmla="*/ 79940 w 150312"/>
                <a:gd name="connsiteY7" fmla="*/ 21084 h 209321"/>
                <a:gd name="connsiteX8" fmla="*/ 42893 w 150312"/>
                <a:gd name="connsiteY8" fmla="*/ 63 h 209321"/>
                <a:gd name="connsiteX9" fmla="*/ 37427 w 150312"/>
                <a:gd name="connsiteY9" fmla="*/ 3320 h 209321"/>
                <a:gd name="connsiteX10" fmla="*/ 40160 w 150312"/>
                <a:gd name="connsiteY10" fmla="*/ 6280 h 209321"/>
                <a:gd name="connsiteX11" fmla="*/ 59898 w 150312"/>
                <a:gd name="connsiteY11" fmla="*/ 29966 h 209321"/>
                <a:gd name="connsiteX12" fmla="*/ 89353 w 150312"/>
                <a:gd name="connsiteY12" fmla="*/ 110497 h 209321"/>
                <a:gd name="connsiteX13" fmla="*/ 5543 w 150312"/>
                <a:gd name="connsiteY13" fmla="*/ 191620 h 209321"/>
                <a:gd name="connsiteX14" fmla="*/ 77 w 150312"/>
                <a:gd name="connsiteY14" fmla="*/ 200798 h 209321"/>
                <a:gd name="connsiteX15" fmla="*/ 9187 w 150312"/>
                <a:gd name="connsiteY15" fmla="*/ 209384 h 209321"/>
                <a:gd name="connsiteX16" fmla="*/ 19207 w 150312"/>
                <a:gd name="connsiteY16" fmla="*/ 203167 h 209321"/>
                <a:gd name="connsiteX17" fmla="*/ 92390 w 150312"/>
                <a:gd name="connsiteY17" fmla="*/ 119083 h 20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0312" h="209321">
                  <a:moveTo>
                    <a:pt x="92390" y="119083"/>
                  </a:moveTo>
                  <a:cubicBezTo>
                    <a:pt x="104840" y="150170"/>
                    <a:pt x="119416" y="195469"/>
                    <a:pt x="124274" y="202278"/>
                  </a:cubicBezTo>
                  <a:cubicBezTo>
                    <a:pt x="129133" y="208792"/>
                    <a:pt x="132169" y="208792"/>
                    <a:pt x="140368" y="208792"/>
                  </a:cubicBezTo>
                  <a:lnTo>
                    <a:pt x="147049" y="208792"/>
                  </a:lnTo>
                  <a:cubicBezTo>
                    <a:pt x="150085" y="208496"/>
                    <a:pt x="150389" y="206719"/>
                    <a:pt x="150389" y="205831"/>
                  </a:cubicBezTo>
                  <a:cubicBezTo>
                    <a:pt x="150389" y="204943"/>
                    <a:pt x="149782" y="204351"/>
                    <a:pt x="148871" y="203167"/>
                  </a:cubicBezTo>
                  <a:cubicBezTo>
                    <a:pt x="145834" y="199910"/>
                    <a:pt x="144012" y="195469"/>
                    <a:pt x="141887" y="189547"/>
                  </a:cubicBezTo>
                  <a:lnTo>
                    <a:pt x="79940" y="21084"/>
                  </a:lnTo>
                  <a:cubicBezTo>
                    <a:pt x="73563" y="3912"/>
                    <a:pt x="57165" y="63"/>
                    <a:pt x="42893" y="63"/>
                  </a:cubicBezTo>
                  <a:cubicBezTo>
                    <a:pt x="41375" y="63"/>
                    <a:pt x="37427" y="63"/>
                    <a:pt x="37427" y="3320"/>
                  </a:cubicBezTo>
                  <a:cubicBezTo>
                    <a:pt x="37427" y="5688"/>
                    <a:pt x="39856" y="6280"/>
                    <a:pt x="40160" y="6280"/>
                  </a:cubicBezTo>
                  <a:cubicBezTo>
                    <a:pt x="50181" y="8057"/>
                    <a:pt x="52306" y="9833"/>
                    <a:pt x="59898" y="29966"/>
                  </a:cubicBezTo>
                  <a:lnTo>
                    <a:pt x="89353" y="110497"/>
                  </a:lnTo>
                  <a:lnTo>
                    <a:pt x="5543" y="191620"/>
                  </a:lnTo>
                  <a:cubicBezTo>
                    <a:pt x="1899" y="195173"/>
                    <a:pt x="77" y="196949"/>
                    <a:pt x="77" y="200798"/>
                  </a:cubicBezTo>
                  <a:cubicBezTo>
                    <a:pt x="77" y="205831"/>
                    <a:pt x="4328" y="209384"/>
                    <a:pt x="9187" y="209384"/>
                  </a:cubicBezTo>
                  <a:cubicBezTo>
                    <a:pt x="14045" y="209384"/>
                    <a:pt x="16778" y="206127"/>
                    <a:pt x="19207" y="203167"/>
                  </a:cubicBezTo>
                  <a:lnTo>
                    <a:pt x="92390" y="119083"/>
                  </a:ln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33" name="Freeform: Shape 32">
              <a:extLst>
                <a:ext uri="{FF2B5EF4-FFF2-40B4-BE49-F238E27FC236}">
                  <a16:creationId xmlns:a16="http://schemas.microsoft.com/office/drawing/2014/main" id="{53E5E6B2-DE59-C96F-F0DA-87AB0A72A7C3}"/>
                </a:ext>
              </a:extLst>
            </p:cNvPr>
            <p:cNvSpPr/>
            <p:nvPr>
              <p:custDataLst>
                <p:tags r:id="rId3"/>
              </p:custDataLst>
            </p:nvPr>
          </p:nvSpPr>
          <p:spPr>
            <a:xfrm>
              <a:off x="8214670" y="2879814"/>
              <a:ext cx="151830" cy="171720"/>
            </a:xfrm>
            <a:custGeom>
              <a:avLst/>
              <a:gdLst>
                <a:gd name="connsiteX0" fmla="*/ 141288 w 151830"/>
                <a:gd name="connsiteY0" fmla="*/ 91844 h 171720"/>
                <a:gd name="connsiteX1" fmla="*/ 151916 w 151830"/>
                <a:gd name="connsiteY1" fmla="*/ 85923 h 171720"/>
                <a:gd name="connsiteX2" fmla="*/ 141288 w 151830"/>
                <a:gd name="connsiteY2" fmla="*/ 80002 h 171720"/>
                <a:gd name="connsiteX3" fmla="*/ 12535 w 151830"/>
                <a:gd name="connsiteY3" fmla="*/ 80002 h 171720"/>
                <a:gd name="connsiteX4" fmla="*/ 93917 w 151830"/>
                <a:gd name="connsiteY4" fmla="*/ 11906 h 171720"/>
                <a:gd name="connsiteX5" fmla="*/ 141288 w 151830"/>
                <a:gd name="connsiteY5" fmla="*/ 11906 h 171720"/>
                <a:gd name="connsiteX6" fmla="*/ 151916 w 151830"/>
                <a:gd name="connsiteY6" fmla="*/ 5984 h 171720"/>
                <a:gd name="connsiteX7" fmla="*/ 141288 w 151830"/>
                <a:gd name="connsiteY7" fmla="*/ 63 h 171720"/>
                <a:gd name="connsiteX8" fmla="*/ 93309 w 151830"/>
                <a:gd name="connsiteY8" fmla="*/ 63 h 171720"/>
                <a:gd name="connsiteX9" fmla="*/ 85 w 151830"/>
                <a:gd name="connsiteY9" fmla="*/ 85923 h 171720"/>
                <a:gd name="connsiteX10" fmla="*/ 93309 w 151830"/>
                <a:gd name="connsiteY10" fmla="*/ 171783 h 171720"/>
                <a:gd name="connsiteX11" fmla="*/ 141288 w 151830"/>
                <a:gd name="connsiteY11" fmla="*/ 171783 h 171720"/>
                <a:gd name="connsiteX12" fmla="*/ 151916 w 151830"/>
                <a:gd name="connsiteY12" fmla="*/ 165862 h 171720"/>
                <a:gd name="connsiteX13" fmla="*/ 141288 w 151830"/>
                <a:gd name="connsiteY13" fmla="*/ 159940 h 171720"/>
                <a:gd name="connsiteX14" fmla="*/ 93917 w 151830"/>
                <a:gd name="connsiteY14" fmla="*/ 159940 h 171720"/>
                <a:gd name="connsiteX15" fmla="*/ 12535 w 151830"/>
                <a:gd name="connsiteY15" fmla="*/ 91844 h 171720"/>
                <a:gd name="connsiteX16" fmla="*/ 141288 w 151830"/>
                <a:gd name="connsiteY16" fmla="*/ 91844 h 17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830" h="171720">
                  <a:moveTo>
                    <a:pt x="141288" y="91844"/>
                  </a:moveTo>
                  <a:cubicBezTo>
                    <a:pt x="146450" y="91844"/>
                    <a:pt x="151916" y="91844"/>
                    <a:pt x="151916" y="85923"/>
                  </a:cubicBezTo>
                  <a:cubicBezTo>
                    <a:pt x="151916" y="80002"/>
                    <a:pt x="146450" y="80002"/>
                    <a:pt x="141288" y="80002"/>
                  </a:cubicBezTo>
                  <a:lnTo>
                    <a:pt x="12535" y="80002"/>
                  </a:lnTo>
                  <a:cubicBezTo>
                    <a:pt x="16179" y="40328"/>
                    <a:pt x="51100" y="11906"/>
                    <a:pt x="93917" y="11906"/>
                  </a:cubicBezTo>
                  <a:lnTo>
                    <a:pt x="141288" y="11906"/>
                  </a:lnTo>
                  <a:cubicBezTo>
                    <a:pt x="146450" y="11906"/>
                    <a:pt x="151916" y="11906"/>
                    <a:pt x="151916" y="5984"/>
                  </a:cubicBezTo>
                  <a:cubicBezTo>
                    <a:pt x="151916" y="63"/>
                    <a:pt x="146450" y="63"/>
                    <a:pt x="141288" y="63"/>
                  </a:cubicBezTo>
                  <a:lnTo>
                    <a:pt x="93309" y="63"/>
                  </a:lnTo>
                  <a:cubicBezTo>
                    <a:pt x="41383" y="63"/>
                    <a:pt x="85" y="38552"/>
                    <a:pt x="85" y="85923"/>
                  </a:cubicBezTo>
                  <a:cubicBezTo>
                    <a:pt x="85" y="133294"/>
                    <a:pt x="41383" y="171783"/>
                    <a:pt x="93309" y="171783"/>
                  </a:cubicBezTo>
                  <a:lnTo>
                    <a:pt x="141288" y="171783"/>
                  </a:lnTo>
                  <a:cubicBezTo>
                    <a:pt x="146450" y="171783"/>
                    <a:pt x="151916" y="171783"/>
                    <a:pt x="151916" y="165862"/>
                  </a:cubicBezTo>
                  <a:cubicBezTo>
                    <a:pt x="151916" y="159940"/>
                    <a:pt x="146450" y="159940"/>
                    <a:pt x="141288" y="159940"/>
                  </a:cubicBezTo>
                  <a:lnTo>
                    <a:pt x="93917" y="159940"/>
                  </a:lnTo>
                  <a:cubicBezTo>
                    <a:pt x="51100" y="159940"/>
                    <a:pt x="16179" y="131518"/>
                    <a:pt x="12535" y="91844"/>
                  </a:cubicBezTo>
                  <a:lnTo>
                    <a:pt x="141288" y="91844"/>
                  </a:ln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34" name="Freeform: Shape 33">
              <a:extLst>
                <a:ext uri="{FF2B5EF4-FFF2-40B4-BE49-F238E27FC236}">
                  <a16:creationId xmlns:a16="http://schemas.microsoft.com/office/drawing/2014/main" id="{772FF851-2809-9D45-22FB-8890E790C9E0}"/>
                </a:ext>
              </a:extLst>
            </p:cNvPr>
            <p:cNvSpPr/>
            <p:nvPr>
              <p:custDataLst>
                <p:tags r:id="rId4"/>
              </p:custDataLst>
            </p:nvPr>
          </p:nvSpPr>
          <p:spPr>
            <a:xfrm>
              <a:off x="8498120" y="2817640"/>
              <a:ext cx="107799" cy="296069"/>
            </a:xfrm>
            <a:custGeom>
              <a:avLst/>
              <a:gdLst>
                <a:gd name="connsiteX0" fmla="*/ 64167 w 107799"/>
                <a:gd name="connsiteY0" fmla="*/ 39440 h 296069"/>
                <a:gd name="connsiteX1" fmla="*/ 105162 w 107799"/>
                <a:gd name="connsiteY1" fmla="*/ 6576 h 296069"/>
                <a:gd name="connsiteX2" fmla="*/ 107894 w 107799"/>
                <a:gd name="connsiteY2" fmla="*/ 3320 h 296069"/>
                <a:gd name="connsiteX3" fmla="*/ 102125 w 107799"/>
                <a:gd name="connsiteY3" fmla="*/ 63 h 296069"/>
                <a:gd name="connsiteX4" fmla="*/ 43822 w 107799"/>
                <a:gd name="connsiteY4" fmla="*/ 37071 h 296069"/>
                <a:gd name="connsiteX5" fmla="*/ 43822 w 107799"/>
                <a:gd name="connsiteY5" fmla="*/ 104575 h 296069"/>
                <a:gd name="connsiteX6" fmla="*/ 31675 w 107799"/>
                <a:gd name="connsiteY6" fmla="*/ 135367 h 296069"/>
                <a:gd name="connsiteX7" fmla="*/ 2828 w 107799"/>
                <a:gd name="connsiteY7" fmla="*/ 144841 h 296069"/>
                <a:gd name="connsiteX8" fmla="*/ 95 w 107799"/>
                <a:gd name="connsiteY8" fmla="*/ 148098 h 296069"/>
                <a:gd name="connsiteX9" fmla="*/ 4953 w 107799"/>
                <a:gd name="connsiteY9" fmla="*/ 151354 h 296069"/>
                <a:gd name="connsiteX10" fmla="*/ 42911 w 107799"/>
                <a:gd name="connsiteY10" fmla="*/ 177705 h 296069"/>
                <a:gd name="connsiteX11" fmla="*/ 43822 w 107799"/>
                <a:gd name="connsiteY11" fmla="*/ 192212 h 296069"/>
                <a:gd name="connsiteX12" fmla="*/ 43822 w 107799"/>
                <a:gd name="connsiteY12" fmla="*/ 250834 h 296069"/>
                <a:gd name="connsiteX13" fmla="*/ 58398 w 107799"/>
                <a:gd name="connsiteY13" fmla="*/ 283994 h 296069"/>
                <a:gd name="connsiteX14" fmla="*/ 102125 w 107799"/>
                <a:gd name="connsiteY14" fmla="*/ 296133 h 296069"/>
                <a:gd name="connsiteX15" fmla="*/ 107894 w 107799"/>
                <a:gd name="connsiteY15" fmla="*/ 292876 h 296069"/>
                <a:gd name="connsiteX16" fmla="*/ 103036 w 107799"/>
                <a:gd name="connsiteY16" fmla="*/ 289619 h 296069"/>
                <a:gd name="connsiteX17" fmla="*/ 65078 w 107799"/>
                <a:gd name="connsiteY17" fmla="*/ 263861 h 296069"/>
                <a:gd name="connsiteX18" fmla="*/ 64167 w 107799"/>
                <a:gd name="connsiteY18" fmla="*/ 249946 h 296069"/>
                <a:gd name="connsiteX19" fmla="*/ 64167 w 107799"/>
                <a:gd name="connsiteY19" fmla="*/ 187771 h 296069"/>
                <a:gd name="connsiteX20" fmla="*/ 52021 w 107799"/>
                <a:gd name="connsiteY20" fmla="*/ 159644 h 296069"/>
                <a:gd name="connsiteX21" fmla="*/ 28335 w 107799"/>
                <a:gd name="connsiteY21" fmla="*/ 148098 h 296069"/>
                <a:gd name="connsiteX22" fmla="*/ 64167 w 107799"/>
                <a:gd name="connsiteY22" fmla="*/ 110497 h 296069"/>
                <a:gd name="connsiteX23" fmla="*/ 64167 w 107799"/>
                <a:gd name="connsiteY23" fmla="*/ 39440 h 29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7799" h="296069">
                  <a:moveTo>
                    <a:pt x="64167" y="39440"/>
                  </a:moveTo>
                  <a:cubicBezTo>
                    <a:pt x="64167" y="27597"/>
                    <a:pt x="72062" y="8649"/>
                    <a:pt x="105162" y="6576"/>
                  </a:cubicBezTo>
                  <a:cubicBezTo>
                    <a:pt x="106680" y="6280"/>
                    <a:pt x="107894" y="5096"/>
                    <a:pt x="107894" y="3320"/>
                  </a:cubicBezTo>
                  <a:cubicBezTo>
                    <a:pt x="107894" y="63"/>
                    <a:pt x="105465" y="63"/>
                    <a:pt x="102125" y="63"/>
                  </a:cubicBezTo>
                  <a:cubicBezTo>
                    <a:pt x="71759" y="63"/>
                    <a:pt x="44126" y="15162"/>
                    <a:pt x="43822" y="37071"/>
                  </a:cubicBezTo>
                  <a:lnTo>
                    <a:pt x="43822" y="104575"/>
                  </a:lnTo>
                  <a:cubicBezTo>
                    <a:pt x="43822" y="116122"/>
                    <a:pt x="43822" y="125596"/>
                    <a:pt x="31675" y="135367"/>
                  </a:cubicBezTo>
                  <a:cubicBezTo>
                    <a:pt x="21047" y="143953"/>
                    <a:pt x="9508" y="144545"/>
                    <a:pt x="2828" y="144841"/>
                  </a:cubicBezTo>
                  <a:cubicBezTo>
                    <a:pt x="1309" y="145137"/>
                    <a:pt x="95" y="146321"/>
                    <a:pt x="95" y="148098"/>
                  </a:cubicBezTo>
                  <a:cubicBezTo>
                    <a:pt x="95" y="151058"/>
                    <a:pt x="1917" y="151058"/>
                    <a:pt x="4953" y="151354"/>
                  </a:cubicBezTo>
                  <a:cubicBezTo>
                    <a:pt x="24995" y="152539"/>
                    <a:pt x="39571" y="163197"/>
                    <a:pt x="42911" y="177705"/>
                  </a:cubicBezTo>
                  <a:cubicBezTo>
                    <a:pt x="43822" y="180961"/>
                    <a:pt x="43822" y="181554"/>
                    <a:pt x="43822" y="192212"/>
                  </a:cubicBezTo>
                  <a:lnTo>
                    <a:pt x="43822" y="250834"/>
                  </a:lnTo>
                  <a:cubicBezTo>
                    <a:pt x="43822" y="263269"/>
                    <a:pt x="43822" y="272743"/>
                    <a:pt x="58398" y="283994"/>
                  </a:cubicBezTo>
                  <a:cubicBezTo>
                    <a:pt x="70240" y="292876"/>
                    <a:pt x="90282" y="296133"/>
                    <a:pt x="102125" y="296133"/>
                  </a:cubicBezTo>
                  <a:cubicBezTo>
                    <a:pt x="105465" y="296133"/>
                    <a:pt x="107894" y="296133"/>
                    <a:pt x="107894" y="292876"/>
                  </a:cubicBezTo>
                  <a:cubicBezTo>
                    <a:pt x="107894" y="289915"/>
                    <a:pt x="106073" y="289915"/>
                    <a:pt x="103036" y="289619"/>
                  </a:cubicBezTo>
                  <a:cubicBezTo>
                    <a:pt x="83905" y="288435"/>
                    <a:pt x="69026" y="278960"/>
                    <a:pt x="65078" y="263861"/>
                  </a:cubicBezTo>
                  <a:cubicBezTo>
                    <a:pt x="64167" y="261196"/>
                    <a:pt x="64167" y="260604"/>
                    <a:pt x="64167" y="249946"/>
                  </a:cubicBezTo>
                  <a:lnTo>
                    <a:pt x="64167" y="187771"/>
                  </a:lnTo>
                  <a:cubicBezTo>
                    <a:pt x="64167" y="174152"/>
                    <a:pt x="61738" y="169119"/>
                    <a:pt x="52021" y="159644"/>
                  </a:cubicBezTo>
                  <a:cubicBezTo>
                    <a:pt x="45644" y="153427"/>
                    <a:pt x="36838" y="150466"/>
                    <a:pt x="28335" y="148098"/>
                  </a:cubicBezTo>
                  <a:cubicBezTo>
                    <a:pt x="53235" y="141288"/>
                    <a:pt x="64167" y="127669"/>
                    <a:pt x="64167" y="110497"/>
                  </a:cubicBezTo>
                  <a:lnTo>
                    <a:pt x="64167" y="39440"/>
                  </a:ln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35" name="Freeform: Shape 34">
              <a:extLst>
                <a:ext uri="{FF2B5EF4-FFF2-40B4-BE49-F238E27FC236}">
                  <a16:creationId xmlns:a16="http://schemas.microsoft.com/office/drawing/2014/main" id="{1C4C9B81-114B-EAD2-21F9-9872424FA51D}"/>
                </a:ext>
              </a:extLst>
            </p:cNvPr>
            <p:cNvSpPr/>
            <p:nvPr>
              <p:custDataLst>
                <p:tags r:id="rId5"/>
              </p:custDataLst>
            </p:nvPr>
          </p:nvSpPr>
          <p:spPr>
            <a:xfrm>
              <a:off x="8640841" y="2842509"/>
              <a:ext cx="126019" cy="203695"/>
            </a:xfrm>
            <a:custGeom>
              <a:avLst/>
              <a:gdLst>
                <a:gd name="connsiteX0" fmla="*/ 27429 w 126019"/>
                <a:gd name="connsiteY0" fmla="*/ 100134 h 203695"/>
                <a:gd name="connsiteX1" fmla="*/ 27429 w 126019"/>
                <a:gd name="connsiteY1" fmla="*/ 93029 h 203695"/>
                <a:gd name="connsiteX2" fmla="*/ 80570 w 126019"/>
                <a:gd name="connsiteY2" fmla="*/ 7465 h 203695"/>
                <a:gd name="connsiteX3" fmla="*/ 107292 w 126019"/>
                <a:gd name="connsiteY3" fmla="*/ 19307 h 203695"/>
                <a:gd name="connsiteX4" fmla="*/ 90591 w 126019"/>
                <a:gd name="connsiteY4" fmla="*/ 32630 h 203695"/>
                <a:gd name="connsiteX5" fmla="*/ 104559 w 126019"/>
                <a:gd name="connsiteY5" fmla="*/ 46250 h 203695"/>
                <a:gd name="connsiteX6" fmla="*/ 118528 w 126019"/>
                <a:gd name="connsiteY6" fmla="*/ 32038 h 203695"/>
                <a:gd name="connsiteX7" fmla="*/ 79963 w 126019"/>
                <a:gd name="connsiteY7" fmla="*/ 63 h 203695"/>
                <a:gd name="connsiteX8" fmla="*/ 100 w 126019"/>
                <a:gd name="connsiteY8" fmla="*/ 103687 h 203695"/>
                <a:gd name="connsiteX9" fmla="*/ 63565 w 126019"/>
                <a:gd name="connsiteY9" fmla="*/ 203759 h 203695"/>
                <a:gd name="connsiteX10" fmla="*/ 126119 w 126019"/>
                <a:gd name="connsiteY10" fmla="*/ 136847 h 203695"/>
                <a:gd name="connsiteX11" fmla="*/ 65387 w 126019"/>
                <a:gd name="connsiteY11" fmla="*/ 70823 h 203695"/>
                <a:gd name="connsiteX12" fmla="*/ 27429 w 126019"/>
                <a:gd name="connsiteY12" fmla="*/ 100134 h 203695"/>
                <a:gd name="connsiteX13" fmla="*/ 63565 w 126019"/>
                <a:gd name="connsiteY13" fmla="*/ 195469 h 203695"/>
                <a:gd name="connsiteX14" fmla="*/ 33502 w 126019"/>
                <a:gd name="connsiteY14" fmla="*/ 173264 h 203695"/>
                <a:gd name="connsiteX15" fmla="*/ 28037 w 126019"/>
                <a:gd name="connsiteY15" fmla="*/ 130333 h 203695"/>
                <a:gd name="connsiteX16" fmla="*/ 65083 w 126019"/>
                <a:gd name="connsiteY16" fmla="*/ 77633 h 203695"/>
                <a:gd name="connsiteX17" fmla="*/ 93324 w 126019"/>
                <a:gd name="connsiteY17" fmla="*/ 95989 h 203695"/>
                <a:gd name="connsiteX18" fmla="*/ 98790 w 126019"/>
                <a:gd name="connsiteY18" fmla="*/ 136551 h 203695"/>
                <a:gd name="connsiteX19" fmla="*/ 93627 w 126019"/>
                <a:gd name="connsiteY19" fmla="*/ 176224 h 203695"/>
                <a:gd name="connsiteX20" fmla="*/ 63565 w 126019"/>
                <a:gd name="connsiteY20" fmla="*/ 195469 h 20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6019" h="203695">
                  <a:moveTo>
                    <a:pt x="27429" y="100134"/>
                  </a:moveTo>
                  <a:lnTo>
                    <a:pt x="27429" y="93029"/>
                  </a:lnTo>
                  <a:cubicBezTo>
                    <a:pt x="27429" y="18123"/>
                    <a:pt x="65083" y="7465"/>
                    <a:pt x="80570" y="7465"/>
                  </a:cubicBezTo>
                  <a:cubicBezTo>
                    <a:pt x="87858" y="7465"/>
                    <a:pt x="100612" y="9241"/>
                    <a:pt x="107292" y="19307"/>
                  </a:cubicBezTo>
                  <a:cubicBezTo>
                    <a:pt x="102737" y="19307"/>
                    <a:pt x="90591" y="19307"/>
                    <a:pt x="90591" y="32630"/>
                  </a:cubicBezTo>
                  <a:cubicBezTo>
                    <a:pt x="90591" y="41809"/>
                    <a:pt x="97879" y="46250"/>
                    <a:pt x="104559" y="46250"/>
                  </a:cubicBezTo>
                  <a:cubicBezTo>
                    <a:pt x="109418" y="46250"/>
                    <a:pt x="118528" y="43585"/>
                    <a:pt x="118528" y="32038"/>
                  </a:cubicBezTo>
                  <a:cubicBezTo>
                    <a:pt x="118528" y="14274"/>
                    <a:pt x="105167" y="63"/>
                    <a:pt x="79963" y="63"/>
                  </a:cubicBezTo>
                  <a:cubicBezTo>
                    <a:pt x="41094" y="63"/>
                    <a:pt x="100" y="38256"/>
                    <a:pt x="100" y="103687"/>
                  </a:cubicBezTo>
                  <a:cubicBezTo>
                    <a:pt x="100" y="182738"/>
                    <a:pt x="35324" y="203759"/>
                    <a:pt x="63565" y="203759"/>
                  </a:cubicBezTo>
                  <a:cubicBezTo>
                    <a:pt x="97271" y="203759"/>
                    <a:pt x="126119" y="175928"/>
                    <a:pt x="126119" y="136847"/>
                  </a:cubicBezTo>
                  <a:cubicBezTo>
                    <a:pt x="126119" y="99246"/>
                    <a:pt x="99093" y="70823"/>
                    <a:pt x="65387" y="70823"/>
                  </a:cubicBezTo>
                  <a:cubicBezTo>
                    <a:pt x="44738" y="70823"/>
                    <a:pt x="33502" y="85923"/>
                    <a:pt x="27429" y="100134"/>
                  </a:cubicBezTo>
                  <a:close/>
                  <a:moveTo>
                    <a:pt x="63565" y="195469"/>
                  </a:moveTo>
                  <a:cubicBezTo>
                    <a:pt x="44434" y="195469"/>
                    <a:pt x="35324" y="177705"/>
                    <a:pt x="33502" y="173264"/>
                  </a:cubicBezTo>
                  <a:cubicBezTo>
                    <a:pt x="28037" y="159348"/>
                    <a:pt x="28037" y="135663"/>
                    <a:pt x="28037" y="130333"/>
                  </a:cubicBezTo>
                  <a:cubicBezTo>
                    <a:pt x="28037" y="107240"/>
                    <a:pt x="37754" y="77633"/>
                    <a:pt x="65083" y="77633"/>
                  </a:cubicBezTo>
                  <a:cubicBezTo>
                    <a:pt x="69942" y="77633"/>
                    <a:pt x="83910" y="77633"/>
                    <a:pt x="93324" y="95989"/>
                  </a:cubicBezTo>
                  <a:cubicBezTo>
                    <a:pt x="98790" y="106944"/>
                    <a:pt x="98790" y="122043"/>
                    <a:pt x="98790" y="136551"/>
                  </a:cubicBezTo>
                  <a:cubicBezTo>
                    <a:pt x="98790" y="150762"/>
                    <a:pt x="98790" y="165566"/>
                    <a:pt x="93627" y="176224"/>
                  </a:cubicBezTo>
                  <a:cubicBezTo>
                    <a:pt x="84518" y="193988"/>
                    <a:pt x="70549" y="195469"/>
                    <a:pt x="63565" y="195469"/>
                  </a:cubicBez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36" name="Freeform: Shape 35">
              <a:extLst>
                <a:ext uri="{FF2B5EF4-FFF2-40B4-BE49-F238E27FC236}">
                  <a16:creationId xmlns:a16="http://schemas.microsoft.com/office/drawing/2014/main" id="{9581B392-BCA6-7806-CD63-F3D7351DF6B6}"/>
                </a:ext>
              </a:extLst>
            </p:cNvPr>
            <p:cNvSpPr/>
            <p:nvPr>
              <p:custDataLst>
                <p:tags r:id="rId6"/>
              </p:custDataLst>
            </p:nvPr>
          </p:nvSpPr>
          <p:spPr>
            <a:xfrm>
              <a:off x="8806033" y="3008308"/>
              <a:ext cx="35528" cy="88524"/>
            </a:xfrm>
            <a:custGeom>
              <a:avLst/>
              <a:gdLst>
                <a:gd name="connsiteX0" fmla="*/ 35633 w 35528"/>
                <a:gd name="connsiteY0" fmla="*/ 31150 h 88524"/>
                <a:gd name="connsiteX1" fmla="*/ 16199 w 35528"/>
                <a:gd name="connsiteY1" fmla="*/ 63 h 88524"/>
                <a:gd name="connsiteX2" fmla="*/ 105 w 35528"/>
                <a:gd name="connsiteY2" fmla="*/ 15754 h 88524"/>
                <a:gd name="connsiteX3" fmla="*/ 16199 w 35528"/>
                <a:gd name="connsiteY3" fmla="*/ 31446 h 88524"/>
                <a:gd name="connsiteX4" fmla="*/ 26827 w 35528"/>
                <a:gd name="connsiteY4" fmla="*/ 27597 h 88524"/>
                <a:gd name="connsiteX5" fmla="*/ 28345 w 35528"/>
                <a:gd name="connsiteY5" fmla="*/ 26709 h 88524"/>
                <a:gd name="connsiteX6" fmla="*/ 28953 w 35528"/>
                <a:gd name="connsiteY6" fmla="*/ 31150 h 88524"/>
                <a:gd name="connsiteX7" fmla="*/ 8304 w 35528"/>
                <a:gd name="connsiteY7" fmla="*/ 80594 h 88524"/>
                <a:gd name="connsiteX8" fmla="*/ 4963 w 35528"/>
                <a:gd name="connsiteY8" fmla="*/ 85331 h 88524"/>
                <a:gd name="connsiteX9" fmla="*/ 8000 w 35528"/>
                <a:gd name="connsiteY9" fmla="*/ 88588 h 88524"/>
                <a:gd name="connsiteX10" fmla="*/ 35633 w 35528"/>
                <a:gd name="connsiteY10" fmla="*/ 31150 h 8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28" h="88524">
                  <a:moveTo>
                    <a:pt x="35633" y="31150"/>
                  </a:moveTo>
                  <a:cubicBezTo>
                    <a:pt x="35633" y="11609"/>
                    <a:pt x="28042" y="63"/>
                    <a:pt x="16199" y="63"/>
                  </a:cubicBezTo>
                  <a:cubicBezTo>
                    <a:pt x="6178" y="63"/>
                    <a:pt x="105" y="7465"/>
                    <a:pt x="105" y="15754"/>
                  </a:cubicBezTo>
                  <a:cubicBezTo>
                    <a:pt x="105" y="23748"/>
                    <a:pt x="6178" y="31446"/>
                    <a:pt x="16199" y="31446"/>
                  </a:cubicBezTo>
                  <a:cubicBezTo>
                    <a:pt x="19843" y="31446"/>
                    <a:pt x="23790" y="30262"/>
                    <a:pt x="26827" y="27597"/>
                  </a:cubicBezTo>
                  <a:cubicBezTo>
                    <a:pt x="27738" y="27005"/>
                    <a:pt x="28042" y="26709"/>
                    <a:pt x="28345" y="26709"/>
                  </a:cubicBezTo>
                  <a:cubicBezTo>
                    <a:pt x="28649" y="26709"/>
                    <a:pt x="28953" y="27005"/>
                    <a:pt x="28953" y="31150"/>
                  </a:cubicBezTo>
                  <a:cubicBezTo>
                    <a:pt x="28953" y="53059"/>
                    <a:pt x="18324" y="70823"/>
                    <a:pt x="8304" y="80594"/>
                  </a:cubicBezTo>
                  <a:cubicBezTo>
                    <a:pt x="4963" y="83851"/>
                    <a:pt x="4963" y="84443"/>
                    <a:pt x="4963" y="85331"/>
                  </a:cubicBezTo>
                  <a:cubicBezTo>
                    <a:pt x="4963" y="87403"/>
                    <a:pt x="6482" y="88588"/>
                    <a:pt x="8000" y="88588"/>
                  </a:cubicBezTo>
                  <a:cubicBezTo>
                    <a:pt x="11340" y="88588"/>
                    <a:pt x="35633" y="65790"/>
                    <a:pt x="35633" y="31150"/>
                  </a:cubicBez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37" name="Freeform: Shape 36">
              <a:extLst>
                <a:ext uri="{FF2B5EF4-FFF2-40B4-BE49-F238E27FC236}">
                  <a16:creationId xmlns:a16="http://schemas.microsoft.com/office/drawing/2014/main" id="{B123942C-68A6-6068-D1FD-C2FB61C6FA41}"/>
                </a:ext>
              </a:extLst>
            </p:cNvPr>
            <p:cNvSpPr/>
            <p:nvPr>
              <p:custDataLst>
                <p:tags r:id="rId7"/>
              </p:custDataLst>
            </p:nvPr>
          </p:nvSpPr>
          <p:spPr>
            <a:xfrm>
              <a:off x="8941904" y="2842509"/>
              <a:ext cx="100208" cy="197182"/>
            </a:xfrm>
            <a:custGeom>
              <a:avLst/>
              <a:gdLst>
                <a:gd name="connsiteX0" fmla="*/ 62360 w 100208"/>
                <a:gd name="connsiteY0" fmla="*/ 7761 h 197182"/>
                <a:gd name="connsiteX1" fmla="*/ 55375 w 100208"/>
                <a:gd name="connsiteY1" fmla="*/ 63 h 197182"/>
                <a:gd name="connsiteX2" fmla="*/ 109 w 100208"/>
                <a:gd name="connsiteY2" fmla="*/ 19011 h 197182"/>
                <a:gd name="connsiteX3" fmla="*/ 109 w 100208"/>
                <a:gd name="connsiteY3" fmla="*/ 28189 h 197182"/>
                <a:gd name="connsiteX4" fmla="*/ 39889 w 100208"/>
                <a:gd name="connsiteY4" fmla="*/ 20492 h 197182"/>
                <a:gd name="connsiteX5" fmla="*/ 39889 w 100208"/>
                <a:gd name="connsiteY5" fmla="*/ 173856 h 197182"/>
                <a:gd name="connsiteX6" fmla="*/ 11648 w 100208"/>
                <a:gd name="connsiteY6" fmla="*/ 188067 h 197182"/>
                <a:gd name="connsiteX7" fmla="*/ 1931 w 100208"/>
                <a:gd name="connsiteY7" fmla="*/ 188067 h 197182"/>
                <a:gd name="connsiteX8" fmla="*/ 1931 w 100208"/>
                <a:gd name="connsiteY8" fmla="*/ 197245 h 197182"/>
                <a:gd name="connsiteX9" fmla="*/ 51124 w 100208"/>
                <a:gd name="connsiteY9" fmla="*/ 196357 h 197182"/>
                <a:gd name="connsiteX10" fmla="*/ 100317 w 100208"/>
                <a:gd name="connsiteY10" fmla="*/ 197245 h 197182"/>
                <a:gd name="connsiteX11" fmla="*/ 100317 w 100208"/>
                <a:gd name="connsiteY11" fmla="*/ 188067 h 197182"/>
                <a:gd name="connsiteX12" fmla="*/ 90600 w 100208"/>
                <a:gd name="connsiteY12" fmla="*/ 188067 h 197182"/>
                <a:gd name="connsiteX13" fmla="*/ 62360 w 100208"/>
                <a:gd name="connsiteY13" fmla="*/ 173856 h 197182"/>
                <a:gd name="connsiteX14" fmla="*/ 62360 w 100208"/>
                <a:gd name="connsiteY14" fmla="*/ 7761 h 19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208" h="197182">
                  <a:moveTo>
                    <a:pt x="62360" y="7761"/>
                  </a:moveTo>
                  <a:cubicBezTo>
                    <a:pt x="62360" y="655"/>
                    <a:pt x="62360" y="63"/>
                    <a:pt x="55375" y="63"/>
                  </a:cubicBezTo>
                  <a:cubicBezTo>
                    <a:pt x="36548" y="19011"/>
                    <a:pt x="9826" y="19011"/>
                    <a:pt x="109" y="19011"/>
                  </a:cubicBezTo>
                  <a:lnTo>
                    <a:pt x="109" y="28189"/>
                  </a:lnTo>
                  <a:cubicBezTo>
                    <a:pt x="6182" y="28189"/>
                    <a:pt x="24098" y="28189"/>
                    <a:pt x="39889" y="20492"/>
                  </a:cubicBezTo>
                  <a:lnTo>
                    <a:pt x="39889" y="173856"/>
                  </a:lnTo>
                  <a:cubicBezTo>
                    <a:pt x="39889" y="184514"/>
                    <a:pt x="38978" y="188067"/>
                    <a:pt x="11648" y="188067"/>
                  </a:cubicBezTo>
                  <a:lnTo>
                    <a:pt x="1931" y="188067"/>
                  </a:lnTo>
                  <a:lnTo>
                    <a:pt x="1931" y="197245"/>
                  </a:lnTo>
                  <a:cubicBezTo>
                    <a:pt x="12559" y="196357"/>
                    <a:pt x="38978" y="196357"/>
                    <a:pt x="51124" y="196357"/>
                  </a:cubicBezTo>
                  <a:cubicBezTo>
                    <a:pt x="63271" y="196357"/>
                    <a:pt x="89689" y="196357"/>
                    <a:pt x="100317" y="197245"/>
                  </a:cubicBezTo>
                  <a:lnTo>
                    <a:pt x="100317" y="188067"/>
                  </a:lnTo>
                  <a:lnTo>
                    <a:pt x="90600" y="188067"/>
                  </a:lnTo>
                  <a:cubicBezTo>
                    <a:pt x="63271" y="188067"/>
                    <a:pt x="62360" y="184810"/>
                    <a:pt x="62360" y="173856"/>
                  </a:cubicBezTo>
                  <a:lnTo>
                    <a:pt x="62360" y="7761"/>
                  </a:ln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38" name="Freeform: Shape 37">
              <a:extLst>
                <a:ext uri="{FF2B5EF4-FFF2-40B4-BE49-F238E27FC236}">
                  <a16:creationId xmlns:a16="http://schemas.microsoft.com/office/drawing/2014/main" id="{6B73F245-0021-4286-37B8-6113598C5923}"/>
                </a:ext>
              </a:extLst>
            </p:cNvPr>
            <p:cNvSpPr/>
            <p:nvPr>
              <p:custDataLst>
                <p:tags r:id="rId8"/>
              </p:custDataLst>
            </p:nvPr>
          </p:nvSpPr>
          <p:spPr>
            <a:xfrm>
              <a:off x="9081893" y="2842509"/>
              <a:ext cx="121160" cy="203695"/>
            </a:xfrm>
            <a:custGeom>
              <a:avLst/>
              <a:gdLst>
                <a:gd name="connsiteX0" fmla="*/ 121275 w 121160"/>
                <a:gd name="connsiteY0" fmla="*/ 137735 h 203695"/>
                <a:gd name="connsiteX1" fmla="*/ 63579 w 121160"/>
                <a:gd name="connsiteY1" fmla="*/ 72896 h 203695"/>
                <a:gd name="connsiteX2" fmla="*/ 25014 w 121160"/>
                <a:gd name="connsiteY2" fmla="*/ 87995 h 203695"/>
                <a:gd name="connsiteX3" fmla="*/ 25014 w 121160"/>
                <a:gd name="connsiteY3" fmla="*/ 30262 h 203695"/>
                <a:gd name="connsiteX4" fmla="*/ 50826 w 121160"/>
                <a:gd name="connsiteY4" fmla="*/ 34111 h 203695"/>
                <a:gd name="connsiteX5" fmla="*/ 109432 w 121160"/>
                <a:gd name="connsiteY5" fmla="*/ 3320 h 203695"/>
                <a:gd name="connsiteX6" fmla="*/ 106396 w 121160"/>
                <a:gd name="connsiteY6" fmla="*/ 63 h 203695"/>
                <a:gd name="connsiteX7" fmla="*/ 103966 w 121160"/>
                <a:gd name="connsiteY7" fmla="*/ 951 h 203695"/>
                <a:gd name="connsiteX8" fmla="*/ 62668 w 121160"/>
                <a:gd name="connsiteY8" fmla="*/ 9537 h 203695"/>
                <a:gd name="connsiteX9" fmla="*/ 22281 w 121160"/>
                <a:gd name="connsiteY9" fmla="*/ 1247 h 203695"/>
                <a:gd name="connsiteX10" fmla="*/ 18637 w 121160"/>
                <a:gd name="connsiteY10" fmla="*/ 359 h 203695"/>
                <a:gd name="connsiteX11" fmla="*/ 15601 w 121160"/>
                <a:gd name="connsiteY11" fmla="*/ 7465 h 203695"/>
                <a:gd name="connsiteX12" fmla="*/ 15601 w 121160"/>
                <a:gd name="connsiteY12" fmla="*/ 95101 h 203695"/>
                <a:gd name="connsiteX13" fmla="*/ 19852 w 121160"/>
                <a:gd name="connsiteY13" fmla="*/ 102799 h 203695"/>
                <a:gd name="connsiteX14" fmla="*/ 23800 w 121160"/>
                <a:gd name="connsiteY14" fmla="*/ 100134 h 203695"/>
                <a:gd name="connsiteX15" fmla="*/ 62972 w 121160"/>
                <a:gd name="connsiteY15" fmla="*/ 79409 h 203695"/>
                <a:gd name="connsiteX16" fmla="*/ 88783 w 121160"/>
                <a:gd name="connsiteY16" fmla="*/ 98358 h 203695"/>
                <a:gd name="connsiteX17" fmla="*/ 94249 w 121160"/>
                <a:gd name="connsiteY17" fmla="*/ 135663 h 203695"/>
                <a:gd name="connsiteX18" fmla="*/ 86961 w 121160"/>
                <a:gd name="connsiteY18" fmla="*/ 176224 h 203695"/>
                <a:gd name="connsiteX19" fmla="*/ 54469 w 121160"/>
                <a:gd name="connsiteY19" fmla="*/ 195469 h 203695"/>
                <a:gd name="connsiteX20" fmla="*/ 9831 w 121160"/>
                <a:gd name="connsiteY20" fmla="*/ 162309 h 203695"/>
                <a:gd name="connsiteX21" fmla="*/ 14993 w 121160"/>
                <a:gd name="connsiteY21" fmla="*/ 162901 h 203695"/>
                <a:gd name="connsiteX22" fmla="*/ 30177 w 121160"/>
                <a:gd name="connsiteY22" fmla="*/ 148394 h 203695"/>
                <a:gd name="connsiteX23" fmla="*/ 14993 w 121160"/>
                <a:gd name="connsiteY23" fmla="*/ 133886 h 203695"/>
                <a:gd name="connsiteX24" fmla="*/ 114 w 121160"/>
                <a:gd name="connsiteY24" fmla="*/ 149578 h 203695"/>
                <a:gd name="connsiteX25" fmla="*/ 55077 w 121160"/>
                <a:gd name="connsiteY25" fmla="*/ 203759 h 203695"/>
                <a:gd name="connsiteX26" fmla="*/ 121275 w 121160"/>
                <a:gd name="connsiteY26" fmla="*/ 137735 h 20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160" h="203695">
                  <a:moveTo>
                    <a:pt x="121275" y="137735"/>
                  </a:moveTo>
                  <a:cubicBezTo>
                    <a:pt x="121275" y="102503"/>
                    <a:pt x="96375" y="72896"/>
                    <a:pt x="63579" y="72896"/>
                  </a:cubicBezTo>
                  <a:cubicBezTo>
                    <a:pt x="49004" y="72896"/>
                    <a:pt x="35946" y="77633"/>
                    <a:pt x="25014" y="87995"/>
                  </a:cubicBezTo>
                  <a:lnTo>
                    <a:pt x="25014" y="30262"/>
                  </a:lnTo>
                  <a:cubicBezTo>
                    <a:pt x="31088" y="32038"/>
                    <a:pt x="41108" y="34111"/>
                    <a:pt x="50826" y="34111"/>
                  </a:cubicBezTo>
                  <a:cubicBezTo>
                    <a:pt x="88176" y="34111"/>
                    <a:pt x="109432" y="7168"/>
                    <a:pt x="109432" y="3320"/>
                  </a:cubicBezTo>
                  <a:cubicBezTo>
                    <a:pt x="109432" y="1543"/>
                    <a:pt x="108521" y="63"/>
                    <a:pt x="106396" y="63"/>
                  </a:cubicBezTo>
                  <a:cubicBezTo>
                    <a:pt x="106092" y="63"/>
                    <a:pt x="105485" y="63"/>
                    <a:pt x="103966" y="951"/>
                  </a:cubicBezTo>
                  <a:cubicBezTo>
                    <a:pt x="97893" y="3616"/>
                    <a:pt x="83014" y="9537"/>
                    <a:pt x="62668" y="9537"/>
                  </a:cubicBezTo>
                  <a:cubicBezTo>
                    <a:pt x="50522" y="9537"/>
                    <a:pt x="36553" y="7465"/>
                    <a:pt x="22281" y="1247"/>
                  </a:cubicBezTo>
                  <a:cubicBezTo>
                    <a:pt x="19852" y="359"/>
                    <a:pt x="19245" y="359"/>
                    <a:pt x="18637" y="359"/>
                  </a:cubicBezTo>
                  <a:cubicBezTo>
                    <a:pt x="15601" y="359"/>
                    <a:pt x="15601" y="2727"/>
                    <a:pt x="15601" y="7465"/>
                  </a:cubicBezTo>
                  <a:lnTo>
                    <a:pt x="15601" y="95101"/>
                  </a:lnTo>
                  <a:cubicBezTo>
                    <a:pt x="15601" y="100430"/>
                    <a:pt x="15601" y="102799"/>
                    <a:pt x="19852" y="102799"/>
                  </a:cubicBezTo>
                  <a:cubicBezTo>
                    <a:pt x="21978" y="102799"/>
                    <a:pt x="22585" y="101911"/>
                    <a:pt x="23800" y="100134"/>
                  </a:cubicBezTo>
                  <a:cubicBezTo>
                    <a:pt x="27140" y="95397"/>
                    <a:pt x="38375" y="79409"/>
                    <a:pt x="62972" y="79409"/>
                  </a:cubicBezTo>
                  <a:cubicBezTo>
                    <a:pt x="78762" y="79409"/>
                    <a:pt x="86354" y="93029"/>
                    <a:pt x="88783" y="98358"/>
                  </a:cubicBezTo>
                  <a:cubicBezTo>
                    <a:pt x="93642" y="109312"/>
                    <a:pt x="94249" y="120859"/>
                    <a:pt x="94249" y="135663"/>
                  </a:cubicBezTo>
                  <a:cubicBezTo>
                    <a:pt x="94249" y="146025"/>
                    <a:pt x="94249" y="163789"/>
                    <a:pt x="86961" y="176224"/>
                  </a:cubicBezTo>
                  <a:cubicBezTo>
                    <a:pt x="79673" y="187771"/>
                    <a:pt x="68438" y="195469"/>
                    <a:pt x="54469" y="195469"/>
                  </a:cubicBezTo>
                  <a:cubicBezTo>
                    <a:pt x="32302" y="195469"/>
                    <a:pt x="14993" y="179777"/>
                    <a:pt x="9831" y="162309"/>
                  </a:cubicBezTo>
                  <a:cubicBezTo>
                    <a:pt x="10742" y="162605"/>
                    <a:pt x="11653" y="162901"/>
                    <a:pt x="14993" y="162901"/>
                  </a:cubicBezTo>
                  <a:cubicBezTo>
                    <a:pt x="25014" y="162901"/>
                    <a:pt x="30177" y="155499"/>
                    <a:pt x="30177" y="148394"/>
                  </a:cubicBezTo>
                  <a:cubicBezTo>
                    <a:pt x="30177" y="141288"/>
                    <a:pt x="25014" y="133886"/>
                    <a:pt x="14993" y="133886"/>
                  </a:cubicBezTo>
                  <a:cubicBezTo>
                    <a:pt x="10742" y="133886"/>
                    <a:pt x="114" y="135959"/>
                    <a:pt x="114" y="149578"/>
                  </a:cubicBezTo>
                  <a:cubicBezTo>
                    <a:pt x="114" y="175040"/>
                    <a:pt x="21067" y="203759"/>
                    <a:pt x="55077" y="203759"/>
                  </a:cubicBezTo>
                  <a:cubicBezTo>
                    <a:pt x="90302" y="203759"/>
                    <a:pt x="121275" y="175336"/>
                    <a:pt x="121275" y="137735"/>
                  </a:cubicBez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39" name="Freeform: Shape 38">
              <a:extLst>
                <a:ext uri="{FF2B5EF4-FFF2-40B4-BE49-F238E27FC236}">
                  <a16:creationId xmlns:a16="http://schemas.microsoft.com/office/drawing/2014/main" id="{9FFA986A-E890-B222-582D-921B7C6E1374}"/>
                </a:ext>
              </a:extLst>
            </p:cNvPr>
            <p:cNvSpPr/>
            <p:nvPr>
              <p:custDataLst>
                <p:tags r:id="rId9"/>
              </p:custDataLst>
            </p:nvPr>
          </p:nvSpPr>
          <p:spPr>
            <a:xfrm>
              <a:off x="9240404" y="2817640"/>
              <a:ext cx="107799" cy="296069"/>
            </a:xfrm>
            <a:custGeom>
              <a:avLst/>
              <a:gdLst>
                <a:gd name="connsiteX0" fmla="*/ 43846 w 107799"/>
                <a:gd name="connsiteY0" fmla="*/ 256755 h 296069"/>
                <a:gd name="connsiteX1" fmla="*/ 2852 w 107799"/>
                <a:gd name="connsiteY1" fmla="*/ 289619 h 296069"/>
                <a:gd name="connsiteX2" fmla="*/ 119 w 107799"/>
                <a:gd name="connsiteY2" fmla="*/ 292876 h 296069"/>
                <a:gd name="connsiteX3" fmla="*/ 6192 w 107799"/>
                <a:gd name="connsiteY3" fmla="*/ 296133 h 296069"/>
                <a:gd name="connsiteX4" fmla="*/ 64192 w 107799"/>
                <a:gd name="connsiteY4" fmla="*/ 259124 h 296069"/>
                <a:gd name="connsiteX5" fmla="*/ 64192 w 107799"/>
                <a:gd name="connsiteY5" fmla="*/ 191620 h 296069"/>
                <a:gd name="connsiteX6" fmla="*/ 76338 w 107799"/>
                <a:gd name="connsiteY6" fmla="*/ 160829 h 296069"/>
                <a:gd name="connsiteX7" fmla="*/ 105186 w 107799"/>
                <a:gd name="connsiteY7" fmla="*/ 151354 h 296069"/>
                <a:gd name="connsiteX8" fmla="*/ 107919 w 107799"/>
                <a:gd name="connsiteY8" fmla="*/ 148098 h 296069"/>
                <a:gd name="connsiteX9" fmla="*/ 103060 w 107799"/>
                <a:gd name="connsiteY9" fmla="*/ 144841 h 296069"/>
                <a:gd name="connsiteX10" fmla="*/ 65103 w 107799"/>
                <a:gd name="connsiteY10" fmla="*/ 118491 h 296069"/>
                <a:gd name="connsiteX11" fmla="*/ 64192 w 107799"/>
                <a:gd name="connsiteY11" fmla="*/ 103983 h 296069"/>
                <a:gd name="connsiteX12" fmla="*/ 64192 w 107799"/>
                <a:gd name="connsiteY12" fmla="*/ 45361 h 296069"/>
                <a:gd name="connsiteX13" fmla="*/ 49616 w 107799"/>
                <a:gd name="connsiteY13" fmla="*/ 12202 h 296069"/>
                <a:gd name="connsiteX14" fmla="*/ 6192 w 107799"/>
                <a:gd name="connsiteY14" fmla="*/ 63 h 296069"/>
                <a:gd name="connsiteX15" fmla="*/ 119 w 107799"/>
                <a:gd name="connsiteY15" fmla="*/ 3320 h 296069"/>
                <a:gd name="connsiteX16" fmla="*/ 4978 w 107799"/>
                <a:gd name="connsiteY16" fmla="*/ 6576 h 296069"/>
                <a:gd name="connsiteX17" fmla="*/ 42935 w 107799"/>
                <a:gd name="connsiteY17" fmla="*/ 32334 h 296069"/>
                <a:gd name="connsiteX18" fmla="*/ 43846 w 107799"/>
                <a:gd name="connsiteY18" fmla="*/ 46250 h 296069"/>
                <a:gd name="connsiteX19" fmla="*/ 43846 w 107799"/>
                <a:gd name="connsiteY19" fmla="*/ 108424 h 296069"/>
                <a:gd name="connsiteX20" fmla="*/ 55993 w 107799"/>
                <a:gd name="connsiteY20" fmla="*/ 136551 h 296069"/>
                <a:gd name="connsiteX21" fmla="*/ 79678 w 107799"/>
                <a:gd name="connsiteY21" fmla="*/ 148098 h 296069"/>
                <a:gd name="connsiteX22" fmla="*/ 43846 w 107799"/>
                <a:gd name="connsiteY22" fmla="*/ 185698 h 296069"/>
                <a:gd name="connsiteX23" fmla="*/ 43846 w 107799"/>
                <a:gd name="connsiteY23" fmla="*/ 256755 h 29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7799" h="296069">
                  <a:moveTo>
                    <a:pt x="43846" y="256755"/>
                  </a:moveTo>
                  <a:cubicBezTo>
                    <a:pt x="43846" y="268598"/>
                    <a:pt x="35951" y="287546"/>
                    <a:pt x="2852" y="289619"/>
                  </a:cubicBezTo>
                  <a:cubicBezTo>
                    <a:pt x="1334" y="289915"/>
                    <a:pt x="119" y="291099"/>
                    <a:pt x="119" y="292876"/>
                  </a:cubicBezTo>
                  <a:cubicBezTo>
                    <a:pt x="119" y="296133"/>
                    <a:pt x="3459" y="296133"/>
                    <a:pt x="6192" y="296133"/>
                  </a:cubicBezTo>
                  <a:cubicBezTo>
                    <a:pt x="35647" y="296133"/>
                    <a:pt x="63888" y="281625"/>
                    <a:pt x="64192" y="259124"/>
                  </a:cubicBezTo>
                  <a:lnTo>
                    <a:pt x="64192" y="191620"/>
                  </a:lnTo>
                  <a:cubicBezTo>
                    <a:pt x="64192" y="180073"/>
                    <a:pt x="64192" y="170599"/>
                    <a:pt x="76338" y="160829"/>
                  </a:cubicBezTo>
                  <a:cubicBezTo>
                    <a:pt x="86966" y="152243"/>
                    <a:pt x="98505" y="151650"/>
                    <a:pt x="105186" y="151354"/>
                  </a:cubicBezTo>
                  <a:cubicBezTo>
                    <a:pt x="106704" y="151058"/>
                    <a:pt x="107919" y="149874"/>
                    <a:pt x="107919" y="148098"/>
                  </a:cubicBezTo>
                  <a:cubicBezTo>
                    <a:pt x="107919" y="145137"/>
                    <a:pt x="106097" y="145137"/>
                    <a:pt x="103060" y="144841"/>
                  </a:cubicBezTo>
                  <a:cubicBezTo>
                    <a:pt x="83019" y="143657"/>
                    <a:pt x="68443" y="132998"/>
                    <a:pt x="65103" y="118491"/>
                  </a:cubicBezTo>
                  <a:cubicBezTo>
                    <a:pt x="64192" y="115234"/>
                    <a:pt x="64192" y="114642"/>
                    <a:pt x="64192" y="103983"/>
                  </a:cubicBezTo>
                  <a:lnTo>
                    <a:pt x="64192" y="45361"/>
                  </a:lnTo>
                  <a:cubicBezTo>
                    <a:pt x="64192" y="32927"/>
                    <a:pt x="64192" y="23452"/>
                    <a:pt x="49616" y="12202"/>
                  </a:cubicBezTo>
                  <a:cubicBezTo>
                    <a:pt x="37469" y="3023"/>
                    <a:pt x="16517" y="63"/>
                    <a:pt x="6192" y="63"/>
                  </a:cubicBezTo>
                  <a:cubicBezTo>
                    <a:pt x="3459" y="63"/>
                    <a:pt x="119" y="63"/>
                    <a:pt x="119" y="3320"/>
                  </a:cubicBezTo>
                  <a:cubicBezTo>
                    <a:pt x="119" y="6280"/>
                    <a:pt x="1941" y="6280"/>
                    <a:pt x="4978" y="6576"/>
                  </a:cubicBezTo>
                  <a:cubicBezTo>
                    <a:pt x="24108" y="7761"/>
                    <a:pt x="38988" y="17235"/>
                    <a:pt x="42935" y="32334"/>
                  </a:cubicBezTo>
                  <a:cubicBezTo>
                    <a:pt x="43846" y="34999"/>
                    <a:pt x="43846" y="35591"/>
                    <a:pt x="43846" y="46250"/>
                  </a:cubicBezTo>
                  <a:lnTo>
                    <a:pt x="43846" y="108424"/>
                  </a:lnTo>
                  <a:cubicBezTo>
                    <a:pt x="43846" y="122044"/>
                    <a:pt x="46276" y="127077"/>
                    <a:pt x="55993" y="136551"/>
                  </a:cubicBezTo>
                  <a:cubicBezTo>
                    <a:pt x="62370" y="142768"/>
                    <a:pt x="71176" y="145729"/>
                    <a:pt x="79678" y="148098"/>
                  </a:cubicBezTo>
                  <a:cubicBezTo>
                    <a:pt x="54778" y="154907"/>
                    <a:pt x="43846" y="168526"/>
                    <a:pt x="43846" y="185698"/>
                  </a:cubicBezTo>
                  <a:lnTo>
                    <a:pt x="43846" y="256755"/>
                  </a:ln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40" name="Freeform: Shape 39">
              <a:extLst>
                <a:ext uri="{FF2B5EF4-FFF2-40B4-BE49-F238E27FC236}">
                  <a16:creationId xmlns:a16="http://schemas.microsoft.com/office/drawing/2014/main" id="{A74CBA21-FF0E-C83D-F8C6-E93634AA294A}"/>
                </a:ext>
              </a:extLst>
            </p:cNvPr>
            <p:cNvSpPr/>
            <p:nvPr>
              <p:custDataLst>
                <p:tags r:id="rId10"/>
              </p:custDataLst>
            </p:nvPr>
          </p:nvSpPr>
          <p:spPr>
            <a:xfrm>
              <a:off x="9396487" y="3008308"/>
              <a:ext cx="35528" cy="88524"/>
            </a:xfrm>
            <a:custGeom>
              <a:avLst/>
              <a:gdLst>
                <a:gd name="connsiteX0" fmla="*/ 35652 w 35528"/>
                <a:gd name="connsiteY0" fmla="*/ 31150 h 88524"/>
                <a:gd name="connsiteX1" fmla="*/ 16218 w 35528"/>
                <a:gd name="connsiteY1" fmla="*/ 63 h 88524"/>
                <a:gd name="connsiteX2" fmla="*/ 124 w 35528"/>
                <a:gd name="connsiteY2" fmla="*/ 15754 h 88524"/>
                <a:gd name="connsiteX3" fmla="*/ 16218 w 35528"/>
                <a:gd name="connsiteY3" fmla="*/ 31446 h 88524"/>
                <a:gd name="connsiteX4" fmla="*/ 26846 w 35528"/>
                <a:gd name="connsiteY4" fmla="*/ 27597 h 88524"/>
                <a:gd name="connsiteX5" fmla="*/ 28365 w 35528"/>
                <a:gd name="connsiteY5" fmla="*/ 26709 h 88524"/>
                <a:gd name="connsiteX6" fmla="*/ 28972 w 35528"/>
                <a:gd name="connsiteY6" fmla="*/ 31150 h 88524"/>
                <a:gd name="connsiteX7" fmla="*/ 8323 w 35528"/>
                <a:gd name="connsiteY7" fmla="*/ 80594 h 88524"/>
                <a:gd name="connsiteX8" fmla="*/ 4983 w 35528"/>
                <a:gd name="connsiteY8" fmla="*/ 85331 h 88524"/>
                <a:gd name="connsiteX9" fmla="*/ 8019 w 35528"/>
                <a:gd name="connsiteY9" fmla="*/ 88588 h 88524"/>
                <a:gd name="connsiteX10" fmla="*/ 35652 w 35528"/>
                <a:gd name="connsiteY10" fmla="*/ 31150 h 8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28" h="88524">
                  <a:moveTo>
                    <a:pt x="35652" y="31150"/>
                  </a:moveTo>
                  <a:cubicBezTo>
                    <a:pt x="35652" y="11609"/>
                    <a:pt x="28061" y="63"/>
                    <a:pt x="16218" y="63"/>
                  </a:cubicBezTo>
                  <a:cubicBezTo>
                    <a:pt x="6197" y="63"/>
                    <a:pt x="124" y="7465"/>
                    <a:pt x="124" y="15754"/>
                  </a:cubicBezTo>
                  <a:cubicBezTo>
                    <a:pt x="124" y="23748"/>
                    <a:pt x="6197" y="31446"/>
                    <a:pt x="16218" y="31446"/>
                  </a:cubicBezTo>
                  <a:cubicBezTo>
                    <a:pt x="19862" y="31446"/>
                    <a:pt x="23810" y="30262"/>
                    <a:pt x="26846" y="27597"/>
                  </a:cubicBezTo>
                  <a:cubicBezTo>
                    <a:pt x="27757" y="27005"/>
                    <a:pt x="28061" y="26709"/>
                    <a:pt x="28365" y="26709"/>
                  </a:cubicBezTo>
                  <a:cubicBezTo>
                    <a:pt x="28668" y="26709"/>
                    <a:pt x="28972" y="27005"/>
                    <a:pt x="28972" y="31150"/>
                  </a:cubicBezTo>
                  <a:cubicBezTo>
                    <a:pt x="28972" y="53059"/>
                    <a:pt x="18344" y="70823"/>
                    <a:pt x="8323" y="80594"/>
                  </a:cubicBezTo>
                  <a:cubicBezTo>
                    <a:pt x="4983" y="83851"/>
                    <a:pt x="4983" y="84443"/>
                    <a:pt x="4983" y="85331"/>
                  </a:cubicBezTo>
                  <a:cubicBezTo>
                    <a:pt x="4983" y="87403"/>
                    <a:pt x="6501" y="88588"/>
                    <a:pt x="8019" y="88588"/>
                  </a:cubicBezTo>
                  <a:cubicBezTo>
                    <a:pt x="11360" y="88588"/>
                    <a:pt x="35652" y="65790"/>
                    <a:pt x="35652" y="31150"/>
                  </a:cubicBez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41" name="Freeform: Shape 40">
              <a:extLst>
                <a:ext uri="{FF2B5EF4-FFF2-40B4-BE49-F238E27FC236}">
                  <a16:creationId xmlns:a16="http://schemas.microsoft.com/office/drawing/2014/main" id="{320DF25E-14C1-30FA-8D3D-E11ADE664BF5}"/>
                </a:ext>
              </a:extLst>
            </p:cNvPr>
            <p:cNvSpPr/>
            <p:nvPr>
              <p:custDataLst>
                <p:tags r:id="rId11"/>
              </p:custDataLst>
            </p:nvPr>
          </p:nvSpPr>
          <p:spPr>
            <a:xfrm>
              <a:off x="9514441" y="2908829"/>
              <a:ext cx="164584" cy="194813"/>
            </a:xfrm>
            <a:custGeom>
              <a:avLst/>
              <a:gdLst>
                <a:gd name="connsiteX0" fmla="*/ 61164 w 164584"/>
                <a:gd name="connsiteY0" fmla="*/ 27005 h 194813"/>
                <a:gd name="connsiteX1" fmla="*/ 65719 w 164584"/>
                <a:gd name="connsiteY1" fmla="*/ 8057 h 194813"/>
                <a:gd name="connsiteX2" fmla="*/ 56913 w 164584"/>
                <a:gd name="connsiteY2" fmla="*/ 63 h 194813"/>
                <a:gd name="connsiteX3" fmla="*/ 44767 w 164584"/>
                <a:gd name="connsiteY3" fmla="*/ 10721 h 194813"/>
                <a:gd name="connsiteX4" fmla="*/ 1039 w 164584"/>
                <a:gd name="connsiteY4" fmla="*/ 182146 h 194813"/>
                <a:gd name="connsiteX5" fmla="*/ 128 w 164584"/>
                <a:gd name="connsiteY5" fmla="*/ 186883 h 194813"/>
                <a:gd name="connsiteX6" fmla="*/ 8631 w 164584"/>
                <a:gd name="connsiteY6" fmla="*/ 194877 h 194813"/>
                <a:gd name="connsiteX7" fmla="*/ 19259 w 164584"/>
                <a:gd name="connsiteY7" fmla="*/ 188659 h 194813"/>
                <a:gd name="connsiteX8" fmla="*/ 35961 w 164584"/>
                <a:gd name="connsiteY8" fmla="*/ 125004 h 194813"/>
                <a:gd name="connsiteX9" fmla="*/ 65416 w 164584"/>
                <a:gd name="connsiteY9" fmla="*/ 134182 h 194813"/>
                <a:gd name="connsiteX10" fmla="*/ 105803 w 164584"/>
                <a:gd name="connsiteY10" fmla="*/ 112569 h 194813"/>
                <a:gd name="connsiteX11" fmla="*/ 133132 w 164584"/>
                <a:gd name="connsiteY11" fmla="*/ 134182 h 194813"/>
                <a:gd name="connsiteX12" fmla="*/ 155603 w 164584"/>
                <a:gd name="connsiteY12" fmla="*/ 117899 h 194813"/>
                <a:gd name="connsiteX13" fmla="*/ 164713 w 164584"/>
                <a:gd name="connsiteY13" fmla="*/ 88588 h 194813"/>
                <a:gd name="connsiteX14" fmla="*/ 161069 w 164584"/>
                <a:gd name="connsiteY14" fmla="*/ 85627 h 194813"/>
                <a:gd name="connsiteX15" fmla="*/ 156818 w 164584"/>
                <a:gd name="connsiteY15" fmla="*/ 90956 h 194813"/>
                <a:gd name="connsiteX16" fmla="*/ 133739 w 164584"/>
                <a:gd name="connsiteY16" fmla="*/ 127669 h 194813"/>
                <a:gd name="connsiteX17" fmla="*/ 124630 w 164584"/>
                <a:gd name="connsiteY17" fmla="*/ 114050 h 194813"/>
                <a:gd name="connsiteX18" fmla="*/ 130703 w 164584"/>
                <a:gd name="connsiteY18" fmla="*/ 83258 h 194813"/>
                <a:gd name="connsiteX19" fmla="*/ 139205 w 164584"/>
                <a:gd name="connsiteY19" fmla="*/ 51283 h 194813"/>
                <a:gd name="connsiteX20" fmla="*/ 144368 w 164584"/>
                <a:gd name="connsiteY20" fmla="*/ 31150 h 194813"/>
                <a:gd name="connsiteX21" fmla="*/ 148923 w 164584"/>
                <a:gd name="connsiteY21" fmla="*/ 11313 h 194813"/>
                <a:gd name="connsiteX22" fmla="*/ 140116 w 164584"/>
                <a:gd name="connsiteY22" fmla="*/ 3320 h 194813"/>
                <a:gd name="connsiteX23" fmla="*/ 128274 w 164584"/>
                <a:gd name="connsiteY23" fmla="*/ 13682 h 194813"/>
                <a:gd name="connsiteX24" fmla="*/ 114001 w 164584"/>
                <a:gd name="connsiteY24" fmla="*/ 69047 h 194813"/>
                <a:gd name="connsiteX25" fmla="*/ 106106 w 164584"/>
                <a:gd name="connsiteY25" fmla="*/ 99246 h 194813"/>
                <a:gd name="connsiteX26" fmla="*/ 66630 w 164584"/>
                <a:gd name="connsiteY26" fmla="*/ 127669 h 194813"/>
                <a:gd name="connsiteX27" fmla="*/ 44159 w 164584"/>
                <a:gd name="connsiteY27" fmla="*/ 101911 h 194813"/>
                <a:gd name="connsiteX28" fmla="*/ 48411 w 164584"/>
                <a:gd name="connsiteY28" fmla="*/ 76745 h 194813"/>
                <a:gd name="connsiteX29" fmla="*/ 61164 w 164584"/>
                <a:gd name="connsiteY29" fmla="*/ 27005 h 194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4584" h="194813">
                  <a:moveTo>
                    <a:pt x="61164" y="27005"/>
                  </a:moveTo>
                  <a:cubicBezTo>
                    <a:pt x="62683" y="20788"/>
                    <a:pt x="65719" y="9537"/>
                    <a:pt x="65719" y="8057"/>
                  </a:cubicBezTo>
                  <a:cubicBezTo>
                    <a:pt x="65719" y="3023"/>
                    <a:pt x="62075" y="63"/>
                    <a:pt x="56913" y="63"/>
                  </a:cubicBezTo>
                  <a:cubicBezTo>
                    <a:pt x="56002" y="63"/>
                    <a:pt x="47500" y="359"/>
                    <a:pt x="44767" y="10721"/>
                  </a:cubicBezTo>
                  <a:lnTo>
                    <a:pt x="1039" y="182146"/>
                  </a:lnTo>
                  <a:cubicBezTo>
                    <a:pt x="128" y="185698"/>
                    <a:pt x="128" y="186291"/>
                    <a:pt x="128" y="186883"/>
                  </a:cubicBezTo>
                  <a:cubicBezTo>
                    <a:pt x="128" y="191324"/>
                    <a:pt x="3469" y="194877"/>
                    <a:pt x="8631" y="194877"/>
                  </a:cubicBezTo>
                  <a:cubicBezTo>
                    <a:pt x="15008" y="194877"/>
                    <a:pt x="18652" y="189547"/>
                    <a:pt x="19259" y="188659"/>
                  </a:cubicBezTo>
                  <a:cubicBezTo>
                    <a:pt x="20474" y="185995"/>
                    <a:pt x="24421" y="170599"/>
                    <a:pt x="35961" y="125004"/>
                  </a:cubicBezTo>
                  <a:cubicBezTo>
                    <a:pt x="45678" y="132998"/>
                    <a:pt x="59342" y="134182"/>
                    <a:pt x="65416" y="134182"/>
                  </a:cubicBezTo>
                  <a:cubicBezTo>
                    <a:pt x="86672" y="134182"/>
                    <a:pt x="98515" y="120859"/>
                    <a:pt x="105803" y="112569"/>
                  </a:cubicBezTo>
                  <a:cubicBezTo>
                    <a:pt x="108536" y="125892"/>
                    <a:pt x="119771" y="134182"/>
                    <a:pt x="133132" y="134182"/>
                  </a:cubicBezTo>
                  <a:cubicBezTo>
                    <a:pt x="143760" y="134182"/>
                    <a:pt x="150745" y="127373"/>
                    <a:pt x="155603" y="117899"/>
                  </a:cubicBezTo>
                  <a:cubicBezTo>
                    <a:pt x="160765" y="107240"/>
                    <a:pt x="164713" y="89180"/>
                    <a:pt x="164713" y="88588"/>
                  </a:cubicBezTo>
                  <a:cubicBezTo>
                    <a:pt x="164713" y="85627"/>
                    <a:pt x="161980" y="85627"/>
                    <a:pt x="161069" y="85627"/>
                  </a:cubicBezTo>
                  <a:cubicBezTo>
                    <a:pt x="158032" y="85627"/>
                    <a:pt x="157729" y="86811"/>
                    <a:pt x="156818" y="90956"/>
                  </a:cubicBezTo>
                  <a:cubicBezTo>
                    <a:pt x="151656" y="110201"/>
                    <a:pt x="146190" y="127669"/>
                    <a:pt x="133739" y="127669"/>
                  </a:cubicBezTo>
                  <a:cubicBezTo>
                    <a:pt x="125541" y="127669"/>
                    <a:pt x="124630" y="119971"/>
                    <a:pt x="124630" y="114050"/>
                  </a:cubicBezTo>
                  <a:cubicBezTo>
                    <a:pt x="124630" y="107536"/>
                    <a:pt x="128274" y="93621"/>
                    <a:pt x="130703" y="83258"/>
                  </a:cubicBezTo>
                  <a:lnTo>
                    <a:pt x="139205" y="51283"/>
                  </a:lnTo>
                  <a:cubicBezTo>
                    <a:pt x="140116" y="46842"/>
                    <a:pt x="143153" y="35591"/>
                    <a:pt x="144368" y="31150"/>
                  </a:cubicBezTo>
                  <a:cubicBezTo>
                    <a:pt x="145886" y="24341"/>
                    <a:pt x="148923" y="13090"/>
                    <a:pt x="148923" y="11313"/>
                  </a:cubicBezTo>
                  <a:cubicBezTo>
                    <a:pt x="148923" y="5984"/>
                    <a:pt x="144671" y="3320"/>
                    <a:pt x="140116" y="3320"/>
                  </a:cubicBezTo>
                  <a:cubicBezTo>
                    <a:pt x="138598" y="3320"/>
                    <a:pt x="130703" y="3616"/>
                    <a:pt x="128274" y="13682"/>
                  </a:cubicBezTo>
                  <a:lnTo>
                    <a:pt x="114001" y="69047"/>
                  </a:lnTo>
                  <a:cubicBezTo>
                    <a:pt x="110358" y="83851"/>
                    <a:pt x="107017" y="96285"/>
                    <a:pt x="106106" y="99246"/>
                  </a:cubicBezTo>
                  <a:cubicBezTo>
                    <a:pt x="105803" y="100726"/>
                    <a:pt x="91227" y="127669"/>
                    <a:pt x="66630" y="127669"/>
                  </a:cubicBezTo>
                  <a:cubicBezTo>
                    <a:pt x="51447" y="127669"/>
                    <a:pt x="44159" y="117899"/>
                    <a:pt x="44159" y="101911"/>
                  </a:cubicBezTo>
                  <a:cubicBezTo>
                    <a:pt x="44159" y="93325"/>
                    <a:pt x="46285" y="85035"/>
                    <a:pt x="48411" y="76745"/>
                  </a:cubicBezTo>
                  <a:lnTo>
                    <a:pt x="61164" y="27005"/>
                  </a:ln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42" name="Freeform: Shape 41">
              <a:extLst>
                <a:ext uri="{FF2B5EF4-FFF2-40B4-BE49-F238E27FC236}">
                  <a16:creationId xmlns:a16="http://schemas.microsoft.com/office/drawing/2014/main" id="{E0A5A7DD-C275-C392-2555-98CB666F7202}"/>
                </a:ext>
              </a:extLst>
            </p:cNvPr>
            <p:cNvSpPr/>
            <p:nvPr>
              <p:custDataLst>
                <p:tags r:id="rId12"/>
              </p:custDataLst>
            </p:nvPr>
          </p:nvSpPr>
          <p:spPr>
            <a:xfrm>
              <a:off x="9789656" y="2931034"/>
              <a:ext cx="201934" cy="69280"/>
            </a:xfrm>
            <a:custGeom>
              <a:avLst/>
              <a:gdLst>
                <a:gd name="connsiteX0" fmla="*/ 191748 w 201934"/>
                <a:gd name="connsiteY0" fmla="*/ 11906 h 69280"/>
                <a:gd name="connsiteX1" fmla="*/ 202072 w 201934"/>
                <a:gd name="connsiteY1" fmla="*/ 5984 h 69280"/>
                <a:gd name="connsiteX2" fmla="*/ 192051 w 201934"/>
                <a:gd name="connsiteY2" fmla="*/ 63 h 69280"/>
                <a:gd name="connsiteX3" fmla="*/ 10158 w 201934"/>
                <a:gd name="connsiteY3" fmla="*/ 63 h 69280"/>
                <a:gd name="connsiteX4" fmla="*/ 137 w 201934"/>
                <a:gd name="connsiteY4" fmla="*/ 5984 h 69280"/>
                <a:gd name="connsiteX5" fmla="*/ 10462 w 201934"/>
                <a:gd name="connsiteY5" fmla="*/ 11906 h 69280"/>
                <a:gd name="connsiteX6" fmla="*/ 191748 w 201934"/>
                <a:gd name="connsiteY6" fmla="*/ 11906 h 69280"/>
                <a:gd name="connsiteX7" fmla="*/ 192051 w 201934"/>
                <a:gd name="connsiteY7" fmla="*/ 69343 h 69280"/>
                <a:gd name="connsiteX8" fmla="*/ 202072 w 201934"/>
                <a:gd name="connsiteY8" fmla="*/ 63422 h 69280"/>
                <a:gd name="connsiteX9" fmla="*/ 191748 w 201934"/>
                <a:gd name="connsiteY9" fmla="*/ 57500 h 69280"/>
                <a:gd name="connsiteX10" fmla="*/ 10462 w 201934"/>
                <a:gd name="connsiteY10" fmla="*/ 57500 h 69280"/>
                <a:gd name="connsiteX11" fmla="*/ 137 w 201934"/>
                <a:gd name="connsiteY11" fmla="*/ 63422 h 69280"/>
                <a:gd name="connsiteX12" fmla="*/ 10158 w 201934"/>
                <a:gd name="connsiteY12" fmla="*/ 69343 h 69280"/>
                <a:gd name="connsiteX13" fmla="*/ 192051 w 201934"/>
                <a:gd name="connsiteY13" fmla="*/ 69343 h 69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1934" h="69280">
                  <a:moveTo>
                    <a:pt x="191748" y="11906"/>
                  </a:moveTo>
                  <a:cubicBezTo>
                    <a:pt x="196302" y="11906"/>
                    <a:pt x="202072" y="11906"/>
                    <a:pt x="202072" y="5984"/>
                  </a:cubicBezTo>
                  <a:cubicBezTo>
                    <a:pt x="202072" y="63"/>
                    <a:pt x="196302" y="63"/>
                    <a:pt x="192051" y="63"/>
                  </a:cubicBezTo>
                  <a:lnTo>
                    <a:pt x="10158" y="63"/>
                  </a:lnTo>
                  <a:cubicBezTo>
                    <a:pt x="5907" y="63"/>
                    <a:pt x="137" y="63"/>
                    <a:pt x="137" y="5984"/>
                  </a:cubicBezTo>
                  <a:cubicBezTo>
                    <a:pt x="137" y="11906"/>
                    <a:pt x="5907" y="11906"/>
                    <a:pt x="10462" y="11906"/>
                  </a:cubicBezTo>
                  <a:lnTo>
                    <a:pt x="191748" y="11906"/>
                  </a:lnTo>
                  <a:close/>
                  <a:moveTo>
                    <a:pt x="192051" y="69343"/>
                  </a:moveTo>
                  <a:cubicBezTo>
                    <a:pt x="196302" y="69343"/>
                    <a:pt x="202072" y="69343"/>
                    <a:pt x="202072" y="63422"/>
                  </a:cubicBezTo>
                  <a:cubicBezTo>
                    <a:pt x="202072" y="57500"/>
                    <a:pt x="196302" y="57500"/>
                    <a:pt x="191748" y="57500"/>
                  </a:cubicBezTo>
                  <a:lnTo>
                    <a:pt x="10462" y="57500"/>
                  </a:lnTo>
                  <a:cubicBezTo>
                    <a:pt x="5907" y="57500"/>
                    <a:pt x="137" y="57500"/>
                    <a:pt x="137" y="63422"/>
                  </a:cubicBezTo>
                  <a:cubicBezTo>
                    <a:pt x="137" y="69343"/>
                    <a:pt x="5907" y="69343"/>
                    <a:pt x="10158" y="69343"/>
                  </a:cubicBezTo>
                  <a:lnTo>
                    <a:pt x="192051" y="69343"/>
                  </a:ln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43" name="Freeform: Shape 42">
              <a:extLst>
                <a:ext uri="{FF2B5EF4-FFF2-40B4-BE49-F238E27FC236}">
                  <a16:creationId xmlns:a16="http://schemas.microsoft.com/office/drawing/2014/main" id="{20A11F9A-EBDE-EAE8-4178-1B33BF5F9A41}"/>
                </a:ext>
              </a:extLst>
            </p:cNvPr>
            <p:cNvSpPr/>
            <p:nvPr>
              <p:custDataLst>
                <p:tags r:id="rId13"/>
              </p:custDataLst>
            </p:nvPr>
          </p:nvSpPr>
          <p:spPr>
            <a:xfrm>
              <a:off x="10120207" y="2842509"/>
              <a:ext cx="100208" cy="197182"/>
            </a:xfrm>
            <a:custGeom>
              <a:avLst/>
              <a:gdLst>
                <a:gd name="connsiteX0" fmla="*/ 62398 w 100208"/>
                <a:gd name="connsiteY0" fmla="*/ 7761 h 197182"/>
                <a:gd name="connsiteX1" fmla="*/ 55414 w 100208"/>
                <a:gd name="connsiteY1" fmla="*/ 63 h 197182"/>
                <a:gd name="connsiteX2" fmla="*/ 148 w 100208"/>
                <a:gd name="connsiteY2" fmla="*/ 19011 h 197182"/>
                <a:gd name="connsiteX3" fmla="*/ 148 w 100208"/>
                <a:gd name="connsiteY3" fmla="*/ 28189 h 197182"/>
                <a:gd name="connsiteX4" fmla="*/ 39927 w 100208"/>
                <a:gd name="connsiteY4" fmla="*/ 20492 h 197182"/>
                <a:gd name="connsiteX5" fmla="*/ 39927 w 100208"/>
                <a:gd name="connsiteY5" fmla="*/ 173856 h 197182"/>
                <a:gd name="connsiteX6" fmla="*/ 11687 w 100208"/>
                <a:gd name="connsiteY6" fmla="*/ 188067 h 197182"/>
                <a:gd name="connsiteX7" fmla="*/ 1970 w 100208"/>
                <a:gd name="connsiteY7" fmla="*/ 188067 h 197182"/>
                <a:gd name="connsiteX8" fmla="*/ 1970 w 100208"/>
                <a:gd name="connsiteY8" fmla="*/ 197245 h 197182"/>
                <a:gd name="connsiteX9" fmla="*/ 51163 w 100208"/>
                <a:gd name="connsiteY9" fmla="*/ 196357 h 197182"/>
                <a:gd name="connsiteX10" fmla="*/ 100356 w 100208"/>
                <a:gd name="connsiteY10" fmla="*/ 197245 h 197182"/>
                <a:gd name="connsiteX11" fmla="*/ 100356 w 100208"/>
                <a:gd name="connsiteY11" fmla="*/ 188067 h 197182"/>
                <a:gd name="connsiteX12" fmla="*/ 90639 w 100208"/>
                <a:gd name="connsiteY12" fmla="*/ 188067 h 197182"/>
                <a:gd name="connsiteX13" fmla="*/ 62398 w 100208"/>
                <a:gd name="connsiteY13" fmla="*/ 173856 h 197182"/>
                <a:gd name="connsiteX14" fmla="*/ 62398 w 100208"/>
                <a:gd name="connsiteY14" fmla="*/ 7761 h 19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208" h="197182">
                  <a:moveTo>
                    <a:pt x="62398" y="7761"/>
                  </a:moveTo>
                  <a:cubicBezTo>
                    <a:pt x="62398" y="655"/>
                    <a:pt x="62398" y="63"/>
                    <a:pt x="55414" y="63"/>
                  </a:cubicBezTo>
                  <a:cubicBezTo>
                    <a:pt x="36587" y="19011"/>
                    <a:pt x="9865" y="19011"/>
                    <a:pt x="148" y="19011"/>
                  </a:cubicBezTo>
                  <a:lnTo>
                    <a:pt x="148" y="28189"/>
                  </a:lnTo>
                  <a:cubicBezTo>
                    <a:pt x="6221" y="28189"/>
                    <a:pt x="24137" y="28189"/>
                    <a:pt x="39927" y="20492"/>
                  </a:cubicBezTo>
                  <a:lnTo>
                    <a:pt x="39927" y="173856"/>
                  </a:lnTo>
                  <a:cubicBezTo>
                    <a:pt x="39927" y="184514"/>
                    <a:pt x="39016" y="188067"/>
                    <a:pt x="11687" y="188067"/>
                  </a:cubicBezTo>
                  <a:lnTo>
                    <a:pt x="1970" y="188067"/>
                  </a:lnTo>
                  <a:lnTo>
                    <a:pt x="1970" y="197245"/>
                  </a:lnTo>
                  <a:cubicBezTo>
                    <a:pt x="12598" y="196357"/>
                    <a:pt x="39016" y="196357"/>
                    <a:pt x="51163" y="196357"/>
                  </a:cubicBezTo>
                  <a:cubicBezTo>
                    <a:pt x="63309" y="196357"/>
                    <a:pt x="89728" y="196357"/>
                    <a:pt x="100356" y="197245"/>
                  </a:cubicBezTo>
                  <a:lnTo>
                    <a:pt x="100356" y="188067"/>
                  </a:lnTo>
                  <a:lnTo>
                    <a:pt x="90639" y="188067"/>
                  </a:lnTo>
                  <a:cubicBezTo>
                    <a:pt x="63309" y="188067"/>
                    <a:pt x="62398" y="184810"/>
                    <a:pt x="62398" y="173856"/>
                  </a:cubicBezTo>
                  <a:lnTo>
                    <a:pt x="62398" y="7761"/>
                  </a:ln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44" name="Freeform: Shape 43">
              <a:extLst>
                <a:ext uri="{FF2B5EF4-FFF2-40B4-BE49-F238E27FC236}">
                  <a16:creationId xmlns:a16="http://schemas.microsoft.com/office/drawing/2014/main" id="{1F3F0293-5791-E5DD-5997-4D14C983065F}"/>
                </a:ext>
              </a:extLst>
            </p:cNvPr>
            <p:cNvSpPr/>
            <p:nvPr>
              <p:custDataLst>
                <p:tags r:id="rId14"/>
              </p:custDataLst>
            </p:nvPr>
          </p:nvSpPr>
          <p:spPr>
            <a:xfrm>
              <a:off x="10272038" y="2842509"/>
              <a:ext cx="100208" cy="197182"/>
            </a:xfrm>
            <a:custGeom>
              <a:avLst/>
              <a:gdLst>
                <a:gd name="connsiteX0" fmla="*/ 62403 w 100208"/>
                <a:gd name="connsiteY0" fmla="*/ 7761 h 197182"/>
                <a:gd name="connsiteX1" fmla="*/ 55419 w 100208"/>
                <a:gd name="connsiteY1" fmla="*/ 63 h 197182"/>
                <a:gd name="connsiteX2" fmla="*/ 153 w 100208"/>
                <a:gd name="connsiteY2" fmla="*/ 19011 h 197182"/>
                <a:gd name="connsiteX3" fmla="*/ 153 w 100208"/>
                <a:gd name="connsiteY3" fmla="*/ 28189 h 197182"/>
                <a:gd name="connsiteX4" fmla="*/ 39932 w 100208"/>
                <a:gd name="connsiteY4" fmla="*/ 20492 h 197182"/>
                <a:gd name="connsiteX5" fmla="*/ 39932 w 100208"/>
                <a:gd name="connsiteY5" fmla="*/ 173856 h 197182"/>
                <a:gd name="connsiteX6" fmla="*/ 11692 w 100208"/>
                <a:gd name="connsiteY6" fmla="*/ 188067 h 197182"/>
                <a:gd name="connsiteX7" fmla="*/ 1975 w 100208"/>
                <a:gd name="connsiteY7" fmla="*/ 188067 h 197182"/>
                <a:gd name="connsiteX8" fmla="*/ 1975 w 100208"/>
                <a:gd name="connsiteY8" fmla="*/ 197245 h 197182"/>
                <a:gd name="connsiteX9" fmla="*/ 51168 w 100208"/>
                <a:gd name="connsiteY9" fmla="*/ 196357 h 197182"/>
                <a:gd name="connsiteX10" fmla="*/ 100361 w 100208"/>
                <a:gd name="connsiteY10" fmla="*/ 197245 h 197182"/>
                <a:gd name="connsiteX11" fmla="*/ 100361 w 100208"/>
                <a:gd name="connsiteY11" fmla="*/ 188067 h 197182"/>
                <a:gd name="connsiteX12" fmla="*/ 90644 w 100208"/>
                <a:gd name="connsiteY12" fmla="*/ 188067 h 197182"/>
                <a:gd name="connsiteX13" fmla="*/ 62403 w 100208"/>
                <a:gd name="connsiteY13" fmla="*/ 173856 h 197182"/>
                <a:gd name="connsiteX14" fmla="*/ 62403 w 100208"/>
                <a:gd name="connsiteY14" fmla="*/ 7761 h 19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208" h="197182">
                  <a:moveTo>
                    <a:pt x="62403" y="7761"/>
                  </a:moveTo>
                  <a:cubicBezTo>
                    <a:pt x="62403" y="655"/>
                    <a:pt x="62403" y="63"/>
                    <a:pt x="55419" y="63"/>
                  </a:cubicBezTo>
                  <a:cubicBezTo>
                    <a:pt x="36592" y="19011"/>
                    <a:pt x="9870" y="19011"/>
                    <a:pt x="153" y="19011"/>
                  </a:cubicBezTo>
                  <a:lnTo>
                    <a:pt x="153" y="28189"/>
                  </a:lnTo>
                  <a:cubicBezTo>
                    <a:pt x="6226" y="28189"/>
                    <a:pt x="24142" y="28189"/>
                    <a:pt x="39932" y="20492"/>
                  </a:cubicBezTo>
                  <a:lnTo>
                    <a:pt x="39932" y="173856"/>
                  </a:lnTo>
                  <a:cubicBezTo>
                    <a:pt x="39932" y="184514"/>
                    <a:pt x="39021" y="188067"/>
                    <a:pt x="11692" y="188067"/>
                  </a:cubicBezTo>
                  <a:lnTo>
                    <a:pt x="1975" y="188067"/>
                  </a:lnTo>
                  <a:lnTo>
                    <a:pt x="1975" y="197245"/>
                  </a:lnTo>
                  <a:cubicBezTo>
                    <a:pt x="12603" y="196357"/>
                    <a:pt x="39021" y="196357"/>
                    <a:pt x="51168" y="196357"/>
                  </a:cubicBezTo>
                  <a:cubicBezTo>
                    <a:pt x="63314" y="196357"/>
                    <a:pt x="89733" y="196357"/>
                    <a:pt x="100361" y="197245"/>
                  </a:cubicBezTo>
                  <a:lnTo>
                    <a:pt x="100361" y="188067"/>
                  </a:lnTo>
                  <a:lnTo>
                    <a:pt x="90644" y="188067"/>
                  </a:lnTo>
                  <a:cubicBezTo>
                    <a:pt x="63314" y="188067"/>
                    <a:pt x="62403" y="184810"/>
                    <a:pt x="62403" y="173856"/>
                  </a:cubicBezTo>
                  <a:lnTo>
                    <a:pt x="62403" y="7761"/>
                  </a:ln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45" name="Freeform: Shape 44">
              <a:extLst>
                <a:ext uri="{FF2B5EF4-FFF2-40B4-BE49-F238E27FC236}">
                  <a16:creationId xmlns:a16="http://schemas.microsoft.com/office/drawing/2014/main" id="{276079F4-55B2-5069-31D3-4E242883B8DC}"/>
                </a:ext>
              </a:extLst>
            </p:cNvPr>
            <p:cNvSpPr/>
            <p:nvPr>
              <p:custDataLst>
                <p:tags r:id="rId15"/>
              </p:custDataLst>
            </p:nvPr>
          </p:nvSpPr>
          <p:spPr>
            <a:xfrm>
              <a:off x="10422959" y="3008308"/>
              <a:ext cx="32188" cy="31383"/>
            </a:xfrm>
            <a:custGeom>
              <a:avLst/>
              <a:gdLst>
                <a:gd name="connsiteX0" fmla="*/ 32346 w 32188"/>
                <a:gd name="connsiteY0" fmla="*/ 15754 h 31383"/>
                <a:gd name="connsiteX1" fmla="*/ 16252 w 32188"/>
                <a:gd name="connsiteY1" fmla="*/ 63 h 31383"/>
                <a:gd name="connsiteX2" fmla="*/ 158 w 32188"/>
                <a:gd name="connsiteY2" fmla="*/ 15754 h 31383"/>
                <a:gd name="connsiteX3" fmla="*/ 16252 w 32188"/>
                <a:gd name="connsiteY3" fmla="*/ 31446 h 31383"/>
                <a:gd name="connsiteX4" fmla="*/ 32346 w 32188"/>
                <a:gd name="connsiteY4" fmla="*/ 15754 h 31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8" h="31383">
                  <a:moveTo>
                    <a:pt x="32346" y="15754"/>
                  </a:moveTo>
                  <a:cubicBezTo>
                    <a:pt x="32346" y="7168"/>
                    <a:pt x="25058" y="63"/>
                    <a:pt x="16252" y="63"/>
                  </a:cubicBezTo>
                  <a:cubicBezTo>
                    <a:pt x="7446" y="63"/>
                    <a:pt x="158" y="7168"/>
                    <a:pt x="158" y="15754"/>
                  </a:cubicBezTo>
                  <a:cubicBezTo>
                    <a:pt x="158" y="24340"/>
                    <a:pt x="7446" y="31446"/>
                    <a:pt x="16252" y="31446"/>
                  </a:cubicBezTo>
                  <a:cubicBezTo>
                    <a:pt x="25058" y="31446"/>
                    <a:pt x="32346" y="24341"/>
                    <a:pt x="32346" y="15754"/>
                  </a:cubicBez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grpSp>
    </p:spTree>
    <p:extLst>
      <p:ext uri="{BB962C8B-B14F-4D97-AF65-F5344CB8AC3E}">
        <p14:creationId xmlns:p14="http://schemas.microsoft.com/office/powerpoint/2010/main" val="3832133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2A899-9D2F-AED9-AAEB-0481D31DFF98}"/>
              </a:ext>
            </a:extLst>
          </p:cNvPr>
          <p:cNvSpPr>
            <a:spLocks noGrp="1"/>
          </p:cNvSpPr>
          <p:nvPr>
            <p:ph type="title"/>
          </p:nvPr>
        </p:nvSpPr>
        <p:spPr/>
        <p:txBody>
          <a:bodyPr/>
          <a:lstStyle/>
          <a:p>
            <a:r>
              <a:rPr lang="en-IN" dirty="0"/>
              <a:t>M / M / 1 - Simulations</a:t>
            </a:r>
          </a:p>
        </p:txBody>
      </p:sp>
      <p:sp>
        <p:nvSpPr>
          <p:cNvPr id="4" name="Date Placeholder 3">
            <a:extLst>
              <a:ext uri="{FF2B5EF4-FFF2-40B4-BE49-F238E27FC236}">
                <a16:creationId xmlns:a16="http://schemas.microsoft.com/office/drawing/2014/main" id="{6AE0EE78-54B4-313B-2ECD-9CC3B2A889DB}"/>
              </a:ext>
            </a:extLst>
          </p:cNvPr>
          <p:cNvSpPr>
            <a:spLocks noGrp="1"/>
          </p:cNvSpPr>
          <p:nvPr>
            <p:ph type="dt" sz="half" idx="10"/>
          </p:nvPr>
        </p:nvSpPr>
        <p:spPr/>
        <p:txBody>
          <a:bodyPr/>
          <a:lstStyle/>
          <a:p>
            <a:r>
              <a:rPr lang="en-IN"/>
              <a:t>11-11-2024</a:t>
            </a:r>
          </a:p>
        </p:txBody>
      </p:sp>
      <p:sp>
        <p:nvSpPr>
          <p:cNvPr id="5" name="Footer Placeholder 4">
            <a:extLst>
              <a:ext uri="{FF2B5EF4-FFF2-40B4-BE49-F238E27FC236}">
                <a16:creationId xmlns:a16="http://schemas.microsoft.com/office/drawing/2014/main" id="{0D51F7D0-8899-46D9-AACF-50D0ABCE0A19}"/>
              </a:ext>
            </a:extLst>
          </p:cNvPr>
          <p:cNvSpPr>
            <a:spLocks noGrp="1"/>
          </p:cNvSpPr>
          <p:nvPr>
            <p:ph type="ftr" sz="quarter" idx="11"/>
          </p:nvPr>
        </p:nvSpPr>
        <p:spPr/>
        <p:txBody>
          <a:bodyPr/>
          <a:lstStyle/>
          <a:p>
            <a:r>
              <a:rPr lang="en-GB"/>
              <a:t>EE 699 Next Generation Wireless Networks</a:t>
            </a:r>
            <a:endParaRPr lang="en-IN"/>
          </a:p>
        </p:txBody>
      </p:sp>
      <p:sp>
        <p:nvSpPr>
          <p:cNvPr id="3" name="Slide Number Placeholder 2">
            <a:extLst>
              <a:ext uri="{FF2B5EF4-FFF2-40B4-BE49-F238E27FC236}">
                <a16:creationId xmlns:a16="http://schemas.microsoft.com/office/drawing/2014/main" id="{4B57025A-3E4B-E602-EEF2-243C56591849}"/>
              </a:ext>
            </a:extLst>
          </p:cNvPr>
          <p:cNvSpPr>
            <a:spLocks noGrp="1"/>
          </p:cNvSpPr>
          <p:nvPr>
            <p:ph type="sldNum" sz="quarter" idx="12"/>
          </p:nvPr>
        </p:nvSpPr>
        <p:spPr/>
        <p:txBody>
          <a:bodyPr/>
          <a:lstStyle/>
          <a:p>
            <a:fld id="{50AA789A-47A0-452A-AC36-A3ADBAC401EF}" type="slidenum">
              <a:rPr lang="en-IN" smtClean="0"/>
              <a:t>14</a:t>
            </a:fld>
            <a:endParaRPr lang="en-IN"/>
          </a:p>
        </p:txBody>
      </p:sp>
      <p:sp>
        <p:nvSpPr>
          <p:cNvPr id="7" name="Content Placeholder 6">
            <a:extLst>
              <a:ext uri="{FF2B5EF4-FFF2-40B4-BE49-F238E27FC236}">
                <a16:creationId xmlns:a16="http://schemas.microsoft.com/office/drawing/2014/main" id="{9D5407EF-4EEC-C567-40F4-819C782D6194}"/>
              </a:ext>
            </a:extLst>
          </p:cNvPr>
          <p:cNvSpPr>
            <a:spLocks noGrp="1"/>
          </p:cNvSpPr>
          <p:nvPr>
            <p:ph idx="1"/>
          </p:nvPr>
        </p:nvSpPr>
        <p:spPr/>
        <p:txBody>
          <a:bodyPr/>
          <a:lstStyle/>
          <a:p>
            <a:r>
              <a:rPr lang="en-IN" dirty="0"/>
              <a:t>Stationary State Distribution:</a:t>
            </a:r>
          </a:p>
          <a:p>
            <a:endParaRPr lang="en-IN" dirty="0"/>
          </a:p>
          <a:p>
            <a:endParaRPr lang="en-IN" dirty="0"/>
          </a:p>
        </p:txBody>
      </p:sp>
      <p:pic>
        <p:nvPicPr>
          <p:cNvPr id="9" name="Graphic 8">
            <a:extLst>
              <a:ext uri="{FF2B5EF4-FFF2-40B4-BE49-F238E27FC236}">
                <a16:creationId xmlns:a16="http://schemas.microsoft.com/office/drawing/2014/main" id="{4EDE4FAE-C9BC-5713-4C27-471F143D084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49785" y="1062182"/>
            <a:ext cx="7657867" cy="5749636"/>
          </a:xfrm>
          <a:prstGeom prst="rect">
            <a:avLst/>
          </a:prstGeom>
        </p:spPr>
      </p:pic>
      <p:grpSp>
        <p:nvGrpSpPr>
          <p:cNvPr id="24" name="Group 23" descr="\documentclass{article}&#10;\usepackage{amsmath}&#10;\pagestyle{empty}&#10;\begin{document}&#10;&#10;$\lambda = 6, \mu = 11.$&#10;&#10;&#10;\end{document}" title="IguanaTex Shape Display">
            <a:extLst>
              <a:ext uri="{FF2B5EF4-FFF2-40B4-BE49-F238E27FC236}">
                <a16:creationId xmlns:a16="http://schemas.microsoft.com/office/drawing/2014/main" id="{EEB9EE8A-1C36-49CF-9C22-A5A5584A3767}"/>
              </a:ext>
            </a:extLst>
          </p:cNvPr>
          <p:cNvGrpSpPr>
            <a:grpSpLocks noChangeAspect="1"/>
          </p:cNvGrpSpPr>
          <p:nvPr>
            <p:custDataLst>
              <p:tags r:id="rId1"/>
            </p:custDataLst>
          </p:nvPr>
        </p:nvGrpSpPr>
        <p:grpSpPr>
          <a:xfrm>
            <a:off x="5086555" y="1147567"/>
            <a:ext cx="1795138" cy="276331"/>
            <a:chOff x="4884636" y="4242325"/>
            <a:chExt cx="1795138" cy="276331"/>
          </a:xfrm>
        </p:grpSpPr>
        <p:sp>
          <p:nvSpPr>
            <p:cNvPr id="15" name="Freeform: Shape 14">
              <a:extLst>
                <a:ext uri="{FF2B5EF4-FFF2-40B4-BE49-F238E27FC236}">
                  <a16:creationId xmlns:a16="http://schemas.microsoft.com/office/drawing/2014/main" id="{7C021A19-4914-8F08-D891-A8703A09F9E7}"/>
                </a:ext>
              </a:extLst>
            </p:cNvPr>
            <p:cNvSpPr/>
            <p:nvPr>
              <p:custDataLst>
                <p:tags r:id="rId2"/>
              </p:custDataLst>
            </p:nvPr>
          </p:nvSpPr>
          <p:spPr>
            <a:xfrm>
              <a:off x="4884636" y="4242325"/>
              <a:ext cx="149696" cy="214688"/>
            </a:xfrm>
            <a:custGeom>
              <a:avLst/>
              <a:gdLst>
                <a:gd name="connsiteX0" fmla="*/ 92011 w 149696"/>
                <a:gd name="connsiteY0" fmla="*/ 122135 h 214688"/>
                <a:gd name="connsiteX1" fmla="*/ 123765 w 149696"/>
                <a:gd name="connsiteY1" fmla="*/ 207463 h 214688"/>
                <a:gd name="connsiteX2" fmla="*/ 139793 w 149696"/>
                <a:gd name="connsiteY2" fmla="*/ 214144 h 214688"/>
                <a:gd name="connsiteX3" fmla="*/ 146446 w 149696"/>
                <a:gd name="connsiteY3" fmla="*/ 214144 h 214688"/>
                <a:gd name="connsiteX4" fmla="*/ 149773 w 149696"/>
                <a:gd name="connsiteY4" fmla="*/ 211107 h 214688"/>
                <a:gd name="connsiteX5" fmla="*/ 148261 w 149696"/>
                <a:gd name="connsiteY5" fmla="*/ 208374 h 214688"/>
                <a:gd name="connsiteX6" fmla="*/ 141305 w 149696"/>
                <a:gd name="connsiteY6" fmla="*/ 194406 h 214688"/>
                <a:gd name="connsiteX7" fmla="*/ 79612 w 149696"/>
                <a:gd name="connsiteY7" fmla="*/ 21623 h 214688"/>
                <a:gd name="connsiteX8" fmla="*/ 42717 w 149696"/>
                <a:gd name="connsiteY8" fmla="*/ 63 h 214688"/>
                <a:gd name="connsiteX9" fmla="*/ 37274 w 149696"/>
                <a:gd name="connsiteY9" fmla="*/ 3403 h 214688"/>
                <a:gd name="connsiteX10" fmla="*/ 39996 w 149696"/>
                <a:gd name="connsiteY10" fmla="*/ 6440 h 214688"/>
                <a:gd name="connsiteX11" fmla="*/ 59653 w 149696"/>
                <a:gd name="connsiteY11" fmla="*/ 30733 h 214688"/>
                <a:gd name="connsiteX12" fmla="*/ 88987 w 149696"/>
                <a:gd name="connsiteY12" fmla="*/ 113328 h 214688"/>
                <a:gd name="connsiteX13" fmla="*/ 5520 w 149696"/>
                <a:gd name="connsiteY13" fmla="*/ 196532 h 214688"/>
                <a:gd name="connsiteX14" fmla="*/ 77 w 149696"/>
                <a:gd name="connsiteY14" fmla="*/ 205945 h 214688"/>
                <a:gd name="connsiteX15" fmla="*/ 9149 w 149696"/>
                <a:gd name="connsiteY15" fmla="*/ 214751 h 214688"/>
                <a:gd name="connsiteX16" fmla="*/ 19129 w 149696"/>
                <a:gd name="connsiteY16" fmla="*/ 208374 h 214688"/>
                <a:gd name="connsiteX17" fmla="*/ 92011 w 149696"/>
                <a:gd name="connsiteY17" fmla="*/ 122135 h 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9696" h="214688">
                  <a:moveTo>
                    <a:pt x="92011" y="122135"/>
                  </a:moveTo>
                  <a:cubicBezTo>
                    <a:pt x="104411" y="154019"/>
                    <a:pt x="118926" y="200479"/>
                    <a:pt x="123765" y="207463"/>
                  </a:cubicBezTo>
                  <a:cubicBezTo>
                    <a:pt x="128604" y="214144"/>
                    <a:pt x="131628" y="214144"/>
                    <a:pt x="139793" y="214144"/>
                  </a:cubicBezTo>
                  <a:lnTo>
                    <a:pt x="146446" y="214144"/>
                  </a:lnTo>
                  <a:cubicBezTo>
                    <a:pt x="149471" y="213840"/>
                    <a:pt x="149773" y="212018"/>
                    <a:pt x="149773" y="211107"/>
                  </a:cubicBezTo>
                  <a:cubicBezTo>
                    <a:pt x="149773" y="210196"/>
                    <a:pt x="149168" y="209589"/>
                    <a:pt x="148261" y="208374"/>
                  </a:cubicBezTo>
                  <a:cubicBezTo>
                    <a:pt x="145237" y="205034"/>
                    <a:pt x="143422" y="200479"/>
                    <a:pt x="141305" y="194406"/>
                  </a:cubicBezTo>
                  <a:lnTo>
                    <a:pt x="79612" y="21623"/>
                  </a:lnTo>
                  <a:cubicBezTo>
                    <a:pt x="73262" y="4010"/>
                    <a:pt x="56931" y="63"/>
                    <a:pt x="42717" y="63"/>
                  </a:cubicBezTo>
                  <a:cubicBezTo>
                    <a:pt x="41205" y="63"/>
                    <a:pt x="37274" y="63"/>
                    <a:pt x="37274" y="3403"/>
                  </a:cubicBezTo>
                  <a:cubicBezTo>
                    <a:pt x="37274" y="5832"/>
                    <a:pt x="39693" y="6440"/>
                    <a:pt x="39996" y="6440"/>
                  </a:cubicBezTo>
                  <a:cubicBezTo>
                    <a:pt x="49975" y="8262"/>
                    <a:pt x="52092" y="10084"/>
                    <a:pt x="59653" y="30733"/>
                  </a:cubicBezTo>
                  <a:lnTo>
                    <a:pt x="88987" y="113328"/>
                  </a:lnTo>
                  <a:lnTo>
                    <a:pt x="5520" y="196532"/>
                  </a:lnTo>
                  <a:cubicBezTo>
                    <a:pt x="1891" y="200176"/>
                    <a:pt x="77" y="201997"/>
                    <a:pt x="77" y="205945"/>
                  </a:cubicBezTo>
                  <a:cubicBezTo>
                    <a:pt x="77" y="211107"/>
                    <a:pt x="4311" y="214751"/>
                    <a:pt x="9149" y="214751"/>
                  </a:cubicBezTo>
                  <a:cubicBezTo>
                    <a:pt x="13988" y="214751"/>
                    <a:pt x="16710" y="211411"/>
                    <a:pt x="19129" y="208374"/>
                  </a:cubicBezTo>
                  <a:lnTo>
                    <a:pt x="92011" y="122135"/>
                  </a:lnTo>
                  <a:close/>
                </a:path>
              </a:pathLst>
            </a:custGeom>
            <a:solidFill>
              <a:srgbClr val="000000"/>
            </a:solidFill>
            <a:ln w="30293"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02F21982-D3DF-D83D-F09D-66775203A6E9}"/>
                </a:ext>
              </a:extLst>
            </p:cNvPr>
            <p:cNvSpPr/>
            <p:nvPr>
              <p:custDataLst>
                <p:tags r:id="rId3"/>
              </p:custDataLst>
            </p:nvPr>
          </p:nvSpPr>
          <p:spPr>
            <a:xfrm>
              <a:off x="5145956" y="4341622"/>
              <a:ext cx="201107" cy="71056"/>
            </a:xfrm>
            <a:custGeom>
              <a:avLst/>
              <a:gdLst>
                <a:gd name="connsiteX0" fmla="*/ 190910 w 201107"/>
                <a:gd name="connsiteY0" fmla="*/ 12209 h 71056"/>
                <a:gd name="connsiteX1" fmla="*/ 201192 w 201107"/>
                <a:gd name="connsiteY1" fmla="*/ 6136 h 71056"/>
                <a:gd name="connsiteX2" fmla="*/ 191213 w 201107"/>
                <a:gd name="connsiteY2" fmla="*/ 63 h 71056"/>
                <a:gd name="connsiteX3" fmla="*/ 10065 w 201107"/>
                <a:gd name="connsiteY3" fmla="*/ 63 h 71056"/>
                <a:gd name="connsiteX4" fmla="*/ 85 w 201107"/>
                <a:gd name="connsiteY4" fmla="*/ 6136 h 71056"/>
                <a:gd name="connsiteX5" fmla="*/ 10367 w 201107"/>
                <a:gd name="connsiteY5" fmla="*/ 12209 h 71056"/>
                <a:gd name="connsiteX6" fmla="*/ 190910 w 201107"/>
                <a:gd name="connsiteY6" fmla="*/ 12209 h 71056"/>
                <a:gd name="connsiteX7" fmla="*/ 191213 w 201107"/>
                <a:gd name="connsiteY7" fmla="*/ 71120 h 71056"/>
                <a:gd name="connsiteX8" fmla="*/ 201192 w 201107"/>
                <a:gd name="connsiteY8" fmla="*/ 65046 h 71056"/>
                <a:gd name="connsiteX9" fmla="*/ 190910 w 201107"/>
                <a:gd name="connsiteY9" fmla="*/ 58973 h 71056"/>
                <a:gd name="connsiteX10" fmla="*/ 10367 w 201107"/>
                <a:gd name="connsiteY10" fmla="*/ 58973 h 71056"/>
                <a:gd name="connsiteX11" fmla="*/ 85 w 201107"/>
                <a:gd name="connsiteY11" fmla="*/ 65046 h 71056"/>
                <a:gd name="connsiteX12" fmla="*/ 10065 w 201107"/>
                <a:gd name="connsiteY12" fmla="*/ 71120 h 71056"/>
                <a:gd name="connsiteX13" fmla="*/ 191213 w 201107"/>
                <a:gd name="connsiteY13" fmla="*/ 71120 h 7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1107" h="71056">
                  <a:moveTo>
                    <a:pt x="190910" y="12209"/>
                  </a:moveTo>
                  <a:cubicBezTo>
                    <a:pt x="195447" y="12209"/>
                    <a:pt x="201192" y="12209"/>
                    <a:pt x="201192" y="6136"/>
                  </a:cubicBezTo>
                  <a:cubicBezTo>
                    <a:pt x="201192" y="63"/>
                    <a:pt x="195447" y="63"/>
                    <a:pt x="191213" y="63"/>
                  </a:cubicBezTo>
                  <a:lnTo>
                    <a:pt x="10065" y="63"/>
                  </a:lnTo>
                  <a:cubicBezTo>
                    <a:pt x="5831" y="63"/>
                    <a:pt x="85" y="63"/>
                    <a:pt x="85" y="6136"/>
                  </a:cubicBezTo>
                  <a:cubicBezTo>
                    <a:pt x="85" y="12209"/>
                    <a:pt x="5831" y="12209"/>
                    <a:pt x="10367" y="12209"/>
                  </a:cubicBezTo>
                  <a:lnTo>
                    <a:pt x="190910" y="12209"/>
                  </a:lnTo>
                  <a:close/>
                  <a:moveTo>
                    <a:pt x="191213" y="71120"/>
                  </a:moveTo>
                  <a:cubicBezTo>
                    <a:pt x="195447" y="71120"/>
                    <a:pt x="201192" y="71120"/>
                    <a:pt x="201192" y="65046"/>
                  </a:cubicBezTo>
                  <a:cubicBezTo>
                    <a:pt x="201192" y="58973"/>
                    <a:pt x="195447" y="58973"/>
                    <a:pt x="190910" y="58973"/>
                  </a:cubicBezTo>
                  <a:lnTo>
                    <a:pt x="10367" y="58973"/>
                  </a:lnTo>
                  <a:cubicBezTo>
                    <a:pt x="5831" y="58973"/>
                    <a:pt x="85" y="58973"/>
                    <a:pt x="85" y="65046"/>
                  </a:cubicBezTo>
                  <a:cubicBezTo>
                    <a:pt x="85" y="71120"/>
                    <a:pt x="5831" y="71120"/>
                    <a:pt x="10065" y="71120"/>
                  </a:cubicBezTo>
                  <a:lnTo>
                    <a:pt x="191213" y="71120"/>
                  </a:lnTo>
                  <a:close/>
                </a:path>
              </a:pathLst>
            </a:custGeom>
            <a:solidFill>
              <a:srgbClr val="000000"/>
            </a:solidFill>
            <a:ln w="30293"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72182B3E-0D95-FE83-37C8-1DC71885124B}"/>
                </a:ext>
              </a:extLst>
            </p:cNvPr>
            <p:cNvSpPr/>
            <p:nvPr>
              <p:custDataLst>
                <p:tags r:id="rId4"/>
              </p:custDataLst>
            </p:nvPr>
          </p:nvSpPr>
          <p:spPr>
            <a:xfrm>
              <a:off x="5460939" y="4250827"/>
              <a:ext cx="125502" cy="208918"/>
            </a:xfrm>
            <a:custGeom>
              <a:avLst/>
              <a:gdLst>
                <a:gd name="connsiteX0" fmla="*/ 27313 w 125502"/>
                <a:gd name="connsiteY0" fmla="*/ 102700 h 208918"/>
                <a:gd name="connsiteX1" fmla="*/ 27313 w 125502"/>
                <a:gd name="connsiteY1" fmla="*/ 95412 h 208918"/>
                <a:gd name="connsiteX2" fmla="*/ 80236 w 125502"/>
                <a:gd name="connsiteY2" fmla="*/ 7654 h 208918"/>
                <a:gd name="connsiteX3" fmla="*/ 106849 w 125502"/>
                <a:gd name="connsiteY3" fmla="*/ 19801 h 208918"/>
                <a:gd name="connsiteX4" fmla="*/ 90216 w 125502"/>
                <a:gd name="connsiteY4" fmla="*/ 33465 h 208918"/>
                <a:gd name="connsiteX5" fmla="*/ 104127 w 125502"/>
                <a:gd name="connsiteY5" fmla="*/ 47434 h 208918"/>
                <a:gd name="connsiteX6" fmla="*/ 118038 w 125502"/>
                <a:gd name="connsiteY6" fmla="*/ 32858 h 208918"/>
                <a:gd name="connsiteX7" fmla="*/ 79631 w 125502"/>
                <a:gd name="connsiteY7" fmla="*/ 63 h 208918"/>
                <a:gd name="connsiteX8" fmla="*/ 96 w 125502"/>
                <a:gd name="connsiteY8" fmla="*/ 106344 h 208918"/>
                <a:gd name="connsiteX9" fmla="*/ 63301 w 125502"/>
                <a:gd name="connsiteY9" fmla="*/ 208982 h 208918"/>
                <a:gd name="connsiteX10" fmla="*/ 125599 w 125502"/>
                <a:gd name="connsiteY10" fmla="*/ 140354 h 208918"/>
                <a:gd name="connsiteX11" fmla="*/ 65115 w 125502"/>
                <a:gd name="connsiteY11" fmla="*/ 72638 h 208918"/>
                <a:gd name="connsiteX12" fmla="*/ 27313 w 125502"/>
                <a:gd name="connsiteY12" fmla="*/ 102700 h 208918"/>
                <a:gd name="connsiteX13" fmla="*/ 63301 w 125502"/>
                <a:gd name="connsiteY13" fmla="*/ 200479 h 208918"/>
                <a:gd name="connsiteX14" fmla="*/ 33362 w 125502"/>
                <a:gd name="connsiteY14" fmla="*/ 177705 h 208918"/>
                <a:gd name="connsiteX15" fmla="*/ 27918 w 125502"/>
                <a:gd name="connsiteY15" fmla="*/ 133674 h 208918"/>
                <a:gd name="connsiteX16" fmla="*/ 64813 w 125502"/>
                <a:gd name="connsiteY16" fmla="*/ 79622 h 208918"/>
                <a:gd name="connsiteX17" fmla="*/ 92938 w 125502"/>
                <a:gd name="connsiteY17" fmla="*/ 98449 h 208918"/>
                <a:gd name="connsiteX18" fmla="*/ 98381 w 125502"/>
                <a:gd name="connsiteY18" fmla="*/ 140051 h 208918"/>
                <a:gd name="connsiteX19" fmla="*/ 93240 w 125502"/>
                <a:gd name="connsiteY19" fmla="*/ 180741 h 208918"/>
                <a:gd name="connsiteX20" fmla="*/ 63301 w 125502"/>
                <a:gd name="connsiteY20" fmla="*/ 200479 h 208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5502" h="208918">
                  <a:moveTo>
                    <a:pt x="27313" y="102700"/>
                  </a:moveTo>
                  <a:lnTo>
                    <a:pt x="27313" y="95412"/>
                  </a:lnTo>
                  <a:cubicBezTo>
                    <a:pt x="27313" y="18586"/>
                    <a:pt x="64813" y="7654"/>
                    <a:pt x="80236" y="7654"/>
                  </a:cubicBezTo>
                  <a:cubicBezTo>
                    <a:pt x="87494" y="7654"/>
                    <a:pt x="100196" y="9476"/>
                    <a:pt x="106849" y="19801"/>
                  </a:cubicBezTo>
                  <a:cubicBezTo>
                    <a:pt x="102313" y="19801"/>
                    <a:pt x="90216" y="19801"/>
                    <a:pt x="90216" y="33465"/>
                  </a:cubicBezTo>
                  <a:cubicBezTo>
                    <a:pt x="90216" y="42879"/>
                    <a:pt x="97474" y="47434"/>
                    <a:pt x="104127" y="47434"/>
                  </a:cubicBezTo>
                  <a:cubicBezTo>
                    <a:pt x="108966" y="47434"/>
                    <a:pt x="118038" y="44701"/>
                    <a:pt x="118038" y="32858"/>
                  </a:cubicBezTo>
                  <a:cubicBezTo>
                    <a:pt x="118038" y="14638"/>
                    <a:pt x="104732" y="63"/>
                    <a:pt x="79631" y="63"/>
                  </a:cubicBezTo>
                  <a:cubicBezTo>
                    <a:pt x="40922" y="63"/>
                    <a:pt x="96" y="39235"/>
                    <a:pt x="96" y="106344"/>
                  </a:cubicBezTo>
                  <a:cubicBezTo>
                    <a:pt x="96" y="187422"/>
                    <a:pt x="35176" y="208982"/>
                    <a:pt x="63301" y="208982"/>
                  </a:cubicBezTo>
                  <a:cubicBezTo>
                    <a:pt x="96869" y="208982"/>
                    <a:pt x="125599" y="180438"/>
                    <a:pt x="125599" y="140354"/>
                  </a:cubicBezTo>
                  <a:cubicBezTo>
                    <a:pt x="125599" y="101789"/>
                    <a:pt x="98684" y="72638"/>
                    <a:pt x="65115" y="72638"/>
                  </a:cubicBezTo>
                  <a:cubicBezTo>
                    <a:pt x="44551" y="72638"/>
                    <a:pt x="33362" y="88125"/>
                    <a:pt x="27313" y="102700"/>
                  </a:cubicBezTo>
                  <a:close/>
                  <a:moveTo>
                    <a:pt x="63301" y="200479"/>
                  </a:moveTo>
                  <a:cubicBezTo>
                    <a:pt x="44249" y="200479"/>
                    <a:pt x="35176" y="182260"/>
                    <a:pt x="33362" y="177705"/>
                  </a:cubicBezTo>
                  <a:cubicBezTo>
                    <a:pt x="27918" y="163433"/>
                    <a:pt x="27918" y="139140"/>
                    <a:pt x="27918" y="133674"/>
                  </a:cubicBezTo>
                  <a:cubicBezTo>
                    <a:pt x="27918" y="109988"/>
                    <a:pt x="37595" y="79622"/>
                    <a:pt x="64813" y="79622"/>
                  </a:cubicBezTo>
                  <a:cubicBezTo>
                    <a:pt x="69652" y="79622"/>
                    <a:pt x="83563" y="79622"/>
                    <a:pt x="92938" y="98449"/>
                  </a:cubicBezTo>
                  <a:cubicBezTo>
                    <a:pt x="98381" y="109684"/>
                    <a:pt x="98381" y="125171"/>
                    <a:pt x="98381" y="140051"/>
                  </a:cubicBezTo>
                  <a:cubicBezTo>
                    <a:pt x="98381" y="154626"/>
                    <a:pt x="98381" y="169809"/>
                    <a:pt x="93240" y="180741"/>
                  </a:cubicBezTo>
                  <a:cubicBezTo>
                    <a:pt x="84168" y="198961"/>
                    <a:pt x="70256" y="200479"/>
                    <a:pt x="63301" y="200479"/>
                  </a:cubicBezTo>
                  <a:close/>
                </a:path>
              </a:pathLst>
            </a:custGeom>
            <a:solidFill>
              <a:srgbClr val="000000"/>
            </a:solidFill>
            <a:ln w="30293"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9BE2414C-A0CA-0E56-8712-BF945A264685}"/>
                </a:ext>
              </a:extLst>
            </p:cNvPr>
            <p:cNvSpPr/>
            <p:nvPr>
              <p:custDataLst>
                <p:tags r:id="rId5"/>
              </p:custDataLst>
            </p:nvPr>
          </p:nvSpPr>
          <p:spPr>
            <a:xfrm>
              <a:off x="5625454" y="4420877"/>
              <a:ext cx="35382" cy="90794"/>
            </a:xfrm>
            <a:custGeom>
              <a:avLst/>
              <a:gdLst>
                <a:gd name="connsiteX0" fmla="*/ 35484 w 35382"/>
                <a:gd name="connsiteY0" fmla="*/ 31947 h 90794"/>
                <a:gd name="connsiteX1" fmla="*/ 16129 w 35382"/>
                <a:gd name="connsiteY1" fmla="*/ 63 h 90794"/>
                <a:gd name="connsiteX2" fmla="*/ 101 w 35382"/>
                <a:gd name="connsiteY2" fmla="*/ 16157 h 90794"/>
                <a:gd name="connsiteX3" fmla="*/ 16129 w 35382"/>
                <a:gd name="connsiteY3" fmla="*/ 32251 h 90794"/>
                <a:gd name="connsiteX4" fmla="*/ 26713 w 35382"/>
                <a:gd name="connsiteY4" fmla="*/ 28303 h 90794"/>
                <a:gd name="connsiteX5" fmla="*/ 28226 w 35382"/>
                <a:gd name="connsiteY5" fmla="*/ 27392 h 90794"/>
                <a:gd name="connsiteX6" fmla="*/ 28830 w 35382"/>
                <a:gd name="connsiteY6" fmla="*/ 31947 h 90794"/>
                <a:gd name="connsiteX7" fmla="*/ 8266 w 35382"/>
                <a:gd name="connsiteY7" fmla="*/ 82659 h 90794"/>
                <a:gd name="connsiteX8" fmla="*/ 4939 w 35382"/>
                <a:gd name="connsiteY8" fmla="*/ 87517 h 90794"/>
                <a:gd name="connsiteX9" fmla="*/ 7964 w 35382"/>
                <a:gd name="connsiteY9" fmla="*/ 90858 h 90794"/>
                <a:gd name="connsiteX10" fmla="*/ 35484 w 35382"/>
                <a:gd name="connsiteY10" fmla="*/ 31947 h 90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382" h="90794">
                  <a:moveTo>
                    <a:pt x="35484" y="31947"/>
                  </a:moveTo>
                  <a:cubicBezTo>
                    <a:pt x="35484" y="11906"/>
                    <a:pt x="27923" y="63"/>
                    <a:pt x="16129" y="63"/>
                  </a:cubicBezTo>
                  <a:cubicBezTo>
                    <a:pt x="6149" y="63"/>
                    <a:pt x="101" y="7654"/>
                    <a:pt x="101" y="16157"/>
                  </a:cubicBezTo>
                  <a:cubicBezTo>
                    <a:pt x="101" y="24356"/>
                    <a:pt x="6149" y="32251"/>
                    <a:pt x="16129" y="32251"/>
                  </a:cubicBezTo>
                  <a:cubicBezTo>
                    <a:pt x="19758" y="32251"/>
                    <a:pt x="23689" y="31036"/>
                    <a:pt x="26713" y="28303"/>
                  </a:cubicBezTo>
                  <a:cubicBezTo>
                    <a:pt x="27621" y="27696"/>
                    <a:pt x="27923" y="27392"/>
                    <a:pt x="28226" y="27392"/>
                  </a:cubicBezTo>
                  <a:cubicBezTo>
                    <a:pt x="28528" y="27392"/>
                    <a:pt x="28830" y="27696"/>
                    <a:pt x="28830" y="31947"/>
                  </a:cubicBezTo>
                  <a:cubicBezTo>
                    <a:pt x="28830" y="54418"/>
                    <a:pt x="18246" y="72638"/>
                    <a:pt x="8266" y="82659"/>
                  </a:cubicBezTo>
                  <a:cubicBezTo>
                    <a:pt x="4939" y="85999"/>
                    <a:pt x="4939" y="86606"/>
                    <a:pt x="4939" y="87517"/>
                  </a:cubicBezTo>
                  <a:cubicBezTo>
                    <a:pt x="4939" y="89643"/>
                    <a:pt x="6452" y="90858"/>
                    <a:pt x="7964" y="90858"/>
                  </a:cubicBezTo>
                  <a:cubicBezTo>
                    <a:pt x="11290" y="90858"/>
                    <a:pt x="35484" y="67476"/>
                    <a:pt x="35484" y="31947"/>
                  </a:cubicBezTo>
                  <a:close/>
                </a:path>
              </a:pathLst>
            </a:custGeom>
            <a:solidFill>
              <a:srgbClr val="000000"/>
            </a:solidFill>
            <a:ln w="30293"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8D039362-B16E-90C0-FAB5-89CD481BD9AC}"/>
                </a:ext>
              </a:extLst>
            </p:cNvPr>
            <p:cNvSpPr/>
            <p:nvPr>
              <p:custDataLst>
                <p:tags r:id="rId6"/>
              </p:custDataLst>
            </p:nvPr>
          </p:nvSpPr>
          <p:spPr>
            <a:xfrm>
              <a:off x="5742925" y="4318847"/>
              <a:ext cx="163909" cy="199809"/>
            </a:xfrm>
            <a:custGeom>
              <a:avLst/>
              <a:gdLst>
                <a:gd name="connsiteX0" fmla="*/ 60891 w 163909"/>
                <a:gd name="connsiteY0" fmla="*/ 27696 h 199809"/>
                <a:gd name="connsiteX1" fmla="*/ 65427 w 163909"/>
                <a:gd name="connsiteY1" fmla="*/ 8262 h 199809"/>
                <a:gd name="connsiteX2" fmla="*/ 56657 w 163909"/>
                <a:gd name="connsiteY2" fmla="*/ 63 h 199809"/>
                <a:gd name="connsiteX3" fmla="*/ 44560 w 163909"/>
                <a:gd name="connsiteY3" fmla="*/ 10995 h 199809"/>
                <a:gd name="connsiteX4" fmla="*/ 1012 w 163909"/>
                <a:gd name="connsiteY4" fmla="*/ 186814 h 199809"/>
                <a:gd name="connsiteX5" fmla="*/ 105 w 163909"/>
                <a:gd name="connsiteY5" fmla="*/ 191673 h 199809"/>
                <a:gd name="connsiteX6" fmla="*/ 8573 w 163909"/>
                <a:gd name="connsiteY6" fmla="*/ 199872 h 199809"/>
                <a:gd name="connsiteX7" fmla="*/ 19157 w 163909"/>
                <a:gd name="connsiteY7" fmla="*/ 193495 h 199809"/>
                <a:gd name="connsiteX8" fmla="*/ 35790 w 163909"/>
                <a:gd name="connsiteY8" fmla="*/ 128208 h 199809"/>
                <a:gd name="connsiteX9" fmla="*/ 65125 w 163909"/>
                <a:gd name="connsiteY9" fmla="*/ 137621 h 199809"/>
                <a:gd name="connsiteX10" fmla="*/ 105346 w 163909"/>
                <a:gd name="connsiteY10" fmla="*/ 115454 h 199809"/>
                <a:gd name="connsiteX11" fmla="*/ 132564 w 163909"/>
                <a:gd name="connsiteY11" fmla="*/ 137621 h 199809"/>
                <a:gd name="connsiteX12" fmla="*/ 154943 w 163909"/>
                <a:gd name="connsiteY12" fmla="*/ 120920 h 199809"/>
                <a:gd name="connsiteX13" fmla="*/ 164015 w 163909"/>
                <a:gd name="connsiteY13" fmla="*/ 90857 h 199809"/>
                <a:gd name="connsiteX14" fmla="*/ 160386 w 163909"/>
                <a:gd name="connsiteY14" fmla="*/ 87821 h 199809"/>
                <a:gd name="connsiteX15" fmla="*/ 156152 w 163909"/>
                <a:gd name="connsiteY15" fmla="*/ 93287 h 199809"/>
                <a:gd name="connsiteX16" fmla="*/ 133169 w 163909"/>
                <a:gd name="connsiteY16" fmla="*/ 130941 h 199809"/>
                <a:gd name="connsiteX17" fmla="*/ 124096 w 163909"/>
                <a:gd name="connsiteY17" fmla="*/ 116972 h 199809"/>
                <a:gd name="connsiteX18" fmla="*/ 130144 w 163909"/>
                <a:gd name="connsiteY18" fmla="*/ 85392 h 199809"/>
                <a:gd name="connsiteX19" fmla="*/ 138612 w 163909"/>
                <a:gd name="connsiteY19" fmla="*/ 52596 h 199809"/>
                <a:gd name="connsiteX20" fmla="*/ 143753 w 163909"/>
                <a:gd name="connsiteY20" fmla="*/ 31947 h 199809"/>
                <a:gd name="connsiteX21" fmla="*/ 148289 w 163909"/>
                <a:gd name="connsiteY21" fmla="*/ 11602 h 199809"/>
                <a:gd name="connsiteX22" fmla="*/ 139519 w 163909"/>
                <a:gd name="connsiteY22" fmla="*/ 3403 h 199809"/>
                <a:gd name="connsiteX23" fmla="*/ 127725 w 163909"/>
                <a:gd name="connsiteY23" fmla="*/ 14031 h 199809"/>
                <a:gd name="connsiteX24" fmla="*/ 113512 w 163909"/>
                <a:gd name="connsiteY24" fmla="*/ 70816 h 199809"/>
                <a:gd name="connsiteX25" fmla="*/ 105649 w 163909"/>
                <a:gd name="connsiteY25" fmla="*/ 101789 h 199809"/>
                <a:gd name="connsiteX26" fmla="*/ 66334 w 163909"/>
                <a:gd name="connsiteY26" fmla="*/ 130941 h 199809"/>
                <a:gd name="connsiteX27" fmla="*/ 43956 w 163909"/>
                <a:gd name="connsiteY27" fmla="*/ 104522 h 199809"/>
                <a:gd name="connsiteX28" fmla="*/ 48189 w 163909"/>
                <a:gd name="connsiteY28" fmla="*/ 78711 h 199809"/>
                <a:gd name="connsiteX29" fmla="*/ 60891 w 163909"/>
                <a:gd name="connsiteY29" fmla="*/ 27696 h 199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3909" h="199809">
                  <a:moveTo>
                    <a:pt x="60891" y="27696"/>
                  </a:moveTo>
                  <a:cubicBezTo>
                    <a:pt x="62403" y="21319"/>
                    <a:pt x="65427" y="9780"/>
                    <a:pt x="65427" y="8262"/>
                  </a:cubicBezTo>
                  <a:cubicBezTo>
                    <a:pt x="65427" y="3099"/>
                    <a:pt x="61798" y="63"/>
                    <a:pt x="56657" y="63"/>
                  </a:cubicBezTo>
                  <a:cubicBezTo>
                    <a:pt x="55750" y="63"/>
                    <a:pt x="47282" y="366"/>
                    <a:pt x="44560" y="10995"/>
                  </a:cubicBezTo>
                  <a:lnTo>
                    <a:pt x="1012" y="186814"/>
                  </a:lnTo>
                  <a:cubicBezTo>
                    <a:pt x="105" y="190458"/>
                    <a:pt x="105" y="191066"/>
                    <a:pt x="105" y="191673"/>
                  </a:cubicBezTo>
                  <a:cubicBezTo>
                    <a:pt x="105" y="196228"/>
                    <a:pt x="3432" y="199872"/>
                    <a:pt x="8573" y="199872"/>
                  </a:cubicBezTo>
                  <a:cubicBezTo>
                    <a:pt x="14924" y="199872"/>
                    <a:pt x="18553" y="194406"/>
                    <a:pt x="19157" y="193495"/>
                  </a:cubicBezTo>
                  <a:cubicBezTo>
                    <a:pt x="20367" y="190762"/>
                    <a:pt x="24299" y="174972"/>
                    <a:pt x="35790" y="128208"/>
                  </a:cubicBezTo>
                  <a:cubicBezTo>
                    <a:pt x="45468" y="136407"/>
                    <a:pt x="59076" y="137621"/>
                    <a:pt x="65125" y="137621"/>
                  </a:cubicBezTo>
                  <a:cubicBezTo>
                    <a:pt x="86294" y="137621"/>
                    <a:pt x="98088" y="123957"/>
                    <a:pt x="105346" y="115454"/>
                  </a:cubicBezTo>
                  <a:cubicBezTo>
                    <a:pt x="108068" y="129119"/>
                    <a:pt x="119257" y="137621"/>
                    <a:pt x="132564" y="137621"/>
                  </a:cubicBezTo>
                  <a:cubicBezTo>
                    <a:pt x="143148" y="137621"/>
                    <a:pt x="150104" y="130637"/>
                    <a:pt x="154943" y="120920"/>
                  </a:cubicBezTo>
                  <a:cubicBezTo>
                    <a:pt x="160084" y="109988"/>
                    <a:pt x="164015" y="91465"/>
                    <a:pt x="164015" y="90857"/>
                  </a:cubicBezTo>
                  <a:cubicBezTo>
                    <a:pt x="164015" y="87821"/>
                    <a:pt x="161293" y="87821"/>
                    <a:pt x="160386" y="87821"/>
                  </a:cubicBezTo>
                  <a:cubicBezTo>
                    <a:pt x="157362" y="87821"/>
                    <a:pt x="157060" y="89036"/>
                    <a:pt x="156152" y="93287"/>
                  </a:cubicBezTo>
                  <a:cubicBezTo>
                    <a:pt x="151011" y="113025"/>
                    <a:pt x="145568" y="130941"/>
                    <a:pt x="133169" y="130941"/>
                  </a:cubicBezTo>
                  <a:cubicBezTo>
                    <a:pt x="125003" y="130941"/>
                    <a:pt x="124096" y="123046"/>
                    <a:pt x="124096" y="116972"/>
                  </a:cubicBezTo>
                  <a:cubicBezTo>
                    <a:pt x="124096" y="110292"/>
                    <a:pt x="127725" y="96020"/>
                    <a:pt x="130144" y="85392"/>
                  </a:cubicBezTo>
                  <a:lnTo>
                    <a:pt x="138612" y="52596"/>
                  </a:lnTo>
                  <a:cubicBezTo>
                    <a:pt x="139519" y="48041"/>
                    <a:pt x="142544" y="36502"/>
                    <a:pt x="143753" y="31947"/>
                  </a:cubicBezTo>
                  <a:cubicBezTo>
                    <a:pt x="145265" y="24963"/>
                    <a:pt x="148289" y="13424"/>
                    <a:pt x="148289" y="11602"/>
                  </a:cubicBezTo>
                  <a:cubicBezTo>
                    <a:pt x="148289" y="6136"/>
                    <a:pt x="144056" y="3403"/>
                    <a:pt x="139519" y="3403"/>
                  </a:cubicBezTo>
                  <a:cubicBezTo>
                    <a:pt x="138007" y="3403"/>
                    <a:pt x="130144" y="3707"/>
                    <a:pt x="127725" y="14031"/>
                  </a:cubicBezTo>
                  <a:lnTo>
                    <a:pt x="113512" y="70816"/>
                  </a:lnTo>
                  <a:cubicBezTo>
                    <a:pt x="109883" y="85999"/>
                    <a:pt x="106556" y="98753"/>
                    <a:pt x="105649" y="101789"/>
                  </a:cubicBezTo>
                  <a:cubicBezTo>
                    <a:pt x="105346" y="103308"/>
                    <a:pt x="90830" y="130941"/>
                    <a:pt x="66334" y="130941"/>
                  </a:cubicBezTo>
                  <a:cubicBezTo>
                    <a:pt x="51214" y="130941"/>
                    <a:pt x="43956" y="120920"/>
                    <a:pt x="43956" y="104522"/>
                  </a:cubicBezTo>
                  <a:cubicBezTo>
                    <a:pt x="43956" y="95716"/>
                    <a:pt x="46073" y="87214"/>
                    <a:pt x="48189" y="78711"/>
                  </a:cubicBezTo>
                  <a:lnTo>
                    <a:pt x="60891" y="27696"/>
                  </a:lnTo>
                  <a:close/>
                </a:path>
              </a:pathLst>
            </a:custGeom>
            <a:solidFill>
              <a:srgbClr val="000000"/>
            </a:solidFill>
            <a:ln w="30293"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3397EF3C-E5DE-830D-2815-3B492D62A4EA}"/>
                </a:ext>
              </a:extLst>
            </p:cNvPr>
            <p:cNvSpPr/>
            <p:nvPr>
              <p:custDataLst>
                <p:tags r:id="rId7"/>
              </p:custDataLst>
            </p:nvPr>
          </p:nvSpPr>
          <p:spPr>
            <a:xfrm>
              <a:off x="6017012" y="4341622"/>
              <a:ext cx="201107" cy="71056"/>
            </a:xfrm>
            <a:custGeom>
              <a:avLst/>
              <a:gdLst>
                <a:gd name="connsiteX0" fmla="*/ 190939 w 201107"/>
                <a:gd name="connsiteY0" fmla="*/ 12209 h 71056"/>
                <a:gd name="connsiteX1" fmla="*/ 201221 w 201107"/>
                <a:gd name="connsiteY1" fmla="*/ 6136 h 71056"/>
                <a:gd name="connsiteX2" fmla="*/ 191241 w 201107"/>
                <a:gd name="connsiteY2" fmla="*/ 63 h 71056"/>
                <a:gd name="connsiteX3" fmla="*/ 10094 w 201107"/>
                <a:gd name="connsiteY3" fmla="*/ 63 h 71056"/>
                <a:gd name="connsiteX4" fmla="*/ 114 w 201107"/>
                <a:gd name="connsiteY4" fmla="*/ 6136 h 71056"/>
                <a:gd name="connsiteX5" fmla="*/ 10396 w 201107"/>
                <a:gd name="connsiteY5" fmla="*/ 12209 h 71056"/>
                <a:gd name="connsiteX6" fmla="*/ 190939 w 201107"/>
                <a:gd name="connsiteY6" fmla="*/ 12209 h 71056"/>
                <a:gd name="connsiteX7" fmla="*/ 191241 w 201107"/>
                <a:gd name="connsiteY7" fmla="*/ 71120 h 71056"/>
                <a:gd name="connsiteX8" fmla="*/ 201221 w 201107"/>
                <a:gd name="connsiteY8" fmla="*/ 65046 h 71056"/>
                <a:gd name="connsiteX9" fmla="*/ 190939 w 201107"/>
                <a:gd name="connsiteY9" fmla="*/ 58973 h 71056"/>
                <a:gd name="connsiteX10" fmla="*/ 10396 w 201107"/>
                <a:gd name="connsiteY10" fmla="*/ 58973 h 71056"/>
                <a:gd name="connsiteX11" fmla="*/ 114 w 201107"/>
                <a:gd name="connsiteY11" fmla="*/ 65046 h 71056"/>
                <a:gd name="connsiteX12" fmla="*/ 10094 w 201107"/>
                <a:gd name="connsiteY12" fmla="*/ 71120 h 71056"/>
                <a:gd name="connsiteX13" fmla="*/ 191241 w 201107"/>
                <a:gd name="connsiteY13" fmla="*/ 71120 h 7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1107" h="71056">
                  <a:moveTo>
                    <a:pt x="190939" y="12209"/>
                  </a:moveTo>
                  <a:cubicBezTo>
                    <a:pt x="195475" y="12209"/>
                    <a:pt x="201221" y="12209"/>
                    <a:pt x="201221" y="6136"/>
                  </a:cubicBezTo>
                  <a:cubicBezTo>
                    <a:pt x="201221" y="63"/>
                    <a:pt x="195475" y="63"/>
                    <a:pt x="191241" y="63"/>
                  </a:cubicBezTo>
                  <a:lnTo>
                    <a:pt x="10094" y="63"/>
                  </a:lnTo>
                  <a:cubicBezTo>
                    <a:pt x="5860" y="63"/>
                    <a:pt x="114" y="63"/>
                    <a:pt x="114" y="6136"/>
                  </a:cubicBezTo>
                  <a:cubicBezTo>
                    <a:pt x="114" y="12209"/>
                    <a:pt x="5860" y="12209"/>
                    <a:pt x="10396" y="12209"/>
                  </a:cubicBezTo>
                  <a:lnTo>
                    <a:pt x="190939" y="12209"/>
                  </a:lnTo>
                  <a:close/>
                  <a:moveTo>
                    <a:pt x="191241" y="71120"/>
                  </a:moveTo>
                  <a:cubicBezTo>
                    <a:pt x="195475" y="71120"/>
                    <a:pt x="201221" y="71120"/>
                    <a:pt x="201221" y="65046"/>
                  </a:cubicBezTo>
                  <a:cubicBezTo>
                    <a:pt x="201221" y="58973"/>
                    <a:pt x="195475" y="58973"/>
                    <a:pt x="190939" y="58973"/>
                  </a:cubicBezTo>
                  <a:lnTo>
                    <a:pt x="10396" y="58973"/>
                  </a:lnTo>
                  <a:cubicBezTo>
                    <a:pt x="5860" y="58973"/>
                    <a:pt x="114" y="58973"/>
                    <a:pt x="114" y="65046"/>
                  </a:cubicBezTo>
                  <a:cubicBezTo>
                    <a:pt x="114" y="71120"/>
                    <a:pt x="5860" y="71120"/>
                    <a:pt x="10094" y="71120"/>
                  </a:cubicBezTo>
                  <a:lnTo>
                    <a:pt x="191241" y="71120"/>
                  </a:lnTo>
                  <a:close/>
                </a:path>
              </a:pathLst>
            </a:custGeom>
            <a:solidFill>
              <a:srgbClr val="000000"/>
            </a:solidFill>
            <a:ln w="30293"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270C1A19-FB8D-F5D6-37C9-EA4DF76604C7}"/>
                </a:ext>
              </a:extLst>
            </p:cNvPr>
            <p:cNvSpPr/>
            <p:nvPr>
              <p:custDataLst>
                <p:tags r:id="rId8"/>
              </p:custDataLst>
            </p:nvPr>
          </p:nvSpPr>
          <p:spPr>
            <a:xfrm>
              <a:off x="6346208" y="4250827"/>
              <a:ext cx="99797" cy="202238"/>
            </a:xfrm>
            <a:custGeom>
              <a:avLst/>
              <a:gdLst>
                <a:gd name="connsiteX0" fmla="*/ 62120 w 99797"/>
                <a:gd name="connsiteY0" fmla="*/ 7958 h 202238"/>
                <a:gd name="connsiteX1" fmla="*/ 55164 w 99797"/>
                <a:gd name="connsiteY1" fmla="*/ 63 h 202238"/>
                <a:gd name="connsiteX2" fmla="*/ 125 w 99797"/>
                <a:gd name="connsiteY2" fmla="*/ 19497 h 202238"/>
                <a:gd name="connsiteX3" fmla="*/ 125 w 99797"/>
                <a:gd name="connsiteY3" fmla="*/ 28911 h 202238"/>
                <a:gd name="connsiteX4" fmla="*/ 39741 w 99797"/>
                <a:gd name="connsiteY4" fmla="*/ 21015 h 202238"/>
                <a:gd name="connsiteX5" fmla="*/ 39741 w 99797"/>
                <a:gd name="connsiteY5" fmla="*/ 178312 h 202238"/>
                <a:gd name="connsiteX6" fmla="*/ 11616 w 99797"/>
                <a:gd name="connsiteY6" fmla="*/ 192888 h 202238"/>
                <a:gd name="connsiteX7" fmla="*/ 1939 w 99797"/>
                <a:gd name="connsiteY7" fmla="*/ 192888 h 202238"/>
                <a:gd name="connsiteX8" fmla="*/ 1939 w 99797"/>
                <a:gd name="connsiteY8" fmla="*/ 202301 h 202238"/>
                <a:gd name="connsiteX9" fmla="*/ 50931 w 99797"/>
                <a:gd name="connsiteY9" fmla="*/ 201390 h 202238"/>
                <a:gd name="connsiteX10" fmla="*/ 99922 w 99797"/>
                <a:gd name="connsiteY10" fmla="*/ 202301 h 202238"/>
                <a:gd name="connsiteX11" fmla="*/ 99922 w 99797"/>
                <a:gd name="connsiteY11" fmla="*/ 192888 h 202238"/>
                <a:gd name="connsiteX12" fmla="*/ 90245 w 99797"/>
                <a:gd name="connsiteY12" fmla="*/ 192888 h 202238"/>
                <a:gd name="connsiteX13" fmla="*/ 62120 w 99797"/>
                <a:gd name="connsiteY13" fmla="*/ 178312 h 202238"/>
                <a:gd name="connsiteX14" fmla="*/ 62120 w 99797"/>
                <a:gd name="connsiteY14" fmla="*/ 7958 h 202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797" h="202238">
                  <a:moveTo>
                    <a:pt x="62120" y="7958"/>
                  </a:moveTo>
                  <a:cubicBezTo>
                    <a:pt x="62120" y="670"/>
                    <a:pt x="62120" y="63"/>
                    <a:pt x="55164" y="63"/>
                  </a:cubicBezTo>
                  <a:cubicBezTo>
                    <a:pt x="36415" y="19497"/>
                    <a:pt x="9802" y="19497"/>
                    <a:pt x="125" y="19497"/>
                  </a:cubicBezTo>
                  <a:lnTo>
                    <a:pt x="125" y="28911"/>
                  </a:lnTo>
                  <a:cubicBezTo>
                    <a:pt x="6173" y="28911"/>
                    <a:pt x="24015" y="28911"/>
                    <a:pt x="39741" y="21015"/>
                  </a:cubicBezTo>
                  <a:lnTo>
                    <a:pt x="39741" y="178312"/>
                  </a:lnTo>
                  <a:cubicBezTo>
                    <a:pt x="39741" y="189244"/>
                    <a:pt x="38834" y="192888"/>
                    <a:pt x="11616" y="192888"/>
                  </a:cubicBezTo>
                  <a:lnTo>
                    <a:pt x="1939" y="192888"/>
                  </a:lnTo>
                  <a:lnTo>
                    <a:pt x="1939" y="202301"/>
                  </a:lnTo>
                  <a:cubicBezTo>
                    <a:pt x="12524" y="201390"/>
                    <a:pt x="38834" y="201390"/>
                    <a:pt x="50931" y="201390"/>
                  </a:cubicBezTo>
                  <a:cubicBezTo>
                    <a:pt x="63027" y="201390"/>
                    <a:pt x="89337" y="201390"/>
                    <a:pt x="99922" y="202301"/>
                  </a:cubicBezTo>
                  <a:lnTo>
                    <a:pt x="99922" y="192888"/>
                  </a:lnTo>
                  <a:lnTo>
                    <a:pt x="90245" y="192888"/>
                  </a:lnTo>
                  <a:cubicBezTo>
                    <a:pt x="63027" y="192888"/>
                    <a:pt x="62120" y="189547"/>
                    <a:pt x="62120" y="178312"/>
                  </a:cubicBezTo>
                  <a:lnTo>
                    <a:pt x="62120" y="7958"/>
                  </a:lnTo>
                  <a:close/>
                </a:path>
              </a:pathLst>
            </a:custGeom>
            <a:solidFill>
              <a:srgbClr val="000000"/>
            </a:solidFill>
            <a:ln w="30293"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EF0C2B81-F5E9-F278-0C26-002DD220BA87}"/>
                </a:ext>
              </a:extLst>
            </p:cNvPr>
            <p:cNvSpPr/>
            <p:nvPr>
              <p:custDataLst>
                <p:tags r:id="rId9"/>
              </p:custDataLst>
            </p:nvPr>
          </p:nvSpPr>
          <p:spPr>
            <a:xfrm>
              <a:off x="6497417" y="4250827"/>
              <a:ext cx="99797" cy="202238"/>
            </a:xfrm>
            <a:custGeom>
              <a:avLst/>
              <a:gdLst>
                <a:gd name="connsiteX0" fmla="*/ 62125 w 99797"/>
                <a:gd name="connsiteY0" fmla="*/ 7958 h 202238"/>
                <a:gd name="connsiteX1" fmla="*/ 55169 w 99797"/>
                <a:gd name="connsiteY1" fmla="*/ 63 h 202238"/>
                <a:gd name="connsiteX2" fmla="*/ 129 w 99797"/>
                <a:gd name="connsiteY2" fmla="*/ 19497 h 202238"/>
                <a:gd name="connsiteX3" fmla="*/ 129 w 99797"/>
                <a:gd name="connsiteY3" fmla="*/ 28911 h 202238"/>
                <a:gd name="connsiteX4" fmla="*/ 39746 w 99797"/>
                <a:gd name="connsiteY4" fmla="*/ 21015 h 202238"/>
                <a:gd name="connsiteX5" fmla="*/ 39746 w 99797"/>
                <a:gd name="connsiteY5" fmla="*/ 178312 h 202238"/>
                <a:gd name="connsiteX6" fmla="*/ 11621 w 99797"/>
                <a:gd name="connsiteY6" fmla="*/ 192888 h 202238"/>
                <a:gd name="connsiteX7" fmla="*/ 1944 w 99797"/>
                <a:gd name="connsiteY7" fmla="*/ 192888 h 202238"/>
                <a:gd name="connsiteX8" fmla="*/ 1944 w 99797"/>
                <a:gd name="connsiteY8" fmla="*/ 202301 h 202238"/>
                <a:gd name="connsiteX9" fmla="*/ 50936 w 99797"/>
                <a:gd name="connsiteY9" fmla="*/ 201390 h 202238"/>
                <a:gd name="connsiteX10" fmla="*/ 99927 w 99797"/>
                <a:gd name="connsiteY10" fmla="*/ 202301 h 202238"/>
                <a:gd name="connsiteX11" fmla="*/ 99927 w 99797"/>
                <a:gd name="connsiteY11" fmla="*/ 192888 h 202238"/>
                <a:gd name="connsiteX12" fmla="*/ 90250 w 99797"/>
                <a:gd name="connsiteY12" fmla="*/ 192888 h 202238"/>
                <a:gd name="connsiteX13" fmla="*/ 62125 w 99797"/>
                <a:gd name="connsiteY13" fmla="*/ 178312 h 202238"/>
                <a:gd name="connsiteX14" fmla="*/ 62125 w 99797"/>
                <a:gd name="connsiteY14" fmla="*/ 7958 h 202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797" h="202238">
                  <a:moveTo>
                    <a:pt x="62125" y="7958"/>
                  </a:moveTo>
                  <a:cubicBezTo>
                    <a:pt x="62125" y="670"/>
                    <a:pt x="62125" y="63"/>
                    <a:pt x="55169" y="63"/>
                  </a:cubicBezTo>
                  <a:cubicBezTo>
                    <a:pt x="36420" y="19497"/>
                    <a:pt x="9807" y="19497"/>
                    <a:pt x="129" y="19497"/>
                  </a:cubicBezTo>
                  <a:lnTo>
                    <a:pt x="129" y="28911"/>
                  </a:lnTo>
                  <a:cubicBezTo>
                    <a:pt x="6178" y="28911"/>
                    <a:pt x="24020" y="28911"/>
                    <a:pt x="39746" y="21015"/>
                  </a:cubicBezTo>
                  <a:lnTo>
                    <a:pt x="39746" y="178312"/>
                  </a:lnTo>
                  <a:cubicBezTo>
                    <a:pt x="39746" y="189244"/>
                    <a:pt x="38839" y="192888"/>
                    <a:pt x="11621" y="192888"/>
                  </a:cubicBezTo>
                  <a:lnTo>
                    <a:pt x="1944" y="192888"/>
                  </a:lnTo>
                  <a:lnTo>
                    <a:pt x="1944" y="202301"/>
                  </a:lnTo>
                  <a:cubicBezTo>
                    <a:pt x="12529" y="201390"/>
                    <a:pt x="38839" y="201390"/>
                    <a:pt x="50936" y="201390"/>
                  </a:cubicBezTo>
                  <a:cubicBezTo>
                    <a:pt x="63032" y="201390"/>
                    <a:pt x="89342" y="201390"/>
                    <a:pt x="99927" y="202301"/>
                  </a:cubicBezTo>
                  <a:lnTo>
                    <a:pt x="99927" y="192888"/>
                  </a:lnTo>
                  <a:lnTo>
                    <a:pt x="90250" y="192888"/>
                  </a:lnTo>
                  <a:cubicBezTo>
                    <a:pt x="63032" y="192888"/>
                    <a:pt x="62125" y="189547"/>
                    <a:pt x="62125" y="178312"/>
                  </a:cubicBezTo>
                  <a:lnTo>
                    <a:pt x="62125" y="7958"/>
                  </a:lnTo>
                  <a:close/>
                </a:path>
              </a:pathLst>
            </a:custGeom>
            <a:solidFill>
              <a:srgbClr val="000000"/>
            </a:solidFill>
            <a:ln w="30293"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507E4BF5-7EB5-001F-E731-838BDE41FC63}"/>
                </a:ext>
              </a:extLst>
            </p:cNvPr>
            <p:cNvSpPr/>
            <p:nvPr>
              <p:custDataLst>
                <p:tags r:id="rId10"/>
              </p:custDataLst>
            </p:nvPr>
          </p:nvSpPr>
          <p:spPr>
            <a:xfrm>
              <a:off x="6647718" y="4420877"/>
              <a:ext cx="32056" cy="32188"/>
            </a:xfrm>
            <a:custGeom>
              <a:avLst/>
              <a:gdLst>
                <a:gd name="connsiteX0" fmla="*/ 32191 w 32056"/>
                <a:gd name="connsiteY0" fmla="*/ 16157 h 32188"/>
                <a:gd name="connsiteX1" fmla="*/ 16163 w 32056"/>
                <a:gd name="connsiteY1" fmla="*/ 63 h 32188"/>
                <a:gd name="connsiteX2" fmla="*/ 134 w 32056"/>
                <a:gd name="connsiteY2" fmla="*/ 16157 h 32188"/>
                <a:gd name="connsiteX3" fmla="*/ 16163 w 32056"/>
                <a:gd name="connsiteY3" fmla="*/ 32251 h 32188"/>
                <a:gd name="connsiteX4" fmla="*/ 32191 w 32056"/>
                <a:gd name="connsiteY4" fmla="*/ 16157 h 32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56" h="32188">
                  <a:moveTo>
                    <a:pt x="32191" y="16157"/>
                  </a:moveTo>
                  <a:cubicBezTo>
                    <a:pt x="32191" y="7351"/>
                    <a:pt x="24933" y="63"/>
                    <a:pt x="16163" y="63"/>
                  </a:cubicBezTo>
                  <a:cubicBezTo>
                    <a:pt x="7392" y="63"/>
                    <a:pt x="134" y="7351"/>
                    <a:pt x="134" y="16157"/>
                  </a:cubicBezTo>
                  <a:cubicBezTo>
                    <a:pt x="134" y="24963"/>
                    <a:pt x="7392" y="32251"/>
                    <a:pt x="16163" y="32251"/>
                  </a:cubicBezTo>
                  <a:cubicBezTo>
                    <a:pt x="24933" y="32251"/>
                    <a:pt x="32191" y="24963"/>
                    <a:pt x="32191" y="16157"/>
                  </a:cubicBezTo>
                  <a:close/>
                </a:path>
              </a:pathLst>
            </a:custGeom>
            <a:solidFill>
              <a:srgbClr val="000000"/>
            </a:solidFill>
            <a:ln w="30293" cap="flat">
              <a:noFill/>
              <a:prstDash val="solid"/>
              <a:miter/>
            </a:ln>
          </p:spPr>
          <p:txBody>
            <a:bodyPr rtlCol="0" anchor="ctr"/>
            <a:lstStyle/>
            <a:p>
              <a:endParaRPr lang="en-IN"/>
            </a:p>
          </p:txBody>
        </p:sp>
      </p:grpSp>
    </p:spTree>
    <p:extLst>
      <p:ext uri="{BB962C8B-B14F-4D97-AF65-F5344CB8AC3E}">
        <p14:creationId xmlns:p14="http://schemas.microsoft.com/office/powerpoint/2010/main" val="896574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67A18-1C26-169C-6AA5-6B626185F9BB}"/>
              </a:ext>
            </a:extLst>
          </p:cNvPr>
          <p:cNvSpPr>
            <a:spLocks noGrp="1"/>
          </p:cNvSpPr>
          <p:nvPr>
            <p:ph type="title"/>
          </p:nvPr>
        </p:nvSpPr>
        <p:spPr/>
        <p:txBody>
          <a:bodyPr/>
          <a:lstStyle/>
          <a:p>
            <a:r>
              <a:rPr lang="en-IN" dirty="0"/>
              <a:t>M / M / 1 - Insights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13989F-DF10-A6E5-93E0-F41F5E54349B}"/>
                  </a:ext>
                </a:extLst>
              </p:cNvPr>
              <p:cNvSpPr>
                <a:spLocks noGrp="1"/>
              </p:cNvSpPr>
              <p:nvPr>
                <p:ph idx="1"/>
              </p:nvPr>
            </p:nvSpPr>
            <p:spPr>
              <a:xfrm>
                <a:off x="674255" y="1062182"/>
                <a:ext cx="6110003" cy="5114781"/>
              </a:xfrm>
            </p:spPr>
            <p:txBody>
              <a:bodyPr>
                <a:noAutofit/>
              </a:bodyPr>
              <a:lstStyle/>
              <a:p>
                <a:r>
                  <a:rPr lang="en-IN" sz="2200" dirty="0"/>
                  <a:t>For equilibrium, we must have </a:t>
                </a:r>
                <a14:m>
                  <m:oMath xmlns:m="http://schemas.openxmlformats.org/officeDocument/2006/math">
                    <m:r>
                      <a:rPr lang="en-IN" sz="2200" b="0" i="1" smtClean="0">
                        <a:latin typeface="Cambria Math" panose="02040503050406030204" pitchFamily="18" charset="0"/>
                      </a:rPr>
                      <m:t>𝜆</m:t>
                    </m:r>
                    <m:r>
                      <a:rPr lang="en-IN" sz="2200" b="0" i="1" smtClean="0">
                        <a:latin typeface="Cambria Math" panose="02040503050406030204" pitchFamily="18" charset="0"/>
                      </a:rPr>
                      <m:t>&lt;</m:t>
                    </m:r>
                    <m:r>
                      <a:rPr lang="en-IN" sz="2200" b="0" i="1" smtClean="0">
                        <a:latin typeface="Cambria Math" panose="02040503050406030204" pitchFamily="18" charset="0"/>
                      </a:rPr>
                      <m:t>𝜇</m:t>
                    </m:r>
                  </m:oMath>
                </a14:m>
                <a:r>
                  <a:rPr lang="en-IN" sz="2200" dirty="0"/>
                  <a:t>.</a:t>
                </a:r>
              </a:p>
              <a:p>
                <a:endParaRPr lang="en-IN" sz="2200" u="sng" dirty="0"/>
              </a:p>
              <a:p>
                <a:pPr marL="0" indent="0">
                  <a:buNone/>
                </a:pPr>
                <a:r>
                  <a:rPr lang="en-IN" sz="2200" u="sng" dirty="0"/>
                  <a:t>Performance metrics:</a:t>
                </a:r>
                <a:r>
                  <a:rPr lang="en-IN" sz="2200" dirty="0"/>
                  <a:t> Mean and Variance.</a:t>
                </a:r>
              </a:p>
              <a:p>
                <a:pPr marL="457200" indent="-457200">
                  <a:buFont typeface="+mj-lt"/>
                  <a:buAutoNum type="arabicPeriod"/>
                </a:pPr>
                <a:r>
                  <a:rPr lang="en-IN" sz="2200" dirty="0"/>
                  <a:t>As the utilization tends to 1, mean and variance of the system state blow up to </a:t>
                </a:r>
                <a14:m>
                  <m:oMath xmlns:m="http://schemas.openxmlformats.org/officeDocument/2006/math">
                    <m:r>
                      <a:rPr lang="en-IN" sz="2200" b="0" i="1" smtClean="0">
                        <a:latin typeface="Cambria Math" panose="02040503050406030204" pitchFamily="18" charset="0"/>
                      </a:rPr>
                      <m:t>∞</m:t>
                    </m:r>
                  </m:oMath>
                </a14:m>
                <a:r>
                  <a:rPr lang="en-IN" sz="2200" dirty="0"/>
                  <a:t>.</a:t>
                </a:r>
              </a:p>
              <a:p>
                <a:pPr marL="457200" lvl="1" indent="0">
                  <a:buNone/>
                </a:pPr>
                <a:r>
                  <a:rPr lang="en-IN" sz="2200" b="0" dirty="0"/>
                  <a:t>	</a:t>
                </a:r>
                <a14:m>
                  <m:oMath xmlns:m="http://schemas.openxmlformats.org/officeDocument/2006/math">
                    <m:r>
                      <a:rPr lang="en-IN" sz="2200" b="0" i="1" smtClean="0">
                        <a:latin typeface="Cambria Math" panose="02040503050406030204" pitchFamily="18" charset="0"/>
                      </a:rPr>
                      <m:t>𝔼</m:t>
                    </m:r>
                    <m:d>
                      <m:dPr>
                        <m:begChr m:val="["/>
                        <m:endChr m:val="]"/>
                        <m:ctrlPr>
                          <a:rPr lang="en-IN" sz="2200" b="0" i="1" smtClean="0">
                            <a:latin typeface="Cambria Math" panose="02040503050406030204" pitchFamily="18" charset="0"/>
                          </a:rPr>
                        </m:ctrlPr>
                      </m:dPr>
                      <m:e>
                        <m:r>
                          <a:rPr lang="en-IN" sz="2200" b="0" i="1" smtClean="0">
                            <a:latin typeface="Cambria Math" panose="02040503050406030204" pitchFamily="18" charset="0"/>
                          </a:rPr>
                          <m:t>𝑁</m:t>
                        </m:r>
                      </m:e>
                    </m:d>
                    <m:r>
                      <a:rPr lang="en-IN" sz="2200" b="0" i="1" smtClean="0">
                        <a:latin typeface="Cambria Math" panose="02040503050406030204" pitchFamily="18" charset="0"/>
                      </a:rPr>
                      <m:t>=</m:t>
                    </m:r>
                    <m:f>
                      <m:fPr>
                        <m:ctrlPr>
                          <a:rPr lang="en-IN" sz="2200" b="0" i="1" smtClean="0">
                            <a:latin typeface="Cambria Math" panose="02040503050406030204" pitchFamily="18" charset="0"/>
                          </a:rPr>
                        </m:ctrlPr>
                      </m:fPr>
                      <m:num>
                        <m:r>
                          <a:rPr lang="en-IN" sz="2200" b="0" i="1" smtClean="0">
                            <a:latin typeface="Cambria Math" panose="02040503050406030204" pitchFamily="18" charset="0"/>
                          </a:rPr>
                          <m:t>𝜌</m:t>
                        </m:r>
                      </m:num>
                      <m:den>
                        <m:r>
                          <a:rPr lang="en-IN" sz="2200" b="0" i="1" smtClean="0">
                            <a:latin typeface="Cambria Math" panose="02040503050406030204" pitchFamily="18" charset="0"/>
                          </a:rPr>
                          <m:t>1−</m:t>
                        </m:r>
                        <m:r>
                          <a:rPr lang="en-IN" sz="2200" b="0" i="1" smtClean="0">
                            <a:latin typeface="Cambria Math" panose="02040503050406030204" pitchFamily="18" charset="0"/>
                          </a:rPr>
                          <m:t>𝜌</m:t>
                        </m:r>
                      </m:den>
                    </m:f>
                  </m:oMath>
                </a14:m>
                <a:r>
                  <a:rPr lang="en-IN" sz="2200" dirty="0"/>
                  <a:t>, </a:t>
                </a:r>
                <a14:m>
                  <m:oMath xmlns:m="http://schemas.openxmlformats.org/officeDocument/2006/math">
                    <m:r>
                      <a:rPr lang="en-IN" sz="2200" b="0" i="1" smtClean="0">
                        <a:latin typeface="Cambria Math" panose="02040503050406030204" pitchFamily="18" charset="0"/>
                      </a:rPr>
                      <m:t>𝑣𝑎𝑟</m:t>
                    </m:r>
                    <m:d>
                      <m:dPr>
                        <m:ctrlPr>
                          <a:rPr lang="en-IN" sz="2200" b="0" i="1" smtClean="0">
                            <a:latin typeface="Cambria Math" panose="02040503050406030204" pitchFamily="18" charset="0"/>
                          </a:rPr>
                        </m:ctrlPr>
                      </m:dPr>
                      <m:e>
                        <m:r>
                          <a:rPr lang="en-IN" sz="2200" b="0" i="1" smtClean="0">
                            <a:latin typeface="Cambria Math" panose="02040503050406030204" pitchFamily="18" charset="0"/>
                          </a:rPr>
                          <m:t>𝑁</m:t>
                        </m:r>
                      </m:e>
                    </m:d>
                    <m:r>
                      <a:rPr lang="en-IN" sz="2200" b="0" i="1" smtClean="0">
                        <a:latin typeface="Cambria Math" panose="02040503050406030204" pitchFamily="18" charset="0"/>
                      </a:rPr>
                      <m:t>=</m:t>
                    </m:r>
                    <m:f>
                      <m:fPr>
                        <m:ctrlPr>
                          <a:rPr lang="en-IN" sz="2200" b="0" i="1" smtClean="0">
                            <a:latin typeface="Cambria Math" panose="02040503050406030204" pitchFamily="18" charset="0"/>
                          </a:rPr>
                        </m:ctrlPr>
                      </m:fPr>
                      <m:num>
                        <m:sSup>
                          <m:sSupPr>
                            <m:ctrlPr>
                              <a:rPr lang="en-IN" sz="2200" b="0" i="1" smtClean="0">
                                <a:latin typeface="Cambria Math" panose="02040503050406030204" pitchFamily="18" charset="0"/>
                              </a:rPr>
                            </m:ctrlPr>
                          </m:sSupPr>
                          <m:e>
                            <m:r>
                              <a:rPr lang="en-IN" sz="2200" b="0" i="1" smtClean="0">
                                <a:latin typeface="Cambria Math" panose="02040503050406030204" pitchFamily="18" charset="0"/>
                              </a:rPr>
                              <m:t>𝜌</m:t>
                            </m:r>
                          </m:e>
                          <m:sup>
                            <m:r>
                              <a:rPr lang="en-IN" sz="2200" b="0" i="1" smtClean="0">
                                <a:latin typeface="Cambria Math" panose="02040503050406030204" pitchFamily="18" charset="0"/>
                              </a:rPr>
                              <m:t>2</m:t>
                            </m:r>
                          </m:sup>
                        </m:sSup>
                      </m:num>
                      <m:den>
                        <m:r>
                          <a:rPr lang="en-IN" sz="2200" b="0" i="1" smtClean="0">
                            <a:latin typeface="Cambria Math" panose="02040503050406030204" pitchFamily="18" charset="0"/>
                          </a:rPr>
                          <m:t>1−</m:t>
                        </m:r>
                        <m:r>
                          <a:rPr lang="en-IN" sz="2200" b="0" i="1" smtClean="0">
                            <a:latin typeface="Cambria Math" panose="02040503050406030204" pitchFamily="18" charset="0"/>
                          </a:rPr>
                          <m:t>𝜌</m:t>
                        </m:r>
                      </m:den>
                    </m:f>
                  </m:oMath>
                </a14:m>
                <a:r>
                  <a:rPr lang="en-IN" sz="2200" dirty="0"/>
                  <a:t>.</a:t>
                </a:r>
              </a:p>
              <a:p>
                <a:pPr marL="457200" indent="-457200">
                  <a:buFont typeface="+mj-lt"/>
                  <a:buAutoNum type="arabicPeriod"/>
                </a:pPr>
                <a:r>
                  <a:rPr lang="en-IN" sz="2200" dirty="0"/>
                  <a:t>Randomness grows without bounds</a:t>
                </a:r>
                <a:endParaRPr lang="en-IN" sz="2200" i="1" dirty="0"/>
              </a:p>
              <a:p>
                <a:pPr marL="457200" indent="-457200">
                  <a:buFont typeface="+mj-lt"/>
                  <a:buAutoNum type="arabicPeriod"/>
                </a:pPr>
                <a:r>
                  <a:rPr lang="en-IN" sz="2200" i="1" dirty="0"/>
                  <a:t>Response time</a:t>
                </a:r>
                <a:r>
                  <a:rPr lang="en-IN" sz="2200" dirty="0"/>
                  <a:t> </a:t>
                </a:r>
                <a14:m>
                  <m:oMath xmlns:m="http://schemas.openxmlformats.org/officeDocument/2006/math">
                    <m:r>
                      <a:rPr lang="en-IN" sz="2200" b="0" i="1" smtClean="0">
                        <a:latin typeface="Cambria Math" panose="02040503050406030204" pitchFamily="18" charset="0"/>
                      </a:rPr>
                      <m:t>≠</m:t>
                    </m:r>
                  </m:oMath>
                </a14:m>
                <a:r>
                  <a:rPr lang="en-IN" sz="2200" i="1" dirty="0"/>
                  <a:t> Service time</a:t>
                </a:r>
              </a:p>
              <a:p>
                <a:pPr marL="914400" lvl="1" indent="-457200">
                  <a:buFont typeface="+mj-lt"/>
                  <a:buAutoNum type="arabicPeriod"/>
                </a:pPr>
                <a:r>
                  <a:rPr lang="en-IN" sz="2200" dirty="0"/>
                  <a:t>Waiting + Service</a:t>
                </a:r>
              </a:p>
              <a:p>
                <a:pPr marL="914400" lvl="1" indent="-457200">
                  <a:buFont typeface="+mj-lt"/>
                  <a:buAutoNum type="arabicPeriod"/>
                </a:pPr>
                <a:r>
                  <a:rPr lang="en-IN" sz="2200" dirty="0"/>
                  <a:t>Any relation between Response time and arrival rate?</a:t>
                </a:r>
              </a:p>
              <a:p>
                <a:pPr marL="914400" lvl="1" indent="-457200">
                  <a:buFont typeface="+mj-lt"/>
                  <a:buAutoNum type="arabicPeriod"/>
                </a:pPr>
                <a:r>
                  <a:rPr lang="en-IN" sz="2200" i="1" dirty="0"/>
                  <a:t>Little’s Law : </a:t>
                </a:r>
                <a14:m>
                  <m:oMath xmlns:m="http://schemas.openxmlformats.org/officeDocument/2006/math">
                    <m:acc>
                      <m:accPr>
                        <m:chr m:val="̅"/>
                        <m:ctrlPr>
                          <a:rPr lang="en-IN" sz="2200" b="0" i="1" smtClean="0">
                            <a:latin typeface="Cambria Math" panose="02040503050406030204" pitchFamily="18" charset="0"/>
                          </a:rPr>
                        </m:ctrlPr>
                      </m:accPr>
                      <m:e>
                        <m:r>
                          <a:rPr lang="en-IN" sz="2200" b="0" i="1" smtClean="0">
                            <a:latin typeface="Cambria Math" panose="02040503050406030204" pitchFamily="18" charset="0"/>
                          </a:rPr>
                          <m:t>𝑁</m:t>
                        </m:r>
                      </m:e>
                    </m:acc>
                    <m:r>
                      <a:rPr lang="en-IN" sz="2200" b="0" i="1" dirty="0" smtClean="0">
                        <a:latin typeface="Cambria Math" panose="02040503050406030204" pitchFamily="18" charset="0"/>
                      </a:rPr>
                      <m:t>=</m:t>
                    </m:r>
                    <m:r>
                      <a:rPr lang="en-IN" sz="2200" b="0" i="1" dirty="0" smtClean="0">
                        <a:latin typeface="Cambria Math" panose="02040503050406030204" pitchFamily="18" charset="0"/>
                      </a:rPr>
                      <m:t>𝜆</m:t>
                    </m:r>
                    <m:r>
                      <a:rPr lang="en-IN" sz="2200" b="0" i="1" dirty="0" smtClean="0">
                        <a:latin typeface="Cambria Math" panose="02040503050406030204" pitchFamily="18" charset="0"/>
                      </a:rPr>
                      <m:t> </m:t>
                    </m:r>
                    <m:acc>
                      <m:accPr>
                        <m:chr m:val="̅"/>
                        <m:ctrlPr>
                          <a:rPr lang="en-IN" sz="2200" b="0" i="1" dirty="0" smtClean="0">
                            <a:latin typeface="Cambria Math" panose="02040503050406030204" pitchFamily="18" charset="0"/>
                          </a:rPr>
                        </m:ctrlPr>
                      </m:accPr>
                      <m:e>
                        <m:r>
                          <a:rPr lang="en-IN" sz="2200" b="0" i="1" dirty="0" smtClean="0">
                            <a:latin typeface="Cambria Math" panose="02040503050406030204" pitchFamily="18" charset="0"/>
                          </a:rPr>
                          <m:t>𝑇</m:t>
                        </m:r>
                      </m:e>
                    </m:acc>
                    <m:r>
                      <a:rPr lang="en-IN" sz="2200" b="0" i="1" smtClean="0">
                        <a:latin typeface="Cambria Math" panose="02040503050406030204" pitchFamily="18" charset="0"/>
                      </a:rPr>
                      <m:t> </m:t>
                    </m:r>
                  </m:oMath>
                </a14:m>
                <a:endParaRPr lang="en-IN" sz="2200" i="1" dirty="0"/>
              </a:p>
            </p:txBody>
          </p:sp>
        </mc:Choice>
        <mc:Fallback xmlns="">
          <p:sp>
            <p:nvSpPr>
              <p:cNvPr id="3" name="Content Placeholder 2">
                <a:extLst>
                  <a:ext uri="{FF2B5EF4-FFF2-40B4-BE49-F238E27FC236}">
                    <a16:creationId xmlns:a16="http://schemas.microsoft.com/office/drawing/2014/main" id="{7313989F-DF10-A6E5-93E0-F41F5E54349B}"/>
                  </a:ext>
                </a:extLst>
              </p:cNvPr>
              <p:cNvSpPr>
                <a:spLocks noGrp="1" noRot="1" noChangeAspect="1" noMove="1" noResize="1" noEditPoints="1" noAdjustHandles="1" noChangeArrowheads="1" noChangeShapeType="1" noTextEdit="1"/>
              </p:cNvSpPr>
              <p:nvPr>
                <p:ph idx="1"/>
              </p:nvPr>
            </p:nvSpPr>
            <p:spPr>
              <a:xfrm>
                <a:off x="674255" y="1062182"/>
                <a:ext cx="6110003" cy="5114781"/>
              </a:xfrm>
              <a:blipFill>
                <a:blip r:embed="rId2"/>
                <a:stretch>
                  <a:fillRect l="-1796" t="-1549"/>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CD01780D-9EFB-7636-D2C3-D59FF2A2D5AA}"/>
              </a:ext>
            </a:extLst>
          </p:cNvPr>
          <p:cNvSpPr>
            <a:spLocks noGrp="1"/>
          </p:cNvSpPr>
          <p:nvPr>
            <p:ph type="dt" sz="half" idx="10"/>
          </p:nvPr>
        </p:nvSpPr>
        <p:spPr/>
        <p:txBody>
          <a:bodyPr/>
          <a:lstStyle/>
          <a:p>
            <a:r>
              <a:rPr lang="en-IN"/>
              <a:t>11-11-2024</a:t>
            </a:r>
          </a:p>
        </p:txBody>
      </p:sp>
      <p:sp>
        <p:nvSpPr>
          <p:cNvPr id="5" name="Footer Placeholder 4">
            <a:extLst>
              <a:ext uri="{FF2B5EF4-FFF2-40B4-BE49-F238E27FC236}">
                <a16:creationId xmlns:a16="http://schemas.microsoft.com/office/drawing/2014/main" id="{ACF39135-6FEB-74A2-CD19-955C54364FA6}"/>
              </a:ext>
            </a:extLst>
          </p:cNvPr>
          <p:cNvSpPr>
            <a:spLocks noGrp="1"/>
          </p:cNvSpPr>
          <p:nvPr>
            <p:ph type="ftr" sz="quarter" idx="11"/>
          </p:nvPr>
        </p:nvSpPr>
        <p:spPr/>
        <p:txBody>
          <a:bodyPr/>
          <a:lstStyle/>
          <a:p>
            <a:r>
              <a:rPr lang="en-GB"/>
              <a:t>EE 699 Next Generation Wireless Networks</a:t>
            </a:r>
            <a:endParaRPr lang="en-IN"/>
          </a:p>
        </p:txBody>
      </p:sp>
      <p:pic>
        <p:nvPicPr>
          <p:cNvPr id="7" name="Graphic 6">
            <a:extLst>
              <a:ext uri="{FF2B5EF4-FFF2-40B4-BE49-F238E27FC236}">
                <a16:creationId xmlns:a16="http://schemas.microsoft.com/office/drawing/2014/main" id="{7C13BF32-FEF8-4026-EF22-002D16AA67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63148" y="1062182"/>
            <a:ext cx="6499123" cy="4879634"/>
          </a:xfrm>
          <a:prstGeom prst="rect">
            <a:avLst/>
          </a:prstGeom>
        </p:spPr>
      </p:pic>
      <p:sp>
        <p:nvSpPr>
          <p:cNvPr id="6" name="Slide Number Placeholder 5">
            <a:extLst>
              <a:ext uri="{FF2B5EF4-FFF2-40B4-BE49-F238E27FC236}">
                <a16:creationId xmlns:a16="http://schemas.microsoft.com/office/drawing/2014/main" id="{B8B2492C-18B4-4F57-45DD-D5ECE389C65D}"/>
              </a:ext>
            </a:extLst>
          </p:cNvPr>
          <p:cNvSpPr>
            <a:spLocks noGrp="1"/>
          </p:cNvSpPr>
          <p:nvPr>
            <p:ph type="sldNum" sz="quarter" idx="12"/>
          </p:nvPr>
        </p:nvSpPr>
        <p:spPr/>
        <p:txBody>
          <a:bodyPr/>
          <a:lstStyle/>
          <a:p>
            <a:fld id="{50AA789A-47A0-452A-AC36-A3ADBAC401EF}" type="slidenum">
              <a:rPr lang="en-IN" smtClean="0"/>
              <a:t>15</a:t>
            </a:fld>
            <a:endParaRPr lang="en-IN"/>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DBBDA31-AF1E-EDD9-24A5-FEE0C4781FED}"/>
                  </a:ext>
                </a:extLst>
              </p:cNvPr>
              <p:cNvSpPr txBox="1"/>
              <p:nvPr/>
            </p:nvSpPr>
            <p:spPr>
              <a:xfrm>
                <a:off x="8668834" y="5807631"/>
                <a:ext cx="2684966" cy="369332"/>
              </a:xfrm>
              <a:prstGeom prst="rect">
                <a:avLst/>
              </a:prstGeom>
              <a:noFill/>
            </p:spPr>
            <p:txBody>
              <a:bodyPr wrap="none" rtlCol="0">
                <a:spAutoFit/>
              </a:bodyPr>
              <a:lstStyle/>
              <a:p>
                <a:r>
                  <a:rPr lang="en-IN" i="1" u="sng" dirty="0">
                    <a:latin typeface="LM Roman 10" panose="00000500000000000000" pitchFamily="50" charset="0"/>
                  </a:rPr>
                  <a:t>Mean v/s </a:t>
                </a:r>
                <a14:m>
                  <m:oMath xmlns:m="http://schemas.openxmlformats.org/officeDocument/2006/math">
                    <m:r>
                      <a:rPr lang="en-IN" b="0" i="1" u="sng" smtClean="0">
                        <a:latin typeface="Cambria Math" panose="02040503050406030204" pitchFamily="18" charset="0"/>
                      </a:rPr>
                      <m:t>𝜌</m:t>
                    </m:r>
                  </m:oMath>
                </a14:m>
                <a:r>
                  <a:rPr lang="en-IN" i="1" u="sng" dirty="0">
                    <a:latin typeface="LM Roman 10" panose="00000500000000000000" pitchFamily="50" charset="0"/>
                  </a:rPr>
                  <a:t> (Utilization)</a:t>
                </a:r>
              </a:p>
            </p:txBody>
          </p:sp>
        </mc:Choice>
        <mc:Fallback xmlns="">
          <p:sp>
            <p:nvSpPr>
              <p:cNvPr id="8" name="TextBox 7">
                <a:extLst>
                  <a:ext uri="{FF2B5EF4-FFF2-40B4-BE49-F238E27FC236}">
                    <a16:creationId xmlns:a16="http://schemas.microsoft.com/office/drawing/2014/main" id="{FDBBDA31-AF1E-EDD9-24A5-FEE0C4781FED}"/>
                  </a:ext>
                </a:extLst>
              </p:cNvPr>
              <p:cNvSpPr txBox="1">
                <a:spLocks noRot="1" noChangeAspect="1" noMove="1" noResize="1" noEditPoints="1" noAdjustHandles="1" noChangeArrowheads="1" noChangeShapeType="1" noTextEdit="1"/>
              </p:cNvSpPr>
              <p:nvPr/>
            </p:nvSpPr>
            <p:spPr>
              <a:xfrm>
                <a:off x="8668834" y="5807631"/>
                <a:ext cx="2684966" cy="369332"/>
              </a:xfrm>
              <a:prstGeom prst="rect">
                <a:avLst/>
              </a:prstGeom>
              <a:blipFill>
                <a:blip r:embed="rId5"/>
                <a:stretch>
                  <a:fillRect l="-1814" t="-10000" r="-1587" b="-26667"/>
                </a:stretch>
              </a:blipFill>
            </p:spPr>
            <p:txBody>
              <a:bodyPr/>
              <a:lstStyle/>
              <a:p>
                <a:r>
                  <a:rPr lang="en-IN">
                    <a:noFill/>
                  </a:rPr>
                  <a:t> </a:t>
                </a:r>
              </a:p>
            </p:txBody>
          </p:sp>
        </mc:Fallback>
      </mc:AlternateContent>
    </p:spTree>
    <p:extLst>
      <p:ext uri="{BB962C8B-B14F-4D97-AF65-F5344CB8AC3E}">
        <p14:creationId xmlns:p14="http://schemas.microsoft.com/office/powerpoint/2010/main" val="2467564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08481-46C4-A9D5-D05F-23FD7EE9695F}"/>
              </a:ext>
            </a:extLst>
          </p:cNvPr>
          <p:cNvSpPr>
            <a:spLocks noGrp="1"/>
          </p:cNvSpPr>
          <p:nvPr>
            <p:ph type="title"/>
          </p:nvPr>
        </p:nvSpPr>
        <p:spPr/>
        <p:txBody>
          <a:bodyPr/>
          <a:lstStyle/>
          <a:p>
            <a:pPr algn="ctr"/>
            <a:r>
              <a:rPr lang="en-IN" dirty="0"/>
              <a:t>M / M / 1 / N – Finite buffer size</a:t>
            </a:r>
          </a:p>
        </p:txBody>
      </p:sp>
      <p:sp>
        <p:nvSpPr>
          <p:cNvPr id="3" name="Content Placeholder 2">
            <a:extLst>
              <a:ext uri="{FF2B5EF4-FFF2-40B4-BE49-F238E27FC236}">
                <a16:creationId xmlns:a16="http://schemas.microsoft.com/office/drawing/2014/main" id="{C6198CA4-E262-CEDA-8AE8-05457E6B3E0E}"/>
              </a:ext>
            </a:extLst>
          </p:cNvPr>
          <p:cNvSpPr>
            <a:spLocks noGrp="1"/>
          </p:cNvSpPr>
          <p:nvPr>
            <p:ph idx="1"/>
          </p:nvPr>
        </p:nvSpPr>
        <p:spPr>
          <a:xfrm>
            <a:off x="674256" y="1062182"/>
            <a:ext cx="6159164" cy="5114781"/>
          </a:xfrm>
        </p:spPr>
        <p:txBody>
          <a:bodyPr/>
          <a:lstStyle/>
          <a:p>
            <a:r>
              <a:rPr lang="en-IN" dirty="0"/>
              <a:t>Why finite buffer size?</a:t>
            </a:r>
          </a:p>
          <a:p>
            <a:pPr lvl="1"/>
            <a:r>
              <a:rPr lang="en-IN" dirty="0"/>
              <a:t>Finite capacity.</a:t>
            </a:r>
          </a:p>
          <a:p>
            <a:pPr lvl="1"/>
            <a:r>
              <a:rPr lang="en-IN" i="1" dirty="0"/>
              <a:t>Example</a:t>
            </a:r>
            <a:r>
              <a:rPr lang="en-IN" dirty="0"/>
              <a:t>. An airport is unlikely to be able to accommodate infinite airplanes.</a:t>
            </a:r>
          </a:p>
          <a:p>
            <a:r>
              <a:rPr lang="en-IN" dirty="0"/>
              <a:t>Model description:</a:t>
            </a:r>
          </a:p>
          <a:p>
            <a:pPr marL="971550" lvl="1" indent="-514350">
              <a:buFont typeface="+mj-lt"/>
              <a:buAutoNum type="arabicPeriod"/>
            </a:pPr>
            <a:r>
              <a:rPr lang="en-IN" dirty="0"/>
              <a:t>(1) – (5) from M/M/1.</a:t>
            </a:r>
          </a:p>
          <a:p>
            <a:pPr marL="971550" lvl="1" indent="-514350">
              <a:buFont typeface="+mj-lt"/>
              <a:buAutoNum type="arabicPeriod"/>
            </a:pPr>
            <a:r>
              <a:rPr lang="en-IN" dirty="0"/>
              <a:t>Finite buffer size of N.</a:t>
            </a:r>
          </a:p>
          <a:p>
            <a:pPr marL="971550" lvl="1" indent="-514350">
              <a:buFont typeface="+mj-lt"/>
              <a:buAutoNum type="arabicPeriod"/>
            </a:pPr>
            <a:r>
              <a:rPr lang="en-IN" dirty="0"/>
              <a:t>Any excess/ additional arrivals</a:t>
            </a:r>
          </a:p>
          <a:p>
            <a:pPr lvl="2"/>
            <a:r>
              <a:rPr lang="en-IN" dirty="0"/>
              <a:t>Turned down/ blocked/ dropped.</a:t>
            </a:r>
          </a:p>
          <a:p>
            <a:pPr lvl="2"/>
            <a:r>
              <a:rPr lang="en-IN" dirty="0"/>
              <a:t>Do not return if blocked once.</a:t>
            </a:r>
          </a:p>
          <a:p>
            <a:endParaRPr lang="en-IN" dirty="0"/>
          </a:p>
        </p:txBody>
      </p:sp>
      <p:sp>
        <p:nvSpPr>
          <p:cNvPr id="4" name="Date Placeholder 3">
            <a:extLst>
              <a:ext uri="{FF2B5EF4-FFF2-40B4-BE49-F238E27FC236}">
                <a16:creationId xmlns:a16="http://schemas.microsoft.com/office/drawing/2014/main" id="{1E79576A-998D-92CD-02ED-6A3302EA0E34}"/>
              </a:ext>
            </a:extLst>
          </p:cNvPr>
          <p:cNvSpPr>
            <a:spLocks noGrp="1"/>
          </p:cNvSpPr>
          <p:nvPr>
            <p:ph type="dt" sz="half" idx="10"/>
          </p:nvPr>
        </p:nvSpPr>
        <p:spPr/>
        <p:txBody>
          <a:bodyPr/>
          <a:lstStyle/>
          <a:p>
            <a:r>
              <a:rPr lang="en-IN"/>
              <a:t>11-11-2024</a:t>
            </a:r>
          </a:p>
        </p:txBody>
      </p:sp>
      <p:sp>
        <p:nvSpPr>
          <p:cNvPr id="5" name="Footer Placeholder 4">
            <a:extLst>
              <a:ext uri="{FF2B5EF4-FFF2-40B4-BE49-F238E27FC236}">
                <a16:creationId xmlns:a16="http://schemas.microsoft.com/office/drawing/2014/main" id="{4BD72319-F4DC-1FBE-251A-A7F9D1D6168E}"/>
              </a:ext>
            </a:extLst>
          </p:cNvPr>
          <p:cNvSpPr>
            <a:spLocks noGrp="1"/>
          </p:cNvSpPr>
          <p:nvPr>
            <p:ph type="ftr" sz="quarter" idx="11"/>
          </p:nvPr>
        </p:nvSpPr>
        <p:spPr/>
        <p:txBody>
          <a:bodyPr/>
          <a:lstStyle/>
          <a:p>
            <a:r>
              <a:rPr lang="en-GB"/>
              <a:t>EE 699 Next Generation Wireless Networks</a:t>
            </a:r>
            <a:endParaRPr lang="en-IN"/>
          </a:p>
        </p:txBody>
      </p:sp>
      <p:pic>
        <p:nvPicPr>
          <p:cNvPr id="7" name="Picture 6">
            <a:extLst>
              <a:ext uri="{FF2B5EF4-FFF2-40B4-BE49-F238E27FC236}">
                <a16:creationId xmlns:a16="http://schemas.microsoft.com/office/drawing/2014/main" id="{198E3B35-6771-CB2C-5CB1-2DDA1F0C24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437" y="904168"/>
            <a:ext cx="5262563" cy="5262563"/>
          </a:xfrm>
          <a:prstGeom prst="rect">
            <a:avLst/>
          </a:prstGeom>
        </p:spPr>
      </p:pic>
      <p:sp>
        <p:nvSpPr>
          <p:cNvPr id="8" name="TextBox 7">
            <a:extLst>
              <a:ext uri="{FF2B5EF4-FFF2-40B4-BE49-F238E27FC236}">
                <a16:creationId xmlns:a16="http://schemas.microsoft.com/office/drawing/2014/main" id="{DF9ED730-87B1-5DFF-647B-B55281C88387}"/>
              </a:ext>
            </a:extLst>
          </p:cNvPr>
          <p:cNvSpPr txBox="1"/>
          <p:nvPr/>
        </p:nvSpPr>
        <p:spPr>
          <a:xfrm>
            <a:off x="5625383" y="5915353"/>
            <a:ext cx="2416073" cy="261610"/>
          </a:xfrm>
          <a:prstGeom prst="rect">
            <a:avLst/>
          </a:prstGeom>
          <a:noFill/>
        </p:spPr>
        <p:txBody>
          <a:bodyPr wrap="square" rtlCol="0">
            <a:spAutoFit/>
          </a:bodyPr>
          <a:lstStyle/>
          <a:p>
            <a:r>
              <a:rPr lang="en-GB" sz="1100" b="1" i="1" u="sng" dirty="0">
                <a:solidFill>
                  <a:srgbClr val="C00000"/>
                </a:solidFill>
                <a:latin typeface="LM Sans 10" panose="00000500000000000000" pitchFamily="50" charset="0"/>
              </a:rPr>
              <a:t>Source:</a:t>
            </a:r>
            <a:r>
              <a:rPr lang="en-GB" sz="1100" b="1" i="1" dirty="0">
                <a:solidFill>
                  <a:srgbClr val="C00000"/>
                </a:solidFill>
                <a:latin typeface="LM Sans 10" panose="00000500000000000000" pitchFamily="50" charset="0"/>
              </a:rPr>
              <a:t> </a:t>
            </a:r>
            <a:r>
              <a:rPr lang="en-GB" sz="1100" b="1" dirty="0">
                <a:solidFill>
                  <a:srgbClr val="C00000"/>
                </a:solidFill>
                <a:latin typeface="LM Sans 10" panose="00000500000000000000" pitchFamily="50" charset="0"/>
              </a:rPr>
              <a:t>DALL·E</a:t>
            </a:r>
            <a:endParaRPr lang="en-IN" sz="1100" dirty="0">
              <a:solidFill>
                <a:srgbClr val="C00000"/>
              </a:solidFill>
              <a:latin typeface="LM Sans 10" panose="00000500000000000000" pitchFamily="50" charset="0"/>
            </a:endParaRPr>
          </a:p>
        </p:txBody>
      </p:sp>
      <p:sp>
        <p:nvSpPr>
          <p:cNvPr id="6" name="Slide Number Placeholder 5">
            <a:extLst>
              <a:ext uri="{FF2B5EF4-FFF2-40B4-BE49-F238E27FC236}">
                <a16:creationId xmlns:a16="http://schemas.microsoft.com/office/drawing/2014/main" id="{C00C3992-F395-C8AF-BE27-0A321E70E91B}"/>
              </a:ext>
            </a:extLst>
          </p:cNvPr>
          <p:cNvSpPr>
            <a:spLocks noGrp="1"/>
          </p:cNvSpPr>
          <p:nvPr>
            <p:ph type="sldNum" sz="quarter" idx="12"/>
          </p:nvPr>
        </p:nvSpPr>
        <p:spPr/>
        <p:txBody>
          <a:bodyPr/>
          <a:lstStyle/>
          <a:p>
            <a:fld id="{50AA789A-47A0-452A-AC36-A3ADBAC401EF}" type="slidenum">
              <a:rPr lang="en-IN" smtClean="0"/>
              <a:t>16</a:t>
            </a:fld>
            <a:endParaRPr lang="en-IN"/>
          </a:p>
        </p:txBody>
      </p:sp>
    </p:spTree>
    <p:extLst>
      <p:ext uri="{BB962C8B-B14F-4D97-AF65-F5344CB8AC3E}">
        <p14:creationId xmlns:p14="http://schemas.microsoft.com/office/powerpoint/2010/main" val="1273511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284AB-4829-D488-BF88-3D9D8669E7F4}"/>
              </a:ext>
            </a:extLst>
          </p:cNvPr>
          <p:cNvSpPr>
            <a:spLocks noGrp="1"/>
          </p:cNvSpPr>
          <p:nvPr>
            <p:ph type="title"/>
          </p:nvPr>
        </p:nvSpPr>
        <p:spPr>
          <a:xfrm>
            <a:off x="526473" y="-7792"/>
            <a:ext cx="11665527" cy="936769"/>
          </a:xfrm>
        </p:spPr>
        <p:txBody>
          <a:bodyPr/>
          <a:lstStyle/>
          <a:p>
            <a:r>
              <a:rPr lang="en-IN" dirty="0"/>
              <a:t>M / M / 1 / N - Summary</a:t>
            </a:r>
          </a:p>
        </p:txBody>
      </p:sp>
      <mc:AlternateContent xmlns:mc="http://schemas.openxmlformats.org/markup-compatibility/2006" xmlns:a14="http://schemas.microsoft.com/office/drawing/2010/main">
        <mc:Choice Requires="a14">
          <p:sp>
            <p:nvSpPr>
              <p:cNvPr id="294" name="Content Placeholder 293">
                <a:extLst>
                  <a:ext uri="{FF2B5EF4-FFF2-40B4-BE49-F238E27FC236}">
                    <a16:creationId xmlns:a16="http://schemas.microsoft.com/office/drawing/2014/main" id="{510E8004-9B9C-A5D4-55B4-E116DFB09022}"/>
                  </a:ext>
                </a:extLst>
              </p:cNvPr>
              <p:cNvSpPr>
                <a:spLocks noGrp="1"/>
              </p:cNvSpPr>
              <p:nvPr>
                <p:ph idx="1"/>
              </p:nvPr>
            </p:nvSpPr>
            <p:spPr>
              <a:xfrm>
                <a:off x="674255" y="2433645"/>
                <a:ext cx="11203709" cy="3743319"/>
              </a:xfrm>
            </p:spPr>
            <p:txBody>
              <a:bodyPr>
                <a:normAutofit/>
              </a:bodyPr>
              <a:lstStyle/>
              <a:p>
                <a:r>
                  <a:rPr lang="en-IN" sz="2400" dirty="0">
                    <a:solidFill>
                      <a:srgbClr val="FF0000"/>
                    </a:solidFill>
                  </a:rPr>
                  <a:t>! Caution</a:t>
                </a:r>
                <a:r>
                  <a:rPr lang="en-IN" sz="2400" dirty="0"/>
                  <a:t>: Now we have FSM. So same equations, different limits on sum. </a:t>
                </a:r>
              </a:p>
              <a:p>
                <a:r>
                  <a:rPr lang="en-IN" sz="2400" dirty="0"/>
                  <a:t>In equilibrium, </a:t>
                </a:r>
              </a:p>
              <a:p>
                <a:endParaRPr lang="en-IN" sz="2400" dirty="0"/>
              </a:p>
              <a:p>
                <a:endParaRPr lang="en-IN" sz="2400" dirty="0"/>
              </a:p>
              <a:p>
                <a:endParaRPr lang="en-IN" sz="2400" dirty="0"/>
              </a:p>
              <a:p>
                <a:endParaRPr lang="en-IN" dirty="0"/>
              </a:p>
              <a:p>
                <a:r>
                  <a:rPr lang="en-IN" sz="2400" dirty="0"/>
                  <a:t>Note: Here, </a:t>
                </a:r>
                <a14:m>
                  <m:oMath xmlns:m="http://schemas.openxmlformats.org/officeDocument/2006/math">
                    <m:r>
                      <a:rPr lang="en-IN" sz="2400" b="0" i="1" smtClean="0">
                        <a:latin typeface="Cambria Math" panose="02040503050406030204" pitchFamily="18" charset="0"/>
                      </a:rPr>
                      <m:t>𝜆</m:t>
                    </m:r>
                  </m:oMath>
                </a14:m>
                <a:r>
                  <a:rPr lang="en-IN" sz="2400" dirty="0"/>
                  <a:t> need not be greater than </a:t>
                </a:r>
                <a14:m>
                  <m:oMath xmlns:m="http://schemas.openxmlformats.org/officeDocument/2006/math">
                    <m:r>
                      <a:rPr lang="en-IN" sz="2400" b="0" i="1" smtClean="0">
                        <a:latin typeface="Cambria Math" panose="02040503050406030204" pitchFamily="18" charset="0"/>
                      </a:rPr>
                      <m:t>𝜇</m:t>
                    </m:r>
                  </m:oMath>
                </a14:m>
                <a:r>
                  <a:rPr lang="en-IN" sz="2400" dirty="0"/>
                  <a:t>. Why?</a:t>
                </a:r>
              </a:p>
              <a:p>
                <a:pPr lvl="1"/>
                <a:r>
                  <a:rPr lang="en-IN" sz="2400" dirty="0"/>
                  <a:t>Finite buffer size </a:t>
                </a:r>
                <a14:m>
                  <m:oMath xmlns:m="http://schemas.openxmlformats.org/officeDocument/2006/math">
                    <m:r>
                      <a:rPr lang="en-IN" sz="2400" b="0" i="1" smtClean="0">
                        <a:latin typeface="Cambria Math" panose="02040503050406030204" pitchFamily="18" charset="0"/>
                        <a:ea typeface="Cambria Math" panose="02040503050406030204" pitchFamily="18" charset="0"/>
                      </a:rPr>
                      <m:t>⟹</m:t>
                    </m:r>
                  </m:oMath>
                </a14:m>
                <a:r>
                  <a:rPr lang="en-IN" sz="2400" dirty="0"/>
                  <a:t> Finite max queue length.</a:t>
                </a:r>
              </a:p>
              <a:p>
                <a:pPr marL="0" indent="0">
                  <a:buNone/>
                </a:pPr>
                <a:endParaRPr lang="en-IN" sz="2400" dirty="0"/>
              </a:p>
            </p:txBody>
          </p:sp>
        </mc:Choice>
        <mc:Fallback xmlns="">
          <p:sp>
            <p:nvSpPr>
              <p:cNvPr id="294" name="Content Placeholder 293">
                <a:extLst>
                  <a:ext uri="{FF2B5EF4-FFF2-40B4-BE49-F238E27FC236}">
                    <a16:creationId xmlns:a16="http://schemas.microsoft.com/office/drawing/2014/main" id="{510E8004-9B9C-A5D4-55B4-E116DFB09022}"/>
                  </a:ext>
                </a:extLst>
              </p:cNvPr>
              <p:cNvSpPr>
                <a:spLocks noGrp="1" noRot="1" noChangeAspect="1" noMove="1" noResize="1" noEditPoints="1" noAdjustHandles="1" noChangeArrowheads="1" noChangeShapeType="1" noTextEdit="1"/>
              </p:cNvSpPr>
              <p:nvPr>
                <p:ph idx="1"/>
              </p:nvPr>
            </p:nvSpPr>
            <p:spPr>
              <a:xfrm>
                <a:off x="674255" y="2433645"/>
                <a:ext cx="11203709" cy="3743319"/>
              </a:xfrm>
              <a:blipFill>
                <a:blip r:embed="rId116"/>
                <a:stretch>
                  <a:fillRect l="-762" t="-2117"/>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78F2487D-2844-04A9-041D-75AE1358A4C7}"/>
              </a:ext>
            </a:extLst>
          </p:cNvPr>
          <p:cNvSpPr>
            <a:spLocks noGrp="1"/>
          </p:cNvSpPr>
          <p:nvPr>
            <p:ph type="dt" sz="half" idx="10"/>
          </p:nvPr>
        </p:nvSpPr>
        <p:spPr/>
        <p:txBody>
          <a:bodyPr/>
          <a:lstStyle/>
          <a:p>
            <a:r>
              <a:rPr lang="en-IN"/>
              <a:t>11-11-2024</a:t>
            </a:r>
          </a:p>
        </p:txBody>
      </p:sp>
      <p:sp>
        <p:nvSpPr>
          <p:cNvPr id="5" name="Footer Placeholder 4">
            <a:extLst>
              <a:ext uri="{FF2B5EF4-FFF2-40B4-BE49-F238E27FC236}">
                <a16:creationId xmlns:a16="http://schemas.microsoft.com/office/drawing/2014/main" id="{69AD6E0F-786D-3385-7F99-88C206B58BC9}"/>
              </a:ext>
            </a:extLst>
          </p:cNvPr>
          <p:cNvSpPr>
            <a:spLocks noGrp="1"/>
          </p:cNvSpPr>
          <p:nvPr>
            <p:ph type="ftr" sz="quarter" idx="11"/>
          </p:nvPr>
        </p:nvSpPr>
        <p:spPr/>
        <p:txBody>
          <a:bodyPr/>
          <a:lstStyle/>
          <a:p>
            <a:r>
              <a:rPr lang="en-GB"/>
              <a:t>EE 699 Next Generation Wireless Networks</a:t>
            </a:r>
            <a:endParaRPr lang="en-IN"/>
          </a:p>
        </p:txBody>
      </p:sp>
      <p:grpSp>
        <p:nvGrpSpPr>
          <p:cNvPr id="340" name="Group 339" descr="\documentclass{article}&#10;\usepackage{amsmath}&#10;\usepackage{tikz}&#10;\pagestyle{empty}&#10;\begin{document}&#10;&#10;\begin{tikzpicture}[&gt;=stealth, node distance=2.3cm,every node/.style={circle}]&#10;    % Nodes without circles&#10;    \node (0) [draw, fill=gray!20, minimum size=10mm] {0};&#10;    \node (1) [right of=0, draw, fill=gray!20, minimum size=10mm] {1};&#10;    \node (2) [right of=1, draw, fill=gray!20, minimum size=10mm] {2};&#10;    \node (3) [right of=2, draw, fill=gray!20, minimum size=10mm] {$\dots$};&#10;    \node (N) [right of=3, draw, fill=gray!20, minimum size=10mm] {N};&#10;&#10;    % Edges with transition rates&#10;    \draw[-&gt;, bend left] (0) to node[above] {$\lambda$} (1);&#10;    \draw[-&gt;, bend left] (1) to node[above] {$\lambda$} (2);&#10;    \draw[-&gt;, bend left] (2) to node[above] {$\lambda$} (3);&#10;    \draw[-&gt;, bend left] (3) to node[above] {$\lambda$} (N);&#10;&#10;    \draw[-&gt;, bend left] (1) to node[below] {$\mu$} (0);&#10;    \draw[-&gt;, bend left] (2) to node[below] {$\mu$} (1);&#10;    \draw[-&gt;, bend left] (3) to node[below] {$\mu$} (2);&#10;    \draw[-&gt;, bend left] (N) to node[below] {$\mu$} (3);&#10;&#10;\end{tikzpicture}&#10;&#10;&#10;\end{document}" title="IguanaTex Shape Display">
            <a:extLst>
              <a:ext uri="{FF2B5EF4-FFF2-40B4-BE49-F238E27FC236}">
                <a16:creationId xmlns:a16="http://schemas.microsoft.com/office/drawing/2014/main" id="{DBD6C49E-E976-2780-7C77-C4394D647657}"/>
              </a:ext>
            </a:extLst>
          </p:cNvPr>
          <p:cNvGrpSpPr>
            <a:grpSpLocks noChangeAspect="1"/>
          </p:cNvGrpSpPr>
          <p:nvPr>
            <p:custDataLst>
              <p:tags r:id="rId1"/>
            </p:custDataLst>
          </p:nvPr>
        </p:nvGrpSpPr>
        <p:grpSpPr>
          <a:xfrm>
            <a:off x="3195484" y="1212645"/>
            <a:ext cx="6587613" cy="1175941"/>
            <a:chOff x="4490150" y="4026663"/>
            <a:chExt cx="7331509" cy="1308732"/>
          </a:xfrm>
        </p:grpSpPr>
        <p:sp>
          <p:nvSpPr>
            <p:cNvPr id="298" name="Freeform: Shape 297">
              <a:extLst>
                <a:ext uri="{FF2B5EF4-FFF2-40B4-BE49-F238E27FC236}">
                  <a16:creationId xmlns:a16="http://schemas.microsoft.com/office/drawing/2014/main" id="{1F75DDD2-2FF9-0A85-E9A9-341E184AC509}"/>
                </a:ext>
              </a:extLst>
            </p:cNvPr>
            <p:cNvSpPr/>
            <p:nvPr>
              <p:custDataLst>
                <p:tags r:id="rId74"/>
              </p:custDataLst>
            </p:nvPr>
          </p:nvSpPr>
          <p:spPr>
            <a:xfrm>
              <a:off x="4490150" y="4324944"/>
              <a:ext cx="718787" cy="720031"/>
            </a:xfrm>
            <a:custGeom>
              <a:avLst/>
              <a:gdLst>
                <a:gd name="connsiteX0" fmla="*/ 718788 w 718787"/>
                <a:gd name="connsiteY0" fmla="*/ 360066 h 720031"/>
                <a:gd name="connsiteX1" fmla="*/ 359443 w 718787"/>
                <a:gd name="connsiteY1" fmla="*/ 0 h 720031"/>
                <a:gd name="connsiteX2" fmla="*/ 0 w 718787"/>
                <a:gd name="connsiteY2" fmla="*/ 360066 h 720031"/>
                <a:gd name="connsiteX3" fmla="*/ 359443 w 718787"/>
                <a:gd name="connsiteY3" fmla="*/ 720032 h 720031"/>
                <a:gd name="connsiteX4" fmla="*/ 718788 w 718787"/>
                <a:gd name="connsiteY4" fmla="*/ 360066 h 72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787" h="720031">
                  <a:moveTo>
                    <a:pt x="718788" y="360066"/>
                  </a:moveTo>
                  <a:cubicBezTo>
                    <a:pt x="718788" y="161231"/>
                    <a:pt x="557934" y="0"/>
                    <a:pt x="359443" y="0"/>
                  </a:cubicBezTo>
                  <a:cubicBezTo>
                    <a:pt x="160951" y="0"/>
                    <a:pt x="0" y="161231"/>
                    <a:pt x="0" y="360066"/>
                  </a:cubicBezTo>
                  <a:cubicBezTo>
                    <a:pt x="0" y="558801"/>
                    <a:pt x="160951" y="720032"/>
                    <a:pt x="359443" y="720032"/>
                  </a:cubicBezTo>
                  <a:cubicBezTo>
                    <a:pt x="557934" y="720032"/>
                    <a:pt x="718788" y="558801"/>
                    <a:pt x="718788" y="360066"/>
                  </a:cubicBezTo>
                  <a:close/>
                </a:path>
              </a:pathLst>
            </a:custGeom>
            <a:solidFill>
              <a:srgbClr val="E6E6E6"/>
            </a:solidFill>
            <a:ln w="25356" cap="flat">
              <a:noFill/>
              <a:prstDash val="solid"/>
              <a:miter/>
            </a:ln>
          </p:spPr>
          <p:txBody>
            <a:bodyPr rtlCol="0" anchor="ctr"/>
            <a:lstStyle/>
            <a:p>
              <a:endParaRPr lang="en-IN"/>
            </a:p>
          </p:txBody>
        </p:sp>
        <p:sp>
          <p:nvSpPr>
            <p:cNvPr id="299" name="Freeform: Shape 298">
              <a:extLst>
                <a:ext uri="{FF2B5EF4-FFF2-40B4-BE49-F238E27FC236}">
                  <a16:creationId xmlns:a16="http://schemas.microsoft.com/office/drawing/2014/main" id="{AB34B3E4-5C96-8D25-AEFF-D596FA8925DB}"/>
                </a:ext>
              </a:extLst>
            </p:cNvPr>
            <p:cNvSpPr/>
            <p:nvPr>
              <p:custDataLst>
                <p:tags r:id="rId75"/>
              </p:custDataLst>
            </p:nvPr>
          </p:nvSpPr>
          <p:spPr>
            <a:xfrm>
              <a:off x="4490150" y="4324944"/>
              <a:ext cx="718787" cy="720031"/>
            </a:xfrm>
            <a:custGeom>
              <a:avLst/>
              <a:gdLst>
                <a:gd name="connsiteX0" fmla="*/ 718788 w 718787"/>
                <a:gd name="connsiteY0" fmla="*/ 360066 h 720031"/>
                <a:gd name="connsiteX1" fmla="*/ 359443 w 718787"/>
                <a:gd name="connsiteY1" fmla="*/ 0 h 720031"/>
                <a:gd name="connsiteX2" fmla="*/ 0 w 718787"/>
                <a:gd name="connsiteY2" fmla="*/ 360066 h 720031"/>
                <a:gd name="connsiteX3" fmla="*/ 359443 w 718787"/>
                <a:gd name="connsiteY3" fmla="*/ 720032 h 720031"/>
                <a:gd name="connsiteX4" fmla="*/ 718788 w 718787"/>
                <a:gd name="connsiteY4" fmla="*/ 360066 h 72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787" h="720031">
                  <a:moveTo>
                    <a:pt x="718788" y="360066"/>
                  </a:moveTo>
                  <a:cubicBezTo>
                    <a:pt x="718788" y="161231"/>
                    <a:pt x="557934" y="0"/>
                    <a:pt x="359443" y="0"/>
                  </a:cubicBezTo>
                  <a:cubicBezTo>
                    <a:pt x="160951" y="0"/>
                    <a:pt x="0" y="161231"/>
                    <a:pt x="0" y="360066"/>
                  </a:cubicBezTo>
                  <a:cubicBezTo>
                    <a:pt x="0" y="558801"/>
                    <a:pt x="160951" y="720032"/>
                    <a:pt x="359443" y="720032"/>
                  </a:cubicBezTo>
                  <a:cubicBezTo>
                    <a:pt x="557934" y="720032"/>
                    <a:pt x="718788" y="558801"/>
                    <a:pt x="718788" y="360066"/>
                  </a:cubicBezTo>
                  <a:close/>
                </a:path>
              </a:pathLst>
            </a:custGeom>
            <a:noFill/>
            <a:ln w="10104" cap="flat">
              <a:solidFill>
                <a:srgbClr val="000000"/>
              </a:solidFill>
              <a:prstDash val="solid"/>
              <a:miter/>
            </a:ln>
          </p:spPr>
          <p:txBody>
            <a:bodyPr rtlCol="0" anchor="ctr"/>
            <a:lstStyle/>
            <a:p>
              <a:endParaRPr lang="en-IN"/>
            </a:p>
          </p:txBody>
        </p:sp>
        <p:sp>
          <p:nvSpPr>
            <p:cNvPr id="300" name="Freeform: Shape 299">
              <a:extLst>
                <a:ext uri="{FF2B5EF4-FFF2-40B4-BE49-F238E27FC236}">
                  <a16:creationId xmlns:a16="http://schemas.microsoft.com/office/drawing/2014/main" id="{74D803CA-7682-E131-BBDE-D18CD7FC0996}"/>
                </a:ext>
              </a:extLst>
            </p:cNvPr>
            <p:cNvSpPr/>
            <p:nvPr>
              <p:custDataLst>
                <p:tags r:id="rId76"/>
              </p:custDataLst>
            </p:nvPr>
          </p:nvSpPr>
          <p:spPr>
            <a:xfrm>
              <a:off x="4796262" y="4597969"/>
              <a:ext cx="106350" cy="174099"/>
            </a:xfrm>
            <a:custGeom>
              <a:avLst/>
              <a:gdLst>
                <a:gd name="connsiteX0" fmla="*/ 106439 w 106350"/>
                <a:gd name="connsiteY0" fmla="*/ 87643 h 174099"/>
                <a:gd name="connsiteX1" fmla="*/ 96335 w 106350"/>
                <a:gd name="connsiteY1" fmla="*/ 28429 h 174099"/>
                <a:gd name="connsiteX2" fmla="*/ 53390 w 106350"/>
                <a:gd name="connsiteY2" fmla="*/ 88 h 174099"/>
                <a:gd name="connsiteX3" fmla="*/ 9435 w 106350"/>
                <a:gd name="connsiteY3" fmla="*/ 30201 h 174099"/>
                <a:gd name="connsiteX4" fmla="*/ 89 w 106350"/>
                <a:gd name="connsiteY4" fmla="*/ 87643 h 174099"/>
                <a:gd name="connsiteX5" fmla="*/ 11456 w 106350"/>
                <a:gd name="connsiteY5" fmla="*/ 148629 h 174099"/>
                <a:gd name="connsiteX6" fmla="*/ 53138 w 106350"/>
                <a:gd name="connsiteY6" fmla="*/ 174187 h 174099"/>
                <a:gd name="connsiteX7" fmla="*/ 97093 w 106350"/>
                <a:gd name="connsiteY7" fmla="*/ 144833 h 174099"/>
                <a:gd name="connsiteX8" fmla="*/ 106439 w 106350"/>
                <a:gd name="connsiteY8" fmla="*/ 87643 h 174099"/>
                <a:gd name="connsiteX9" fmla="*/ 53138 w 106350"/>
                <a:gd name="connsiteY9" fmla="*/ 168620 h 174099"/>
                <a:gd name="connsiteX10" fmla="*/ 23834 w 106350"/>
                <a:gd name="connsiteY10" fmla="*/ 138000 h 174099"/>
                <a:gd name="connsiteX11" fmla="*/ 21056 w 106350"/>
                <a:gd name="connsiteY11" fmla="*/ 84607 h 174099"/>
                <a:gd name="connsiteX12" fmla="*/ 23077 w 106350"/>
                <a:gd name="connsiteY12" fmla="*/ 38045 h 174099"/>
                <a:gd name="connsiteX13" fmla="*/ 53138 w 106350"/>
                <a:gd name="connsiteY13" fmla="*/ 5655 h 174099"/>
                <a:gd name="connsiteX14" fmla="*/ 82946 w 106350"/>
                <a:gd name="connsiteY14" fmla="*/ 35262 h 174099"/>
                <a:gd name="connsiteX15" fmla="*/ 85472 w 106350"/>
                <a:gd name="connsiteY15" fmla="*/ 84607 h 174099"/>
                <a:gd name="connsiteX16" fmla="*/ 82694 w 106350"/>
                <a:gd name="connsiteY16" fmla="*/ 136988 h 174099"/>
                <a:gd name="connsiteX17" fmla="*/ 53138 w 106350"/>
                <a:gd name="connsiteY17" fmla="*/ 168620 h 17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350" h="174099">
                  <a:moveTo>
                    <a:pt x="106439" y="87643"/>
                  </a:moveTo>
                  <a:cubicBezTo>
                    <a:pt x="106439" y="67399"/>
                    <a:pt x="105176" y="47155"/>
                    <a:pt x="96335" y="28429"/>
                  </a:cubicBezTo>
                  <a:cubicBezTo>
                    <a:pt x="84715" y="4136"/>
                    <a:pt x="64000" y="88"/>
                    <a:pt x="53390" y="88"/>
                  </a:cubicBezTo>
                  <a:cubicBezTo>
                    <a:pt x="38233" y="88"/>
                    <a:pt x="19793" y="6667"/>
                    <a:pt x="9435" y="30201"/>
                  </a:cubicBezTo>
                  <a:cubicBezTo>
                    <a:pt x="1352" y="47661"/>
                    <a:pt x="89" y="67399"/>
                    <a:pt x="89" y="87643"/>
                  </a:cubicBezTo>
                  <a:cubicBezTo>
                    <a:pt x="89" y="106622"/>
                    <a:pt x="1099" y="129397"/>
                    <a:pt x="11456" y="148629"/>
                  </a:cubicBezTo>
                  <a:cubicBezTo>
                    <a:pt x="22319" y="169126"/>
                    <a:pt x="40760" y="174187"/>
                    <a:pt x="53138" y="174187"/>
                  </a:cubicBezTo>
                  <a:cubicBezTo>
                    <a:pt x="66779" y="174187"/>
                    <a:pt x="85978" y="168873"/>
                    <a:pt x="97093" y="144833"/>
                  </a:cubicBezTo>
                  <a:cubicBezTo>
                    <a:pt x="105176" y="127372"/>
                    <a:pt x="106439" y="107634"/>
                    <a:pt x="106439" y="87643"/>
                  </a:cubicBezTo>
                  <a:close/>
                  <a:moveTo>
                    <a:pt x="53138" y="168620"/>
                  </a:moveTo>
                  <a:cubicBezTo>
                    <a:pt x="43286" y="168620"/>
                    <a:pt x="28381" y="162293"/>
                    <a:pt x="23834" y="138000"/>
                  </a:cubicBezTo>
                  <a:cubicBezTo>
                    <a:pt x="21056" y="122817"/>
                    <a:pt x="21056" y="99537"/>
                    <a:pt x="21056" y="84607"/>
                  </a:cubicBezTo>
                  <a:cubicBezTo>
                    <a:pt x="21056" y="68411"/>
                    <a:pt x="21056" y="51710"/>
                    <a:pt x="23077" y="38045"/>
                  </a:cubicBezTo>
                  <a:cubicBezTo>
                    <a:pt x="27876" y="7932"/>
                    <a:pt x="46822" y="5655"/>
                    <a:pt x="53138" y="5655"/>
                  </a:cubicBezTo>
                  <a:cubicBezTo>
                    <a:pt x="61474" y="5655"/>
                    <a:pt x="78147" y="10210"/>
                    <a:pt x="82946" y="35262"/>
                  </a:cubicBezTo>
                  <a:cubicBezTo>
                    <a:pt x="85472" y="49433"/>
                    <a:pt x="85472" y="68664"/>
                    <a:pt x="85472" y="84607"/>
                  </a:cubicBezTo>
                  <a:cubicBezTo>
                    <a:pt x="85472" y="103586"/>
                    <a:pt x="85472" y="120793"/>
                    <a:pt x="82694" y="136988"/>
                  </a:cubicBezTo>
                  <a:cubicBezTo>
                    <a:pt x="78904" y="161028"/>
                    <a:pt x="64505" y="168620"/>
                    <a:pt x="53138" y="168620"/>
                  </a:cubicBezTo>
                  <a:close/>
                </a:path>
              </a:pathLst>
            </a:custGeom>
            <a:solidFill>
              <a:srgbClr val="000000"/>
            </a:solidFill>
            <a:ln w="25356" cap="flat">
              <a:noFill/>
              <a:prstDash val="solid"/>
              <a:miter/>
            </a:ln>
          </p:spPr>
          <p:txBody>
            <a:bodyPr rtlCol="0" anchor="ctr"/>
            <a:lstStyle/>
            <a:p>
              <a:endParaRPr lang="en-IN"/>
            </a:p>
          </p:txBody>
        </p:sp>
        <p:sp>
          <p:nvSpPr>
            <p:cNvPr id="301" name="Freeform: Shape 300">
              <a:extLst>
                <a:ext uri="{FF2B5EF4-FFF2-40B4-BE49-F238E27FC236}">
                  <a16:creationId xmlns:a16="http://schemas.microsoft.com/office/drawing/2014/main" id="{FB0B8BCA-808D-0E9B-35AC-6E73678D4626}"/>
                </a:ext>
              </a:extLst>
            </p:cNvPr>
            <p:cNvSpPr/>
            <p:nvPr>
              <p:custDataLst>
                <p:tags r:id="rId77"/>
              </p:custDataLst>
            </p:nvPr>
          </p:nvSpPr>
          <p:spPr>
            <a:xfrm>
              <a:off x="6143355" y="4324944"/>
              <a:ext cx="718787" cy="720031"/>
            </a:xfrm>
            <a:custGeom>
              <a:avLst/>
              <a:gdLst>
                <a:gd name="connsiteX0" fmla="*/ 718788 w 718787"/>
                <a:gd name="connsiteY0" fmla="*/ 360066 h 720031"/>
                <a:gd name="connsiteX1" fmla="*/ 359343 w 718787"/>
                <a:gd name="connsiteY1" fmla="*/ 0 h 720031"/>
                <a:gd name="connsiteX2" fmla="*/ 0 w 718787"/>
                <a:gd name="connsiteY2" fmla="*/ 360066 h 720031"/>
                <a:gd name="connsiteX3" fmla="*/ 359343 w 718787"/>
                <a:gd name="connsiteY3" fmla="*/ 720032 h 720031"/>
                <a:gd name="connsiteX4" fmla="*/ 718788 w 718787"/>
                <a:gd name="connsiteY4" fmla="*/ 360066 h 72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787" h="720031">
                  <a:moveTo>
                    <a:pt x="718788" y="360066"/>
                  </a:moveTo>
                  <a:cubicBezTo>
                    <a:pt x="718788" y="161231"/>
                    <a:pt x="557837" y="0"/>
                    <a:pt x="359343" y="0"/>
                  </a:cubicBezTo>
                  <a:cubicBezTo>
                    <a:pt x="160852" y="0"/>
                    <a:pt x="0" y="161231"/>
                    <a:pt x="0" y="360066"/>
                  </a:cubicBezTo>
                  <a:cubicBezTo>
                    <a:pt x="0" y="558801"/>
                    <a:pt x="160852" y="720032"/>
                    <a:pt x="359343" y="720032"/>
                  </a:cubicBezTo>
                  <a:cubicBezTo>
                    <a:pt x="557837" y="720032"/>
                    <a:pt x="718788" y="558801"/>
                    <a:pt x="718788" y="360066"/>
                  </a:cubicBezTo>
                  <a:close/>
                </a:path>
              </a:pathLst>
            </a:custGeom>
            <a:solidFill>
              <a:srgbClr val="E6E6E6"/>
            </a:solidFill>
            <a:ln w="25356" cap="flat">
              <a:noFill/>
              <a:prstDash val="solid"/>
              <a:miter/>
            </a:ln>
          </p:spPr>
          <p:txBody>
            <a:bodyPr rtlCol="0" anchor="ctr"/>
            <a:lstStyle/>
            <a:p>
              <a:endParaRPr lang="en-IN"/>
            </a:p>
          </p:txBody>
        </p:sp>
        <p:sp>
          <p:nvSpPr>
            <p:cNvPr id="302" name="Freeform: Shape 301">
              <a:extLst>
                <a:ext uri="{FF2B5EF4-FFF2-40B4-BE49-F238E27FC236}">
                  <a16:creationId xmlns:a16="http://schemas.microsoft.com/office/drawing/2014/main" id="{53EF9445-7DF4-F5A5-FFF2-0B1CA061E5CB}"/>
                </a:ext>
              </a:extLst>
            </p:cNvPr>
            <p:cNvSpPr/>
            <p:nvPr>
              <p:custDataLst>
                <p:tags r:id="rId78"/>
              </p:custDataLst>
            </p:nvPr>
          </p:nvSpPr>
          <p:spPr>
            <a:xfrm>
              <a:off x="6143355" y="4324944"/>
              <a:ext cx="718787" cy="720031"/>
            </a:xfrm>
            <a:custGeom>
              <a:avLst/>
              <a:gdLst>
                <a:gd name="connsiteX0" fmla="*/ 718788 w 718787"/>
                <a:gd name="connsiteY0" fmla="*/ 360066 h 720031"/>
                <a:gd name="connsiteX1" fmla="*/ 359343 w 718787"/>
                <a:gd name="connsiteY1" fmla="*/ 0 h 720031"/>
                <a:gd name="connsiteX2" fmla="*/ 0 w 718787"/>
                <a:gd name="connsiteY2" fmla="*/ 360066 h 720031"/>
                <a:gd name="connsiteX3" fmla="*/ 359343 w 718787"/>
                <a:gd name="connsiteY3" fmla="*/ 720032 h 720031"/>
                <a:gd name="connsiteX4" fmla="*/ 718788 w 718787"/>
                <a:gd name="connsiteY4" fmla="*/ 360066 h 72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787" h="720031">
                  <a:moveTo>
                    <a:pt x="718788" y="360066"/>
                  </a:moveTo>
                  <a:cubicBezTo>
                    <a:pt x="718788" y="161231"/>
                    <a:pt x="557837" y="0"/>
                    <a:pt x="359343" y="0"/>
                  </a:cubicBezTo>
                  <a:cubicBezTo>
                    <a:pt x="160852" y="0"/>
                    <a:pt x="0" y="161231"/>
                    <a:pt x="0" y="360066"/>
                  </a:cubicBezTo>
                  <a:cubicBezTo>
                    <a:pt x="0" y="558801"/>
                    <a:pt x="160852" y="720032"/>
                    <a:pt x="359343" y="720032"/>
                  </a:cubicBezTo>
                  <a:cubicBezTo>
                    <a:pt x="557837" y="720032"/>
                    <a:pt x="718788" y="558801"/>
                    <a:pt x="718788" y="360066"/>
                  </a:cubicBezTo>
                  <a:close/>
                </a:path>
              </a:pathLst>
            </a:custGeom>
            <a:noFill/>
            <a:ln w="10104" cap="flat">
              <a:solidFill>
                <a:srgbClr val="000000"/>
              </a:solidFill>
              <a:prstDash val="solid"/>
              <a:miter/>
            </a:ln>
          </p:spPr>
          <p:txBody>
            <a:bodyPr rtlCol="0" anchor="ctr"/>
            <a:lstStyle/>
            <a:p>
              <a:endParaRPr lang="en-IN"/>
            </a:p>
          </p:txBody>
        </p:sp>
        <p:sp>
          <p:nvSpPr>
            <p:cNvPr id="303" name="Freeform: Shape 302">
              <a:extLst>
                <a:ext uri="{FF2B5EF4-FFF2-40B4-BE49-F238E27FC236}">
                  <a16:creationId xmlns:a16="http://schemas.microsoft.com/office/drawing/2014/main" id="{85072C87-FB7C-16D4-0AFF-FF055769EF3E}"/>
                </a:ext>
              </a:extLst>
            </p:cNvPr>
            <p:cNvSpPr/>
            <p:nvPr>
              <p:custDataLst>
                <p:tags r:id="rId79"/>
              </p:custDataLst>
            </p:nvPr>
          </p:nvSpPr>
          <p:spPr>
            <a:xfrm>
              <a:off x="6462064" y="4597969"/>
              <a:ext cx="83362" cy="168531"/>
            </a:xfrm>
            <a:custGeom>
              <a:avLst/>
              <a:gdLst>
                <a:gd name="connsiteX0" fmla="*/ 51940 w 83362"/>
                <a:gd name="connsiteY0" fmla="*/ 6667 h 168531"/>
                <a:gd name="connsiteX1" fmla="*/ 46130 w 83362"/>
                <a:gd name="connsiteY1" fmla="*/ 88 h 168531"/>
                <a:gd name="connsiteX2" fmla="*/ 154 w 83362"/>
                <a:gd name="connsiteY2" fmla="*/ 16283 h 168531"/>
                <a:gd name="connsiteX3" fmla="*/ 154 w 83362"/>
                <a:gd name="connsiteY3" fmla="*/ 24128 h 168531"/>
                <a:gd name="connsiteX4" fmla="*/ 33246 w 83362"/>
                <a:gd name="connsiteY4" fmla="*/ 17548 h 168531"/>
                <a:gd name="connsiteX5" fmla="*/ 33246 w 83362"/>
                <a:gd name="connsiteY5" fmla="*/ 148629 h 168531"/>
                <a:gd name="connsiteX6" fmla="*/ 9753 w 83362"/>
                <a:gd name="connsiteY6" fmla="*/ 160775 h 168531"/>
                <a:gd name="connsiteX7" fmla="*/ 1669 w 83362"/>
                <a:gd name="connsiteY7" fmla="*/ 160775 h 168531"/>
                <a:gd name="connsiteX8" fmla="*/ 1669 w 83362"/>
                <a:gd name="connsiteY8" fmla="*/ 168620 h 168531"/>
                <a:gd name="connsiteX9" fmla="*/ 42593 w 83362"/>
                <a:gd name="connsiteY9" fmla="*/ 167861 h 168531"/>
                <a:gd name="connsiteX10" fmla="*/ 83517 w 83362"/>
                <a:gd name="connsiteY10" fmla="*/ 168620 h 168531"/>
                <a:gd name="connsiteX11" fmla="*/ 83517 w 83362"/>
                <a:gd name="connsiteY11" fmla="*/ 160775 h 168531"/>
                <a:gd name="connsiteX12" fmla="*/ 75433 w 83362"/>
                <a:gd name="connsiteY12" fmla="*/ 160775 h 168531"/>
                <a:gd name="connsiteX13" fmla="*/ 51940 w 83362"/>
                <a:gd name="connsiteY13" fmla="*/ 148629 h 168531"/>
                <a:gd name="connsiteX14" fmla="*/ 51940 w 83362"/>
                <a:gd name="connsiteY14" fmla="*/ 6667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362" h="168531">
                  <a:moveTo>
                    <a:pt x="51940" y="6667"/>
                  </a:moveTo>
                  <a:cubicBezTo>
                    <a:pt x="51940" y="594"/>
                    <a:pt x="51940" y="88"/>
                    <a:pt x="46130" y="88"/>
                  </a:cubicBezTo>
                  <a:cubicBezTo>
                    <a:pt x="30468" y="16283"/>
                    <a:pt x="8237" y="16283"/>
                    <a:pt x="154" y="16283"/>
                  </a:cubicBezTo>
                  <a:lnTo>
                    <a:pt x="154" y="24128"/>
                  </a:lnTo>
                  <a:cubicBezTo>
                    <a:pt x="5206" y="24128"/>
                    <a:pt x="20110" y="24128"/>
                    <a:pt x="33246" y="17548"/>
                  </a:cubicBezTo>
                  <a:lnTo>
                    <a:pt x="33246" y="148629"/>
                  </a:lnTo>
                  <a:cubicBezTo>
                    <a:pt x="33246" y="157738"/>
                    <a:pt x="32488" y="160775"/>
                    <a:pt x="9753" y="160775"/>
                  </a:cubicBezTo>
                  <a:lnTo>
                    <a:pt x="1669" y="160775"/>
                  </a:lnTo>
                  <a:lnTo>
                    <a:pt x="1669" y="168620"/>
                  </a:lnTo>
                  <a:cubicBezTo>
                    <a:pt x="10511" y="167861"/>
                    <a:pt x="32488" y="167861"/>
                    <a:pt x="42593" y="167861"/>
                  </a:cubicBezTo>
                  <a:cubicBezTo>
                    <a:pt x="52698" y="167861"/>
                    <a:pt x="74675" y="167861"/>
                    <a:pt x="83517" y="168620"/>
                  </a:cubicBezTo>
                  <a:lnTo>
                    <a:pt x="83517" y="160775"/>
                  </a:lnTo>
                  <a:lnTo>
                    <a:pt x="75433" y="160775"/>
                  </a:lnTo>
                  <a:cubicBezTo>
                    <a:pt x="52698" y="160775"/>
                    <a:pt x="51940" y="157992"/>
                    <a:pt x="51940" y="148629"/>
                  </a:cubicBezTo>
                  <a:lnTo>
                    <a:pt x="51940" y="6667"/>
                  </a:lnTo>
                  <a:close/>
                </a:path>
              </a:pathLst>
            </a:custGeom>
            <a:solidFill>
              <a:srgbClr val="000000"/>
            </a:solidFill>
            <a:ln w="25356" cap="flat">
              <a:noFill/>
              <a:prstDash val="solid"/>
              <a:miter/>
            </a:ln>
          </p:spPr>
          <p:txBody>
            <a:bodyPr rtlCol="0" anchor="ctr"/>
            <a:lstStyle/>
            <a:p>
              <a:endParaRPr lang="en-IN"/>
            </a:p>
          </p:txBody>
        </p:sp>
        <p:sp>
          <p:nvSpPr>
            <p:cNvPr id="304" name="Freeform: Shape 303">
              <a:extLst>
                <a:ext uri="{FF2B5EF4-FFF2-40B4-BE49-F238E27FC236}">
                  <a16:creationId xmlns:a16="http://schemas.microsoft.com/office/drawing/2014/main" id="{E5AA7A42-8691-EAD8-C4AF-D6C877DF5BDD}"/>
                </a:ext>
              </a:extLst>
            </p:cNvPr>
            <p:cNvSpPr/>
            <p:nvPr>
              <p:custDataLst>
                <p:tags r:id="rId80"/>
              </p:custDataLst>
            </p:nvPr>
          </p:nvSpPr>
          <p:spPr>
            <a:xfrm>
              <a:off x="7796565" y="4324944"/>
              <a:ext cx="718696" cy="720031"/>
            </a:xfrm>
            <a:custGeom>
              <a:avLst/>
              <a:gdLst>
                <a:gd name="connsiteX0" fmla="*/ 718696 w 718696"/>
                <a:gd name="connsiteY0" fmla="*/ 360066 h 720031"/>
                <a:gd name="connsiteX1" fmla="*/ 359348 w 718696"/>
                <a:gd name="connsiteY1" fmla="*/ 0 h 720031"/>
                <a:gd name="connsiteX2" fmla="*/ 0 w 718696"/>
                <a:gd name="connsiteY2" fmla="*/ 360066 h 720031"/>
                <a:gd name="connsiteX3" fmla="*/ 359348 w 718696"/>
                <a:gd name="connsiteY3" fmla="*/ 720032 h 720031"/>
                <a:gd name="connsiteX4" fmla="*/ 718696 w 718696"/>
                <a:gd name="connsiteY4" fmla="*/ 360066 h 72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696" h="720031">
                  <a:moveTo>
                    <a:pt x="718696" y="360066"/>
                  </a:moveTo>
                  <a:cubicBezTo>
                    <a:pt x="718696" y="161231"/>
                    <a:pt x="557837" y="0"/>
                    <a:pt x="359348" y="0"/>
                  </a:cubicBezTo>
                  <a:cubicBezTo>
                    <a:pt x="160860" y="0"/>
                    <a:pt x="0" y="161231"/>
                    <a:pt x="0" y="360066"/>
                  </a:cubicBezTo>
                  <a:cubicBezTo>
                    <a:pt x="0" y="558801"/>
                    <a:pt x="160860" y="720032"/>
                    <a:pt x="359348" y="720032"/>
                  </a:cubicBezTo>
                  <a:cubicBezTo>
                    <a:pt x="557837" y="720032"/>
                    <a:pt x="718696" y="558801"/>
                    <a:pt x="718696" y="360066"/>
                  </a:cubicBezTo>
                  <a:close/>
                </a:path>
              </a:pathLst>
            </a:custGeom>
            <a:solidFill>
              <a:srgbClr val="E6E6E6"/>
            </a:solidFill>
            <a:ln w="25356" cap="flat">
              <a:noFill/>
              <a:prstDash val="solid"/>
              <a:miter/>
            </a:ln>
          </p:spPr>
          <p:txBody>
            <a:bodyPr rtlCol="0" anchor="ctr"/>
            <a:lstStyle/>
            <a:p>
              <a:endParaRPr lang="en-IN"/>
            </a:p>
          </p:txBody>
        </p:sp>
        <p:sp>
          <p:nvSpPr>
            <p:cNvPr id="305" name="Freeform: Shape 304">
              <a:extLst>
                <a:ext uri="{FF2B5EF4-FFF2-40B4-BE49-F238E27FC236}">
                  <a16:creationId xmlns:a16="http://schemas.microsoft.com/office/drawing/2014/main" id="{71040A61-9020-0C4B-9304-4691A20CB7AF}"/>
                </a:ext>
              </a:extLst>
            </p:cNvPr>
            <p:cNvSpPr/>
            <p:nvPr>
              <p:custDataLst>
                <p:tags r:id="rId81"/>
              </p:custDataLst>
            </p:nvPr>
          </p:nvSpPr>
          <p:spPr>
            <a:xfrm>
              <a:off x="7796565" y="4324944"/>
              <a:ext cx="718696" cy="720031"/>
            </a:xfrm>
            <a:custGeom>
              <a:avLst/>
              <a:gdLst>
                <a:gd name="connsiteX0" fmla="*/ 718696 w 718696"/>
                <a:gd name="connsiteY0" fmla="*/ 360066 h 720031"/>
                <a:gd name="connsiteX1" fmla="*/ 359348 w 718696"/>
                <a:gd name="connsiteY1" fmla="*/ 0 h 720031"/>
                <a:gd name="connsiteX2" fmla="*/ 0 w 718696"/>
                <a:gd name="connsiteY2" fmla="*/ 360066 h 720031"/>
                <a:gd name="connsiteX3" fmla="*/ 359348 w 718696"/>
                <a:gd name="connsiteY3" fmla="*/ 720032 h 720031"/>
                <a:gd name="connsiteX4" fmla="*/ 718696 w 718696"/>
                <a:gd name="connsiteY4" fmla="*/ 360066 h 72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696" h="720031">
                  <a:moveTo>
                    <a:pt x="718696" y="360066"/>
                  </a:moveTo>
                  <a:cubicBezTo>
                    <a:pt x="718696" y="161231"/>
                    <a:pt x="557837" y="0"/>
                    <a:pt x="359348" y="0"/>
                  </a:cubicBezTo>
                  <a:cubicBezTo>
                    <a:pt x="160860" y="0"/>
                    <a:pt x="0" y="161231"/>
                    <a:pt x="0" y="360066"/>
                  </a:cubicBezTo>
                  <a:cubicBezTo>
                    <a:pt x="0" y="558801"/>
                    <a:pt x="160860" y="720032"/>
                    <a:pt x="359348" y="720032"/>
                  </a:cubicBezTo>
                  <a:cubicBezTo>
                    <a:pt x="557837" y="720032"/>
                    <a:pt x="718696" y="558801"/>
                    <a:pt x="718696" y="360066"/>
                  </a:cubicBezTo>
                  <a:close/>
                </a:path>
              </a:pathLst>
            </a:custGeom>
            <a:noFill/>
            <a:ln w="10104" cap="flat">
              <a:solidFill>
                <a:srgbClr val="000000"/>
              </a:solidFill>
              <a:prstDash val="solid"/>
              <a:miter/>
            </a:ln>
          </p:spPr>
          <p:txBody>
            <a:bodyPr rtlCol="0" anchor="ctr"/>
            <a:lstStyle/>
            <a:p>
              <a:endParaRPr lang="en-IN"/>
            </a:p>
          </p:txBody>
        </p:sp>
        <p:sp>
          <p:nvSpPr>
            <p:cNvPr id="306" name="Freeform: Shape 305">
              <a:extLst>
                <a:ext uri="{FF2B5EF4-FFF2-40B4-BE49-F238E27FC236}">
                  <a16:creationId xmlns:a16="http://schemas.microsoft.com/office/drawing/2014/main" id="{B0C31FB8-57CE-C6FD-31BD-30266A240FA8}"/>
                </a:ext>
              </a:extLst>
            </p:cNvPr>
            <p:cNvSpPr/>
            <p:nvPr>
              <p:custDataLst>
                <p:tags r:id="rId82"/>
              </p:custDataLst>
            </p:nvPr>
          </p:nvSpPr>
          <p:spPr>
            <a:xfrm>
              <a:off x="8105386" y="4597969"/>
              <a:ext cx="100793" cy="168531"/>
            </a:xfrm>
            <a:custGeom>
              <a:avLst/>
              <a:gdLst>
                <a:gd name="connsiteX0" fmla="*/ 19670 w 100793"/>
                <a:gd name="connsiteY0" fmla="*/ 149135 h 168531"/>
                <a:gd name="connsiteX1" fmla="*/ 46447 w 100793"/>
                <a:gd name="connsiteY1" fmla="*/ 123070 h 168531"/>
                <a:gd name="connsiteX2" fmla="*/ 101012 w 100793"/>
                <a:gd name="connsiteY2" fmla="*/ 49180 h 168531"/>
                <a:gd name="connsiteX3" fmla="*/ 47458 w 100793"/>
                <a:gd name="connsiteY3" fmla="*/ 88 h 168531"/>
                <a:gd name="connsiteX4" fmla="*/ 219 w 100793"/>
                <a:gd name="connsiteY4" fmla="*/ 45890 h 168531"/>
                <a:gd name="connsiteX5" fmla="*/ 13608 w 100793"/>
                <a:gd name="connsiteY5" fmla="*/ 60061 h 168531"/>
                <a:gd name="connsiteX6" fmla="*/ 26744 w 100793"/>
                <a:gd name="connsiteY6" fmla="*/ 46649 h 168531"/>
                <a:gd name="connsiteX7" fmla="*/ 13355 w 100793"/>
                <a:gd name="connsiteY7" fmla="*/ 33490 h 168531"/>
                <a:gd name="connsiteX8" fmla="*/ 10071 w 100793"/>
                <a:gd name="connsiteY8" fmla="*/ 33743 h 168531"/>
                <a:gd name="connsiteX9" fmla="*/ 44174 w 100793"/>
                <a:gd name="connsiteY9" fmla="*/ 7932 h 168531"/>
                <a:gd name="connsiteX10" fmla="*/ 78024 w 100793"/>
                <a:gd name="connsiteY10" fmla="*/ 49180 h 168531"/>
                <a:gd name="connsiteX11" fmla="*/ 51500 w 100793"/>
                <a:gd name="connsiteY11" fmla="*/ 105104 h 168531"/>
                <a:gd name="connsiteX12" fmla="*/ 2998 w 100793"/>
                <a:gd name="connsiteY12" fmla="*/ 159257 h 168531"/>
                <a:gd name="connsiteX13" fmla="*/ 219 w 100793"/>
                <a:gd name="connsiteY13" fmla="*/ 168620 h 168531"/>
                <a:gd name="connsiteX14" fmla="*/ 93939 w 100793"/>
                <a:gd name="connsiteY14" fmla="*/ 168620 h 168531"/>
                <a:gd name="connsiteX15" fmla="*/ 101012 w 100793"/>
                <a:gd name="connsiteY15" fmla="*/ 124589 h 168531"/>
                <a:gd name="connsiteX16" fmla="*/ 94697 w 100793"/>
                <a:gd name="connsiteY16" fmla="*/ 124589 h 168531"/>
                <a:gd name="connsiteX17" fmla="*/ 89139 w 100793"/>
                <a:gd name="connsiteY17" fmla="*/ 147110 h 168531"/>
                <a:gd name="connsiteX18" fmla="*/ 65141 w 100793"/>
                <a:gd name="connsiteY18" fmla="*/ 149135 h 168531"/>
                <a:gd name="connsiteX19" fmla="*/ 19670 w 100793"/>
                <a:gd name="connsiteY19" fmla="*/ 149135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793" h="168531">
                  <a:moveTo>
                    <a:pt x="19670" y="149135"/>
                  </a:moveTo>
                  <a:lnTo>
                    <a:pt x="46447" y="123070"/>
                  </a:lnTo>
                  <a:cubicBezTo>
                    <a:pt x="85855" y="88149"/>
                    <a:pt x="101012" y="74485"/>
                    <a:pt x="101012" y="49180"/>
                  </a:cubicBezTo>
                  <a:cubicBezTo>
                    <a:pt x="101012" y="20332"/>
                    <a:pt x="78277" y="88"/>
                    <a:pt x="47458" y="88"/>
                  </a:cubicBezTo>
                  <a:cubicBezTo>
                    <a:pt x="18912" y="88"/>
                    <a:pt x="219" y="23368"/>
                    <a:pt x="219" y="45890"/>
                  </a:cubicBezTo>
                  <a:cubicBezTo>
                    <a:pt x="219" y="60061"/>
                    <a:pt x="12850" y="60061"/>
                    <a:pt x="13608" y="60061"/>
                  </a:cubicBezTo>
                  <a:cubicBezTo>
                    <a:pt x="17902" y="60061"/>
                    <a:pt x="26744" y="57024"/>
                    <a:pt x="26744" y="46649"/>
                  </a:cubicBezTo>
                  <a:cubicBezTo>
                    <a:pt x="26744" y="40070"/>
                    <a:pt x="22196" y="33490"/>
                    <a:pt x="13355" y="33490"/>
                  </a:cubicBezTo>
                  <a:cubicBezTo>
                    <a:pt x="11334" y="33490"/>
                    <a:pt x="10829" y="33490"/>
                    <a:pt x="10071" y="33743"/>
                  </a:cubicBezTo>
                  <a:cubicBezTo>
                    <a:pt x="15881" y="17295"/>
                    <a:pt x="29522" y="7932"/>
                    <a:pt x="44174" y="7932"/>
                  </a:cubicBezTo>
                  <a:cubicBezTo>
                    <a:pt x="67162" y="7932"/>
                    <a:pt x="78024" y="28429"/>
                    <a:pt x="78024" y="49180"/>
                  </a:cubicBezTo>
                  <a:cubicBezTo>
                    <a:pt x="78024" y="69424"/>
                    <a:pt x="65394" y="89415"/>
                    <a:pt x="51500" y="105104"/>
                  </a:cubicBezTo>
                  <a:lnTo>
                    <a:pt x="2998" y="159257"/>
                  </a:lnTo>
                  <a:cubicBezTo>
                    <a:pt x="219" y="162040"/>
                    <a:pt x="219" y="162546"/>
                    <a:pt x="219" y="168620"/>
                  </a:cubicBezTo>
                  <a:lnTo>
                    <a:pt x="93939" y="168620"/>
                  </a:lnTo>
                  <a:lnTo>
                    <a:pt x="101012" y="124589"/>
                  </a:lnTo>
                  <a:lnTo>
                    <a:pt x="94697" y="124589"/>
                  </a:lnTo>
                  <a:cubicBezTo>
                    <a:pt x="93434" y="132180"/>
                    <a:pt x="91666" y="143315"/>
                    <a:pt x="89139" y="147110"/>
                  </a:cubicBezTo>
                  <a:cubicBezTo>
                    <a:pt x="87371" y="149135"/>
                    <a:pt x="70699" y="149135"/>
                    <a:pt x="65141" y="149135"/>
                  </a:cubicBezTo>
                  <a:lnTo>
                    <a:pt x="19670" y="149135"/>
                  </a:lnTo>
                  <a:close/>
                </a:path>
              </a:pathLst>
            </a:custGeom>
            <a:solidFill>
              <a:srgbClr val="000000"/>
            </a:solidFill>
            <a:ln w="25356" cap="flat">
              <a:noFill/>
              <a:prstDash val="solid"/>
              <a:miter/>
            </a:ln>
          </p:spPr>
          <p:txBody>
            <a:bodyPr rtlCol="0" anchor="ctr"/>
            <a:lstStyle/>
            <a:p>
              <a:endParaRPr lang="en-IN"/>
            </a:p>
          </p:txBody>
        </p:sp>
        <p:sp>
          <p:nvSpPr>
            <p:cNvPr id="307" name="Freeform: Shape 306">
              <a:extLst>
                <a:ext uri="{FF2B5EF4-FFF2-40B4-BE49-F238E27FC236}">
                  <a16:creationId xmlns:a16="http://schemas.microsoft.com/office/drawing/2014/main" id="{3B11ACA3-502C-1F2F-216D-2449C144BD73}"/>
                </a:ext>
              </a:extLst>
            </p:cNvPr>
            <p:cNvSpPr/>
            <p:nvPr>
              <p:custDataLst>
                <p:tags r:id="rId83"/>
              </p:custDataLst>
            </p:nvPr>
          </p:nvSpPr>
          <p:spPr>
            <a:xfrm>
              <a:off x="9449663" y="4324944"/>
              <a:ext cx="718797" cy="720031"/>
            </a:xfrm>
            <a:custGeom>
              <a:avLst/>
              <a:gdLst>
                <a:gd name="connsiteX0" fmla="*/ 718798 w 718797"/>
                <a:gd name="connsiteY0" fmla="*/ 360066 h 720031"/>
                <a:gd name="connsiteX1" fmla="*/ 359449 w 718797"/>
                <a:gd name="connsiteY1" fmla="*/ 0 h 720031"/>
                <a:gd name="connsiteX2" fmla="*/ 0 w 718797"/>
                <a:gd name="connsiteY2" fmla="*/ 360066 h 720031"/>
                <a:gd name="connsiteX3" fmla="*/ 359449 w 718797"/>
                <a:gd name="connsiteY3" fmla="*/ 720032 h 720031"/>
                <a:gd name="connsiteX4" fmla="*/ 718798 w 718797"/>
                <a:gd name="connsiteY4" fmla="*/ 360066 h 72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797" h="720031">
                  <a:moveTo>
                    <a:pt x="718798" y="360066"/>
                  </a:moveTo>
                  <a:cubicBezTo>
                    <a:pt x="718798" y="161231"/>
                    <a:pt x="557938" y="0"/>
                    <a:pt x="359449" y="0"/>
                  </a:cubicBezTo>
                  <a:cubicBezTo>
                    <a:pt x="160961" y="0"/>
                    <a:pt x="0" y="161231"/>
                    <a:pt x="0" y="360066"/>
                  </a:cubicBezTo>
                  <a:cubicBezTo>
                    <a:pt x="0" y="558801"/>
                    <a:pt x="160961" y="720032"/>
                    <a:pt x="359449" y="720032"/>
                  </a:cubicBezTo>
                  <a:cubicBezTo>
                    <a:pt x="557938" y="720032"/>
                    <a:pt x="718798" y="558801"/>
                    <a:pt x="718798" y="360066"/>
                  </a:cubicBezTo>
                  <a:close/>
                </a:path>
              </a:pathLst>
            </a:custGeom>
            <a:solidFill>
              <a:srgbClr val="E6E6E6"/>
            </a:solidFill>
            <a:ln w="25356" cap="flat">
              <a:noFill/>
              <a:prstDash val="solid"/>
              <a:miter/>
            </a:ln>
          </p:spPr>
          <p:txBody>
            <a:bodyPr rtlCol="0" anchor="ctr"/>
            <a:lstStyle/>
            <a:p>
              <a:endParaRPr lang="en-IN"/>
            </a:p>
          </p:txBody>
        </p:sp>
        <p:sp>
          <p:nvSpPr>
            <p:cNvPr id="308" name="Freeform: Shape 307">
              <a:extLst>
                <a:ext uri="{FF2B5EF4-FFF2-40B4-BE49-F238E27FC236}">
                  <a16:creationId xmlns:a16="http://schemas.microsoft.com/office/drawing/2014/main" id="{186FE753-7F65-F1FA-1ECE-8CA18CB03D6D}"/>
                </a:ext>
              </a:extLst>
            </p:cNvPr>
            <p:cNvSpPr/>
            <p:nvPr>
              <p:custDataLst>
                <p:tags r:id="rId84"/>
              </p:custDataLst>
            </p:nvPr>
          </p:nvSpPr>
          <p:spPr>
            <a:xfrm>
              <a:off x="9449663" y="4324944"/>
              <a:ext cx="718797" cy="720031"/>
            </a:xfrm>
            <a:custGeom>
              <a:avLst/>
              <a:gdLst>
                <a:gd name="connsiteX0" fmla="*/ 718798 w 718797"/>
                <a:gd name="connsiteY0" fmla="*/ 360066 h 720031"/>
                <a:gd name="connsiteX1" fmla="*/ 359449 w 718797"/>
                <a:gd name="connsiteY1" fmla="*/ 0 h 720031"/>
                <a:gd name="connsiteX2" fmla="*/ 0 w 718797"/>
                <a:gd name="connsiteY2" fmla="*/ 360066 h 720031"/>
                <a:gd name="connsiteX3" fmla="*/ 359449 w 718797"/>
                <a:gd name="connsiteY3" fmla="*/ 720032 h 720031"/>
                <a:gd name="connsiteX4" fmla="*/ 718798 w 718797"/>
                <a:gd name="connsiteY4" fmla="*/ 360066 h 72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797" h="720031">
                  <a:moveTo>
                    <a:pt x="718798" y="360066"/>
                  </a:moveTo>
                  <a:cubicBezTo>
                    <a:pt x="718798" y="161231"/>
                    <a:pt x="557938" y="0"/>
                    <a:pt x="359449" y="0"/>
                  </a:cubicBezTo>
                  <a:cubicBezTo>
                    <a:pt x="160961" y="0"/>
                    <a:pt x="0" y="161231"/>
                    <a:pt x="0" y="360066"/>
                  </a:cubicBezTo>
                  <a:cubicBezTo>
                    <a:pt x="0" y="558801"/>
                    <a:pt x="160961" y="720032"/>
                    <a:pt x="359449" y="720032"/>
                  </a:cubicBezTo>
                  <a:cubicBezTo>
                    <a:pt x="557938" y="720032"/>
                    <a:pt x="718798" y="558801"/>
                    <a:pt x="718798" y="360066"/>
                  </a:cubicBezTo>
                  <a:close/>
                </a:path>
              </a:pathLst>
            </a:custGeom>
            <a:noFill/>
            <a:ln w="10104" cap="flat">
              <a:solidFill>
                <a:srgbClr val="000000"/>
              </a:solidFill>
              <a:prstDash val="solid"/>
              <a:miter/>
            </a:ln>
          </p:spPr>
          <p:txBody>
            <a:bodyPr rtlCol="0" anchor="ctr"/>
            <a:lstStyle/>
            <a:p>
              <a:endParaRPr lang="en-IN"/>
            </a:p>
          </p:txBody>
        </p:sp>
        <p:sp>
          <p:nvSpPr>
            <p:cNvPr id="310" name="Freeform: Shape 309">
              <a:extLst>
                <a:ext uri="{FF2B5EF4-FFF2-40B4-BE49-F238E27FC236}">
                  <a16:creationId xmlns:a16="http://schemas.microsoft.com/office/drawing/2014/main" id="{FE0BC25F-8138-15FC-9ACE-5C2E496F3F82}"/>
                </a:ext>
              </a:extLst>
            </p:cNvPr>
            <p:cNvSpPr/>
            <p:nvPr>
              <p:custDataLst>
                <p:tags r:id="rId85"/>
              </p:custDataLst>
            </p:nvPr>
          </p:nvSpPr>
          <p:spPr>
            <a:xfrm>
              <a:off x="9662375" y="4671494"/>
              <a:ext cx="26777" cy="26823"/>
            </a:xfrm>
            <a:custGeom>
              <a:avLst/>
              <a:gdLst>
                <a:gd name="connsiteX0" fmla="*/ 27057 w 26777"/>
                <a:gd name="connsiteY0" fmla="*/ 13497 h 26823"/>
                <a:gd name="connsiteX1" fmla="*/ 13669 w 26777"/>
                <a:gd name="connsiteY1" fmla="*/ 85 h 26823"/>
                <a:gd name="connsiteX2" fmla="*/ 280 w 26777"/>
                <a:gd name="connsiteY2" fmla="*/ 13497 h 26823"/>
                <a:gd name="connsiteX3" fmla="*/ 13669 w 26777"/>
                <a:gd name="connsiteY3" fmla="*/ 26908 h 26823"/>
                <a:gd name="connsiteX4" fmla="*/ 27057 w 26777"/>
                <a:gd name="connsiteY4" fmla="*/ 13497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77" h="26823">
                  <a:moveTo>
                    <a:pt x="27057" y="13497"/>
                  </a:moveTo>
                  <a:cubicBezTo>
                    <a:pt x="27057" y="6158"/>
                    <a:pt x="20994" y="85"/>
                    <a:pt x="13669" y="85"/>
                  </a:cubicBezTo>
                  <a:cubicBezTo>
                    <a:pt x="6343" y="85"/>
                    <a:pt x="280" y="6158"/>
                    <a:pt x="280" y="13497"/>
                  </a:cubicBezTo>
                  <a:cubicBezTo>
                    <a:pt x="280" y="20835"/>
                    <a:pt x="6343" y="26908"/>
                    <a:pt x="13669" y="26908"/>
                  </a:cubicBezTo>
                  <a:cubicBezTo>
                    <a:pt x="20994" y="26908"/>
                    <a:pt x="27057" y="20835"/>
                    <a:pt x="27057" y="13497"/>
                  </a:cubicBezTo>
                  <a:close/>
                </a:path>
              </a:pathLst>
            </a:custGeom>
            <a:solidFill>
              <a:srgbClr val="000000"/>
            </a:solidFill>
            <a:ln w="25356" cap="flat">
              <a:noFill/>
              <a:prstDash val="solid"/>
              <a:miter/>
            </a:ln>
          </p:spPr>
          <p:txBody>
            <a:bodyPr rtlCol="0" anchor="ctr"/>
            <a:lstStyle/>
            <a:p>
              <a:endParaRPr lang="en-IN"/>
            </a:p>
          </p:txBody>
        </p:sp>
        <p:sp>
          <p:nvSpPr>
            <p:cNvPr id="311" name="Freeform: Shape 310">
              <a:extLst>
                <a:ext uri="{FF2B5EF4-FFF2-40B4-BE49-F238E27FC236}">
                  <a16:creationId xmlns:a16="http://schemas.microsoft.com/office/drawing/2014/main" id="{30751346-FD60-836F-37FC-4F963B41F26B}"/>
                </a:ext>
              </a:extLst>
            </p:cNvPr>
            <p:cNvSpPr/>
            <p:nvPr>
              <p:custDataLst>
                <p:tags r:id="rId86"/>
              </p:custDataLst>
            </p:nvPr>
          </p:nvSpPr>
          <p:spPr>
            <a:xfrm>
              <a:off x="9774647" y="4671494"/>
              <a:ext cx="26777" cy="26823"/>
            </a:xfrm>
            <a:custGeom>
              <a:avLst/>
              <a:gdLst>
                <a:gd name="connsiteX0" fmla="*/ 27062 w 26777"/>
                <a:gd name="connsiteY0" fmla="*/ 13497 h 26823"/>
                <a:gd name="connsiteX1" fmla="*/ 13673 w 26777"/>
                <a:gd name="connsiteY1" fmla="*/ 85 h 26823"/>
                <a:gd name="connsiteX2" fmla="*/ 284 w 26777"/>
                <a:gd name="connsiteY2" fmla="*/ 13497 h 26823"/>
                <a:gd name="connsiteX3" fmla="*/ 13673 w 26777"/>
                <a:gd name="connsiteY3" fmla="*/ 26908 h 26823"/>
                <a:gd name="connsiteX4" fmla="*/ 27062 w 26777"/>
                <a:gd name="connsiteY4" fmla="*/ 13497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77" h="26823">
                  <a:moveTo>
                    <a:pt x="27062" y="13497"/>
                  </a:moveTo>
                  <a:cubicBezTo>
                    <a:pt x="27062" y="6158"/>
                    <a:pt x="20999" y="85"/>
                    <a:pt x="13673" y="85"/>
                  </a:cubicBezTo>
                  <a:cubicBezTo>
                    <a:pt x="6347" y="85"/>
                    <a:pt x="284" y="6158"/>
                    <a:pt x="284" y="13497"/>
                  </a:cubicBezTo>
                  <a:cubicBezTo>
                    <a:pt x="284" y="20835"/>
                    <a:pt x="6347" y="26908"/>
                    <a:pt x="13673" y="26908"/>
                  </a:cubicBezTo>
                  <a:cubicBezTo>
                    <a:pt x="20999" y="26908"/>
                    <a:pt x="27062" y="20835"/>
                    <a:pt x="27062" y="13497"/>
                  </a:cubicBezTo>
                  <a:close/>
                </a:path>
              </a:pathLst>
            </a:custGeom>
            <a:solidFill>
              <a:srgbClr val="000000"/>
            </a:solidFill>
            <a:ln w="25356" cap="flat">
              <a:noFill/>
              <a:prstDash val="solid"/>
              <a:miter/>
            </a:ln>
          </p:spPr>
          <p:txBody>
            <a:bodyPr rtlCol="0" anchor="ctr"/>
            <a:lstStyle/>
            <a:p>
              <a:endParaRPr lang="en-IN"/>
            </a:p>
          </p:txBody>
        </p:sp>
        <p:sp>
          <p:nvSpPr>
            <p:cNvPr id="312" name="Freeform: Shape 311">
              <a:extLst>
                <a:ext uri="{FF2B5EF4-FFF2-40B4-BE49-F238E27FC236}">
                  <a16:creationId xmlns:a16="http://schemas.microsoft.com/office/drawing/2014/main" id="{24B15A5B-BE16-3DEE-E0CC-8EED1A70C89F}"/>
                </a:ext>
              </a:extLst>
            </p:cNvPr>
            <p:cNvSpPr/>
            <p:nvPr>
              <p:custDataLst>
                <p:tags r:id="rId87"/>
              </p:custDataLst>
            </p:nvPr>
          </p:nvSpPr>
          <p:spPr>
            <a:xfrm>
              <a:off x="9886920" y="4671494"/>
              <a:ext cx="26777" cy="26823"/>
            </a:xfrm>
            <a:custGeom>
              <a:avLst/>
              <a:gdLst>
                <a:gd name="connsiteX0" fmla="*/ 27066 w 26777"/>
                <a:gd name="connsiteY0" fmla="*/ 13497 h 26823"/>
                <a:gd name="connsiteX1" fmla="*/ 13677 w 26777"/>
                <a:gd name="connsiteY1" fmla="*/ 85 h 26823"/>
                <a:gd name="connsiteX2" fmla="*/ 289 w 26777"/>
                <a:gd name="connsiteY2" fmla="*/ 13497 h 26823"/>
                <a:gd name="connsiteX3" fmla="*/ 13677 w 26777"/>
                <a:gd name="connsiteY3" fmla="*/ 26908 h 26823"/>
                <a:gd name="connsiteX4" fmla="*/ 27066 w 26777"/>
                <a:gd name="connsiteY4" fmla="*/ 13497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77" h="26823">
                  <a:moveTo>
                    <a:pt x="27066" y="13497"/>
                  </a:moveTo>
                  <a:cubicBezTo>
                    <a:pt x="27066" y="6158"/>
                    <a:pt x="21003" y="85"/>
                    <a:pt x="13677" y="85"/>
                  </a:cubicBezTo>
                  <a:cubicBezTo>
                    <a:pt x="6352" y="85"/>
                    <a:pt x="289" y="6158"/>
                    <a:pt x="289" y="13497"/>
                  </a:cubicBezTo>
                  <a:cubicBezTo>
                    <a:pt x="289" y="20835"/>
                    <a:pt x="6352" y="26908"/>
                    <a:pt x="13677" y="26908"/>
                  </a:cubicBezTo>
                  <a:cubicBezTo>
                    <a:pt x="21003" y="26908"/>
                    <a:pt x="27066" y="20835"/>
                    <a:pt x="27066" y="13497"/>
                  </a:cubicBezTo>
                  <a:close/>
                </a:path>
              </a:pathLst>
            </a:custGeom>
            <a:solidFill>
              <a:srgbClr val="000000"/>
            </a:solidFill>
            <a:ln w="25356" cap="flat">
              <a:noFill/>
              <a:prstDash val="solid"/>
              <a:miter/>
            </a:ln>
          </p:spPr>
          <p:txBody>
            <a:bodyPr rtlCol="0" anchor="ctr"/>
            <a:lstStyle/>
            <a:p>
              <a:endParaRPr lang="en-IN"/>
            </a:p>
          </p:txBody>
        </p:sp>
        <p:sp>
          <p:nvSpPr>
            <p:cNvPr id="313" name="Freeform: Shape 312">
              <a:extLst>
                <a:ext uri="{FF2B5EF4-FFF2-40B4-BE49-F238E27FC236}">
                  <a16:creationId xmlns:a16="http://schemas.microsoft.com/office/drawing/2014/main" id="{E75C9750-2645-E7BA-1F86-9F739D9DBDF9}"/>
                </a:ext>
              </a:extLst>
            </p:cNvPr>
            <p:cNvSpPr/>
            <p:nvPr>
              <p:custDataLst>
                <p:tags r:id="rId88"/>
              </p:custDataLst>
            </p:nvPr>
          </p:nvSpPr>
          <p:spPr>
            <a:xfrm>
              <a:off x="11102861" y="4324944"/>
              <a:ext cx="718798" cy="720031"/>
            </a:xfrm>
            <a:custGeom>
              <a:avLst/>
              <a:gdLst>
                <a:gd name="connsiteX0" fmla="*/ 718798 w 718798"/>
                <a:gd name="connsiteY0" fmla="*/ 360066 h 720031"/>
                <a:gd name="connsiteX1" fmla="*/ 359348 w 718798"/>
                <a:gd name="connsiteY1" fmla="*/ 0 h 720031"/>
                <a:gd name="connsiteX2" fmla="*/ 0 w 718798"/>
                <a:gd name="connsiteY2" fmla="*/ 360066 h 720031"/>
                <a:gd name="connsiteX3" fmla="*/ 359348 w 718798"/>
                <a:gd name="connsiteY3" fmla="*/ 720032 h 720031"/>
                <a:gd name="connsiteX4" fmla="*/ 718798 w 718798"/>
                <a:gd name="connsiteY4" fmla="*/ 360066 h 72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798" h="720031">
                  <a:moveTo>
                    <a:pt x="718798" y="360066"/>
                  </a:moveTo>
                  <a:cubicBezTo>
                    <a:pt x="718798" y="161231"/>
                    <a:pt x="557837" y="0"/>
                    <a:pt x="359348" y="0"/>
                  </a:cubicBezTo>
                  <a:cubicBezTo>
                    <a:pt x="160860" y="0"/>
                    <a:pt x="0" y="161231"/>
                    <a:pt x="0" y="360066"/>
                  </a:cubicBezTo>
                  <a:cubicBezTo>
                    <a:pt x="0" y="558801"/>
                    <a:pt x="160860" y="720032"/>
                    <a:pt x="359348" y="720032"/>
                  </a:cubicBezTo>
                  <a:cubicBezTo>
                    <a:pt x="557837" y="720032"/>
                    <a:pt x="718798" y="558801"/>
                    <a:pt x="718798" y="360066"/>
                  </a:cubicBezTo>
                  <a:close/>
                </a:path>
              </a:pathLst>
            </a:custGeom>
            <a:solidFill>
              <a:srgbClr val="E6E6E6"/>
            </a:solidFill>
            <a:ln w="25356" cap="flat">
              <a:noFill/>
              <a:prstDash val="solid"/>
              <a:miter/>
            </a:ln>
          </p:spPr>
          <p:txBody>
            <a:bodyPr rtlCol="0" anchor="ctr"/>
            <a:lstStyle/>
            <a:p>
              <a:endParaRPr lang="en-IN"/>
            </a:p>
          </p:txBody>
        </p:sp>
        <p:sp>
          <p:nvSpPr>
            <p:cNvPr id="314" name="Freeform: Shape 313">
              <a:extLst>
                <a:ext uri="{FF2B5EF4-FFF2-40B4-BE49-F238E27FC236}">
                  <a16:creationId xmlns:a16="http://schemas.microsoft.com/office/drawing/2014/main" id="{8F5768C0-1A5A-F5BF-910C-AAACEC5547C3}"/>
                </a:ext>
              </a:extLst>
            </p:cNvPr>
            <p:cNvSpPr/>
            <p:nvPr>
              <p:custDataLst>
                <p:tags r:id="rId89"/>
              </p:custDataLst>
            </p:nvPr>
          </p:nvSpPr>
          <p:spPr>
            <a:xfrm>
              <a:off x="11102861" y="4324944"/>
              <a:ext cx="718798" cy="720031"/>
            </a:xfrm>
            <a:custGeom>
              <a:avLst/>
              <a:gdLst>
                <a:gd name="connsiteX0" fmla="*/ 718798 w 718798"/>
                <a:gd name="connsiteY0" fmla="*/ 360066 h 720031"/>
                <a:gd name="connsiteX1" fmla="*/ 359348 w 718798"/>
                <a:gd name="connsiteY1" fmla="*/ 0 h 720031"/>
                <a:gd name="connsiteX2" fmla="*/ 0 w 718798"/>
                <a:gd name="connsiteY2" fmla="*/ 360066 h 720031"/>
                <a:gd name="connsiteX3" fmla="*/ 359348 w 718798"/>
                <a:gd name="connsiteY3" fmla="*/ 720032 h 720031"/>
                <a:gd name="connsiteX4" fmla="*/ 718798 w 718798"/>
                <a:gd name="connsiteY4" fmla="*/ 360066 h 72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798" h="720031">
                  <a:moveTo>
                    <a:pt x="718798" y="360066"/>
                  </a:moveTo>
                  <a:cubicBezTo>
                    <a:pt x="718798" y="161231"/>
                    <a:pt x="557837" y="0"/>
                    <a:pt x="359348" y="0"/>
                  </a:cubicBezTo>
                  <a:cubicBezTo>
                    <a:pt x="160860" y="0"/>
                    <a:pt x="0" y="161231"/>
                    <a:pt x="0" y="360066"/>
                  </a:cubicBezTo>
                  <a:cubicBezTo>
                    <a:pt x="0" y="558801"/>
                    <a:pt x="160860" y="720032"/>
                    <a:pt x="359348" y="720032"/>
                  </a:cubicBezTo>
                  <a:cubicBezTo>
                    <a:pt x="557837" y="720032"/>
                    <a:pt x="718798" y="558801"/>
                    <a:pt x="718798" y="360066"/>
                  </a:cubicBezTo>
                  <a:close/>
                </a:path>
              </a:pathLst>
            </a:custGeom>
            <a:noFill/>
            <a:ln w="10104" cap="flat">
              <a:solidFill>
                <a:srgbClr val="000000"/>
              </a:solidFill>
              <a:prstDash val="solid"/>
              <a:miter/>
            </a:ln>
          </p:spPr>
          <p:txBody>
            <a:bodyPr rtlCol="0" anchor="ctr"/>
            <a:lstStyle/>
            <a:p>
              <a:endParaRPr lang="en-IN"/>
            </a:p>
          </p:txBody>
        </p:sp>
        <p:sp>
          <p:nvSpPr>
            <p:cNvPr id="315" name="Freeform: Shape 314">
              <a:extLst>
                <a:ext uri="{FF2B5EF4-FFF2-40B4-BE49-F238E27FC236}">
                  <a16:creationId xmlns:a16="http://schemas.microsoft.com/office/drawing/2014/main" id="{BAA8A254-E5BD-0825-62C7-33591DB79EF6}"/>
                </a:ext>
              </a:extLst>
            </p:cNvPr>
            <p:cNvSpPr/>
            <p:nvPr>
              <p:custDataLst>
                <p:tags r:id="rId90"/>
              </p:custDataLst>
            </p:nvPr>
          </p:nvSpPr>
          <p:spPr>
            <a:xfrm>
              <a:off x="11375845" y="4598587"/>
              <a:ext cx="172535" cy="172833"/>
            </a:xfrm>
            <a:custGeom>
              <a:avLst/>
              <a:gdLst>
                <a:gd name="connsiteX0" fmla="*/ 50618 w 172535"/>
                <a:gd name="connsiteY0" fmla="*/ 3378 h 172833"/>
                <a:gd name="connsiteX1" fmla="*/ 43293 w 172535"/>
                <a:gd name="connsiteY1" fmla="*/ 88 h 172833"/>
                <a:gd name="connsiteX2" fmla="*/ 348 w 172535"/>
                <a:gd name="connsiteY2" fmla="*/ 88 h 172833"/>
                <a:gd name="connsiteX3" fmla="*/ 348 w 172535"/>
                <a:gd name="connsiteY3" fmla="*/ 7932 h 172833"/>
                <a:gd name="connsiteX4" fmla="*/ 7674 w 172535"/>
                <a:gd name="connsiteY4" fmla="*/ 7932 h 172833"/>
                <a:gd name="connsiteX5" fmla="*/ 20305 w 172535"/>
                <a:gd name="connsiteY5" fmla="*/ 8439 h 172833"/>
                <a:gd name="connsiteX6" fmla="*/ 26367 w 172535"/>
                <a:gd name="connsiteY6" fmla="*/ 14259 h 172833"/>
                <a:gd name="connsiteX7" fmla="*/ 26367 w 172535"/>
                <a:gd name="connsiteY7" fmla="*/ 146351 h 172833"/>
                <a:gd name="connsiteX8" fmla="*/ 348 w 172535"/>
                <a:gd name="connsiteY8" fmla="*/ 165077 h 172833"/>
                <a:gd name="connsiteX9" fmla="*/ 348 w 172535"/>
                <a:gd name="connsiteY9" fmla="*/ 172922 h 172833"/>
                <a:gd name="connsiteX10" fmla="*/ 29904 w 172535"/>
                <a:gd name="connsiteY10" fmla="*/ 172163 h 172833"/>
                <a:gd name="connsiteX11" fmla="*/ 59460 w 172535"/>
                <a:gd name="connsiteY11" fmla="*/ 172922 h 172833"/>
                <a:gd name="connsiteX12" fmla="*/ 59460 w 172535"/>
                <a:gd name="connsiteY12" fmla="*/ 165077 h 172833"/>
                <a:gd name="connsiteX13" fmla="*/ 33441 w 172535"/>
                <a:gd name="connsiteY13" fmla="*/ 146351 h 172833"/>
                <a:gd name="connsiteX14" fmla="*/ 33441 w 172535"/>
                <a:gd name="connsiteY14" fmla="*/ 14765 h 172833"/>
                <a:gd name="connsiteX15" fmla="*/ 35967 w 172535"/>
                <a:gd name="connsiteY15" fmla="*/ 17801 h 172833"/>
                <a:gd name="connsiteX16" fmla="*/ 139034 w 172535"/>
                <a:gd name="connsiteY16" fmla="*/ 169632 h 172833"/>
                <a:gd name="connsiteX17" fmla="*/ 143328 w 172535"/>
                <a:gd name="connsiteY17" fmla="*/ 172922 h 172833"/>
                <a:gd name="connsiteX18" fmla="*/ 146865 w 172535"/>
                <a:gd name="connsiteY18" fmla="*/ 166342 h 172833"/>
                <a:gd name="connsiteX19" fmla="*/ 146865 w 172535"/>
                <a:gd name="connsiteY19" fmla="*/ 26658 h 172833"/>
                <a:gd name="connsiteX20" fmla="*/ 172884 w 172535"/>
                <a:gd name="connsiteY20" fmla="*/ 7932 h 172833"/>
                <a:gd name="connsiteX21" fmla="*/ 172884 w 172535"/>
                <a:gd name="connsiteY21" fmla="*/ 88 h 172833"/>
                <a:gd name="connsiteX22" fmla="*/ 143328 w 172535"/>
                <a:gd name="connsiteY22" fmla="*/ 847 h 172833"/>
                <a:gd name="connsiteX23" fmla="*/ 113772 w 172535"/>
                <a:gd name="connsiteY23" fmla="*/ 88 h 172833"/>
                <a:gd name="connsiteX24" fmla="*/ 113772 w 172535"/>
                <a:gd name="connsiteY24" fmla="*/ 7932 h 172833"/>
                <a:gd name="connsiteX25" fmla="*/ 139791 w 172535"/>
                <a:gd name="connsiteY25" fmla="*/ 26658 h 172833"/>
                <a:gd name="connsiteX26" fmla="*/ 139791 w 172535"/>
                <a:gd name="connsiteY26" fmla="*/ 134711 h 172833"/>
                <a:gd name="connsiteX27" fmla="*/ 50618 w 172535"/>
                <a:gd name="connsiteY27" fmla="*/ 3378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2535" h="172833">
                  <a:moveTo>
                    <a:pt x="50618" y="3378"/>
                  </a:moveTo>
                  <a:cubicBezTo>
                    <a:pt x="48345" y="341"/>
                    <a:pt x="48092" y="88"/>
                    <a:pt x="43293" y="88"/>
                  </a:cubicBezTo>
                  <a:lnTo>
                    <a:pt x="348" y="88"/>
                  </a:lnTo>
                  <a:lnTo>
                    <a:pt x="348" y="7932"/>
                  </a:lnTo>
                  <a:lnTo>
                    <a:pt x="7674" y="7932"/>
                  </a:lnTo>
                  <a:cubicBezTo>
                    <a:pt x="11463" y="7932"/>
                    <a:pt x="16515" y="8185"/>
                    <a:pt x="20305" y="8439"/>
                  </a:cubicBezTo>
                  <a:cubicBezTo>
                    <a:pt x="26115" y="9198"/>
                    <a:pt x="26367" y="9451"/>
                    <a:pt x="26367" y="14259"/>
                  </a:cubicBezTo>
                  <a:lnTo>
                    <a:pt x="26367" y="146351"/>
                  </a:lnTo>
                  <a:cubicBezTo>
                    <a:pt x="26367" y="153184"/>
                    <a:pt x="26367" y="165077"/>
                    <a:pt x="348" y="165077"/>
                  </a:cubicBezTo>
                  <a:lnTo>
                    <a:pt x="348" y="172922"/>
                  </a:lnTo>
                  <a:cubicBezTo>
                    <a:pt x="9190" y="172669"/>
                    <a:pt x="21568" y="172163"/>
                    <a:pt x="29904" y="172163"/>
                  </a:cubicBezTo>
                  <a:cubicBezTo>
                    <a:pt x="38240" y="172163"/>
                    <a:pt x="50618" y="172669"/>
                    <a:pt x="59460" y="172922"/>
                  </a:cubicBezTo>
                  <a:lnTo>
                    <a:pt x="59460" y="165077"/>
                  </a:lnTo>
                  <a:cubicBezTo>
                    <a:pt x="33441" y="165077"/>
                    <a:pt x="33441" y="153184"/>
                    <a:pt x="33441" y="146351"/>
                  </a:cubicBezTo>
                  <a:lnTo>
                    <a:pt x="33441" y="14765"/>
                  </a:lnTo>
                  <a:cubicBezTo>
                    <a:pt x="34704" y="16030"/>
                    <a:pt x="34956" y="16283"/>
                    <a:pt x="35967" y="17801"/>
                  </a:cubicBezTo>
                  <a:lnTo>
                    <a:pt x="139034" y="169632"/>
                  </a:lnTo>
                  <a:cubicBezTo>
                    <a:pt x="141307" y="172669"/>
                    <a:pt x="141560" y="172922"/>
                    <a:pt x="143328" y="172922"/>
                  </a:cubicBezTo>
                  <a:cubicBezTo>
                    <a:pt x="146865" y="172922"/>
                    <a:pt x="146865" y="171150"/>
                    <a:pt x="146865" y="166342"/>
                  </a:cubicBezTo>
                  <a:lnTo>
                    <a:pt x="146865" y="26658"/>
                  </a:lnTo>
                  <a:cubicBezTo>
                    <a:pt x="146865" y="19826"/>
                    <a:pt x="146865" y="7932"/>
                    <a:pt x="172884" y="7932"/>
                  </a:cubicBezTo>
                  <a:lnTo>
                    <a:pt x="172884" y="88"/>
                  </a:lnTo>
                  <a:cubicBezTo>
                    <a:pt x="164043" y="341"/>
                    <a:pt x="151664" y="847"/>
                    <a:pt x="143328" y="847"/>
                  </a:cubicBezTo>
                  <a:cubicBezTo>
                    <a:pt x="134992" y="847"/>
                    <a:pt x="122614" y="341"/>
                    <a:pt x="113772" y="88"/>
                  </a:cubicBezTo>
                  <a:lnTo>
                    <a:pt x="113772" y="7932"/>
                  </a:lnTo>
                  <a:cubicBezTo>
                    <a:pt x="139791" y="7932"/>
                    <a:pt x="139791" y="19826"/>
                    <a:pt x="139791" y="26658"/>
                  </a:cubicBezTo>
                  <a:lnTo>
                    <a:pt x="139791" y="134711"/>
                  </a:lnTo>
                  <a:lnTo>
                    <a:pt x="50618" y="3378"/>
                  </a:lnTo>
                  <a:close/>
                </a:path>
              </a:pathLst>
            </a:custGeom>
            <a:solidFill>
              <a:srgbClr val="000000"/>
            </a:solidFill>
            <a:ln w="25356" cap="flat">
              <a:noFill/>
              <a:prstDash val="solid"/>
              <a:miter/>
            </a:ln>
          </p:spPr>
          <p:txBody>
            <a:bodyPr rtlCol="0" anchor="ctr"/>
            <a:lstStyle/>
            <a:p>
              <a:endParaRPr lang="en-IN"/>
            </a:p>
          </p:txBody>
        </p:sp>
        <p:sp>
          <p:nvSpPr>
            <p:cNvPr id="316" name="Freeform: Shape 315">
              <a:extLst>
                <a:ext uri="{FF2B5EF4-FFF2-40B4-BE49-F238E27FC236}">
                  <a16:creationId xmlns:a16="http://schemas.microsoft.com/office/drawing/2014/main" id="{2E8F0F03-B322-72EB-D547-B7DD2B9EF3EB}"/>
                </a:ext>
              </a:extLst>
            </p:cNvPr>
            <p:cNvSpPr/>
            <p:nvPr>
              <p:custDataLst>
                <p:tags r:id="rId91"/>
              </p:custDataLst>
            </p:nvPr>
          </p:nvSpPr>
          <p:spPr>
            <a:xfrm>
              <a:off x="5165158" y="4349402"/>
              <a:ext cx="978197" cy="153045"/>
            </a:xfrm>
            <a:custGeom>
              <a:avLst/>
              <a:gdLst>
                <a:gd name="connsiteX0" fmla="*/ 0 w 978197"/>
                <a:gd name="connsiteY0" fmla="*/ 153045 h 153045"/>
                <a:gd name="connsiteX1" fmla="*/ 978197 w 978197"/>
                <a:gd name="connsiteY1" fmla="*/ 127744 h 153045"/>
              </a:gdLst>
              <a:ahLst/>
              <a:cxnLst>
                <a:cxn ang="0">
                  <a:pos x="connsiteX0" y="connsiteY0"/>
                </a:cxn>
                <a:cxn ang="0">
                  <a:pos x="connsiteX1" y="connsiteY1"/>
                </a:cxn>
              </a:cxnLst>
              <a:rect l="l" t="t" r="r" b="b"/>
              <a:pathLst>
                <a:path w="978197" h="153045">
                  <a:moveTo>
                    <a:pt x="0" y="153045"/>
                  </a:moveTo>
                  <a:cubicBezTo>
                    <a:pt x="345182" y="-46584"/>
                    <a:pt x="676795" y="-46584"/>
                    <a:pt x="978197" y="127744"/>
                  </a:cubicBezTo>
                </a:path>
              </a:pathLst>
            </a:custGeom>
            <a:noFill/>
            <a:ln w="10104" cap="flat">
              <a:solidFill>
                <a:srgbClr val="000000"/>
              </a:solidFill>
              <a:prstDash val="solid"/>
              <a:miter/>
            </a:ln>
          </p:spPr>
          <p:txBody>
            <a:bodyPr rtlCol="0" anchor="ctr"/>
            <a:lstStyle/>
            <a:p>
              <a:endParaRPr lang="en-IN"/>
            </a:p>
          </p:txBody>
        </p:sp>
        <p:sp>
          <p:nvSpPr>
            <p:cNvPr id="317" name="Freeform: Shape 316">
              <a:extLst>
                <a:ext uri="{FF2B5EF4-FFF2-40B4-BE49-F238E27FC236}">
                  <a16:creationId xmlns:a16="http://schemas.microsoft.com/office/drawing/2014/main" id="{35DDEEFA-951E-5065-2D1A-398228EC16D0}"/>
                </a:ext>
              </a:extLst>
            </p:cNvPr>
            <p:cNvSpPr/>
            <p:nvPr>
              <p:custDataLst>
                <p:tags r:id="rId92"/>
              </p:custDataLst>
            </p:nvPr>
          </p:nvSpPr>
          <p:spPr>
            <a:xfrm>
              <a:off x="6096898" y="4426843"/>
              <a:ext cx="90232" cy="75604"/>
            </a:xfrm>
            <a:custGeom>
              <a:avLst/>
              <a:gdLst>
                <a:gd name="connsiteX0" fmla="*/ 90233 w 90232"/>
                <a:gd name="connsiteY0" fmla="*/ 75604 h 75604"/>
                <a:gd name="connsiteX1" fmla="*/ 40412 w 90232"/>
                <a:gd name="connsiteY1" fmla="*/ 0 h 75604"/>
                <a:gd name="connsiteX2" fmla="*/ 46453 w 90232"/>
                <a:gd name="connsiteY2" fmla="*/ 50304 h 75604"/>
                <a:gd name="connsiteX3" fmla="*/ 0 w 90232"/>
                <a:gd name="connsiteY3" fmla="*/ 70147 h 75604"/>
              </a:gdLst>
              <a:ahLst/>
              <a:cxnLst>
                <a:cxn ang="0">
                  <a:pos x="connsiteX0" y="connsiteY0"/>
                </a:cxn>
                <a:cxn ang="0">
                  <a:pos x="connsiteX1" y="connsiteY1"/>
                </a:cxn>
                <a:cxn ang="0">
                  <a:pos x="connsiteX2" y="connsiteY2"/>
                </a:cxn>
                <a:cxn ang="0">
                  <a:pos x="connsiteX3" y="connsiteY3"/>
                </a:cxn>
              </a:cxnLst>
              <a:rect l="l" t="t" r="r" b="b"/>
              <a:pathLst>
                <a:path w="90232" h="75604">
                  <a:moveTo>
                    <a:pt x="90233" y="75604"/>
                  </a:moveTo>
                  <a:lnTo>
                    <a:pt x="40412" y="0"/>
                  </a:lnTo>
                  <a:lnTo>
                    <a:pt x="46453" y="50304"/>
                  </a:lnTo>
                  <a:lnTo>
                    <a:pt x="0" y="70147"/>
                  </a:lnTo>
                </a:path>
              </a:pathLst>
            </a:custGeom>
            <a:solidFill>
              <a:srgbClr val="000000"/>
            </a:solidFill>
            <a:ln w="25356" cap="flat">
              <a:noFill/>
              <a:prstDash val="solid"/>
              <a:miter/>
            </a:ln>
          </p:spPr>
          <p:txBody>
            <a:bodyPr rtlCol="0" anchor="ctr"/>
            <a:lstStyle/>
            <a:p>
              <a:endParaRPr lang="en-IN"/>
            </a:p>
          </p:txBody>
        </p:sp>
        <p:sp>
          <p:nvSpPr>
            <p:cNvPr id="318" name="Freeform: Shape 317">
              <a:extLst>
                <a:ext uri="{FF2B5EF4-FFF2-40B4-BE49-F238E27FC236}">
                  <a16:creationId xmlns:a16="http://schemas.microsoft.com/office/drawing/2014/main" id="{033686D6-CD21-ADD3-639F-C76F3104DDD9}"/>
                </a:ext>
              </a:extLst>
            </p:cNvPr>
            <p:cNvSpPr/>
            <p:nvPr>
              <p:custDataLst>
                <p:tags r:id="rId93"/>
              </p:custDataLst>
            </p:nvPr>
          </p:nvSpPr>
          <p:spPr>
            <a:xfrm>
              <a:off x="5615860" y="4026663"/>
              <a:ext cx="125044" cy="178907"/>
            </a:xfrm>
            <a:custGeom>
              <a:avLst/>
              <a:gdLst>
                <a:gd name="connsiteX0" fmla="*/ 76916 w 125044"/>
                <a:gd name="connsiteY0" fmla="*/ 101792 h 178907"/>
                <a:gd name="connsiteX1" fmla="*/ 103440 w 125044"/>
                <a:gd name="connsiteY1" fmla="*/ 172899 h 178907"/>
                <a:gd name="connsiteX2" fmla="*/ 116829 w 125044"/>
                <a:gd name="connsiteY2" fmla="*/ 178466 h 178907"/>
                <a:gd name="connsiteX3" fmla="*/ 122386 w 125044"/>
                <a:gd name="connsiteY3" fmla="*/ 178466 h 178907"/>
                <a:gd name="connsiteX4" fmla="*/ 125165 w 125044"/>
                <a:gd name="connsiteY4" fmla="*/ 175936 h 178907"/>
                <a:gd name="connsiteX5" fmla="*/ 123902 w 125044"/>
                <a:gd name="connsiteY5" fmla="*/ 173658 h 178907"/>
                <a:gd name="connsiteX6" fmla="*/ 118092 w 125044"/>
                <a:gd name="connsiteY6" fmla="*/ 162018 h 178907"/>
                <a:gd name="connsiteX7" fmla="*/ 66558 w 125044"/>
                <a:gd name="connsiteY7" fmla="*/ 18032 h 178907"/>
                <a:gd name="connsiteX8" fmla="*/ 35739 w 125044"/>
                <a:gd name="connsiteY8" fmla="*/ 65 h 178907"/>
                <a:gd name="connsiteX9" fmla="*/ 31192 w 125044"/>
                <a:gd name="connsiteY9" fmla="*/ 2849 h 178907"/>
                <a:gd name="connsiteX10" fmla="*/ 33466 w 125044"/>
                <a:gd name="connsiteY10" fmla="*/ 5380 h 178907"/>
                <a:gd name="connsiteX11" fmla="*/ 49886 w 125044"/>
                <a:gd name="connsiteY11" fmla="*/ 25624 h 178907"/>
                <a:gd name="connsiteX12" fmla="*/ 74390 w 125044"/>
                <a:gd name="connsiteY12" fmla="*/ 94453 h 178907"/>
                <a:gd name="connsiteX13" fmla="*/ 4668 w 125044"/>
                <a:gd name="connsiteY13" fmla="*/ 163789 h 178907"/>
                <a:gd name="connsiteX14" fmla="*/ 121 w 125044"/>
                <a:gd name="connsiteY14" fmla="*/ 171634 h 178907"/>
                <a:gd name="connsiteX15" fmla="*/ 7699 w 125044"/>
                <a:gd name="connsiteY15" fmla="*/ 178973 h 178907"/>
                <a:gd name="connsiteX16" fmla="*/ 16035 w 125044"/>
                <a:gd name="connsiteY16" fmla="*/ 173658 h 178907"/>
                <a:gd name="connsiteX17" fmla="*/ 76916 w 125044"/>
                <a:gd name="connsiteY17" fmla="*/ 101792 h 17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044" h="178907">
                  <a:moveTo>
                    <a:pt x="76916" y="101792"/>
                  </a:moveTo>
                  <a:cubicBezTo>
                    <a:pt x="87273" y="128362"/>
                    <a:pt x="99398" y="167079"/>
                    <a:pt x="103440" y="172899"/>
                  </a:cubicBezTo>
                  <a:cubicBezTo>
                    <a:pt x="107482" y="178466"/>
                    <a:pt x="110008" y="178466"/>
                    <a:pt x="116829" y="178466"/>
                  </a:cubicBezTo>
                  <a:lnTo>
                    <a:pt x="122386" y="178466"/>
                  </a:lnTo>
                  <a:cubicBezTo>
                    <a:pt x="124912" y="178213"/>
                    <a:pt x="125165" y="176695"/>
                    <a:pt x="125165" y="175936"/>
                  </a:cubicBezTo>
                  <a:cubicBezTo>
                    <a:pt x="125165" y="175177"/>
                    <a:pt x="124660" y="174671"/>
                    <a:pt x="123902" y="173658"/>
                  </a:cubicBezTo>
                  <a:cubicBezTo>
                    <a:pt x="121376" y="170875"/>
                    <a:pt x="119860" y="167079"/>
                    <a:pt x="118092" y="162018"/>
                  </a:cubicBezTo>
                  <a:lnTo>
                    <a:pt x="66558" y="18032"/>
                  </a:lnTo>
                  <a:cubicBezTo>
                    <a:pt x="61254" y="3355"/>
                    <a:pt x="47612" y="65"/>
                    <a:pt x="35739" y="65"/>
                  </a:cubicBezTo>
                  <a:cubicBezTo>
                    <a:pt x="34476" y="65"/>
                    <a:pt x="31192" y="65"/>
                    <a:pt x="31192" y="2849"/>
                  </a:cubicBezTo>
                  <a:cubicBezTo>
                    <a:pt x="31192" y="4873"/>
                    <a:pt x="33213" y="5380"/>
                    <a:pt x="33466" y="5380"/>
                  </a:cubicBezTo>
                  <a:cubicBezTo>
                    <a:pt x="41802" y="6898"/>
                    <a:pt x="43571" y="8416"/>
                    <a:pt x="49886" y="25624"/>
                  </a:cubicBezTo>
                  <a:lnTo>
                    <a:pt x="74390" y="94453"/>
                  </a:lnTo>
                  <a:lnTo>
                    <a:pt x="4668" y="163789"/>
                  </a:lnTo>
                  <a:cubicBezTo>
                    <a:pt x="1636" y="166826"/>
                    <a:pt x="121" y="168344"/>
                    <a:pt x="121" y="171634"/>
                  </a:cubicBezTo>
                  <a:cubicBezTo>
                    <a:pt x="121" y="175936"/>
                    <a:pt x="3657" y="178973"/>
                    <a:pt x="7699" y="178973"/>
                  </a:cubicBezTo>
                  <a:cubicBezTo>
                    <a:pt x="11741" y="178973"/>
                    <a:pt x="14015" y="176189"/>
                    <a:pt x="16035" y="173658"/>
                  </a:cubicBezTo>
                  <a:lnTo>
                    <a:pt x="76916" y="101792"/>
                  </a:lnTo>
                  <a:close/>
                </a:path>
              </a:pathLst>
            </a:custGeom>
            <a:solidFill>
              <a:srgbClr val="000000"/>
            </a:solidFill>
            <a:ln w="25356" cap="flat">
              <a:noFill/>
              <a:prstDash val="solid"/>
              <a:miter/>
            </a:ln>
          </p:spPr>
          <p:txBody>
            <a:bodyPr rtlCol="0" anchor="ctr"/>
            <a:lstStyle/>
            <a:p>
              <a:endParaRPr lang="en-IN"/>
            </a:p>
          </p:txBody>
        </p:sp>
        <p:sp>
          <p:nvSpPr>
            <p:cNvPr id="319" name="Freeform: Shape 318">
              <a:extLst>
                <a:ext uri="{FF2B5EF4-FFF2-40B4-BE49-F238E27FC236}">
                  <a16:creationId xmlns:a16="http://schemas.microsoft.com/office/drawing/2014/main" id="{29FFF1D2-08EF-D5C1-34AF-15BE211E0CDA}"/>
                </a:ext>
              </a:extLst>
            </p:cNvPr>
            <p:cNvSpPr/>
            <p:nvPr>
              <p:custDataLst>
                <p:tags r:id="rId94"/>
              </p:custDataLst>
            </p:nvPr>
          </p:nvSpPr>
          <p:spPr>
            <a:xfrm>
              <a:off x="6818365" y="4349402"/>
              <a:ext cx="978199" cy="153045"/>
            </a:xfrm>
            <a:custGeom>
              <a:avLst/>
              <a:gdLst>
                <a:gd name="connsiteX0" fmla="*/ 0 w 978199"/>
                <a:gd name="connsiteY0" fmla="*/ 153045 h 153045"/>
                <a:gd name="connsiteX1" fmla="*/ 978200 w 978199"/>
                <a:gd name="connsiteY1" fmla="*/ 127744 h 153045"/>
              </a:gdLst>
              <a:ahLst/>
              <a:cxnLst>
                <a:cxn ang="0">
                  <a:pos x="connsiteX0" y="connsiteY0"/>
                </a:cxn>
                <a:cxn ang="0">
                  <a:pos x="connsiteX1" y="connsiteY1"/>
                </a:cxn>
              </a:cxnLst>
              <a:rect l="l" t="t" r="r" b="b"/>
              <a:pathLst>
                <a:path w="978199" h="153045">
                  <a:moveTo>
                    <a:pt x="0" y="153045"/>
                  </a:moveTo>
                  <a:cubicBezTo>
                    <a:pt x="345080" y="-46584"/>
                    <a:pt x="676790" y="-46584"/>
                    <a:pt x="978200" y="127744"/>
                  </a:cubicBezTo>
                </a:path>
              </a:pathLst>
            </a:custGeom>
            <a:noFill/>
            <a:ln w="10104" cap="flat">
              <a:solidFill>
                <a:srgbClr val="000000"/>
              </a:solidFill>
              <a:prstDash val="solid"/>
              <a:miter/>
            </a:ln>
          </p:spPr>
          <p:txBody>
            <a:bodyPr rtlCol="0" anchor="ctr"/>
            <a:lstStyle/>
            <a:p>
              <a:endParaRPr lang="en-IN"/>
            </a:p>
          </p:txBody>
        </p:sp>
        <p:sp>
          <p:nvSpPr>
            <p:cNvPr id="320" name="Freeform: Shape 319">
              <a:extLst>
                <a:ext uri="{FF2B5EF4-FFF2-40B4-BE49-F238E27FC236}">
                  <a16:creationId xmlns:a16="http://schemas.microsoft.com/office/drawing/2014/main" id="{64659BF5-4240-79E5-72C8-0026CD979B9D}"/>
                </a:ext>
              </a:extLst>
            </p:cNvPr>
            <p:cNvSpPr/>
            <p:nvPr>
              <p:custDataLst>
                <p:tags r:id="rId95"/>
              </p:custDataLst>
            </p:nvPr>
          </p:nvSpPr>
          <p:spPr>
            <a:xfrm>
              <a:off x="7750108" y="4426842"/>
              <a:ext cx="90232" cy="75604"/>
            </a:xfrm>
            <a:custGeom>
              <a:avLst/>
              <a:gdLst>
                <a:gd name="connsiteX0" fmla="*/ 90232 w 90232"/>
                <a:gd name="connsiteY0" fmla="*/ 75605 h 75604"/>
                <a:gd name="connsiteX1" fmla="*/ 40411 w 90232"/>
                <a:gd name="connsiteY1" fmla="*/ 0 h 75604"/>
                <a:gd name="connsiteX2" fmla="*/ 46453 w 90232"/>
                <a:gd name="connsiteY2" fmla="*/ 50304 h 75604"/>
                <a:gd name="connsiteX3" fmla="*/ 0 w 90232"/>
                <a:gd name="connsiteY3" fmla="*/ 70148 h 75604"/>
              </a:gdLst>
              <a:ahLst/>
              <a:cxnLst>
                <a:cxn ang="0">
                  <a:pos x="connsiteX0" y="connsiteY0"/>
                </a:cxn>
                <a:cxn ang="0">
                  <a:pos x="connsiteX1" y="connsiteY1"/>
                </a:cxn>
                <a:cxn ang="0">
                  <a:pos x="connsiteX2" y="connsiteY2"/>
                </a:cxn>
                <a:cxn ang="0">
                  <a:pos x="connsiteX3" y="connsiteY3"/>
                </a:cxn>
              </a:cxnLst>
              <a:rect l="l" t="t" r="r" b="b"/>
              <a:pathLst>
                <a:path w="90232" h="75604">
                  <a:moveTo>
                    <a:pt x="90232" y="75605"/>
                  </a:moveTo>
                  <a:lnTo>
                    <a:pt x="40411" y="0"/>
                  </a:lnTo>
                  <a:lnTo>
                    <a:pt x="46453" y="50304"/>
                  </a:lnTo>
                  <a:lnTo>
                    <a:pt x="0" y="70148"/>
                  </a:lnTo>
                </a:path>
              </a:pathLst>
            </a:custGeom>
            <a:solidFill>
              <a:srgbClr val="000000"/>
            </a:solidFill>
            <a:ln w="25356" cap="flat">
              <a:noFill/>
              <a:prstDash val="solid"/>
              <a:miter/>
            </a:ln>
          </p:spPr>
          <p:txBody>
            <a:bodyPr rtlCol="0" anchor="ctr"/>
            <a:lstStyle/>
            <a:p>
              <a:endParaRPr lang="en-IN"/>
            </a:p>
          </p:txBody>
        </p:sp>
        <p:sp>
          <p:nvSpPr>
            <p:cNvPr id="321" name="Freeform: Shape 320">
              <a:extLst>
                <a:ext uri="{FF2B5EF4-FFF2-40B4-BE49-F238E27FC236}">
                  <a16:creationId xmlns:a16="http://schemas.microsoft.com/office/drawing/2014/main" id="{9F3E6E2E-8144-E082-E557-F36BB5CB7DAB}"/>
                </a:ext>
              </a:extLst>
            </p:cNvPr>
            <p:cNvSpPr/>
            <p:nvPr>
              <p:custDataLst>
                <p:tags r:id="rId96"/>
              </p:custDataLst>
            </p:nvPr>
          </p:nvSpPr>
          <p:spPr>
            <a:xfrm>
              <a:off x="7269034" y="4026663"/>
              <a:ext cx="125044" cy="178907"/>
            </a:xfrm>
            <a:custGeom>
              <a:avLst/>
              <a:gdLst>
                <a:gd name="connsiteX0" fmla="*/ 76981 w 125044"/>
                <a:gd name="connsiteY0" fmla="*/ 101792 h 178907"/>
                <a:gd name="connsiteX1" fmla="*/ 103505 w 125044"/>
                <a:gd name="connsiteY1" fmla="*/ 172899 h 178907"/>
                <a:gd name="connsiteX2" fmla="*/ 116894 w 125044"/>
                <a:gd name="connsiteY2" fmla="*/ 178466 h 178907"/>
                <a:gd name="connsiteX3" fmla="*/ 122452 w 125044"/>
                <a:gd name="connsiteY3" fmla="*/ 178466 h 178907"/>
                <a:gd name="connsiteX4" fmla="*/ 125230 w 125044"/>
                <a:gd name="connsiteY4" fmla="*/ 175936 h 178907"/>
                <a:gd name="connsiteX5" fmla="*/ 123967 w 125044"/>
                <a:gd name="connsiteY5" fmla="*/ 173658 h 178907"/>
                <a:gd name="connsiteX6" fmla="*/ 118157 w 125044"/>
                <a:gd name="connsiteY6" fmla="*/ 162018 h 178907"/>
                <a:gd name="connsiteX7" fmla="*/ 66624 w 125044"/>
                <a:gd name="connsiteY7" fmla="*/ 18032 h 178907"/>
                <a:gd name="connsiteX8" fmla="*/ 35805 w 125044"/>
                <a:gd name="connsiteY8" fmla="*/ 65 h 178907"/>
                <a:gd name="connsiteX9" fmla="*/ 31258 w 125044"/>
                <a:gd name="connsiteY9" fmla="*/ 2849 h 178907"/>
                <a:gd name="connsiteX10" fmla="*/ 33531 w 125044"/>
                <a:gd name="connsiteY10" fmla="*/ 5380 h 178907"/>
                <a:gd name="connsiteX11" fmla="*/ 49951 w 125044"/>
                <a:gd name="connsiteY11" fmla="*/ 25624 h 178907"/>
                <a:gd name="connsiteX12" fmla="*/ 74455 w 125044"/>
                <a:gd name="connsiteY12" fmla="*/ 94453 h 178907"/>
                <a:gd name="connsiteX13" fmla="*/ 4733 w 125044"/>
                <a:gd name="connsiteY13" fmla="*/ 163789 h 178907"/>
                <a:gd name="connsiteX14" fmla="*/ 186 w 125044"/>
                <a:gd name="connsiteY14" fmla="*/ 171634 h 178907"/>
                <a:gd name="connsiteX15" fmla="*/ 7764 w 125044"/>
                <a:gd name="connsiteY15" fmla="*/ 178973 h 178907"/>
                <a:gd name="connsiteX16" fmla="*/ 16101 w 125044"/>
                <a:gd name="connsiteY16" fmla="*/ 173658 h 178907"/>
                <a:gd name="connsiteX17" fmla="*/ 76981 w 125044"/>
                <a:gd name="connsiteY17" fmla="*/ 101792 h 17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044" h="178907">
                  <a:moveTo>
                    <a:pt x="76981" y="101792"/>
                  </a:moveTo>
                  <a:cubicBezTo>
                    <a:pt x="87338" y="128362"/>
                    <a:pt x="99464" y="167079"/>
                    <a:pt x="103505" y="172899"/>
                  </a:cubicBezTo>
                  <a:cubicBezTo>
                    <a:pt x="107547" y="178466"/>
                    <a:pt x="110073" y="178466"/>
                    <a:pt x="116894" y="178466"/>
                  </a:cubicBezTo>
                  <a:lnTo>
                    <a:pt x="122452" y="178466"/>
                  </a:lnTo>
                  <a:cubicBezTo>
                    <a:pt x="124978" y="178213"/>
                    <a:pt x="125230" y="176695"/>
                    <a:pt x="125230" y="175936"/>
                  </a:cubicBezTo>
                  <a:cubicBezTo>
                    <a:pt x="125230" y="175177"/>
                    <a:pt x="124725" y="174671"/>
                    <a:pt x="123967" y="173658"/>
                  </a:cubicBezTo>
                  <a:cubicBezTo>
                    <a:pt x="121441" y="170875"/>
                    <a:pt x="119925" y="167079"/>
                    <a:pt x="118157" y="162018"/>
                  </a:cubicBezTo>
                  <a:lnTo>
                    <a:pt x="66624" y="18032"/>
                  </a:lnTo>
                  <a:cubicBezTo>
                    <a:pt x="61319" y="3355"/>
                    <a:pt x="47678" y="65"/>
                    <a:pt x="35805" y="65"/>
                  </a:cubicBezTo>
                  <a:cubicBezTo>
                    <a:pt x="34542" y="65"/>
                    <a:pt x="31258" y="65"/>
                    <a:pt x="31258" y="2849"/>
                  </a:cubicBezTo>
                  <a:cubicBezTo>
                    <a:pt x="31258" y="4873"/>
                    <a:pt x="33279" y="5380"/>
                    <a:pt x="33531" y="5380"/>
                  </a:cubicBezTo>
                  <a:cubicBezTo>
                    <a:pt x="41867" y="6898"/>
                    <a:pt x="43636" y="8416"/>
                    <a:pt x="49951" y="25624"/>
                  </a:cubicBezTo>
                  <a:lnTo>
                    <a:pt x="74455" y="94453"/>
                  </a:lnTo>
                  <a:lnTo>
                    <a:pt x="4733" y="163789"/>
                  </a:lnTo>
                  <a:cubicBezTo>
                    <a:pt x="1702" y="166826"/>
                    <a:pt x="186" y="168344"/>
                    <a:pt x="186" y="171634"/>
                  </a:cubicBezTo>
                  <a:cubicBezTo>
                    <a:pt x="186" y="175936"/>
                    <a:pt x="3723" y="178973"/>
                    <a:pt x="7764" y="178973"/>
                  </a:cubicBezTo>
                  <a:cubicBezTo>
                    <a:pt x="11806" y="178973"/>
                    <a:pt x="14080" y="176189"/>
                    <a:pt x="16101" y="173658"/>
                  </a:cubicBezTo>
                  <a:lnTo>
                    <a:pt x="76981" y="101792"/>
                  </a:lnTo>
                  <a:close/>
                </a:path>
              </a:pathLst>
            </a:custGeom>
            <a:solidFill>
              <a:srgbClr val="000000"/>
            </a:solidFill>
            <a:ln w="25356" cap="flat">
              <a:noFill/>
              <a:prstDash val="solid"/>
              <a:miter/>
            </a:ln>
          </p:spPr>
          <p:txBody>
            <a:bodyPr rtlCol="0" anchor="ctr"/>
            <a:lstStyle/>
            <a:p>
              <a:endParaRPr lang="en-IN"/>
            </a:p>
          </p:txBody>
        </p:sp>
        <p:sp>
          <p:nvSpPr>
            <p:cNvPr id="322" name="Freeform: Shape 321">
              <a:extLst>
                <a:ext uri="{FF2B5EF4-FFF2-40B4-BE49-F238E27FC236}">
                  <a16:creationId xmlns:a16="http://schemas.microsoft.com/office/drawing/2014/main" id="{BBD5BFA6-0349-6D45-E18F-DA83463E53F0}"/>
                </a:ext>
              </a:extLst>
            </p:cNvPr>
            <p:cNvSpPr/>
            <p:nvPr>
              <p:custDataLst>
                <p:tags r:id="rId97"/>
              </p:custDataLst>
            </p:nvPr>
          </p:nvSpPr>
          <p:spPr>
            <a:xfrm>
              <a:off x="8471470" y="4349402"/>
              <a:ext cx="978192" cy="153045"/>
            </a:xfrm>
            <a:custGeom>
              <a:avLst/>
              <a:gdLst>
                <a:gd name="connsiteX0" fmla="*/ 0 w 978192"/>
                <a:gd name="connsiteY0" fmla="*/ 153045 h 153045"/>
                <a:gd name="connsiteX1" fmla="*/ 978192 w 978192"/>
                <a:gd name="connsiteY1" fmla="*/ 127744 h 153045"/>
              </a:gdLst>
              <a:ahLst/>
              <a:cxnLst>
                <a:cxn ang="0">
                  <a:pos x="connsiteX0" y="connsiteY0"/>
                </a:cxn>
                <a:cxn ang="0">
                  <a:pos x="connsiteX1" y="connsiteY1"/>
                </a:cxn>
              </a:cxnLst>
              <a:rect l="l" t="t" r="r" b="b"/>
              <a:pathLst>
                <a:path w="978192" h="153045">
                  <a:moveTo>
                    <a:pt x="0" y="153045"/>
                  </a:moveTo>
                  <a:cubicBezTo>
                    <a:pt x="345174" y="-46584"/>
                    <a:pt x="676884" y="-46584"/>
                    <a:pt x="978192" y="127744"/>
                  </a:cubicBezTo>
                </a:path>
              </a:pathLst>
            </a:custGeom>
            <a:noFill/>
            <a:ln w="10104" cap="flat">
              <a:solidFill>
                <a:srgbClr val="000000"/>
              </a:solidFill>
              <a:prstDash val="solid"/>
              <a:miter/>
            </a:ln>
          </p:spPr>
          <p:txBody>
            <a:bodyPr rtlCol="0" anchor="ctr"/>
            <a:lstStyle/>
            <a:p>
              <a:endParaRPr lang="en-IN"/>
            </a:p>
          </p:txBody>
        </p:sp>
        <p:sp>
          <p:nvSpPr>
            <p:cNvPr id="323" name="Freeform: Shape 322">
              <a:extLst>
                <a:ext uri="{FF2B5EF4-FFF2-40B4-BE49-F238E27FC236}">
                  <a16:creationId xmlns:a16="http://schemas.microsoft.com/office/drawing/2014/main" id="{19A89577-D31B-F65C-1CAA-C0BACF4B597A}"/>
                </a:ext>
              </a:extLst>
            </p:cNvPr>
            <p:cNvSpPr/>
            <p:nvPr>
              <p:custDataLst>
                <p:tags r:id="rId98"/>
              </p:custDataLst>
            </p:nvPr>
          </p:nvSpPr>
          <p:spPr>
            <a:xfrm>
              <a:off x="9403221" y="4426842"/>
              <a:ext cx="90232" cy="75604"/>
            </a:xfrm>
            <a:custGeom>
              <a:avLst/>
              <a:gdLst>
                <a:gd name="connsiteX0" fmla="*/ 90232 w 90232"/>
                <a:gd name="connsiteY0" fmla="*/ 75605 h 75604"/>
                <a:gd name="connsiteX1" fmla="*/ 40411 w 90232"/>
                <a:gd name="connsiteY1" fmla="*/ 0 h 75604"/>
                <a:gd name="connsiteX2" fmla="*/ 46453 w 90232"/>
                <a:gd name="connsiteY2" fmla="*/ 50304 h 75604"/>
                <a:gd name="connsiteX3" fmla="*/ 0 w 90232"/>
                <a:gd name="connsiteY3" fmla="*/ 70148 h 75604"/>
              </a:gdLst>
              <a:ahLst/>
              <a:cxnLst>
                <a:cxn ang="0">
                  <a:pos x="connsiteX0" y="connsiteY0"/>
                </a:cxn>
                <a:cxn ang="0">
                  <a:pos x="connsiteX1" y="connsiteY1"/>
                </a:cxn>
                <a:cxn ang="0">
                  <a:pos x="connsiteX2" y="connsiteY2"/>
                </a:cxn>
                <a:cxn ang="0">
                  <a:pos x="connsiteX3" y="connsiteY3"/>
                </a:cxn>
              </a:cxnLst>
              <a:rect l="l" t="t" r="r" b="b"/>
              <a:pathLst>
                <a:path w="90232" h="75604">
                  <a:moveTo>
                    <a:pt x="90232" y="75605"/>
                  </a:moveTo>
                  <a:lnTo>
                    <a:pt x="40411" y="0"/>
                  </a:lnTo>
                  <a:lnTo>
                    <a:pt x="46453" y="50304"/>
                  </a:lnTo>
                  <a:lnTo>
                    <a:pt x="0" y="70148"/>
                  </a:lnTo>
                </a:path>
              </a:pathLst>
            </a:custGeom>
            <a:solidFill>
              <a:srgbClr val="000000"/>
            </a:solidFill>
            <a:ln w="25356" cap="flat">
              <a:noFill/>
              <a:prstDash val="solid"/>
              <a:miter/>
            </a:ln>
          </p:spPr>
          <p:txBody>
            <a:bodyPr rtlCol="0" anchor="ctr"/>
            <a:lstStyle/>
            <a:p>
              <a:endParaRPr lang="en-IN"/>
            </a:p>
          </p:txBody>
        </p:sp>
        <p:sp>
          <p:nvSpPr>
            <p:cNvPr id="324" name="Freeform: Shape 323">
              <a:extLst>
                <a:ext uri="{FF2B5EF4-FFF2-40B4-BE49-F238E27FC236}">
                  <a16:creationId xmlns:a16="http://schemas.microsoft.com/office/drawing/2014/main" id="{DB73609C-1B6F-0ACC-7883-CE3B092513A6}"/>
                </a:ext>
              </a:extLst>
            </p:cNvPr>
            <p:cNvSpPr/>
            <p:nvPr>
              <p:custDataLst>
                <p:tags r:id="rId99"/>
              </p:custDataLst>
            </p:nvPr>
          </p:nvSpPr>
          <p:spPr>
            <a:xfrm>
              <a:off x="8922182" y="4026663"/>
              <a:ext cx="125044" cy="178907"/>
            </a:xfrm>
            <a:custGeom>
              <a:avLst/>
              <a:gdLst>
                <a:gd name="connsiteX0" fmla="*/ 77046 w 125044"/>
                <a:gd name="connsiteY0" fmla="*/ 101792 h 178907"/>
                <a:gd name="connsiteX1" fmla="*/ 103571 w 125044"/>
                <a:gd name="connsiteY1" fmla="*/ 172899 h 178907"/>
                <a:gd name="connsiteX2" fmla="*/ 116959 w 125044"/>
                <a:gd name="connsiteY2" fmla="*/ 178466 h 178907"/>
                <a:gd name="connsiteX3" fmla="*/ 122517 w 125044"/>
                <a:gd name="connsiteY3" fmla="*/ 178466 h 178907"/>
                <a:gd name="connsiteX4" fmla="*/ 125295 w 125044"/>
                <a:gd name="connsiteY4" fmla="*/ 175936 h 178907"/>
                <a:gd name="connsiteX5" fmla="*/ 124032 w 125044"/>
                <a:gd name="connsiteY5" fmla="*/ 173658 h 178907"/>
                <a:gd name="connsiteX6" fmla="*/ 118222 w 125044"/>
                <a:gd name="connsiteY6" fmla="*/ 162018 h 178907"/>
                <a:gd name="connsiteX7" fmla="*/ 66689 w 125044"/>
                <a:gd name="connsiteY7" fmla="*/ 18032 h 178907"/>
                <a:gd name="connsiteX8" fmla="*/ 35870 w 125044"/>
                <a:gd name="connsiteY8" fmla="*/ 65 h 178907"/>
                <a:gd name="connsiteX9" fmla="*/ 31323 w 125044"/>
                <a:gd name="connsiteY9" fmla="*/ 2849 h 178907"/>
                <a:gd name="connsiteX10" fmla="*/ 33596 w 125044"/>
                <a:gd name="connsiteY10" fmla="*/ 5380 h 178907"/>
                <a:gd name="connsiteX11" fmla="*/ 50016 w 125044"/>
                <a:gd name="connsiteY11" fmla="*/ 25624 h 178907"/>
                <a:gd name="connsiteX12" fmla="*/ 74520 w 125044"/>
                <a:gd name="connsiteY12" fmla="*/ 94453 h 178907"/>
                <a:gd name="connsiteX13" fmla="*/ 4798 w 125044"/>
                <a:gd name="connsiteY13" fmla="*/ 163789 h 178907"/>
                <a:gd name="connsiteX14" fmla="*/ 251 w 125044"/>
                <a:gd name="connsiteY14" fmla="*/ 171634 h 178907"/>
                <a:gd name="connsiteX15" fmla="*/ 7830 w 125044"/>
                <a:gd name="connsiteY15" fmla="*/ 178973 h 178907"/>
                <a:gd name="connsiteX16" fmla="*/ 16166 w 125044"/>
                <a:gd name="connsiteY16" fmla="*/ 173658 h 178907"/>
                <a:gd name="connsiteX17" fmla="*/ 77046 w 125044"/>
                <a:gd name="connsiteY17" fmla="*/ 101792 h 17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044" h="178907">
                  <a:moveTo>
                    <a:pt x="77046" y="101792"/>
                  </a:moveTo>
                  <a:cubicBezTo>
                    <a:pt x="87403" y="128362"/>
                    <a:pt x="99529" y="167079"/>
                    <a:pt x="103571" y="172899"/>
                  </a:cubicBezTo>
                  <a:cubicBezTo>
                    <a:pt x="107612" y="178466"/>
                    <a:pt x="110139" y="178466"/>
                    <a:pt x="116959" y="178466"/>
                  </a:cubicBezTo>
                  <a:lnTo>
                    <a:pt x="122517" y="178466"/>
                  </a:lnTo>
                  <a:cubicBezTo>
                    <a:pt x="125043" y="178213"/>
                    <a:pt x="125295" y="176695"/>
                    <a:pt x="125295" y="175936"/>
                  </a:cubicBezTo>
                  <a:cubicBezTo>
                    <a:pt x="125295" y="175177"/>
                    <a:pt x="124790" y="174671"/>
                    <a:pt x="124032" y="173658"/>
                  </a:cubicBezTo>
                  <a:cubicBezTo>
                    <a:pt x="121506" y="170875"/>
                    <a:pt x="119991" y="167079"/>
                    <a:pt x="118222" y="162018"/>
                  </a:cubicBezTo>
                  <a:lnTo>
                    <a:pt x="66689" y="18032"/>
                  </a:lnTo>
                  <a:cubicBezTo>
                    <a:pt x="61384" y="3355"/>
                    <a:pt x="47743" y="65"/>
                    <a:pt x="35870" y="65"/>
                  </a:cubicBezTo>
                  <a:cubicBezTo>
                    <a:pt x="34607" y="65"/>
                    <a:pt x="31323" y="65"/>
                    <a:pt x="31323" y="2849"/>
                  </a:cubicBezTo>
                  <a:cubicBezTo>
                    <a:pt x="31323" y="4873"/>
                    <a:pt x="33344" y="5380"/>
                    <a:pt x="33596" y="5380"/>
                  </a:cubicBezTo>
                  <a:cubicBezTo>
                    <a:pt x="41933" y="6898"/>
                    <a:pt x="43701" y="8416"/>
                    <a:pt x="50016" y="25624"/>
                  </a:cubicBezTo>
                  <a:lnTo>
                    <a:pt x="74520" y="94453"/>
                  </a:lnTo>
                  <a:lnTo>
                    <a:pt x="4798" y="163789"/>
                  </a:lnTo>
                  <a:cubicBezTo>
                    <a:pt x="1767" y="166826"/>
                    <a:pt x="251" y="168344"/>
                    <a:pt x="251" y="171634"/>
                  </a:cubicBezTo>
                  <a:cubicBezTo>
                    <a:pt x="251" y="175936"/>
                    <a:pt x="3788" y="178973"/>
                    <a:pt x="7830" y="178973"/>
                  </a:cubicBezTo>
                  <a:cubicBezTo>
                    <a:pt x="11871" y="178973"/>
                    <a:pt x="14145" y="176189"/>
                    <a:pt x="16166" y="173658"/>
                  </a:cubicBezTo>
                  <a:lnTo>
                    <a:pt x="77046" y="101792"/>
                  </a:lnTo>
                  <a:close/>
                </a:path>
              </a:pathLst>
            </a:custGeom>
            <a:solidFill>
              <a:srgbClr val="000000"/>
            </a:solidFill>
            <a:ln w="25356" cap="flat">
              <a:noFill/>
              <a:prstDash val="solid"/>
              <a:miter/>
            </a:ln>
          </p:spPr>
          <p:txBody>
            <a:bodyPr rtlCol="0" anchor="ctr"/>
            <a:lstStyle/>
            <a:p>
              <a:endParaRPr lang="en-IN"/>
            </a:p>
          </p:txBody>
        </p:sp>
        <p:sp>
          <p:nvSpPr>
            <p:cNvPr id="325" name="Freeform: Shape 324">
              <a:extLst>
                <a:ext uri="{FF2B5EF4-FFF2-40B4-BE49-F238E27FC236}">
                  <a16:creationId xmlns:a16="http://schemas.microsoft.com/office/drawing/2014/main" id="{9772D567-789D-74FC-E128-1035FB282E72}"/>
                </a:ext>
              </a:extLst>
            </p:cNvPr>
            <p:cNvSpPr/>
            <p:nvPr>
              <p:custDataLst>
                <p:tags r:id="rId100"/>
              </p:custDataLst>
            </p:nvPr>
          </p:nvSpPr>
          <p:spPr>
            <a:xfrm>
              <a:off x="10124669" y="4349402"/>
              <a:ext cx="978191" cy="153045"/>
            </a:xfrm>
            <a:custGeom>
              <a:avLst/>
              <a:gdLst>
                <a:gd name="connsiteX0" fmla="*/ 0 w 978191"/>
                <a:gd name="connsiteY0" fmla="*/ 153045 h 153045"/>
                <a:gd name="connsiteX1" fmla="*/ 978192 w 978191"/>
                <a:gd name="connsiteY1" fmla="*/ 127744 h 153045"/>
              </a:gdLst>
              <a:ahLst/>
              <a:cxnLst>
                <a:cxn ang="0">
                  <a:pos x="connsiteX0" y="connsiteY0"/>
                </a:cxn>
                <a:cxn ang="0">
                  <a:pos x="connsiteX1" y="connsiteY1"/>
                </a:cxn>
              </a:cxnLst>
              <a:rect l="l" t="t" r="r" b="b"/>
              <a:pathLst>
                <a:path w="978191" h="153045">
                  <a:moveTo>
                    <a:pt x="0" y="153045"/>
                  </a:moveTo>
                  <a:cubicBezTo>
                    <a:pt x="345174" y="-46584"/>
                    <a:pt x="676808" y="-46584"/>
                    <a:pt x="978192" y="127744"/>
                  </a:cubicBezTo>
                </a:path>
              </a:pathLst>
            </a:custGeom>
            <a:noFill/>
            <a:ln w="10104" cap="flat">
              <a:solidFill>
                <a:srgbClr val="000000"/>
              </a:solidFill>
              <a:prstDash val="solid"/>
              <a:miter/>
            </a:ln>
          </p:spPr>
          <p:txBody>
            <a:bodyPr rtlCol="0" anchor="ctr"/>
            <a:lstStyle/>
            <a:p>
              <a:endParaRPr lang="en-IN"/>
            </a:p>
          </p:txBody>
        </p:sp>
        <p:sp>
          <p:nvSpPr>
            <p:cNvPr id="326" name="Freeform: Shape 325">
              <a:extLst>
                <a:ext uri="{FF2B5EF4-FFF2-40B4-BE49-F238E27FC236}">
                  <a16:creationId xmlns:a16="http://schemas.microsoft.com/office/drawing/2014/main" id="{85DFFF0D-76C2-F10F-F383-1BF5ACF38EBD}"/>
                </a:ext>
              </a:extLst>
            </p:cNvPr>
            <p:cNvSpPr/>
            <p:nvPr>
              <p:custDataLst>
                <p:tags r:id="rId101"/>
              </p:custDataLst>
            </p:nvPr>
          </p:nvSpPr>
          <p:spPr>
            <a:xfrm>
              <a:off x="11056406" y="4426842"/>
              <a:ext cx="90232" cy="75604"/>
            </a:xfrm>
            <a:custGeom>
              <a:avLst/>
              <a:gdLst>
                <a:gd name="connsiteX0" fmla="*/ 90232 w 90232"/>
                <a:gd name="connsiteY0" fmla="*/ 75605 h 75604"/>
                <a:gd name="connsiteX1" fmla="*/ 40411 w 90232"/>
                <a:gd name="connsiteY1" fmla="*/ 0 h 75604"/>
                <a:gd name="connsiteX2" fmla="*/ 46453 w 90232"/>
                <a:gd name="connsiteY2" fmla="*/ 50304 h 75604"/>
                <a:gd name="connsiteX3" fmla="*/ 0 w 90232"/>
                <a:gd name="connsiteY3" fmla="*/ 70148 h 75604"/>
              </a:gdLst>
              <a:ahLst/>
              <a:cxnLst>
                <a:cxn ang="0">
                  <a:pos x="connsiteX0" y="connsiteY0"/>
                </a:cxn>
                <a:cxn ang="0">
                  <a:pos x="connsiteX1" y="connsiteY1"/>
                </a:cxn>
                <a:cxn ang="0">
                  <a:pos x="connsiteX2" y="connsiteY2"/>
                </a:cxn>
                <a:cxn ang="0">
                  <a:pos x="connsiteX3" y="connsiteY3"/>
                </a:cxn>
              </a:cxnLst>
              <a:rect l="l" t="t" r="r" b="b"/>
              <a:pathLst>
                <a:path w="90232" h="75604">
                  <a:moveTo>
                    <a:pt x="90232" y="75605"/>
                  </a:moveTo>
                  <a:lnTo>
                    <a:pt x="40411" y="0"/>
                  </a:lnTo>
                  <a:lnTo>
                    <a:pt x="46453" y="50304"/>
                  </a:lnTo>
                  <a:lnTo>
                    <a:pt x="0" y="70148"/>
                  </a:lnTo>
                </a:path>
              </a:pathLst>
            </a:custGeom>
            <a:solidFill>
              <a:srgbClr val="000000"/>
            </a:solidFill>
            <a:ln w="25356" cap="flat">
              <a:noFill/>
              <a:prstDash val="solid"/>
              <a:miter/>
            </a:ln>
          </p:spPr>
          <p:txBody>
            <a:bodyPr rtlCol="0" anchor="ctr"/>
            <a:lstStyle/>
            <a:p>
              <a:endParaRPr lang="en-IN"/>
            </a:p>
          </p:txBody>
        </p:sp>
        <p:sp>
          <p:nvSpPr>
            <p:cNvPr id="327" name="Freeform: Shape 326">
              <a:extLst>
                <a:ext uri="{FF2B5EF4-FFF2-40B4-BE49-F238E27FC236}">
                  <a16:creationId xmlns:a16="http://schemas.microsoft.com/office/drawing/2014/main" id="{04CD8163-03C0-3AD9-057F-0B8C92E5464D}"/>
                </a:ext>
              </a:extLst>
            </p:cNvPr>
            <p:cNvSpPr/>
            <p:nvPr>
              <p:custDataLst>
                <p:tags r:id="rId102"/>
              </p:custDataLst>
            </p:nvPr>
          </p:nvSpPr>
          <p:spPr>
            <a:xfrm>
              <a:off x="10575356" y="4026663"/>
              <a:ext cx="125044" cy="178907"/>
            </a:xfrm>
            <a:custGeom>
              <a:avLst/>
              <a:gdLst>
                <a:gd name="connsiteX0" fmla="*/ 77111 w 125044"/>
                <a:gd name="connsiteY0" fmla="*/ 101792 h 178907"/>
                <a:gd name="connsiteX1" fmla="*/ 103636 w 125044"/>
                <a:gd name="connsiteY1" fmla="*/ 172899 h 178907"/>
                <a:gd name="connsiteX2" fmla="*/ 117024 w 125044"/>
                <a:gd name="connsiteY2" fmla="*/ 178466 h 178907"/>
                <a:gd name="connsiteX3" fmla="*/ 122582 w 125044"/>
                <a:gd name="connsiteY3" fmla="*/ 178466 h 178907"/>
                <a:gd name="connsiteX4" fmla="*/ 125361 w 125044"/>
                <a:gd name="connsiteY4" fmla="*/ 175936 h 178907"/>
                <a:gd name="connsiteX5" fmla="*/ 124098 w 125044"/>
                <a:gd name="connsiteY5" fmla="*/ 173658 h 178907"/>
                <a:gd name="connsiteX6" fmla="*/ 118287 w 125044"/>
                <a:gd name="connsiteY6" fmla="*/ 162018 h 178907"/>
                <a:gd name="connsiteX7" fmla="*/ 66754 w 125044"/>
                <a:gd name="connsiteY7" fmla="*/ 18032 h 178907"/>
                <a:gd name="connsiteX8" fmla="*/ 35935 w 125044"/>
                <a:gd name="connsiteY8" fmla="*/ 65 h 178907"/>
                <a:gd name="connsiteX9" fmla="*/ 31388 w 125044"/>
                <a:gd name="connsiteY9" fmla="*/ 2849 h 178907"/>
                <a:gd name="connsiteX10" fmla="*/ 33662 w 125044"/>
                <a:gd name="connsiteY10" fmla="*/ 5380 h 178907"/>
                <a:gd name="connsiteX11" fmla="*/ 50081 w 125044"/>
                <a:gd name="connsiteY11" fmla="*/ 25624 h 178907"/>
                <a:gd name="connsiteX12" fmla="*/ 74585 w 125044"/>
                <a:gd name="connsiteY12" fmla="*/ 94453 h 178907"/>
                <a:gd name="connsiteX13" fmla="*/ 4863 w 125044"/>
                <a:gd name="connsiteY13" fmla="*/ 163789 h 178907"/>
                <a:gd name="connsiteX14" fmla="*/ 316 w 125044"/>
                <a:gd name="connsiteY14" fmla="*/ 171634 h 178907"/>
                <a:gd name="connsiteX15" fmla="*/ 7895 w 125044"/>
                <a:gd name="connsiteY15" fmla="*/ 178973 h 178907"/>
                <a:gd name="connsiteX16" fmla="*/ 16231 w 125044"/>
                <a:gd name="connsiteY16" fmla="*/ 173658 h 178907"/>
                <a:gd name="connsiteX17" fmla="*/ 77111 w 125044"/>
                <a:gd name="connsiteY17" fmla="*/ 101792 h 17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044" h="178907">
                  <a:moveTo>
                    <a:pt x="77111" y="101792"/>
                  </a:moveTo>
                  <a:cubicBezTo>
                    <a:pt x="87468" y="128362"/>
                    <a:pt x="99594" y="167079"/>
                    <a:pt x="103636" y="172899"/>
                  </a:cubicBezTo>
                  <a:cubicBezTo>
                    <a:pt x="107678" y="178466"/>
                    <a:pt x="110204" y="178466"/>
                    <a:pt x="117024" y="178466"/>
                  </a:cubicBezTo>
                  <a:lnTo>
                    <a:pt x="122582" y="178466"/>
                  </a:lnTo>
                  <a:cubicBezTo>
                    <a:pt x="125108" y="178213"/>
                    <a:pt x="125361" y="176695"/>
                    <a:pt x="125361" y="175936"/>
                  </a:cubicBezTo>
                  <a:cubicBezTo>
                    <a:pt x="125361" y="175177"/>
                    <a:pt x="124855" y="174671"/>
                    <a:pt x="124098" y="173658"/>
                  </a:cubicBezTo>
                  <a:cubicBezTo>
                    <a:pt x="121571" y="170875"/>
                    <a:pt x="120056" y="167079"/>
                    <a:pt x="118287" y="162018"/>
                  </a:cubicBezTo>
                  <a:lnTo>
                    <a:pt x="66754" y="18032"/>
                  </a:lnTo>
                  <a:cubicBezTo>
                    <a:pt x="61449" y="3355"/>
                    <a:pt x="47808" y="65"/>
                    <a:pt x="35935" y="65"/>
                  </a:cubicBezTo>
                  <a:cubicBezTo>
                    <a:pt x="34672" y="65"/>
                    <a:pt x="31388" y="65"/>
                    <a:pt x="31388" y="2849"/>
                  </a:cubicBezTo>
                  <a:cubicBezTo>
                    <a:pt x="31388" y="4873"/>
                    <a:pt x="33409" y="5380"/>
                    <a:pt x="33662" y="5380"/>
                  </a:cubicBezTo>
                  <a:cubicBezTo>
                    <a:pt x="41998" y="6898"/>
                    <a:pt x="43766" y="8416"/>
                    <a:pt x="50081" y="25624"/>
                  </a:cubicBezTo>
                  <a:lnTo>
                    <a:pt x="74585" y="94453"/>
                  </a:lnTo>
                  <a:lnTo>
                    <a:pt x="4863" y="163789"/>
                  </a:lnTo>
                  <a:cubicBezTo>
                    <a:pt x="1832" y="166826"/>
                    <a:pt x="316" y="168344"/>
                    <a:pt x="316" y="171634"/>
                  </a:cubicBezTo>
                  <a:cubicBezTo>
                    <a:pt x="316" y="175936"/>
                    <a:pt x="3853" y="178973"/>
                    <a:pt x="7895" y="178973"/>
                  </a:cubicBezTo>
                  <a:cubicBezTo>
                    <a:pt x="11937" y="178973"/>
                    <a:pt x="14210" y="176189"/>
                    <a:pt x="16231" y="173658"/>
                  </a:cubicBezTo>
                  <a:lnTo>
                    <a:pt x="77111" y="101792"/>
                  </a:lnTo>
                  <a:close/>
                </a:path>
              </a:pathLst>
            </a:custGeom>
            <a:solidFill>
              <a:srgbClr val="000000"/>
            </a:solidFill>
            <a:ln w="25356" cap="flat">
              <a:noFill/>
              <a:prstDash val="solid"/>
              <a:miter/>
            </a:ln>
          </p:spPr>
          <p:txBody>
            <a:bodyPr rtlCol="0" anchor="ctr"/>
            <a:lstStyle/>
            <a:p>
              <a:endParaRPr lang="en-IN"/>
            </a:p>
          </p:txBody>
        </p:sp>
        <p:sp>
          <p:nvSpPr>
            <p:cNvPr id="328" name="Freeform: Shape 327">
              <a:extLst>
                <a:ext uri="{FF2B5EF4-FFF2-40B4-BE49-F238E27FC236}">
                  <a16:creationId xmlns:a16="http://schemas.microsoft.com/office/drawing/2014/main" id="{7B5C5A86-2E43-C332-704A-07A34BB4512A}"/>
                </a:ext>
              </a:extLst>
            </p:cNvPr>
            <p:cNvSpPr/>
            <p:nvPr>
              <p:custDataLst>
                <p:tags r:id="rId103"/>
              </p:custDataLst>
            </p:nvPr>
          </p:nvSpPr>
          <p:spPr>
            <a:xfrm>
              <a:off x="5208938" y="4867473"/>
              <a:ext cx="978194" cy="153044"/>
            </a:xfrm>
            <a:custGeom>
              <a:avLst/>
              <a:gdLst>
                <a:gd name="connsiteX0" fmla="*/ 978195 w 978194"/>
                <a:gd name="connsiteY0" fmla="*/ 0 h 153044"/>
                <a:gd name="connsiteX1" fmla="*/ 0 w 978194"/>
                <a:gd name="connsiteY1" fmla="*/ 25301 h 153044"/>
              </a:gdLst>
              <a:ahLst/>
              <a:cxnLst>
                <a:cxn ang="0">
                  <a:pos x="connsiteX0" y="connsiteY0"/>
                </a:cxn>
                <a:cxn ang="0">
                  <a:pos x="connsiteX1" y="connsiteY1"/>
                </a:cxn>
              </a:cxnLst>
              <a:rect l="l" t="t" r="r" b="b"/>
              <a:pathLst>
                <a:path w="978194" h="153044">
                  <a:moveTo>
                    <a:pt x="978195" y="0"/>
                  </a:moveTo>
                  <a:cubicBezTo>
                    <a:pt x="633015" y="199629"/>
                    <a:pt x="301402" y="199629"/>
                    <a:pt x="0" y="25301"/>
                  </a:cubicBezTo>
                </a:path>
              </a:pathLst>
            </a:custGeom>
            <a:noFill/>
            <a:ln w="10104" cap="flat">
              <a:solidFill>
                <a:srgbClr val="000000"/>
              </a:solidFill>
              <a:prstDash val="solid"/>
              <a:miter/>
            </a:ln>
          </p:spPr>
          <p:txBody>
            <a:bodyPr rtlCol="0" anchor="ctr"/>
            <a:lstStyle/>
            <a:p>
              <a:endParaRPr lang="en-IN"/>
            </a:p>
          </p:txBody>
        </p:sp>
        <p:sp>
          <p:nvSpPr>
            <p:cNvPr id="329" name="Freeform: Shape 328">
              <a:extLst>
                <a:ext uri="{FF2B5EF4-FFF2-40B4-BE49-F238E27FC236}">
                  <a16:creationId xmlns:a16="http://schemas.microsoft.com/office/drawing/2014/main" id="{A48AE80C-07A1-B938-7608-5395F8E9D1BF}"/>
                </a:ext>
              </a:extLst>
            </p:cNvPr>
            <p:cNvSpPr/>
            <p:nvPr>
              <p:custDataLst>
                <p:tags r:id="rId104"/>
              </p:custDataLst>
            </p:nvPr>
          </p:nvSpPr>
          <p:spPr>
            <a:xfrm>
              <a:off x="5165153" y="4867472"/>
              <a:ext cx="90232" cy="75604"/>
            </a:xfrm>
            <a:custGeom>
              <a:avLst/>
              <a:gdLst>
                <a:gd name="connsiteX0" fmla="*/ 0 w 90232"/>
                <a:gd name="connsiteY0" fmla="*/ 0 h 75604"/>
                <a:gd name="connsiteX1" fmla="*/ 49821 w 90232"/>
                <a:gd name="connsiteY1" fmla="*/ 75605 h 75604"/>
                <a:gd name="connsiteX2" fmla="*/ 43779 w 90232"/>
                <a:gd name="connsiteY2" fmla="*/ 25301 h 75604"/>
                <a:gd name="connsiteX3" fmla="*/ 90232 w 90232"/>
                <a:gd name="connsiteY3" fmla="*/ 5457 h 75604"/>
              </a:gdLst>
              <a:ahLst/>
              <a:cxnLst>
                <a:cxn ang="0">
                  <a:pos x="connsiteX0" y="connsiteY0"/>
                </a:cxn>
                <a:cxn ang="0">
                  <a:pos x="connsiteX1" y="connsiteY1"/>
                </a:cxn>
                <a:cxn ang="0">
                  <a:pos x="connsiteX2" y="connsiteY2"/>
                </a:cxn>
                <a:cxn ang="0">
                  <a:pos x="connsiteX3" y="connsiteY3"/>
                </a:cxn>
              </a:cxnLst>
              <a:rect l="l" t="t" r="r" b="b"/>
              <a:pathLst>
                <a:path w="90232" h="75604">
                  <a:moveTo>
                    <a:pt x="0" y="0"/>
                  </a:moveTo>
                  <a:lnTo>
                    <a:pt x="49821" y="75605"/>
                  </a:lnTo>
                  <a:lnTo>
                    <a:pt x="43779" y="25301"/>
                  </a:lnTo>
                  <a:lnTo>
                    <a:pt x="90232" y="5457"/>
                  </a:lnTo>
                </a:path>
              </a:pathLst>
            </a:custGeom>
            <a:solidFill>
              <a:srgbClr val="000000"/>
            </a:solidFill>
            <a:ln w="25356" cap="flat">
              <a:noFill/>
              <a:prstDash val="solid"/>
              <a:miter/>
            </a:ln>
          </p:spPr>
          <p:txBody>
            <a:bodyPr rtlCol="0" anchor="ctr"/>
            <a:lstStyle/>
            <a:p>
              <a:endParaRPr lang="en-IN"/>
            </a:p>
          </p:txBody>
        </p:sp>
        <p:sp>
          <p:nvSpPr>
            <p:cNvPr id="330" name="Freeform: Shape 329">
              <a:extLst>
                <a:ext uri="{FF2B5EF4-FFF2-40B4-BE49-F238E27FC236}">
                  <a16:creationId xmlns:a16="http://schemas.microsoft.com/office/drawing/2014/main" id="{498745BE-3D2A-5BA7-3A65-A1AEE63D612B}"/>
                </a:ext>
              </a:extLst>
            </p:cNvPr>
            <p:cNvSpPr/>
            <p:nvPr>
              <p:custDataLst>
                <p:tags r:id="rId105"/>
              </p:custDataLst>
            </p:nvPr>
          </p:nvSpPr>
          <p:spPr>
            <a:xfrm>
              <a:off x="5607616" y="5168888"/>
              <a:ext cx="136917" cy="166507"/>
            </a:xfrm>
            <a:custGeom>
              <a:avLst/>
              <a:gdLst>
                <a:gd name="connsiteX0" fmla="*/ 50896 w 136917"/>
                <a:gd name="connsiteY0" fmla="*/ 23136 h 166507"/>
                <a:gd name="connsiteX1" fmla="*/ 54685 w 136917"/>
                <a:gd name="connsiteY1" fmla="*/ 6940 h 166507"/>
                <a:gd name="connsiteX2" fmla="*/ 47360 w 136917"/>
                <a:gd name="connsiteY2" fmla="*/ 108 h 166507"/>
                <a:gd name="connsiteX3" fmla="*/ 37255 w 136917"/>
                <a:gd name="connsiteY3" fmla="*/ 9218 h 166507"/>
                <a:gd name="connsiteX4" fmla="*/ 879 w 136917"/>
                <a:gd name="connsiteY4" fmla="*/ 155734 h 166507"/>
                <a:gd name="connsiteX5" fmla="*/ 121 w 136917"/>
                <a:gd name="connsiteY5" fmla="*/ 159783 h 166507"/>
                <a:gd name="connsiteX6" fmla="*/ 7194 w 136917"/>
                <a:gd name="connsiteY6" fmla="*/ 166616 h 166507"/>
                <a:gd name="connsiteX7" fmla="*/ 16035 w 136917"/>
                <a:gd name="connsiteY7" fmla="*/ 161301 h 166507"/>
                <a:gd name="connsiteX8" fmla="*/ 29929 w 136917"/>
                <a:gd name="connsiteY8" fmla="*/ 106895 h 166507"/>
                <a:gd name="connsiteX9" fmla="*/ 54433 w 136917"/>
                <a:gd name="connsiteY9" fmla="*/ 114740 h 166507"/>
                <a:gd name="connsiteX10" fmla="*/ 88031 w 136917"/>
                <a:gd name="connsiteY10" fmla="*/ 96267 h 166507"/>
                <a:gd name="connsiteX11" fmla="*/ 110766 w 136917"/>
                <a:gd name="connsiteY11" fmla="*/ 114740 h 166507"/>
                <a:gd name="connsiteX12" fmla="*/ 129459 w 136917"/>
                <a:gd name="connsiteY12" fmla="*/ 100822 h 166507"/>
                <a:gd name="connsiteX13" fmla="*/ 137038 w 136917"/>
                <a:gd name="connsiteY13" fmla="*/ 75770 h 166507"/>
                <a:gd name="connsiteX14" fmla="*/ 134007 w 136917"/>
                <a:gd name="connsiteY14" fmla="*/ 73240 h 166507"/>
                <a:gd name="connsiteX15" fmla="*/ 130470 w 136917"/>
                <a:gd name="connsiteY15" fmla="*/ 77795 h 166507"/>
                <a:gd name="connsiteX16" fmla="*/ 111271 w 136917"/>
                <a:gd name="connsiteY16" fmla="*/ 109173 h 166507"/>
                <a:gd name="connsiteX17" fmla="*/ 103693 w 136917"/>
                <a:gd name="connsiteY17" fmla="*/ 97533 h 166507"/>
                <a:gd name="connsiteX18" fmla="*/ 108745 w 136917"/>
                <a:gd name="connsiteY18" fmla="*/ 71215 h 166507"/>
                <a:gd name="connsiteX19" fmla="*/ 115818 w 136917"/>
                <a:gd name="connsiteY19" fmla="*/ 43886 h 166507"/>
                <a:gd name="connsiteX20" fmla="*/ 120113 w 136917"/>
                <a:gd name="connsiteY20" fmla="*/ 26678 h 166507"/>
                <a:gd name="connsiteX21" fmla="*/ 123902 w 136917"/>
                <a:gd name="connsiteY21" fmla="*/ 9724 h 166507"/>
                <a:gd name="connsiteX22" fmla="*/ 116576 w 136917"/>
                <a:gd name="connsiteY22" fmla="*/ 2891 h 166507"/>
                <a:gd name="connsiteX23" fmla="*/ 106724 w 136917"/>
                <a:gd name="connsiteY23" fmla="*/ 11748 h 166507"/>
                <a:gd name="connsiteX24" fmla="*/ 94851 w 136917"/>
                <a:gd name="connsiteY24" fmla="*/ 59069 h 166507"/>
                <a:gd name="connsiteX25" fmla="*/ 88283 w 136917"/>
                <a:gd name="connsiteY25" fmla="*/ 84880 h 166507"/>
                <a:gd name="connsiteX26" fmla="*/ 55443 w 136917"/>
                <a:gd name="connsiteY26" fmla="*/ 109173 h 166507"/>
                <a:gd name="connsiteX27" fmla="*/ 36750 w 136917"/>
                <a:gd name="connsiteY27" fmla="*/ 87157 h 166507"/>
                <a:gd name="connsiteX28" fmla="*/ 40286 w 136917"/>
                <a:gd name="connsiteY28" fmla="*/ 65648 h 166507"/>
                <a:gd name="connsiteX29" fmla="*/ 50896 w 136917"/>
                <a:gd name="connsiteY29" fmla="*/ 23136 h 166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6917" h="166507">
                  <a:moveTo>
                    <a:pt x="50896" y="23136"/>
                  </a:moveTo>
                  <a:cubicBezTo>
                    <a:pt x="52159" y="17821"/>
                    <a:pt x="54685" y="8206"/>
                    <a:pt x="54685" y="6940"/>
                  </a:cubicBezTo>
                  <a:cubicBezTo>
                    <a:pt x="54685" y="2638"/>
                    <a:pt x="51654" y="108"/>
                    <a:pt x="47360" y="108"/>
                  </a:cubicBezTo>
                  <a:cubicBezTo>
                    <a:pt x="46602" y="108"/>
                    <a:pt x="39529" y="361"/>
                    <a:pt x="37255" y="9218"/>
                  </a:cubicBezTo>
                  <a:lnTo>
                    <a:pt x="879" y="155734"/>
                  </a:lnTo>
                  <a:cubicBezTo>
                    <a:pt x="121" y="158771"/>
                    <a:pt x="121" y="159277"/>
                    <a:pt x="121" y="159783"/>
                  </a:cubicBezTo>
                  <a:cubicBezTo>
                    <a:pt x="121" y="163579"/>
                    <a:pt x="2899" y="166616"/>
                    <a:pt x="7194" y="166616"/>
                  </a:cubicBezTo>
                  <a:cubicBezTo>
                    <a:pt x="12499" y="166616"/>
                    <a:pt x="15530" y="162061"/>
                    <a:pt x="16035" y="161301"/>
                  </a:cubicBezTo>
                  <a:cubicBezTo>
                    <a:pt x="17046" y="159024"/>
                    <a:pt x="20330" y="145865"/>
                    <a:pt x="29929" y="106895"/>
                  </a:cubicBezTo>
                  <a:cubicBezTo>
                    <a:pt x="38013" y="113728"/>
                    <a:pt x="49381" y="114740"/>
                    <a:pt x="54433" y="114740"/>
                  </a:cubicBezTo>
                  <a:cubicBezTo>
                    <a:pt x="72116" y="114740"/>
                    <a:pt x="81968" y="103353"/>
                    <a:pt x="88031" y="96267"/>
                  </a:cubicBezTo>
                  <a:cubicBezTo>
                    <a:pt x="90304" y="107655"/>
                    <a:pt x="99651" y="114740"/>
                    <a:pt x="110766" y="114740"/>
                  </a:cubicBezTo>
                  <a:cubicBezTo>
                    <a:pt x="119607" y="114740"/>
                    <a:pt x="125418" y="108920"/>
                    <a:pt x="129459" y="100822"/>
                  </a:cubicBezTo>
                  <a:cubicBezTo>
                    <a:pt x="133754" y="91712"/>
                    <a:pt x="137038" y="76276"/>
                    <a:pt x="137038" y="75770"/>
                  </a:cubicBezTo>
                  <a:cubicBezTo>
                    <a:pt x="137038" y="73240"/>
                    <a:pt x="134764" y="73240"/>
                    <a:pt x="134007" y="73240"/>
                  </a:cubicBezTo>
                  <a:cubicBezTo>
                    <a:pt x="131480" y="73240"/>
                    <a:pt x="131228" y="74252"/>
                    <a:pt x="130470" y="77795"/>
                  </a:cubicBezTo>
                  <a:cubicBezTo>
                    <a:pt x="126175" y="94243"/>
                    <a:pt x="121628" y="109173"/>
                    <a:pt x="111271" y="109173"/>
                  </a:cubicBezTo>
                  <a:cubicBezTo>
                    <a:pt x="104451" y="109173"/>
                    <a:pt x="103693" y="102594"/>
                    <a:pt x="103693" y="97533"/>
                  </a:cubicBezTo>
                  <a:cubicBezTo>
                    <a:pt x="103693" y="91965"/>
                    <a:pt x="106724" y="80072"/>
                    <a:pt x="108745" y="71215"/>
                  </a:cubicBezTo>
                  <a:lnTo>
                    <a:pt x="115818" y="43886"/>
                  </a:lnTo>
                  <a:cubicBezTo>
                    <a:pt x="116576" y="40090"/>
                    <a:pt x="119102" y="30474"/>
                    <a:pt x="120113" y="26678"/>
                  </a:cubicBezTo>
                  <a:cubicBezTo>
                    <a:pt x="121376" y="20858"/>
                    <a:pt x="123902" y="11242"/>
                    <a:pt x="123902" y="9724"/>
                  </a:cubicBezTo>
                  <a:cubicBezTo>
                    <a:pt x="123902" y="5169"/>
                    <a:pt x="120365" y="2891"/>
                    <a:pt x="116576" y="2891"/>
                  </a:cubicBezTo>
                  <a:cubicBezTo>
                    <a:pt x="115313" y="2891"/>
                    <a:pt x="108745" y="3145"/>
                    <a:pt x="106724" y="11748"/>
                  </a:cubicBezTo>
                  <a:lnTo>
                    <a:pt x="94851" y="59069"/>
                  </a:lnTo>
                  <a:cubicBezTo>
                    <a:pt x="91820" y="71721"/>
                    <a:pt x="89041" y="82350"/>
                    <a:pt x="88283" y="84880"/>
                  </a:cubicBezTo>
                  <a:cubicBezTo>
                    <a:pt x="88031" y="86145"/>
                    <a:pt x="75905" y="109173"/>
                    <a:pt x="55443" y="109173"/>
                  </a:cubicBezTo>
                  <a:cubicBezTo>
                    <a:pt x="42813" y="109173"/>
                    <a:pt x="36750" y="100822"/>
                    <a:pt x="36750" y="87157"/>
                  </a:cubicBezTo>
                  <a:cubicBezTo>
                    <a:pt x="36750" y="79819"/>
                    <a:pt x="38518" y="72734"/>
                    <a:pt x="40286" y="65648"/>
                  </a:cubicBezTo>
                  <a:lnTo>
                    <a:pt x="50896" y="23136"/>
                  </a:lnTo>
                  <a:close/>
                </a:path>
              </a:pathLst>
            </a:custGeom>
            <a:solidFill>
              <a:srgbClr val="000000"/>
            </a:solidFill>
            <a:ln w="25356" cap="flat">
              <a:noFill/>
              <a:prstDash val="solid"/>
              <a:miter/>
            </a:ln>
          </p:spPr>
          <p:txBody>
            <a:bodyPr rtlCol="0" anchor="ctr"/>
            <a:lstStyle/>
            <a:p>
              <a:endParaRPr lang="en-IN"/>
            </a:p>
          </p:txBody>
        </p:sp>
        <p:sp>
          <p:nvSpPr>
            <p:cNvPr id="331" name="Freeform: Shape 330">
              <a:extLst>
                <a:ext uri="{FF2B5EF4-FFF2-40B4-BE49-F238E27FC236}">
                  <a16:creationId xmlns:a16="http://schemas.microsoft.com/office/drawing/2014/main" id="{802C0B2A-F85E-CAAB-589D-07F7786119C8}"/>
                </a:ext>
              </a:extLst>
            </p:cNvPr>
            <p:cNvSpPr/>
            <p:nvPr>
              <p:custDataLst>
                <p:tags r:id="rId106"/>
              </p:custDataLst>
            </p:nvPr>
          </p:nvSpPr>
          <p:spPr>
            <a:xfrm>
              <a:off x="6862043" y="4867473"/>
              <a:ext cx="978285" cy="153044"/>
            </a:xfrm>
            <a:custGeom>
              <a:avLst/>
              <a:gdLst>
                <a:gd name="connsiteX0" fmla="*/ 978286 w 978285"/>
                <a:gd name="connsiteY0" fmla="*/ 0 h 153044"/>
                <a:gd name="connsiteX1" fmla="*/ 0 w 978285"/>
                <a:gd name="connsiteY1" fmla="*/ 25301 h 153044"/>
              </a:gdLst>
              <a:ahLst/>
              <a:cxnLst>
                <a:cxn ang="0">
                  <a:pos x="connsiteX0" y="connsiteY0"/>
                </a:cxn>
                <a:cxn ang="0">
                  <a:pos x="connsiteX1" y="connsiteY1"/>
                </a:cxn>
              </a:cxnLst>
              <a:rect l="l" t="t" r="r" b="b"/>
              <a:pathLst>
                <a:path w="978285" h="153044">
                  <a:moveTo>
                    <a:pt x="978286" y="0"/>
                  </a:moveTo>
                  <a:cubicBezTo>
                    <a:pt x="633112" y="199629"/>
                    <a:pt x="301402" y="199629"/>
                    <a:pt x="0" y="25301"/>
                  </a:cubicBezTo>
                </a:path>
              </a:pathLst>
            </a:custGeom>
            <a:noFill/>
            <a:ln w="10104" cap="flat">
              <a:solidFill>
                <a:srgbClr val="000000"/>
              </a:solidFill>
              <a:prstDash val="solid"/>
              <a:miter/>
            </a:ln>
          </p:spPr>
          <p:txBody>
            <a:bodyPr rtlCol="0" anchor="ctr"/>
            <a:lstStyle/>
            <a:p>
              <a:endParaRPr lang="en-IN"/>
            </a:p>
          </p:txBody>
        </p:sp>
        <p:sp>
          <p:nvSpPr>
            <p:cNvPr id="332" name="Freeform: Shape 331">
              <a:extLst>
                <a:ext uri="{FF2B5EF4-FFF2-40B4-BE49-F238E27FC236}">
                  <a16:creationId xmlns:a16="http://schemas.microsoft.com/office/drawing/2014/main" id="{E7F21AD1-442E-3A8F-C0C5-B4569FE9FD05}"/>
                </a:ext>
              </a:extLst>
            </p:cNvPr>
            <p:cNvSpPr/>
            <p:nvPr>
              <p:custDataLst>
                <p:tags r:id="rId107"/>
              </p:custDataLst>
            </p:nvPr>
          </p:nvSpPr>
          <p:spPr>
            <a:xfrm>
              <a:off x="6818364" y="4867472"/>
              <a:ext cx="90232" cy="75604"/>
            </a:xfrm>
            <a:custGeom>
              <a:avLst/>
              <a:gdLst>
                <a:gd name="connsiteX0" fmla="*/ 0 w 90232"/>
                <a:gd name="connsiteY0" fmla="*/ 0 h 75604"/>
                <a:gd name="connsiteX1" fmla="*/ 49821 w 90232"/>
                <a:gd name="connsiteY1" fmla="*/ 75605 h 75604"/>
                <a:gd name="connsiteX2" fmla="*/ 43680 w 90232"/>
                <a:gd name="connsiteY2" fmla="*/ 25301 h 75604"/>
                <a:gd name="connsiteX3" fmla="*/ 90232 w 90232"/>
                <a:gd name="connsiteY3" fmla="*/ 5457 h 75604"/>
              </a:gdLst>
              <a:ahLst/>
              <a:cxnLst>
                <a:cxn ang="0">
                  <a:pos x="connsiteX0" y="connsiteY0"/>
                </a:cxn>
                <a:cxn ang="0">
                  <a:pos x="connsiteX1" y="connsiteY1"/>
                </a:cxn>
                <a:cxn ang="0">
                  <a:pos x="connsiteX2" y="connsiteY2"/>
                </a:cxn>
                <a:cxn ang="0">
                  <a:pos x="connsiteX3" y="connsiteY3"/>
                </a:cxn>
              </a:cxnLst>
              <a:rect l="l" t="t" r="r" b="b"/>
              <a:pathLst>
                <a:path w="90232" h="75604">
                  <a:moveTo>
                    <a:pt x="0" y="0"/>
                  </a:moveTo>
                  <a:lnTo>
                    <a:pt x="49821" y="75605"/>
                  </a:lnTo>
                  <a:lnTo>
                    <a:pt x="43680" y="25301"/>
                  </a:lnTo>
                  <a:lnTo>
                    <a:pt x="90232" y="5457"/>
                  </a:lnTo>
                </a:path>
              </a:pathLst>
            </a:custGeom>
            <a:solidFill>
              <a:srgbClr val="000000"/>
            </a:solidFill>
            <a:ln w="25356" cap="flat">
              <a:noFill/>
              <a:prstDash val="solid"/>
              <a:miter/>
            </a:ln>
          </p:spPr>
          <p:txBody>
            <a:bodyPr rtlCol="0" anchor="ctr"/>
            <a:lstStyle/>
            <a:p>
              <a:endParaRPr lang="en-IN"/>
            </a:p>
          </p:txBody>
        </p:sp>
        <p:sp>
          <p:nvSpPr>
            <p:cNvPr id="333" name="Freeform: Shape 332">
              <a:extLst>
                <a:ext uri="{FF2B5EF4-FFF2-40B4-BE49-F238E27FC236}">
                  <a16:creationId xmlns:a16="http://schemas.microsoft.com/office/drawing/2014/main" id="{D48028CE-CAF7-B8F2-BE6A-0B72DBAFD62E}"/>
                </a:ext>
              </a:extLst>
            </p:cNvPr>
            <p:cNvSpPr/>
            <p:nvPr>
              <p:custDataLst>
                <p:tags r:id="rId108"/>
              </p:custDataLst>
            </p:nvPr>
          </p:nvSpPr>
          <p:spPr>
            <a:xfrm>
              <a:off x="7260789" y="5168888"/>
              <a:ext cx="136917" cy="166507"/>
            </a:xfrm>
            <a:custGeom>
              <a:avLst/>
              <a:gdLst>
                <a:gd name="connsiteX0" fmla="*/ 50961 w 136917"/>
                <a:gd name="connsiteY0" fmla="*/ 23136 h 166507"/>
                <a:gd name="connsiteX1" fmla="*/ 54751 w 136917"/>
                <a:gd name="connsiteY1" fmla="*/ 6940 h 166507"/>
                <a:gd name="connsiteX2" fmla="*/ 47425 w 136917"/>
                <a:gd name="connsiteY2" fmla="*/ 108 h 166507"/>
                <a:gd name="connsiteX3" fmla="*/ 37320 w 136917"/>
                <a:gd name="connsiteY3" fmla="*/ 9218 h 166507"/>
                <a:gd name="connsiteX4" fmla="*/ 944 w 136917"/>
                <a:gd name="connsiteY4" fmla="*/ 155734 h 166507"/>
                <a:gd name="connsiteX5" fmla="*/ 186 w 136917"/>
                <a:gd name="connsiteY5" fmla="*/ 159783 h 166507"/>
                <a:gd name="connsiteX6" fmla="*/ 7259 w 136917"/>
                <a:gd name="connsiteY6" fmla="*/ 166616 h 166507"/>
                <a:gd name="connsiteX7" fmla="*/ 16101 w 136917"/>
                <a:gd name="connsiteY7" fmla="*/ 161301 h 166507"/>
                <a:gd name="connsiteX8" fmla="*/ 29994 w 136917"/>
                <a:gd name="connsiteY8" fmla="*/ 106895 h 166507"/>
                <a:gd name="connsiteX9" fmla="*/ 54498 w 136917"/>
                <a:gd name="connsiteY9" fmla="*/ 114740 h 166507"/>
                <a:gd name="connsiteX10" fmla="*/ 88096 w 136917"/>
                <a:gd name="connsiteY10" fmla="*/ 96267 h 166507"/>
                <a:gd name="connsiteX11" fmla="*/ 110831 w 136917"/>
                <a:gd name="connsiteY11" fmla="*/ 114740 h 166507"/>
                <a:gd name="connsiteX12" fmla="*/ 129525 w 136917"/>
                <a:gd name="connsiteY12" fmla="*/ 100822 h 166507"/>
                <a:gd name="connsiteX13" fmla="*/ 137103 w 136917"/>
                <a:gd name="connsiteY13" fmla="*/ 75770 h 166507"/>
                <a:gd name="connsiteX14" fmla="*/ 134072 w 136917"/>
                <a:gd name="connsiteY14" fmla="*/ 73240 h 166507"/>
                <a:gd name="connsiteX15" fmla="*/ 130535 w 136917"/>
                <a:gd name="connsiteY15" fmla="*/ 77795 h 166507"/>
                <a:gd name="connsiteX16" fmla="*/ 111336 w 136917"/>
                <a:gd name="connsiteY16" fmla="*/ 109173 h 166507"/>
                <a:gd name="connsiteX17" fmla="*/ 103758 w 136917"/>
                <a:gd name="connsiteY17" fmla="*/ 97533 h 166507"/>
                <a:gd name="connsiteX18" fmla="*/ 108810 w 136917"/>
                <a:gd name="connsiteY18" fmla="*/ 71215 h 166507"/>
                <a:gd name="connsiteX19" fmla="*/ 115883 w 136917"/>
                <a:gd name="connsiteY19" fmla="*/ 43886 h 166507"/>
                <a:gd name="connsiteX20" fmla="*/ 120178 w 136917"/>
                <a:gd name="connsiteY20" fmla="*/ 26678 h 166507"/>
                <a:gd name="connsiteX21" fmla="*/ 123967 w 136917"/>
                <a:gd name="connsiteY21" fmla="*/ 9724 h 166507"/>
                <a:gd name="connsiteX22" fmla="*/ 116641 w 136917"/>
                <a:gd name="connsiteY22" fmla="*/ 2891 h 166507"/>
                <a:gd name="connsiteX23" fmla="*/ 106789 w 136917"/>
                <a:gd name="connsiteY23" fmla="*/ 11748 h 166507"/>
                <a:gd name="connsiteX24" fmla="*/ 94916 w 136917"/>
                <a:gd name="connsiteY24" fmla="*/ 59069 h 166507"/>
                <a:gd name="connsiteX25" fmla="*/ 88348 w 136917"/>
                <a:gd name="connsiteY25" fmla="*/ 84880 h 166507"/>
                <a:gd name="connsiteX26" fmla="*/ 55509 w 136917"/>
                <a:gd name="connsiteY26" fmla="*/ 109173 h 166507"/>
                <a:gd name="connsiteX27" fmla="*/ 36815 w 136917"/>
                <a:gd name="connsiteY27" fmla="*/ 87157 h 166507"/>
                <a:gd name="connsiteX28" fmla="*/ 40352 w 136917"/>
                <a:gd name="connsiteY28" fmla="*/ 65648 h 166507"/>
                <a:gd name="connsiteX29" fmla="*/ 50961 w 136917"/>
                <a:gd name="connsiteY29" fmla="*/ 23136 h 166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6917" h="166507">
                  <a:moveTo>
                    <a:pt x="50961" y="23136"/>
                  </a:moveTo>
                  <a:cubicBezTo>
                    <a:pt x="52225" y="17821"/>
                    <a:pt x="54751" y="8206"/>
                    <a:pt x="54751" y="6940"/>
                  </a:cubicBezTo>
                  <a:cubicBezTo>
                    <a:pt x="54751" y="2638"/>
                    <a:pt x="51719" y="108"/>
                    <a:pt x="47425" y="108"/>
                  </a:cubicBezTo>
                  <a:cubicBezTo>
                    <a:pt x="46667" y="108"/>
                    <a:pt x="39594" y="361"/>
                    <a:pt x="37320" y="9218"/>
                  </a:cubicBezTo>
                  <a:lnTo>
                    <a:pt x="944" y="155734"/>
                  </a:lnTo>
                  <a:cubicBezTo>
                    <a:pt x="186" y="158771"/>
                    <a:pt x="186" y="159277"/>
                    <a:pt x="186" y="159783"/>
                  </a:cubicBezTo>
                  <a:cubicBezTo>
                    <a:pt x="186" y="163579"/>
                    <a:pt x="2965" y="166616"/>
                    <a:pt x="7259" y="166616"/>
                  </a:cubicBezTo>
                  <a:cubicBezTo>
                    <a:pt x="12564" y="166616"/>
                    <a:pt x="15595" y="162061"/>
                    <a:pt x="16101" y="161301"/>
                  </a:cubicBezTo>
                  <a:cubicBezTo>
                    <a:pt x="17111" y="159024"/>
                    <a:pt x="20395" y="145865"/>
                    <a:pt x="29994" y="106895"/>
                  </a:cubicBezTo>
                  <a:cubicBezTo>
                    <a:pt x="38078" y="113728"/>
                    <a:pt x="49446" y="114740"/>
                    <a:pt x="54498" y="114740"/>
                  </a:cubicBezTo>
                  <a:cubicBezTo>
                    <a:pt x="72181" y="114740"/>
                    <a:pt x="82033" y="103353"/>
                    <a:pt x="88096" y="96267"/>
                  </a:cubicBezTo>
                  <a:cubicBezTo>
                    <a:pt x="90369" y="107655"/>
                    <a:pt x="99716" y="114740"/>
                    <a:pt x="110831" y="114740"/>
                  </a:cubicBezTo>
                  <a:cubicBezTo>
                    <a:pt x="119673" y="114740"/>
                    <a:pt x="125483" y="108920"/>
                    <a:pt x="129525" y="100822"/>
                  </a:cubicBezTo>
                  <a:cubicBezTo>
                    <a:pt x="133819" y="91712"/>
                    <a:pt x="137103" y="76276"/>
                    <a:pt x="137103" y="75770"/>
                  </a:cubicBezTo>
                  <a:cubicBezTo>
                    <a:pt x="137103" y="73240"/>
                    <a:pt x="134830" y="73240"/>
                    <a:pt x="134072" y="73240"/>
                  </a:cubicBezTo>
                  <a:cubicBezTo>
                    <a:pt x="131546" y="73240"/>
                    <a:pt x="131293" y="74252"/>
                    <a:pt x="130535" y="77795"/>
                  </a:cubicBezTo>
                  <a:cubicBezTo>
                    <a:pt x="126241" y="94243"/>
                    <a:pt x="121694" y="109173"/>
                    <a:pt x="111336" y="109173"/>
                  </a:cubicBezTo>
                  <a:cubicBezTo>
                    <a:pt x="104516" y="109173"/>
                    <a:pt x="103758" y="102594"/>
                    <a:pt x="103758" y="97533"/>
                  </a:cubicBezTo>
                  <a:cubicBezTo>
                    <a:pt x="103758" y="91965"/>
                    <a:pt x="106789" y="80072"/>
                    <a:pt x="108810" y="71215"/>
                  </a:cubicBezTo>
                  <a:lnTo>
                    <a:pt x="115883" y="43886"/>
                  </a:lnTo>
                  <a:cubicBezTo>
                    <a:pt x="116641" y="40090"/>
                    <a:pt x="119167" y="30474"/>
                    <a:pt x="120178" y="26678"/>
                  </a:cubicBezTo>
                  <a:cubicBezTo>
                    <a:pt x="121441" y="20858"/>
                    <a:pt x="123967" y="11242"/>
                    <a:pt x="123967" y="9724"/>
                  </a:cubicBezTo>
                  <a:cubicBezTo>
                    <a:pt x="123967" y="5169"/>
                    <a:pt x="120431" y="2891"/>
                    <a:pt x="116641" y="2891"/>
                  </a:cubicBezTo>
                  <a:cubicBezTo>
                    <a:pt x="115378" y="2891"/>
                    <a:pt x="108810" y="3145"/>
                    <a:pt x="106789" y="11748"/>
                  </a:cubicBezTo>
                  <a:lnTo>
                    <a:pt x="94916" y="59069"/>
                  </a:lnTo>
                  <a:cubicBezTo>
                    <a:pt x="91885" y="71721"/>
                    <a:pt x="89106" y="82350"/>
                    <a:pt x="88348" y="84880"/>
                  </a:cubicBezTo>
                  <a:cubicBezTo>
                    <a:pt x="88096" y="86145"/>
                    <a:pt x="75970" y="109173"/>
                    <a:pt x="55509" y="109173"/>
                  </a:cubicBezTo>
                  <a:cubicBezTo>
                    <a:pt x="42878" y="109173"/>
                    <a:pt x="36815" y="100822"/>
                    <a:pt x="36815" y="87157"/>
                  </a:cubicBezTo>
                  <a:cubicBezTo>
                    <a:pt x="36815" y="79819"/>
                    <a:pt x="38583" y="72734"/>
                    <a:pt x="40352" y="65648"/>
                  </a:cubicBezTo>
                  <a:lnTo>
                    <a:pt x="50961" y="23136"/>
                  </a:lnTo>
                  <a:close/>
                </a:path>
              </a:pathLst>
            </a:custGeom>
            <a:solidFill>
              <a:srgbClr val="000000"/>
            </a:solidFill>
            <a:ln w="25356" cap="flat">
              <a:noFill/>
              <a:prstDash val="solid"/>
              <a:miter/>
            </a:ln>
          </p:spPr>
          <p:txBody>
            <a:bodyPr rtlCol="0" anchor="ctr"/>
            <a:lstStyle/>
            <a:p>
              <a:endParaRPr lang="en-IN"/>
            </a:p>
          </p:txBody>
        </p:sp>
        <p:sp>
          <p:nvSpPr>
            <p:cNvPr id="334" name="Freeform: Shape 333">
              <a:extLst>
                <a:ext uri="{FF2B5EF4-FFF2-40B4-BE49-F238E27FC236}">
                  <a16:creationId xmlns:a16="http://schemas.microsoft.com/office/drawing/2014/main" id="{07B563CC-80A9-24EB-0A4A-D1DDF8C4986A}"/>
                </a:ext>
              </a:extLst>
            </p:cNvPr>
            <p:cNvSpPr/>
            <p:nvPr>
              <p:custDataLst>
                <p:tags r:id="rId109"/>
              </p:custDataLst>
            </p:nvPr>
          </p:nvSpPr>
          <p:spPr>
            <a:xfrm>
              <a:off x="8515261" y="4867473"/>
              <a:ext cx="978191" cy="153044"/>
            </a:xfrm>
            <a:custGeom>
              <a:avLst/>
              <a:gdLst>
                <a:gd name="connsiteX0" fmla="*/ 978192 w 978191"/>
                <a:gd name="connsiteY0" fmla="*/ 0 h 153044"/>
                <a:gd name="connsiteX1" fmla="*/ 0 w 978191"/>
                <a:gd name="connsiteY1" fmla="*/ 25301 h 153044"/>
              </a:gdLst>
              <a:ahLst/>
              <a:cxnLst>
                <a:cxn ang="0">
                  <a:pos x="connsiteX0" y="connsiteY0"/>
                </a:cxn>
                <a:cxn ang="0">
                  <a:pos x="connsiteX1" y="connsiteY1"/>
                </a:cxn>
              </a:cxnLst>
              <a:rect l="l" t="t" r="r" b="b"/>
              <a:pathLst>
                <a:path w="978191" h="153044">
                  <a:moveTo>
                    <a:pt x="978192" y="0"/>
                  </a:moveTo>
                  <a:cubicBezTo>
                    <a:pt x="633093" y="199629"/>
                    <a:pt x="301384" y="199629"/>
                    <a:pt x="0" y="25301"/>
                  </a:cubicBezTo>
                </a:path>
              </a:pathLst>
            </a:custGeom>
            <a:noFill/>
            <a:ln w="10104" cap="flat">
              <a:solidFill>
                <a:srgbClr val="000000"/>
              </a:solidFill>
              <a:prstDash val="solid"/>
              <a:miter/>
            </a:ln>
          </p:spPr>
          <p:txBody>
            <a:bodyPr rtlCol="0" anchor="ctr"/>
            <a:lstStyle/>
            <a:p>
              <a:endParaRPr lang="en-IN"/>
            </a:p>
          </p:txBody>
        </p:sp>
        <p:sp>
          <p:nvSpPr>
            <p:cNvPr id="335" name="Freeform: Shape 334">
              <a:extLst>
                <a:ext uri="{FF2B5EF4-FFF2-40B4-BE49-F238E27FC236}">
                  <a16:creationId xmlns:a16="http://schemas.microsoft.com/office/drawing/2014/main" id="{AB2C912D-0581-8700-56E9-22F5E20743FF}"/>
                </a:ext>
              </a:extLst>
            </p:cNvPr>
            <p:cNvSpPr/>
            <p:nvPr>
              <p:custDataLst>
                <p:tags r:id="rId110"/>
              </p:custDataLst>
            </p:nvPr>
          </p:nvSpPr>
          <p:spPr>
            <a:xfrm>
              <a:off x="8471475" y="4867472"/>
              <a:ext cx="90232" cy="75604"/>
            </a:xfrm>
            <a:custGeom>
              <a:avLst/>
              <a:gdLst>
                <a:gd name="connsiteX0" fmla="*/ 0 w 90232"/>
                <a:gd name="connsiteY0" fmla="*/ 0 h 75604"/>
                <a:gd name="connsiteX1" fmla="*/ 49821 w 90232"/>
                <a:gd name="connsiteY1" fmla="*/ 75604 h 75604"/>
                <a:gd name="connsiteX2" fmla="*/ 43779 w 90232"/>
                <a:gd name="connsiteY2" fmla="*/ 25301 h 75604"/>
                <a:gd name="connsiteX3" fmla="*/ 90232 w 90232"/>
                <a:gd name="connsiteY3" fmla="*/ 5457 h 75604"/>
              </a:gdLst>
              <a:ahLst/>
              <a:cxnLst>
                <a:cxn ang="0">
                  <a:pos x="connsiteX0" y="connsiteY0"/>
                </a:cxn>
                <a:cxn ang="0">
                  <a:pos x="connsiteX1" y="connsiteY1"/>
                </a:cxn>
                <a:cxn ang="0">
                  <a:pos x="connsiteX2" y="connsiteY2"/>
                </a:cxn>
                <a:cxn ang="0">
                  <a:pos x="connsiteX3" y="connsiteY3"/>
                </a:cxn>
              </a:cxnLst>
              <a:rect l="l" t="t" r="r" b="b"/>
              <a:pathLst>
                <a:path w="90232" h="75604">
                  <a:moveTo>
                    <a:pt x="0" y="0"/>
                  </a:moveTo>
                  <a:lnTo>
                    <a:pt x="49821" y="75604"/>
                  </a:lnTo>
                  <a:lnTo>
                    <a:pt x="43779" y="25301"/>
                  </a:lnTo>
                  <a:lnTo>
                    <a:pt x="90232" y="5457"/>
                  </a:lnTo>
                </a:path>
              </a:pathLst>
            </a:custGeom>
            <a:solidFill>
              <a:srgbClr val="000000"/>
            </a:solidFill>
            <a:ln w="25356" cap="flat">
              <a:noFill/>
              <a:prstDash val="solid"/>
              <a:miter/>
            </a:ln>
          </p:spPr>
          <p:txBody>
            <a:bodyPr rtlCol="0" anchor="ctr"/>
            <a:lstStyle/>
            <a:p>
              <a:endParaRPr lang="en-IN"/>
            </a:p>
          </p:txBody>
        </p:sp>
        <p:sp>
          <p:nvSpPr>
            <p:cNvPr id="336" name="Freeform: Shape 335">
              <a:extLst>
                <a:ext uri="{FF2B5EF4-FFF2-40B4-BE49-F238E27FC236}">
                  <a16:creationId xmlns:a16="http://schemas.microsoft.com/office/drawing/2014/main" id="{974559D1-05AD-92D4-1BE4-3A8AF0C947DB}"/>
                </a:ext>
              </a:extLst>
            </p:cNvPr>
            <p:cNvSpPr/>
            <p:nvPr>
              <p:custDataLst>
                <p:tags r:id="rId111"/>
              </p:custDataLst>
            </p:nvPr>
          </p:nvSpPr>
          <p:spPr>
            <a:xfrm>
              <a:off x="8913963" y="5168888"/>
              <a:ext cx="136917" cy="166507"/>
            </a:xfrm>
            <a:custGeom>
              <a:avLst/>
              <a:gdLst>
                <a:gd name="connsiteX0" fmla="*/ 51027 w 136917"/>
                <a:gd name="connsiteY0" fmla="*/ 23136 h 166507"/>
                <a:gd name="connsiteX1" fmla="*/ 54816 w 136917"/>
                <a:gd name="connsiteY1" fmla="*/ 6940 h 166507"/>
                <a:gd name="connsiteX2" fmla="*/ 47490 w 136917"/>
                <a:gd name="connsiteY2" fmla="*/ 108 h 166507"/>
                <a:gd name="connsiteX3" fmla="*/ 37385 w 136917"/>
                <a:gd name="connsiteY3" fmla="*/ 9218 h 166507"/>
                <a:gd name="connsiteX4" fmla="*/ 1009 w 136917"/>
                <a:gd name="connsiteY4" fmla="*/ 155734 h 166507"/>
                <a:gd name="connsiteX5" fmla="*/ 251 w 136917"/>
                <a:gd name="connsiteY5" fmla="*/ 159783 h 166507"/>
                <a:gd name="connsiteX6" fmla="*/ 7324 w 136917"/>
                <a:gd name="connsiteY6" fmla="*/ 166616 h 166507"/>
                <a:gd name="connsiteX7" fmla="*/ 16166 w 136917"/>
                <a:gd name="connsiteY7" fmla="*/ 161301 h 166507"/>
                <a:gd name="connsiteX8" fmla="*/ 30060 w 136917"/>
                <a:gd name="connsiteY8" fmla="*/ 106895 h 166507"/>
                <a:gd name="connsiteX9" fmla="*/ 54563 w 136917"/>
                <a:gd name="connsiteY9" fmla="*/ 114740 h 166507"/>
                <a:gd name="connsiteX10" fmla="*/ 88161 w 136917"/>
                <a:gd name="connsiteY10" fmla="*/ 96267 h 166507"/>
                <a:gd name="connsiteX11" fmla="*/ 110896 w 136917"/>
                <a:gd name="connsiteY11" fmla="*/ 114740 h 166507"/>
                <a:gd name="connsiteX12" fmla="*/ 129590 w 136917"/>
                <a:gd name="connsiteY12" fmla="*/ 100822 h 166507"/>
                <a:gd name="connsiteX13" fmla="*/ 137168 w 136917"/>
                <a:gd name="connsiteY13" fmla="*/ 75770 h 166507"/>
                <a:gd name="connsiteX14" fmla="*/ 134137 w 136917"/>
                <a:gd name="connsiteY14" fmla="*/ 73240 h 166507"/>
                <a:gd name="connsiteX15" fmla="*/ 130600 w 136917"/>
                <a:gd name="connsiteY15" fmla="*/ 77795 h 166507"/>
                <a:gd name="connsiteX16" fmla="*/ 111402 w 136917"/>
                <a:gd name="connsiteY16" fmla="*/ 109173 h 166507"/>
                <a:gd name="connsiteX17" fmla="*/ 103823 w 136917"/>
                <a:gd name="connsiteY17" fmla="*/ 97533 h 166507"/>
                <a:gd name="connsiteX18" fmla="*/ 108875 w 136917"/>
                <a:gd name="connsiteY18" fmla="*/ 71215 h 166507"/>
                <a:gd name="connsiteX19" fmla="*/ 115949 w 136917"/>
                <a:gd name="connsiteY19" fmla="*/ 43886 h 166507"/>
                <a:gd name="connsiteX20" fmla="*/ 120243 w 136917"/>
                <a:gd name="connsiteY20" fmla="*/ 26678 h 166507"/>
                <a:gd name="connsiteX21" fmla="*/ 124032 w 136917"/>
                <a:gd name="connsiteY21" fmla="*/ 9724 h 166507"/>
                <a:gd name="connsiteX22" fmla="*/ 116706 w 136917"/>
                <a:gd name="connsiteY22" fmla="*/ 2891 h 166507"/>
                <a:gd name="connsiteX23" fmla="*/ 106855 w 136917"/>
                <a:gd name="connsiteY23" fmla="*/ 11748 h 166507"/>
                <a:gd name="connsiteX24" fmla="*/ 94982 w 136917"/>
                <a:gd name="connsiteY24" fmla="*/ 59069 h 166507"/>
                <a:gd name="connsiteX25" fmla="*/ 88414 w 136917"/>
                <a:gd name="connsiteY25" fmla="*/ 84880 h 166507"/>
                <a:gd name="connsiteX26" fmla="*/ 55574 w 136917"/>
                <a:gd name="connsiteY26" fmla="*/ 109173 h 166507"/>
                <a:gd name="connsiteX27" fmla="*/ 36880 w 136917"/>
                <a:gd name="connsiteY27" fmla="*/ 87157 h 166507"/>
                <a:gd name="connsiteX28" fmla="*/ 40417 w 136917"/>
                <a:gd name="connsiteY28" fmla="*/ 65648 h 166507"/>
                <a:gd name="connsiteX29" fmla="*/ 51027 w 136917"/>
                <a:gd name="connsiteY29" fmla="*/ 23136 h 166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6917" h="166507">
                  <a:moveTo>
                    <a:pt x="51027" y="23136"/>
                  </a:moveTo>
                  <a:cubicBezTo>
                    <a:pt x="52290" y="17821"/>
                    <a:pt x="54816" y="8206"/>
                    <a:pt x="54816" y="6940"/>
                  </a:cubicBezTo>
                  <a:cubicBezTo>
                    <a:pt x="54816" y="2638"/>
                    <a:pt x="51785" y="108"/>
                    <a:pt x="47490" y="108"/>
                  </a:cubicBezTo>
                  <a:cubicBezTo>
                    <a:pt x="46732" y="108"/>
                    <a:pt x="39659" y="361"/>
                    <a:pt x="37385" y="9218"/>
                  </a:cubicBezTo>
                  <a:lnTo>
                    <a:pt x="1009" y="155734"/>
                  </a:lnTo>
                  <a:cubicBezTo>
                    <a:pt x="251" y="158771"/>
                    <a:pt x="251" y="159277"/>
                    <a:pt x="251" y="159783"/>
                  </a:cubicBezTo>
                  <a:cubicBezTo>
                    <a:pt x="251" y="163579"/>
                    <a:pt x="3030" y="166616"/>
                    <a:pt x="7324" y="166616"/>
                  </a:cubicBezTo>
                  <a:cubicBezTo>
                    <a:pt x="12629" y="166616"/>
                    <a:pt x="15661" y="162061"/>
                    <a:pt x="16166" y="161301"/>
                  </a:cubicBezTo>
                  <a:cubicBezTo>
                    <a:pt x="17176" y="159024"/>
                    <a:pt x="20460" y="145865"/>
                    <a:pt x="30060" y="106895"/>
                  </a:cubicBezTo>
                  <a:cubicBezTo>
                    <a:pt x="38143" y="113728"/>
                    <a:pt x="49511" y="114740"/>
                    <a:pt x="54563" y="114740"/>
                  </a:cubicBezTo>
                  <a:cubicBezTo>
                    <a:pt x="72246" y="114740"/>
                    <a:pt x="82098" y="103353"/>
                    <a:pt x="88161" y="96267"/>
                  </a:cubicBezTo>
                  <a:cubicBezTo>
                    <a:pt x="90435" y="107655"/>
                    <a:pt x="99781" y="114740"/>
                    <a:pt x="110896" y="114740"/>
                  </a:cubicBezTo>
                  <a:cubicBezTo>
                    <a:pt x="119738" y="114740"/>
                    <a:pt x="125548" y="108920"/>
                    <a:pt x="129590" y="100822"/>
                  </a:cubicBezTo>
                  <a:cubicBezTo>
                    <a:pt x="133884" y="91712"/>
                    <a:pt x="137168" y="76276"/>
                    <a:pt x="137168" y="75770"/>
                  </a:cubicBezTo>
                  <a:cubicBezTo>
                    <a:pt x="137168" y="73240"/>
                    <a:pt x="134895" y="73240"/>
                    <a:pt x="134137" y="73240"/>
                  </a:cubicBezTo>
                  <a:cubicBezTo>
                    <a:pt x="131611" y="73240"/>
                    <a:pt x="131358" y="74252"/>
                    <a:pt x="130600" y="77795"/>
                  </a:cubicBezTo>
                  <a:cubicBezTo>
                    <a:pt x="126306" y="94243"/>
                    <a:pt x="121759" y="109173"/>
                    <a:pt x="111402" y="109173"/>
                  </a:cubicBezTo>
                  <a:cubicBezTo>
                    <a:pt x="104581" y="109173"/>
                    <a:pt x="103823" y="102594"/>
                    <a:pt x="103823" y="97533"/>
                  </a:cubicBezTo>
                  <a:cubicBezTo>
                    <a:pt x="103823" y="91965"/>
                    <a:pt x="106855" y="80072"/>
                    <a:pt x="108875" y="71215"/>
                  </a:cubicBezTo>
                  <a:lnTo>
                    <a:pt x="115949" y="43886"/>
                  </a:lnTo>
                  <a:cubicBezTo>
                    <a:pt x="116706" y="40090"/>
                    <a:pt x="119233" y="30474"/>
                    <a:pt x="120243" y="26678"/>
                  </a:cubicBezTo>
                  <a:cubicBezTo>
                    <a:pt x="121506" y="20858"/>
                    <a:pt x="124032" y="11242"/>
                    <a:pt x="124032" y="9724"/>
                  </a:cubicBezTo>
                  <a:cubicBezTo>
                    <a:pt x="124032" y="5169"/>
                    <a:pt x="120496" y="2891"/>
                    <a:pt x="116706" y="2891"/>
                  </a:cubicBezTo>
                  <a:cubicBezTo>
                    <a:pt x="115443" y="2891"/>
                    <a:pt x="108875" y="3145"/>
                    <a:pt x="106855" y="11748"/>
                  </a:cubicBezTo>
                  <a:lnTo>
                    <a:pt x="94982" y="59069"/>
                  </a:lnTo>
                  <a:cubicBezTo>
                    <a:pt x="91950" y="71721"/>
                    <a:pt x="89171" y="82350"/>
                    <a:pt x="88414" y="84880"/>
                  </a:cubicBezTo>
                  <a:cubicBezTo>
                    <a:pt x="88161" y="86145"/>
                    <a:pt x="76036" y="109173"/>
                    <a:pt x="55574" y="109173"/>
                  </a:cubicBezTo>
                  <a:cubicBezTo>
                    <a:pt x="42943" y="109173"/>
                    <a:pt x="36880" y="100822"/>
                    <a:pt x="36880" y="87157"/>
                  </a:cubicBezTo>
                  <a:cubicBezTo>
                    <a:pt x="36880" y="79819"/>
                    <a:pt x="38649" y="72734"/>
                    <a:pt x="40417" y="65648"/>
                  </a:cubicBezTo>
                  <a:lnTo>
                    <a:pt x="51027" y="23136"/>
                  </a:lnTo>
                  <a:close/>
                </a:path>
              </a:pathLst>
            </a:custGeom>
            <a:solidFill>
              <a:srgbClr val="000000"/>
            </a:solidFill>
            <a:ln w="25356" cap="flat">
              <a:noFill/>
              <a:prstDash val="solid"/>
              <a:miter/>
            </a:ln>
          </p:spPr>
          <p:txBody>
            <a:bodyPr rtlCol="0" anchor="ctr"/>
            <a:lstStyle/>
            <a:p>
              <a:endParaRPr lang="en-IN"/>
            </a:p>
          </p:txBody>
        </p:sp>
        <p:sp>
          <p:nvSpPr>
            <p:cNvPr id="337" name="Freeform: Shape 336">
              <a:extLst>
                <a:ext uri="{FF2B5EF4-FFF2-40B4-BE49-F238E27FC236}">
                  <a16:creationId xmlns:a16="http://schemas.microsoft.com/office/drawing/2014/main" id="{3F02FD76-C31E-093C-0F37-4D046F3F996D}"/>
                </a:ext>
              </a:extLst>
            </p:cNvPr>
            <p:cNvSpPr/>
            <p:nvPr>
              <p:custDataLst>
                <p:tags r:id="rId112"/>
              </p:custDataLst>
            </p:nvPr>
          </p:nvSpPr>
          <p:spPr>
            <a:xfrm>
              <a:off x="10168460" y="4867473"/>
              <a:ext cx="978191" cy="153044"/>
            </a:xfrm>
            <a:custGeom>
              <a:avLst/>
              <a:gdLst>
                <a:gd name="connsiteX0" fmla="*/ 978192 w 978191"/>
                <a:gd name="connsiteY0" fmla="*/ 0 h 153044"/>
                <a:gd name="connsiteX1" fmla="*/ 0 w 978191"/>
                <a:gd name="connsiteY1" fmla="*/ 25301 h 153044"/>
              </a:gdLst>
              <a:ahLst/>
              <a:cxnLst>
                <a:cxn ang="0">
                  <a:pos x="connsiteX0" y="connsiteY0"/>
                </a:cxn>
                <a:cxn ang="0">
                  <a:pos x="connsiteX1" y="connsiteY1"/>
                </a:cxn>
              </a:cxnLst>
              <a:rect l="l" t="t" r="r" b="b"/>
              <a:pathLst>
                <a:path w="978191" h="153044">
                  <a:moveTo>
                    <a:pt x="978192" y="0"/>
                  </a:moveTo>
                  <a:cubicBezTo>
                    <a:pt x="633018" y="199629"/>
                    <a:pt x="301384" y="199629"/>
                    <a:pt x="0" y="25301"/>
                  </a:cubicBezTo>
                </a:path>
              </a:pathLst>
            </a:custGeom>
            <a:noFill/>
            <a:ln w="10104" cap="flat">
              <a:solidFill>
                <a:srgbClr val="000000"/>
              </a:solidFill>
              <a:prstDash val="solid"/>
              <a:miter/>
            </a:ln>
          </p:spPr>
          <p:txBody>
            <a:bodyPr rtlCol="0" anchor="ctr"/>
            <a:lstStyle/>
            <a:p>
              <a:endParaRPr lang="en-IN"/>
            </a:p>
          </p:txBody>
        </p:sp>
        <p:sp>
          <p:nvSpPr>
            <p:cNvPr id="338" name="Freeform: Shape 337">
              <a:extLst>
                <a:ext uri="{FF2B5EF4-FFF2-40B4-BE49-F238E27FC236}">
                  <a16:creationId xmlns:a16="http://schemas.microsoft.com/office/drawing/2014/main" id="{50A62F76-AB4F-C96E-0D0E-D744D780F211}"/>
                </a:ext>
              </a:extLst>
            </p:cNvPr>
            <p:cNvSpPr/>
            <p:nvPr>
              <p:custDataLst>
                <p:tags r:id="rId113"/>
              </p:custDataLst>
            </p:nvPr>
          </p:nvSpPr>
          <p:spPr>
            <a:xfrm>
              <a:off x="10124686" y="4867472"/>
              <a:ext cx="90232" cy="75604"/>
            </a:xfrm>
            <a:custGeom>
              <a:avLst/>
              <a:gdLst>
                <a:gd name="connsiteX0" fmla="*/ 0 w 90232"/>
                <a:gd name="connsiteY0" fmla="*/ 0 h 75604"/>
                <a:gd name="connsiteX1" fmla="*/ 49822 w 90232"/>
                <a:gd name="connsiteY1" fmla="*/ 75604 h 75604"/>
                <a:gd name="connsiteX2" fmla="*/ 43780 w 90232"/>
                <a:gd name="connsiteY2" fmla="*/ 25301 h 75604"/>
                <a:gd name="connsiteX3" fmla="*/ 90232 w 90232"/>
                <a:gd name="connsiteY3" fmla="*/ 5457 h 75604"/>
              </a:gdLst>
              <a:ahLst/>
              <a:cxnLst>
                <a:cxn ang="0">
                  <a:pos x="connsiteX0" y="connsiteY0"/>
                </a:cxn>
                <a:cxn ang="0">
                  <a:pos x="connsiteX1" y="connsiteY1"/>
                </a:cxn>
                <a:cxn ang="0">
                  <a:pos x="connsiteX2" y="connsiteY2"/>
                </a:cxn>
                <a:cxn ang="0">
                  <a:pos x="connsiteX3" y="connsiteY3"/>
                </a:cxn>
              </a:cxnLst>
              <a:rect l="l" t="t" r="r" b="b"/>
              <a:pathLst>
                <a:path w="90232" h="75604">
                  <a:moveTo>
                    <a:pt x="0" y="0"/>
                  </a:moveTo>
                  <a:lnTo>
                    <a:pt x="49822" y="75604"/>
                  </a:lnTo>
                  <a:lnTo>
                    <a:pt x="43780" y="25301"/>
                  </a:lnTo>
                  <a:lnTo>
                    <a:pt x="90232" y="5457"/>
                  </a:lnTo>
                </a:path>
              </a:pathLst>
            </a:custGeom>
            <a:solidFill>
              <a:srgbClr val="000000"/>
            </a:solidFill>
            <a:ln w="25356" cap="flat">
              <a:noFill/>
              <a:prstDash val="solid"/>
              <a:miter/>
            </a:ln>
          </p:spPr>
          <p:txBody>
            <a:bodyPr rtlCol="0" anchor="ctr"/>
            <a:lstStyle/>
            <a:p>
              <a:endParaRPr lang="en-IN"/>
            </a:p>
          </p:txBody>
        </p:sp>
        <p:sp>
          <p:nvSpPr>
            <p:cNvPr id="339" name="Freeform: Shape 338">
              <a:extLst>
                <a:ext uri="{FF2B5EF4-FFF2-40B4-BE49-F238E27FC236}">
                  <a16:creationId xmlns:a16="http://schemas.microsoft.com/office/drawing/2014/main" id="{1EE89223-3F08-D5F8-5B5F-4F22A0B18C09}"/>
                </a:ext>
              </a:extLst>
            </p:cNvPr>
            <p:cNvSpPr/>
            <p:nvPr>
              <p:custDataLst>
                <p:tags r:id="rId114"/>
              </p:custDataLst>
            </p:nvPr>
          </p:nvSpPr>
          <p:spPr>
            <a:xfrm>
              <a:off x="10567112" y="5168888"/>
              <a:ext cx="136917" cy="166507"/>
            </a:xfrm>
            <a:custGeom>
              <a:avLst/>
              <a:gdLst>
                <a:gd name="connsiteX0" fmla="*/ 51092 w 136917"/>
                <a:gd name="connsiteY0" fmla="*/ 23136 h 166507"/>
                <a:gd name="connsiteX1" fmla="*/ 54881 w 136917"/>
                <a:gd name="connsiteY1" fmla="*/ 6940 h 166507"/>
                <a:gd name="connsiteX2" fmla="*/ 47555 w 136917"/>
                <a:gd name="connsiteY2" fmla="*/ 108 h 166507"/>
                <a:gd name="connsiteX3" fmla="*/ 37451 w 136917"/>
                <a:gd name="connsiteY3" fmla="*/ 9218 h 166507"/>
                <a:gd name="connsiteX4" fmla="*/ 1074 w 136917"/>
                <a:gd name="connsiteY4" fmla="*/ 155734 h 166507"/>
                <a:gd name="connsiteX5" fmla="*/ 316 w 136917"/>
                <a:gd name="connsiteY5" fmla="*/ 159783 h 166507"/>
                <a:gd name="connsiteX6" fmla="*/ 7389 w 136917"/>
                <a:gd name="connsiteY6" fmla="*/ 166616 h 166507"/>
                <a:gd name="connsiteX7" fmla="*/ 16231 w 136917"/>
                <a:gd name="connsiteY7" fmla="*/ 161301 h 166507"/>
                <a:gd name="connsiteX8" fmla="*/ 30125 w 136917"/>
                <a:gd name="connsiteY8" fmla="*/ 106895 h 166507"/>
                <a:gd name="connsiteX9" fmla="*/ 54628 w 136917"/>
                <a:gd name="connsiteY9" fmla="*/ 114740 h 166507"/>
                <a:gd name="connsiteX10" fmla="*/ 88226 w 136917"/>
                <a:gd name="connsiteY10" fmla="*/ 96267 h 166507"/>
                <a:gd name="connsiteX11" fmla="*/ 110962 w 136917"/>
                <a:gd name="connsiteY11" fmla="*/ 114740 h 166507"/>
                <a:gd name="connsiteX12" fmla="*/ 129655 w 136917"/>
                <a:gd name="connsiteY12" fmla="*/ 100822 h 166507"/>
                <a:gd name="connsiteX13" fmla="*/ 137233 w 136917"/>
                <a:gd name="connsiteY13" fmla="*/ 75770 h 166507"/>
                <a:gd name="connsiteX14" fmla="*/ 134202 w 136917"/>
                <a:gd name="connsiteY14" fmla="*/ 73240 h 166507"/>
                <a:gd name="connsiteX15" fmla="*/ 130665 w 136917"/>
                <a:gd name="connsiteY15" fmla="*/ 77795 h 166507"/>
                <a:gd name="connsiteX16" fmla="*/ 111467 w 136917"/>
                <a:gd name="connsiteY16" fmla="*/ 109173 h 166507"/>
                <a:gd name="connsiteX17" fmla="*/ 103888 w 136917"/>
                <a:gd name="connsiteY17" fmla="*/ 97533 h 166507"/>
                <a:gd name="connsiteX18" fmla="*/ 108941 w 136917"/>
                <a:gd name="connsiteY18" fmla="*/ 71215 h 166507"/>
                <a:gd name="connsiteX19" fmla="*/ 116014 w 136917"/>
                <a:gd name="connsiteY19" fmla="*/ 43886 h 166507"/>
                <a:gd name="connsiteX20" fmla="*/ 120308 w 136917"/>
                <a:gd name="connsiteY20" fmla="*/ 26678 h 166507"/>
                <a:gd name="connsiteX21" fmla="*/ 124098 w 136917"/>
                <a:gd name="connsiteY21" fmla="*/ 9724 h 166507"/>
                <a:gd name="connsiteX22" fmla="*/ 116772 w 136917"/>
                <a:gd name="connsiteY22" fmla="*/ 2891 h 166507"/>
                <a:gd name="connsiteX23" fmla="*/ 106920 w 136917"/>
                <a:gd name="connsiteY23" fmla="*/ 11748 h 166507"/>
                <a:gd name="connsiteX24" fmla="*/ 95047 w 136917"/>
                <a:gd name="connsiteY24" fmla="*/ 59069 h 166507"/>
                <a:gd name="connsiteX25" fmla="*/ 88479 w 136917"/>
                <a:gd name="connsiteY25" fmla="*/ 84880 h 166507"/>
                <a:gd name="connsiteX26" fmla="*/ 55639 w 136917"/>
                <a:gd name="connsiteY26" fmla="*/ 109173 h 166507"/>
                <a:gd name="connsiteX27" fmla="*/ 36945 w 136917"/>
                <a:gd name="connsiteY27" fmla="*/ 87157 h 166507"/>
                <a:gd name="connsiteX28" fmla="*/ 40482 w 136917"/>
                <a:gd name="connsiteY28" fmla="*/ 65648 h 166507"/>
                <a:gd name="connsiteX29" fmla="*/ 51092 w 136917"/>
                <a:gd name="connsiteY29" fmla="*/ 23136 h 166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6917" h="166507">
                  <a:moveTo>
                    <a:pt x="51092" y="23136"/>
                  </a:moveTo>
                  <a:cubicBezTo>
                    <a:pt x="52355" y="17821"/>
                    <a:pt x="54881" y="8206"/>
                    <a:pt x="54881" y="6940"/>
                  </a:cubicBezTo>
                  <a:cubicBezTo>
                    <a:pt x="54881" y="2638"/>
                    <a:pt x="51850" y="108"/>
                    <a:pt x="47555" y="108"/>
                  </a:cubicBezTo>
                  <a:cubicBezTo>
                    <a:pt x="46797" y="108"/>
                    <a:pt x="39724" y="361"/>
                    <a:pt x="37451" y="9218"/>
                  </a:cubicBezTo>
                  <a:lnTo>
                    <a:pt x="1074" y="155734"/>
                  </a:lnTo>
                  <a:cubicBezTo>
                    <a:pt x="316" y="158771"/>
                    <a:pt x="316" y="159277"/>
                    <a:pt x="316" y="159783"/>
                  </a:cubicBezTo>
                  <a:cubicBezTo>
                    <a:pt x="316" y="163579"/>
                    <a:pt x="3095" y="166616"/>
                    <a:pt x="7389" y="166616"/>
                  </a:cubicBezTo>
                  <a:cubicBezTo>
                    <a:pt x="12694" y="166616"/>
                    <a:pt x="15726" y="162061"/>
                    <a:pt x="16231" y="161301"/>
                  </a:cubicBezTo>
                  <a:cubicBezTo>
                    <a:pt x="17241" y="159024"/>
                    <a:pt x="20525" y="145865"/>
                    <a:pt x="30125" y="106895"/>
                  </a:cubicBezTo>
                  <a:cubicBezTo>
                    <a:pt x="38208" y="113728"/>
                    <a:pt x="49576" y="114740"/>
                    <a:pt x="54628" y="114740"/>
                  </a:cubicBezTo>
                  <a:cubicBezTo>
                    <a:pt x="72312" y="114740"/>
                    <a:pt x="82163" y="103353"/>
                    <a:pt x="88226" y="96267"/>
                  </a:cubicBezTo>
                  <a:cubicBezTo>
                    <a:pt x="90500" y="107655"/>
                    <a:pt x="99846" y="114740"/>
                    <a:pt x="110962" y="114740"/>
                  </a:cubicBezTo>
                  <a:cubicBezTo>
                    <a:pt x="119803" y="114740"/>
                    <a:pt x="125613" y="108920"/>
                    <a:pt x="129655" y="100822"/>
                  </a:cubicBezTo>
                  <a:cubicBezTo>
                    <a:pt x="133950" y="91712"/>
                    <a:pt x="137233" y="76276"/>
                    <a:pt x="137233" y="75770"/>
                  </a:cubicBezTo>
                  <a:cubicBezTo>
                    <a:pt x="137233" y="73240"/>
                    <a:pt x="134960" y="73240"/>
                    <a:pt x="134202" y="73240"/>
                  </a:cubicBezTo>
                  <a:cubicBezTo>
                    <a:pt x="131676" y="73240"/>
                    <a:pt x="131423" y="74252"/>
                    <a:pt x="130665" y="77795"/>
                  </a:cubicBezTo>
                  <a:cubicBezTo>
                    <a:pt x="126371" y="94243"/>
                    <a:pt x="121824" y="109173"/>
                    <a:pt x="111467" y="109173"/>
                  </a:cubicBezTo>
                  <a:cubicBezTo>
                    <a:pt x="104646" y="109173"/>
                    <a:pt x="103888" y="102594"/>
                    <a:pt x="103888" y="97533"/>
                  </a:cubicBezTo>
                  <a:cubicBezTo>
                    <a:pt x="103888" y="91965"/>
                    <a:pt x="106920" y="80072"/>
                    <a:pt x="108941" y="71215"/>
                  </a:cubicBezTo>
                  <a:lnTo>
                    <a:pt x="116014" y="43886"/>
                  </a:lnTo>
                  <a:cubicBezTo>
                    <a:pt x="116772" y="40090"/>
                    <a:pt x="119298" y="30474"/>
                    <a:pt x="120308" y="26678"/>
                  </a:cubicBezTo>
                  <a:cubicBezTo>
                    <a:pt x="121571" y="20858"/>
                    <a:pt x="124098" y="11242"/>
                    <a:pt x="124098" y="9724"/>
                  </a:cubicBezTo>
                  <a:cubicBezTo>
                    <a:pt x="124098" y="5169"/>
                    <a:pt x="120561" y="2891"/>
                    <a:pt x="116772" y="2891"/>
                  </a:cubicBezTo>
                  <a:cubicBezTo>
                    <a:pt x="115509" y="2891"/>
                    <a:pt x="108941" y="3145"/>
                    <a:pt x="106920" y="11748"/>
                  </a:cubicBezTo>
                  <a:lnTo>
                    <a:pt x="95047" y="59069"/>
                  </a:lnTo>
                  <a:cubicBezTo>
                    <a:pt x="92015" y="71721"/>
                    <a:pt x="89237" y="82350"/>
                    <a:pt x="88479" y="84880"/>
                  </a:cubicBezTo>
                  <a:cubicBezTo>
                    <a:pt x="88226" y="86145"/>
                    <a:pt x="76101" y="109173"/>
                    <a:pt x="55639" y="109173"/>
                  </a:cubicBezTo>
                  <a:cubicBezTo>
                    <a:pt x="43008" y="109173"/>
                    <a:pt x="36945" y="100822"/>
                    <a:pt x="36945" y="87157"/>
                  </a:cubicBezTo>
                  <a:cubicBezTo>
                    <a:pt x="36945" y="79819"/>
                    <a:pt x="38714" y="72734"/>
                    <a:pt x="40482" y="65648"/>
                  </a:cubicBezTo>
                  <a:lnTo>
                    <a:pt x="51092" y="23136"/>
                  </a:lnTo>
                  <a:close/>
                </a:path>
              </a:pathLst>
            </a:custGeom>
            <a:solidFill>
              <a:srgbClr val="000000"/>
            </a:solidFill>
            <a:ln w="25356" cap="flat">
              <a:noFill/>
              <a:prstDash val="solid"/>
              <a:miter/>
            </a:ln>
          </p:spPr>
          <p:txBody>
            <a:bodyPr rtlCol="0" anchor="ctr"/>
            <a:lstStyle/>
            <a:p>
              <a:endParaRPr lang="en-IN"/>
            </a:p>
          </p:txBody>
        </p:sp>
      </p:grpSp>
      <p:grpSp>
        <p:nvGrpSpPr>
          <p:cNvPr id="370" name="Group 369" descr="\documentclass{article}&#10;\usepackage{amsmath}&#10;\pagestyle{empty}&#10;\begin{document}&#10;&#10;$        p_n = \big(\frac{1 - \rho}{1 - \rho ^ {N + 1}}\big) \rho ^ n\ \quad\ \ldots\ 0\leq n \leq N.&#10;$&#10;&#10;&#10;\end{document}" title="IguanaTex Shape Display">
            <a:extLst>
              <a:ext uri="{FF2B5EF4-FFF2-40B4-BE49-F238E27FC236}">
                <a16:creationId xmlns:a16="http://schemas.microsoft.com/office/drawing/2014/main" id="{69BB9EA7-275B-E83A-0B65-12228BCBFF46}"/>
              </a:ext>
            </a:extLst>
          </p:cNvPr>
          <p:cNvGrpSpPr>
            <a:grpSpLocks noChangeAspect="1"/>
          </p:cNvGrpSpPr>
          <p:nvPr>
            <p:custDataLst>
              <p:tags r:id="rId2"/>
            </p:custDataLst>
          </p:nvPr>
        </p:nvGrpSpPr>
        <p:grpSpPr>
          <a:xfrm>
            <a:off x="4038600" y="4640847"/>
            <a:ext cx="4987499" cy="427702"/>
            <a:chOff x="4480395" y="3855011"/>
            <a:chExt cx="4018873" cy="344637"/>
          </a:xfrm>
        </p:grpSpPr>
        <p:sp>
          <p:nvSpPr>
            <p:cNvPr id="344" name="Freeform: Shape 343">
              <a:extLst>
                <a:ext uri="{FF2B5EF4-FFF2-40B4-BE49-F238E27FC236}">
                  <a16:creationId xmlns:a16="http://schemas.microsoft.com/office/drawing/2014/main" id="{B4697106-4F4F-C558-7CAC-4FAA54B373FE}"/>
                </a:ext>
              </a:extLst>
            </p:cNvPr>
            <p:cNvSpPr/>
            <p:nvPr>
              <p:custDataLst>
                <p:tags r:id="rId48"/>
              </p:custDataLst>
            </p:nvPr>
          </p:nvSpPr>
          <p:spPr>
            <a:xfrm>
              <a:off x="4480395" y="3969431"/>
              <a:ext cx="132092" cy="155192"/>
            </a:xfrm>
            <a:custGeom>
              <a:avLst/>
              <a:gdLst>
                <a:gd name="connsiteX0" fmla="*/ 19562 w 132092"/>
                <a:gd name="connsiteY0" fmla="*/ 137686 h 155192"/>
                <a:gd name="connsiteX1" fmla="*/ 5897 w 132092"/>
                <a:gd name="connsiteY1" fmla="*/ 147691 h 155192"/>
                <a:gd name="connsiteX2" fmla="*/ 77 w 132092"/>
                <a:gd name="connsiteY2" fmla="*/ 152327 h 155192"/>
                <a:gd name="connsiteX3" fmla="*/ 3366 w 132092"/>
                <a:gd name="connsiteY3" fmla="*/ 155255 h 155192"/>
                <a:gd name="connsiteX4" fmla="*/ 24623 w 132092"/>
                <a:gd name="connsiteY4" fmla="*/ 154523 h 155192"/>
                <a:gd name="connsiteX5" fmla="*/ 49675 w 132092"/>
                <a:gd name="connsiteY5" fmla="*/ 155255 h 155192"/>
                <a:gd name="connsiteX6" fmla="*/ 54230 w 132092"/>
                <a:gd name="connsiteY6" fmla="*/ 150375 h 155192"/>
                <a:gd name="connsiteX7" fmla="*/ 48156 w 132092"/>
                <a:gd name="connsiteY7" fmla="*/ 147691 h 155192"/>
                <a:gd name="connsiteX8" fmla="*/ 35504 w 132092"/>
                <a:gd name="connsiteY8" fmla="*/ 143787 h 155192"/>
                <a:gd name="connsiteX9" fmla="*/ 47903 w 132092"/>
                <a:gd name="connsiteY9" fmla="*/ 94984 h 155192"/>
                <a:gd name="connsiteX10" fmla="*/ 71184 w 132092"/>
                <a:gd name="connsiteY10" fmla="*/ 110601 h 155192"/>
                <a:gd name="connsiteX11" fmla="*/ 132169 w 132092"/>
                <a:gd name="connsiteY11" fmla="*/ 39105 h 155192"/>
                <a:gd name="connsiteX12" fmla="*/ 98514 w 132092"/>
                <a:gd name="connsiteY12" fmla="*/ 63 h 155192"/>
                <a:gd name="connsiteX13" fmla="*/ 65364 w 132092"/>
                <a:gd name="connsiteY13" fmla="*/ 18364 h 155192"/>
                <a:gd name="connsiteX14" fmla="*/ 42589 w 132092"/>
                <a:gd name="connsiteY14" fmla="*/ 63 h 155192"/>
                <a:gd name="connsiteX15" fmla="*/ 23864 w 132092"/>
                <a:gd name="connsiteY15" fmla="*/ 13972 h 155192"/>
                <a:gd name="connsiteX16" fmla="*/ 16019 w 132092"/>
                <a:gd name="connsiteY16" fmla="*/ 37641 h 155192"/>
                <a:gd name="connsiteX17" fmla="*/ 19056 w 132092"/>
                <a:gd name="connsiteY17" fmla="*/ 40081 h 155192"/>
                <a:gd name="connsiteX18" fmla="*/ 23357 w 132092"/>
                <a:gd name="connsiteY18" fmla="*/ 34469 h 155192"/>
                <a:gd name="connsiteX19" fmla="*/ 41830 w 132092"/>
                <a:gd name="connsiteY19" fmla="*/ 5431 h 155192"/>
                <a:gd name="connsiteX20" fmla="*/ 49675 w 132092"/>
                <a:gd name="connsiteY20" fmla="*/ 16656 h 155192"/>
                <a:gd name="connsiteX21" fmla="*/ 47903 w 132092"/>
                <a:gd name="connsiteY21" fmla="*/ 29100 h 155192"/>
                <a:gd name="connsiteX22" fmla="*/ 19562 w 132092"/>
                <a:gd name="connsiteY22" fmla="*/ 137686 h 155192"/>
                <a:gd name="connsiteX23" fmla="*/ 64099 w 132092"/>
                <a:gd name="connsiteY23" fmla="*/ 31785 h 155192"/>
                <a:gd name="connsiteX24" fmla="*/ 77257 w 132092"/>
                <a:gd name="connsiteY24" fmla="*/ 14704 h 155192"/>
                <a:gd name="connsiteX25" fmla="*/ 97754 w 132092"/>
                <a:gd name="connsiteY25" fmla="*/ 5431 h 155192"/>
                <a:gd name="connsiteX26" fmla="*/ 113950 w 132092"/>
                <a:gd name="connsiteY26" fmla="*/ 28368 h 155192"/>
                <a:gd name="connsiteX27" fmla="*/ 101044 w 132092"/>
                <a:gd name="connsiteY27" fmla="*/ 80099 h 155192"/>
                <a:gd name="connsiteX28" fmla="*/ 70931 w 132092"/>
                <a:gd name="connsiteY28" fmla="*/ 105233 h 155192"/>
                <a:gd name="connsiteX29" fmla="*/ 50940 w 132092"/>
                <a:gd name="connsiteY29" fmla="*/ 83515 h 155192"/>
                <a:gd name="connsiteX30" fmla="*/ 51699 w 132092"/>
                <a:gd name="connsiteY30" fmla="*/ 79611 h 155192"/>
                <a:gd name="connsiteX31" fmla="*/ 64099 w 132092"/>
                <a:gd name="connsiteY31" fmla="*/ 31785 h 15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55192">
                  <a:moveTo>
                    <a:pt x="19562" y="137686"/>
                  </a:moveTo>
                  <a:cubicBezTo>
                    <a:pt x="17537" y="145983"/>
                    <a:pt x="17031" y="147691"/>
                    <a:pt x="5897" y="147691"/>
                  </a:cubicBezTo>
                  <a:cubicBezTo>
                    <a:pt x="2860" y="147691"/>
                    <a:pt x="77" y="147691"/>
                    <a:pt x="77" y="152327"/>
                  </a:cubicBezTo>
                  <a:cubicBezTo>
                    <a:pt x="77" y="154279"/>
                    <a:pt x="1342" y="155255"/>
                    <a:pt x="3366" y="155255"/>
                  </a:cubicBezTo>
                  <a:cubicBezTo>
                    <a:pt x="10199" y="155255"/>
                    <a:pt x="17537" y="154523"/>
                    <a:pt x="24623" y="154523"/>
                  </a:cubicBezTo>
                  <a:cubicBezTo>
                    <a:pt x="32973" y="154523"/>
                    <a:pt x="41577" y="155255"/>
                    <a:pt x="49675" y="155255"/>
                  </a:cubicBezTo>
                  <a:cubicBezTo>
                    <a:pt x="50940" y="155255"/>
                    <a:pt x="54230" y="155255"/>
                    <a:pt x="54230" y="150375"/>
                  </a:cubicBezTo>
                  <a:cubicBezTo>
                    <a:pt x="54230" y="147691"/>
                    <a:pt x="51699" y="147691"/>
                    <a:pt x="48156" y="147691"/>
                  </a:cubicBezTo>
                  <a:cubicBezTo>
                    <a:pt x="35504" y="147691"/>
                    <a:pt x="35504" y="145983"/>
                    <a:pt x="35504" y="143787"/>
                  </a:cubicBezTo>
                  <a:cubicBezTo>
                    <a:pt x="35504" y="140859"/>
                    <a:pt x="46132" y="101084"/>
                    <a:pt x="47903" y="94984"/>
                  </a:cubicBezTo>
                  <a:cubicBezTo>
                    <a:pt x="51193" y="102060"/>
                    <a:pt x="58278" y="110601"/>
                    <a:pt x="71184" y="110601"/>
                  </a:cubicBezTo>
                  <a:cubicBezTo>
                    <a:pt x="100538" y="110601"/>
                    <a:pt x="132169" y="74975"/>
                    <a:pt x="132169" y="39105"/>
                  </a:cubicBezTo>
                  <a:cubicBezTo>
                    <a:pt x="132169" y="16168"/>
                    <a:pt x="117745" y="63"/>
                    <a:pt x="98514" y="63"/>
                  </a:cubicBezTo>
                  <a:cubicBezTo>
                    <a:pt x="85861" y="63"/>
                    <a:pt x="73715" y="8847"/>
                    <a:pt x="65364" y="18364"/>
                  </a:cubicBezTo>
                  <a:cubicBezTo>
                    <a:pt x="62833" y="5187"/>
                    <a:pt x="51952" y="63"/>
                    <a:pt x="42589" y="63"/>
                  </a:cubicBezTo>
                  <a:cubicBezTo>
                    <a:pt x="30949" y="63"/>
                    <a:pt x="26141" y="9579"/>
                    <a:pt x="23864" y="13972"/>
                  </a:cubicBezTo>
                  <a:cubicBezTo>
                    <a:pt x="19309" y="22268"/>
                    <a:pt x="16019" y="36909"/>
                    <a:pt x="16019" y="37641"/>
                  </a:cubicBezTo>
                  <a:cubicBezTo>
                    <a:pt x="16019" y="40081"/>
                    <a:pt x="18549" y="40081"/>
                    <a:pt x="19056" y="40081"/>
                  </a:cubicBezTo>
                  <a:cubicBezTo>
                    <a:pt x="21586" y="40081"/>
                    <a:pt x="21839" y="39837"/>
                    <a:pt x="23357" y="34469"/>
                  </a:cubicBezTo>
                  <a:cubicBezTo>
                    <a:pt x="27659" y="17144"/>
                    <a:pt x="32720" y="5431"/>
                    <a:pt x="41830" y="5431"/>
                  </a:cubicBezTo>
                  <a:cubicBezTo>
                    <a:pt x="46132" y="5431"/>
                    <a:pt x="49675" y="7383"/>
                    <a:pt x="49675" y="16656"/>
                  </a:cubicBezTo>
                  <a:cubicBezTo>
                    <a:pt x="49675" y="22268"/>
                    <a:pt x="48916" y="24952"/>
                    <a:pt x="47903" y="29100"/>
                  </a:cubicBezTo>
                  <a:lnTo>
                    <a:pt x="19562" y="137686"/>
                  </a:lnTo>
                  <a:close/>
                  <a:moveTo>
                    <a:pt x="64099" y="31785"/>
                  </a:moveTo>
                  <a:cubicBezTo>
                    <a:pt x="65870" y="25196"/>
                    <a:pt x="72702" y="18364"/>
                    <a:pt x="77257" y="14704"/>
                  </a:cubicBezTo>
                  <a:cubicBezTo>
                    <a:pt x="86114" y="7139"/>
                    <a:pt x="93453" y="5431"/>
                    <a:pt x="97754" y="5431"/>
                  </a:cubicBezTo>
                  <a:cubicBezTo>
                    <a:pt x="107876" y="5431"/>
                    <a:pt x="113950" y="13972"/>
                    <a:pt x="113950" y="28368"/>
                  </a:cubicBezTo>
                  <a:cubicBezTo>
                    <a:pt x="113950" y="42765"/>
                    <a:pt x="105599" y="70827"/>
                    <a:pt x="101044" y="80099"/>
                  </a:cubicBezTo>
                  <a:cubicBezTo>
                    <a:pt x="92440" y="97180"/>
                    <a:pt x="80294" y="105233"/>
                    <a:pt x="70931" y="105233"/>
                  </a:cubicBezTo>
                  <a:cubicBezTo>
                    <a:pt x="54230" y="105233"/>
                    <a:pt x="50940" y="84979"/>
                    <a:pt x="50940" y="83515"/>
                  </a:cubicBezTo>
                  <a:cubicBezTo>
                    <a:pt x="50940" y="83027"/>
                    <a:pt x="50940" y="82539"/>
                    <a:pt x="51699" y="79611"/>
                  </a:cubicBezTo>
                  <a:lnTo>
                    <a:pt x="64099" y="31785"/>
                  </a:lnTo>
                  <a:close/>
                </a:path>
              </a:pathLst>
            </a:custGeom>
            <a:solidFill>
              <a:srgbClr val="000000"/>
            </a:solidFill>
            <a:ln w="25400" cap="flat">
              <a:noFill/>
              <a:prstDash val="solid"/>
              <a:miter/>
            </a:ln>
          </p:spPr>
          <p:txBody>
            <a:bodyPr rtlCol="0" anchor="ctr"/>
            <a:lstStyle/>
            <a:p>
              <a:endParaRPr lang="en-IN"/>
            </a:p>
          </p:txBody>
        </p:sp>
        <p:sp>
          <p:nvSpPr>
            <p:cNvPr id="345" name="Freeform: Shape 344">
              <a:extLst>
                <a:ext uri="{FF2B5EF4-FFF2-40B4-BE49-F238E27FC236}">
                  <a16:creationId xmlns:a16="http://schemas.microsoft.com/office/drawing/2014/main" id="{90E5F5C7-C674-EE97-DA15-D664461B7326}"/>
                </a:ext>
              </a:extLst>
            </p:cNvPr>
            <p:cNvSpPr/>
            <p:nvPr>
              <p:custDataLst>
                <p:tags r:id="rId49"/>
              </p:custDataLst>
            </p:nvPr>
          </p:nvSpPr>
          <p:spPr>
            <a:xfrm>
              <a:off x="4624135" y="4038559"/>
              <a:ext cx="108229" cy="77035"/>
            </a:xfrm>
            <a:custGeom>
              <a:avLst/>
              <a:gdLst>
                <a:gd name="connsiteX0" fmla="*/ 13367 w 108229"/>
                <a:gd name="connsiteY0" fmla="*/ 64630 h 77035"/>
                <a:gd name="connsiteX1" fmla="*/ 11596 w 108229"/>
                <a:gd name="connsiteY1" fmla="*/ 71633 h 77035"/>
                <a:gd name="connsiteX2" fmla="*/ 17618 w 108229"/>
                <a:gd name="connsiteY2" fmla="*/ 77099 h 77035"/>
                <a:gd name="connsiteX3" fmla="*/ 24526 w 108229"/>
                <a:gd name="connsiteY3" fmla="*/ 73342 h 77035"/>
                <a:gd name="connsiteX4" fmla="*/ 27715 w 108229"/>
                <a:gd name="connsiteY4" fmla="*/ 62751 h 77035"/>
                <a:gd name="connsiteX5" fmla="*/ 31612 w 108229"/>
                <a:gd name="connsiteY5" fmla="*/ 47378 h 77035"/>
                <a:gd name="connsiteX6" fmla="*/ 34623 w 108229"/>
                <a:gd name="connsiteY6" fmla="*/ 35934 h 77035"/>
                <a:gd name="connsiteX7" fmla="*/ 42063 w 108229"/>
                <a:gd name="connsiteY7" fmla="*/ 20561 h 77035"/>
                <a:gd name="connsiteX8" fmla="*/ 68633 w 108229"/>
                <a:gd name="connsiteY8" fmla="*/ 4847 h 77035"/>
                <a:gd name="connsiteX9" fmla="*/ 79084 w 108229"/>
                <a:gd name="connsiteY9" fmla="*/ 16804 h 77035"/>
                <a:gd name="connsiteX10" fmla="*/ 68633 w 108229"/>
                <a:gd name="connsiteY10" fmla="*/ 53186 h 77035"/>
                <a:gd name="connsiteX11" fmla="*/ 65976 w 108229"/>
                <a:gd name="connsiteY11" fmla="*/ 62410 h 77035"/>
                <a:gd name="connsiteX12" fmla="*/ 82804 w 108229"/>
                <a:gd name="connsiteY12" fmla="*/ 77099 h 77035"/>
                <a:gd name="connsiteX13" fmla="*/ 108312 w 108229"/>
                <a:gd name="connsiteY13" fmla="*/ 50965 h 77035"/>
                <a:gd name="connsiteX14" fmla="*/ 105477 w 108229"/>
                <a:gd name="connsiteY14" fmla="*/ 48745 h 77035"/>
                <a:gd name="connsiteX15" fmla="*/ 102112 w 108229"/>
                <a:gd name="connsiteY15" fmla="*/ 51649 h 77035"/>
                <a:gd name="connsiteX16" fmla="*/ 83336 w 108229"/>
                <a:gd name="connsiteY16" fmla="*/ 72317 h 77035"/>
                <a:gd name="connsiteX17" fmla="*/ 78907 w 108229"/>
                <a:gd name="connsiteY17" fmla="*/ 66338 h 77035"/>
                <a:gd name="connsiteX18" fmla="*/ 82981 w 108229"/>
                <a:gd name="connsiteY18" fmla="*/ 52503 h 77035"/>
                <a:gd name="connsiteX19" fmla="*/ 92369 w 108229"/>
                <a:gd name="connsiteY19" fmla="*/ 19537 h 77035"/>
                <a:gd name="connsiteX20" fmla="*/ 69342 w 108229"/>
                <a:gd name="connsiteY20" fmla="*/ 64 h 77035"/>
                <a:gd name="connsiteX21" fmla="*/ 39406 w 108229"/>
                <a:gd name="connsiteY21" fmla="*/ 15608 h 77035"/>
                <a:gd name="connsiteX22" fmla="*/ 20452 w 108229"/>
                <a:gd name="connsiteY22" fmla="*/ 64 h 77035"/>
                <a:gd name="connsiteX23" fmla="*/ 6459 w 108229"/>
                <a:gd name="connsiteY23" fmla="*/ 9288 h 77035"/>
                <a:gd name="connsiteX24" fmla="*/ 82 w 108229"/>
                <a:gd name="connsiteY24" fmla="*/ 26198 h 77035"/>
                <a:gd name="connsiteX25" fmla="*/ 3093 w 108229"/>
                <a:gd name="connsiteY25" fmla="*/ 28419 h 77035"/>
                <a:gd name="connsiteX26" fmla="*/ 6990 w 108229"/>
                <a:gd name="connsiteY26" fmla="*/ 23294 h 77035"/>
                <a:gd name="connsiteX27" fmla="*/ 19921 w 108229"/>
                <a:gd name="connsiteY27" fmla="*/ 4847 h 77035"/>
                <a:gd name="connsiteX28" fmla="*/ 25766 w 108229"/>
                <a:gd name="connsiteY28" fmla="*/ 13217 h 77035"/>
                <a:gd name="connsiteX29" fmla="*/ 22932 w 108229"/>
                <a:gd name="connsiteY29" fmla="*/ 27394 h 77035"/>
                <a:gd name="connsiteX30" fmla="*/ 19035 w 108229"/>
                <a:gd name="connsiteY30" fmla="*/ 42767 h 77035"/>
                <a:gd name="connsiteX31" fmla="*/ 13367 w 108229"/>
                <a:gd name="connsiteY31" fmla="*/ 64630 h 7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229" h="77035">
                  <a:moveTo>
                    <a:pt x="13367" y="64630"/>
                  </a:moveTo>
                  <a:cubicBezTo>
                    <a:pt x="12658" y="66851"/>
                    <a:pt x="11596" y="71121"/>
                    <a:pt x="11596" y="71633"/>
                  </a:cubicBezTo>
                  <a:cubicBezTo>
                    <a:pt x="11596" y="75391"/>
                    <a:pt x="14784" y="77099"/>
                    <a:pt x="17618" y="77099"/>
                  </a:cubicBezTo>
                  <a:cubicBezTo>
                    <a:pt x="20807" y="77099"/>
                    <a:pt x="23641" y="74879"/>
                    <a:pt x="24526" y="73342"/>
                  </a:cubicBezTo>
                  <a:cubicBezTo>
                    <a:pt x="25412" y="71804"/>
                    <a:pt x="26829" y="66338"/>
                    <a:pt x="27715" y="62751"/>
                  </a:cubicBezTo>
                  <a:cubicBezTo>
                    <a:pt x="28601" y="59506"/>
                    <a:pt x="30549" y="51649"/>
                    <a:pt x="31612" y="47378"/>
                  </a:cubicBezTo>
                  <a:cubicBezTo>
                    <a:pt x="32675" y="43621"/>
                    <a:pt x="33738" y="39863"/>
                    <a:pt x="34623" y="35934"/>
                  </a:cubicBezTo>
                  <a:cubicBezTo>
                    <a:pt x="36572" y="28931"/>
                    <a:pt x="36926" y="27565"/>
                    <a:pt x="42063" y="20561"/>
                  </a:cubicBezTo>
                  <a:cubicBezTo>
                    <a:pt x="47023" y="13729"/>
                    <a:pt x="55348" y="4847"/>
                    <a:pt x="68633" y="4847"/>
                  </a:cubicBezTo>
                  <a:cubicBezTo>
                    <a:pt x="78907" y="4847"/>
                    <a:pt x="79084" y="13558"/>
                    <a:pt x="79084" y="16804"/>
                  </a:cubicBezTo>
                  <a:cubicBezTo>
                    <a:pt x="79084" y="27052"/>
                    <a:pt x="71467" y="46012"/>
                    <a:pt x="68633" y="53186"/>
                  </a:cubicBezTo>
                  <a:cubicBezTo>
                    <a:pt x="66685" y="57969"/>
                    <a:pt x="65976" y="59506"/>
                    <a:pt x="65976" y="62410"/>
                  </a:cubicBezTo>
                  <a:cubicBezTo>
                    <a:pt x="65976" y="71463"/>
                    <a:pt x="73770" y="77099"/>
                    <a:pt x="82804" y="77099"/>
                  </a:cubicBezTo>
                  <a:cubicBezTo>
                    <a:pt x="100518" y="77099"/>
                    <a:pt x="108312" y="53528"/>
                    <a:pt x="108312" y="50965"/>
                  </a:cubicBezTo>
                  <a:cubicBezTo>
                    <a:pt x="108312" y="48745"/>
                    <a:pt x="106009" y="48745"/>
                    <a:pt x="105477" y="48745"/>
                  </a:cubicBezTo>
                  <a:cubicBezTo>
                    <a:pt x="102998" y="48745"/>
                    <a:pt x="102820" y="49770"/>
                    <a:pt x="102112" y="51649"/>
                  </a:cubicBezTo>
                  <a:cubicBezTo>
                    <a:pt x="98038" y="65313"/>
                    <a:pt x="90421" y="72317"/>
                    <a:pt x="83336" y="72317"/>
                  </a:cubicBezTo>
                  <a:cubicBezTo>
                    <a:pt x="79616" y="72317"/>
                    <a:pt x="78907" y="69925"/>
                    <a:pt x="78907" y="66338"/>
                  </a:cubicBezTo>
                  <a:cubicBezTo>
                    <a:pt x="78907" y="62410"/>
                    <a:pt x="79793" y="60189"/>
                    <a:pt x="82981" y="52503"/>
                  </a:cubicBezTo>
                  <a:cubicBezTo>
                    <a:pt x="85107" y="47208"/>
                    <a:pt x="92369" y="29102"/>
                    <a:pt x="92369" y="19537"/>
                  </a:cubicBezTo>
                  <a:cubicBezTo>
                    <a:pt x="92369" y="2968"/>
                    <a:pt x="78730" y="64"/>
                    <a:pt x="69342" y="64"/>
                  </a:cubicBezTo>
                  <a:cubicBezTo>
                    <a:pt x="54640" y="64"/>
                    <a:pt x="44720" y="8776"/>
                    <a:pt x="39406" y="15608"/>
                  </a:cubicBezTo>
                  <a:cubicBezTo>
                    <a:pt x="38166" y="3822"/>
                    <a:pt x="27715" y="64"/>
                    <a:pt x="20452" y="64"/>
                  </a:cubicBezTo>
                  <a:cubicBezTo>
                    <a:pt x="12835" y="64"/>
                    <a:pt x="8761" y="5359"/>
                    <a:pt x="6459" y="9288"/>
                  </a:cubicBezTo>
                  <a:cubicBezTo>
                    <a:pt x="2562" y="15608"/>
                    <a:pt x="82" y="25344"/>
                    <a:pt x="82" y="26198"/>
                  </a:cubicBezTo>
                  <a:cubicBezTo>
                    <a:pt x="82" y="28419"/>
                    <a:pt x="2562" y="28419"/>
                    <a:pt x="3093" y="28419"/>
                  </a:cubicBezTo>
                  <a:cubicBezTo>
                    <a:pt x="5573" y="28419"/>
                    <a:pt x="5750" y="27906"/>
                    <a:pt x="6990" y="23294"/>
                  </a:cubicBezTo>
                  <a:cubicBezTo>
                    <a:pt x="9647" y="13217"/>
                    <a:pt x="13013" y="4847"/>
                    <a:pt x="19921" y="4847"/>
                  </a:cubicBezTo>
                  <a:cubicBezTo>
                    <a:pt x="24526" y="4847"/>
                    <a:pt x="25766" y="8605"/>
                    <a:pt x="25766" y="13217"/>
                  </a:cubicBezTo>
                  <a:cubicBezTo>
                    <a:pt x="25766" y="16462"/>
                    <a:pt x="24172" y="22782"/>
                    <a:pt x="22932" y="27394"/>
                  </a:cubicBezTo>
                  <a:cubicBezTo>
                    <a:pt x="21692" y="32006"/>
                    <a:pt x="19921" y="39009"/>
                    <a:pt x="19035" y="42767"/>
                  </a:cubicBezTo>
                  <a:lnTo>
                    <a:pt x="13367" y="64630"/>
                  </a:lnTo>
                  <a:close/>
                </a:path>
              </a:pathLst>
            </a:custGeom>
            <a:solidFill>
              <a:srgbClr val="000000"/>
            </a:solidFill>
            <a:ln w="25400" cap="flat">
              <a:noFill/>
              <a:prstDash val="solid"/>
              <a:miter/>
            </a:ln>
          </p:spPr>
          <p:txBody>
            <a:bodyPr rtlCol="0" anchor="ctr"/>
            <a:lstStyle/>
            <a:p>
              <a:endParaRPr lang="en-IN"/>
            </a:p>
          </p:txBody>
        </p:sp>
        <p:sp>
          <p:nvSpPr>
            <p:cNvPr id="346" name="Freeform: Shape 345">
              <a:extLst>
                <a:ext uri="{FF2B5EF4-FFF2-40B4-BE49-F238E27FC236}">
                  <a16:creationId xmlns:a16="http://schemas.microsoft.com/office/drawing/2014/main" id="{453FD6DE-2630-CB61-894B-F1C5FBB5328F}"/>
                </a:ext>
              </a:extLst>
            </p:cNvPr>
            <p:cNvSpPr/>
            <p:nvPr>
              <p:custDataLst>
                <p:tags r:id="rId50"/>
              </p:custDataLst>
            </p:nvPr>
          </p:nvSpPr>
          <p:spPr>
            <a:xfrm>
              <a:off x="4838014" y="3987732"/>
              <a:ext cx="168278" cy="57099"/>
            </a:xfrm>
            <a:custGeom>
              <a:avLst/>
              <a:gdLst>
                <a:gd name="connsiteX0" fmla="*/ 159765 w 168278"/>
                <a:gd name="connsiteY0" fmla="*/ 9823 h 57099"/>
                <a:gd name="connsiteX1" fmla="*/ 168369 w 168278"/>
                <a:gd name="connsiteY1" fmla="*/ 4943 h 57099"/>
                <a:gd name="connsiteX2" fmla="*/ 160018 w 168278"/>
                <a:gd name="connsiteY2" fmla="*/ 63 h 57099"/>
                <a:gd name="connsiteX3" fmla="*/ 8441 w 168278"/>
                <a:gd name="connsiteY3" fmla="*/ 63 h 57099"/>
                <a:gd name="connsiteX4" fmla="*/ 90 w 168278"/>
                <a:gd name="connsiteY4" fmla="*/ 4943 h 57099"/>
                <a:gd name="connsiteX5" fmla="*/ 8694 w 168278"/>
                <a:gd name="connsiteY5" fmla="*/ 9823 h 57099"/>
                <a:gd name="connsiteX6" fmla="*/ 159765 w 168278"/>
                <a:gd name="connsiteY6" fmla="*/ 9823 h 57099"/>
                <a:gd name="connsiteX7" fmla="*/ 160018 w 168278"/>
                <a:gd name="connsiteY7" fmla="*/ 57162 h 57099"/>
                <a:gd name="connsiteX8" fmla="*/ 168369 w 168278"/>
                <a:gd name="connsiteY8" fmla="*/ 52282 h 57099"/>
                <a:gd name="connsiteX9" fmla="*/ 159765 w 168278"/>
                <a:gd name="connsiteY9" fmla="*/ 47401 h 57099"/>
                <a:gd name="connsiteX10" fmla="*/ 8694 w 168278"/>
                <a:gd name="connsiteY10" fmla="*/ 47401 h 57099"/>
                <a:gd name="connsiteX11" fmla="*/ 90 w 168278"/>
                <a:gd name="connsiteY11" fmla="*/ 52282 h 57099"/>
                <a:gd name="connsiteX12" fmla="*/ 8441 w 168278"/>
                <a:gd name="connsiteY12" fmla="*/ 57162 h 57099"/>
                <a:gd name="connsiteX13" fmla="*/ 160018 w 168278"/>
                <a:gd name="connsiteY13" fmla="*/ 57162 h 5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7099">
                  <a:moveTo>
                    <a:pt x="159765" y="9823"/>
                  </a:moveTo>
                  <a:cubicBezTo>
                    <a:pt x="163561" y="9823"/>
                    <a:pt x="168369" y="9823"/>
                    <a:pt x="168369" y="4943"/>
                  </a:cubicBezTo>
                  <a:cubicBezTo>
                    <a:pt x="168369" y="63"/>
                    <a:pt x="163561" y="63"/>
                    <a:pt x="160018" y="63"/>
                  </a:cubicBezTo>
                  <a:lnTo>
                    <a:pt x="8441" y="63"/>
                  </a:lnTo>
                  <a:cubicBezTo>
                    <a:pt x="4898" y="63"/>
                    <a:pt x="90" y="63"/>
                    <a:pt x="90" y="4943"/>
                  </a:cubicBezTo>
                  <a:cubicBezTo>
                    <a:pt x="90" y="9823"/>
                    <a:pt x="4898" y="9823"/>
                    <a:pt x="8694" y="9823"/>
                  </a:cubicBezTo>
                  <a:lnTo>
                    <a:pt x="159765" y="9823"/>
                  </a:lnTo>
                  <a:close/>
                  <a:moveTo>
                    <a:pt x="160018" y="57162"/>
                  </a:moveTo>
                  <a:cubicBezTo>
                    <a:pt x="163561" y="57162"/>
                    <a:pt x="168369" y="57162"/>
                    <a:pt x="168369" y="52282"/>
                  </a:cubicBezTo>
                  <a:cubicBezTo>
                    <a:pt x="168369" y="47401"/>
                    <a:pt x="163561" y="47401"/>
                    <a:pt x="159765" y="47401"/>
                  </a:cubicBezTo>
                  <a:lnTo>
                    <a:pt x="8694" y="47401"/>
                  </a:lnTo>
                  <a:cubicBezTo>
                    <a:pt x="4898" y="47401"/>
                    <a:pt x="90" y="47401"/>
                    <a:pt x="90" y="52282"/>
                  </a:cubicBezTo>
                  <a:cubicBezTo>
                    <a:pt x="90" y="57162"/>
                    <a:pt x="4898" y="57162"/>
                    <a:pt x="8441" y="57162"/>
                  </a:cubicBezTo>
                  <a:lnTo>
                    <a:pt x="160018" y="57162"/>
                  </a:lnTo>
                  <a:close/>
                </a:path>
              </a:pathLst>
            </a:custGeom>
            <a:solidFill>
              <a:srgbClr val="000000"/>
            </a:solidFill>
            <a:ln w="25400" cap="flat">
              <a:noFill/>
              <a:prstDash val="solid"/>
              <a:miter/>
            </a:ln>
          </p:spPr>
          <p:txBody>
            <a:bodyPr rtlCol="0" anchor="ctr"/>
            <a:lstStyle/>
            <a:p>
              <a:endParaRPr lang="en-IN"/>
            </a:p>
          </p:txBody>
        </p:sp>
        <p:sp>
          <p:nvSpPr>
            <p:cNvPr id="347" name="Freeform: Shape 346">
              <a:extLst>
                <a:ext uri="{FF2B5EF4-FFF2-40B4-BE49-F238E27FC236}">
                  <a16:creationId xmlns:a16="http://schemas.microsoft.com/office/drawing/2014/main" id="{34219E97-5879-B979-547E-7E0A7D2AE4D4}"/>
                </a:ext>
              </a:extLst>
            </p:cNvPr>
            <p:cNvSpPr/>
            <p:nvPr>
              <p:custDataLst>
                <p:tags r:id="rId51"/>
              </p:custDataLst>
            </p:nvPr>
          </p:nvSpPr>
          <p:spPr>
            <a:xfrm>
              <a:off x="5129416" y="3869872"/>
              <a:ext cx="66046" cy="292572"/>
            </a:xfrm>
            <a:custGeom>
              <a:avLst/>
              <a:gdLst>
                <a:gd name="connsiteX0" fmla="*/ 66147 w 66046"/>
                <a:gd name="connsiteY0" fmla="*/ 290187 h 292572"/>
                <a:gd name="connsiteX1" fmla="*/ 65135 w 66046"/>
                <a:gd name="connsiteY1" fmla="*/ 287991 h 292572"/>
                <a:gd name="connsiteX2" fmla="*/ 25659 w 66046"/>
                <a:gd name="connsiteY2" fmla="*/ 216495 h 292572"/>
                <a:gd name="connsiteX3" fmla="*/ 17561 w 66046"/>
                <a:gd name="connsiteY3" fmla="*/ 146463 h 292572"/>
                <a:gd name="connsiteX4" fmla="*/ 63869 w 66046"/>
                <a:gd name="connsiteY4" fmla="*/ 5667 h 292572"/>
                <a:gd name="connsiteX5" fmla="*/ 66147 w 66046"/>
                <a:gd name="connsiteY5" fmla="*/ 2495 h 292572"/>
                <a:gd name="connsiteX6" fmla="*/ 63110 w 66046"/>
                <a:gd name="connsiteY6" fmla="*/ 55 h 292572"/>
                <a:gd name="connsiteX7" fmla="*/ 42360 w 66046"/>
                <a:gd name="connsiteY7" fmla="*/ 18356 h 292572"/>
                <a:gd name="connsiteX8" fmla="*/ 100 w 66046"/>
                <a:gd name="connsiteY8" fmla="*/ 146219 h 292572"/>
                <a:gd name="connsiteX9" fmla="*/ 39576 w 66046"/>
                <a:gd name="connsiteY9" fmla="*/ 271154 h 292572"/>
                <a:gd name="connsiteX10" fmla="*/ 63110 w 66046"/>
                <a:gd name="connsiteY10" fmla="*/ 292627 h 292572"/>
                <a:gd name="connsiteX11" fmla="*/ 66147 w 66046"/>
                <a:gd name="connsiteY11" fmla="*/ 290187 h 29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46" h="292572">
                  <a:moveTo>
                    <a:pt x="66147" y="290187"/>
                  </a:moveTo>
                  <a:cubicBezTo>
                    <a:pt x="66147" y="289211"/>
                    <a:pt x="65641" y="288723"/>
                    <a:pt x="65135" y="287991"/>
                  </a:cubicBezTo>
                  <a:cubicBezTo>
                    <a:pt x="53494" y="276034"/>
                    <a:pt x="36287" y="256269"/>
                    <a:pt x="25659" y="216495"/>
                  </a:cubicBezTo>
                  <a:cubicBezTo>
                    <a:pt x="19838" y="194289"/>
                    <a:pt x="17561" y="169156"/>
                    <a:pt x="17561" y="146463"/>
                  </a:cubicBezTo>
                  <a:cubicBezTo>
                    <a:pt x="17561" y="82287"/>
                    <a:pt x="33503" y="37389"/>
                    <a:pt x="63869" y="5667"/>
                  </a:cubicBezTo>
                  <a:cubicBezTo>
                    <a:pt x="66147" y="3471"/>
                    <a:pt x="66147" y="2983"/>
                    <a:pt x="66147" y="2495"/>
                  </a:cubicBezTo>
                  <a:cubicBezTo>
                    <a:pt x="66147" y="55"/>
                    <a:pt x="64122" y="55"/>
                    <a:pt x="63110" y="55"/>
                  </a:cubicBezTo>
                  <a:cubicBezTo>
                    <a:pt x="59314" y="55"/>
                    <a:pt x="45650" y="14696"/>
                    <a:pt x="42360" y="18356"/>
                  </a:cubicBezTo>
                  <a:cubicBezTo>
                    <a:pt x="16549" y="47881"/>
                    <a:pt x="100" y="91804"/>
                    <a:pt x="100" y="146219"/>
                  </a:cubicBezTo>
                  <a:cubicBezTo>
                    <a:pt x="100" y="180869"/>
                    <a:pt x="6427" y="229915"/>
                    <a:pt x="39576" y="271154"/>
                  </a:cubicBezTo>
                  <a:cubicBezTo>
                    <a:pt x="42107" y="274082"/>
                    <a:pt x="58555" y="292627"/>
                    <a:pt x="63110" y="292627"/>
                  </a:cubicBezTo>
                  <a:cubicBezTo>
                    <a:pt x="64122" y="292627"/>
                    <a:pt x="66147" y="292627"/>
                    <a:pt x="66147" y="290187"/>
                  </a:cubicBezTo>
                  <a:close/>
                </a:path>
              </a:pathLst>
            </a:custGeom>
            <a:solidFill>
              <a:srgbClr val="000000"/>
            </a:solidFill>
            <a:ln w="25400" cap="flat">
              <a:noFill/>
              <a:prstDash val="solid"/>
              <a:miter/>
            </a:ln>
          </p:spPr>
          <p:txBody>
            <a:bodyPr rtlCol="0" anchor="ctr"/>
            <a:lstStyle/>
            <a:p>
              <a:endParaRPr lang="en-IN"/>
            </a:p>
          </p:txBody>
        </p:sp>
        <p:sp>
          <p:nvSpPr>
            <p:cNvPr id="348" name="Freeform: Shape 347">
              <a:extLst>
                <a:ext uri="{FF2B5EF4-FFF2-40B4-BE49-F238E27FC236}">
                  <a16:creationId xmlns:a16="http://schemas.microsoft.com/office/drawing/2014/main" id="{5351DE23-2989-71EB-6D02-C7749F225D45}"/>
                </a:ext>
              </a:extLst>
            </p:cNvPr>
            <p:cNvSpPr/>
            <p:nvPr>
              <p:custDataLst>
                <p:tags r:id="rId52"/>
              </p:custDataLst>
            </p:nvPr>
          </p:nvSpPr>
          <p:spPr>
            <a:xfrm>
              <a:off x="5445960" y="3855011"/>
              <a:ext cx="64477" cy="113417"/>
            </a:xfrm>
            <a:custGeom>
              <a:avLst/>
              <a:gdLst>
                <a:gd name="connsiteX0" fmla="*/ 40146 w 64477"/>
                <a:gd name="connsiteY0" fmla="*/ 4841 h 113417"/>
                <a:gd name="connsiteX1" fmla="*/ 34832 w 64477"/>
                <a:gd name="connsiteY1" fmla="*/ 58 h 113417"/>
                <a:gd name="connsiteX2" fmla="*/ 114 w 64477"/>
                <a:gd name="connsiteY2" fmla="*/ 10990 h 113417"/>
                <a:gd name="connsiteX3" fmla="*/ 114 w 64477"/>
                <a:gd name="connsiteY3" fmla="*/ 17139 h 113417"/>
                <a:gd name="connsiteX4" fmla="*/ 25798 w 64477"/>
                <a:gd name="connsiteY4" fmla="*/ 12357 h 113417"/>
                <a:gd name="connsiteX5" fmla="*/ 25798 w 64477"/>
                <a:gd name="connsiteY5" fmla="*/ 99469 h 113417"/>
                <a:gd name="connsiteX6" fmla="*/ 8085 w 64477"/>
                <a:gd name="connsiteY6" fmla="*/ 107327 h 113417"/>
                <a:gd name="connsiteX7" fmla="*/ 1354 w 64477"/>
                <a:gd name="connsiteY7" fmla="*/ 107327 h 113417"/>
                <a:gd name="connsiteX8" fmla="*/ 1354 w 64477"/>
                <a:gd name="connsiteY8" fmla="*/ 113476 h 113417"/>
                <a:gd name="connsiteX9" fmla="*/ 32884 w 64477"/>
                <a:gd name="connsiteY9" fmla="*/ 112793 h 113417"/>
                <a:gd name="connsiteX10" fmla="*/ 64591 w 64477"/>
                <a:gd name="connsiteY10" fmla="*/ 113476 h 113417"/>
                <a:gd name="connsiteX11" fmla="*/ 64591 w 64477"/>
                <a:gd name="connsiteY11" fmla="*/ 107327 h 113417"/>
                <a:gd name="connsiteX12" fmla="*/ 57860 w 64477"/>
                <a:gd name="connsiteY12" fmla="*/ 107327 h 113417"/>
                <a:gd name="connsiteX13" fmla="*/ 40146 w 64477"/>
                <a:gd name="connsiteY13" fmla="*/ 99469 h 113417"/>
                <a:gd name="connsiteX14" fmla="*/ 40146 w 64477"/>
                <a:gd name="connsiteY14" fmla="*/ 4841 h 11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3417">
                  <a:moveTo>
                    <a:pt x="40146" y="4841"/>
                  </a:moveTo>
                  <a:cubicBezTo>
                    <a:pt x="40146" y="229"/>
                    <a:pt x="39792" y="58"/>
                    <a:pt x="34832" y="58"/>
                  </a:cubicBezTo>
                  <a:cubicBezTo>
                    <a:pt x="23496" y="10819"/>
                    <a:pt x="7376" y="10990"/>
                    <a:pt x="114" y="10990"/>
                  </a:cubicBezTo>
                  <a:lnTo>
                    <a:pt x="114" y="17139"/>
                  </a:lnTo>
                  <a:cubicBezTo>
                    <a:pt x="4365" y="17139"/>
                    <a:pt x="16056" y="17139"/>
                    <a:pt x="25798" y="12357"/>
                  </a:cubicBezTo>
                  <a:lnTo>
                    <a:pt x="25798" y="99469"/>
                  </a:lnTo>
                  <a:cubicBezTo>
                    <a:pt x="25798" y="105106"/>
                    <a:pt x="25798" y="107327"/>
                    <a:pt x="8085" y="107327"/>
                  </a:cubicBezTo>
                  <a:lnTo>
                    <a:pt x="1354" y="107327"/>
                  </a:lnTo>
                  <a:lnTo>
                    <a:pt x="1354" y="113476"/>
                  </a:lnTo>
                  <a:cubicBezTo>
                    <a:pt x="4542" y="113305"/>
                    <a:pt x="26330" y="112793"/>
                    <a:pt x="32884" y="112793"/>
                  </a:cubicBezTo>
                  <a:cubicBezTo>
                    <a:pt x="38375" y="112793"/>
                    <a:pt x="60694" y="113305"/>
                    <a:pt x="64591" y="113476"/>
                  </a:cubicBezTo>
                  <a:lnTo>
                    <a:pt x="64591" y="107327"/>
                  </a:lnTo>
                  <a:lnTo>
                    <a:pt x="57860" y="107327"/>
                  </a:lnTo>
                  <a:cubicBezTo>
                    <a:pt x="40146" y="107327"/>
                    <a:pt x="40146" y="105106"/>
                    <a:pt x="40146" y="99469"/>
                  </a:cubicBezTo>
                  <a:lnTo>
                    <a:pt x="40146" y="4841"/>
                  </a:lnTo>
                  <a:close/>
                </a:path>
              </a:pathLst>
            </a:custGeom>
            <a:solidFill>
              <a:srgbClr val="000000"/>
            </a:solidFill>
            <a:ln w="25400" cap="flat">
              <a:noFill/>
              <a:prstDash val="solid"/>
              <a:miter/>
            </a:ln>
          </p:spPr>
          <p:txBody>
            <a:bodyPr rtlCol="0" anchor="ctr"/>
            <a:lstStyle/>
            <a:p>
              <a:endParaRPr lang="en-IN"/>
            </a:p>
          </p:txBody>
        </p:sp>
        <p:sp>
          <p:nvSpPr>
            <p:cNvPr id="349" name="Freeform: Shape 348">
              <a:extLst>
                <a:ext uri="{FF2B5EF4-FFF2-40B4-BE49-F238E27FC236}">
                  <a16:creationId xmlns:a16="http://schemas.microsoft.com/office/drawing/2014/main" id="{FDD089EE-D59D-003F-0FA0-81CF13948836}"/>
                </a:ext>
              </a:extLst>
            </p:cNvPr>
            <p:cNvSpPr/>
            <p:nvPr>
              <p:custDataLst>
                <p:tags r:id="rId53"/>
              </p:custDataLst>
            </p:nvPr>
          </p:nvSpPr>
          <p:spPr>
            <a:xfrm>
              <a:off x="5546652" y="3921456"/>
              <a:ext cx="119743" cy="8369"/>
            </a:xfrm>
            <a:custGeom>
              <a:avLst/>
              <a:gdLst>
                <a:gd name="connsiteX0" fmla="*/ 112776 w 119743"/>
                <a:gd name="connsiteY0" fmla="*/ 8428 h 8369"/>
                <a:gd name="connsiteX1" fmla="*/ 119861 w 119743"/>
                <a:gd name="connsiteY1" fmla="*/ 4329 h 8369"/>
                <a:gd name="connsiteX2" fmla="*/ 112776 w 119743"/>
                <a:gd name="connsiteY2" fmla="*/ 58 h 8369"/>
                <a:gd name="connsiteX3" fmla="*/ 7203 w 119743"/>
                <a:gd name="connsiteY3" fmla="*/ 58 h 8369"/>
                <a:gd name="connsiteX4" fmla="*/ 118 w 119743"/>
                <a:gd name="connsiteY4" fmla="*/ 4158 h 8369"/>
                <a:gd name="connsiteX5" fmla="*/ 7203 w 119743"/>
                <a:gd name="connsiteY5" fmla="*/ 8428 h 8369"/>
                <a:gd name="connsiteX6" fmla="*/ 112776 w 119743"/>
                <a:gd name="connsiteY6" fmla="*/ 8428 h 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369">
                  <a:moveTo>
                    <a:pt x="112776" y="8428"/>
                  </a:moveTo>
                  <a:cubicBezTo>
                    <a:pt x="115610" y="8428"/>
                    <a:pt x="119861" y="8428"/>
                    <a:pt x="119861" y="4329"/>
                  </a:cubicBezTo>
                  <a:cubicBezTo>
                    <a:pt x="119861" y="58"/>
                    <a:pt x="115787" y="58"/>
                    <a:pt x="112776" y="58"/>
                  </a:cubicBezTo>
                  <a:lnTo>
                    <a:pt x="7203" y="58"/>
                  </a:lnTo>
                  <a:cubicBezTo>
                    <a:pt x="4369" y="58"/>
                    <a:pt x="118" y="58"/>
                    <a:pt x="118" y="4158"/>
                  </a:cubicBezTo>
                  <a:cubicBezTo>
                    <a:pt x="118" y="8428"/>
                    <a:pt x="4192" y="8428"/>
                    <a:pt x="7203" y="8428"/>
                  </a:cubicBezTo>
                  <a:lnTo>
                    <a:pt x="112776" y="8428"/>
                  </a:lnTo>
                  <a:close/>
                </a:path>
              </a:pathLst>
            </a:custGeom>
            <a:solidFill>
              <a:srgbClr val="000000"/>
            </a:solidFill>
            <a:ln w="25400" cap="flat">
              <a:noFill/>
              <a:prstDash val="solid"/>
              <a:miter/>
            </a:ln>
          </p:spPr>
          <p:txBody>
            <a:bodyPr rtlCol="0" anchor="ctr"/>
            <a:lstStyle/>
            <a:p>
              <a:endParaRPr lang="en-IN"/>
            </a:p>
          </p:txBody>
        </p:sp>
        <p:sp>
          <p:nvSpPr>
            <p:cNvPr id="350" name="Freeform: Shape 349">
              <a:extLst>
                <a:ext uri="{FF2B5EF4-FFF2-40B4-BE49-F238E27FC236}">
                  <a16:creationId xmlns:a16="http://schemas.microsoft.com/office/drawing/2014/main" id="{2A5E29D1-96FF-B166-DD44-467E90E12475}"/>
                </a:ext>
              </a:extLst>
            </p:cNvPr>
            <p:cNvSpPr/>
            <p:nvPr>
              <p:custDataLst>
                <p:tags r:id="rId54"/>
              </p:custDataLst>
            </p:nvPr>
          </p:nvSpPr>
          <p:spPr>
            <a:xfrm>
              <a:off x="5694536" y="3893101"/>
              <a:ext cx="90516" cy="111880"/>
            </a:xfrm>
            <a:custGeom>
              <a:avLst/>
              <a:gdLst>
                <a:gd name="connsiteX0" fmla="*/ 832 w 90516"/>
                <a:gd name="connsiteY0" fmla="*/ 102886 h 111880"/>
                <a:gd name="connsiteX1" fmla="*/ 124 w 90516"/>
                <a:gd name="connsiteY1" fmla="*/ 106473 h 111880"/>
                <a:gd name="connsiteX2" fmla="*/ 6146 w 90516"/>
                <a:gd name="connsiteY2" fmla="*/ 111939 h 111880"/>
                <a:gd name="connsiteX3" fmla="*/ 15180 w 90516"/>
                <a:gd name="connsiteY3" fmla="*/ 101348 h 111880"/>
                <a:gd name="connsiteX4" fmla="*/ 24391 w 90516"/>
                <a:gd name="connsiteY4" fmla="*/ 66503 h 111880"/>
                <a:gd name="connsiteX5" fmla="*/ 43876 w 90516"/>
                <a:gd name="connsiteY5" fmla="*/ 77093 h 111880"/>
                <a:gd name="connsiteX6" fmla="*/ 90640 w 90516"/>
                <a:gd name="connsiteY6" fmla="*/ 28925 h 111880"/>
                <a:gd name="connsiteX7" fmla="*/ 62476 w 90516"/>
                <a:gd name="connsiteY7" fmla="*/ 58 h 111880"/>
                <a:gd name="connsiteX8" fmla="*/ 17483 w 90516"/>
                <a:gd name="connsiteY8" fmla="*/ 38832 h 111880"/>
                <a:gd name="connsiteX9" fmla="*/ 832 w 90516"/>
                <a:gd name="connsiteY9" fmla="*/ 102886 h 111880"/>
                <a:gd name="connsiteX10" fmla="*/ 43699 w 90516"/>
                <a:gd name="connsiteY10" fmla="*/ 72311 h 111880"/>
                <a:gd name="connsiteX11" fmla="*/ 26694 w 90516"/>
                <a:gd name="connsiteY11" fmla="*/ 57450 h 111880"/>
                <a:gd name="connsiteX12" fmla="*/ 28288 w 90516"/>
                <a:gd name="connsiteY12" fmla="*/ 51301 h 111880"/>
                <a:gd name="connsiteX13" fmla="*/ 39802 w 90516"/>
                <a:gd name="connsiteY13" fmla="*/ 18847 h 111880"/>
                <a:gd name="connsiteX14" fmla="*/ 62121 w 90516"/>
                <a:gd name="connsiteY14" fmla="*/ 4841 h 111880"/>
                <a:gd name="connsiteX15" fmla="*/ 76292 w 90516"/>
                <a:gd name="connsiteY15" fmla="*/ 22093 h 111880"/>
                <a:gd name="connsiteX16" fmla="*/ 66195 w 90516"/>
                <a:gd name="connsiteY16" fmla="*/ 57450 h 111880"/>
                <a:gd name="connsiteX17" fmla="*/ 43699 w 90516"/>
                <a:gd name="connsiteY17" fmla="*/ 72311 h 11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0516" h="111880">
                  <a:moveTo>
                    <a:pt x="832" y="102886"/>
                  </a:moveTo>
                  <a:cubicBezTo>
                    <a:pt x="124" y="105448"/>
                    <a:pt x="124" y="106302"/>
                    <a:pt x="124" y="106473"/>
                  </a:cubicBezTo>
                  <a:cubicBezTo>
                    <a:pt x="124" y="110230"/>
                    <a:pt x="3312" y="111939"/>
                    <a:pt x="6146" y="111939"/>
                  </a:cubicBezTo>
                  <a:cubicBezTo>
                    <a:pt x="12523" y="111939"/>
                    <a:pt x="13940" y="106814"/>
                    <a:pt x="15180" y="101348"/>
                  </a:cubicBezTo>
                  <a:cubicBezTo>
                    <a:pt x="17660" y="92466"/>
                    <a:pt x="22620" y="72994"/>
                    <a:pt x="24391" y="66503"/>
                  </a:cubicBezTo>
                  <a:cubicBezTo>
                    <a:pt x="25986" y="69065"/>
                    <a:pt x="31654" y="77093"/>
                    <a:pt x="43876" y="77093"/>
                  </a:cubicBezTo>
                  <a:cubicBezTo>
                    <a:pt x="66550" y="77093"/>
                    <a:pt x="90640" y="53863"/>
                    <a:pt x="90640" y="28925"/>
                  </a:cubicBezTo>
                  <a:cubicBezTo>
                    <a:pt x="90640" y="10819"/>
                    <a:pt x="78064" y="58"/>
                    <a:pt x="62476" y="58"/>
                  </a:cubicBezTo>
                  <a:cubicBezTo>
                    <a:pt x="45116" y="58"/>
                    <a:pt x="23683" y="14748"/>
                    <a:pt x="17483" y="38832"/>
                  </a:cubicBezTo>
                  <a:lnTo>
                    <a:pt x="832" y="102886"/>
                  </a:lnTo>
                  <a:close/>
                  <a:moveTo>
                    <a:pt x="43699" y="72311"/>
                  </a:moveTo>
                  <a:cubicBezTo>
                    <a:pt x="30591" y="72311"/>
                    <a:pt x="26694" y="59671"/>
                    <a:pt x="26694" y="57450"/>
                  </a:cubicBezTo>
                  <a:cubicBezTo>
                    <a:pt x="26694" y="57109"/>
                    <a:pt x="27757" y="53351"/>
                    <a:pt x="28288" y="51301"/>
                  </a:cubicBezTo>
                  <a:cubicBezTo>
                    <a:pt x="33603" y="30292"/>
                    <a:pt x="34665" y="26363"/>
                    <a:pt x="39802" y="18847"/>
                  </a:cubicBezTo>
                  <a:cubicBezTo>
                    <a:pt x="46179" y="9794"/>
                    <a:pt x="55036" y="4841"/>
                    <a:pt x="62121" y="4841"/>
                  </a:cubicBezTo>
                  <a:cubicBezTo>
                    <a:pt x="69384" y="4841"/>
                    <a:pt x="76292" y="9794"/>
                    <a:pt x="76292" y="22093"/>
                  </a:cubicBezTo>
                  <a:cubicBezTo>
                    <a:pt x="76292" y="29950"/>
                    <a:pt x="71687" y="48910"/>
                    <a:pt x="66195" y="57450"/>
                  </a:cubicBezTo>
                  <a:cubicBezTo>
                    <a:pt x="58047" y="69578"/>
                    <a:pt x="49190" y="72311"/>
                    <a:pt x="43699" y="72311"/>
                  </a:cubicBezTo>
                  <a:close/>
                </a:path>
              </a:pathLst>
            </a:custGeom>
            <a:solidFill>
              <a:srgbClr val="000000"/>
            </a:solidFill>
            <a:ln w="25400" cap="flat">
              <a:noFill/>
              <a:prstDash val="solid"/>
              <a:miter/>
            </a:ln>
          </p:spPr>
          <p:txBody>
            <a:bodyPr rtlCol="0" anchor="ctr"/>
            <a:lstStyle/>
            <a:p>
              <a:endParaRPr lang="en-IN"/>
            </a:p>
          </p:txBody>
        </p:sp>
        <p:sp>
          <p:nvSpPr>
            <p:cNvPr id="351" name="Freeform: Shape 350">
              <a:extLst>
                <a:ext uri="{FF2B5EF4-FFF2-40B4-BE49-F238E27FC236}">
                  <a16:creationId xmlns:a16="http://schemas.microsoft.com/office/drawing/2014/main" id="{24A98BEC-ED91-4CFC-903C-AF87C0DC14D0}"/>
                </a:ext>
              </a:extLst>
            </p:cNvPr>
            <p:cNvSpPr/>
            <p:nvPr>
              <p:custDataLst>
                <p:tags r:id="rId55"/>
              </p:custDataLst>
            </p:nvPr>
          </p:nvSpPr>
          <p:spPr>
            <a:xfrm>
              <a:off x="5237300" y="4011401"/>
              <a:ext cx="742720" cy="9760"/>
            </a:xfrm>
            <a:custGeom>
              <a:avLst/>
              <a:gdLst>
                <a:gd name="connsiteX0" fmla="*/ 0 w 742720"/>
                <a:gd name="connsiteY0" fmla="*/ 0 h 9760"/>
                <a:gd name="connsiteX1" fmla="*/ 742720 w 742720"/>
                <a:gd name="connsiteY1" fmla="*/ 0 h 9760"/>
                <a:gd name="connsiteX2" fmla="*/ 742720 w 742720"/>
                <a:gd name="connsiteY2" fmla="*/ 9760 h 9760"/>
                <a:gd name="connsiteX3" fmla="*/ 0 w 742720"/>
                <a:gd name="connsiteY3" fmla="*/ 9760 h 9760"/>
              </a:gdLst>
              <a:ahLst/>
              <a:cxnLst>
                <a:cxn ang="0">
                  <a:pos x="connsiteX0" y="connsiteY0"/>
                </a:cxn>
                <a:cxn ang="0">
                  <a:pos x="connsiteX1" y="connsiteY1"/>
                </a:cxn>
                <a:cxn ang="0">
                  <a:pos x="connsiteX2" y="connsiteY2"/>
                </a:cxn>
                <a:cxn ang="0">
                  <a:pos x="connsiteX3" y="connsiteY3"/>
                </a:cxn>
              </a:cxnLst>
              <a:rect l="l" t="t" r="r" b="b"/>
              <a:pathLst>
                <a:path w="742720" h="9760">
                  <a:moveTo>
                    <a:pt x="0" y="0"/>
                  </a:moveTo>
                  <a:lnTo>
                    <a:pt x="742720" y="0"/>
                  </a:lnTo>
                  <a:lnTo>
                    <a:pt x="742720" y="9760"/>
                  </a:lnTo>
                  <a:lnTo>
                    <a:pt x="0" y="9760"/>
                  </a:lnTo>
                  <a:close/>
                </a:path>
              </a:pathLst>
            </a:custGeom>
            <a:solidFill>
              <a:srgbClr val="000000"/>
            </a:solidFill>
            <a:ln w="25400" cap="flat">
              <a:noFill/>
              <a:prstDash val="solid"/>
              <a:miter/>
            </a:ln>
          </p:spPr>
          <p:txBody>
            <a:bodyPr rtlCol="0" anchor="ctr"/>
            <a:lstStyle/>
            <a:p>
              <a:endParaRPr lang="en-IN"/>
            </a:p>
          </p:txBody>
        </p:sp>
        <p:sp>
          <p:nvSpPr>
            <p:cNvPr id="352" name="Freeform: Shape 351">
              <a:extLst>
                <a:ext uri="{FF2B5EF4-FFF2-40B4-BE49-F238E27FC236}">
                  <a16:creationId xmlns:a16="http://schemas.microsoft.com/office/drawing/2014/main" id="{4C0F4FFC-8902-2375-02AA-AE096E5465C8}"/>
                </a:ext>
              </a:extLst>
            </p:cNvPr>
            <p:cNvSpPr/>
            <p:nvPr>
              <p:custDataLst>
                <p:tags r:id="rId56"/>
              </p:custDataLst>
            </p:nvPr>
          </p:nvSpPr>
          <p:spPr>
            <a:xfrm>
              <a:off x="5256608" y="4049677"/>
              <a:ext cx="64477" cy="113417"/>
            </a:xfrm>
            <a:custGeom>
              <a:avLst/>
              <a:gdLst>
                <a:gd name="connsiteX0" fmla="*/ 40139 w 64477"/>
                <a:gd name="connsiteY0" fmla="*/ 4849 h 113417"/>
                <a:gd name="connsiteX1" fmla="*/ 34825 w 64477"/>
                <a:gd name="connsiteY1" fmla="*/ 66 h 113417"/>
                <a:gd name="connsiteX2" fmla="*/ 106 w 64477"/>
                <a:gd name="connsiteY2" fmla="*/ 10998 h 113417"/>
                <a:gd name="connsiteX3" fmla="*/ 106 w 64477"/>
                <a:gd name="connsiteY3" fmla="*/ 17147 h 113417"/>
                <a:gd name="connsiteX4" fmla="*/ 25791 w 64477"/>
                <a:gd name="connsiteY4" fmla="*/ 12365 h 113417"/>
                <a:gd name="connsiteX5" fmla="*/ 25791 w 64477"/>
                <a:gd name="connsiteY5" fmla="*/ 99477 h 113417"/>
                <a:gd name="connsiteX6" fmla="*/ 8077 w 64477"/>
                <a:gd name="connsiteY6" fmla="*/ 107335 h 113417"/>
                <a:gd name="connsiteX7" fmla="*/ 1346 w 64477"/>
                <a:gd name="connsiteY7" fmla="*/ 107335 h 113417"/>
                <a:gd name="connsiteX8" fmla="*/ 1346 w 64477"/>
                <a:gd name="connsiteY8" fmla="*/ 113484 h 113417"/>
                <a:gd name="connsiteX9" fmla="*/ 32876 w 64477"/>
                <a:gd name="connsiteY9" fmla="*/ 112801 h 113417"/>
                <a:gd name="connsiteX10" fmla="*/ 64584 w 64477"/>
                <a:gd name="connsiteY10" fmla="*/ 113484 h 113417"/>
                <a:gd name="connsiteX11" fmla="*/ 64584 w 64477"/>
                <a:gd name="connsiteY11" fmla="*/ 107335 h 113417"/>
                <a:gd name="connsiteX12" fmla="*/ 57852 w 64477"/>
                <a:gd name="connsiteY12" fmla="*/ 107335 h 113417"/>
                <a:gd name="connsiteX13" fmla="*/ 40139 w 64477"/>
                <a:gd name="connsiteY13" fmla="*/ 99477 h 113417"/>
                <a:gd name="connsiteX14" fmla="*/ 40139 w 64477"/>
                <a:gd name="connsiteY14" fmla="*/ 4849 h 11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3417">
                  <a:moveTo>
                    <a:pt x="40139" y="4849"/>
                  </a:moveTo>
                  <a:cubicBezTo>
                    <a:pt x="40139" y="237"/>
                    <a:pt x="39785" y="66"/>
                    <a:pt x="34825" y="66"/>
                  </a:cubicBezTo>
                  <a:cubicBezTo>
                    <a:pt x="23488" y="10827"/>
                    <a:pt x="7369" y="10998"/>
                    <a:pt x="106" y="10998"/>
                  </a:cubicBezTo>
                  <a:lnTo>
                    <a:pt x="106" y="17147"/>
                  </a:lnTo>
                  <a:cubicBezTo>
                    <a:pt x="4357" y="17147"/>
                    <a:pt x="16048" y="17147"/>
                    <a:pt x="25791" y="12365"/>
                  </a:cubicBezTo>
                  <a:lnTo>
                    <a:pt x="25791" y="99477"/>
                  </a:lnTo>
                  <a:cubicBezTo>
                    <a:pt x="25791" y="105114"/>
                    <a:pt x="25791" y="107335"/>
                    <a:pt x="8077" y="107335"/>
                  </a:cubicBezTo>
                  <a:lnTo>
                    <a:pt x="1346" y="107335"/>
                  </a:lnTo>
                  <a:lnTo>
                    <a:pt x="1346" y="113484"/>
                  </a:lnTo>
                  <a:cubicBezTo>
                    <a:pt x="4535" y="113313"/>
                    <a:pt x="26322" y="112801"/>
                    <a:pt x="32876" y="112801"/>
                  </a:cubicBezTo>
                  <a:cubicBezTo>
                    <a:pt x="38368" y="112801"/>
                    <a:pt x="60687" y="113313"/>
                    <a:pt x="64584" y="113484"/>
                  </a:cubicBezTo>
                  <a:lnTo>
                    <a:pt x="64584" y="107335"/>
                  </a:lnTo>
                  <a:lnTo>
                    <a:pt x="57852" y="107335"/>
                  </a:lnTo>
                  <a:cubicBezTo>
                    <a:pt x="40139" y="107335"/>
                    <a:pt x="40139" y="105114"/>
                    <a:pt x="40139" y="99477"/>
                  </a:cubicBezTo>
                  <a:lnTo>
                    <a:pt x="40139" y="4849"/>
                  </a:lnTo>
                  <a:close/>
                </a:path>
              </a:pathLst>
            </a:custGeom>
            <a:solidFill>
              <a:srgbClr val="000000"/>
            </a:solidFill>
            <a:ln w="25400" cap="flat">
              <a:noFill/>
              <a:prstDash val="solid"/>
              <a:miter/>
            </a:ln>
          </p:spPr>
          <p:txBody>
            <a:bodyPr rtlCol="0" anchor="ctr"/>
            <a:lstStyle/>
            <a:p>
              <a:endParaRPr lang="en-IN"/>
            </a:p>
          </p:txBody>
        </p:sp>
        <p:sp>
          <p:nvSpPr>
            <p:cNvPr id="353" name="Freeform: Shape 352">
              <a:extLst>
                <a:ext uri="{FF2B5EF4-FFF2-40B4-BE49-F238E27FC236}">
                  <a16:creationId xmlns:a16="http://schemas.microsoft.com/office/drawing/2014/main" id="{6A6B8BBD-7874-75DF-0E25-B36A29B8BD2C}"/>
                </a:ext>
              </a:extLst>
            </p:cNvPr>
            <p:cNvSpPr/>
            <p:nvPr>
              <p:custDataLst>
                <p:tags r:id="rId57"/>
              </p:custDataLst>
            </p:nvPr>
          </p:nvSpPr>
          <p:spPr>
            <a:xfrm>
              <a:off x="5357301" y="4116122"/>
              <a:ext cx="119743" cy="8369"/>
            </a:xfrm>
            <a:custGeom>
              <a:avLst/>
              <a:gdLst>
                <a:gd name="connsiteX0" fmla="*/ 112768 w 119743"/>
                <a:gd name="connsiteY0" fmla="*/ 8436 h 8369"/>
                <a:gd name="connsiteX1" fmla="*/ 119854 w 119743"/>
                <a:gd name="connsiteY1" fmla="*/ 4337 h 8369"/>
                <a:gd name="connsiteX2" fmla="*/ 112768 w 119743"/>
                <a:gd name="connsiteY2" fmla="*/ 66 h 8369"/>
                <a:gd name="connsiteX3" fmla="*/ 7196 w 119743"/>
                <a:gd name="connsiteY3" fmla="*/ 66 h 8369"/>
                <a:gd name="connsiteX4" fmla="*/ 110 w 119743"/>
                <a:gd name="connsiteY4" fmla="*/ 4166 h 8369"/>
                <a:gd name="connsiteX5" fmla="*/ 7196 w 119743"/>
                <a:gd name="connsiteY5" fmla="*/ 8436 h 8369"/>
                <a:gd name="connsiteX6" fmla="*/ 112768 w 119743"/>
                <a:gd name="connsiteY6" fmla="*/ 8436 h 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369">
                  <a:moveTo>
                    <a:pt x="112768" y="8436"/>
                  </a:moveTo>
                  <a:cubicBezTo>
                    <a:pt x="115603" y="8436"/>
                    <a:pt x="119854" y="8436"/>
                    <a:pt x="119854" y="4337"/>
                  </a:cubicBezTo>
                  <a:cubicBezTo>
                    <a:pt x="119854" y="66"/>
                    <a:pt x="115780" y="66"/>
                    <a:pt x="112768" y="66"/>
                  </a:cubicBezTo>
                  <a:lnTo>
                    <a:pt x="7196" y="66"/>
                  </a:lnTo>
                  <a:cubicBezTo>
                    <a:pt x="4361" y="66"/>
                    <a:pt x="110" y="66"/>
                    <a:pt x="110" y="4166"/>
                  </a:cubicBezTo>
                  <a:cubicBezTo>
                    <a:pt x="110" y="8436"/>
                    <a:pt x="4184" y="8436"/>
                    <a:pt x="7196" y="8436"/>
                  </a:cubicBezTo>
                  <a:lnTo>
                    <a:pt x="112768" y="8436"/>
                  </a:lnTo>
                  <a:close/>
                </a:path>
              </a:pathLst>
            </a:custGeom>
            <a:solidFill>
              <a:srgbClr val="000000"/>
            </a:solidFill>
            <a:ln w="25400" cap="flat">
              <a:noFill/>
              <a:prstDash val="solid"/>
              <a:miter/>
            </a:ln>
          </p:spPr>
          <p:txBody>
            <a:bodyPr rtlCol="0" anchor="ctr"/>
            <a:lstStyle/>
            <a:p>
              <a:endParaRPr lang="en-IN"/>
            </a:p>
          </p:txBody>
        </p:sp>
        <p:sp>
          <p:nvSpPr>
            <p:cNvPr id="354" name="Freeform: Shape 353">
              <a:extLst>
                <a:ext uri="{FF2B5EF4-FFF2-40B4-BE49-F238E27FC236}">
                  <a16:creationId xmlns:a16="http://schemas.microsoft.com/office/drawing/2014/main" id="{46FBD8CE-3752-54C3-A97D-80A530477549}"/>
                </a:ext>
              </a:extLst>
            </p:cNvPr>
            <p:cNvSpPr/>
            <p:nvPr>
              <p:custDataLst>
                <p:tags r:id="rId58"/>
              </p:custDataLst>
            </p:nvPr>
          </p:nvSpPr>
          <p:spPr>
            <a:xfrm>
              <a:off x="5505184" y="4087768"/>
              <a:ext cx="90516" cy="111880"/>
            </a:xfrm>
            <a:custGeom>
              <a:avLst/>
              <a:gdLst>
                <a:gd name="connsiteX0" fmla="*/ 825 w 90516"/>
                <a:gd name="connsiteY0" fmla="*/ 102894 h 111880"/>
                <a:gd name="connsiteX1" fmla="*/ 116 w 90516"/>
                <a:gd name="connsiteY1" fmla="*/ 106481 h 111880"/>
                <a:gd name="connsiteX2" fmla="*/ 6139 w 90516"/>
                <a:gd name="connsiteY2" fmla="*/ 111946 h 111880"/>
                <a:gd name="connsiteX3" fmla="*/ 15173 w 90516"/>
                <a:gd name="connsiteY3" fmla="*/ 101356 h 111880"/>
                <a:gd name="connsiteX4" fmla="*/ 24384 w 90516"/>
                <a:gd name="connsiteY4" fmla="*/ 66511 h 111880"/>
                <a:gd name="connsiteX5" fmla="*/ 43869 w 90516"/>
                <a:gd name="connsiteY5" fmla="*/ 77101 h 111880"/>
                <a:gd name="connsiteX6" fmla="*/ 90633 w 90516"/>
                <a:gd name="connsiteY6" fmla="*/ 28933 h 111880"/>
                <a:gd name="connsiteX7" fmla="*/ 62468 w 90516"/>
                <a:gd name="connsiteY7" fmla="*/ 66 h 111880"/>
                <a:gd name="connsiteX8" fmla="*/ 17476 w 90516"/>
                <a:gd name="connsiteY8" fmla="*/ 38840 h 111880"/>
                <a:gd name="connsiteX9" fmla="*/ 825 w 90516"/>
                <a:gd name="connsiteY9" fmla="*/ 102894 h 111880"/>
                <a:gd name="connsiteX10" fmla="*/ 43692 w 90516"/>
                <a:gd name="connsiteY10" fmla="*/ 72319 h 111880"/>
                <a:gd name="connsiteX11" fmla="*/ 26687 w 90516"/>
                <a:gd name="connsiteY11" fmla="*/ 57458 h 111880"/>
                <a:gd name="connsiteX12" fmla="*/ 28281 w 90516"/>
                <a:gd name="connsiteY12" fmla="*/ 51309 h 111880"/>
                <a:gd name="connsiteX13" fmla="*/ 39795 w 90516"/>
                <a:gd name="connsiteY13" fmla="*/ 18855 h 111880"/>
                <a:gd name="connsiteX14" fmla="*/ 62114 w 90516"/>
                <a:gd name="connsiteY14" fmla="*/ 4849 h 111880"/>
                <a:gd name="connsiteX15" fmla="*/ 76285 w 90516"/>
                <a:gd name="connsiteY15" fmla="*/ 22101 h 111880"/>
                <a:gd name="connsiteX16" fmla="*/ 66188 w 90516"/>
                <a:gd name="connsiteY16" fmla="*/ 57458 h 111880"/>
                <a:gd name="connsiteX17" fmla="*/ 43692 w 90516"/>
                <a:gd name="connsiteY17" fmla="*/ 72319 h 11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0516" h="111880">
                  <a:moveTo>
                    <a:pt x="825" y="102894"/>
                  </a:moveTo>
                  <a:cubicBezTo>
                    <a:pt x="116" y="105456"/>
                    <a:pt x="116" y="106310"/>
                    <a:pt x="116" y="106481"/>
                  </a:cubicBezTo>
                  <a:cubicBezTo>
                    <a:pt x="116" y="110238"/>
                    <a:pt x="3305" y="111946"/>
                    <a:pt x="6139" y="111946"/>
                  </a:cubicBezTo>
                  <a:cubicBezTo>
                    <a:pt x="12516" y="111946"/>
                    <a:pt x="13933" y="106822"/>
                    <a:pt x="15173" y="101356"/>
                  </a:cubicBezTo>
                  <a:cubicBezTo>
                    <a:pt x="17653" y="92474"/>
                    <a:pt x="22613" y="73002"/>
                    <a:pt x="24384" y="66511"/>
                  </a:cubicBezTo>
                  <a:cubicBezTo>
                    <a:pt x="25978" y="69073"/>
                    <a:pt x="31647" y="77101"/>
                    <a:pt x="43869" y="77101"/>
                  </a:cubicBezTo>
                  <a:cubicBezTo>
                    <a:pt x="66542" y="77101"/>
                    <a:pt x="90633" y="53871"/>
                    <a:pt x="90633" y="28933"/>
                  </a:cubicBezTo>
                  <a:cubicBezTo>
                    <a:pt x="90633" y="10827"/>
                    <a:pt x="78056" y="66"/>
                    <a:pt x="62468" y="66"/>
                  </a:cubicBezTo>
                  <a:cubicBezTo>
                    <a:pt x="45109" y="66"/>
                    <a:pt x="23675" y="14756"/>
                    <a:pt x="17476" y="38840"/>
                  </a:cubicBezTo>
                  <a:lnTo>
                    <a:pt x="825" y="102894"/>
                  </a:lnTo>
                  <a:close/>
                  <a:moveTo>
                    <a:pt x="43692" y="72319"/>
                  </a:moveTo>
                  <a:cubicBezTo>
                    <a:pt x="30584" y="72319"/>
                    <a:pt x="26687" y="59679"/>
                    <a:pt x="26687" y="57458"/>
                  </a:cubicBezTo>
                  <a:cubicBezTo>
                    <a:pt x="26687" y="57117"/>
                    <a:pt x="27750" y="53359"/>
                    <a:pt x="28281" y="51309"/>
                  </a:cubicBezTo>
                  <a:cubicBezTo>
                    <a:pt x="33595" y="30300"/>
                    <a:pt x="34658" y="26371"/>
                    <a:pt x="39795" y="18855"/>
                  </a:cubicBezTo>
                  <a:cubicBezTo>
                    <a:pt x="46172" y="9802"/>
                    <a:pt x="55028" y="4849"/>
                    <a:pt x="62114" y="4849"/>
                  </a:cubicBezTo>
                  <a:cubicBezTo>
                    <a:pt x="69376" y="4849"/>
                    <a:pt x="76285" y="9802"/>
                    <a:pt x="76285" y="22101"/>
                  </a:cubicBezTo>
                  <a:cubicBezTo>
                    <a:pt x="76285" y="29958"/>
                    <a:pt x="71679" y="48918"/>
                    <a:pt x="66188" y="57458"/>
                  </a:cubicBezTo>
                  <a:cubicBezTo>
                    <a:pt x="58040" y="69586"/>
                    <a:pt x="49183" y="72319"/>
                    <a:pt x="43692" y="72319"/>
                  </a:cubicBezTo>
                  <a:close/>
                </a:path>
              </a:pathLst>
            </a:custGeom>
            <a:solidFill>
              <a:srgbClr val="000000"/>
            </a:solidFill>
            <a:ln w="25400" cap="flat">
              <a:noFill/>
              <a:prstDash val="solid"/>
              <a:miter/>
            </a:ln>
          </p:spPr>
          <p:txBody>
            <a:bodyPr rtlCol="0" anchor="ctr"/>
            <a:lstStyle/>
            <a:p>
              <a:endParaRPr lang="en-IN"/>
            </a:p>
          </p:txBody>
        </p:sp>
        <p:sp>
          <p:nvSpPr>
            <p:cNvPr id="355" name="Freeform: Shape 354">
              <a:extLst>
                <a:ext uri="{FF2B5EF4-FFF2-40B4-BE49-F238E27FC236}">
                  <a16:creationId xmlns:a16="http://schemas.microsoft.com/office/drawing/2014/main" id="{561AF8A7-59CF-F656-A6FB-1B5B4272C5C2}"/>
                </a:ext>
              </a:extLst>
            </p:cNvPr>
            <p:cNvSpPr/>
            <p:nvPr>
              <p:custDataLst>
                <p:tags r:id="rId59"/>
              </p:custDataLst>
            </p:nvPr>
          </p:nvSpPr>
          <p:spPr>
            <a:xfrm>
              <a:off x="5616122" y="4030962"/>
              <a:ext cx="122982" cy="83330"/>
            </a:xfrm>
            <a:custGeom>
              <a:avLst/>
              <a:gdLst>
                <a:gd name="connsiteX0" fmla="*/ 106149 w 122982"/>
                <a:gd name="connsiteY0" fmla="*/ 13973 h 83330"/>
                <a:gd name="connsiteX1" fmla="*/ 119814 w 122982"/>
                <a:gd name="connsiteY1" fmla="*/ 5555 h 83330"/>
                <a:gd name="connsiteX2" fmla="*/ 123103 w 122982"/>
                <a:gd name="connsiteY2" fmla="*/ 2138 h 83330"/>
                <a:gd name="connsiteX3" fmla="*/ 120952 w 122982"/>
                <a:gd name="connsiteY3" fmla="*/ 64 h 83330"/>
                <a:gd name="connsiteX4" fmla="*/ 113740 w 122982"/>
                <a:gd name="connsiteY4" fmla="*/ 430 h 83330"/>
                <a:gd name="connsiteX5" fmla="*/ 106655 w 122982"/>
                <a:gd name="connsiteY5" fmla="*/ 552 h 83330"/>
                <a:gd name="connsiteX6" fmla="*/ 99190 w 122982"/>
                <a:gd name="connsiteY6" fmla="*/ 430 h 83330"/>
                <a:gd name="connsiteX7" fmla="*/ 91978 w 122982"/>
                <a:gd name="connsiteY7" fmla="*/ 64 h 83330"/>
                <a:gd name="connsiteX8" fmla="*/ 88941 w 122982"/>
                <a:gd name="connsiteY8" fmla="*/ 3480 h 83330"/>
                <a:gd name="connsiteX9" fmla="*/ 92105 w 122982"/>
                <a:gd name="connsiteY9" fmla="*/ 5555 h 83330"/>
                <a:gd name="connsiteX10" fmla="*/ 100961 w 122982"/>
                <a:gd name="connsiteY10" fmla="*/ 10313 h 83330"/>
                <a:gd name="connsiteX11" fmla="*/ 100582 w 122982"/>
                <a:gd name="connsiteY11" fmla="*/ 12509 h 83330"/>
                <a:gd name="connsiteX12" fmla="*/ 86917 w 122982"/>
                <a:gd name="connsiteY12" fmla="*/ 64972 h 83330"/>
                <a:gd name="connsiteX13" fmla="*/ 48959 w 122982"/>
                <a:gd name="connsiteY13" fmla="*/ 2138 h 83330"/>
                <a:gd name="connsiteX14" fmla="*/ 44404 w 122982"/>
                <a:gd name="connsiteY14" fmla="*/ 64 h 83330"/>
                <a:gd name="connsiteX15" fmla="*/ 24793 w 122982"/>
                <a:gd name="connsiteY15" fmla="*/ 64 h 83330"/>
                <a:gd name="connsiteX16" fmla="*/ 20365 w 122982"/>
                <a:gd name="connsiteY16" fmla="*/ 3480 h 83330"/>
                <a:gd name="connsiteX17" fmla="*/ 25046 w 122982"/>
                <a:gd name="connsiteY17" fmla="*/ 5555 h 83330"/>
                <a:gd name="connsiteX18" fmla="*/ 33650 w 122982"/>
                <a:gd name="connsiteY18" fmla="*/ 6043 h 83330"/>
                <a:gd name="connsiteX19" fmla="*/ 17075 w 122982"/>
                <a:gd name="connsiteY19" fmla="*/ 69730 h 83330"/>
                <a:gd name="connsiteX20" fmla="*/ 3284 w 122982"/>
                <a:gd name="connsiteY20" fmla="*/ 77905 h 83330"/>
                <a:gd name="connsiteX21" fmla="*/ 121 w 122982"/>
                <a:gd name="connsiteY21" fmla="*/ 81321 h 83330"/>
                <a:gd name="connsiteX22" fmla="*/ 2271 w 122982"/>
                <a:gd name="connsiteY22" fmla="*/ 83395 h 83330"/>
                <a:gd name="connsiteX23" fmla="*/ 9483 w 122982"/>
                <a:gd name="connsiteY23" fmla="*/ 83029 h 83330"/>
                <a:gd name="connsiteX24" fmla="*/ 16695 w 122982"/>
                <a:gd name="connsiteY24" fmla="*/ 82907 h 83330"/>
                <a:gd name="connsiteX25" fmla="*/ 24160 w 122982"/>
                <a:gd name="connsiteY25" fmla="*/ 83029 h 83330"/>
                <a:gd name="connsiteX26" fmla="*/ 31372 w 122982"/>
                <a:gd name="connsiteY26" fmla="*/ 83395 h 83330"/>
                <a:gd name="connsiteX27" fmla="*/ 34409 w 122982"/>
                <a:gd name="connsiteY27" fmla="*/ 79979 h 83330"/>
                <a:gd name="connsiteX28" fmla="*/ 31119 w 122982"/>
                <a:gd name="connsiteY28" fmla="*/ 77905 h 83330"/>
                <a:gd name="connsiteX29" fmla="*/ 22389 w 122982"/>
                <a:gd name="connsiteY29" fmla="*/ 73268 h 83330"/>
                <a:gd name="connsiteX30" fmla="*/ 22895 w 122982"/>
                <a:gd name="connsiteY30" fmla="*/ 70462 h 83330"/>
                <a:gd name="connsiteX31" fmla="*/ 38711 w 122982"/>
                <a:gd name="connsiteY31" fmla="*/ 9215 h 83330"/>
                <a:gd name="connsiteX32" fmla="*/ 82236 w 122982"/>
                <a:gd name="connsiteY32" fmla="*/ 81199 h 83330"/>
                <a:gd name="connsiteX33" fmla="*/ 85652 w 122982"/>
                <a:gd name="connsiteY33" fmla="*/ 83395 h 83330"/>
                <a:gd name="connsiteX34" fmla="*/ 88941 w 122982"/>
                <a:gd name="connsiteY34" fmla="*/ 80223 h 83330"/>
                <a:gd name="connsiteX35" fmla="*/ 106149 w 122982"/>
                <a:gd name="connsiteY35" fmla="*/ 13973 h 8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2982" h="83330">
                  <a:moveTo>
                    <a:pt x="106149" y="13973"/>
                  </a:moveTo>
                  <a:cubicBezTo>
                    <a:pt x="107035" y="10557"/>
                    <a:pt x="108300" y="5921"/>
                    <a:pt x="119814" y="5555"/>
                  </a:cubicBezTo>
                  <a:cubicBezTo>
                    <a:pt x="120826" y="5555"/>
                    <a:pt x="123103" y="5433"/>
                    <a:pt x="123103" y="2138"/>
                  </a:cubicBezTo>
                  <a:cubicBezTo>
                    <a:pt x="123103" y="1650"/>
                    <a:pt x="122724" y="64"/>
                    <a:pt x="120952" y="64"/>
                  </a:cubicBezTo>
                  <a:cubicBezTo>
                    <a:pt x="118675" y="64"/>
                    <a:pt x="116018" y="430"/>
                    <a:pt x="113740" y="430"/>
                  </a:cubicBezTo>
                  <a:cubicBezTo>
                    <a:pt x="111463" y="430"/>
                    <a:pt x="109059" y="552"/>
                    <a:pt x="106655" y="552"/>
                  </a:cubicBezTo>
                  <a:cubicBezTo>
                    <a:pt x="104125" y="552"/>
                    <a:pt x="101721" y="430"/>
                    <a:pt x="99190" y="430"/>
                  </a:cubicBezTo>
                  <a:cubicBezTo>
                    <a:pt x="96913" y="430"/>
                    <a:pt x="94256" y="64"/>
                    <a:pt x="91978" y="64"/>
                  </a:cubicBezTo>
                  <a:cubicBezTo>
                    <a:pt x="91092" y="64"/>
                    <a:pt x="88941" y="64"/>
                    <a:pt x="88941" y="3480"/>
                  </a:cubicBezTo>
                  <a:cubicBezTo>
                    <a:pt x="88941" y="5555"/>
                    <a:pt x="90839" y="5555"/>
                    <a:pt x="92105" y="5555"/>
                  </a:cubicBezTo>
                  <a:cubicBezTo>
                    <a:pt x="100455" y="5677"/>
                    <a:pt x="100961" y="8239"/>
                    <a:pt x="100961" y="10313"/>
                  </a:cubicBezTo>
                  <a:cubicBezTo>
                    <a:pt x="100961" y="11167"/>
                    <a:pt x="100708" y="11777"/>
                    <a:pt x="100582" y="12509"/>
                  </a:cubicBezTo>
                  <a:lnTo>
                    <a:pt x="86917" y="64972"/>
                  </a:lnTo>
                  <a:lnTo>
                    <a:pt x="48959" y="2138"/>
                  </a:lnTo>
                  <a:cubicBezTo>
                    <a:pt x="47694" y="64"/>
                    <a:pt x="47441" y="64"/>
                    <a:pt x="44404" y="64"/>
                  </a:cubicBezTo>
                  <a:lnTo>
                    <a:pt x="24793" y="64"/>
                  </a:lnTo>
                  <a:cubicBezTo>
                    <a:pt x="22262" y="64"/>
                    <a:pt x="20365" y="64"/>
                    <a:pt x="20365" y="3480"/>
                  </a:cubicBezTo>
                  <a:cubicBezTo>
                    <a:pt x="20365" y="5555"/>
                    <a:pt x="22009" y="5555"/>
                    <a:pt x="25046" y="5555"/>
                  </a:cubicBezTo>
                  <a:cubicBezTo>
                    <a:pt x="25426" y="5555"/>
                    <a:pt x="30487" y="5555"/>
                    <a:pt x="33650" y="6043"/>
                  </a:cubicBezTo>
                  <a:lnTo>
                    <a:pt x="17075" y="69730"/>
                  </a:lnTo>
                  <a:cubicBezTo>
                    <a:pt x="16189" y="73024"/>
                    <a:pt x="15051" y="77661"/>
                    <a:pt x="3284" y="77905"/>
                  </a:cubicBezTo>
                  <a:cubicBezTo>
                    <a:pt x="2271" y="77905"/>
                    <a:pt x="121" y="78027"/>
                    <a:pt x="121" y="81321"/>
                  </a:cubicBezTo>
                  <a:cubicBezTo>
                    <a:pt x="121" y="82419"/>
                    <a:pt x="1133" y="83395"/>
                    <a:pt x="2271" y="83395"/>
                  </a:cubicBezTo>
                  <a:cubicBezTo>
                    <a:pt x="4549" y="83395"/>
                    <a:pt x="7206" y="83029"/>
                    <a:pt x="9483" y="83029"/>
                  </a:cubicBezTo>
                  <a:cubicBezTo>
                    <a:pt x="11887" y="83029"/>
                    <a:pt x="14291" y="82907"/>
                    <a:pt x="16695" y="82907"/>
                  </a:cubicBezTo>
                  <a:cubicBezTo>
                    <a:pt x="19226" y="82907"/>
                    <a:pt x="21630" y="83029"/>
                    <a:pt x="24160" y="83029"/>
                  </a:cubicBezTo>
                  <a:cubicBezTo>
                    <a:pt x="26438" y="83029"/>
                    <a:pt x="29095" y="83395"/>
                    <a:pt x="31372" y="83395"/>
                  </a:cubicBezTo>
                  <a:cubicBezTo>
                    <a:pt x="33017" y="83395"/>
                    <a:pt x="34409" y="82541"/>
                    <a:pt x="34409" y="79979"/>
                  </a:cubicBezTo>
                  <a:cubicBezTo>
                    <a:pt x="34409" y="77905"/>
                    <a:pt x="32511" y="77905"/>
                    <a:pt x="31119" y="77905"/>
                  </a:cubicBezTo>
                  <a:cubicBezTo>
                    <a:pt x="24793" y="77783"/>
                    <a:pt x="22389" y="76197"/>
                    <a:pt x="22389" y="73268"/>
                  </a:cubicBezTo>
                  <a:cubicBezTo>
                    <a:pt x="22389" y="72414"/>
                    <a:pt x="22642" y="71682"/>
                    <a:pt x="22895" y="70462"/>
                  </a:cubicBezTo>
                  <a:lnTo>
                    <a:pt x="38711" y="9215"/>
                  </a:lnTo>
                  <a:lnTo>
                    <a:pt x="82236" y="81199"/>
                  </a:lnTo>
                  <a:cubicBezTo>
                    <a:pt x="83501" y="83395"/>
                    <a:pt x="84260" y="83395"/>
                    <a:pt x="85652" y="83395"/>
                  </a:cubicBezTo>
                  <a:cubicBezTo>
                    <a:pt x="88182" y="83395"/>
                    <a:pt x="88309" y="82785"/>
                    <a:pt x="88941" y="80223"/>
                  </a:cubicBezTo>
                  <a:lnTo>
                    <a:pt x="106149" y="13973"/>
                  </a:lnTo>
                  <a:close/>
                </a:path>
              </a:pathLst>
            </a:custGeom>
            <a:solidFill>
              <a:srgbClr val="000000"/>
            </a:solidFill>
            <a:ln w="25400" cap="flat">
              <a:noFill/>
              <a:prstDash val="solid"/>
              <a:miter/>
            </a:ln>
          </p:spPr>
          <p:txBody>
            <a:bodyPr rtlCol="0" anchor="ctr"/>
            <a:lstStyle/>
            <a:p>
              <a:endParaRPr lang="en-IN"/>
            </a:p>
          </p:txBody>
        </p:sp>
        <p:sp>
          <p:nvSpPr>
            <p:cNvPr id="356" name="Freeform: Shape 355">
              <a:extLst>
                <a:ext uri="{FF2B5EF4-FFF2-40B4-BE49-F238E27FC236}">
                  <a16:creationId xmlns:a16="http://schemas.microsoft.com/office/drawing/2014/main" id="{AFF20A49-1E2F-16DA-82BE-8A18375467FB}"/>
                </a:ext>
              </a:extLst>
            </p:cNvPr>
            <p:cNvSpPr/>
            <p:nvPr>
              <p:custDataLst>
                <p:tags r:id="rId60"/>
              </p:custDataLst>
            </p:nvPr>
          </p:nvSpPr>
          <p:spPr>
            <a:xfrm>
              <a:off x="5763490" y="4032914"/>
              <a:ext cx="105395" cy="101753"/>
            </a:xfrm>
            <a:custGeom>
              <a:avLst/>
              <a:gdLst>
                <a:gd name="connsiteX0" fmla="*/ 56430 w 105395"/>
                <a:gd name="connsiteY0" fmla="*/ 54357 h 101753"/>
                <a:gd name="connsiteX1" fmla="*/ 100461 w 105395"/>
                <a:gd name="connsiteY1" fmla="*/ 54357 h 101753"/>
                <a:gd name="connsiteX2" fmla="*/ 105522 w 105395"/>
                <a:gd name="connsiteY2" fmla="*/ 50941 h 101753"/>
                <a:gd name="connsiteX3" fmla="*/ 100461 w 105395"/>
                <a:gd name="connsiteY3" fmla="*/ 47525 h 101753"/>
                <a:gd name="connsiteX4" fmla="*/ 56430 w 105395"/>
                <a:gd name="connsiteY4" fmla="*/ 47525 h 101753"/>
                <a:gd name="connsiteX5" fmla="*/ 56430 w 105395"/>
                <a:gd name="connsiteY5" fmla="*/ 5067 h 101753"/>
                <a:gd name="connsiteX6" fmla="*/ 52888 w 105395"/>
                <a:gd name="connsiteY6" fmla="*/ 64 h 101753"/>
                <a:gd name="connsiteX7" fmla="*/ 49345 w 105395"/>
                <a:gd name="connsiteY7" fmla="*/ 5067 h 101753"/>
                <a:gd name="connsiteX8" fmla="*/ 49345 w 105395"/>
                <a:gd name="connsiteY8" fmla="*/ 47525 h 101753"/>
                <a:gd name="connsiteX9" fmla="*/ 5187 w 105395"/>
                <a:gd name="connsiteY9" fmla="*/ 47525 h 101753"/>
                <a:gd name="connsiteX10" fmla="*/ 126 w 105395"/>
                <a:gd name="connsiteY10" fmla="*/ 50941 h 101753"/>
                <a:gd name="connsiteX11" fmla="*/ 5187 w 105395"/>
                <a:gd name="connsiteY11" fmla="*/ 54357 h 101753"/>
                <a:gd name="connsiteX12" fmla="*/ 49345 w 105395"/>
                <a:gd name="connsiteY12" fmla="*/ 54357 h 101753"/>
                <a:gd name="connsiteX13" fmla="*/ 49345 w 105395"/>
                <a:gd name="connsiteY13" fmla="*/ 96816 h 101753"/>
                <a:gd name="connsiteX14" fmla="*/ 52888 w 105395"/>
                <a:gd name="connsiteY14" fmla="*/ 101818 h 101753"/>
                <a:gd name="connsiteX15" fmla="*/ 56430 w 105395"/>
                <a:gd name="connsiteY15" fmla="*/ 96816 h 101753"/>
                <a:gd name="connsiteX16" fmla="*/ 56430 w 105395"/>
                <a:gd name="connsiteY16" fmla="*/ 54357 h 101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395" h="101753">
                  <a:moveTo>
                    <a:pt x="56430" y="54357"/>
                  </a:moveTo>
                  <a:lnTo>
                    <a:pt x="100461" y="54357"/>
                  </a:lnTo>
                  <a:cubicBezTo>
                    <a:pt x="102106" y="54357"/>
                    <a:pt x="105522" y="54357"/>
                    <a:pt x="105522" y="50941"/>
                  </a:cubicBezTo>
                  <a:cubicBezTo>
                    <a:pt x="105522" y="47525"/>
                    <a:pt x="102106" y="47525"/>
                    <a:pt x="100461" y="47525"/>
                  </a:cubicBezTo>
                  <a:lnTo>
                    <a:pt x="56430" y="47525"/>
                  </a:lnTo>
                  <a:lnTo>
                    <a:pt x="56430" y="5067"/>
                  </a:lnTo>
                  <a:cubicBezTo>
                    <a:pt x="56430" y="3358"/>
                    <a:pt x="56430" y="64"/>
                    <a:pt x="52888" y="64"/>
                  </a:cubicBezTo>
                  <a:cubicBezTo>
                    <a:pt x="49345" y="64"/>
                    <a:pt x="49345" y="3358"/>
                    <a:pt x="49345" y="5067"/>
                  </a:cubicBezTo>
                  <a:lnTo>
                    <a:pt x="49345" y="47525"/>
                  </a:lnTo>
                  <a:lnTo>
                    <a:pt x="5187" y="47525"/>
                  </a:lnTo>
                  <a:cubicBezTo>
                    <a:pt x="3543" y="47525"/>
                    <a:pt x="126" y="47525"/>
                    <a:pt x="126" y="50941"/>
                  </a:cubicBezTo>
                  <a:cubicBezTo>
                    <a:pt x="126" y="54357"/>
                    <a:pt x="3543" y="54357"/>
                    <a:pt x="5187" y="54357"/>
                  </a:cubicBezTo>
                  <a:lnTo>
                    <a:pt x="49345" y="54357"/>
                  </a:lnTo>
                  <a:lnTo>
                    <a:pt x="49345" y="96816"/>
                  </a:lnTo>
                  <a:cubicBezTo>
                    <a:pt x="49345" y="98524"/>
                    <a:pt x="49345" y="101818"/>
                    <a:pt x="52888" y="101818"/>
                  </a:cubicBezTo>
                  <a:cubicBezTo>
                    <a:pt x="56430" y="101818"/>
                    <a:pt x="56430" y="98524"/>
                    <a:pt x="56430" y="96816"/>
                  </a:cubicBezTo>
                  <a:lnTo>
                    <a:pt x="56430" y="54357"/>
                  </a:lnTo>
                  <a:close/>
                </a:path>
              </a:pathLst>
            </a:custGeom>
            <a:solidFill>
              <a:srgbClr val="000000"/>
            </a:solidFill>
            <a:ln w="25400" cap="flat">
              <a:noFill/>
              <a:prstDash val="solid"/>
              <a:miter/>
            </a:ln>
          </p:spPr>
          <p:txBody>
            <a:bodyPr rtlCol="0" anchor="ctr"/>
            <a:lstStyle/>
            <a:p>
              <a:endParaRPr lang="en-IN"/>
            </a:p>
          </p:txBody>
        </p:sp>
        <p:sp>
          <p:nvSpPr>
            <p:cNvPr id="357" name="Freeform: Shape 356">
              <a:extLst>
                <a:ext uri="{FF2B5EF4-FFF2-40B4-BE49-F238E27FC236}">
                  <a16:creationId xmlns:a16="http://schemas.microsoft.com/office/drawing/2014/main" id="{B04D5959-4238-A253-1D5E-EE3B93173EBA}"/>
                </a:ext>
              </a:extLst>
            </p:cNvPr>
            <p:cNvSpPr/>
            <p:nvPr>
              <p:custDataLst>
                <p:tags r:id="rId61"/>
              </p:custDataLst>
            </p:nvPr>
          </p:nvSpPr>
          <p:spPr>
            <a:xfrm>
              <a:off x="5899353" y="4033036"/>
              <a:ext cx="52001" cy="81256"/>
            </a:xfrm>
            <a:custGeom>
              <a:avLst/>
              <a:gdLst>
                <a:gd name="connsiteX0" fmla="*/ 32396 w 52001"/>
                <a:gd name="connsiteY0" fmla="*/ 3724 h 81256"/>
                <a:gd name="connsiteX1" fmla="*/ 27841 w 52001"/>
                <a:gd name="connsiteY1" fmla="*/ 64 h 81256"/>
                <a:gd name="connsiteX2" fmla="*/ 2282 w 52001"/>
                <a:gd name="connsiteY2" fmla="*/ 7873 h 81256"/>
                <a:gd name="connsiteX3" fmla="*/ 132 w 52001"/>
                <a:gd name="connsiteY3" fmla="*/ 7873 h 81256"/>
                <a:gd name="connsiteX4" fmla="*/ 132 w 52001"/>
                <a:gd name="connsiteY4" fmla="*/ 13241 h 81256"/>
                <a:gd name="connsiteX5" fmla="*/ 2282 w 52001"/>
                <a:gd name="connsiteY5" fmla="*/ 13241 h 81256"/>
                <a:gd name="connsiteX6" fmla="*/ 20755 w 52001"/>
                <a:gd name="connsiteY6" fmla="*/ 9825 h 81256"/>
                <a:gd name="connsiteX7" fmla="*/ 20755 w 52001"/>
                <a:gd name="connsiteY7" fmla="*/ 70828 h 81256"/>
                <a:gd name="connsiteX8" fmla="*/ 7343 w 52001"/>
                <a:gd name="connsiteY8" fmla="*/ 75952 h 81256"/>
                <a:gd name="connsiteX9" fmla="*/ 1017 w 52001"/>
                <a:gd name="connsiteY9" fmla="*/ 75952 h 81256"/>
                <a:gd name="connsiteX10" fmla="*/ 1017 w 52001"/>
                <a:gd name="connsiteY10" fmla="*/ 81321 h 81256"/>
                <a:gd name="connsiteX11" fmla="*/ 26575 w 52001"/>
                <a:gd name="connsiteY11" fmla="*/ 80833 h 81256"/>
                <a:gd name="connsiteX12" fmla="*/ 52134 w 52001"/>
                <a:gd name="connsiteY12" fmla="*/ 81321 h 81256"/>
                <a:gd name="connsiteX13" fmla="*/ 52134 w 52001"/>
                <a:gd name="connsiteY13" fmla="*/ 75952 h 81256"/>
                <a:gd name="connsiteX14" fmla="*/ 45807 w 52001"/>
                <a:gd name="connsiteY14" fmla="*/ 75952 h 81256"/>
                <a:gd name="connsiteX15" fmla="*/ 32396 w 52001"/>
                <a:gd name="connsiteY15" fmla="*/ 70828 h 81256"/>
                <a:gd name="connsiteX16" fmla="*/ 32396 w 52001"/>
                <a:gd name="connsiteY16" fmla="*/ 3724 h 8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001" h="81256">
                  <a:moveTo>
                    <a:pt x="32396" y="3724"/>
                  </a:moveTo>
                  <a:cubicBezTo>
                    <a:pt x="32396" y="64"/>
                    <a:pt x="32016" y="64"/>
                    <a:pt x="27841" y="64"/>
                  </a:cubicBezTo>
                  <a:cubicBezTo>
                    <a:pt x="18857" y="7873"/>
                    <a:pt x="4813" y="7873"/>
                    <a:pt x="2282" y="7873"/>
                  </a:cubicBezTo>
                  <a:lnTo>
                    <a:pt x="132" y="7873"/>
                  </a:lnTo>
                  <a:lnTo>
                    <a:pt x="132" y="13241"/>
                  </a:lnTo>
                  <a:lnTo>
                    <a:pt x="2282" y="13241"/>
                  </a:lnTo>
                  <a:cubicBezTo>
                    <a:pt x="5193" y="13241"/>
                    <a:pt x="13417" y="12875"/>
                    <a:pt x="20755" y="9825"/>
                  </a:cubicBezTo>
                  <a:lnTo>
                    <a:pt x="20755" y="70828"/>
                  </a:lnTo>
                  <a:cubicBezTo>
                    <a:pt x="20755" y="74610"/>
                    <a:pt x="20755" y="75952"/>
                    <a:pt x="7343" y="75952"/>
                  </a:cubicBezTo>
                  <a:lnTo>
                    <a:pt x="1017" y="75952"/>
                  </a:lnTo>
                  <a:lnTo>
                    <a:pt x="1017" y="81321"/>
                  </a:lnTo>
                  <a:cubicBezTo>
                    <a:pt x="7976" y="80833"/>
                    <a:pt x="19237" y="80833"/>
                    <a:pt x="26575" y="80833"/>
                  </a:cubicBezTo>
                  <a:cubicBezTo>
                    <a:pt x="33914" y="80833"/>
                    <a:pt x="45175" y="80833"/>
                    <a:pt x="52134" y="81321"/>
                  </a:cubicBezTo>
                  <a:lnTo>
                    <a:pt x="52134" y="75952"/>
                  </a:lnTo>
                  <a:lnTo>
                    <a:pt x="45807" y="75952"/>
                  </a:lnTo>
                  <a:cubicBezTo>
                    <a:pt x="32396" y="75952"/>
                    <a:pt x="32396" y="74610"/>
                    <a:pt x="32396" y="70828"/>
                  </a:cubicBezTo>
                  <a:lnTo>
                    <a:pt x="32396" y="3724"/>
                  </a:lnTo>
                  <a:close/>
                </a:path>
              </a:pathLst>
            </a:custGeom>
            <a:solidFill>
              <a:srgbClr val="000000"/>
            </a:solidFill>
            <a:ln w="25400" cap="flat">
              <a:noFill/>
              <a:prstDash val="solid"/>
              <a:miter/>
            </a:ln>
          </p:spPr>
          <p:txBody>
            <a:bodyPr rtlCol="0" anchor="ctr"/>
            <a:lstStyle/>
            <a:p>
              <a:endParaRPr lang="en-IN"/>
            </a:p>
          </p:txBody>
        </p:sp>
        <p:sp>
          <p:nvSpPr>
            <p:cNvPr id="358" name="Freeform: Shape 357">
              <a:extLst>
                <a:ext uri="{FF2B5EF4-FFF2-40B4-BE49-F238E27FC236}">
                  <a16:creationId xmlns:a16="http://schemas.microsoft.com/office/drawing/2014/main" id="{7F9FF786-BE3D-48FF-23FC-696C0CF156C2}"/>
                </a:ext>
              </a:extLst>
            </p:cNvPr>
            <p:cNvSpPr/>
            <p:nvPr>
              <p:custDataLst>
                <p:tags r:id="rId62"/>
              </p:custDataLst>
            </p:nvPr>
          </p:nvSpPr>
          <p:spPr>
            <a:xfrm>
              <a:off x="6021521" y="3869872"/>
              <a:ext cx="66046" cy="292572"/>
            </a:xfrm>
            <a:custGeom>
              <a:avLst/>
              <a:gdLst>
                <a:gd name="connsiteX0" fmla="*/ 66183 w 66046"/>
                <a:gd name="connsiteY0" fmla="*/ 146463 h 292572"/>
                <a:gd name="connsiteX1" fmla="*/ 26707 w 66046"/>
                <a:gd name="connsiteY1" fmla="*/ 21528 h 292572"/>
                <a:gd name="connsiteX2" fmla="*/ 3173 w 66046"/>
                <a:gd name="connsiteY2" fmla="*/ 55 h 292572"/>
                <a:gd name="connsiteX3" fmla="*/ 137 w 66046"/>
                <a:gd name="connsiteY3" fmla="*/ 2495 h 292572"/>
                <a:gd name="connsiteX4" fmla="*/ 1655 w 66046"/>
                <a:gd name="connsiteY4" fmla="*/ 4935 h 292572"/>
                <a:gd name="connsiteX5" fmla="*/ 40625 w 66046"/>
                <a:gd name="connsiteY5" fmla="*/ 76187 h 292572"/>
                <a:gd name="connsiteX6" fmla="*/ 48722 w 66046"/>
                <a:gd name="connsiteY6" fmla="*/ 146219 h 292572"/>
                <a:gd name="connsiteX7" fmla="*/ 39866 w 66046"/>
                <a:gd name="connsiteY7" fmla="*/ 219667 h 292572"/>
                <a:gd name="connsiteX8" fmla="*/ 2414 w 66046"/>
                <a:gd name="connsiteY8" fmla="*/ 287015 h 292572"/>
                <a:gd name="connsiteX9" fmla="*/ 137 w 66046"/>
                <a:gd name="connsiteY9" fmla="*/ 290187 h 292572"/>
                <a:gd name="connsiteX10" fmla="*/ 3173 w 66046"/>
                <a:gd name="connsiteY10" fmla="*/ 292627 h 292572"/>
                <a:gd name="connsiteX11" fmla="*/ 23923 w 66046"/>
                <a:gd name="connsiteY11" fmla="*/ 274326 h 292572"/>
                <a:gd name="connsiteX12" fmla="*/ 66183 w 66046"/>
                <a:gd name="connsiteY12" fmla="*/ 146463 h 29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046" h="292572">
                  <a:moveTo>
                    <a:pt x="66183" y="146463"/>
                  </a:moveTo>
                  <a:cubicBezTo>
                    <a:pt x="66183" y="111813"/>
                    <a:pt x="59857" y="62766"/>
                    <a:pt x="26707" y="21528"/>
                  </a:cubicBezTo>
                  <a:cubicBezTo>
                    <a:pt x="24176" y="18600"/>
                    <a:pt x="7728" y="55"/>
                    <a:pt x="3173" y="55"/>
                  </a:cubicBezTo>
                  <a:cubicBezTo>
                    <a:pt x="1908" y="55"/>
                    <a:pt x="137" y="543"/>
                    <a:pt x="137" y="2495"/>
                  </a:cubicBezTo>
                  <a:cubicBezTo>
                    <a:pt x="137" y="3471"/>
                    <a:pt x="643" y="4203"/>
                    <a:pt x="1655" y="4935"/>
                  </a:cubicBezTo>
                  <a:cubicBezTo>
                    <a:pt x="13801" y="17624"/>
                    <a:pt x="30250" y="37389"/>
                    <a:pt x="40625" y="76187"/>
                  </a:cubicBezTo>
                  <a:cubicBezTo>
                    <a:pt x="46445" y="98392"/>
                    <a:pt x="48722" y="123526"/>
                    <a:pt x="48722" y="146219"/>
                  </a:cubicBezTo>
                  <a:cubicBezTo>
                    <a:pt x="48722" y="170864"/>
                    <a:pt x="46445" y="195754"/>
                    <a:pt x="39866" y="219667"/>
                  </a:cubicBezTo>
                  <a:cubicBezTo>
                    <a:pt x="30250" y="253829"/>
                    <a:pt x="15320" y="273350"/>
                    <a:pt x="2414" y="287015"/>
                  </a:cubicBezTo>
                  <a:cubicBezTo>
                    <a:pt x="137" y="289211"/>
                    <a:pt x="137" y="289699"/>
                    <a:pt x="137" y="290187"/>
                  </a:cubicBezTo>
                  <a:cubicBezTo>
                    <a:pt x="137" y="292139"/>
                    <a:pt x="1908" y="292627"/>
                    <a:pt x="3173" y="292627"/>
                  </a:cubicBezTo>
                  <a:cubicBezTo>
                    <a:pt x="6969" y="292627"/>
                    <a:pt x="20887" y="277742"/>
                    <a:pt x="23923" y="274326"/>
                  </a:cubicBezTo>
                  <a:cubicBezTo>
                    <a:pt x="49735" y="244800"/>
                    <a:pt x="66183" y="200878"/>
                    <a:pt x="66183" y="146463"/>
                  </a:cubicBezTo>
                  <a:close/>
                </a:path>
              </a:pathLst>
            </a:custGeom>
            <a:solidFill>
              <a:srgbClr val="000000"/>
            </a:solidFill>
            <a:ln w="25400" cap="flat">
              <a:noFill/>
              <a:prstDash val="solid"/>
              <a:miter/>
            </a:ln>
          </p:spPr>
          <p:txBody>
            <a:bodyPr rtlCol="0" anchor="ctr"/>
            <a:lstStyle/>
            <a:p>
              <a:endParaRPr lang="en-IN"/>
            </a:p>
          </p:txBody>
        </p:sp>
        <p:sp>
          <p:nvSpPr>
            <p:cNvPr id="359" name="Freeform: Shape 358">
              <a:extLst>
                <a:ext uri="{FF2B5EF4-FFF2-40B4-BE49-F238E27FC236}">
                  <a16:creationId xmlns:a16="http://schemas.microsoft.com/office/drawing/2014/main" id="{2DEB8BE8-9616-1254-50DE-89C0972BADF8}"/>
                </a:ext>
              </a:extLst>
            </p:cNvPr>
            <p:cNvSpPr/>
            <p:nvPr>
              <p:custDataLst>
                <p:tags r:id="rId63"/>
              </p:custDataLst>
            </p:nvPr>
          </p:nvSpPr>
          <p:spPr>
            <a:xfrm>
              <a:off x="6133960" y="3969431"/>
              <a:ext cx="119440" cy="160560"/>
            </a:xfrm>
            <a:custGeom>
              <a:avLst/>
              <a:gdLst>
                <a:gd name="connsiteX0" fmla="*/ 900 w 119440"/>
                <a:gd name="connsiteY0" fmla="*/ 150131 h 160560"/>
                <a:gd name="connsiteX1" fmla="*/ 141 w 119440"/>
                <a:gd name="connsiteY1" fmla="*/ 154035 h 160560"/>
                <a:gd name="connsiteX2" fmla="*/ 7227 w 119440"/>
                <a:gd name="connsiteY2" fmla="*/ 160624 h 160560"/>
                <a:gd name="connsiteX3" fmla="*/ 16083 w 119440"/>
                <a:gd name="connsiteY3" fmla="*/ 155499 h 160560"/>
                <a:gd name="connsiteX4" fmla="*/ 32279 w 119440"/>
                <a:gd name="connsiteY4" fmla="*/ 94252 h 160560"/>
                <a:gd name="connsiteX5" fmla="*/ 57331 w 119440"/>
                <a:gd name="connsiteY5" fmla="*/ 110601 h 160560"/>
                <a:gd name="connsiteX6" fmla="*/ 119581 w 119440"/>
                <a:gd name="connsiteY6" fmla="*/ 39837 h 160560"/>
                <a:gd name="connsiteX7" fmla="*/ 84407 w 119440"/>
                <a:gd name="connsiteY7" fmla="*/ 63 h 160560"/>
                <a:gd name="connsiteX8" fmla="*/ 25699 w 119440"/>
                <a:gd name="connsiteY8" fmla="*/ 54234 h 160560"/>
                <a:gd name="connsiteX9" fmla="*/ 900 w 119440"/>
                <a:gd name="connsiteY9" fmla="*/ 150131 h 160560"/>
                <a:gd name="connsiteX10" fmla="*/ 57078 w 119440"/>
                <a:gd name="connsiteY10" fmla="*/ 105233 h 160560"/>
                <a:gd name="connsiteX11" fmla="*/ 35315 w 119440"/>
                <a:gd name="connsiteY11" fmla="*/ 83515 h 160560"/>
                <a:gd name="connsiteX12" fmla="*/ 37340 w 119440"/>
                <a:gd name="connsiteY12" fmla="*/ 74487 h 160560"/>
                <a:gd name="connsiteX13" fmla="*/ 52523 w 119440"/>
                <a:gd name="connsiteY13" fmla="*/ 28612 h 160560"/>
                <a:gd name="connsiteX14" fmla="*/ 83901 w 119440"/>
                <a:gd name="connsiteY14" fmla="*/ 5431 h 160560"/>
                <a:gd name="connsiteX15" fmla="*/ 101362 w 119440"/>
                <a:gd name="connsiteY15" fmla="*/ 29344 h 160560"/>
                <a:gd name="connsiteX16" fmla="*/ 87191 w 119440"/>
                <a:gd name="connsiteY16" fmla="*/ 82051 h 160560"/>
                <a:gd name="connsiteX17" fmla="*/ 57078 w 119440"/>
                <a:gd name="connsiteY17" fmla="*/ 105233 h 16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9440" h="160560">
                  <a:moveTo>
                    <a:pt x="900" y="150131"/>
                  </a:moveTo>
                  <a:cubicBezTo>
                    <a:pt x="141" y="153059"/>
                    <a:pt x="141" y="153547"/>
                    <a:pt x="141" y="154035"/>
                  </a:cubicBezTo>
                  <a:cubicBezTo>
                    <a:pt x="141" y="157696"/>
                    <a:pt x="2925" y="160624"/>
                    <a:pt x="7227" y="160624"/>
                  </a:cubicBezTo>
                  <a:cubicBezTo>
                    <a:pt x="12541" y="160624"/>
                    <a:pt x="15577" y="156231"/>
                    <a:pt x="16083" y="155499"/>
                  </a:cubicBezTo>
                  <a:cubicBezTo>
                    <a:pt x="17349" y="153303"/>
                    <a:pt x="25446" y="120605"/>
                    <a:pt x="32279" y="94252"/>
                  </a:cubicBezTo>
                  <a:cubicBezTo>
                    <a:pt x="37340" y="104013"/>
                    <a:pt x="45437" y="110601"/>
                    <a:pt x="57331" y="110601"/>
                  </a:cubicBezTo>
                  <a:cubicBezTo>
                    <a:pt x="86938" y="110601"/>
                    <a:pt x="119581" y="76195"/>
                    <a:pt x="119581" y="39837"/>
                  </a:cubicBezTo>
                  <a:cubicBezTo>
                    <a:pt x="119581" y="13972"/>
                    <a:pt x="102880" y="63"/>
                    <a:pt x="84407" y="63"/>
                  </a:cubicBezTo>
                  <a:cubicBezTo>
                    <a:pt x="59861" y="63"/>
                    <a:pt x="33291" y="24464"/>
                    <a:pt x="25699" y="54234"/>
                  </a:cubicBezTo>
                  <a:lnTo>
                    <a:pt x="900" y="150131"/>
                  </a:lnTo>
                  <a:close/>
                  <a:moveTo>
                    <a:pt x="57078" y="105233"/>
                  </a:moveTo>
                  <a:cubicBezTo>
                    <a:pt x="39364" y="105233"/>
                    <a:pt x="35315" y="85712"/>
                    <a:pt x="35315" y="83515"/>
                  </a:cubicBezTo>
                  <a:cubicBezTo>
                    <a:pt x="35315" y="82539"/>
                    <a:pt x="36581" y="77659"/>
                    <a:pt x="37340" y="74487"/>
                  </a:cubicBezTo>
                  <a:cubicBezTo>
                    <a:pt x="44425" y="47157"/>
                    <a:pt x="46956" y="38373"/>
                    <a:pt x="52523" y="28612"/>
                  </a:cubicBezTo>
                  <a:cubicBezTo>
                    <a:pt x="63404" y="10799"/>
                    <a:pt x="76057" y="5431"/>
                    <a:pt x="83901" y="5431"/>
                  </a:cubicBezTo>
                  <a:cubicBezTo>
                    <a:pt x="93264" y="5431"/>
                    <a:pt x="101362" y="12507"/>
                    <a:pt x="101362" y="29344"/>
                  </a:cubicBezTo>
                  <a:cubicBezTo>
                    <a:pt x="101362" y="42765"/>
                    <a:pt x="94023" y="70095"/>
                    <a:pt x="87191" y="82051"/>
                  </a:cubicBezTo>
                  <a:cubicBezTo>
                    <a:pt x="78840" y="97424"/>
                    <a:pt x="66694" y="105233"/>
                    <a:pt x="57078" y="105233"/>
                  </a:cubicBezTo>
                  <a:close/>
                </a:path>
              </a:pathLst>
            </a:custGeom>
            <a:solidFill>
              <a:srgbClr val="000000"/>
            </a:solidFill>
            <a:ln w="25400" cap="flat">
              <a:noFill/>
              <a:prstDash val="solid"/>
              <a:miter/>
            </a:ln>
          </p:spPr>
          <p:txBody>
            <a:bodyPr rtlCol="0" anchor="ctr"/>
            <a:lstStyle/>
            <a:p>
              <a:endParaRPr lang="en-IN"/>
            </a:p>
          </p:txBody>
        </p:sp>
        <p:sp>
          <p:nvSpPr>
            <p:cNvPr id="360" name="Freeform: Shape 359">
              <a:extLst>
                <a:ext uri="{FF2B5EF4-FFF2-40B4-BE49-F238E27FC236}">
                  <a16:creationId xmlns:a16="http://schemas.microsoft.com/office/drawing/2014/main" id="{9CBD22EA-C5CC-9A6A-6907-3CED24FBE056}"/>
                </a:ext>
              </a:extLst>
            </p:cNvPr>
            <p:cNvSpPr/>
            <p:nvPr>
              <p:custDataLst>
                <p:tags r:id="rId64"/>
              </p:custDataLst>
            </p:nvPr>
          </p:nvSpPr>
          <p:spPr>
            <a:xfrm>
              <a:off x="6265526" y="3913407"/>
              <a:ext cx="108229" cy="77035"/>
            </a:xfrm>
            <a:custGeom>
              <a:avLst/>
              <a:gdLst>
                <a:gd name="connsiteX0" fmla="*/ 13432 w 108229"/>
                <a:gd name="connsiteY0" fmla="*/ 64625 h 77035"/>
                <a:gd name="connsiteX1" fmla="*/ 11660 w 108229"/>
                <a:gd name="connsiteY1" fmla="*/ 71628 h 77035"/>
                <a:gd name="connsiteX2" fmla="*/ 17683 w 108229"/>
                <a:gd name="connsiteY2" fmla="*/ 77094 h 77035"/>
                <a:gd name="connsiteX3" fmla="*/ 24591 w 108229"/>
                <a:gd name="connsiteY3" fmla="*/ 73336 h 77035"/>
                <a:gd name="connsiteX4" fmla="*/ 27780 w 108229"/>
                <a:gd name="connsiteY4" fmla="*/ 62746 h 77035"/>
                <a:gd name="connsiteX5" fmla="*/ 31677 w 108229"/>
                <a:gd name="connsiteY5" fmla="*/ 47373 h 77035"/>
                <a:gd name="connsiteX6" fmla="*/ 34688 w 108229"/>
                <a:gd name="connsiteY6" fmla="*/ 35929 h 77035"/>
                <a:gd name="connsiteX7" fmla="*/ 42128 w 108229"/>
                <a:gd name="connsiteY7" fmla="*/ 20556 h 77035"/>
                <a:gd name="connsiteX8" fmla="*/ 68698 w 108229"/>
                <a:gd name="connsiteY8" fmla="*/ 4842 h 77035"/>
                <a:gd name="connsiteX9" fmla="*/ 79149 w 108229"/>
                <a:gd name="connsiteY9" fmla="*/ 16798 h 77035"/>
                <a:gd name="connsiteX10" fmla="*/ 68698 w 108229"/>
                <a:gd name="connsiteY10" fmla="*/ 53181 h 77035"/>
                <a:gd name="connsiteX11" fmla="*/ 66041 w 108229"/>
                <a:gd name="connsiteY11" fmla="*/ 62405 h 77035"/>
                <a:gd name="connsiteX12" fmla="*/ 82869 w 108229"/>
                <a:gd name="connsiteY12" fmla="*/ 77094 h 77035"/>
                <a:gd name="connsiteX13" fmla="*/ 108376 w 108229"/>
                <a:gd name="connsiteY13" fmla="*/ 50960 h 77035"/>
                <a:gd name="connsiteX14" fmla="*/ 105542 w 108229"/>
                <a:gd name="connsiteY14" fmla="*/ 48740 h 77035"/>
                <a:gd name="connsiteX15" fmla="*/ 102177 w 108229"/>
                <a:gd name="connsiteY15" fmla="*/ 51644 h 77035"/>
                <a:gd name="connsiteX16" fmla="*/ 83400 w 108229"/>
                <a:gd name="connsiteY16" fmla="*/ 72312 h 77035"/>
                <a:gd name="connsiteX17" fmla="*/ 78972 w 108229"/>
                <a:gd name="connsiteY17" fmla="*/ 66333 h 77035"/>
                <a:gd name="connsiteX18" fmla="*/ 83046 w 108229"/>
                <a:gd name="connsiteY18" fmla="*/ 52498 h 77035"/>
                <a:gd name="connsiteX19" fmla="*/ 92434 w 108229"/>
                <a:gd name="connsiteY19" fmla="*/ 19531 h 77035"/>
                <a:gd name="connsiteX20" fmla="*/ 69406 w 108229"/>
                <a:gd name="connsiteY20" fmla="*/ 59 h 77035"/>
                <a:gd name="connsiteX21" fmla="*/ 39470 w 108229"/>
                <a:gd name="connsiteY21" fmla="*/ 15603 h 77035"/>
                <a:gd name="connsiteX22" fmla="*/ 20517 w 108229"/>
                <a:gd name="connsiteY22" fmla="*/ 59 h 77035"/>
                <a:gd name="connsiteX23" fmla="*/ 6523 w 108229"/>
                <a:gd name="connsiteY23" fmla="*/ 9283 h 77035"/>
                <a:gd name="connsiteX24" fmla="*/ 146 w 108229"/>
                <a:gd name="connsiteY24" fmla="*/ 26193 h 77035"/>
                <a:gd name="connsiteX25" fmla="*/ 3158 w 108229"/>
                <a:gd name="connsiteY25" fmla="*/ 28414 h 77035"/>
                <a:gd name="connsiteX26" fmla="*/ 7055 w 108229"/>
                <a:gd name="connsiteY26" fmla="*/ 23289 h 77035"/>
                <a:gd name="connsiteX27" fmla="*/ 19986 w 108229"/>
                <a:gd name="connsiteY27" fmla="*/ 4842 h 77035"/>
                <a:gd name="connsiteX28" fmla="*/ 25831 w 108229"/>
                <a:gd name="connsiteY28" fmla="*/ 13211 h 77035"/>
                <a:gd name="connsiteX29" fmla="*/ 22997 w 108229"/>
                <a:gd name="connsiteY29" fmla="*/ 27389 h 77035"/>
                <a:gd name="connsiteX30" fmla="*/ 19100 w 108229"/>
                <a:gd name="connsiteY30" fmla="*/ 42762 h 77035"/>
                <a:gd name="connsiteX31" fmla="*/ 13432 w 108229"/>
                <a:gd name="connsiteY31" fmla="*/ 64625 h 7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229" h="77035">
                  <a:moveTo>
                    <a:pt x="13432" y="64625"/>
                  </a:moveTo>
                  <a:cubicBezTo>
                    <a:pt x="12723" y="66846"/>
                    <a:pt x="11660" y="71116"/>
                    <a:pt x="11660" y="71628"/>
                  </a:cubicBezTo>
                  <a:cubicBezTo>
                    <a:pt x="11660" y="75386"/>
                    <a:pt x="14849" y="77094"/>
                    <a:pt x="17683" y="77094"/>
                  </a:cubicBezTo>
                  <a:cubicBezTo>
                    <a:pt x="20871" y="77094"/>
                    <a:pt x="23705" y="74874"/>
                    <a:pt x="24591" y="73336"/>
                  </a:cubicBezTo>
                  <a:cubicBezTo>
                    <a:pt x="25477" y="71799"/>
                    <a:pt x="26894" y="66333"/>
                    <a:pt x="27780" y="62746"/>
                  </a:cubicBezTo>
                  <a:cubicBezTo>
                    <a:pt x="28665" y="59501"/>
                    <a:pt x="30614" y="51644"/>
                    <a:pt x="31677" y="47373"/>
                  </a:cubicBezTo>
                  <a:cubicBezTo>
                    <a:pt x="32739" y="43616"/>
                    <a:pt x="33802" y="39858"/>
                    <a:pt x="34688" y="35929"/>
                  </a:cubicBezTo>
                  <a:cubicBezTo>
                    <a:pt x="36636" y="28926"/>
                    <a:pt x="36991" y="27559"/>
                    <a:pt x="42128" y="20556"/>
                  </a:cubicBezTo>
                  <a:cubicBezTo>
                    <a:pt x="47087" y="13724"/>
                    <a:pt x="55413" y="4842"/>
                    <a:pt x="68698" y="4842"/>
                  </a:cubicBezTo>
                  <a:cubicBezTo>
                    <a:pt x="78972" y="4842"/>
                    <a:pt x="79149" y="13553"/>
                    <a:pt x="79149" y="16798"/>
                  </a:cubicBezTo>
                  <a:cubicBezTo>
                    <a:pt x="79149" y="27047"/>
                    <a:pt x="71532" y="46007"/>
                    <a:pt x="68698" y="53181"/>
                  </a:cubicBezTo>
                  <a:cubicBezTo>
                    <a:pt x="66749" y="57964"/>
                    <a:pt x="66041" y="59501"/>
                    <a:pt x="66041" y="62405"/>
                  </a:cubicBezTo>
                  <a:cubicBezTo>
                    <a:pt x="66041" y="71457"/>
                    <a:pt x="73835" y="77094"/>
                    <a:pt x="82869" y="77094"/>
                  </a:cubicBezTo>
                  <a:cubicBezTo>
                    <a:pt x="100582" y="77094"/>
                    <a:pt x="108376" y="53523"/>
                    <a:pt x="108376" y="50960"/>
                  </a:cubicBezTo>
                  <a:cubicBezTo>
                    <a:pt x="108376" y="48740"/>
                    <a:pt x="106074" y="48740"/>
                    <a:pt x="105542" y="48740"/>
                  </a:cubicBezTo>
                  <a:cubicBezTo>
                    <a:pt x="103062" y="48740"/>
                    <a:pt x="102885" y="49765"/>
                    <a:pt x="102177" y="51644"/>
                  </a:cubicBezTo>
                  <a:cubicBezTo>
                    <a:pt x="98102" y="65308"/>
                    <a:pt x="90486" y="72312"/>
                    <a:pt x="83400" y="72312"/>
                  </a:cubicBezTo>
                  <a:cubicBezTo>
                    <a:pt x="79680" y="72312"/>
                    <a:pt x="78972" y="69920"/>
                    <a:pt x="78972" y="66333"/>
                  </a:cubicBezTo>
                  <a:cubicBezTo>
                    <a:pt x="78972" y="62405"/>
                    <a:pt x="79857" y="60184"/>
                    <a:pt x="83046" y="52498"/>
                  </a:cubicBezTo>
                  <a:cubicBezTo>
                    <a:pt x="85172" y="47203"/>
                    <a:pt x="92434" y="29097"/>
                    <a:pt x="92434" y="19531"/>
                  </a:cubicBezTo>
                  <a:cubicBezTo>
                    <a:pt x="92434" y="2963"/>
                    <a:pt x="78795" y="59"/>
                    <a:pt x="69406" y="59"/>
                  </a:cubicBezTo>
                  <a:cubicBezTo>
                    <a:pt x="54704" y="59"/>
                    <a:pt x="44785" y="8770"/>
                    <a:pt x="39470" y="15603"/>
                  </a:cubicBezTo>
                  <a:cubicBezTo>
                    <a:pt x="38231" y="3817"/>
                    <a:pt x="27780" y="59"/>
                    <a:pt x="20517" y="59"/>
                  </a:cubicBezTo>
                  <a:cubicBezTo>
                    <a:pt x="12900" y="59"/>
                    <a:pt x="8826" y="5354"/>
                    <a:pt x="6523" y="9283"/>
                  </a:cubicBezTo>
                  <a:cubicBezTo>
                    <a:pt x="2626" y="15603"/>
                    <a:pt x="146" y="25339"/>
                    <a:pt x="146" y="26193"/>
                  </a:cubicBezTo>
                  <a:cubicBezTo>
                    <a:pt x="146" y="28414"/>
                    <a:pt x="2626" y="28414"/>
                    <a:pt x="3158" y="28414"/>
                  </a:cubicBezTo>
                  <a:cubicBezTo>
                    <a:pt x="5638" y="28414"/>
                    <a:pt x="5815" y="27901"/>
                    <a:pt x="7055" y="23289"/>
                  </a:cubicBezTo>
                  <a:cubicBezTo>
                    <a:pt x="9712" y="13211"/>
                    <a:pt x="13077" y="4842"/>
                    <a:pt x="19986" y="4842"/>
                  </a:cubicBezTo>
                  <a:cubicBezTo>
                    <a:pt x="24591" y="4842"/>
                    <a:pt x="25831" y="8600"/>
                    <a:pt x="25831" y="13211"/>
                  </a:cubicBezTo>
                  <a:cubicBezTo>
                    <a:pt x="25831" y="16457"/>
                    <a:pt x="24237" y="22777"/>
                    <a:pt x="22997" y="27389"/>
                  </a:cubicBezTo>
                  <a:cubicBezTo>
                    <a:pt x="21757" y="32001"/>
                    <a:pt x="19986" y="39004"/>
                    <a:pt x="19100" y="42762"/>
                  </a:cubicBezTo>
                  <a:lnTo>
                    <a:pt x="13432" y="64625"/>
                  </a:lnTo>
                  <a:close/>
                </a:path>
              </a:pathLst>
            </a:custGeom>
            <a:solidFill>
              <a:srgbClr val="000000"/>
            </a:solidFill>
            <a:ln w="25400" cap="flat">
              <a:noFill/>
              <a:prstDash val="solid"/>
              <a:miter/>
            </a:ln>
          </p:spPr>
          <p:txBody>
            <a:bodyPr rtlCol="0" anchor="ctr"/>
            <a:lstStyle/>
            <a:p>
              <a:endParaRPr lang="en-IN"/>
            </a:p>
          </p:txBody>
        </p:sp>
        <p:sp>
          <p:nvSpPr>
            <p:cNvPr id="361" name="Freeform: Shape 360">
              <a:extLst>
                <a:ext uri="{FF2B5EF4-FFF2-40B4-BE49-F238E27FC236}">
                  <a16:creationId xmlns:a16="http://schemas.microsoft.com/office/drawing/2014/main" id="{4A974426-7399-FCE2-49A3-6CE69C4E1F62}"/>
                </a:ext>
              </a:extLst>
            </p:cNvPr>
            <p:cNvSpPr/>
            <p:nvPr>
              <p:custDataLst>
                <p:tags r:id="rId65"/>
              </p:custDataLst>
            </p:nvPr>
          </p:nvSpPr>
          <p:spPr>
            <a:xfrm>
              <a:off x="6880633" y="4051419"/>
              <a:ext cx="26823" cy="25865"/>
            </a:xfrm>
            <a:custGeom>
              <a:avLst/>
              <a:gdLst>
                <a:gd name="connsiteX0" fmla="*/ 26993 w 26823"/>
                <a:gd name="connsiteY0" fmla="*/ 12995 h 25865"/>
                <a:gd name="connsiteX1" fmla="*/ 13582 w 26823"/>
                <a:gd name="connsiteY1" fmla="*/ 63 h 25865"/>
                <a:gd name="connsiteX2" fmla="*/ 170 w 26823"/>
                <a:gd name="connsiteY2" fmla="*/ 12995 h 25865"/>
                <a:gd name="connsiteX3" fmla="*/ 13582 w 26823"/>
                <a:gd name="connsiteY3" fmla="*/ 25928 h 25865"/>
                <a:gd name="connsiteX4" fmla="*/ 26993 w 26823"/>
                <a:gd name="connsiteY4" fmla="*/ 12995 h 2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5865">
                  <a:moveTo>
                    <a:pt x="26993" y="12995"/>
                  </a:moveTo>
                  <a:cubicBezTo>
                    <a:pt x="26993" y="5919"/>
                    <a:pt x="20920" y="63"/>
                    <a:pt x="13582" y="63"/>
                  </a:cubicBezTo>
                  <a:cubicBezTo>
                    <a:pt x="6243" y="63"/>
                    <a:pt x="170" y="5919"/>
                    <a:pt x="170" y="12995"/>
                  </a:cubicBezTo>
                  <a:cubicBezTo>
                    <a:pt x="170" y="20072"/>
                    <a:pt x="6243" y="25928"/>
                    <a:pt x="13582" y="25928"/>
                  </a:cubicBezTo>
                  <a:cubicBezTo>
                    <a:pt x="20920" y="25928"/>
                    <a:pt x="26993" y="20072"/>
                    <a:pt x="26993" y="12995"/>
                  </a:cubicBezTo>
                  <a:close/>
                </a:path>
              </a:pathLst>
            </a:custGeom>
            <a:solidFill>
              <a:srgbClr val="000000"/>
            </a:solidFill>
            <a:ln w="25400" cap="flat">
              <a:noFill/>
              <a:prstDash val="solid"/>
              <a:miter/>
            </a:ln>
          </p:spPr>
          <p:txBody>
            <a:bodyPr rtlCol="0" anchor="ctr"/>
            <a:lstStyle/>
            <a:p>
              <a:endParaRPr lang="en-IN"/>
            </a:p>
          </p:txBody>
        </p:sp>
        <p:sp>
          <p:nvSpPr>
            <p:cNvPr id="362" name="Freeform: Shape 361">
              <a:extLst>
                <a:ext uri="{FF2B5EF4-FFF2-40B4-BE49-F238E27FC236}">
                  <a16:creationId xmlns:a16="http://schemas.microsoft.com/office/drawing/2014/main" id="{9D899FAD-C3B0-6F42-8C57-1EAD4001F347}"/>
                </a:ext>
              </a:extLst>
            </p:cNvPr>
            <p:cNvSpPr/>
            <p:nvPr>
              <p:custDataLst>
                <p:tags r:id="rId66"/>
              </p:custDataLst>
            </p:nvPr>
          </p:nvSpPr>
          <p:spPr>
            <a:xfrm>
              <a:off x="6993099" y="4051419"/>
              <a:ext cx="26823" cy="25865"/>
            </a:xfrm>
            <a:custGeom>
              <a:avLst/>
              <a:gdLst>
                <a:gd name="connsiteX0" fmla="*/ 26998 w 26823"/>
                <a:gd name="connsiteY0" fmla="*/ 12995 h 25865"/>
                <a:gd name="connsiteX1" fmla="*/ 13586 w 26823"/>
                <a:gd name="connsiteY1" fmla="*/ 63 h 25865"/>
                <a:gd name="connsiteX2" fmla="*/ 174 w 26823"/>
                <a:gd name="connsiteY2" fmla="*/ 12995 h 25865"/>
                <a:gd name="connsiteX3" fmla="*/ 13586 w 26823"/>
                <a:gd name="connsiteY3" fmla="*/ 25928 h 25865"/>
                <a:gd name="connsiteX4" fmla="*/ 26998 w 26823"/>
                <a:gd name="connsiteY4" fmla="*/ 12995 h 2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5865">
                  <a:moveTo>
                    <a:pt x="26998" y="12995"/>
                  </a:moveTo>
                  <a:cubicBezTo>
                    <a:pt x="26998" y="5919"/>
                    <a:pt x="20925" y="63"/>
                    <a:pt x="13586" y="63"/>
                  </a:cubicBezTo>
                  <a:cubicBezTo>
                    <a:pt x="6248" y="63"/>
                    <a:pt x="174" y="5919"/>
                    <a:pt x="174" y="12995"/>
                  </a:cubicBezTo>
                  <a:cubicBezTo>
                    <a:pt x="174" y="20072"/>
                    <a:pt x="6248" y="25928"/>
                    <a:pt x="13586" y="25928"/>
                  </a:cubicBezTo>
                  <a:cubicBezTo>
                    <a:pt x="20925" y="25928"/>
                    <a:pt x="26998" y="20072"/>
                    <a:pt x="26998" y="12995"/>
                  </a:cubicBezTo>
                  <a:close/>
                </a:path>
              </a:pathLst>
            </a:custGeom>
            <a:solidFill>
              <a:srgbClr val="000000"/>
            </a:solidFill>
            <a:ln w="25400" cap="flat">
              <a:noFill/>
              <a:prstDash val="solid"/>
              <a:miter/>
            </a:ln>
          </p:spPr>
          <p:txBody>
            <a:bodyPr rtlCol="0" anchor="ctr"/>
            <a:lstStyle/>
            <a:p>
              <a:endParaRPr lang="en-IN"/>
            </a:p>
          </p:txBody>
        </p:sp>
        <p:sp>
          <p:nvSpPr>
            <p:cNvPr id="363" name="Freeform: Shape 362">
              <a:extLst>
                <a:ext uri="{FF2B5EF4-FFF2-40B4-BE49-F238E27FC236}">
                  <a16:creationId xmlns:a16="http://schemas.microsoft.com/office/drawing/2014/main" id="{DC0C8864-2C0D-F40D-45B8-AD20021C6AC5}"/>
                </a:ext>
              </a:extLst>
            </p:cNvPr>
            <p:cNvSpPr/>
            <p:nvPr>
              <p:custDataLst>
                <p:tags r:id="rId67"/>
              </p:custDataLst>
            </p:nvPr>
          </p:nvSpPr>
          <p:spPr>
            <a:xfrm>
              <a:off x="7105565" y="4051419"/>
              <a:ext cx="26823" cy="25865"/>
            </a:xfrm>
            <a:custGeom>
              <a:avLst/>
              <a:gdLst>
                <a:gd name="connsiteX0" fmla="*/ 27002 w 26823"/>
                <a:gd name="connsiteY0" fmla="*/ 12995 h 25865"/>
                <a:gd name="connsiteX1" fmla="*/ 13591 w 26823"/>
                <a:gd name="connsiteY1" fmla="*/ 63 h 25865"/>
                <a:gd name="connsiteX2" fmla="*/ 179 w 26823"/>
                <a:gd name="connsiteY2" fmla="*/ 12995 h 25865"/>
                <a:gd name="connsiteX3" fmla="*/ 13591 w 26823"/>
                <a:gd name="connsiteY3" fmla="*/ 25928 h 25865"/>
                <a:gd name="connsiteX4" fmla="*/ 27002 w 26823"/>
                <a:gd name="connsiteY4" fmla="*/ 12995 h 2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5865">
                  <a:moveTo>
                    <a:pt x="27002" y="12995"/>
                  </a:moveTo>
                  <a:cubicBezTo>
                    <a:pt x="27002" y="5919"/>
                    <a:pt x="20929" y="63"/>
                    <a:pt x="13591" y="63"/>
                  </a:cubicBezTo>
                  <a:cubicBezTo>
                    <a:pt x="6252" y="63"/>
                    <a:pt x="179" y="5919"/>
                    <a:pt x="179" y="12995"/>
                  </a:cubicBezTo>
                  <a:cubicBezTo>
                    <a:pt x="179" y="20072"/>
                    <a:pt x="6252" y="25928"/>
                    <a:pt x="13591" y="25928"/>
                  </a:cubicBezTo>
                  <a:cubicBezTo>
                    <a:pt x="20929" y="25928"/>
                    <a:pt x="27002" y="20072"/>
                    <a:pt x="27002" y="12995"/>
                  </a:cubicBezTo>
                  <a:close/>
                </a:path>
              </a:pathLst>
            </a:custGeom>
            <a:solidFill>
              <a:srgbClr val="000000"/>
            </a:solidFill>
            <a:ln w="25400" cap="flat">
              <a:noFill/>
              <a:prstDash val="solid"/>
              <a:miter/>
            </a:ln>
          </p:spPr>
          <p:txBody>
            <a:bodyPr rtlCol="0" anchor="ctr"/>
            <a:lstStyle/>
            <a:p>
              <a:endParaRPr lang="en-IN"/>
            </a:p>
          </p:txBody>
        </p:sp>
        <p:sp>
          <p:nvSpPr>
            <p:cNvPr id="364" name="Freeform: Shape 363">
              <a:extLst>
                <a:ext uri="{FF2B5EF4-FFF2-40B4-BE49-F238E27FC236}">
                  <a16:creationId xmlns:a16="http://schemas.microsoft.com/office/drawing/2014/main" id="{6BEED6CC-F91B-3AB0-8AF9-0FD815BC648C}"/>
                </a:ext>
              </a:extLst>
            </p:cNvPr>
            <p:cNvSpPr/>
            <p:nvPr>
              <p:custDataLst>
                <p:tags r:id="rId68"/>
              </p:custDataLst>
            </p:nvPr>
          </p:nvSpPr>
          <p:spPr>
            <a:xfrm>
              <a:off x="7290488" y="3914772"/>
              <a:ext cx="106534" cy="167881"/>
            </a:xfrm>
            <a:custGeom>
              <a:avLst/>
              <a:gdLst>
                <a:gd name="connsiteX0" fmla="*/ 106721 w 106534"/>
                <a:gd name="connsiteY0" fmla="*/ 84491 h 167881"/>
                <a:gd name="connsiteX1" fmla="*/ 96599 w 106534"/>
                <a:gd name="connsiteY1" fmla="*/ 27392 h 167881"/>
                <a:gd name="connsiteX2" fmla="*/ 53580 w 106534"/>
                <a:gd name="connsiteY2" fmla="*/ 63 h 167881"/>
                <a:gd name="connsiteX3" fmla="*/ 9550 w 106534"/>
                <a:gd name="connsiteY3" fmla="*/ 29100 h 167881"/>
                <a:gd name="connsiteX4" fmla="*/ 187 w 106534"/>
                <a:gd name="connsiteY4" fmla="*/ 84491 h 167881"/>
                <a:gd name="connsiteX5" fmla="*/ 11574 w 106534"/>
                <a:gd name="connsiteY5" fmla="*/ 143299 h 167881"/>
                <a:gd name="connsiteX6" fmla="*/ 53327 w 106534"/>
                <a:gd name="connsiteY6" fmla="*/ 167944 h 167881"/>
                <a:gd name="connsiteX7" fmla="*/ 97358 w 106534"/>
                <a:gd name="connsiteY7" fmla="*/ 139639 h 167881"/>
                <a:gd name="connsiteX8" fmla="*/ 106721 w 106534"/>
                <a:gd name="connsiteY8" fmla="*/ 84491 h 167881"/>
                <a:gd name="connsiteX9" fmla="*/ 53327 w 106534"/>
                <a:gd name="connsiteY9" fmla="*/ 162576 h 167881"/>
                <a:gd name="connsiteX10" fmla="*/ 23973 w 106534"/>
                <a:gd name="connsiteY10" fmla="*/ 133050 h 167881"/>
                <a:gd name="connsiteX11" fmla="*/ 21190 w 106534"/>
                <a:gd name="connsiteY11" fmla="*/ 81563 h 167881"/>
                <a:gd name="connsiteX12" fmla="*/ 23214 w 106534"/>
                <a:gd name="connsiteY12" fmla="*/ 36665 h 167881"/>
                <a:gd name="connsiteX13" fmla="*/ 53327 w 106534"/>
                <a:gd name="connsiteY13" fmla="*/ 5431 h 167881"/>
                <a:gd name="connsiteX14" fmla="*/ 83187 w 106534"/>
                <a:gd name="connsiteY14" fmla="*/ 33981 h 167881"/>
                <a:gd name="connsiteX15" fmla="*/ 85718 w 106534"/>
                <a:gd name="connsiteY15" fmla="*/ 81563 h 167881"/>
                <a:gd name="connsiteX16" fmla="*/ 82934 w 106534"/>
                <a:gd name="connsiteY16" fmla="*/ 132074 h 167881"/>
                <a:gd name="connsiteX17" fmla="*/ 53327 w 106534"/>
                <a:gd name="connsiteY17" fmla="*/ 162576 h 167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534" h="167881">
                  <a:moveTo>
                    <a:pt x="106721" y="84491"/>
                  </a:moveTo>
                  <a:cubicBezTo>
                    <a:pt x="106721" y="64970"/>
                    <a:pt x="105456" y="45449"/>
                    <a:pt x="96599" y="27392"/>
                  </a:cubicBezTo>
                  <a:cubicBezTo>
                    <a:pt x="84959" y="3967"/>
                    <a:pt x="64209" y="63"/>
                    <a:pt x="53580" y="63"/>
                  </a:cubicBezTo>
                  <a:cubicBezTo>
                    <a:pt x="38397" y="63"/>
                    <a:pt x="19925" y="6407"/>
                    <a:pt x="9550" y="29100"/>
                  </a:cubicBezTo>
                  <a:cubicBezTo>
                    <a:pt x="1452" y="45937"/>
                    <a:pt x="187" y="64970"/>
                    <a:pt x="187" y="84491"/>
                  </a:cubicBezTo>
                  <a:cubicBezTo>
                    <a:pt x="187" y="102792"/>
                    <a:pt x="1199" y="124754"/>
                    <a:pt x="11574" y="143299"/>
                  </a:cubicBezTo>
                  <a:cubicBezTo>
                    <a:pt x="22455" y="163064"/>
                    <a:pt x="40928" y="167944"/>
                    <a:pt x="53327" y="167944"/>
                  </a:cubicBezTo>
                  <a:cubicBezTo>
                    <a:pt x="66992" y="167944"/>
                    <a:pt x="86224" y="162820"/>
                    <a:pt x="97358" y="139639"/>
                  </a:cubicBezTo>
                  <a:cubicBezTo>
                    <a:pt x="105456" y="122802"/>
                    <a:pt x="106721" y="103769"/>
                    <a:pt x="106721" y="84491"/>
                  </a:cubicBezTo>
                  <a:close/>
                  <a:moveTo>
                    <a:pt x="53327" y="162576"/>
                  </a:moveTo>
                  <a:cubicBezTo>
                    <a:pt x="43458" y="162576"/>
                    <a:pt x="28528" y="156475"/>
                    <a:pt x="23973" y="133050"/>
                  </a:cubicBezTo>
                  <a:cubicBezTo>
                    <a:pt x="21190" y="118409"/>
                    <a:pt x="21190" y="95960"/>
                    <a:pt x="21190" y="81563"/>
                  </a:cubicBezTo>
                  <a:cubicBezTo>
                    <a:pt x="21190" y="65946"/>
                    <a:pt x="21190" y="49842"/>
                    <a:pt x="23214" y="36665"/>
                  </a:cubicBezTo>
                  <a:cubicBezTo>
                    <a:pt x="28022" y="7627"/>
                    <a:pt x="47001" y="5431"/>
                    <a:pt x="53327" y="5431"/>
                  </a:cubicBezTo>
                  <a:cubicBezTo>
                    <a:pt x="61678" y="5431"/>
                    <a:pt x="78379" y="9823"/>
                    <a:pt x="83187" y="33981"/>
                  </a:cubicBezTo>
                  <a:cubicBezTo>
                    <a:pt x="85718" y="47645"/>
                    <a:pt x="85718" y="66190"/>
                    <a:pt x="85718" y="81563"/>
                  </a:cubicBezTo>
                  <a:cubicBezTo>
                    <a:pt x="85718" y="99864"/>
                    <a:pt x="85718" y="116457"/>
                    <a:pt x="82934" y="132074"/>
                  </a:cubicBezTo>
                  <a:cubicBezTo>
                    <a:pt x="79139" y="155255"/>
                    <a:pt x="64715" y="162576"/>
                    <a:pt x="53327" y="162576"/>
                  </a:cubicBezTo>
                  <a:close/>
                </a:path>
              </a:pathLst>
            </a:custGeom>
            <a:solidFill>
              <a:srgbClr val="000000"/>
            </a:solidFill>
            <a:ln w="25400" cap="flat">
              <a:noFill/>
              <a:prstDash val="solid"/>
              <a:miter/>
            </a:ln>
          </p:spPr>
          <p:txBody>
            <a:bodyPr rtlCol="0" anchor="ctr"/>
            <a:lstStyle/>
            <a:p>
              <a:endParaRPr lang="en-IN"/>
            </a:p>
          </p:txBody>
        </p:sp>
        <p:sp>
          <p:nvSpPr>
            <p:cNvPr id="365" name="Freeform: Shape 364">
              <a:extLst>
                <a:ext uri="{FF2B5EF4-FFF2-40B4-BE49-F238E27FC236}">
                  <a16:creationId xmlns:a16="http://schemas.microsoft.com/office/drawing/2014/main" id="{E9131ED6-9245-6FD2-BBEB-5487BA39D0CB}"/>
                </a:ext>
              </a:extLst>
            </p:cNvPr>
            <p:cNvSpPr/>
            <p:nvPr>
              <p:custDataLst>
                <p:tags r:id="rId69"/>
              </p:custDataLst>
            </p:nvPr>
          </p:nvSpPr>
          <p:spPr>
            <a:xfrm>
              <a:off x="7498439" y="3922092"/>
              <a:ext cx="154614" cy="188622"/>
            </a:xfrm>
            <a:custGeom>
              <a:avLst/>
              <a:gdLst>
                <a:gd name="connsiteX0" fmla="*/ 150001 w 154614"/>
                <a:gd name="connsiteY0" fmla="*/ 10311 h 188622"/>
                <a:gd name="connsiteX1" fmla="*/ 154809 w 154614"/>
                <a:gd name="connsiteY1" fmla="*/ 4943 h 188622"/>
                <a:gd name="connsiteX2" fmla="*/ 149748 w 154614"/>
                <a:gd name="connsiteY2" fmla="*/ 63 h 188622"/>
                <a:gd name="connsiteX3" fmla="*/ 145193 w 154614"/>
                <a:gd name="connsiteY3" fmla="*/ 1527 h 188622"/>
                <a:gd name="connsiteX4" fmla="*/ 5255 w 154614"/>
                <a:gd name="connsiteY4" fmla="*/ 65214 h 188622"/>
                <a:gd name="connsiteX5" fmla="*/ 194 w 154614"/>
                <a:gd name="connsiteY5" fmla="*/ 70827 h 188622"/>
                <a:gd name="connsiteX6" fmla="*/ 5255 w 154614"/>
                <a:gd name="connsiteY6" fmla="*/ 76195 h 188622"/>
                <a:gd name="connsiteX7" fmla="*/ 145193 w 154614"/>
                <a:gd name="connsiteY7" fmla="*/ 139638 h 188622"/>
                <a:gd name="connsiteX8" fmla="*/ 149748 w 154614"/>
                <a:gd name="connsiteY8" fmla="*/ 141347 h 188622"/>
                <a:gd name="connsiteX9" fmla="*/ 154809 w 154614"/>
                <a:gd name="connsiteY9" fmla="*/ 136466 h 188622"/>
                <a:gd name="connsiteX10" fmla="*/ 149495 w 154614"/>
                <a:gd name="connsiteY10" fmla="*/ 130854 h 188622"/>
                <a:gd name="connsiteX11" fmla="*/ 17149 w 154614"/>
                <a:gd name="connsiteY11" fmla="*/ 70827 h 188622"/>
                <a:gd name="connsiteX12" fmla="*/ 150001 w 154614"/>
                <a:gd name="connsiteY12" fmla="*/ 10311 h 188622"/>
                <a:gd name="connsiteX13" fmla="*/ 145952 w 154614"/>
                <a:gd name="connsiteY13" fmla="*/ 188685 h 188622"/>
                <a:gd name="connsiteX14" fmla="*/ 154809 w 154614"/>
                <a:gd name="connsiteY14" fmla="*/ 183805 h 188622"/>
                <a:gd name="connsiteX15" fmla="*/ 145699 w 154614"/>
                <a:gd name="connsiteY15" fmla="*/ 178925 h 188622"/>
                <a:gd name="connsiteX16" fmla="*/ 9304 w 154614"/>
                <a:gd name="connsiteY16" fmla="*/ 178925 h 188622"/>
                <a:gd name="connsiteX17" fmla="*/ 194 w 154614"/>
                <a:gd name="connsiteY17" fmla="*/ 183805 h 188622"/>
                <a:gd name="connsiteX18" fmla="*/ 9051 w 154614"/>
                <a:gd name="connsiteY18" fmla="*/ 188685 h 188622"/>
                <a:gd name="connsiteX19" fmla="*/ 145952 w 154614"/>
                <a:gd name="connsiteY19" fmla="*/ 188685 h 18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4614" h="188622">
                  <a:moveTo>
                    <a:pt x="150001" y="10311"/>
                  </a:moveTo>
                  <a:cubicBezTo>
                    <a:pt x="152784" y="9091"/>
                    <a:pt x="154809" y="7871"/>
                    <a:pt x="154809" y="4943"/>
                  </a:cubicBezTo>
                  <a:cubicBezTo>
                    <a:pt x="154809" y="2259"/>
                    <a:pt x="152784" y="63"/>
                    <a:pt x="149748" y="63"/>
                  </a:cubicBezTo>
                  <a:cubicBezTo>
                    <a:pt x="148482" y="63"/>
                    <a:pt x="146205" y="1039"/>
                    <a:pt x="145193" y="1527"/>
                  </a:cubicBezTo>
                  <a:lnTo>
                    <a:pt x="5255" y="65214"/>
                  </a:lnTo>
                  <a:cubicBezTo>
                    <a:pt x="954" y="67166"/>
                    <a:pt x="194" y="68875"/>
                    <a:pt x="194" y="70827"/>
                  </a:cubicBezTo>
                  <a:cubicBezTo>
                    <a:pt x="194" y="73023"/>
                    <a:pt x="1713" y="74731"/>
                    <a:pt x="5255" y="76195"/>
                  </a:cubicBezTo>
                  <a:lnTo>
                    <a:pt x="145193" y="139638"/>
                  </a:lnTo>
                  <a:cubicBezTo>
                    <a:pt x="148482" y="141347"/>
                    <a:pt x="148988" y="141347"/>
                    <a:pt x="149748" y="141347"/>
                  </a:cubicBezTo>
                  <a:cubicBezTo>
                    <a:pt x="152531" y="141347"/>
                    <a:pt x="154809" y="139150"/>
                    <a:pt x="154809" y="136466"/>
                  </a:cubicBezTo>
                  <a:cubicBezTo>
                    <a:pt x="154809" y="134270"/>
                    <a:pt x="153796" y="132806"/>
                    <a:pt x="149495" y="130854"/>
                  </a:cubicBezTo>
                  <a:lnTo>
                    <a:pt x="17149" y="70827"/>
                  </a:lnTo>
                  <a:lnTo>
                    <a:pt x="150001" y="10311"/>
                  </a:lnTo>
                  <a:close/>
                  <a:moveTo>
                    <a:pt x="145952" y="188685"/>
                  </a:moveTo>
                  <a:cubicBezTo>
                    <a:pt x="150254" y="188685"/>
                    <a:pt x="154809" y="188685"/>
                    <a:pt x="154809" y="183805"/>
                  </a:cubicBezTo>
                  <a:cubicBezTo>
                    <a:pt x="154809" y="178925"/>
                    <a:pt x="149495" y="178925"/>
                    <a:pt x="145699" y="178925"/>
                  </a:cubicBezTo>
                  <a:lnTo>
                    <a:pt x="9304" y="178925"/>
                  </a:lnTo>
                  <a:cubicBezTo>
                    <a:pt x="5508" y="178925"/>
                    <a:pt x="194" y="178925"/>
                    <a:pt x="194" y="183805"/>
                  </a:cubicBezTo>
                  <a:cubicBezTo>
                    <a:pt x="194" y="188685"/>
                    <a:pt x="4749" y="188685"/>
                    <a:pt x="9051" y="188685"/>
                  </a:cubicBezTo>
                  <a:lnTo>
                    <a:pt x="145952" y="188685"/>
                  </a:lnTo>
                  <a:close/>
                </a:path>
              </a:pathLst>
            </a:custGeom>
            <a:solidFill>
              <a:srgbClr val="000000"/>
            </a:solidFill>
            <a:ln w="25400" cap="flat">
              <a:noFill/>
              <a:prstDash val="solid"/>
              <a:miter/>
            </a:ln>
          </p:spPr>
          <p:txBody>
            <a:bodyPr rtlCol="0" anchor="ctr"/>
            <a:lstStyle/>
            <a:p>
              <a:endParaRPr lang="en-IN"/>
            </a:p>
          </p:txBody>
        </p:sp>
        <p:sp>
          <p:nvSpPr>
            <p:cNvPr id="366" name="Freeform: Shape 365">
              <a:extLst>
                <a:ext uri="{FF2B5EF4-FFF2-40B4-BE49-F238E27FC236}">
                  <a16:creationId xmlns:a16="http://schemas.microsoft.com/office/drawing/2014/main" id="{FFFA9E64-060B-E22F-C40E-71BFAFFCDC4E}"/>
                </a:ext>
              </a:extLst>
            </p:cNvPr>
            <p:cNvSpPr/>
            <p:nvPr>
              <p:custDataLst>
                <p:tags r:id="rId70"/>
              </p:custDataLst>
            </p:nvPr>
          </p:nvSpPr>
          <p:spPr>
            <a:xfrm>
              <a:off x="7751883" y="3969431"/>
              <a:ext cx="137153" cy="110538"/>
            </a:xfrm>
            <a:custGeom>
              <a:avLst/>
              <a:gdLst>
                <a:gd name="connsiteX0" fmla="*/ 15135 w 137153"/>
                <a:gd name="connsiteY0" fmla="*/ 93520 h 110538"/>
                <a:gd name="connsiteX1" fmla="*/ 12857 w 137153"/>
                <a:gd name="connsiteY1" fmla="*/ 104013 h 110538"/>
                <a:gd name="connsiteX2" fmla="*/ 20196 w 137153"/>
                <a:gd name="connsiteY2" fmla="*/ 110601 h 110538"/>
                <a:gd name="connsiteX3" fmla="*/ 29559 w 137153"/>
                <a:gd name="connsiteY3" fmla="*/ 103769 h 110538"/>
                <a:gd name="connsiteX4" fmla="*/ 34367 w 137153"/>
                <a:gd name="connsiteY4" fmla="*/ 85712 h 110538"/>
                <a:gd name="connsiteX5" fmla="*/ 39934 w 137153"/>
                <a:gd name="connsiteY5" fmla="*/ 63750 h 110538"/>
                <a:gd name="connsiteX6" fmla="*/ 44236 w 137153"/>
                <a:gd name="connsiteY6" fmla="*/ 47401 h 110538"/>
                <a:gd name="connsiteX7" fmla="*/ 47525 w 137153"/>
                <a:gd name="connsiteY7" fmla="*/ 35201 h 110538"/>
                <a:gd name="connsiteX8" fmla="*/ 88773 w 137153"/>
                <a:gd name="connsiteY8" fmla="*/ 5431 h 110538"/>
                <a:gd name="connsiteX9" fmla="*/ 102438 w 137153"/>
                <a:gd name="connsiteY9" fmla="*/ 22512 h 110538"/>
                <a:gd name="connsiteX10" fmla="*/ 85989 w 137153"/>
                <a:gd name="connsiteY10" fmla="*/ 79367 h 110538"/>
                <a:gd name="connsiteX11" fmla="*/ 83459 w 137153"/>
                <a:gd name="connsiteY11" fmla="*/ 90592 h 110538"/>
                <a:gd name="connsiteX12" fmla="*/ 104209 w 137153"/>
                <a:gd name="connsiteY12" fmla="*/ 110601 h 110538"/>
                <a:gd name="connsiteX13" fmla="*/ 137359 w 137153"/>
                <a:gd name="connsiteY13" fmla="*/ 73023 h 110538"/>
                <a:gd name="connsiteX14" fmla="*/ 134322 w 137153"/>
                <a:gd name="connsiteY14" fmla="*/ 70583 h 110538"/>
                <a:gd name="connsiteX15" fmla="*/ 130526 w 137153"/>
                <a:gd name="connsiteY15" fmla="*/ 74975 h 110538"/>
                <a:gd name="connsiteX16" fmla="*/ 104715 w 137153"/>
                <a:gd name="connsiteY16" fmla="*/ 105233 h 110538"/>
                <a:gd name="connsiteX17" fmla="*/ 98642 w 137153"/>
                <a:gd name="connsiteY17" fmla="*/ 97180 h 110538"/>
                <a:gd name="connsiteX18" fmla="*/ 103197 w 137153"/>
                <a:gd name="connsiteY18" fmla="*/ 79855 h 110538"/>
                <a:gd name="connsiteX19" fmla="*/ 118633 w 137153"/>
                <a:gd name="connsiteY19" fmla="*/ 26172 h 110538"/>
                <a:gd name="connsiteX20" fmla="*/ 89532 w 137153"/>
                <a:gd name="connsiteY20" fmla="*/ 63 h 110538"/>
                <a:gd name="connsiteX21" fmla="*/ 50056 w 137153"/>
                <a:gd name="connsiteY21" fmla="*/ 21292 h 110538"/>
                <a:gd name="connsiteX22" fmla="*/ 26775 w 137153"/>
                <a:gd name="connsiteY22" fmla="*/ 63 h 110538"/>
                <a:gd name="connsiteX23" fmla="*/ 7796 w 137153"/>
                <a:gd name="connsiteY23" fmla="*/ 13972 h 110538"/>
                <a:gd name="connsiteX24" fmla="*/ 205 w 137153"/>
                <a:gd name="connsiteY24" fmla="*/ 37641 h 110538"/>
                <a:gd name="connsiteX25" fmla="*/ 3241 w 137153"/>
                <a:gd name="connsiteY25" fmla="*/ 40081 h 110538"/>
                <a:gd name="connsiteX26" fmla="*/ 7543 w 137153"/>
                <a:gd name="connsiteY26" fmla="*/ 34469 h 110538"/>
                <a:gd name="connsiteX27" fmla="*/ 26016 w 137153"/>
                <a:gd name="connsiteY27" fmla="*/ 5431 h 110538"/>
                <a:gd name="connsiteX28" fmla="*/ 33861 w 137153"/>
                <a:gd name="connsiteY28" fmla="*/ 16656 h 110538"/>
                <a:gd name="connsiteX29" fmla="*/ 29812 w 137153"/>
                <a:gd name="connsiteY29" fmla="*/ 37153 h 110538"/>
                <a:gd name="connsiteX30" fmla="*/ 15135 w 137153"/>
                <a:gd name="connsiteY30" fmla="*/ 93520 h 11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7153" h="110538">
                  <a:moveTo>
                    <a:pt x="15135" y="93520"/>
                  </a:moveTo>
                  <a:cubicBezTo>
                    <a:pt x="14376" y="97180"/>
                    <a:pt x="12857" y="102792"/>
                    <a:pt x="12857" y="104013"/>
                  </a:cubicBezTo>
                  <a:cubicBezTo>
                    <a:pt x="12857" y="108405"/>
                    <a:pt x="16400" y="110601"/>
                    <a:pt x="20196" y="110601"/>
                  </a:cubicBezTo>
                  <a:cubicBezTo>
                    <a:pt x="23233" y="110601"/>
                    <a:pt x="27787" y="108649"/>
                    <a:pt x="29559" y="103769"/>
                  </a:cubicBezTo>
                  <a:cubicBezTo>
                    <a:pt x="29812" y="103280"/>
                    <a:pt x="32848" y="91812"/>
                    <a:pt x="34367" y="85712"/>
                  </a:cubicBezTo>
                  <a:lnTo>
                    <a:pt x="39934" y="63750"/>
                  </a:lnTo>
                  <a:cubicBezTo>
                    <a:pt x="41452" y="58382"/>
                    <a:pt x="42971" y="53014"/>
                    <a:pt x="44236" y="47401"/>
                  </a:cubicBezTo>
                  <a:cubicBezTo>
                    <a:pt x="45248" y="43253"/>
                    <a:pt x="47272" y="36177"/>
                    <a:pt x="47525" y="35201"/>
                  </a:cubicBezTo>
                  <a:cubicBezTo>
                    <a:pt x="51321" y="27636"/>
                    <a:pt x="64733" y="5431"/>
                    <a:pt x="88773" y="5431"/>
                  </a:cubicBezTo>
                  <a:cubicBezTo>
                    <a:pt x="100160" y="5431"/>
                    <a:pt x="102438" y="14460"/>
                    <a:pt x="102438" y="22512"/>
                  </a:cubicBezTo>
                  <a:cubicBezTo>
                    <a:pt x="102438" y="37641"/>
                    <a:pt x="90038" y="68875"/>
                    <a:pt x="85989" y="79367"/>
                  </a:cubicBezTo>
                  <a:cubicBezTo>
                    <a:pt x="83712" y="84979"/>
                    <a:pt x="83459" y="87908"/>
                    <a:pt x="83459" y="90592"/>
                  </a:cubicBezTo>
                  <a:cubicBezTo>
                    <a:pt x="83459" y="102060"/>
                    <a:pt x="92315" y="110601"/>
                    <a:pt x="104209" y="110601"/>
                  </a:cubicBezTo>
                  <a:cubicBezTo>
                    <a:pt x="127996" y="110601"/>
                    <a:pt x="137359" y="74975"/>
                    <a:pt x="137359" y="73023"/>
                  </a:cubicBezTo>
                  <a:cubicBezTo>
                    <a:pt x="137359" y="70583"/>
                    <a:pt x="135081" y="70583"/>
                    <a:pt x="134322" y="70583"/>
                  </a:cubicBezTo>
                  <a:cubicBezTo>
                    <a:pt x="131791" y="70583"/>
                    <a:pt x="131791" y="71315"/>
                    <a:pt x="130526" y="74975"/>
                  </a:cubicBezTo>
                  <a:cubicBezTo>
                    <a:pt x="125465" y="91568"/>
                    <a:pt x="117114" y="105233"/>
                    <a:pt x="104715" y="105233"/>
                  </a:cubicBezTo>
                  <a:cubicBezTo>
                    <a:pt x="100413" y="105233"/>
                    <a:pt x="98642" y="102792"/>
                    <a:pt x="98642" y="97180"/>
                  </a:cubicBezTo>
                  <a:cubicBezTo>
                    <a:pt x="98642" y="91080"/>
                    <a:pt x="100919" y="85223"/>
                    <a:pt x="103197" y="79855"/>
                  </a:cubicBezTo>
                  <a:cubicBezTo>
                    <a:pt x="108005" y="66922"/>
                    <a:pt x="118633" y="40081"/>
                    <a:pt x="118633" y="26172"/>
                  </a:cubicBezTo>
                  <a:cubicBezTo>
                    <a:pt x="118633" y="9823"/>
                    <a:pt x="107752" y="63"/>
                    <a:pt x="89532" y="63"/>
                  </a:cubicBezTo>
                  <a:cubicBezTo>
                    <a:pt x="66757" y="63"/>
                    <a:pt x="54358" y="15680"/>
                    <a:pt x="50056" y="21292"/>
                  </a:cubicBezTo>
                  <a:cubicBezTo>
                    <a:pt x="48791" y="7627"/>
                    <a:pt x="38416" y="63"/>
                    <a:pt x="26775" y="63"/>
                  </a:cubicBezTo>
                  <a:cubicBezTo>
                    <a:pt x="15135" y="63"/>
                    <a:pt x="10327" y="9579"/>
                    <a:pt x="7796" y="13972"/>
                  </a:cubicBezTo>
                  <a:cubicBezTo>
                    <a:pt x="3748" y="22268"/>
                    <a:pt x="205" y="36665"/>
                    <a:pt x="205" y="37641"/>
                  </a:cubicBezTo>
                  <a:cubicBezTo>
                    <a:pt x="205" y="40081"/>
                    <a:pt x="2735" y="40081"/>
                    <a:pt x="3241" y="40081"/>
                  </a:cubicBezTo>
                  <a:cubicBezTo>
                    <a:pt x="5772" y="40081"/>
                    <a:pt x="6025" y="39837"/>
                    <a:pt x="7543" y="34469"/>
                  </a:cubicBezTo>
                  <a:cubicBezTo>
                    <a:pt x="11845" y="17144"/>
                    <a:pt x="16906" y="5431"/>
                    <a:pt x="26016" y="5431"/>
                  </a:cubicBezTo>
                  <a:cubicBezTo>
                    <a:pt x="31077" y="5431"/>
                    <a:pt x="33861" y="8603"/>
                    <a:pt x="33861" y="16656"/>
                  </a:cubicBezTo>
                  <a:cubicBezTo>
                    <a:pt x="33861" y="21780"/>
                    <a:pt x="33102" y="24464"/>
                    <a:pt x="29812" y="37153"/>
                  </a:cubicBezTo>
                  <a:lnTo>
                    <a:pt x="15135" y="93520"/>
                  </a:lnTo>
                  <a:close/>
                </a:path>
              </a:pathLst>
            </a:custGeom>
            <a:solidFill>
              <a:srgbClr val="000000"/>
            </a:solidFill>
            <a:ln w="25400" cap="flat">
              <a:noFill/>
              <a:prstDash val="solid"/>
              <a:miter/>
            </a:ln>
          </p:spPr>
          <p:txBody>
            <a:bodyPr rtlCol="0" anchor="ctr"/>
            <a:lstStyle/>
            <a:p>
              <a:endParaRPr lang="en-IN"/>
            </a:p>
          </p:txBody>
        </p:sp>
        <p:sp>
          <p:nvSpPr>
            <p:cNvPr id="367" name="Freeform: Shape 366">
              <a:extLst>
                <a:ext uri="{FF2B5EF4-FFF2-40B4-BE49-F238E27FC236}">
                  <a16:creationId xmlns:a16="http://schemas.microsoft.com/office/drawing/2014/main" id="{9CC6B391-085D-B670-C186-435CABA73681}"/>
                </a:ext>
              </a:extLst>
            </p:cNvPr>
            <p:cNvSpPr/>
            <p:nvPr>
              <p:custDataLst>
                <p:tags r:id="rId71"/>
              </p:custDataLst>
            </p:nvPr>
          </p:nvSpPr>
          <p:spPr>
            <a:xfrm>
              <a:off x="7987728" y="3922092"/>
              <a:ext cx="154614" cy="188622"/>
            </a:xfrm>
            <a:custGeom>
              <a:avLst/>
              <a:gdLst>
                <a:gd name="connsiteX0" fmla="*/ 150020 w 154614"/>
                <a:gd name="connsiteY0" fmla="*/ 10311 h 188622"/>
                <a:gd name="connsiteX1" fmla="*/ 154828 w 154614"/>
                <a:gd name="connsiteY1" fmla="*/ 4943 h 188622"/>
                <a:gd name="connsiteX2" fmla="*/ 149767 w 154614"/>
                <a:gd name="connsiteY2" fmla="*/ 63 h 188622"/>
                <a:gd name="connsiteX3" fmla="*/ 145212 w 154614"/>
                <a:gd name="connsiteY3" fmla="*/ 1527 h 188622"/>
                <a:gd name="connsiteX4" fmla="*/ 5275 w 154614"/>
                <a:gd name="connsiteY4" fmla="*/ 65214 h 188622"/>
                <a:gd name="connsiteX5" fmla="*/ 214 w 154614"/>
                <a:gd name="connsiteY5" fmla="*/ 70827 h 188622"/>
                <a:gd name="connsiteX6" fmla="*/ 5275 w 154614"/>
                <a:gd name="connsiteY6" fmla="*/ 76195 h 188622"/>
                <a:gd name="connsiteX7" fmla="*/ 145212 w 154614"/>
                <a:gd name="connsiteY7" fmla="*/ 139638 h 188622"/>
                <a:gd name="connsiteX8" fmla="*/ 149767 w 154614"/>
                <a:gd name="connsiteY8" fmla="*/ 141347 h 188622"/>
                <a:gd name="connsiteX9" fmla="*/ 154828 w 154614"/>
                <a:gd name="connsiteY9" fmla="*/ 136466 h 188622"/>
                <a:gd name="connsiteX10" fmla="*/ 149514 w 154614"/>
                <a:gd name="connsiteY10" fmla="*/ 130854 h 188622"/>
                <a:gd name="connsiteX11" fmla="*/ 17168 w 154614"/>
                <a:gd name="connsiteY11" fmla="*/ 70827 h 188622"/>
                <a:gd name="connsiteX12" fmla="*/ 150020 w 154614"/>
                <a:gd name="connsiteY12" fmla="*/ 10311 h 188622"/>
                <a:gd name="connsiteX13" fmla="*/ 145971 w 154614"/>
                <a:gd name="connsiteY13" fmla="*/ 188685 h 188622"/>
                <a:gd name="connsiteX14" fmla="*/ 154828 w 154614"/>
                <a:gd name="connsiteY14" fmla="*/ 183805 h 188622"/>
                <a:gd name="connsiteX15" fmla="*/ 145718 w 154614"/>
                <a:gd name="connsiteY15" fmla="*/ 178925 h 188622"/>
                <a:gd name="connsiteX16" fmla="*/ 9323 w 154614"/>
                <a:gd name="connsiteY16" fmla="*/ 178925 h 188622"/>
                <a:gd name="connsiteX17" fmla="*/ 214 w 154614"/>
                <a:gd name="connsiteY17" fmla="*/ 183805 h 188622"/>
                <a:gd name="connsiteX18" fmla="*/ 9070 w 154614"/>
                <a:gd name="connsiteY18" fmla="*/ 188685 h 188622"/>
                <a:gd name="connsiteX19" fmla="*/ 145971 w 154614"/>
                <a:gd name="connsiteY19" fmla="*/ 188685 h 18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4614" h="188622">
                  <a:moveTo>
                    <a:pt x="150020" y="10311"/>
                  </a:moveTo>
                  <a:cubicBezTo>
                    <a:pt x="152803" y="9091"/>
                    <a:pt x="154828" y="7871"/>
                    <a:pt x="154828" y="4943"/>
                  </a:cubicBezTo>
                  <a:cubicBezTo>
                    <a:pt x="154828" y="2259"/>
                    <a:pt x="152803" y="63"/>
                    <a:pt x="149767" y="63"/>
                  </a:cubicBezTo>
                  <a:cubicBezTo>
                    <a:pt x="148502" y="63"/>
                    <a:pt x="146224" y="1039"/>
                    <a:pt x="145212" y="1527"/>
                  </a:cubicBezTo>
                  <a:lnTo>
                    <a:pt x="5275" y="65214"/>
                  </a:lnTo>
                  <a:cubicBezTo>
                    <a:pt x="973" y="67166"/>
                    <a:pt x="214" y="68875"/>
                    <a:pt x="214" y="70827"/>
                  </a:cubicBezTo>
                  <a:cubicBezTo>
                    <a:pt x="214" y="73023"/>
                    <a:pt x="1732" y="74731"/>
                    <a:pt x="5275" y="76195"/>
                  </a:cubicBezTo>
                  <a:lnTo>
                    <a:pt x="145212" y="139638"/>
                  </a:lnTo>
                  <a:cubicBezTo>
                    <a:pt x="148502" y="141347"/>
                    <a:pt x="149008" y="141347"/>
                    <a:pt x="149767" y="141347"/>
                  </a:cubicBezTo>
                  <a:cubicBezTo>
                    <a:pt x="152550" y="141347"/>
                    <a:pt x="154828" y="139150"/>
                    <a:pt x="154828" y="136466"/>
                  </a:cubicBezTo>
                  <a:cubicBezTo>
                    <a:pt x="154828" y="134270"/>
                    <a:pt x="153816" y="132806"/>
                    <a:pt x="149514" y="130854"/>
                  </a:cubicBezTo>
                  <a:lnTo>
                    <a:pt x="17168" y="70827"/>
                  </a:lnTo>
                  <a:lnTo>
                    <a:pt x="150020" y="10311"/>
                  </a:lnTo>
                  <a:close/>
                  <a:moveTo>
                    <a:pt x="145971" y="188685"/>
                  </a:moveTo>
                  <a:cubicBezTo>
                    <a:pt x="150273" y="188685"/>
                    <a:pt x="154828" y="188685"/>
                    <a:pt x="154828" y="183805"/>
                  </a:cubicBezTo>
                  <a:cubicBezTo>
                    <a:pt x="154828" y="178925"/>
                    <a:pt x="149514" y="178925"/>
                    <a:pt x="145718" y="178925"/>
                  </a:cubicBezTo>
                  <a:lnTo>
                    <a:pt x="9323" y="178925"/>
                  </a:lnTo>
                  <a:cubicBezTo>
                    <a:pt x="5528" y="178925"/>
                    <a:pt x="214" y="178925"/>
                    <a:pt x="214" y="183805"/>
                  </a:cubicBezTo>
                  <a:cubicBezTo>
                    <a:pt x="214" y="188685"/>
                    <a:pt x="4769" y="188685"/>
                    <a:pt x="9070" y="188685"/>
                  </a:cubicBezTo>
                  <a:lnTo>
                    <a:pt x="145971" y="188685"/>
                  </a:lnTo>
                  <a:close/>
                </a:path>
              </a:pathLst>
            </a:custGeom>
            <a:solidFill>
              <a:srgbClr val="000000"/>
            </a:solidFill>
            <a:ln w="25400" cap="flat">
              <a:noFill/>
              <a:prstDash val="solid"/>
              <a:miter/>
            </a:ln>
          </p:spPr>
          <p:txBody>
            <a:bodyPr rtlCol="0" anchor="ctr"/>
            <a:lstStyle/>
            <a:p>
              <a:endParaRPr lang="en-IN"/>
            </a:p>
          </p:txBody>
        </p:sp>
        <p:sp>
          <p:nvSpPr>
            <p:cNvPr id="368" name="Freeform: Shape 367">
              <a:extLst>
                <a:ext uri="{FF2B5EF4-FFF2-40B4-BE49-F238E27FC236}">
                  <a16:creationId xmlns:a16="http://schemas.microsoft.com/office/drawing/2014/main" id="{3E04245C-3730-17D6-3EBB-4245187DDF53}"/>
                </a:ext>
              </a:extLst>
            </p:cNvPr>
            <p:cNvSpPr/>
            <p:nvPr>
              <p:custDataLst>
                <p:tags r:id="rId72"/>
              </p:custDataLst>
            </p:nvPr>
          </p:nvSpPr>
          <p:spPr>
            <a:xfrm>
              <a:off x="8243702" y="3910623"/>
              <a:ext cx="213068" cy="166661"/>
            </a:xfrm>
            <a:custGeom>
              <a:avLst/>
              <a:gdLst>
                <a:gd name="connsiteX0" fmla="*/ 181662 w 213068"/>
                <a:gd name="connsiteY0" fmla="*/ 25684 h 166661"/>
                <a:gd name="connsiteX1" fmla="*/ 208991 w 213068"/>
                <a:gd name="connsiteY1" fmla="*/ 7627 h 166661"/>
                <a:gd name="connsiteX2" fmla="*/ 213293 w 213068"/>
                <a:gd name="connsiteY2" fmla="*/ 2747 h 166661"/>
                <a:gd name="connsiteX3" fmla="*/ 210003 w 213068"/>
                <a:gd name="connsiteY3" fmla="*/ 63 h 166661"/>
                <a:gd name="connsiteX4" fmla="*/ 184445 w 213068"/>
                <a:gd name="connsiteY4" fmla="*/ 795 h 166661"/>
                <a:gd name="connsiteX5" fmla="*/ 158634 w 213068"/>
                <a:gd name="connsiteY5" fmla="*/ 63 h 166661"/>
                <a:gd name="connsiteX6" fmla="*/ 154079 w 213068"/>
                <a:gd name="connsiteY6" fmla="*/ 4943 h 166661"/>
                <a:gd name="connsiteX7" fmla="*/ 158634 w 213068"/>
                <a:gd name="connsiteY7" fmla="*/ 7627 h 166661"/>
                <a:gd name="connsiteX8" fmla="*/ 175842 w 213068"/>
                <a:gd name="connsiteY8" fmla="*/ 18364 h 166661"/>
                <a:gd name="connsiteX9" fmla="*/ 175082 w 213068"/>
                <a:gd name="connsiteY9" fmla="*/ 23488 h 166661"/>
                <a:gd name="connsiteX10" fmla="*/ 146741 w 213068"/>
                <a:gd name="connsiteY10" fmla="*/ 132074 h 166661"/>
                <a:gd name="connsiteX11" fmla="*/ 90816 w 213068"/>
                <a:gd name="connsiteY11" fmla="*/ 4699 h 166661"/>
                <a:gd name="connsiteX12" fmla="*/ 82719 w 213068"/>
                <a:gd name="connsiteY12" fmla="*/ 63 h 166661"/>
                <a:gd name="connsiteX13" fmla="*/ 48810 w 213068"/>
                <a:gd name="connsiteY13" fmla="*/ 63 h 166661"/>
                <a:gd name="connsiteX14" fmla="*/ 41471 w 213068"/>
                <a:gd name="connsiteY14" fmla="*/ 4943 h 166661"/>
                <a:gd name="connsiteX15" fmla="*/ 48557 w 213068"/>
                <a:gd name="connsiteY15" fmla="*/ 7627 h 166661"/>
                <a:gd name="connsiteX16" fmla="*/ 65764 w 213068"/>
                <a:gd name="connsiteY16" fmla="*/ 9823 h 166661"/>
                <a:gd name="connsiteX17" fmla="*/ 31856 w 213068"/>
                <a:gd name="connsiteY17" fmla="*/ 140859 h 166661"/>
                <a:gd name="connsiteX18" fmla="*/ 4526 w 213068"/>
                <a:gd name="connsiteY18" fmla="*/ 159160 h 166661"/>
                <a:gd name="connsiteX19" fmla="*/ 224 w 213068"/>
                <a:gd name="connsiteY19" fmla="*/ 164040 h 166661"/>
                <a:gd name="connsiteX20" fmla="*/ 3514 w 213068"/>
                <a:gd name="connsiteY20" fmla="*/ 166724 h 166661"/>
                <a:gd name="connsiteX21" fmla="*/ 28819 w 213068"/>
                <a:gd name="connsiteY21" fmla="*/ 165992 h 166661"/>
                <a:gd name="connsiteX22" fmla="*/ 54883 w 213068"/>
                <a:gd name="connsiteY22" fmla="*/ 166724 h 166661"/>
                <a:gd name="connsiteX23" fmla="*/ 59438 w 213068"/>
                <a:gd name="connsiteY23" fmla="*/ 161844 h 166661"/>
                <a:gd name="connsiteX24" fmla="*/ 54377 w 213068"/>
                <a:gd name="connsiteY24" fmla="*/ 159160 h 166661"/>
                <a:gd name="connsiteX25" fmla="*/ 37676 w 213068"/>
                <a:gd name="connsiteY25" fmla="*/ 148423 h 166661"/>
                <a:gd name="connsiteX26" fmla="*/ 38688 w 213068"/>
                <a:gd name="connsiteY26" fmla="*/ 142811 h 166661"/>
                <a:gd name="connsiteX27" fmla="*/ 72091 w 213068"/>
                <a:gd name="connsiteY27" fmla="*/ 13972 h 166661"/>
                <a:gd name="connsiteX28" fmla="*/ 74368 w 213068"/>
                <a:gd name="connsiteY28" fmla="*/ 18364 h 166661"/>
                <a:gd name="connsiteX29" fmla="*/ 137378 w 213068"/>
                <a:gd name="connsiteY29" fmla="*/ 162088 h 166661"/>
                <a:gd name="connsiteX30" fmla="*/ 142186 w 213068"/>
                <a:gd name="connsiteY30" fmla="*/ 166724 h 166661"/>
                <a:gd name="connsiteX31" fmla="*/ 146235 w 213068"/>
                <a:gd name="connsiteY31" fmla="*/ 161600 h 166661"/>
                <a:gd name="connsiteX32" fmla="*/ 181662 w 213068"/>
                <a:gd name="connsiteY32" fmla="*/ 25684 h 166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13068" h="166661">
                  <a:moveTo>
                    <a:pt x="181662" y="25684"/>
                  </a:moveTo>
                  <a:cubicBezTo>
                    <a:pt x="184192" y="15924"/>
                    <a:pt x="188747" y="8359"/>
                    <a:pt x="208991" y="7627"/>
                  </a:cubicBezTo>
                  <a:cubicBezTo>
                    <a:pt x="210257" y="7627"/>
                    <a:pt x="213293" y="7383"/>
                    <a:pt x="213293" y="2747"/>
                  </a:cubicBezTo>
                  <a:cubicBezTo>
                    <a:pt x="213293" y="2503"/>
                    <a:pt x="213293" y="63"/>
                    <a:pt x="210003" y="63"/>
                  </a:cubicBezTo>
                  <a:cubicBezTo>
                    <a:pt x="201653" y="63"/>
                    <a:pt x="192796" y="795"/>
                    <a:pt x="184445" y="795"/>
                  </a:cubicBezTo>
                  <a:cubicBezTo>
                    <a:pt x="175842" y="795"/>
                    <a:pt x="166985" y="63"/>
                    <a:pt x="158634" y="63"/>
                  </a:cubicBezTo>
                  <a:cubicBezTo>
                    <a:pt x="157116" y="63"/>
                    <a:pt x="154079" y="63"/>
                    <a:pt x="154079" y="4943"/>
                  </a:cubicBezTo>
                  <a:cubicBezTo>
                    <a:pt x="154079" y="7627"/>
                    <a:pt x="156610" y="7627"/>
                    <a:pt x="158634" y="7627"/>
                  </a:cubicBezTo>
                  <a:cubicBezTo>
                    <a:pt x="173058" y="7871"/>
                    <a:pt x="175842" y="12995"/>
                    <a:pt x="175842" y="18364"/>
                  </a:cubicBezTo>
                  <a:cubicBezTo>
                    <a:pt x="175842" y="19096"/>
                    <a:pt x="175336" y="22756"/>
                    <a:pt x="175082" y="23488"/>
                  </a:cubicBezTo>
                  <a:lnTo>
                    <a:pt x="146741" y="132074"/>
                  </a:lnTo>
                  <a:lnTo>
                    <a:pt x="90816" y="4699"/>
                  </a:lnTo>
                  <a:cubicBezTo>
                    <a:pt x="88792" y="307"/>
                    <a:pt x="88539" y="63"/>
                    <a:pt x="82719" y="63"/>
                  </a:cubicBezTo>
                  <a:lnTo>
                    <a:pt x="48810" y="63"/>
                  </a:lnTo>
                  <a:cubicBezTo>
                    <a:pt x="43749" y="63"/>
                    <a:pt x="41471" y="63"/>
                    <a:pt x="41471" y="4943"/>
                  </a:cubicBezTo>
                  <a:cubicBezTo>
                    <a:pt x="41471" y="7627"/>
                    <a:pt x="43749" y="7627"/>
                    <a:pt x="48557" y="7627"/>
                  </a:cubicBezTo>
                  <a:cubicBezTo>
                    <a:pt x="49822" y="7627"/>
                    <a:pt x="65764" y="7627"/>
                    <a:pt x="65764" y="9823"/>
                  </a:cubicBezTo>
                  <a:lnTo>
                    <a:pt x="31856" y="140859"/>
                  </a:lnTo>
                  <a:cubicBezTo>
                    <a:pt x="29325" y="150619"/>
                    <a:pt x="25023" y="158428"/>
                    <a:pt x="4526" y="159160"/>
                  </a:cubicBezTo>
                  <a:cubicBezTo>
                    <a:pt x="3008" y="159160"/>
                    <a:pt x="224" y="159404"/>
                    <a:pt x="224" y="164040"/>
                  </a:cubicBezTo>
                  <a:cubicBezTo>
                    <a:pt x="224" y="165748"/>
                    <a:pt x="1489" y="166724"/>
                    <a:pt x="3514" y="166724"/>
                  </a:cubicBezTo>
                  <a:cubicBezTo>
                    <a:pt x="11611" y="166724"/>
                    <a:pt x="20468" y="165992"/>
                    <a:pt x="28819" y="165992"/>
                  </a:cubicBezTo>
                  <a:cubicBezTo>
                    <a:pt x="37423" y="165992"/>
                    <a:pt x="46533" y="166724"/>
                    <a:pt x="54883" y="166724"/>
                  </a:cubicBezTo>
                  <a:cubicBezTo>
                    <a:pt x="56148" y="166724"/>
                    <a:pt x="59438" y="166724"/>
                    <a:pt x="59438" y="161844"/>
                  </a:cubicBezTo>
                  <a:cubicBezTo>
                    <a:pt x="59438" y="159404"/>
                    <a:pt x="57161" y="159160"/>
                    <a:pt x="54377" y="159160"/>
                  </a:cubicBezTo>
                  <a:cubicBezTo>
                    <a:pt x="39700" y="158672"/>
                    <a:pt x="37676" y="153303"/>
                    <a:pt x="37676" y="148423"/>
                  </a:cubicBezTo>
                  <a:cubicBezTo>
                    <a:pt x="37676" y="146715"/>
                    <a:pt x="37929" y="145495"/>
                    <a:pt x="38688" y="142811"/>
                  </a:cubicBezTo>
                  <a:lnTo>
                    <a:pt x="72091" y="13972"/>
                  </a:lnTo>
                  <a:cubicBezTo>
                    <a:pt x="73103" y="15436"/>
                    <a:pt x="73103" y="15924"/>
                    <a:pt x="74368" y="18364"/>
                  </a:cubicBezTo>
                  <a:lnTo>
                    <a:pt x="137378" y="162088"/>
                  </a:lnTo>
                  <a:cubicBezTo>
                    <a:pt x="139149" y="166236"/>
                    <a:pt x="139908" y="166724"/>
                    <a:pt x="142186" y="166724"/>
                  </a:cubicBezTo>
                  <a:cubicBezTo>
                    <a:pt x="144969" y="166724"/>
                    <a:pt x="144969" y="165992"/>
                    <a:pt x="146235" y="161600"/>
                  </a:cubicBezTo>
                  <a:lnTo>
                    <a:pt x="181662" y="25684"/>
                  </a:lnTo>
                  <a:close/>
                </a:path>
              </a:pathLst>
            </a:custGeom>
            <a:solidFill>
              <a:srgbClr val="000000"/>
            </a:solidFill>
            <a:ln w="25400" cap="flat">
              <a:noFill/>
              <a:prstDash val="solid"/>
              <a:miter/>
            </a:ln>
          </p:spPr>
          <p:txBody>
            <a:bodyPr rtlCol="0" anchor="ctr"/>
            <a:lstStyle/>
            <a:p>
              <a:endParaRPr lang="en-IN"/>
            </a:p>
          </p:txBody>
        </p:sp>
        <p:sp>
          <p:nvSpPr>
            <p:cNvPr id="369" name="Freeform: Shape 368">
              <a:extLst>
                <a:ext uri="{FF2B5EF4-FFF2-40B4-BE49-F238E27FC236}">
                  <a16:creationId xmlns:a16="http://schemas.microsoft.com/office/drawing/2014/main" id="{D6056142-6740-0180-2039-850AEA29BBBB}"/>
                </a:ext>
              </a:extLst>
            </p:cNvPr>
            <p:cNvSpPr/>
            <p:nvPr>
              <p:custDataLst>
                <p:tags r:id="rId73"/>
              </p:custDataLst>
            </p:nvPr>
          </p:nvSpPr>
          <p:spPr>
            <a:xfrm>
              <a:off x="8472445" y="4051419"/>
              <a:ext cx="26823" cy="25865"/>
            </a:xfrm>
            <a:custGeom>
              <a:avLst/>
              <a:gdLst>
                <a:gd name="connsiteX0" fmla="*/ 27056 w 26823"/>
                <a:gd name="connsiteY0" fmla="*/ 12995 h 25865"/>
                <a:gd name="connsiteX1" fmla="*/ 13644 w 26823"/>
                <a:gd name="connsiteY1" fmla="*/ 63 h 25865"/>
                <a:gd name="connsiteX2" fmla="*/ 233 w 26823"/>
                <a:gd name="connsiteY2" fmla="*/ 12995 h 25865"/>
                <a:gd name="connsiteX3" fmla="*/ 13644 w 26823"/>
                <a:gd name="connsiteY3" fmla="*/ 25928 h 25865"/>
                <a:gd name="connsiteX4" fmla="*/ 27056 w 26823"/>
                <a:gd name="connsiteY4" fmla="*/ 12995 h 2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5865">
                  <a:moveTo>
                    <a:pt x="27056" y="12995"/>
                  </a:moveTo>
                  <a:cubicBezTo>
                    <a:pt x="27056" y="5919"/>
                    <a:pt x="20983" y="63"/>
                    <a:pt x="13644" y="63"/>
                  </a:cubicBezTo>
                  <a:cubicBezTo>
                    <a:pt x="6306" y="63"/>
                    <a:pt x="233" y="5919"/>
                    <a:pt x="233" y="12995"/>
                  </a:cubicBezTo>
                  <a:cubicBezTo>
                    <a:pt x="233" y="20072"/>
                    <a:pt x="6306" y="25928"/>
                    <a:pt x="13644" y="25928"/>
                  </a:cubicBezTo>
                  <a:cubicBezTo>
                    <a:pt x="20983" y="25928"/>
                    <a:pt x="27056" y="20072"/>
                    <a:pt x="27056" y="12995"/>
                  </a:cubicBezTo>
                  <a:close/>
                </a:path>
              </a:pathLst>
            </a:custGeom>
            <a:solidFill>
              <a:srgbClr val="000000"/>
            </a:solidFill>
            <a:ln w="25400" cap="flat">
              <a:noFill/>
              <a:prstDash val="solid"/>
              <a:miter/>
            </a:ln>
          </p:spPr>
          <p:txBody>
            <a:bodyPr rtlCol="0" anchor="ctr"/>
            <a:lstStyle/>
            <a:p>
              <a:endParaRPr lang="en-IN"/>
            </a:p>
          </p:txBody>
        </p:sp>
      </p:grpSp>
      <p:sp>
        <p:nvSpPr>
          <p:cNvPr id="371" name="Slide Number Placeholder 370">
            <a:extLst>
              <a:ext uri="{FF2B5EF4-FFF2-40B4-BE49-F238E27FC236}">
                <a16:creationId xmlns:a16="http://schemas.microsoft.com/office/drawing/2014/main" id="{7780400F-B500-1374-49C0-BB5B51A696E8}"/>
              </a:ext>
            </a:extLst>
          </p:cNvPr>
          <p:cNvSpPr>
            <a:spLocks noGrp="1"/>
          </p:cNvSpPr>
          <p:nvPr>
            <p:ph type="sldNum" sz="quarter" idx="12"/>
          </p:nvPr>
        </p:nvSpPr>
        <p:spPr/>
        <p:txBody>
          <a:bodyPr/>
          <a:lstStyle/>
          <a:p>
            <a:fld id="{50AA789A-47A0-452A-AC36-A3ADBAC401EF}" type="slidenum">
              <a:rPr lang="en-IN" smtClean="0"/>
              <a:t>17</a:t>
            </a:fld>
            <a:endParaRPr lang="en-IN"/>
          </a:p>
        </p:txBody>
      </p:sp>
      <p:grpSp>
        <p:nvGrpSpPr>
          <p:cNvPr id="19" name="Group 18" descr="\documentclass{article}&#10;\usepackage{amsmath}&#10;\pagestyle{empty}&#10;\begin{document}&#10;&#10;$\sum_{n=0}^{\infty}\rightarrow \sum_{n=0}^{N}$&#10;&#10;&#10;\end{document}" title="IguanaTex Shape Display">
            <a:extLst>
              <a:ext uri="{FF2B5EF4-FFF2-40B4-BE49-F238E27FC236}">
                <a16:creationId xmlns:a16="http://schemas.microsoft.com/office/drawing/2014/main" id="{FF2378AA-5E07-B42C-D3D6-973EAA9B7D97}"/>
              </a:ext>
            </a:extLst>
          </p:cNvPr>
          <p:cNvGrpSpPr>
            <a:grpSpLocks noChangeAspect="1"/>
          </p:cNvGrpSpPr>
          <p:nvPr>
            <p:custDataLst>
              <p:tags r:id="rId3"/>
            </p:custDataLst>
          </p:nvPr>
        </p:nvGrpSpPr>
        <p:grpSpPr>
          <a:xfrm>
            <a:off x="3977525" y="2966807"/>
            <a:ext cx="2033391" cy="390550"/>
            <a:chOff x="4495339" y="3860121"/>
            <a:chExt cx="1673214" cy="321371"/>
          </a:xfrm>
        </p:grpSpPr>
        <p:sp>
          <p:nvSpPr>
            <p:cNvPr id="8" name="Freeform: Shape 7">
              <a:extLst>
                <a:ext uri="{FF2B5EF4-FFF2-40B4-BE49-F238E27FC236}">
                  <a16:creationId xmlns:a16="http://schemas.microsoft.com/office/drawing/2014/main" id="{EF29B23F-46B7-39EE-1E0F-FD14A0369456}"/>
                </a:ext>
              </a:extLst>
            </p:cNvPr>
            <p:cNvSpPr/>
            <p:nvPr>
              <p:custDataLst>
                <p:tags r:id="rId37"/>
              </p:custDataLst>
            </p:nvPr>
          </p:nvSpPr>
          <p:spPr>
            <a:xfrm>
              <a:off x="4495339" y="3917422"/>
              <a:ext cx="237736" cy="248184"/>
            </a:xfrm>
            <a:custGeom>
              <a:avLst/>
              <a:gdLst>
                <a:gd name="connsiteX0" fmla="*/ 92096 w 237736"/>
                <a:gd name="connsiteY0" fmla="*/ 132586 h 248184"/>
                <a:gd name="connsiteX1" fmla="*/ 2598 w 237736"/>
                <a:gd name="connsiteY1" fmla="*/ 241539 h 248184"/>
                <a:gd name="connsiteX2" fmla="*/ 329 w 237736"/>
                <a:gd name="connsiteY2" fmla="*/ 245510 h 248184"/>
                <a:gd name="connsiteX3" fmla="*/ 7136 w 237736"/>
                <a:gd name="connsiteY3" fmla="*/ 248240 h 248184"/>
                <a:gd name="connsiteX4" fmla="*/ 216132 w 237736"/>
                <a:gd name="connsiteY4" fmla="*/ 248240 h 248184"/>
                <a:gd name="connsiteX5" fmla="*/ 237813 w 237736"/>
                <a:gd name="connsiteY5" fmla="*/ 186442 h 248184"/>
                <a:gd name="connsiteX6" fmla="*/ 231511 w 237736"/>
                <a:gd name="connsiteY6" fmla="*/ 186442 h 248184"/>
                <a:gd name="connsiteX7" fmla="*/ 186888 w 237736"/>
                <a:gd name="connsiteY7" fmla="*/ 227392 h 248184"/>
                <a:gd name="connsiteX8" fmla="*/ 128399 w 237736"/>
                <a:gd name="connsiteY8" fmla="*/ 234590 h 248184"/>
                <a:gd name="connsiteX9" fmla="*/ 21254 w 237736"/>
                <a:gd name="connsiteY9" fmla="*/ 234590 h 248184"/>
                <a:gd name="connsiteX10" fmla="*/ 108735 w 237736"/>
                <a:gd name="connsiteY10" fmla="*/ 128119 h 248184"/>
                <a:gd name="connsiteX11" fmla="*/ 111004 w 237736"/>
                <a:gd name="connsiteY11" fmla="*/ 124148 h 248184"/>
                <a:gd name="connsiteX12" fmla="*/ 109239 w 237736"/>
                <a:gd name="connsiteY12" fmla="*/ 120673 h 248184"/>
                <a:gd name="connsiteX13" fmla="*/ 27304 w 237736"/>
                <a:gd name="connsiteY13" fmla="*/ 9983 h 248184"/>
                <a:gd name="connsiteX14" fmla="*/ 127139 w 237736"/>
                <a:gd name="connsiteY14" fmla="*/ 9983 h 248184"/>
                <a:gd name="connsiteX15" fmla="*/ 231511 w 237736"/>
                <a:gd name="connsiteY15" fmla="*/ 58131 h 248184"/>
                <a:gd name="connsiteX16" fmla="*/ 237813 w 237736"/>
                <a:gd name="connsiteY16" fmla="*/ 58131 h 248184"/>
                <a:gd name="connsiteX17" fmla="*/ 216132 w 237736"/>
                <a:gd name="connsiteY17" fmla="*/ 55 h 248184"/>
                <a:gd name="connsiteX18" fmla="*/ 7136 w 237736"/>
                <a:gd name="connsiteY18" fmla="*/ 55 h 248184"/>
                <a:gd name="connsiteX19" fmla="*/ 77 w 237736"/>
                <a:gd name="connsiteY19" fmla="*/ 7997 h 248184"/>
                <a:gd name="connsiteX20" fmla="*/ 92096 w 237736"/>
                <a:gd name="connsiteY20" fmla="*/ 132586 h 248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7736" h="248184">
                  <a:moveTo>
                    <a:pt x="92096" y="132586"/>
                  </a:moveTo>
                  <a:lnTo>
                    <a:pt x="2598" y="241539"/>
                  </a:lnTo>
                  <a:cubicBezTo>
                    <a:pt x="581" y="244021"/>
                    <a:pt x="329" y="244517"/>
                    <a:pt x="329" y="245510"/>
                  </a:cubicBezTo>
                  <a:cubicBezTo>
                    <a:pt x="329" y="248240"/>
                    <a:pt x="2598" y="248240"/>
                    <a:pt x="7136" y="248240"/>
                  </a:cubicBezTo>
                  <a:lnTo>
                    <a:pt x="216132" y="248240"/>
                  </a:lnTo>
                  <a:lnTo>
                    <a:pt x="237813" y="186442"/>
                  </a:lnTo>
                  <a:lnTo>
                    <a:pt x="231511" y="186442"/>
                  </a:lnTo>
                  <a:cubicBezTo>
                    <a:pt x="225208" y="205056"/>
                    <a:pt x="208317" y="220195"/>
                    <a:pt x="186888" y="227392"/>
                  </a:cubicBezTo>
                  <a:cubicBezTo>
                    <a:pt x="182854" y="228633"/>
                    <a:pt x="165459" y="234590"/>
                    <a:pt x="128399" y="234590"/>
                  </a:cubicBezTo>
                  <a:lnTo>
                    <a:pt x="21254" y="234590"/>
                  </a:lnTo>
                  <a:lnTo>
                    <a:pt x="108735" y="128119"/>
                  </a:lnTo>
                  <a:cubicBezTo>
                    <a:pt x="110500" y="125885"/>
                    <a:pt x="111004" y="125140"/>
                    <a:pt x="111004" y="124148"/>
                  </a:cubicBezTo>
                  <a:cubicBezTo>
                    <a:pt x="111004" y="123155"/>
                    <a:pt x="110752" y="122907"/>
                    <a:pt x="109239" y="120673"/>
                  </a:cubicBezTo>
                  <a:lnTo>
                    <a:pt x="27304" y="9983"/>
                  </a:lnTo>
                  <a:lnTo>
                    <a:pt x="127139" y="9983"/>
                  </a:lnTo>
                  <a:cubicBezTo>
                    <a:pt x="155879" y="9983"/>
                    <a:pt x="213863" y="11720"/>
                    <a:pt x="231511" y="58131"/>
                  </a:cubicBezTo>
                  <a:lnTo>
                    <a:pt x="237813" y="58131"/>
                  </a:lnTo>
                  <a:lnTo>
                    <a:pt x="216132" y="55"/>
                  </a:lnTo>
                  <a:lnTo>
                    <a:pt x="7136" y="55"/>
                  </a:lnTo>
                  <a:cubicBezTo>
                    <a:pt x="329" y="55"/>
                    <a:pt x="77" y="303"/>
                    <a:pt x="77" y="7997"/>
                  </a:cubicBezTo>
                  <a:lnTo>
                    <a:pt x="92096" y="132586"/>
                  </a:lnTo>
                  <a:close/>
                </a:path>
              </a:pathLst>
            </a:custGeom>
            <a:solidFill>
              <a:srgbClr val="000000"/>
            </a:solidFill>
            <a:ln w="25305"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CD9D5D92-3F4B-68A4-6B71-8DFCF6A484F6}"/>
                </a:ext>
              </a:extLst>
            </p:cNvPr>
            <p:cNvSpPr/>
            <p:nvPr>
              <p:custDataLst>
                <p:tags r:id="rId38"/>
              </p:custDataLst>
            </p:nvPr>
          </p:nvSpPr>
          <p:spPr>
            <a:xfrm>
              <a:off x="4760923" y="3902164"/>
              <a:ext cx="173651" cy="78351"/>
            </a:xfrm>
            <a:custGeom>
              <a:avLst/>
              <a:gdLst>
                <a:gd name="connsiteX0" fmla="*/ 88501 w 173651"/>
                <a:gd name="connsiteY0" fmla="*/ 29071 h 78351"/>
                <a:gd name="connsiteX1" fmla="*/ 69618 w 173651"/>
                <a:gd name="connsiteY1" fmla="*/ 10655 h 78351"/>
                <a:gd name="connsiteX2" fmla="*/ 37853 w 173651"/>
                <a:gd name="connsiteY2" fmla="*/ 58 h 78351"/>
                <a:gd name="connsiteX3" fmla="*/ 87 w 173651"/>
                <a:gd name="connsiteY3" fmla="*/ 39321 h 78351"/>
                <a:gd name="connsiteX4" fmla="*/ 37323 w 173651"/>
                <a:gd name="connsiteY4" fmla="*/ 78410 h 78351"/>
                <a:gd name="connsiteX5" fmla="*/ 85325 w 173651"/>
                <a:gd name="connsiteY5" fmla="*/ 49397 h 78351"/>
                <a:gd name="connsiteX6" fmla="*/ 104207 w 173651"/>
                <a:gd name="connsiteY6" fmla="*/ 67812 h 78351"/>
                <a:gd name="connsiteX7" fmla="*/ 135973 w 173651"/>
                <a:gd name="connsiteY7" fmla="*/ 78410 h 78351"/>
                <a:gd name="connsiteX8" fmla="*/ 173738 w 173651"/>
                <a:gd name="connsiteY8" fmla="*/ 39147 h 78351"/>
                <a:gd name="connsiteX9" fmla="*/ 136502 w 173651"/>
                <a:gd name="connsiteY9" fmla="*/ 58 h 78351"/>
                <a:gd name="connsiteX10" fmla="*/ 88501 w 173651"/>
                <a:gd name="connsiteY10" fmla="*/ 29071 h 78351"/>
                <a:gd name="connsiteX11" fmla="*/ 94148 w 173651"/>
                <a:gd name="connsiteY11" fmla="*/ 35499 h 78351"/>
                <a:gd name="connsiteX12" fmla="*/ 138091 w 173651"/>
                <a:gd name="connsiteY12" fmla="*/ 6659 h 78351"/>
                <a:gd name="connsiteX13" fmla="*/ 168797 w 173651"/>
                <a:gd name="connsiteY13" fmla="*/ 39147 h 78351"/>
                <a:gd name="connsiteX14" fmla="*/ 138796 w 173651"/>
                <a:gd name="connsiteY14" fmla="*/ 68855 h 78351"/>
                <a:gd name="connsiteX15" fmla="*/ 94148 w 173651"/>
                <a:gd name="connsiteY15" fmla="*/ 35499 h 78351"/>
                <a:gd name="connsiteX16" fmla="*/ 79677 w 173651"/>
                <a:gd name="connsiteY16" fmla="*/ 42969 h 78351"/>
                <a:gd name="connsiteX17" fmla="*/ 35735 w 173651"/>
                <a:gd name="connsiteY17" fmla="*/ 71808 h 78351"/>
                <a:gd name="connsiteX18" fmla="*/ 5029 w 173651"/>
                <a:gd name="connsiteY18" fmla="*/ 39321 h 78351"/>
                <a:gd name="connsiteX19" fmla="*/ 35029 w 173651"/>
                <a:gd name="connsiteY19" fmla="*/ 9613 h 78351"/>
                <a:gd name="connsiteX20" fmla="*/ 79677 w 173651"/>
                <a:gd name="connsiteY20" fmla="*/ 42969 h 7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3651" h="78351">
                  <a:moveTo>
                    <a:pt x="88501" y="29071"/>
                  </a:moveTo>
                  <a:cubicBezTo>
                    <a:pt x="79148" y="18299"/>
                    <a:pt x="76324" y="15346"/>
                    <a:pt x="69618" y="10655"/>
                  </a:cubicBezTo>
                  <a:cubicBezTo>
                    <a:pt x="58853" y="3011"/>
                    <a:pt x="47559" y="58"/>
                    <a:pt x="37853" y="58"/>
                  </a:cubicBezTo>
                  <a:cubicBezTo>
                    <a:pt x="15970" y="58"/>
                    <a:pt x="87" y="18473"/>
                    <a:pt x="87" y="39321"/>
                  </a:cubicBezTo>
                  <a:cubicBezTo>
                    <a:pt x="87" y="59647"/>
                    <a:pt x="15264" y="78410"/>
                    <a:pt x="37323" y="78410"/>
                  </a:cubicBezTo>
                  <a:cubicBezTo>
                    <a:pt x="61853" y="78410"/>
                    <a:pt x="78971" y="58605"/>
                    <a:pt x="85325" y="49397"/>
                  </a:cubicBezTo>
                  <a:cubicBezTo>
                    <a:pt x="94678" y="60168"/>
                    <a:pt x="97501" y="63121"/>
                    <a:pt x="104207" y="67812"/>
                  </a:cubicBezTo>
                  <a:cubicBezTo>
                    <a:pt x="114972" y="75456"/>
                    <a:pt x="126267" y="78410"/>
                    <a:pt x="135973" y="78410"/>
                  </a:cubicBezTo>
                  <a:cubicBezTo>
                    <a:pt x="157856" y="78410"/>
                    <a:pt x="173738" y="59994"/>
                    <a:pt x="173738" y="39147"/>
                  </a:cubicBezTo>
                  <a:cubicBezTo>
                    <a:pt x="173738" y="18821"/>
                    <a:pt x="158562" y="58"/>
                    <a:pt x="136502" y="58"/>
                  </a:cubicBezTo>
                  <a:cubicBezTo>
                    <a:pt x="111972" y="58"/>
                    <a:pt x="94854" y="19863"/>
                    <a:pt x="88501" y="29071"/>
                  </a:cubicBezTo>
                  <a:close/>
                  <a:moveTo>
                    <a:pt x="94148" y="35499"/>
                  </a:moveTo>
                  <a:cubicBezTo>
                    <a:pt x="101207" y="24206"/>
                    <a:pt x="116561" y="6659"/>
                    <a:pt x="138091" y="6659"/>
                  </a:cubicBezTo>
                  <a:cubicBezTo>
                    <a:pt x="156267" y="6659"/>
                    <a:pt x="168797" y="22469"/>
                    <a:pt x="168797" y="39147"/>
                  </a:cubicBezTo>
                  <a:cubicBezTo>
                    <a:pt x="168797" y="55825"/>
                    <a:pt x="155032" y="68855"/>
                    <a:pt x="138796" y="68855"/>
                  </a:cubicBezTo>
                  <a:cubicBezTo>
                    <a:pt x="122384" y="68855"/>
                    <a:pt x="111090" y="55651"/>
                    <a:pt x="94148" y="35499"/>
                  </a:cubicBezTo>
                  <a:close/>
                  <a:moveTo>
                    <a:pt x="79677" y="42969"/>
                  </a:moveTo>
                  <a:cubicBezTo>
                    <a:pt x="72618" y="54261"/>
                    <a:pt x="57265" y="71808"/>
                    <a:pt x="35735" y="71808"/>
                  </a:cubicBezTo>
                  <a:cubicBezTo>
                    <a:pt x="17558" y="71808"/>
                    <a:pt x="5029" y="55999"/>
                    <a:pt x="5029" y="39321"/>
                  </a:cubicBezTo>
                  <a:cubicBezTo>
                    <a:pt x="5029" y="22643"/>
                    <a:pt x="18794" y="9613"/>
                    <a:pt x="35029" y="9613"/>
                  </a:cubicBezTo>
                  <a:cubicBezTo>
                    <a:pt x="51441" y="9613"/>
                    <a:pt x="62736" y="22816"/>
                    <a:pt x="79677" y="42969"/>
                  </a:cubicBezTo>
                  <a:close/>
                </a:path>
              </a:pathLst>
            </a:custGeom>
            <a:solidFill>
              <a:srgbClr val="000000"/>
            </a:solidFill>
            <a:ln w="25305"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B6249B64-D585-5DAB-E484-47F944487DBD}"/>
                </a:ext>
              </a:extLst>
            </p:cNvPr>
            <p:cNvSpPr/>
            <p:nvPr>
              <p:custDataLst>
                <p:tags r:id="rId39"/>
              </p:custDataLst>
            </p:nvPr>
          </p:nvSpPr>
          <p:spPr>
            <a:xfrm>
              <a:off x="4755629" y="4101404"/>
              <a:ext cx="107826" cy="78351"/>
            </a:xfrm>
            <a:custGeom>
              <a:avLst/>
              <a:gdLst>
                <a:gd name="connsiteX0" fmla="*/ 13323 w 107826"/>
                <a:gd name="connsiteY0" fmla="*/ 65735 h 78351"/>
                <a:gd name="connsiteX1" fmla="*/ 11558 w 107826"/>
                <a:gd name="connsiteY1" fmla="*/ 72858 h 78351"/>
                <a:gd name="connsiteX2" fmla="*/ 17558 w 107826"/>
                <a:gd name="connsiteY2" fmla="*/ 78418 h 78351"/>
                <a:gd name="connsiteX3" fmla="*/ 24441 w 107826"/>
                <a:gd name="connsiteY3" fmla="*/ 74596 h 78351"/>
                <a:gd name="connsiteX4" fmla="*/ 27617 w 107826"/>
                <a:gd name="connsiteY4" fmla="*/ 63824 h 78351"/>
                <a:gd name="connsiteX5" fmla="*/ 31500 w 107826"/>
                <a:gd name="connsiteY5" fmla="*/ 48189 h 78351"/>
                <a:gd name="connsiteX6" fmla="*/ 34500 w 107826"/>
                <a:gd name="connsiteY6" fmla="*/ 36549 h 78351"/>
                <a:gd name="connsiteX7" fmla="*/ 41912 w 107826"/>
                <a:gd name="connsiteY7" fmla="*/ 20913 h 78351"/>
                <a:gd name="connsiteX8" fmla="*/ 68383 w 107826"/>
                <a:gd name="connsiteY8" fmla="*/ 4930 h 78351"/>
                <a:gd name="connsiteX9" fmla="*/ 78795 w 107826"/>
                <a:gd name="connsiteY9" fmla="*/ 17091 h 78351"/>
                <a:gd name="connsiteX10" fmla="*/ 68383 w 107826"/>
                <a:gd name="connsiteY10" fmla="*/ 54096 h 78351"/>
                <a:gd name="connsiteX11" fmla="*/ 65736 w 107826"/>
                <a:gd name="connsiteY11" fmla="*/ 63477 h 78351"/>
                <a:gd name="connsiteX12" fmla="*/ 82501 w 107826"/>
                <a:gd name="connsiteY12" fmla="*/ 78418 h 78351"/>
                <a:gd name="connsiteX13" fmla="*/ 107913 w 107826"/>
                <a:gd name="connsiteY13" fmla="*/ 51837 h 78351"/>
                <a:gd name="connsiteX14" fmla="*/ 105090 w 107826"/>
                <a:gd name="connsiteY14" fmla="*/ 49579 h 78351"/>
                <a:gd name="connsiteX15" fmla="*/ 101737 w 107826"/>
                <a:gd name="connsiteY15" fmla="*/ 52532 h 78351"/>
                <a:gd name="connsiteX16" fmla="*/ 83030 w 107826"/>
                <a:gd name="connsiteY16" fmla="*/ 73553 h 78351"/>
                <a:gd name="connsiteX17" fmla="*/ 78619 w 107826"/>
                <a:gd name="connsiteY17" fmla="*/ 67473 h 78351"/>
                <a:gd name="connsiteX18" fmla="*/ 82677 w 107826"/>
                <a:gd name="connsiteY18" fmla="*/ 53401 h 78351"/>
                <a:gd name="connsiteX19" fmla="*/ 92031 w 107826"/>
                <a:gd name="connsiteY19" fmla="*/ 19871 h 78351"/>
                <a:gd name="connsiteX20" fmla="*/ 69089 w 107826"/>
                <a:gd name="connsiteY20" fmla="*/ 66 h 78351"/>
                <a:gd name="connsiteX21" fmla="*/ 39265 w 107826"/>
                <a:gd name="connsiteY21" fmla="*/ 15875 h 78351"/>
                <a:gd name="connsiteX22" fmla="*/ 20382 w 107826"/>
                <a:gd name="connsiteY22" fmla="*/ 66 h 78351"/>
                <a:gd name="connsiteX23" fmla="*/ 6440 w 107826"/>
                <a:gd name="connsiteY23" fmla="*/ 9447 h 78351"/>
                <a:gd name="connsiteX24" fmla="*/ 87 w 107826"/>
                <a:gd name="connsiteY24" fmla="*/ 26646 h 78351"/>
                <a:gd name="connsiteX25" fmla="*/ 3087 w 107826"/>
                <a:gd name="connsiteY25" fmla="*/ 28905 h 78351"/>
                <a:gd name="connsiteX26" fmla="*/ 6970 w 107826"/>
                <a:gd name="connsiteY26" fmla="*/ 23693 h 78351"/>
                <a:gd name="connsiteX27" fmla="*/ 19852 w 107826"/>
                <a:gd name="connsiteY27" fmla="*/ 4930 h 78351"/>
                <a:gd name="connsiteX28" fmla="*/ 25676 w 107826"/>
                <a:gd name="connsiteY28" fmla="*/ 13443 h 78351"/>
                <a:gd name="connsiteX29" fmla="*/ 22852 w 107826"/>
                <a:gd name="connsiteY29" fmla="*/ 27862 h 78351"/>
                <a:gd name="connsiteX30" fmla="*/ 18970 w 107826"/>
                <a:gd name="connsiteY30" fmla="*/ 43498 h 78351"/>
                <a:gd name="connsiteX31" fmla="*/ 13323 w 107826"/>
                <a:gd name="connsiteY31" fmla="*/ 65735 h 7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7826" h="78351">
                  <a:moveTo>
                    <a:pt x="13323" y="65735"/>
                  </a:moveTo>
                  <a:cubicBezTo>
                    <a:pt x="12617" y="67994"/>
                    <a:pt x="11558" y="72337"/>
                    <a:pt x="11558" y="72858"/>
                  </a:cubicBezTo>
                  <a:cubicBezTo>
                    <a:pt x="11558" y="76680"/>
                    <a:pt x="14735" y="78418"/>
                    <a:pt x="17558" y="78418"/>
                  </a:cubicBezTo>
                  <a:cubicBezTo>
                    <a:pt x="20735" y="78418"/>
                    <a:pt x="23558" y="76159"/>
                    <a:pt x="24441" y="74596"/>
                  </a:cubicBezTo>
                  <a:cubicBezTo>
                    <a:pt x="25323" y="73032"/>
                    <a:pt x="26735" y="67473"/>
                    <a:pt x="27617" y="63824"/>
                  </a:cubicBezTo>
                  <a:cubicBezTo>
                    <a:pt x="28500" y="60524"/>
                    <a:pt x="30441" y="52532"/>
                    <a:pt x="31500" y="48189"/>
                  </a:cubicBezTo>
                  <a:cubicBezTo>
                    <a:pt x="32559" y="44367"/>
                    <a:pt x="33617" y="40545"/>
                    <a:pt x="34500" y="36549"/>
                  </a:cubicBezTo>
                  <a:cubicBezTo>
                    <a:pt x="36441" y="29426"/>
                    <a:pt x="36794" y="28036"/>
                    <a:pt x="41912" y="20913"/>
                  </a:cubicBezTo>
                  <a:cubicBezTo>
                    <a:pt x="46853" y="13964"/>
                    <a:pt x="55147" y="4930"/>
                    <a:pt x="68383" y="4930"/>
                  </a:cubicBezTo>
                  <a:cubicBezTo>
                    <a:pt x="78619" y="4930"/>
                    <a:pt x="78795" y="13790"/>
                    <a:pt x="78795" y="17091"/>
                  </a:cubicBezTo>
                  <a:cubicBezTo>
                    <a:pt x="78795" y="27515"/>
                    <a:pt x="71207" y="46799"/>
                    <a:pt x="68383" y="54096"/>
                  </a:cubicBezTo>
                  <a:cubicBezTo>
                    <a:pt x="66442" y="58960"/>
                    <a:pt x="65736" y="60524"/>
                    <a:pt x="65736" y="63477"/>
                  </a:cubicBezTo>
                  <a:cubicBezTo>
                    <a:pt x="65736" y="72685"/>
                    <a:pt x="73501" y="78418"/>
                    <a:pt x="82501" y="78418"/>
                  </a:cubicBezTo>
                  <a:cubicBezTo>
                    <a:pt x="100148" y="78418"/>
                    <a:pt x="107913" y="54443"/>
                    <a:pt x="107913" y="51837"/>
                  </a:cubicBezTo>
                  <a:cubicBezTo>
                    <a:pt x="107913" y="49579"/>
                    <a:pt x="105619" y="49579"/>
                    <a:pt x="105090" y="49579"/>
                  </a:cubicBezTo>
                  <a:cubicBezTo>
                    <a:pt x="102619" y="49579"/>
                    <a:pt x="102443" y="50621"/>
                    <a:pt x="101737" y="52532"/>
                  </a:cubicBezTo>
                  <a:cubicBezTo>
                    <a:pt x="97678" y="66430"/>
                    <a:pt x="90089" y="73553"/>
                    <a:pt x="83030" y="73553"/>
                  </a:cubicBezTo>
                  <a:cubicBezTo>
                    <a:pt x="79324" y="73553"/>
                    <a:pt x="78619" y="71121"/>
                    <a:pt x="78619" y="67473"/>
                  </a:cubicBezTo>
                  <a:cubicBezTo>
                    <a:pt x="78619" y="63477"/>
                    <a:pt x="79501" y="61218"/>
                    <a:pt x="82677" y="53401"/>
                  </a:cubicBezTo>
                  <a:cubicBezTo>
                    <a:pt x="84795" y="48015"/>
                    <a:pt x="92031" y="29600"/>
                    <a:pt x="92031" y="19871"/>
                  </a:cubicBezTo>
                  <a:cubicBezTo>
                    <a:pt x="92031" y="3019"/>
                    <a:pt x="78442" y="66"/>
                    <a:pt x="69089" y="66"/>
                  </a:cubicBezTo>
                  <a:cubicBezTo>
                    <a:pt x="54441" y="66"/>
                    <a:pt x="44559" y="8926"/>
                    <a:pt x="39265" y="15875"/>
                  </a:cubicBezTo>
                  <a:cubicBezTo>
                    <a:pt x="38029" y="3888"/>
                    <a:pt x="27617" y="66"/>
                    <a:pt x="20382" y="66"/>
                  </a:cubicBezTo>
                  <a:cubicBezTo>
                    <a:pt x="12793" y="66"/>
                    <a:pt x="8734" y="5451"/>
                    <a:pt x="6440" y="9447"/>
                  </a:cubicBezTo>
                  <a:cubicBezTo>
                    <a:pt x="2558" y="15875"/>
                    <a:pt x="87" y="25778"/>
                    <a:pt x="87" y="26646"/>
                  </a:cubicBezTo>
                  <a:cubicBezTo>
                    <a:pt x="87" y="28905"/>
                    <a:pt x="2558" y="28905"/>
                    <a:pt x="3087" y="28905"/>
                  </a:cubicBezTo>
                  <a:cubicBezTo>
                    <a:pt x="5558" y="28905"/>
                    <a:pt x="5734" y="28384"/>
                    <a:pt x="6970" y="23693"/>
                  </a:cubicBezTo>
                  <a:cubicBezTo>
                    <a:pt x="9617" y="13443"/>
                    <a:pt x="12970" y="4930"/>
                    <a:pt x="19852" y="4930"/>
                  </a:cubicBezTo>
                  <a:cubicBezTo>
                    <a:pt x="24441" y="4930"/>
                    <a:pt x="25676" y="8752"/>
                    <a:pt x="25676" y="13443"/>
                  </a:cubicBezTo>
                  <a:cubicBezTo>
                    <a:pt x="25676" y="16744"/>
                    <a:pt x="24088" y="23172"/>
                    <a:pt x="22852" y="27862"/>
                  </a:cubicBezTo>
                  <a:cubicBezTo>
                    <a:pt x="21617" y="32553"/>
                    <a:pt x="19852" y="39676"/>
                    <a:pt x="18970" y="43498"/>
                  </a:cubicBezTo>
                  <a:lnTo>
                    <a:pt x="13323" y="65735"/>
                  </a:lnTo>
                  <a:close/>
                </a:path>
              </a:pathLst>
            </a:custGeom>
            <a:solidFill>
              <a:srgbClr val="000000"/>
            </a:solidFill>
            <a:ln w="25305"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85419B66-1200-C9B3-86F5-FB0B70269DA2}"/>
                </a:ext>
              </a:extLst>
            </p:cNvPr>
            <p:cNvSpPr/>
            <p:nvPr>
              <p:custDataLst>
                <p:tags r:id="rId40"/>
              </p:custDataLst>
            </p:nvPr>
          </p:nvSpPr>
          <p:spPr>
            <a:xfrm>
              <a:off x="4884313" y="4111133"/>
              <a:ext cx="129885" cy="46733"/>
            </a:xfrm>
            <a:custGeom>
              <a:avLst/>
              <a:gdLst>
                <a:gd name="connsiteX0" fmla="*/ 123272 w 129885"/>
                <a:gd name="connsiteY0" fmla="*/ 8578 h 46733"/>
                <a:gd name="connsiteX1" fmla="*/ 129978 w 129885"/>
                <a:gd name="connsiteY1" fmla="*/ 4235 h 46733"/>
                <a:gd name="connsiteX2" fmla="*/ 123448 w 129885"/>
                <a:gd name="connsiteY2" fmla="*/ 66 h 46733"/>
                <a:gd name="connsiteX3" fmla="*/ 6622 w 129885"/>
                <a:gd name="connsiteY3" fmla="*/ 66 h 46733"/>
                <a:gd name="connsiteX4" fmla="*/ 92 w 129885"/>
                <a:gd name="connsiteY4" fmla="*/ 4235 h 46733"/>
                <a:gd name="connsiteX5" fmla="*/ 6798 w 129885"/>
                <a:gd name="connsiteY5" fmla="*/ 8578 h 46733"/>
                <a:gd name="connsiteX6" fmla="*/ 123272 w 129885"/>
                <a:gd name="connsiteY6" fmla="*/ 8578 h 46733"/>
                <a:gd name="connsiteX7" fmla="*/ 123448 w 129885"/>
                <a:gd name="connsiteY7" fmla="*/ 46799 h 46733"/>
                <a:gd name="connsiteX8" fmla="*/ 129978 w 129885"/>
                <a:gd name="connsiteY8" fmla="*/ 42629 h 46733"/>
                <a:gd name="connsiteX9" fmla="*/ 123272 w 129885"/>
                <a:gd name="connsiteY9" fmla="*/ 38286 h 46733"/>
                <a:gd name="connsiteX10" fmla="*/ 6798 w 129885"/>
                <a:gd name="connsiteY10" fmla="*/ 38286 h 46733"/>
                <a:gd name="connsiteX11" fmla="*/ 92 w 129885"/>
                <a:gd name="connsiteY11" fmla="*/ 42629 h 46733"/>
                <a:gd name="connsiteX12" fmla="*/ 6622 w 129885"/>
                <a:gd name="connsiteY12" fmla="*/ 46799 h 46733"/>
                <a:gd name="connsiteX13" fmla="*/ 123448 w 129885"/>
                <a:gd name="connsiteY13" fmla="*/ 46799 h 46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885" h="46733">
                  <a:moveTo>
                    <a:pt x="123272" y="8578"/>
                  </a:moveTo>
                  <a:cubicBezTo>
                    <a:pt x="125919" y="8578"/>
                    <a:pt x="129978" y="8578"/>
                    <a:pt x="129978" y="4235"/>
                  </a:cubicBezTo>
                  <a:cubicBezTo>
                    <a:pt x="129978" y="66"/>
                    <a:pt x="125742" y="66"/>
                    <a:pt x="123448" y="66"/>
                  </a:cubicBezTo>
                  <a:lnTo>
                    <a:pt x="6622" y="66"/>
                  </a:lnTo>
                  <a:cubicBezTo>
                    <a:pt x="4328" y="66"/>
                    <a:pt x="92" y="66"/>
                    <a:pt x="92" y="4235"/>
                  </a:cubicBezTo>
                  <a:cubicBezTo>
                    <a:pt x="92" y="8578"/>
                    <a:pt x="4151" y="8578"/>
                    <a:pt x="6798" y="8578"/>
                  </a:cubicBezTo>
                  <a:lnTo>
                    <a:pt x="123272" y="8578"/>
                  </a:lnTo>
                  <a:close/>
                  <a:moveTo>
                    <a:pt x="123448" y="46799"/>
                  </a:moveTo>
                  <a:cubicBezTo>
                    <a:pt x="125742" y="46799"/>
                    <a:pt x="129978" y="46799"/>
                    <a:pt x="129978" y="42629"/>
                  </a:cubicBezTo>
                  <a:cubicBezTo>
                    <a:pt x="129978" y="38286"/>
                    <a:pt x="125919" y="38286"/>
                    <a:pt x="123272" y="38286"/>
                  </a:cubicBezTo>
                  <a:lnTo>
                    <a:pt x="6798" y="38286"/>
                  </a:lnTo>
                  <a:cubicBezTo>
                    <a:pt x="4151" y="38286"/>
                    <a:pt x="92" y="38286"/>
                    <a:pt x="92" y="42629"/>
                  </a:cubicBezTo>
                  <a:cubicBezTo>
                    <a:pt x="92" y="46799"/>
                    <a:pt x="4328" y="46799"/>
                    <a:pt x="6622" y="46799"/>
                  </a:cubicBezTo>
                  <a:lnTo>
                    <a:pt x="123448" y="46799"/>
                  </a:lnTo>
                  <a:close/>
                </a:path>
              </a:pathLst>
            </a:custGeom>
            <a:solidFill>
              <a:srgbClr val="000000"/>
            </a:solidFill>
            <a:ln w="25305"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9072382B-A124-2BF9-484E-DBE52E558445}"/>
                </a:ext>
              </a:extLst>
            </p:cNvPr>
            <p:cNvSpPr/>
            <p:nvPr>
              <p:custDataLst>
                <p:tags r:id="rId41"/>
              </p:custDataLst>
            </p:nvPr>
          </p:nvSpPr>
          <p:spPr>
            <a:xfrm>
              <a:off x="5035903" y="4062662"/>
              <a:ext cx="81884" cy="118830"/>
            </a:xfrm>
            <a:custGeom>
              <a:avLst/>
              <a:gdLst>
                <a:gd name="connsiteX0" fmla="*/ 81983 w 81884"/>
                <a:gd name="connsiteY0" fmla="*/ 60002 h 118830"/>
                <a:gd name="connsiteX1" fmla="*/ 71571 w 81884"/>
                <a:gd name="connsiteY1" fmla="*/ 15006 h 118830"/>
                <a:gd name="connsiteX2" fmla="*/ 41040 w 81884"/>
                <a:gd name="connsiteY2" fmla="*/ 66 h 118830"/>
                <a:gd name="connsiteX3" fmla="*/ 98 w 81884"/>
                <a:gd name="connsiteY3" fmla="*/ 60002 h 118830"/>
                <a:gd name="connsiteX4" fmla="*/ 41040 w 81884"/>
                <a:gd name="connsiteY4" fmla="*/ 118897 h 118830"/>
                <a:gd name="connsiteX5" fmla="*/ 81983 w 81884"/>
                <a:gd name="connsiteY5" fmla="*/ 60002 h 118830"/>
                <a:gd name="connsiteX6" fmla="*/ 41040 w 81884"/>
                <a:gd name="connsiteY6" fmla="*/ 114032 h 118830"/>
                <a:gd name="connsiteX7" fmla="*/ 18628 w 81884"/>
                <a:gd name="connsiteY7" fmla="*/ 95096 h 118830"/>
                <a:gd name="connsiteX8" fmla="*/ 16157 w 81884"/>
                <a:gd name="connsiteY8" fmla="*/ 57744 h 118830"/>
                <a:gd name="connsiteX9" fmla="*/ 18805 w 81884"/>
                <a:gd name="connsiteY9" fmla="*/ 22303 h 118830"/>
                <a:gd name="connsiteX10" fmla="*/ 41040 w 81884"/>
                <a:gd name="connsiteY10" fmla="*/ 4930 h 118830"/>
                <a:gd name="connsiteX11" fmla="*/ 62923 w 81884"/>
                <a:gd name="connsiteY11" fmla="*/ 20740 h 118830"/>
                <a:gd name="connsiteX12" fmla="*/ 65923 w 81884"/>
                <a:gd name="connsiteY12" fmla="*/ 57744 h 118830"/>
                <a:gd name="connsiteX13" fmla="*/ 63629 w 81884"/>
                <a:gd name="connsiteY13" fmla="*/ 94401 h 118830"/>
                <a:gd name="connsiteX14" fmla="*/ 41040 w 81884"/>
                <a:gd name="connsiteY14" fmla="*/ 114032 h 11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884" h="118830">
                  <a:moveTo>
                    <a:pt x="81983" y="60002"/>
                  </a:moveTo>
                  <a:cubicBezTo>
                    <a:pt x="81983" y="40892"/>
                    <a:pt x="79688" y="27168"/>
                    <a:pt x="71571" y="15006"/>
                  </a:cubicBezTo>
                  <a:cubicBezTo>
                    <a:pt x="66100" y="7015"/>
                    <a:pt x="55158" y="66"/>
                    <a:pt x="41040" y="66"/>
                  </a:cubicBezTo>
                  <a:cubicBezTo>
                    <a:pt x="98" y="66"/>
                    <a:pt x="98" y="47494"/>
                    <a:pt x="98" y="60002"/>
                  </a:cubicBezTo>
                  <a:cubicBezTo>
                    <a:pt x="98" y="72511"/>
                    <a:pt x="98" y="118897"/>
                    <a:pt x="41040" y="118897"/>
                  </a:cubicBezTo>
                  <a:cubicBezTo>
                    <a:pt x="81983" y="118897"/>
                    <a:pt x="81983" y="72511"/>
                    <a:pt x="81983" y="60002"/>
                  </a:cubicBezTo>
                  <a:close/>
                  <a:moveTo>
                    <a:pt x="41040" y="114032"/>
                  </a:moveTo>
                  <a:cubicBezTo>
                    <a:pt x="32923" y="114032"/>
                    <a:pt x="22158" y="109341"/>
                    <a:pt x="18628" y="95096"/>
                  </a:cubicBezTo>
                  <a:cubicBezTo>
                    <a:pt x="16157" y="84846"/>
                    <a:pt x="16157" y="70600"/>
                    <a:pt x="16157" y="57744"/>
                  </a:cubicBezTo>
                  <a:cubicBezTo>
                    <a:pt x="16157" y="45062"/>
                    <a:pt x="16157" y="31858"/>
                    <a:pt x="18805" y="22303"/>
                  </a:cubicBezTo>
                  <a:cubicBezTo>
                    <a:pt x="22511" y="8578"/>
                    <a:pt x="33805" y="4930"/>
                    <a:pt x="41040" y="4930"/>
                  </a:cubicBezTo>
                  <a:cubicBezTo>
                    <a:pt x="50570" y="4930"/>
                    <a:pt x="59747" y="10663"/>
                    <a:pt x="62923" y="20740"/>
                  </a:cubicBezTo>
                  <a:cubicBezTo>
                    <a:pt x="65747" y="30121"/>
                    <a:pt x="65923" y="42629"/>
                    <a:pt x="65923" y="57744"/>
                  </a:cubicBezTo>
                  <a:cubicBezTo>
                    <a:pt x="65923" y="70600"/>
                    <a:pt x="65923" y="83456"/>
                    <a:pt x="63629" y="94401"/>
                  </a:cubicBezTo>
                  <a:cubicBezTo>
                    <a:pt x="60100" y="110210"/>
                    <a:pt x="48099" y="114032"/>
                    <a:pt x="41040" y="114032"/>
                  </a:cubicBezTo>
                  <a:close/>
                </a:path>
              </a:pathLst>
            </a:custGeom>
            <a:solidFill>
              <a:srgbClr val="000000"/>
            </a:solidFill>
            <a:ln w="25305"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F6CCE5B4-317D-5619-1145-3F812257CB20}"/>
                </a:ext>
              </a:extLst>
            </p:cNvPr>
            <p:cNvSpPr/>
            <p:nvPr>
              <p:custDataLst>
                <p:tags r:id="rId42"/>
              </p:custDataLst>
            </p:nvPr>
          </p:nvSpPr>
          <p:spPr>
            <a:xfrm>
              <a:off x="5223718" y="3976740"/>
              <a:ext cx="223870" cy="129552"/>
            </a:xfrm>
            <a:custGeom>
              <a:avLst/>
              <a:gdLst>
                <a:gd name="connsiteX0" fmla="*/ 196497 w 223870"/>
                <a:gd name="connsiteY0" fmla="*/ 69803 h 129552"/>
                <a:gd name="connsiteX1" fmla="*/ 173807 w 223870"/>
                <a:gd name="connsiteY1" fmla="*/ 93628 h 129552"/>
                <a:gd name="connsiteX2" fmla="*/ 160445 w 223870"/>
                <a:gd name="connsiteY2" fmla="*/ 126637 h 129552"/>
                <a:gd name="connsiteX3" fmla="*/ 165488 w 223870"/>
                <a:gd name="connsiteY3" fmla="*/ 129615 h 129552"/>
                <a:gd name="connsiteX4" fmla="*/ 171034 w 223870"/>
                <a:gd name="connsiteY4" fmla="*/ 124651 h 129552"/>
                <a:gd name="connsiteX5" fmla="*/ 220195 w 223870"/>
                <a:gd name="connsiteY5" fmla="*/ 68065 h 129552"/>
                <a:gd name="connsiteX6" fmla="*/ 223976 w 223870"/>
                <a:gd name="connsiteY6" fmla="*/ 64839 h 129552"/>
                <a:gd name="connsiteX7" fmla="*/ 221960 w 223870"/>
                <a:gd name="connsiteY7" fmla="*/ 62109 h 129552"/>
                <a:gd name="connsiteX8" fmla="*/ 170782 w 223870"/>
                <a:gd name="connsiteY8" fmla="*/ 3786 h 129552"/>
                <a:gd name="connsiteX9" fmla="*/ 165488 w 223870"/>
                <a:gd name="connsiteY9" fmla="*/ 63 h 129552"/>
                <a:gd name="connsiteX10" fmla="*/ 160445 w 223870"/>
                <a:gd name="connsiteY10" fmla="*/ 3041 h 129552"/>
                <a:gd name="connsiteX11" fmla="*/ 173303 w 223870"/>
                <a:gd name="connsiteY11" fmla="*/ 35801 h 129552"/>
                <a:gd name="connsiteX12" fmla="*/ 196497 w 223870"/>
                <a:gd name="connsiteY12" fmla="*/ 59875 h 129552"/>
                <a:gd name="connsiteX13" fmla="*/ 9181 w 223870"/>
                <a:gd name="connsiteY13" fmla="*/ 59875 h 129552"/>
                <a:gd name="connsiteX14" fmla="*/ 106 w 223870"/>
                <a:gd name="connsiteY14" fmla="*/ 64839 h 129552"/>
                <a:gd name="connsiteX15" fmla="*/ 9181 w 223870"/>
                <a:gd name="connsiteY15" fmla="*/ 69803 h 129552"/>
                <a:gd name="connsiteX16" fmla="*/ 196497 w 223870"/>
                <a:gd name="connsiteY16" fmla="*/ 69803 h 12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3870" h="129552">
                  <a:moveTo>
                    <a:pt x="196497" y="69803"/>
                  </a:moveTo>
                  <a:cubicBezTo>
                    <a:pt x="182631" y="80226"/>
                    <a:pt x="175824" y="90402"/>
                    <a:pt x="173807" y="93628"/>
                  </a:cubicBezTo>
                  <a:cubicBezTo>
                    <a:pt x="162462" y="110753"/>
                    <a:pt x="160445" y="126389"/>
                    <a:pt x="160445" y="126637"/>
                  </a:cubicBezTo>
                  <a:cubicBezTo>
                    <a:pt x="160445" y="129615"/>
                    <a:pt x="163471" y="129615"/>
                    <a:pt x="165488" y="129615"/>
                  </a:cubicBezTo>
                  <a:cubicBezTo>
                    <a:pt x="169773" y="129615"/>
                    <a:pt x="170026" y="129119"/>
                    <a:pt x="171034" y="124651"/>
                  </a:cubicBezTo>
                  <a:cubicBezTo>
                    <a:pt x="176832" y="100329"/>
                    <a:pt x="191707" y="79482"/>
                    <a:pt x="220195" y="68065"/>
                  </a:cubicBezTo>
                  <a:cubicBezTo>
                    <a:pt x="223220" y="67073"/>
                    <a:pt x="223976" y="66576"/>
                    <a:pt x="223976" y="64839"/>
                  </a:cubicBezTo>
                  <a:cubicBezTo>
                    <a:pt x="223976" y="63102"/>
                    <a:pt x="222464" y="62357"/>
                    <a:pt x="221960" y="62109"/>
                  </a:cubicBezTo>
                  <a:cubicBezTo>
                    <a:pt x="210867" y="57890"/>
                    <a:pt x="180362" y="45481"/>
                    <a:pt x="170782" y="3786"/>
                  </a:cubicBezTo>
                  <a:cubicBezTo>
                    <a:pt x="170026" y="807"/>
                    <a:pt x="169773" y="63"/>
                    <a:pt x="165488" y="63"/>
                  </a:cubicBezTo>
                  <a:cubicBezTo>
                    <a:pt x="163471" y="63"/>
                    <a:pt x="160445" y="63"/>
                    <a:pt x="160445" y="3041"/>
                  </a:cubicBezTo>
                  <a:cubicBezTo>
                    <a:pt x="160445" y="3537"/>
                    <a:pt x="162714" y="19173"/>
                    <a:pt x="173303" y="35801"/>
                  </a:cubicBezTo>
                  <a:cubicBezTo>
                    <a:pt x="178345" y="43247"/>
                    <a:pt x="185656" y="51933"/>
                    <a:pt x="196497" y="59875"/>
                  </a:cubicBezTo>
                  <a:lnTo>
                    <a:pt x="9181" y="59875"/>
                  </a:lnTo>
                  <a:cubicBezTo>
                    <a:pt x="4643" y="59875"/>
                    <a:pt x="106" y="59875"/>
                    <a:pt x="106" y="64839"/>
                  </a:cubicBezTo>
                  <a:cubicBezTo>
                    <a:pt x="106" y="69803"/>
                    <a:pt x="4643" y="69803"/>
                    <a:pt x="9181" y="69803"/>
                  </a:cubicBezTo>
                  <a:lnTo>
                    <a:pt x="196497" y="69803"/>
                  </a:lnTo>
                  <a:close/>
                </a:path>
              </a:pathLst>
            </a:custGeom>
            <a:solidFill>
              <a:srgbClr val="000000"/>
            </a:solidFill>
            <a:ln w="25305"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8A71A8FF-1754-4E72-9074-CF63735CBBA5}"/>
                </a:ext>
              </a:extLst>
            </p:cNvPr>
            <p:cNvSpPr/>
            <p:nvPr>
              <p:custDataLst>
                <p:tags r:id="rId43"/>
              </p:custDataLst>
            </p:nvPr>
          </p:nvSpPr>
          <p:spPr>
            <a:xfrm>
              <a:off x="5546106" y="3917422"/>
              <a:ext cx="237736" cy="248184"/>
            </a:xfrm>
            <a:custGeom>
              <a:avLst/>
              <a:gdLst>
                <a:gd name="connsiteX0" fmla="*/ 92137 w 237736"/>
                <a:gd name="connsiteY0" fmla="*/ 132586 h 248184"/>
                <a:gd name="connsiteX1" fmla="*/ 2639 w 237736"/>
                <a:gd name="connsiteY1" fmla="*/ 241539 h 248184"/>
                <a:gd name="connsiteX2" fmla="*/ 370 w 237736"/>
                <a:gd name="connsiteY2" fmla="*/ 245510 h 248184"/>
                <a:gd name="connsiteX3" fmla="*/ 7177 w 237736"/>
                <a:gd name="connsiteY3" fmla="*/ 248240 h 248184"/>
                <a:gd name="connsiteX4" fmla="*/ 216174 w 237736"/>
                <a:gd name="connsiteY4" fmla="*/ 248240 h 248184"/>
                <a:gd name="connsiteX5" fmla="*/ 237855 w 237736"/>
                <a:gd name="connsiteY5" fmla="*/ 186442 h 248184"/>
                <a:gd name="connsiteX6" fmla="*/ 231552 w 237736"/>
                <a:gd name="connsiteY6" fmla="*/ 186442 h 248184"/>
                <a:gd name="connsiteX7" fmla="*/ 186929 w 237736"/>
                <a:gd name="connsiteY7" fmla="*/ 227392 h 248184"/>
                <a:gd name="connsiteX8" fmla="*/ 128441 w 237736"/>
                <a:gd name="connsiteY8" fmla="*/ 234590 h 248184"/>
                <a:gd name="connsiteX9" fmla="*/ 21295 w 237736"/>
                <a:gd name="connsiteY9" fmla="*/ 234590 h 248184"/>
                <a:gd name="connsiteX10" fmla="*/ 108776 w 237736"/>
                <a:gd name="connsiteY10" fmla="*/ 128119 h 248184"/>
                <a:gd name="connsiteX11" fmla="*/ 111045 w 237736"/>
                <a:gd name="connsiteY11" fmla="*/ 124148 h 248184"/>
                <a:gd name="connsiteX12" fmla="*/ 109280 w 237736"/>
                <a:gd name="connsiteY12" fmla="*/ 120673 h 248184"/>
                <a:gd name="connsiteX13" fmla="*/ 27346 w 237736"/>
                <a:gd name="connsiteY13" fmla="*/ 9983 h 248184"/>
                <a:gd name="connsiteX14" fmla="*/ 127180 w 237736"/>
                <a:gd name="connsiteY14" fmla="*/ 9983 h 248184"/>
                <a:gd name="connsiteX15" fmla="*/ 231552 w 237736"/>
                <a:gd name="connsiteY15" fmla="*/ 58131 h 248184"/>
                <a:gd name="connsiteX16" fmla="*/ 237855 w 237736"/>
                <a:gd name="connsiteY16" fmla="*/ 58131 h 248184"/>
                <a:gd name="connsiteX17" fmla="*/ 216174 w 237736"/>
                <a:gd name="connsiteY17" fmla="*/ 55 h 248184"/>
                <a:gd name="connsiteX18" fmla="*/ 7177 w 237736"/>
                <a:gd name="connsiteY18" fmla="*/ 55 h 248184"/>
                <a:gd name="connsiteX19" fmla="*/ 118 w 237736"/>
                <a:gd name="connsiteY19" fmla="*/ 7997 h 248184"/>
                <a:gd name="connsiteX20" fmla="*/ 92137 w 237736"/>
                <a:gd name="connsiteY20" fmla="*/ 132586 h 248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7736" h="248184">
                  <a:moveTo>
                    <a:pt x="92137" y="132586"/>
                  </a:moveTo>
                  <a:lnTo>
                    <a:pt x="2639" y="241539"/>
                  </a:lnTo>
                  <a:cubicBezTo>
                    <a:pt x="622" y="244021"/>
                    <a:pt x="370" y="244517"/>
                    <a:pt x="370" y="245510"/>
                  </a:cubicBezTo>
                  <a:cubicBezTo>
                    <a:pt x="370" y="248240"/>
                    <a:pt x="2639" y="248240"/>
                    <a:pt x="7177" y="248240"/>
                  </a:cubicBezTo>
                  <a:lnTo>
                    <a:pt x="216174" y="248240"/>
                  </a:lnTo>
                  <a:lnTo>
                    <a:pt x="237855" y="186442"/>
                  </a:lnTo>
                  <a:lnTo>
                    <a:pt x="231552" y="186442"/>
                  </a:lnTo>
                  <a:cubicBezTo>
                    <a:pt x="225250" y="205056"/>
                    <a:pt x="208359" y="220195"/>
                    <a:pt x="186929" y="227392"/>
                  </a:cubicBezTo>
                  <a:cubicBezTo>
                    <a:pt x="182896" y="228633"/>
                    <a:pt x="165500" y="234590"/>
                    <a:pt x="128441" y="234590"/>
                  </a:cubicBezTo>
                  <a:lnTo>
                    <a:pt x="21295" y="234590"/>
                  </a:lnTo>
                  <a:lnTo>
                    <a:pt x="108776" y="128119"/>
                  </a:lnTo>
                  <a:cubicBezTo>
                    <a:pt x="110541" y="125885"/>
                    <a:pt x="111045" y="125140"/>
                    <a:pt x="111045" y="124148"/>
                  </a:cubicBezTo>
                  <a:cubicBezTo>
                    <a:pt x="111045" y="123155"/>
                    <a:pt x="110793" y="122907"/>
                    <a:pt x="109280" y="120673"/>
                  </a:cubicBezTo>
                  <a:lnTo>
                    <a:pt x="27346" y="9983"/>
                  </a:lnTo>
                  <a:lnTo>
                    <a:pt x="127180" y="9983"/>
                  </a:lnTo>
                  <a:cubicBezTo>
                    <a:pt x="155920" y="9983"/>
                    <a:pt x="213905" y="11720"/>
                    <a:pt x="231552" y="58131"/>
                  </a:cubicBezTo>
                  <a:lnTo>
                    <a:pt x="237855" y="58131"/>
                  </a:lnTo>
                  <a:lnTo>
                    <a:pt x="216174" y="55"/>
                  </a:lnTo>
                  <a:lnTo>
                    <a:pt x="7177" y="55"/>
                  </a:lnTo>
                  <a:cubicBezTo>
                    <a:pt x="370" y="55"/>
                    <a:pt x="118" y="303"/>
                    <a:pt x="118" y="7997"/>
                  </a:cubicBezTo>
                  <a:lnTo>
                    <a:pt x="92137" y="132586"/>
                  </a:lnTo>
                  <a:close/>
                </a:path>
              </a:pathLst>
            </a:custGeom>
            <a:solidFill>
              <a:srgbClr val="000000"/>
            </a:solidFill>
            <a:ln w="25305"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DE862749-10F9-9D55-7203-5B62007E37BC}"/>
                </a:ext>
              </a:extLst>
            </p:cNvPr>
            <p:cNvSpPr/>
            <p:nvPr>
              <p:custDataLst>
                <p:tags r:id="rId44"/>
              </p:custDataLst>
            </p:nvPr>
          </p:nvSpPr>
          <p:spPr>
            <a:xfrm>
              <a:off x="5810278" y="3860121"/>
              <a:ext cx="157239" cy="118657"/>
            </a:xfrm>
            <a:custGeom>
              <a:avLst/>
              <a:gdLst>
                <a:gd name="connsiteX0" fmla="*/ 135132 w 157239"/>
                <a:gd name="connsiteY0" fmla="*/ 18994 h 118657"/>
                <a:gd name="connsiteX1" fmla="*/ 153838 w 157239"/>
                <a:gd name="connsiteY1" fmla="*/ 6312 h 118657"/>
                <a:gd name="connsiteX2" fmla="*/ 157368 w 157239"/>
                <a:gd name="connsiteY2" fmla="*/ 2490 h 118657"/>
                <a:gd name="connsiteX3" fmla="*/ 154721 w 157239"/>
                <a:gd name="connsiteY3" fmla="*/ 58 h 118657"/>
                <a:gd name="connsiteX4" fmla="*/ 136367 w 157239"/>
                <a:gd name="connsiteY4" fmla="*/ 753 h 118657"/>
                <a:gd name="connsiteX5" fmla="*/ 117661 w 157239"/>
                <a:gd name="connsiteY5" fmla="*/ 58 h 118657"/>
                <a:gd name="connsiteX6" fmla="*/ 114131 w 157239"/>
                <a:gd name="connsiteY6" fmla="*/ 3880 h 118657"/>
                <a:gd name="connsiteX7" fmla="*/ 118014 w 157239"/>
                <a:gd name="connsiteY7" fmla="*/ 6312 h 118657"/>
                <a:gd name="connsiteX8" fmla="*/ 129308 w 157239"/>
                <a:gd name="connsiteY8" fmla="*/ 13435 h 118657"/>
                <a:gd name="connsiteX9" fmla="*/ 128602 w 157239"/>
                <a:gd name="connsiteY9" fmla="*/ 17604 h 118657"/>
                <a:gd name="connsiteX10" fmla="*/ 109367 w 157239"/>
                <a:gd name="connsiteY10" fmla="*/ 93350 h 118657"/>
                <a:gd name="connsiteX11" fmla="*/ 64542 w 157239"/>
                <a:gd name="connsiteY11" fmla="*/ 3011 h 118657"/>
                <a:gd name="connsiteX12" fmla="*/ 58542 w 157239"/>
                <a:gd name="connsiteY12" fmla="*/ 58 h 118657"/>
                <a:gd name="connsiteX13" fmla="*/ 34365 w 157239"/>
                <a:gd name="connsiteY13" fmla="*/ 58 h 118657"/>
                <a:gd name="connsiteX14" fmla="*/ 28718 w 157239"/>
                <a:gd name="connsiteY14" fmla="*/ 3880 h 118657"/>
                <a:gd name="connsiteX15" fmla="*/ 34541 w 157239"/>
                <a:gd name="connsiteY15" fmla="*/ 6312 h 118657"/>
                <a:gd name="connsiteX16" fmla="*/ 45836 w 157239"/>
                <a:gd name="connsiteY16" fmla="*/ 7181 h 118657"/>
                <a:gd name="connsiteX17" fmla="*/ 22188 w 157239"/>
                <a:gd name="connsiteY17" fmla="*/ 100126 h 118657"/>
                <a:gd name="connsiteX18" fmla="*/ 3835 w 157239"/>
                <a:gd name="connsiteY18" fmla="*/ 112461 h 118657"/>
                <a:gd name="connsiteX19" fmla="*/ 129 w 157239"/>
                <a:gd name="connsiteY19" fmla="*/ 116109 h 118657"/>
                <a:gd name="connsiteX20" fmla="*/ 2776 w 157239"/>
                <a:gd name="connsiteY20" fmla="*/ 118715 h 118657"/>
                <a:gd name="connsiteX21" fmla="*/ 21129 w 157239"/>
                <a:gd name="connsiteY21" fmla="*/ 118020 h 118657"/>
                <a:gd name="connsiteX22" fmla="*/ 39836 w 157239"/>
                <a:gd name="connsiteY22" fmla="*/ 118715 h 118657"/>
                <a:gd name="connsiteX23" fmla="*/ 43365 w 157239"/>
                <a:gd name="connsiteY23" fmla="*/ 115067 h 118657"/>
                <a:gd name="connsiteX24" fmla="*/ 39306 w 157239"/>
                <a:gd name="connsiteY24" fmla="*/ 112461 h 118657"/>
                <a:gd name="connsiteX25" fmla="*/ 28188 w 157239"/>
                <a:gd name="connsiteY25" fmla="*/ 105164 h 118657"/>
                <a:gd name="connsiteX26" fmla="*/ 28894 w 157239"/>
                <a:gd name="connsiteY26" fmla="*/ 100821 h 118657"/>
                <a:gd name="connsiteX27" fmla="*/ 51483 w 157239"/>
                <a:gd name="connsiteY27" fmla="*/ 11871 h 118657"/>
                <a:gd name="connsiteX28" fmla="*/ 103014 w 157239"/>
                <a:gd name="connsiteY28" fmla="*/ 115761 h 118657"/>
                <a:gd name="connsiteX29" fmla="*/ 106896 w 157239"/>
                <a:gd name="connsiteY29" fmla="*/ 118715 h 118657"/>
                <a:gd name="connsiteX30" fmla="*/ 110602 w 157239"/>
                <a:gd name="connsiteY30" fmla="*/ 115067 h 118657"/>
                <a:gd name="connsiteX31" fmla="*/ 135132 w 157239"/>
                <a:gd name="connsiteY31" fmla="*/ 18994 h 11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7239" h="118657">
                  <a:moveTo>
                    <a:pt x="135132" y="18994"/>
                  </a:moveTo>
                  <a:cubicBezTo>
                    <a:pt x="136897" y="12393"/>
                    <a:pt x="139720" y="6659"/>
                    <a:pt x="153838" y="6312"/>
                  </a:cubicBezTo>
                  <a:cubicBezTo>
                    <a:pt x="154721" y="6312"/>
                    <a:pt x="157368" y="6138"/>
                    <a:pt x="157368" y="2490"/>
                  </a:cubicBezTo>
                  <a:cubicBezTo>
                    <a:pt x="157368" y="1448"/>
                    <a:pt x="156485" y="58"/>
                    <a:pt x="154721" y="58"/>
                  </a:cubicBezTo>
                  <a:cubicBezTo>
                    <a:pt x="148897" y="58"/>
                    <a:pt x="142367" y="753"/>
                    <a:pt x="136367" y="753"/>
                  </a:cubicBezTo>
                  <a:cubicBezTo>
                    <a:pt x="132132" y="753"/>
                    <a:pt x="121896" y="58"/>
                    <a:pt x="117661" y="58"/>
                  </a:cubicBezTo>
                  <a:cubicBezTo>
                    <a:pt x="116779" y="58"/>
                    <a:pt x="114131" y="58"/>
                    <a:pt x="114131" y="3880"/>
                  </a:cubicBezTo>
                  <a:cubicBezTo>
                    <a:pt x="114131" y="6138"/>
                    <a:pt x="116426" y="6312"/>
                    <a:pt x="118014" y="6312"/>
                  </a:cubicBezTo>
                  <a:cubicBezTo>
                    <a:pt x="126308" y="6486"/>
                    <a:pt x="129308" y="9092"/>
                    <a:pt x="129308" y="13435"/>
                  </a:cubicBezTo>
                  <a:cubicBezTo>
                    <a:pt x="129308" y="14825"/>
                    <a:pt x="129132" y="15693"/>
                    <a:pt x="128602" y="17604"/>
                  </a:cubicBezTo>
                  <a:lnTo>
                    <a:pt x="109367" y="93350"/>
                  </a:lnTo>
                  <a:lnTo>
                    <a:pt x="64542" y="3011"/>
                  </a:lnTo>
                  <a:cubicBezTo>
                    <a:pt x="63130" y="58"/>
                    <a:pt x="62777" y="58"/>
                    <a:pt x="58542" y="58"/>
                  </a:cubicBezTo>
                  <a:lnTo>
                    <a:pt x="34365" y="58"/>
                  </a:lnTo>
                  <a:cubicBezTo>
                    <a:pt x="31012" y="58"/>
                    <a:pt x="28718" y="58"/>
                    <a:pt x="28718" y="3880"/>
                  </a:cubicBezTo>
                  <a:cubicBezTo>
                    <a:pt x="28718" y="6312"/>
                    <a:pt x="30835" y="6312"/>
                    <a:pt x="34541" y="6312"/>
                  </a:cubicBezTo>
                  <a:cubicBezTo>
                    <a:pt x="38247" y="6312"/>
                    <a:pt x="42130" y="6486"/>
                    <a:pt x="45836" y="7181"/>
                  </a:cubicBezTo>
                  <a:lnTo>
                    <a:pt x="22188" y="100126"/>
                  </a:lnTo>
                  <a:cubicBezTo>
                    <a:pt x="20600" y="106728"/>
                    <a:pt x="17600" y="111939"/>
                    <a:pt x="3835" y="112461"/>
                  </a:cubicBezTo>
                  <a:cubicBezTo>
                    <a:pt x="2599" y="112461"/>
                    <a:pt x="129" y="112634"/>
                    <a:pt x="129" y="116109"/>
                  </a:cubicBezTo>
                  <a:cubicBezTo>
                    <a:pt x="129" y="118020"/>
                    <a:pt x="1541" y="118715"/>
                    <a:pt x="2776" y="118715"/>
                  </a:cubicBezTo>
                  <a:cubicBezTo>
                    <a:pt x="8600" y="118715"/>
                    <a:pt x="15129" y="118020"/>
                    <a:pt x="21129" y="118020"/>
                  </a:cubicBezTo>
                  <a:cubicBezTo>
                    <a:pt x="25365" y="118020"/>
                    <a:pt x="35600" y="118715"/>
                    <a:pt x="39836" y="118715"/>
                  </a:cubicBezTo>
                  <a:cubicBezTo>
                    <a:pt x="41600" y="118715"/>
                    <a:pt x="43365" y="117846"/>
                    <a:pt x="43365" y="115067"/>
                  </a:cubicBezTo>
                  <a:cubicBezTo>
                    <a:pt x="43365" y="112634"/>
                    <a:pt x="41247" y="112461"/>
                    <a:pt x="39306" y="112461"/>
                  </a:cubicBezTo>
                  <a:cubicBezTo>
                    <a:pt x="28188" y="112113"/>
                    <a:pt x="28188" y="107596"/>
                    <a:pt x="28188" y="105164"/>
                  </a:cubicBezTo>
                  <a:cubicBezTo>
                    <a:pt x="28188" y="104469"/>
                    <a:pt x="28188" y="103600"/>
                    <a:pt x="28894" y="100821"/>
                  </a:cubicBezTo>
                  <a:lnTo>
                    <a:pt x="51483" y="11871"/>
                  </a:lnTo>
                  <a:lnTo>
                    <a:pt x="103014" y="115761"/>
                  </a:lnTo>
                  <a:cubicBezTo>
                    <a:pt x="104425" y="118541"/>
                    <a:pt x="105131" y="118715"/>
                    <a:pt x="106896" y="118715"/>
                  </a:cubicBezTo>
                  <a:cubicBezTo>
                    <a:pt x="109720" y="118715"/>
                    <a:pt x="109720" y="118194"/>
                    <a:pt x="110602" y="115067"/>
                  </a:cubicBezTo>
                  <a:lnTo>
                    <a:pt x="135132" y="18994"/>
                  </a:lnTo>
                  <a:close/>
                </a:path>
              </a:pathLst>
            </a:custGeom>
            <a:solidFill>
              <a:srgbClr val="000000"/>
            </a:solidFill>
            <a:ln w="25305"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E2B89B97-50ED-1785-0FDA-DA7B4ED40A6B}"/>
                </a:ext>
              </a:extLst>
            </p:cNvPr>
            <p:cNvSpPr/>
            <p:nvPr>
              <p:custDataLst>
                <p:tags r:id="rId45"/>
              </p:custDataLst>
            </p:nvPr>
          </p:nvSpPr>
          <p:spPr>
            <a:xfrm>
              <a:off x="5806396" y="4101404"/>
              <a:ext cx="107826" cy="78351"/>
            </a:xfrm>
            <a:custGeom>
              <a:avLst/>
              <a:gdLst>
                <a:gd name="connsiteX0" fmla="*/ 13364 w 107826"/>
                <a:gd name="connsiteY0" fmla="*/ 65735 h 78351"/>
                <a:gd name="connsiteX1" fmla="*/ 11600 w 107826"/>
                <a:gd name="connsiteY1" fmla="*/ 72858 h 78351"/>
                <a:gd name="connsiteX2" fmla="*/ 17600 w 107826"/>
                <a:gd name="connsiteY2" fmla="*/ 78418 h 78351"/>
                <a:gd name="connsiteX3" fmla="*/ 24482 w 107826"/>
                <a:gd name="connsiteY3" fmla="*/ 74596 h 78351"/>
                <a:gd name="connsiteX4" fmla="*/ 27659 w 107826"/>
                <a:gd name="connsiteY4" fmla="*/ 63824 h 78351"/>
                <a:gd name="connsiteX5" fmla="*/ 31541 w 107826"/>
                <a:gd name="connsiteY5" fmla="*/ 48189 h 78351"/>
                <a:gd name="connsiteX6" fmla="*/ 34541 w 107826"/>
                <a:gd name="connsiteY6" fmla="*/ 36549 h 78351"/>
                <a:gd name="connsiteX7" fmla="*/ 41953 w 107826"/>
                <a:gd name="connsiteY7" fmla="*/ 20913 h 78351"/>
                <a:gd name="connsiteX8" fmla="*/ 68424 w 107826"/>
                <a:gd name="connsiteY8" fmla="*/ 4930 h 78351"/>
                <a:gd name="connsiteX9" fmla="*/ 78837 w 107826"/>
                <a:gd name="connsiteY9" fmla="*/ 17091 h 78351"/>
                <a:gd name="connsiteX10" fmla="*/ 68424 w 107826"/>
                <a:gd name="connsiteY10" fmla="*/ 54096 h 78351"/>
                <a:gd name="connsiteX11" fmla="*/ 65777 w 107826"/>
                <a:gd name="connsiteY11" fmla="*/ 63477 h 78351"/>
                <a:gd name="connsiteX12" fmla="*/ 82542 w 107826"/>
                <a:gd name="connsiteY12" fmla="*/ 78418 h 78351"/>
                <a:gd name="connsiteX13" fmla="*/ 107955 w 107826"/>
                <a:gd name="connsiteY13" fmla="*/ 51837 h 78351"/>
                <a:gd name="connsiteX14" fmla="*/ 105131 w 107826"/>
                <a:gd name="connsiteY14" fmla="*/ 49579 h 78351"/>
                <a:gd name="connsiteX15" fmla="*/ 101778 w 107826"/>
                <a:gd name="connsiteY15" fmla="*/ 52532 h 78351"/>
                <a:gd name="connsiteX16" fmla="*/ 83072 w 107826"/>
                <a:gd name="connsiteY16" fmla="*/ 73553 h 78351"/>
                <a:gd name="connsiteX17" fmla="*/ 78660 w 107826"/>
                <a:gd name="connsiteY17" fmla="*/ 67473 h 78351"/>
                <a:gd name="connsiteX18" fmla="*/ 82719 w 107826"/>
                <a:gd name="connsiteY18" fmla="*/ 53401 h 78351"/>
                <a:gd name="connsiteX19" fmla="*/ 92072 w 107826"/>
                <a:gd name="connsiteY19" fmla="*/ 19871 h 78351"/>
                <a:gd name="connsiteX20" fmla="*/ 69130 w 107826"/>
                <a:gd name="connsiteY20" fmla="*/ 66 h 78351"/>
                <a:gd name="connsiteX21" fmla="*/ 39306 w 107826"/>
                <a:gd name="connsiteY21" fmla="*/ 15875 h 78351"/>
                <a:gd name="connsiteX22" fmla="*/ 20423 w 107826"/>
                <a:gd name="connsiteY22" fmla="*/ 66 h 78351"/>
                <a:gd name="connsiteX23" fmla="*/ 6482 w 107826"/>
                <a:gd name="connsiteY23" fmla="*/ 9447 h 78351"/>
                <a:gd name="connsiteX24" fmla="*/ 129 w 107826"/>
                <a:gd name="connsiteY24" fmla="*/ 26646 h 78351"/>
                <a:gd name="connsiteX25" fmla="*/ 3129 w 107826"/>
                <a:gd name="connsiteY25" fmla="*/ 28905 h 78351"/>
                <a:gd name="connsiteX26" fmla="*/ 7011 w 107826"/>
                <a:gd name="connsiteY26" fmla="*/ 23693 h 78351"/>
                <a:gd name="connsiteX27" fmla="*/ 19894 w 107826"/>
                <a:gd name="connsiteY27" fmla="*/ 4930 h 78351"/>
                <a:gd name="connsiteX28" fmla="*/ 25718 w 107826"/>
                <a:gd name="connsiteY28" fmla="*/ 13443 h 78351"/>
                <a:gd name="connsiteX29" fmla="*/ 22894 w 107826"/>
                <a:gd name="connsiteY29" fmla="*/ 27862 h 78351"/>
                <a:gd name="connsiteX30" fmla="*/ 19012 w 107826"/>
                <a:gd name="connsiteY30" fmla="*/ 43498 h 78351"/>
                <a:gd name="connsiteX31" fmla="*/ 13364 w 107826"/>
                <a:gd name="connsiteY31" fmla="*/ 65735 h 7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7826" h="78351">
                  <a:moveTo>
                    <a:pt x="13364" y="65735"/>
                  </a:moveTo>
                  <a:cubicBezTo>
                    <a:pt x="12658" y="67994"/>
                    <a:pt x="11600" y="72337"/>
                    <a:pt x="11600" y="72858"/>
                  </a:cubicBezTo>
                  <a:cubicBezTo>
                    <a:pt x="11600" y="76680"/>
                    <a:pt x="14776" y="78418"/>
                    <a:pt x="17600" y="78418"/>
                  </a:cubicBezTo>
                  <a:cubicBezTo>
                    <a:pt x="20776" y="78418"/>
                    <a:pt x="23600" y="76159"/>
                    <a:pt x="24482" y="74596"/>
                  </a:cubicBezTo>
                  <a:cubicBezTo>
                    <a:pt x="25365" y="73032"/>
                    <a:pt x="26776" y="67473"/>
                    <a:pt x="27659" y="63824"/>
                  </a:cubicBezTo>
                  <a:cubicBezTo>
                    <a:pt x="28541" y="60524"/>
                    <a:pt x="30482" y="52532"/>
                    <a:pt x="31541" y="48189"/>
                  </a:cubicBezTo>
                  <a:cubicBezTo>
                    <a:pt x="32600" y="44367"/>
                    <a:pt x="33659" y="40545"/>
                    <a:pt x="34541" y="36549"/>
                  </a:cubicBezTo>
                  <a:cubicBezTo>
                    <a:pt x="36483" y="29426"/>
                    <a:pt x="36836" y="28036"/>
                    <a:pt x="41953" y="20913"/>
                  </a:cubicBezTo>
                  <a:cubicBezTo>
                    <a:pt x="46895" y="13964"/>
                    <a:pt x="55189" y="4930"/>
                    <a:pt x="68424" y="4930"/>
                  </a:cubicBezTo>
                  <a:cubicBezTo>
                    <a:pt x="78660" y="4930"/>
                    <a:pt x="78837" y="13790"/>
                    <a:pt x="78837" y="17091"/>
                  </a:cubicBezTo>
                  <a:cubicBezTo>
                    <a:pt x="78837" y="27515"/>
                    <a:pt x="71248" y="46799"/>
                    <a:pt x="68424" y="54096"/>
                  </a:cubicBezTo>
                  <a:cubicBezTo>
                    <a:pt x="66483" y="58960"/>
                    <a:pt x="65777" y="60524"/>
                    <a:pt x="65777" y="63477"/>
                  </a:cubicBezTo>
                  <a:cubicBezTo>
                    <a:pt x="65777" y="72685"/>
                    <a:pt x="73542" y="78418"/>
                    <a:pt x="82542" y="78418"/>
                  </a:cubicBezTo>
                  <a:cubicBezTo>
                    <a:pt x="100190" y="78418"/>
                    <a:pt x="107955" y="54443"/>
                    <a:pt x="107955" y="51837"/>
                  </a:cubicBezTo>
                  <a:cubicBezTo>
                    <a:pt x="107955" y="49579"/>
                    <a:pt x="105661" y="49579"/>
                    <a:pt x="105131" y="49579"/>
                  </a:cubicBezTo>
                  <a:cubicBezTo>
                    <a:pt x="102661" y="49579"/>
                    <a:pt x="102484" y="50621"/>
                    <a:pt x="101778" y="52532"/>
                  </a:cubicBezTo>
                  <a:cubicBezTo>
                    <a:pt x="97719" y="66430"/>
                    <a:pt x="90131" y="73553"/>
                    <a:pt x="83072" y="73553"/>
                  </a:cubicBezTo>
                  <a:cubicBezTo>
                    <a:pt x="79366" y="73553"/>
                    <a:pt x="78660" y="71121"/>
                    <a:pt x="78660" y="67473"/>
                  </a:cubicBezTo>
                  <a:cubicBezTo>
                    <a:pt x="78660" y="63477"/>
                    <a:pt x="79542" y="61218"/>
                    <a:pt x="82719" y="53401"/>
                  </a:cubicBezTo>
                  <a:cubicBezTo>
                    <a:pt x="84837" y="48015"/>
                    <a:pt x="92072" y="29600"/>
                    <a:pt x="92072" y="19871"/>
                  </a:cubicBezTo>
                  <a:cubicBezTo>
                    <a:pt x="92072" y="3019"/>
                    <a:pt x="78484" y="66"/>
                    <a:pt x="69130" y="66"/>
                  </a:cubicBezTo>
                  <a:cubicBezTo>
                    <a:pt x="54483" y="66"/>
                    <a:pt x="44600" y="8926"/>
                    <a:pt x="39306" y="15875"/>
                  </a:cubicBezTo>
                  <a:cubicBezTo>
                    <a:pt x="38071" y="3888"/>
                    <a:pt x="27659" y="66"/>
                    <a:pt x="20423" y="66"/>
                  </a:cubicBezTo>
                  <a:cubicBezTo>
                    <a:pt x="12835" y="66"/>
                    <a:pt x="8776" y="5451"/>
                    <a:pt x="6482" y="9447"/>
                  </a:cubicBezTo>
                  <a:cubicBezTo>
                    <a:pt x="2599" y="15875"/>
                    <a:pt x="129" y="25778"/>
                    <a:pt x="129" y="26646"/>
                  </a:cubicBezTo>
                  <a:cubicBezTo>
                    <a:pt x="129" y="28905"/>
                    <a:pt x="2599" y="28905"/>
                    <a:pt x="3129" y="28905"/>
                  </a:cubicBezTo>
                  <a:cubicBezTo>
                    <a:pt x="5599" y="28905"/>
                    <a:pt x="5776" y="28384"/>
                    <a:pt x="7011" y="23693"/>
                  </a:cubicBezTo>
                  <a:cubicBezTo>
                    <a:pt x="9658" y="13443"/>
                    <a:pt x="13011" y="4930"/>
                    <a:pt x="19894" y="4930"/>
                  </a:cubicBezTo>
                  <a:cubicBezTo>
                    <a:pt x="24482" y="4930"/>
                    <a:pt x="25718" y="8752"/>
                    <a:pt x="25718" y="13443"/>
                  </a:cubicBezTo>
                  <a:cubicBezTo>
                    <a:pt x="25718" y="16744"/>
                    <a:pt x="24129" y="23172"/>
                    <a:pt x="22894" y="27862"/>
                  </a:cubicBezTo>
                  <a:cubicBezTo>
                    <a:pt x="21659" y="32553"/>
                    <a:pt x="19894" y="39676"/>
                    <a:pt x="19012" y="43498"/>
                  </a:cubicBezTo>
                  <a:lnTo>
                    <a:pt x="13364" y="65735"/>
                  </a:lnTo>
                  <a:close/>
                </a:path>
              </a:pathLst>
            </a:custGeom>
            <a:solidFill>
              <a:srgbClr val="000000"/>
            </a:solidFill>
            <a:ln w="25305"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1AF3F547-FF78-E665-3221-3D0237B83A9D}"/>
                </a:ext>
              </a:extLst>
            </p:cNvPr>
            <p:cNvSpPr/>
            <p:nvPr>
              <p:custDataLst>
                <p:tags r:id="rId46"/>
              </p:custDataLst>
            </p:nvPr>
          </p:nvSpPr>
          <p:spPr>
            <a:xfrm>
              <a:off x="5935079" y="4111133"/>
              <a:ext cx="129885" cy="46733"/>
            </a:xfrm>
            <a:custGeom>
              <a:avLst/>
              <a:gdLst>
                <a:gd name="connsiteX0" fmla="*/ 123313 w 129885"/>
                <a:gd name="connsiteY0" fmla="*/ 8578 h 46733"/>
                <a:gd name="connsiteX1" fmla="*/ 130019 w 129885"/>
                <a:gd name="connsiteY1" fmla="*/ 4235 h 46733"/>
                <a:gd name="connsiteX2" fmla="*/ 123490 w 129885"/>
                <a:gd name="connsiteY2" fmla="*/ 66 h 46733"/>
                <a:gd name="connsiteX3" fmla="*/ 6663 w 129885"/>
                <a:gd name="connsiteY3" fmla="*/ 66 h 46733"/>
                <a:gd name="connsiteX4" fmla="*/ 134 w 129885"/>
                <a:gd name="connsiteY4" fmla="*/ 4235 h 46733"/>
                <a:gd name="connsiteX5" fmla="*/ 6840 w 129885"/>
                <a:gd name="connsiteY5" fmla="*/ 8578 h 46733"/>
                <a:gd name="connsiteX6" fmla="*/ 123313 w 129885"/>
                <a:gd name="connsiteY6" fmla="*/ 8578 h 46733"/>
                <a:gd name="connsiteX7" fmla="*/ 123490 w 129885"/>
                <a:gd name="connsiteY7" fmla="*/ 46799 h 46733"/>
                <a:gd name="connsiteX8" fmla="*/ 130019 w 129885"/>
                <a:gd name="connsiteY8" fmla="*/ 42629 h 46733"/>
                <a:gd name="connsiteX9" fmla="*/ 123313 w 129885"/>
                <a:gd name="connsiteY9" fmla="*/ 38286 h 46733"/>
                <a:gd name="connsiteX10" fmla="*/ 6840 w 129885"/>
                <a:gd name="connsiteY10" fmla="*/ 38286 h 46733"/>
                <a:gd name="connsiteX11" fmla="*/ 134 w 129885"/>
                <a:gd name="connsiteY11" fmla="*/ 42629 h 46733"/>
                <a:gd name="connsiteX12" fmla="*/ 6663 w 129885"/>
                <a:gd name="connsiteY12" fmla="*/ 46799 h 46733"/>
                <a:gd name="connsiteX13" fmla="*/ 123490 w 129885"/>
                <a:gd name="connsiteY13" fmla="*/ 46799 h 46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885" h="46733">
                  <a:moveTo>
                    <a:pt x="123313" y="8578"/>
                  </a:moveTo>
                  <a:cubicBezTo>
                    <a:pt x="125960" y="8578"/>
                    <a:pt x="130019" y="8578"/>
                    <a:pt x="130019" y="4235"/>
                  </a:cubicBezTo>
                  <a:cubicBezTo>
                    <a:pt x="130019" y="66"/>
                    <a:pt x="125784" y="66"/>
                    <a:pt x="123490" y="66"/>
                  </a:cubicBezTo>
                  <a:lnTo>
                    <a:pt x="6663" y="66"/>
                  </a:lnTo>
                  <a:cubicBezTo>
                    <a:pt x="4369" y="66"/>
                    <a:pt x="134" y="66"/>
                    <a:pt x="134" y="4235"/>
                  </a:cubicBezTo>
                  <a:cubicBezTo>
                    <a:pt x="134" y="8578"/>
                    <a:pt x="4193" y="8578"/>
                    <a:pt x="6840" y="8578"/>
                  </a:cubicBezTo>
                  <a:lnTo>
                    <a:pt x="123313" y="8578"/>
                  </a:lnTo>
                  <a:close/>
                  <a:moveTo>
                    <a:pt x="123490" y="46799"/>
                  </a:moveTo>
                  <a:cubicBezTo>
                    <a:pt x="125784" y="46799"/>
                    <a:pt x="130019" y="46799"/>
                    <a:pt x="130019" y="42629"/>
                  </a:cubicBezTo>
                  <a:cubicBezTo>
                    <a:pt x="130019" y="38286"/>
                    <a:pt x="125960" y="38286"/>
                    <a:pt x="123313" y="38286"/>
                  </a:cubicBezTo>
                  <a:lnTo>
                    <a:pt x="6840" y="38286"/>
                  </a:lnTo>
                  <a:cubicBezTo>
                    <a:pt x="4193" y="38286"/>
                    <a:pt x="134" y="38286"/>
                    <a:pt x="134" y="42629"/>
                  </a:cubicBezTo>
                  <a:cubicBezTo>
                    <a:pt x="134" y="46799"/>
                    <a:pt x="4369" y="46799"/>
                    <a:pt x="6663" y="46799"/>
                  </a:cubicBezTo>
                  <a:lnTo>
                    <a:pt x="123490" y="46799"/>
                  </a:lnTo>
                  <a:close/>
                </a:path>
              </a:pathLst>
            </a:custGeom>
            <a:solidFill>
              <a:srgbClr val="000000"/>
            </a:solidFill>
            <a:ln w="25305"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349EB1E1-AF49-6F60-16AF-ADD36B8ED055}"/>
                </a:ext>
              </a:extLst>
            </p:cNvPr>
            <p:cNvSpPr/>
            <p:nvPr>
              <p:custDataLst>
                <p:tags r:id="rId47"/>
              </p:custDataLst>
            </p:nvPr>
          </p:nvSpPr>
          <p:spPr>
            <a:xfrm>
              <a:off x="6086669" y="4062662"/>
              <a:ext cx="81884" cy="118830"/>
            </a:xfrm>
            <a:custGeom>
              <a:avLst/>
              <a:gdLst>
                <a:gd name="connsiteX0" fmla="*/ 82024 w 81884"/>
                <a:gd name="connsiteY0" fmla="*/ 60002 h 118830"/>
                <a:gd name="connsiteX1" fmla="*/ 71612 w 81884"/>
                <a:gd name="connsiteY1" fmla="*/ 15006 h 118830"/>
                <a:gd name="connsiteX2" fmla="*/ 41082 w 81884"/>
                <a:gd name="connsiteY2" fmla="*/ 66 h 118830"/>
                <a:gd name="connsiteX3" fmla="*/ 140 w 81884"/>
                <a:gd name="connsiteY3" fmla="*/ 60002 h 118830"/>
                <a:gd name="connsiteX4" fmla="*/ 41082 w 81884"/>
                <a:gd name="connsiteY4" fmla="*/ 118897 h 118830"/>
                <a:gd name="connsiteX5" fmla="*/ 82024 w 81884"/>
                <a:gd name="connsiteY5" fmla="*/ 60002 h 118830"/>
                <a:gd name="connsiteX6" fmla="*/ 41082 w 81884"/>
                <a:gd name="connsiteY6" fmla="*/ 114032 h 118830"/>
                <a:gd name="connsiteX7" fmla="*/ 18670 w 81884"/>
                <a:gd name="connsiteY7" fmla="*/ 95096 h 118830"/>
                <a:gd name="connsiteX8" fmla="*/ 16199 w 81884"/>
                <a:gd name="connsiteY8" fmla="*/ 57744 h 118830"/>
                <a:gd name="connsiteX9" fmla="*/ 18846 w 81884"/>
                <a:gd name="connsiteY9" fmla="*/ 22303 h 118830"/>
                <a:gd name="connsiteX10" fmla="*/ 41082 w 81884"/>
                <a:gd name="connsiteY10" fmla="*/ 4930 h 118830"/>
                <a:gd name="connsiteX11" fmla="*/ 62965 w 81884"/>
                <a:gd name="connsiteY11" fmla="*/ 20740 h 118830"/>
                <a:gd name="connsiteX12" fmla="*/ 65965 w 81884"/>
                <a:gd name="connsiteY12" fmla="*/ 57744 h 118830"/>
                <a:gd name="connsiteX13" fmla="*/ 63671 w 81884"/>
                <a:gd name="connsiteY13" fmla="*/ 94401 h 118830"/>
                <a:gd name="connsiteX14" fmla="*/ 41082 w 81884"/>
                <a:gd name="connsiteY14" fmla="*/ 114032 h 11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884" h="118830">
                  <a:moveTo>
                    <a:pt x="82024" y="60002"/>
                  </a:moveTo>
                  <a:cubicBezTo>
                    <a:pt x="82024" y="40892"/>
                    <a:pt x="79730" y="27168"/>
                    <a:pt x="71612" y="15006"/>
                  </a:cubicBezTo>
                  <a:cubicBezTo>
                    <a:pt x="66141" y="7015"/>
                    <a:pt x="55200" y="66"/>
                    <a:pt x="41082" y="66"/>
                  </a:cubicBezTo>
                  <a:cubicBezTo>
                    <a:pt x="140" y="66"/>
                    <a:pt x="140" y="47494"/>
                    <a:pt x="140" y="60002"/>
                  </a:cubicBezTo>
                  <a:cubicBezTo>
                    <a:pt x="140" y="72511"/>
                    <a:pt x="140" y="118897"/>
                    <a:pt x="41082" y="118897"/>
                  </a:cubicBezTo>
                  <a:cubicBezTo>
                    <a:pt x="82024" y="118897"/>
                    <a:pt x="82024" y="72511"/>
                    <a:pt x="82024" y="60002"/>
                  </a:cubicBezTo>
                  <a:close/>
                  <a:moveTo>
                    <a:pt x="41082" y="114032"/>
                  </a:moveTo>
                  <a:cubicBezTo>
                    <a:pt x="32964" y="114032"/>
                    <a:pt x="22199" y="109341"/>
                    <a:pt x="18670" y="95096"/>
                  </a:cubicBezTo>
                  <a:cubicBezTo>
                    <a:pt x="16199" y="84846"/>
                    <a:pt x="16199" y="70600"/>
                    <a:pt x="16199" y="57744"/>
                  </a:cubicBezTo>
                  <a:cubicBezTo>
                    <a:pt x="16199" y="45062"/>
                    <a:pt x="16199" y="31858"/>
                    <a:pt x="18846" y="22303"/>
                  </a:cubicBezTo>
                  <a:cubicBezTo>
                    <a:pt x="22552" y="8578"/>
                    <a:pt x="33846" y="4930"/>
                    <a:pt x="41082" y="4930"/>
                  </a:cubicBezTo>
                  <a:cubicBezTo>
                    <a:pt x="50612" y="4930"/>
                    <a:pt x="59788" y="10663"/>
                    <a:pt x="62965" y="20740"/>
                  </a:cubicBezTo>
                  <a:cubicBezTo>
                    <a:pt x="65788" y="30121"/>
                    <a:pt x="65965" y="42629"/>
                    <a:pt x="65965" y="57744"/>
                  </a:cubicBezTo>
                  <a:cubicBezTo>
                    <a:pt x="65965" y="70600"/>
                    <a:pt x="65965" y="83456"/>
                    <a:pt x="63671" y="94401"/>
                  </a:cubicBezTo>
                  <a:cubicBezTo>
                    <a:pt x="60141" y="110210"/>
                    <a:pt x="48141" y="114032"/>
                    <a:pt x="41082" y="114032"/>
                  </a:cubicBezTo>
                  <a:close/>
                </a:path>
              </a:pathLst>
            </a:custGeom>
            <a:solidFill>
              <a:srgbClr val="000000"/>
            </a:solidFill>
            <a:ln w="25305" cap="flat">
              <a:noFill/>
              <a:prstDash val="solid"/>
              <a:miter/>
            </a:ln>
          </p:spPr>
          <p:txBody>
            <a:bodyPr rtlCol="0" anchor="ctr"/>
            <a:lstStyle/>
            <a:p>
              <a:endParaRPr lang="en-IN"/>
            </a:p>
          </p:txBody>
        </p:sp>
      </p:grpSp>
      <p:grpSp>
        <p:nvGrpSpPr>
          <p:cNvPr id="437" name="Group 436" descr="\documentclass{article}&#10;\usepackage{amsmath}&#10;\usepackage{color}&#10;\pagestyle{empty}&#10;&#10;\begin{document}&#10;&#10;\begin{align*}&#10;    p_0 + \rho p_0 + \rho^2 p_0 + \ldots + {\color{red}p_N} &amp;= 1 \\&#10;     p_0 &amp;= \frac{1}{\sum_{i=0}^{N} \rho^i}&#10;\end{align*}&#10;&#10;\end{document}&#10;" title="IguanaTex Shape Display">
            <a:extLst>
              <a:ext uri="{FF2B5EF4-FFF2-40B4-BE49-F238E27FC236}">
                <a16:creationId xmlns:a16="http://schemas.microsoft.com/office/drawing/2014/main" id="{0C0005DC-08BB-3F80-B8CD-B9278BEB0573}"/>
              </a:ext>
            </a:extLst>
          </p:cNvPr>
          <p:cNvGrpSpPr>
            <a:grpSpLocks noChangeAspect="1"/>
          </p:cNvGrpSpPr>
          <p:nvPr>
            <p:custDataLst>
              <p:tags r:id="rId4"/>
            </p:custDataLst>
          </p:nvPr>
        </p:nvGrpSpPr>
        <p:grpSpPr>
          <a:xfrm>
            <a:off x="1405194" y="3429000"/>
            <a:ext cx="4189991" cy="1054977"/>
            <a:chOff x="6690019" y="5458493"/>
            <a:chExt cx="4189991" cy="1054977"/>
          </a:xfrm>
        </p:grpSpPr>
        <p:sp>
          <p:nvSpPr>
            <p:cNvPr id="404" name="Freeform: Shape 403">
              <a:extLst>
                <a:ext uri="{FF2B5EF4-FFF2-40B4-BE49-F238E27FC236}">
                  <a16:creationId xmlns:a16="http://schemas.microsoft.com/office/drawing/2014/main" id="{A39755F8-5D7F-14C9-2D12-4F5731DD3915}"/>
                </a:ext>
              </a:extLst>
            </p:cNvPr>
            <p:cNvSpPr/>
            <p:nvPr>
              <p:custDataLst>
                <p:tags r:id="rId5"/>
              </p:custDataLst>
            </p:nvPr>
          </p:nvSpPr>
          <p:spPr>
            <a:xfrm>
              <a:off x="6690019" y="5569417"/>
              <a:ext cx="132092" cy="161921"/>
            </a:xfrm>
            <a:custGeom>
              <a:avLst/>
              <a:gdLst>
                <a:gd name="connsiteX0" fmla="*/ 19636 w 132092"/>
                <a:gd name="connsiteY0" fmla="*/ 143676 h 161921"/>
                <a:gd name="connsiteX1" fmla="*/ 5971 w 132092"/>
                <a:gd name="connsiteY1" fmla="*/ 154114 h 161921"/>
                <a:gd name="connsiteX2" fmla="*/ 151 w 132092"/>
                <a:gd name="connsiteY2" fmla="*/ 158951 h 161921"/>
                <a:gd name="connsiteX3" fmla="*/ 3440 w 132092"/>
                <a:gd name="connsiteY3" fmla="*/ 162007 h 161921"/>
                <a:gd name="connsiteX4" fmla="*/ 24697 w 132092"/>
                <a:gd name="connsiteY4" fmla="*/ 161243 h 161921"/>
                <a:gd name="connsiteX5" fmla="*/ 49749 w 132092"/>
                <a:gd name="connsiteY5" fmla="*/ 162007 h 161921"/>
                <a:gd name="connsiteX6" fmla="*/ 54304 w 132092"/>
                <a:gd name="connsiteY6" fmla="*/ 156915 h 161921"/>
                <a:gd name="connsiteX7" fmla="*/ 48230 w 132092"/>
                <a:gd name="connsiteY7" fmla="*/ 154114 h 161921"/>
                <a:gd name="connsiteX8" fmla="*/ 35578 w 132092"/>
                <a:gd name="connsiteY8" fmla="*/ 150041 h 161921"/>
                <a:gd name="connsiteX9" fmla="*/ 47977 w 132092"/>
                <a:gd name="connsiteY9" fmla="*/ 99122 h 161921"/>
                <a:gd name="connsiteX10" fmla="*/ 71258 w 132092"/>
                <a:gd name="connsiteY10" fmla="*/ 115416 h 161921"/>
                <a:gd name="connsiteX11" fmla="*/ 132243 w 132092"/>
                <a:gd name="connsiteY11" fmla="*/ 40820 h 161921"/>
                <a:gd name="connsiteX12" fmla="*/ 98588 w 132092"/>
                <a:gd name="connsiteY12" fmla="*/ 85 h 161921"/>
                <a:gd name="connsiteX13" fmla="*/ 65438 w 132092"/>
                <a:gd name="connsiteY13" fmla="*/ 19179 h 161921"/>
                <a:gd name="connsiteX14" fmla="*/ 42663 w 132092"/>
                <a:gd name="connsiteY14" fmla="*/ 85 h 161921"/>
                <a:gd name="connsiteX15" fmla="*/ 23938 w 132092"/>
                <a:gd name="connsiteY15" fmla="*/ 14597 h 161921"/>
                <a:gd name="connsiteX16" fmla="*/ 16093 w 132092"/>
                <a:gd name="connsiteY16" fmla="*/ 39292 h 161921"/>
                <a:gd name="connsiteX17" fmla="*/ 19130 w 132092"/>
                <a:gd name="connsiteY17" fmla="*/ 41838 h 161921"/>
                <a:gd name="connsiteX18" fmla="*/ 23431 w 132092"/>
                <a:gd name="connsiteY18" fmla="*/ 35982 h 161921"/>
                <a:gd name="connsiteX19" fmla="*/ 41904 w 132092"/>
                <a:gd name="connsiteY19" fmla="*/ 5686 h 161921"/>
                <a:gd name="connsiteX20" fmla="*/ 49749 w 132092"/>
                <a:gd name="connsiteY20" fmla="*/ 17397 h 161921"/>
                <a:gd name="connsiteX21" fmla="*/ 47977 w 132092"/>
                <a:gd name="connsiteY21" fmla="*/ 30381 h 161921"/>
                <a:gd name="connsiteX22" fmla="*/ 19636 w 132092"/>
                <a:gd name="connsiteY22" fmla="*/ 143676 h 161921"/>
                <a:gd name="connsiteX23" fmla="*/ 64173 w 132092"/>
                <a:gd name="connsiteY23" fmla="*/ 33182 h 161921"/>
                <a:gd name="connsiteX24" fmla="*/ 77331 w 132092"/>
                <a:gd name="connsiteY24" fmla="*/ 15360 h 161921"/>
                <a:gd name="connsiteX25" fmla="*/ 97828 w 132092"/>
                <a:gd name="connsiteY25" fmla="*/ 5686 h 161921"/>
                <a:gd name="connsiteX26" fmla="*/ 114024 w 132092"/>
                <a:gd name="connsiteY26" fmla="*/ 29618 h 161921"/>
                <a:gd name="connsiteX27" fmla="*/ 101118 w 132092"/>
                <a:gd name="connsiteY27" fmla="*/ 83592 h 161921"/>
                <a:gd name="connsiteX28" fmla="*/ 71005 w 132092"/>
                <a:gd name="connsiteY28" fmla="*/ 109815 h 161921"/>
                <a:gd name="connsiteX29" fmla="*/ 51014 w 132092"/>
                <a:gd name="connsiteY29" fmla="*/ 87156 h 161921"/>
                <a:gd name="connsiteX30" fmla="*/ 51773 w 132092"/>
                <a:gd name="connsiteY30" fmla="*/ 83082 h 161921"/>
                <a:gd name="connsiteX31" fmla="*/ 64173 w 132092"/>
                <a:gd name="connsiteY31" fmla="*/ 33182 h 16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1921">
                  <a:moveTo>
                    <a:pt x="19636" y="143676"/>
                  </a:moveTo>
                  <a:cubicBezTo>
                    <a:pt x="17611" y="152332"/>
                    <a:pt x="17105" y="154114"/>
                    <a:pt x="5971" y="154114"/>
                  </a:cubicBezTo>
                  <a:cubicBezTo>
                    <a:pt x="2934" y="154114"/>
                    <a:pt x="151" y="154114"/>
                    <a:pt x="151" y="158951"/>
                  </a:cubicBezTo>
                  <a:cubicBezTo>
                    <a:pt x="151" y="160988"/>
                    <a:pt x="1416" y="162007"/>
                    <a:pt x="3440" y="162007"/>
                  </a:cubicBezTo>
                  <a:cubicBezTo>
                    <a:pt x="10273" y="162007"/>
                    <a:pt x="17611" y="161243"/>
                    <a:pt x="24697" y="161243"/>
                  </a:cubicBezTo>
                  <a:cubicBezTo>
                    <a:pt x="33047" y="161243"/>
                    <a:pt x="41651" y="162007"/>
                    <a:pt x="49749" y="162007"/>
                  </a:cubicBezTo>
                  <a:cubicBezTo>
                    <a:pt x="51014" y="162007"/>
                    <a:pt x="54304" y="162007"/>
                    <a:pt x="54304" y="156915"/>
                  </a:cubicBezTo>
                  <a:cubicBezTo>
                    <a:pt x="54304" y="154114"/>
                    <a:pt x="51773" y="154114"/>
                    <a:pt x="48230" y="154114"/>
                  </a:cubicBezTo>
                  <a:cubicBezTo>
                    <a:pt x="35578" y="154114"/>
                    <a:pt x="35578" y="152332"/>
                    <a:pt x="35578" y="150041"/>
                  </a:cubicBezTo>
                  <a:cubicBezTo>
                    <a:pt x="35578" y="146985"/>
                    <a:pt x="46206" y="105487"/>
                    <a:pt x="47977" y="99122"/>
                  </a:cubicBezTo>
                  <a:cubicBezTo>
                    <a:pt x="51267" y="106505"/>
                    <a:pt x="58352" y="115416"/>
                    <a:pt x="71258" y="115416"/>
                  </a:cubicBezTo>
                  <a:cubicBezTo>
                    <a:pt x="100612" y="115416"/>
                    <a:pt x="132243" y="78245"/>
                    <a:pt x="132243" y="40820"/>
                  </a:cubicBezTo>
                  <a:cubicBezTo>
                    <a:pt x="132243" y="16888"/>
                    <a:pt x="117819" y="85"/>
                    <a:pt x="98588" y="85"/>
                  </a:cubicBezTo>
                  <a:cubicBezTo>
                    <a:pt x="85935" y="85"/>
                    <a:pt x="73789" y="9250"/>
                    <a:pt x="65438" y="19179"/>
                  </a:cubicBezTo>
                  <a:cubicBezTo>
                    <a:pt x="62907" y="5431"/>
                    <a:pt x="52026" y="85"/>
                    <a:pt x="42663" y="85"/>
                  </a:cubicBezTo>
                  <a:cubicBezTo>
                    <a:pt x="31023" y="85"/>
                    <a:pt x="26215" y="10014"/>
                    <a:pt x="23938" y="14597"/>
                  </a:cubicBezTo>
                  <a:cubicBezTo>
                    <a:pt x="19383" y="23253"/>
                    <a:pt x="16093" y="38528"/>
                    <a:pt x="16093" y="39292"/>
                  </a:cubicBezTo>
                  <a:cubicBezTo>
                    <a:pt x="16093" y="41838"/>
                    <a:pt x="18623" y="41838"/>
                    <a:pt x="19130" y="41838"/>
                  </a:cubicBezTo>
                  <a:cubicBezTo>
                    <a:pt x="21660" y="41838"/>
                    <a:pt x="21913" y="41584"/>
                    <a:pt x="23431" y="35982"/>
                  </a:cubicBezTo>
                  <a:cubicBezTo>
                    <a:pt x="27733" y="17906"/>
                    <a:pt x="32794" y="5686"/>
                    <a:pt x="41904" y="5686"/>
                  </a:cubicBezTo>
                  <a:cubicBezTo>
                    <a:pt x="46206" y="5686"/>
                    <a:pt x="49749" y="7723"/>
                    <a:pt x="49749" y="17397"/>
                  </a:cubicBezTo>
                  <a:cubicBezTo>
                    <a:pt x="49749" y="23253"/>
                    <a:pt x="48990" y="26053"/>
                    <a:pt x="47977" y="30381"/>
                  </a:cubicBezTo>
                  <a:lnTo>
                    <a:pt x="19636" y="143676"/>
                  </a:lnTo>
                  <a:close/>
                  <a:moveTo>
                    <a:pt x="64173" y="33182"/>
                  </a:moveTo>
                  <a:cubicBezTo>
                    <a:pt x="65944" y="26308"/>
                    <a:pt x="72776" y="19179"/>
                    <a:pt x="77331" y="15360"/>
                  </a:cubicBezTo>
                  <a:cubicBezTo>
                    <a:pt x="86188" y="7468"/>
                    <a:pt x="93527" y="5686"/>
                    <a:pt x="97828" y="5686"/>
                  </a:cubicBezTo>
                  <a:cubicBezTo>
                    <a:pt x="107950" y="5686"/>
                    <a:pt x="114024" y="14597"/>
                    <a:pt x="114024" y="29618"/>
                  </a:cubicBezTo>
                  <a:cubicBezTo>
                    <a:pt x="114024" y="44639"/>
                    <a:pt x="105673" y="73917"/>
                    <a:pt x="101118" y="83592"/>
                  </a:cubicBezTo>
                  <a:cubicBezTo>
                    <a:pt x="92514" y="101413"/>
                    <a:pt x="80368" y="109815"/>
                    <a:pt x="71005" y="109815"/>
                  </a:cubicBezTo>
                  <a:cubicBezTo>
                    <a:pt x="54304" y="109815"/>
                    <a:pt x="51014" y="88683"/>
                    <a:pt x="51014" y="87156"/>
                  </a:cubicBezTo>
                  <a:cubicBezTo>
                    <a:pt x="51014" y="86647"/>
                    <a:pt x="51014" y="86137"/>
                    <a:pt x="51773" y="83082"/>
                  </a:cubicBezTo>
                  <a:lnTo>
                    <a:pt x="64173" y="3318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405" name="Freeform: Shape 404">
              <a:extLst>
                <a:ext uri="{FF2B5EF4-FFF2-40B4-BE49-F238E27FC236}">
                  <a16:creationId xmlns:a16="http://schemas.microsoft.com/office/drawing/2014/main" id="{B732D0A2-FF3B-1F55-A95B-6AE7337FF36F}"/>
                </a:ext>
              </a:extLst>
            </p:cNvPr>
            <p:cNvSpPr/>
            <p:nvPr>
              <p:custDataLst>
                <p:tags r:id="rId6"/>
              </p:custDataLst>
            </p:nvPr>
          </p:nvSpPr>
          <p:spPr>
            <a:xfrm>
              <a:off x="6834644" y="5601801"/>
              <a:ext cx="82190" cy="121899"/>
            </a:xfrm>
            <a:custGeom>
              <a:avLst/>
              <a:gdLst>
                <a:gd name="connsiteX0" fmla="*/ 82347 w 82190"/>
                <a:gd name="connsiteY0" fmla="*/ 61571 h 121899"/>
                <a:gd name="connsiteX1" fmla="*/ 71896 w 82190"/>
                <a:gd name="connsiteY1" fmla="*/ 15413 h 121899"/>
                <a:gd name="connsiteX2" fmla="*/ 41251 w 82190"/>
                <a:gd name="connsiteY2" fmla="*/ 86 h 121899"/>
                <a:gd name="connsiteX3" fmla="*/ 156 w 82190"/>
                <a:gd name="connsiteY3" fmla="*/ 61571 h 121899"/>
                <a:gd name="connsiteX4" fmla="*/ 41251 w 82190"/>
                <a:gd name="connsiteY4" fmla="*/ 121986 h 121899"/>
                <a:gd name="connsiteX5" fmla="*/ 82347 w 82190"/>
                <a:gd name="connsiteY5" fmla="*/ 61571 h 121899"/>
                <a:gd name="connsiteX6" fmla="*/ 41251 w 82190"/>
                <a:gd name="connsiteY6" fmla="*/ 116996 h 121899"/>
                <a:gd name="connsiteX7" fmla="*/ 18755 w 82190"/>
                <a:gd name="connsiteY7" fmla="*/ 97570 h 121899"/>
                <a:gd name="connsiteX8" fmla="*/ 16275 w 82190"/>
                <a:gd name="connsiteY8" fmla="*/ 59254 h 121899"/>
                <a:gd name="connsiteX9" fmla="*/ 18932 w 82190"/>
                <a:gd name="connsiteY9" fmla="*/ 22898 h 121899"/>
                <a:gd name="connsiteX10" fmla="*/ 41251 w 82190"/>
                <a:gd name="connsiteY10" fmla="*/ 5076 h 121899"/>
                <a:gd name="connsiteX11" fmla="*/ 63216 w 82190"/>
                <a:gd name="connsiteY11" fmla="*/ 21294 h 121899"/>
                <a:gd name="connsiteX12" fmla="*/ 66227 w 82190"/>
                <a:gd name="connsiteY12" fmla="*/ 59254 h 121899"/>
                <a:gd name="connsiteX13" fmla="*/ 63925 w 82190"/>
                <a:gd name="connsiteY13" fmla="*/ 96857 h 121899"/>
                <a:gd name="connsiteX14" fmla="*/ 41251 w 82190"/>
                <a:gd name="connsiteY14" fmla="*/ 116996 h 12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190" h="121899">
                  <a:moveTo>
                    <a:pt x="82347" y="61571"/>
                  </a:moveTo>
                  <a:cubicBezTo>
                    <a:pt x="82347" y="41967"/>
                    <a:pt x="80044" y="27888"/>
                    <a:pt x="71896" y="15413"/>
                  </a:cubicBezTo>
                  <a:cubicBezTo>
                    <a:pt x="66404" y="7215"/>
                    <a:pt x="55422" y="86"/>
                    <a:pt x="41251" y="86"/>
                  </a:cubicBezTo>
                  <a:cubicBezTo>
                    <a:pt x="156" y="86"/>
                    <a:pt x="156" y="48739"/>
                    <a:pt x="156" y="61571"/>
                  </a:cubicBezTo>
                  <a:cubicBezTo>
                    <a:pt x="156" y="74402"/>
                    <a:pt x="156" y="121986"/>
                    <a:pt x="41251" y="121986"/>
                  </a:cubicBezTo>
                  <a:cubicBezTo>
                    <a:pt x="82347" y="121986"/>
                    <a:pt x="82347" y="74402"/>
                    <a:pt x="82347" y="61571"/>
                  </a:cubicBezTo>
                  <a:close/>
                  <a:moveTo>
                    <a:pt x="41251" y="116996"/>
                  </a:moveTo>
                  <a:cubicBezTo>
                    <a:pt x="33103" y="116996"/>
                    <a:pt x="22298" y="112184"/>
                    <a:pt x="18755" y="97570"/>
                  </a:cubicBezTo>
                  <a:cubicBezTo>
                    <a:pt x="16275" y="87056"/>
                    <a:pt x="16275" y="72442"/>
                    <a:pt x="16275" y="59254"/>
                  </a:cubicBezTo>
                  <a:cubicBezTo>
                    <a:pt x="16275" y="46244"/>
                    <a:pt x="16275" y="32700"/>
                    <a:pt x="18932" y="22898"/>
                  </a:cubicBezTo>
                  <a:cubicBezTo>
                    <a:pt x="22652" y="8819"/>
                    <a:pt x="33989" y="5076"/>
                    <a:pt x="41251" y="5076"/>
                  </a:cubicBezTo>
                  <a:cubicBezTo>
                    <a:pt x="50817" y="5076"/>
                    <a:pt x="60028" y="10957"/>
                    <a:pt x="63216" y="21294"/>
                  </a:cubicBezTo>
                  <a:cubicBezTo>
                    <a:pt x="66050" y="30918"/>
                    <a:pt x="66227" y="43749"/>
                    <a:pt x="66227" y="59254"/>
                  </a:cubicBezTo>
                  <a:cubicBezTo>
                    <a:pt x="66227" y="72442"/>
                    <a:pt x="66227" y="85630"/>
                    <a:pt x="63925" y="96857"/>
                  </a:cubicBezTo>
                  <a:cubicBezTo>
                    <a:pt x="60382" y="113075"/>
                    <a:pt x="48337" y="116996"/>
                    <a:pt x="41251" y="11699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406" name="Freeform: Shape 405">
              <a:extLst>
                <a:ext uri="{FF2B5EF4-FFF2-40B4-BE49-F238E27FC236}">
                  <a16:creationId xmlns:a16="http://schemas.microsoft.com/office/drawing/2014/main" id="{D148B498-3A20-0240-1460-492C6DDE6D2D}"/>
                </a:ext>
              </a:extLst>
            </p:cNvPr>
            <p:cNvSpPr/>
            <p:nvPr>
              <p:custDataLst>
                <p:tags r:id="rId7"/>
              </p:custDataLst>
            </p:nvPr>
          </p:nvSpPr>
          <p:spPr>
            <a:xfrm>
              <a:off x="7009358" y="5533520"/>
              <a:ext cx="168278" cy="169559"/>
            </a:xfrm>
            <a:custGeom>
              <a:avLst/>
              <a:gdLst>
                <a:gd name="connsiteX0" fmla="*/ 89489 w 168278"/>
                <a:gd name="connsiteY0" fmla="*/ 89956 h 169559"/>
                <a:gd name="connsiteX1" fmla="*/ 160091 w 168278"/>
                <a:gd name="connsiteY1" fmla="*/ 89956 h 169559"/>
                <a:gd name="connsiteX2" fmla="*/ 168441 w 168278"/>
                <a:gd name="connsiteY2" fmla="*/ 84865 h 169559"/>
                <a:gd name="connsiteX3" fmla="*/ 160091 w 168278"/>
                <a:gd name="connsiteY3" fmla="*/ 79773 h 169559"/>
                <a:gd name="connsiteX4" fmla="*/ 89489 w 168278"/>
                <a:gd name="connsiteY4" fmla="*/ 79773 h 169559"/>
                <a:gd name="connsiteX5" fmla="*/ 89489 w 168278"/>
                <a:gd name="connsiteY5" fmla="*/ 8486 h 169559"/>
                <a:gd name="connsiteX6" fmla="*/ 84428 w 168278"/>
                <a:gd name="connsiteY6" fmla="*/ 85 h 169559"/>
                <a:gd name="connsiteX7" fmla="*/ 79367 w 168278"/>
                <a:gd name="connsiteY7" fmla="*/ 8486 h 169559"/>
                <a:gd name="connsiteX8" fmla="*/ 79367 w 168278"/>
                <a:gd name="connsiteY8" fmla="*/ 79773 h 169559"/>
                <a:gd name="connsiteX9" fmla="*/ 8513 w 168278"/>
                <a:gd name="connsiteY9" fmla="*/ 79773 h 169559"/>
                <a:gd name="connsiteX10" fmla="*/ 162 w 168278"/>
                <a:gd name="connsiteY10" fmla="*/ 84865 h 169559"/>
                <a:gd name="connsiteX11" fmla="*/ 8513 w 168278"/>
                <a:gd name="connsiteY11" fmla="*/ 89956 h 169559"/>
                <a:gd name="connsiteX12" fmla="*/ 79367 w 168278"/>
                <a:gd name="connsiteY12" fmla="*/ 89956 h 169559"/>
                <a:gd name="connsiteX13" fmla="*/ 79367 w 168278"/>
                <a:gd name="connsiteY13" fmla="*/ 161243 h 169559"/>
                <a:gd name="connsiteX14" fmla="*/ 84428 w 168278"/>
                <a:gd name="connsiteY14" fmla="*/ 169644 h 169559"/>
                <a:gd name="connsiteX15" fmla="*/ 89489 w 168278"/>
                <a:gd name="connsiteY15" fmla="*/ 161243 h 169559"/>
                <a:gd name="connsiteX16" fmla="*/ 89489 w 168278"/>
                <a:gd name="connsiteY16" fmla="*/ 89956 h 16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9559">
                  <a:moveTo>
                    <a:pt x="89489" y="89956"/>
                  </a:moveTo>
                  <a:lnTo>
                    <a:pt x="160091" y="89956"/>
                  </a:lnTo>
                  <a:cubicBezTo>
                    <a:pt x="163633" y="89956"/>
                    <a:pt x="168441" y="89956"/>
                    <a:pt x="168441" y="84865"/>
                  </a:cubicBezTo>
                  <a:cubicBezTo>
                    <a:pt x="168441" y="79773"/>
                    <a:pt x="163633" y="79773"/>
                    <a:pt x="160091" y="79773"/>
                  </a:cubicBezTo>
                  <a:lnTo>
                    <a:pt x="89489" y="79773"/>
                  </a:lnTo>
                  <a:lnTo>
                    <a:pt x="89489" y="8486"/>
                  </a:lnTo>
                  <a:cubicBezTo>
                    <a:pt x="89489" y="4922"/>
                    <a:pt x="89489" y="85"/>
                    <a:pt x="84428" y="85"/>
                  </a:cubicBezTo>
                  <a:cubicBezTo>
                    <a:pt x="79367" y="85"/>
                    <a:pt x="79367" y="4922"/>
                    <a:pt x="79367" y="8486"/>
                  </a:cubicBezTo>
                  <a:lnTo>
                    <a:pt x="79367" y="79773"/>
                  </a:lnTo>
                  <a:lnTo>
                    <a:pt x="8513" y="79773"/>
                  </a:lnTo>
                  <a:cubicBezTo>
                    <a:pt x="4970" y="79773"/>
                    <a:pt x="162" y="79773"/>
                    <a:pt x="162" y="84865"/>
                  </a:cubicBezTo>
                  <a:cubicBezTo>
                    <a:pt x="162" y="89956"/>
                    <a:pt x="4970" y="89956"/>
                    <a:pt x="8513" y="89956"/>
                  </a:cubicBezTo>
                  <a:lnTo>
                    <a:pt x="79367" y="89956"/>
                  </a:lnTo>
                  <a:lnTo>
                    <a:pt x="79367" y="161243"/>
                  </a:lnTo>
                  <a:cubicBezTo>
                    <a:pt x="79367" y="164807"/>
                    <a:pt x="79367" y="169644"/>
                    <a:pt x="84428" y="169644"/>
                  </a:cubicBezTo>
                  <a:cubicBezTo>
                    <a:pt x="89489" y="169644"/>
                    <a:pt x="89489" y="164807"/>
                    <a:pt x="89489" y="161243"/>
                  </a:cubicBezTo>
                  <a:lnTo>
                    <a:pt x="89489" y="8995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407" name="Freeform: Shape 406">
              <a:extLst>
                <a:ext uri="{FF2B5EF4-FFF2-40B4-BE49-F238E27FC236}">
                  <a16:creationId xmlns:a16="http://schemas.microsoft.com/office/drawing/2014/main" id="{40CCB850-4E05-664A-6F13-BD2812099BE0}"/>
                </a:ext>
              </a:extLst>
            </p:cNvPr>
            <p:cNvSpPr/>
            <p:nvPr>
              <p:custDataLst>
                <p:tags r:id="rId8"/>
              </p:custDataLst>
            </p:nvPr>
          </p:nvSpPr>
          <p:spPr>
            <a:xfrm>
              <a:off x="7255829" y="5569417"/>
              <a:ext cx="119440" cy="167522"/>
            </a:xfrm>
            <a:custGeom>
              <a:avLst/>
              <a:gdLst>
                <a:gd name="connsiteX0" fmla="*/ 932 w 119440"/>
                <a:gd name="connsiteY0" fmla="*/ 156660 h 167522"/>
                <a:gd name="connsiteX1" fmla="*/ 172 w 119440"/>
                <a:gd name="connsiteY1" fmla="*/ 160734 h 167522"/>
                <a:gd name="connsiteX2" fmla="*/ 7258 w 119440"/>
                <a:gd name="connsiteY2" fmla="*/ 167608 h 167522"/>
                <a:gd name="connsiteX3" fmla="*/ 16115 w 119440"/>
                <a:gd name="connsiteY3" fmla="*/ 162261 h 167522"/>
                <a:gd name="connsiteX4" fmla="*/ 32310 w 119440"/>
                <a:gd name="connsiteY4" fmla="*/ 98358 h 167522"/>
                <a:gd name="connsiteX5" fmla="*/ 57362 w 119440"/>
                <a:gd name="connsiteY5" fmla="*/ 115416 h 167522"/>
                <a:gd name="connsiteX6" fmla="*/ 119612 w 119440"/>
                <a:gd name="connsiteY6" fmla="*/ 41584 h 167522"/>
                <a:gd name="connsiteX7" fmla="*/ 84438 w 119440"/>
                <a:gd name="connsiteY7" fmla="*/ 85 h 167522"/>
                <a:gd name="connsiteX8" fmla="*/ 25731 w 119440"/>
                <a:gd name="connsiteY8" fmla="*/ 56605 h 167522"/>
                <a:gd name="connsiteX9" fmla="*/ 932 w 119440"/>
                <a:gd name="connsiteY9" fmla="*/ 156660 h 167522"/>
                <a:gd name="connsiteX10" fmla="*/ 57109 w 119440"/>
                <a:gd name="connsiteY10" fmla="*/ 109815 h 167522"/>
                <a:gd name="connsiteX11" fmla="*/ 35346 w 119440"/>
                <a:gd name="connsiteY11" fmla="*/ 87156 h 167522"/>
                <a:gd name="connsiteX12" fmla="*/ 37371 w 119440"/>
                <a:gd name="connsiteY12" fmla="*/ 77736 h 167522"/>
                <a:gd name="connsiteX13" fmla="*/ 52554 w 119440"/>
                <a:gd name="connsiteY13" fmla="*/ 29872 h 167522"/>
                <a:gd name="connsiteX14" fmla="*/ 83932 w 119440"/>
                <a:gd name="connsiteY14" fmla="*/ 5686 h 167522"/>
                <a:gd name="connsiteX15" fmla="*/ 101393 w 119440"/>
                <a:gd name="connsiteY15" fmla="*/ 30636 h 167522"/>
                <a:gd name="connsiteX16" fmla="*/ 87222 w 119440"/>
                <a:gd name="connsiteY16" fmla="*/ 85628 h 167522"/>
                <a:gd name="connsiteX17" fmla="*/ 57109 w 119440"/>
                <a:gd name="connsiteY17" fmla="*/ 109815 h 16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9440" h="167522">
                  <a:moveTo>
                    <a:pt x="932" y="156660"/>
                  </a:moveTo>
                  <a:cubicBezTo>
                    <a:pt x="172" y="159715"/>
                    <a:pt x="172" y="160224"/>
                    <a:pt x="172" y="160734"/>
                  </a:cubicBezTo>
                  <a:cubicBezTo>
                    <a:pt x="172" y="164552"/>
                    <a:pt x="2956" y="167608"/>
                    <a:pt x="7258" y="167608"/>
                  </a:cubicBezTo>
                  <a:cubicBezTo>
                    <a:pt x="12572" y="167608"/>
                    <a:pt x="15608" y="163025"/>
                    <a:pt x="16115" y="162261"/>
                  </a:cubicBezTo>
                  <a:cubicBezTo>
                    <a:pt x="17380" y="159970"/>
                    <a:pt x="25477" y="125854"/>
                    <a:pt x="32310" y="98358"/>
                  </a:cubicBezTo>
                  <a:cubicBezTo>
                    <a:pt x="37371" y="108542"/>
                    <a:pt x="45469" y="115416"/>
                    <a:pt x="57362" y="115416"/>
                  </a:cubicBezTo>
                  <a:cubicBezTo>
                    <a:pt x="86969" y="115416"/>
                    <a:pt x="119612" y="79518"/>
                    <a:pt x="119612" y="41584"/>
                  </a:cubicBezTo>
                  <a:cubicBezTo>
                    <a:pt x="119612" y="14597"/>
                    <a:pt x="102911" y="85"/>
                    <a:pt x="84438" y="85"/>
                  </a:cubicBezTo>
                  <a:cubicBezTo>
                    <a:pt x="59892" y="85"/>
                    <a:pt x="33322" y="25544"/>
                    <a:pt x="25731" y="56605"/>
                  </a:cubicBezTo>
                  <a:lnTo>
                    <a:pt x="932" y="156660"/>
                  </a:lnTo>
                  <a:close/>
                  <a:moveTo>
                    <a:pt x="57109" y="109815"/>
                  </a:moveTo>
                  <a:cubicBezTo>
                    <a:pt x="39395" y="109815"/>
                    <a:pt x="35346" y="89447"/>
                    <a:pt x="35346" y="87156"/>
                  </a:cubicBezTo>
                  <a:cubicBezTo>
                    <a:pt x="35346" y="86137"/>
                    <a:pt x="36612" y="81046"/>
                    <a:pt x="37371" y="77736"/>
                  </a:cubicBezTo>
                  <a:cubicBezTo>
                    <a:pt x="44456" y="49221"/>
                    <a:pt x="46987" y="40056"/>
                    <a:pt x="52554" y="29872"/>
                  </a:cubicBezTo>
                  <a:cubicBezTo>
                    <a:pt x="63435" y="11287"/>
                    <a:pt x="76088" y="5686"/>
                    <a:pt x="83932" y="5686"/>
                  </a:cubicBezTo>
                  <a:cubicBezTo>
                    <a:pt x="93295" y="5686"/>
                    <a:pt x="101393" y="13069"/>
                    <a:pt x="101393" y="30636"/>
                  </a:cubicBezTo>
                  <a:cubicBezTo>
                    <a:pt x="101393" y="44639"/>
                    <a:pt x="94054" y="73153"/>
                    <a:pt x="87222" y="85628"/>
                  </a:cubicBezTo>
                  <a:cubicBezTo>
                    <a:pt x="78871" y="101668"/>
                    <a:pt x="66725" y="109815"/>
                    <a:pt x="57109" y="109815"/>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408" name="Freeform: Shape 407">
              <a:extLst>
                <a:ext uri="{FF2B5EF4-FFF2-40B4-BE49-F238E27FC236}">
                  <a16:creationId xmlns:a16="http://schemas.microsoft.com/office/drawing/2014/main" id="{AF056721-AEA3-AF16-D01E-1DA74C97CF63}"/>
                </a:ext>
              </a:extLst>
            </p:cNvPr>
            <p:cNvSpPr/>
            <p:nvPr>
              <p:custDataLst>
                <p:tags r:id="rId9"/>
              </p:custDataLst>
            </p:nvPr>
          </p:nvSpPr>
          <p:spPr>
            <a:xfrm>
              <a:off x="7370971" y="5569417"/>
              <a:ext cx="132092" cy="161921"/>
            </a:xfrm>
            <a:custGeom>
              <a:avLst/>
              <a:gdLst>
                <a:gd name="connsiteX0" fmla="*/ 19662 w 132092"/>
                <a:gd name="connsiteY0" fmla="*/ 143676 h 161921"/>
                <a:gd name="connsiteX1" fmla="*/ 5998 w 132092"/>
                <a:gd name="connsiteY1" fmla="*/ 154114 h 161921"/>
                <a:gd name="connsiteX2" fmla="*/ 178 w 132092"/>
                <a:gd name="connsiteY2" fmla="*/ 158951 h 161921"/>
                <a:gd name="connsiteX3" fmla="*/ 3467 w 132092"/>
                <a:gd name="connsiteY3" fmla="*/ 162007 h 161921"/>
                <a:gd name="connsiteX4" fmla="*/ 24723 w 132092"/>
                <a:gd name="connsiteY4" fmla="*/ 161243 h 161921"/>
                <a:gd name="connsiteX5" fmla="*/ 49776 w 132092"/>
                <a:gd name="connsiteY5" fmla="*/ 162007 h 161921"/>
                <a:gd name="connsiteX6" fmla="*/ 54330 w 132092"/>
                <a:gd name="connsiteY6" fmla="*/ 156915 h 161921"/>
                <a:gd name="connsiteX7" fmla="*/ 48257 w 132092"/>
                <a:gd name="connsiteY7" fmla="*/ 154114 h 161921"/>
                <a:gd name="connsiteX8" fmla="*/ 35605 w 132092"/>
                <a:gd name="connsiteY8" fmla="*/ 150041 h 161921"/>
                <a:gd name="connsiteX9" fmla="*/ 48004 w 132092"/>
                <a:gd name="connsiteY9" fmla="*/ 99122 h 161921"/>
                <a:gd name="connsiteX10" fmla="*/ 71285 w 132092"/>
                <a:gd name="connsiteY10" fmla="*/ 115416 h 161921"/>
                <a:gd name="connsiteX11" fmla="*/ 132270 w 132092"/>
                <a:gd name="connsiteY11" fmla="*/ 40820 h 161921"/>
                <a:gd name="connsiteX12" fmla="*/ 98614 w 132092"/>
                <a:gd name="connsiteY12" fmla="*/ 85 h 161921"/>
                <a:gd name="connsiteX13" fmla="*/ 65465 w 132092"/>
                <a:gd name="connsiteY13" fmla="*/ 19179 h 161921"/>
                <a:gd name="connsiteX14" fmla="*/ 42690 w 132092"/>
                <a:gd name="connsiteY14" fmla="*/ 85 h 161921"/>
                <a:gd name="connsiteX15" fmla="*/ 23964 w 132092"/>
                <a:gd name="connsiteY15" fmla="*/ 14597 h 161921"/>
                <a:gd name="connsiteX16" fmla="*/ 16120 w 132092"/>
                <a:gd name="connsiteY16" fmla="*/ 39292 h 161921"/>
                <a:gd name="connsiteX17" fmla="*/ 19156 w 132092"/>
                <a:gd name="connsiteY17" fmla="*/ 41838 h 161921"/>
                <a:gd name="connsiteX18" fmla="*/ 23458 w 132092"/>
                <a:gd name="connsiteY18" fmla="*/ 35982 h 161921"/>
                <a:gd name="connsiteX19" fmla="*/ 41931 w 132092"/>
                <a:gd name="connsiteY19" fmla="*/ 5686 h 161921"/>
                <a:gd name="connsiteX20" fmla="*/ 49776 w 132092"/>
                <a:gd name="connsiteY20" fmla="*/ 17397 h 161921"/>
                <a:gd name="connsiteX21" fmla="*/ 48004 w 132092"/>
                <a:gd name="connsiteY21" fmla="*/ 30381 h 161921"/>
                <a:gd name="connsiteX22" fmla="*/ 19662 w 132092"/>
                <a:gd name="connsiteY22" fmla="*/ 143676 h 161921"/>
                <a:gd name="connsiteX23" fmla="*/ 64199 w 132092"/>
                <a:gd name="connsiteY23" fmla="*/ 33182 h 161921"/>
                <a:gd name="connsiteX24" fmla="*/ 77358 w 132092"/>
                <a:gd name="connsiteY24" fmla="*/ 15360 h 161921"/>
                <a:gd name="connsiteX25" fmla="*/ 97855 w 132092"/>
                <a:gd name="connsiteY25" fmla="*/ 5686 h 161921"/>
                <a:gd name="connsiteX26" fmla="*/ 114050 w 132092"/>
                <a:gd name="connsiteY26" fmla="*/ 29618 h 161921"/>
                <a:gd name="connsiteX27" fmla="*/ 101145 w 132092"/>
                <a:gd name="connsiteY27" fmla="*/ 83592 h 161921"/>
                <a:gd name="connsiteX28" fmla="*/ 71032 w 132092"/>
                <a:gd name="connsiteY28" fmla="*/ 109815 h 161921"/>
                <a:gd name="connsiteX29" fmla="*/ 51041 w 132092"/>
                <a:gd name="connsiteY29" fmla="*/ 87156 h 161921"/>
                <a:gd name="connsiteX30" fmla="*/ 51800 w 132092"/>
                <a:gd name="connsiteY30" fmla="*/ 83082 h 161921"/>
                <a:gd name="connsiteX31" fmla="*/ 64199 w 132092"/>
                <a:gd name="connsiteY31" fmla="*/ 33182 h 16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1921">
                  <a:moveTo>
                    <a:pt x="19662" y="143676"/>
                  </a:moveTo>
                  <a:cubicBezTo>
                    <a:pt x="17638" y="152332"/>
                    <a:pt x="17132" y="154114"/>
                    <a:pt x="5998" y="154114"/>
                  </a:cubicBezTo>
                  <a:cubicBezTo>
                    <a:pt x="2961" y="154114"/>
                    <a:pt x="178" y="154114"/>
                    <a:pt x="178" y="158951"/>
                  </a:cubicBezTo>
                  <a:cubicBezTo>
                    <a:pt x="178" y="160988"/>
                    <a:pt x="1443" y="162007"/>
                    <a:pt x="3467" y="162007"/>
                  </a:cubicBezTo>
                  <a:cubicBezTo>
                    <a:pt x="10300" y="162007"/>
                    <a:pt x="17638" y="161243"/>
                    <a:pt x="24723" y="161243"/>
                  </a:cubicBezTo>
                  <a:cubicBezTo>
                    <a:pt x="33074" y="161243"/>
                    <a:pt x="41678" y="162007"/>
                    <a:pt x="49776" y="162007"/>
                  </a:cubicBezTo>
                  <a:cubicBezTo>
                    <a:pt x="51041" y="162007"/>
                    <a:pt x="54330" y="162007"/>
                    <a:pt x="54330" y="156915"/>
                  </a:cubicBezTo>
                  <a:cubicBezTo>
                    <a:pt x="54330" y="154114"/>
                    <a:pt x="51800" y="154114"/>
                    <a:pt x="48257" y="154114"/>
                  </a:cubicBezTo>
                  <a:cubicBezTo>
                    <a:pt x="35605" y="154114"/>
                    <a:pt x="35605" y="152332"/>
                    <a:pt x="35605" y="150041"/>
                  </a:cubicBezTo>
                  <a:cubicBezTo>
                    <a:pt x="35605" y="146985"/>
                    <a:pt x="46233" y="105487"/>
                    <a:pt x="48004" y="99122"/>
                  </a:cubicBezTo>
                  <a:cubicBezTo>
                    <a:pt x="51294" y="106505"/>
                    <a:pt x="58379" y="115416"/>
                    <a:pt x="71285" y="115416"/>
                  </a:cubicBezTo>
                  <a:cubicBezTo>
                    <a:pt x="100639" y="115416"/>
                    <a:pt x="132270" y="78245"/>
                    <a:pt x="132270" y="40820"/>
                  </a:cubicBezTo>
                  <a:cubicBezTo>
                    <a:pt x="132270" y="16888"/>
                    <a:pt x="117846" y="85"/>
                    <a:pt x="98614" y="85"/>
                  </a:cubicBezTo>
                  <a:cubicBezTo>
                    <a:pt x="85962" y="85"/>
                    <a:pt x="73815" y="9250"/>
                    <a:pt x="65465" y="19179"/>
                  </a:cubicBezTo>
                  <a:cubicBezTo>
                    <a:pt x="62934" y="5431"/>
                    <a:pt x="52053" y="85"/>
                    <a:pt x="42690" y="85"/>
                  </a:cubicBezTo>
                  <a:cubicBezTo>
                    <a:pt x="31050" y="85"/>
                    <a:pt x="26242" y="10014"/>
                    <a:pt x="23964" y="14597"/>
                  </a:cubicBezTo>
                  <a:cubicBezTo>
                    <a:pt x="19409" y="23253"/>
                    <a:pt x="16120" y="38528"/>
                    <a:pt x="16120" y="39292"/>
                  </a:cubicBezTo>
                  <a:cubicBezTo>
                    <a:pt x="16120" y="41838"/>
                    <a:pt x="18650" y="41838"/>
                    <a:pt x="19156" y="41838"/>
                  </a:cubicBezTo>
                  <a:cubicBezTo>
                    <a:pt x="21687" y="41838"/>
                    <a:pt x="21940" y="41584"/>
                    <a:pt x="23458" y="35982"/>
                  </a:cubicBezTo>
                  <a:cubicBezTo>
                    <a:pt x="27760" y="17906"/>
                    <a:pt x="32821" y="5686"/>
                    <a:pt x="41931" y="5686"/>
                  </a:cubicBezTo>
                  <a:cubicBezTo>
                    <a:pt x="46233" y="5686"/>
                    <a:pt x="49776" y="7723"/>
                    <a:pt x="49776" y="17397"/>
                  </a:cubicBezTo>
                  <a:cubicBezTo>
                    <a:pt x="49776" y="23253"/>
                    <a:pt x="49016" y="26053"/>
                    <a:pt x="48004" y="30381"/>
                  </a:cubicBezTo>
                  <a:lnTo>
                    <a:pt x="19662" y="143676"/>
                  </a:lnTo>
                  <a:close/>
                  <a:moveTo>
                    <a:pt x="64199" y="33182"/>
                  </a:moveTo>
                  <a:cubicBezTo>
                    <a:pt x="65971" y="26308"/>
                    <a:pt x="72803" y="19179"/>
                    <a:pt x="77358" y="15360"/>
                  </a:cubicBezTo>
                  <a:cubicBezTo>
                    <a:pt x="86215" y="7468"/>
                    <a:pt x="93553" y="5686"/>
                    <a:pt x="97855" y="5686"/>
                  </a:cubicBezTo>
                  <a:cubicBezTo>
                    <a:pt x="107977" y="5686"/>
                    <a:pt x="114050" y="14597"/>
                    <a:pt x="114050" y="29618"/>
                  </a:cubicBezTo>
                  <a:cubicBezTo>
                    <a:pt x="114050" y="44639"/>
                    <a:pt x="105700" y="73917"/>
                    <a:pt x="101145" y="83592"/>
                  </a:cubicBezTo>
                  <a:cubicBezTo>
                    <a:pt x="92541" y="101413"/>
                    <a:pt x="80395" y="109815"/>
                    <a:pt x="71032" y="109815"/>
                  </a:cubicBezTo>
                  <a:cubicBezTo>
                    <a:pt x="54330" y="109815"/>
                    <a:pt x="51041" y="88683"/>
                    <a:pt x="51041" y="87156"/>
                  </a:cubicBezTo>
                  <a:cubicBezTo>
                    <a:pt x="51041" y="86647"/>
                    <a:pt x="51041" y="86137"/>
                    <a:pt x="51800" y="83082"/>
                  </a:cubicBezTo>
                  <a:lnTo>
                    <a:pt x="64199" y="3318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409" name="Freeform: Shape 408">
              <a:extLst>
                <a:ext uri="{FF2B5EF4-FFF2-40B4-BE49-F238E27FC236}">
                  <a16:creationId xmlns:a16="http://schemas.microsoft.com/office/drawing/2014/main" id="{1FBF2C74-F606-C9E2-4FB6-AE3356FF5404}"/>
                </a:ext>
              </a:extLst>
            </p:cNvPr>
            <p:cNvSpPr/>
            <p:nvPr>
              <p:custDataLst>
                <p:tags r:id="rId10"/>
              </p:custDataLst>
            </p:nvPr>
          </p:nvSpPr>
          <p:spPr>
            <a:xfrm>
              <a:off x="7515597" y="5601801"/>
              <a:ext cx="82190" cy="121899"/>
            </a:xfrm>
            <a:custGeom>
              <a:avLst/>
              <a:gdLst>
                <a:gd name="connsiteX0" fmla="*/ 82374 w 82190"/>
                <a:gd name="connsiteY0" fmla="*/ 61571 h 121899"/>
                <a:gd name="connsiteX1" fmla="*/ 71923 w 82190"/>
                <a:gd name="connsiteY1" fmla="*/ 15413 h 121899"/>
                <a:gd name="connsiteX2" fmla="*/ 41278 w 82190"/>
                <a:gd name="connsiteY2" fmla="*/ 86 h 121899"/>
                <a:gd name="connsiteX3" fmla="*/ 183 w 82190"/>
                <a:gd name="connsiteY3" fmla="*/ 61571 h 121899"/>
                <a:gd name="connsiteX4" fmla="*/ 41278 w 82190"/>
                <a:gd name="connsiteY4" fmla="*/ 121986 h 121899"/>
                <a:gd name="connsiteX5" fmla="*/ 82374 w 82190"/>
                <a:gd name="connsiteY5" fmla="*/ 61571 h 121899"/>
                <a:gd name="connsiteX6" fmla="*/ 41278 w 82190"/>
                <a:gd name="connsiteY6" fmla="*/ 116996 h 121899"/>
                <a:gd name="connsiteX7" fmla="*/ 18782 w 82190"/>
                <a:gd name="connsiteY7" fmla="*/ 97570 h 121899"/>
                <a:gd name="connsiteX8" fmla="*/ 16302 w 82190"/>
                <a:gd name="connsiteY8" fmla="*/ 59254 h 121899"/>
                <a:gd name="connsiteX9" fmla="*/ 18959 w 82190"/>
                <a:gd name="connsiteY9" fmla="*/ 22898 h 121899"/>
                <a:gd name="connsiteX10" fmla="*/ 41278 w 82190"/>
                <a:gd name="connsiteY10" fmla="*/ 5076 h 121899"/>
                <a:gd name="connsiteX11" fmla="*/ 63243 w 82190"/>
                <a:gd name="connsiteY11" fmla="*/ 21294 h 121899"/>
                <a:gd name="connsiteX12" fmla="*/ 66254 w 82190"/>
                <a:gd name="connsiteY12" fmla="*/ 59254 h 121899"/>
                <a:gd name="connsiteX13" fmla="*/ 63951 w 82190"/>
                <a:gd name="connsiteY13" fmla="*/ 96857 h 121899"/>
                <a:gd name="connsiteX14" fmla="*/ 41278 w 82190"/>
                <a:gd name="connsiteY14" fmla="*/ 116996 h 12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190" h="121899">
                  <a:moveTo>
                    <a:pt x="82374" y="61571"/>
                  </a:moveTo>
                  <a:cubicBezTo>
                    <a:pt x="82374" y="41967"/>
                    <a:pt x="80071" y="27888"/>
                    <a:pt x="71923" y="15413"/>
                  </a:cubicBezTo>
                  <a:cubicBezTo>
                    <a:pt x="66431" y="7215"/>
                    <a:pt x="55449" y="86"/>
                    <a:pt x="41278" y="86"/>
                  </a:cubicBezTo>
                  <a:cubicBezTo>
                    <a:pt x="183" y="86"/>
                    <a:pt x="183" y="48739"/>
                    <a:pt x="183" y="61571"/>
                  </a:cubicBezTo>
                  <a:cubicBezTo>
                    <a:pt x="183" y="74402"/>
                    <a:pt x="183" y="121986"/>
                    <a:pt x="41278" y="121986"/>
                  </a:cubicBezTo>
                  <a:cubicBezTo>
                    <a:pt x="82374" y="121986"/>
                    <a:pt x="82374" y="74402"/>
                    <a:pt x="82374" y="61571"/>
                  </a:cubicBezTo>
                  <a:close/>
                  <a:moveTo>
                    <a:pt x="41278" y="116996"/>
                  </a:moveTo>
                  <a:cubicBezTo>
                    <a:pt x="33130" y="116996"/>
                    <a:pt x="22324" y="112184"/>
                    <a:pt x="18782" y="97570"/>
                  </a:cubicBezTo>
                  <a:cubicBezTo>
                    <a:pt x="16302" y="87056"/>
                    <a:pt x="16302" y="72442"/>
                    <a:pt x="16302" y="59254"/>
                  </a:cubicBezTo>
                  <a:cubicBezTo>
                    <a:pt x="16302" y="46244"/>
                    <a:pt x="16302" y="32700"/>
                    <a:pt x="18959" y="22898"/>
                  </a:cubicBezTo>
                  <a:cubicBezTo>
                    <a:pt x="22679" y="8819"/>
                    <a:pt x="34015" y="5076"/>
                    <a:pt x="41278" y="5076"/>
                  </a:cubicBezTo>
                  <a:cubicBezTo>
                    <a:pt x="50843" y="5076"/>
                    <a:pt x="60054" y="10957"/>
                    <a:pt x="63243" y="21294"/>
                  </a:cubicBezTo>
                  <a:cubicBezTo>
                    <a:pt x="66077" y="30918"/>
                    <a:pt x="66254" y="43749"/>
                    <a:pt x="66254" y="59254"/>
                  </a:cubicBezTo>
                  <a:cubicBezTo>
                    <a:pt x="66254" y="72442"/>
                    <a:pt x="66254" y="85630"/>
                    <a:pt x="63951" y="96857"/>
                  </a:cubicBezTo>
                  <a:cubicBezTo>
                    <a:pt x="60409" y="113075"/>
                    <a:pt x="48363" y="116996"/>
                    <a:pt x="41278" y="11699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410" name="Freeform: Shape 409">
              <a:extLst>
                <a:ext uri="{FF2B5EF4-FFF2-40B4-BE49-F238E27FC236}">
                  <a16:creationId xmlns:a16="http://schemas.microsoft.com/office/drawing/2014/main" id="{E9EBA42D-F76D-662F-2B12-10C11ACC47C3}"/>
                </a:ext>
              </a:extLst>
            </p:cNvPr>
            <p:cNvSpPr/>
            <p:nvPr>
              <p:custDataLst>
                <p:tags r:id="rId11"/>
              </p:custDataLst>
            </p:nvPr>
          </p:nvSpPr>
          <p:spPr>
            <a:xfrm>
              <a:off x="7690311" y="5533520"/>
              <a:ext cx="168278" cy="169559"/>
            </a:xfrm>
            <a:custGeom>
              <a:avLst/>
              <a:gdLst>
                <a:gd name="connsiteX0" fmla="*/ 89516 w 168278"/>
                <a:gd name="connsiteY0" fmla="*/ 89956 h 169559"/>
                <a:gd name="connsiteX1" fmla="*/ 160117 w 168278"/>
                <a:gd name="connsiteY1" fmla="*/ 89956 h 169559"/>
                <a:gd name="connsiteX2" fmla="*/ 168468 w 168278"/>
                <a:gd name="connsiteY2" fmla="*/ 84865 h 169559"/>
                <a:gd name="connsiteX3" fmla="*/ 160117 w 168278"/>
                <a:gd name="connsiteY3" fmla="*/ 79773 h 169559"/>
                <a:gd name="connsiteX4" fmla="*/ 89516 w 168278"/>
                <a:gd name="connsiteY4" fmla="*/ 79773 h 169559"/>
                <a:gd name="connsiteX5" fmla="*/ 89516 w 168278"/>
                <a:gd name="connsiteY5" fmla="*/ 8486 h 169559"/>
                <a:gd name="connsiteX6" fmla="*/ 84455 w 168278"/>
                <a:gd name="connsiteY6" fmla="*/ 85 h 169559"/>
                <a:gd name="connsiteX7" fmla="*/ 79394 w 168278"/>
                <a:gd name="connsiteY7" fmla="*/ 8486 h 169559"/>
                <a:gd name="connsiteX8" fmla="*/ 79394 w 168278"/>
                <a:gd name="connsiteY8" fmla="*/ 79773 h 169559"/>
                <a:gd name="connsiteX9" fmla="*/ 8540 w 168278"/>
                <a:gd name="connsiteY9" fmla="*/ 79773 h 169559"/>
                <a:gd name="connsiteX10" fmla="*/ 189 w 168278"/>
                <a:gd name="connsiteY10" fmla="*/ 84865 h 169559"/>
                <a:gd name="connsiteX11" fmla="*/ 8540 w 168278"/>
                <a:gd name="connsiteY11" fmla="*/ 89956 h 169559"/>
                <a:gd name="connsiteX12" fmla="*/ 79394 w 168278"/>
                <a:gd name="connsiteY12" fmla="*/ 89956 h 169559"/>
                <a:gd name="connsiteX13" fmla="*/ 79394 w 168278"/>
                <a:gd name="connsiteY13" fmla="*/ 161243 h 169559"/>
                <a:gd name="connsiteX14" fmla="*/ 84455 w 168278"/>
                <a:gd name="connsiteY14" fmla="*/ 169644 h 169559"/>
                <a:gd name="connsiteX15" fmla="*/ 89516 w 168278"/>
                <a:gd name="connsiteY15" fmla="*/ 161243 h 169559"/>
                <a:gd name="connsiteX16" fmla="*/ 89516 w 168278"/>
                <a:gd name="connsiteY16" fmla="*/ 89956 h 16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9559">
                  <a:moveTo>
                    <a:pt x="89516" y="89956"/>
                  </a:moveTo>
                  <a:lnTo>
                    <a:pt x="160117" y="89956"/>
                  </a:lnTo>
                  <a:cubicBezTo>
                    <a:pt x="163660" y="89956"/>
                    <a:pt x="168468" y="89956"/>
                    <a:pt x="168468" y="84865"/>
                  </a:cubicBezTo>
                  <a:cubicBezTo>
                    <a:pt x="168468" y="79773"/>
                    <a:pt x="163660" y="79773"/>
                    <a:pt x="160117" y="79773"/>
                  </a:cubicBezTo>
                  <a:lnTo>
                    <a:pt x="89516" y="79773"/>
                  </a:lnTo>
                  <a:lnTo>
                    <a:pt x="89516" y="8486"/>
                  </a:lnTo>
                  <a:cubicBezTo>
                    <a:pt x="89516" y="4922"/>
                    <a:pt x="89516" y="85"/>
                    <a:pt x="84455" y="85"/>
                  </a:cubicBezTo>
                  <a:cubicBezTo>
                    <a:pt x="79394" y="85"/>
                    <a:pt x="79394" y="4922"/>
                    <a:pt x="79394" y="8486"/>
                  </a:cubicBezTo>
                  <a:lnTo>
                    <a:pt x="79394" y="79773"/>
                  </a:lnTo>
                  <a:lnTo>
                    <a:pt x="8540" y="79773"/>
                  </a:lnTo>
                  <a:cubicBezTo>
                    <a:pt x="4997" y="79773"/>
                    <a:pt x="189" y="79773"/>
                    <a:pt x="189" y="84865"/>
                  </a:cubicBezTo>
                  <a:cubicBezTo>
                    <a:pt x="189" y="89956"/>
                    <a:pt x="4997" y="89956"/>
                    <a:pt x="8540" y="89956"/>
                  </a:cubicBezTo>
                  <a:lnTo>
                    <a:pt x="79394" y="89956"/>
                  </a:lnTo>
                  <a:lnTo>
                    <a:pt x="79394" y="161243"/>
                  </a:lnTo>
                  <a:cubicBezTo>
                    <a:pt x="79394" y="164807"/>
                    <a:pt x="79394" y="169644"/>
                    <a:pt x="84455" y="169644"/>
                  </a:cubicBezTo>
                  <a:cubicBezTo>
                    <a:pt x="89516" y="169644"/>
                    <a:pt x="89516" y="164807"/>
                    <a:pt x="89516" y="161243"/>
                  </a:cubicBezTo>
                  <a:lnTo>
                    <a:pt x="89516" y="8995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411" name="Freeform: Shape 410">
              <a:extLst>
                <a:ext uri="{FF2B5EF4-FFF2-40B4-BE49-F238E27FC236}">
                  <a16:creationId xmlns:a16="http://schemas.microsoft.com/office/drawing/2014/main" id="{21F21446-E651-9BC3-CB3C-0C3907324D02}"/>
                </a:ext>
              </a:extLst>
            </p:cNvPr>
            <p:cNvSpPr/>
            <p:nvPr>
              <p:custDataLst>
                <p:tags r:id="rId12"/>
              </p:custDataLst>
            </p:nvPr>
          </p:nvSpPr>
          <p:spPr>
            <a:xfrm>
              <a:off x="7936782" y="5569417"/>
              <a:ext cx="119440" cy="167522"/>
            </a:xfrm>
            <a:custGeom>
              <a:avLst/>
              <a:gdLst>
                <a:gd name="connsiteX0" fmla="*/ 958 w 119440"/>
                <a:gd name="connsiteY0" fmla="*/ 156660 h 167522"/>
                <a:gd name="connsiteX1" fmla="*/ 199 w 119440"/>
                <a:gd name="connsiteY1" fmla="*/ 160734 h 167522"/>
                <a:gd name="connsiteX2" fmla="*/ 7285 w 119440"/>
                <a:gd name="connsiteY2" fmla="*/ 167608 h 167522"/>
                <a:gd name="connsiteX3" fmla="*/ 16141 w 119440"/>
                <a:gd name="connsiteY3" fmla="*/ 162261 h 167522"/>
                <a:gd name="connsiteX4" fmla="*/ 32337 w 119440"/>
                <a:gd name="connsiteY4" fmla="*/ 98358 h 167522"/>
                <a:gd name="connsiteX5" fmla="*/ 57389 w 119440"/>
                <a:gd name="connsiteY5" fmla="*/ 115416 h 167522"/>
                <a:gd name="connsiteX6" fmla="*/ 119639 w 119440"/>
                <a:gd name="connsiteY6" fmla="*/ 41584 h 167522"/>
                <a:gd name="connsiteX7" fmla="*/ 84465 w 119440"/>
                <a:gd name="connsiteY7" fmla="*/ 85 h 167522"/>
                <a:gd name="connsiteX8" fmla="*/ 25757 w 119440"/>
                <a:gd name="connsiteY8" fmla="*/ 56605 h 167522"/>
                <a:gd name="connsiteX9" fmla="*/ 958 w 119440"/>
                <a:gd name="connsiteY9" fmla="*/ 156660 h 167522"/>
                <a:gd name="connsiteX10" fmla="*/ 57136 w 119440"/>
                <a:gd name="connsiteY10" fmla="*/ 109815 h 167522"/>
                <a:gd name="connsiteX11" fmla="*/ 35373 w 119440"/>
                <a:gd name="connsiteY11" fmla="*/ 87156 h 167522"/>
                <a:gd name="connsiteX12" fmla="*/ 37398 w 119440"/>
                <a:gd name="connsiteY12" fmla="*/ 77736 h 167522"/>
                <a:gd name="connsiteX13" fmla="*/ 52581 w 119440"/>
                <a:gd name="connsiteY13" fmla="*/ 29872 h 167522"/>
                <a:gd name="connsiteX14" fmla="*/ 83959 w 119440"/>
                <a:gd name="connsiteY14" fmla="*/ 5686 h 167522"/>
                <a:gd name="connsiteX15" fmla="*/ 101420 w 119440"/>
                <a:gd name="connsiteY15" fmla="*/ 30636 h 167522"/>
                <a:gd name="connsiteX16" fmla="*/ 87249 w 119440"/>
                <a:gd name="connsiteY16" fmla="*/ 85628 h 167522"/>
                <a:gd name="connsiteX17" fmla="*/ 57136 w 119440"/>
                <a:gd name="connsiteY17" fmla="*/ 109815 h 16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9440" h="167522">
                  <a:moveTo>
                    <a:pt x="958" y="156660"/>
                  </a:moveTo>
                  <a:cubicBezTo>
                    <a:pt x="199" y="159715"/>
                    <a:pt x="199" y="160224"/>
                    <a:pt x="199" y="160734"/>
                  </a:cubicBezTo>
                  <a:cubicBezTo>
                    <a:pt x="199" y="164552"/>
                    <a:pt x="2983" y="167608"/>
                    <a:pt x="7285" y="167608"/>
                  </a:cubicBezTo>
                  <a:cubicBezTo>
                    <a:pt x="12599" y="167608"/>
                    <a:pt x="15635" y="163025"/>
                    <a:pt x="16141" y="162261"/>
                  </a:cubicBezTo>
                  <a:cubicBezTo>
                    <a:pt x="17407" y="159970"/>
                    <a:pt x="25504" y="125854"/>
                    <a:pt x="32337" y="98358"/>
                  </a:cubicBezTo>
                  <a:cubicBezTo>
                    <a:pt x="37398" y="108542"/>
                    <a:pt x="45495" y="115416"/>
                    <a:pt x="57389" y="115416"/>
                  </a:cubicBezTo>
                  <a:cubicBezTo>
                    <a:pt x="86996" y="115416"/>
                    <a:pt x="119639" y="79518"/>
                    <a:pt x="119639" y="41584"/>
                  </a:cubicBezTo>
                  <a:cubicBezTo>
                    <a:pt x="119639" y="14597"/>
                    <a:pt x="102938" y="85"/>
                    <a:pt x="84465" y="85"/>
                  </a:cubicBezTo>
                  <a:cubicBezTo>
                    <a:pt x="59919" y="85"/>
                    <a:pt x="33349" y="25544"/>
                    <a:pt x="25757" y="56605"/>
                  </a:cubicBezTo>
                  <a:lnTo>
                    <a:pt x="958" y="156660"/>
                  </a:lnTo>
                  <a:close/>
                  <a:moveTo>
                    <a:pt x="57136" y="109815"/>
                  </a:moveTo>
                  <a:cubicBezTo>
                    <a:pt x="39422" y="109815"/>
                    <a:pt x="35373" y="89447"/>
                    <a:pt x="35373" y="87156"/>
                  </a:cubicBezTo>
                  <a:cubicBezTo>
                    <a:pt x="35373" y="86137"/>
                    <a:pt x="36639" y="81046"/>
                    <a:pt x="37398" y="77736"/>
                  </a:cubicBezTo>
                  <a:cubicBezTo>
                    <a:pt x="44483" y="49221"/>
                    <a:pt x="47014" y="40056"/>
                    <a:pt x="52581" y="29872"/>
                  </a:cubicBezTo>
                  <a:cubicBezTo>
                    <a:pt x="63462" y="11287"/>
                    <a:pt x="76114" y="5686"/>
                    <a:pt x="83959" y="5686"/>
                  </a:cubicBezTo>
                  <a:cubicBezTo>
                    <a:pt x="93322" y="5686"/>
                    <a:pt x="101420" y="13069"/>
                    <a:pt x="101420" y="30636"/>
                  </a:cubicBezTo>
                  <a:cubicBezTo>
                    <a:pt x="101420" y="44639"/>
                    <a:pt x="94081" y="73153"/>
                    <a:pt x="87249" y="85628"/>
                  </a:cubicBezTo>
                  <a:cubicBezTo>
                    <a:pt x="78898" y="101668"/>
                    <a:pt x="66752" y="109815"/>
                    <a:pt x="57136" y="109815"/>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412" name="Freeform: Shape 411">
              <a:extLst>
                <a:ext uri="{FF2B5EF4-FFF2-40B4-BE49-F238E27FC236}">
                  <a16:creationId xmlns:a16="http://schemas.microsoft.com/office/drawing/2014/main" id="{CE53A7CA-B21C-7193-52D8-3FFD6C1DE870}"/>
                </a:ext>
              </a:extLst>
            </p:cNvPr>
            <p:cNvSpPr/>
            <p:nvPr>
              <p:custDataLst>
                <p:tags r:id="rId13"/>
              </p:custDataLst>
            </p:nvPr>
          </p:nvSpPr>
          <p:spPr>
            <a:xfrm>
              <a:off x="8071181" y="5458493"/>
              <a:ext cx="78293" cy="118335"/>
            </a:xfrm>
            <a:custGeom>
              <a:avLst/>
              <a:gdLst>
                <a:gd name="connsiteX0" fmla="*/ 78498 w 78293"/>
                <a:gd name="connsiteY0" fmla="*/ 85981 h 118335"/>
                <a:gd name="connsiteX1" fmla="*/ 72476 w 78293"/>
                <a:gd name="connsiteY1" fmla="*/ 85981 h 118335"/>
                <a:gd name="connsiteX2" fmla="*/ 67870 w 78293"/>
                <a:gd name="connsiteY2" fmla="*/ 102198 h 118335"/>
                <a:gd name="connsiteX3" fmla="*/ 50334 w 78293"/>
                <a:gd name="connsiteY3" fmla="*/ 103268 h 118335"/>
                <a:gd name="connsiteX4" fmla="*/ 17741 w 78293"/>
                <a:gd name="connsiteY4" fmla="*/ 103268 h 118335"/>
                <a:gd name="connsiteX5" fmla="*/ 53168 w 78293"/>
                <a:gd name="connsiteY5" fmla="*/ 73327 h 118335"/>
                <a:gd name="connsiteX6" fmla="*/ 78498 w 78293"/>
                <a:gd name="connsiteY6" fmla="*/ 34833 h 118335"/>
                <a:gd name="connsiteX7" fmla="*/ 37049 w 78293"/>
                <a:gd name="connsiteY7" fmla="*/ 81 h 118335"/>
                <a:gd name="connsiteX8" fmla="*/ 204 w 78293"/>
                <a:gd name="connsiteY8" fmla="*/ 31981 h 118335"/>
                <a:gd name="connsiteX9" fmla="*/ 9593 w 78293"/>
                <a:gd name="connsiteY9" fmla="*/ 41961 h 118335"/>
                <a:gd name="connsiteX10" fmla="*/ 18981 w 78293"/>
                <a:gd name="connsiteY10" fmla="*/ 32516 h 118335"/>
                <a:gd name="connsiteX11" fmla="*/ 8530 w 78293"/>
                <a:gd name="connsiteY11" fmla="*/ 23070 h 118335"/>
                <a:gd name="connsiteX12" fmla="*/ 34392 w 78293"/>
                <a:gd name="connsiteY12" fmla="*/ 6496 h 118335"/>
                <a:gd name="connsiteX13" fmla="*/ 61316 w 78293"/>
                <a:gd name="connsiteY13" fmla="*/ 34833 h 118335"/>
                <a:gd name="connsiteX14" fmla="*/ 44665 w 78293"/>
                <a:gd name="connsiteY14" fmla="*/ 69050 h 118335"/>
                <a:gd name="connsiteX15" fmla="*/ 1976 w 78293"/>
                <a:gd name="connsiteY15" fmla="*/ 111465 h 118335"/>
                <a:gd name="connsiteX16" fmla="*/ 204 w 78293"/>
                <a:gd name="connsiteY16" fmla="*/ 118416 h 118335"/>
                <a:gd name="connsiteX17" fmla="*/ 73184 w 78293"/>
                <a:gd name="connsiteY17" fmla="*/ 118416 h 118335"/>
                <a:gd name="connsiteX18" fmla="*/ 78498 w 78293"/>
                <a:gd name="connsiteY18" fmla="*/ 85981 h 118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18335">
                  <a:moveTo>
                    <a:pt x="78498" y="85981"/>
                  </a:moveTo>
                  <a:lnTo>
                    <a:pt x="72476" y="85981"/>
                  </a:lnTo>
                  <a:cubicBezTo>
                    <a:pt x="71944" y="89901"/>
                    <a:pt x="70173" y="100416"/>
                    <a:pt x="67870" y="102198"/>
                  </a:cubicBezTo>
                  <a:cubicBezTo>
                    <a:pt x="66453" y="103268"/>
                    <a:pt x="52814" y="103268"/>
                    <a:pt x="50334" y="103268"/>
                  </a:cubicBezTo>
                  <a:lnTo>
                    <a:pt x="17741" y="103268"/>
                  </a:lnTo>
                  <a:cubicBezTo>
                    <a:pt x="36340" y="86693"/>
                    <a:pt x="42540" y="81703"/>
                    <a:pt x="53168" y="73327"/>
                  </a:cubicBezTo>
                  <a:cubicBezTo>
                    <a:pt x="66276" y="62813"/>
                    <a:pt x="78498" y="51763"/>
                    <a:pt x="78498" y="34833"/>
                  </a:cubicBezTo>
                  <a:cubicBezTo>
                    <a:pt x="78498" y="13269"/>
                    <a:pt x="59722" y="81"/>
                    <a:pt x="37049" y="81"/>
                  </a:cubicBezTo>
                  <a:cubicBezTo>
                    <a:pt x="15084" y="81"/>
                    <a:pt x="204" y="15585"/>
                    <a:pt x="204" y="31981"/>
                  </a:cubicBezTo>
                  <a:cubicBezTo>
                    <a:pt x="204" y="41070"/>
                    <a:pt x="7821" y="41961"/>
                    <a:pt x="9593" y="41961"/>
                  </a:cubicBezTo>
                  <a:cubicBezTo>
                    <a:pt x="13844" y="41961"/>
                    <a:pt x="18981" y="38932"/>
                    <a:pt x="18981" y="32516"/>
                  </a:cubicBezTo>
                  <a:cubicBezTo>
                    <a:pt x="18981" y="29308"/>
                    <a:pt x="17741" y="23070"/>
                    <a:pt x="8530" y="23070"/>
                  </a:cubicBezTo>
                  <a:cubicBezTo>
                    <a:pt x="14021" y="10417"/>
                    <a:pt x="26066" y="6496"/>
                    <a:pt x="34392" y="6496"/>
                  </a:cubicBezTo>
                  <a:cubicBezTo>
                    <a:pt x="52105" y="6496"/>
                    <a:pt x="61316" y="20397"/>
                    <a:pt x="61316" y="34833"/>
                  </a:cubicBezTo>
                  <a:cubicBezTo>
                    <a:pt x="61316" y="50337"/>
                    <a:pt x="50334" y="62634"/>
                    <a:pt x="44665" y="69050"/>
                  </a:cubicBezTo>
                  <a:lnTo>
                    <a:pt x="1976" y="111465"/>
                  </a:lnTo>
                  <a:cubicBezTo>
                    <a:pt x="204" y="113069"/>
                    <a:pt x="204" y="113426"/>
                    <a:pt x="204" y="118416"/>
                  </a:cubicBezTo>
                  <a:lnTo>
                    <a:pt x="73184" y="118416"/>
                  </a:lnTo>
                  <a:lnTo>
                    <a:pt x="78498" y="8598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413" name="Freeform: Shape 412">
              <a:extLst>
                <a:ext uri="{FF2B5EF4-FFF2-40B4-BE49-F238E27FC236}">
                  <a16:creationId xmlns:a16="http://schemas.microsoft.com/office/drawing/2014/main" id="{96E4C33C-40FA-D355-C8C5-3853A2063A36}"/>
                </a:ext>
              </a:extLst>
            </p:cNvPr>
            <p:cNvSpPr/>
            <p:nvPr>
              <p:custDataLst>
                <p:tags r:id="rId14"/>
              </p:custDataLst>
            </p:nvPr>
          </p:nvSpPr>
          <p:spPr>
            <a:xfrm>
              <a:off x="8165446" y="5569417"/>
              <a:ext cx="132092" cy="161921"/>
            </a:xfrm>
            <a:custGeom>
              <a:avLst/>
              <a:gdLst>
                <a:gd name="connsiteX0" fmla="*/ 19694 w 132092"/>
                <a:gd name="connsiteY0" fmla="*/ 143676 h 161921"/>
                <a:gd name="connsiteX1" fmla="*/ 6029 w 132092"/>
                <a:gd name="connsiteY1" fmla="*/ 154114 h 161921"/>
                <a:gd name="connsiteX2" fmla="*/ 209 w 132092"/>
                <a:gd name="connsiteY2" fmla="*/ 158951 h 161921"/>
                <a:gd name="connsiteX3" fmla="*/ 3498 w 132092"/>
                <a:gd name="connsiteY3" fmla="*/ 162007 h 161921"/>
                <a:gd name="connsiteX4" fmla="*/ 24755 w 132092"/>
                <a:gd name="connsiteY4" fmla="*/ 161243 h 161921"/>
                <a:gd name="connsiteX5" fmla="*/ 49807 w 132092"/>
                <a:gd name="connsiteY5" fmla="*/ 162007 h 161921"/>
                <a:gd name="connsiteX6" fmla="*/ 54362 w 132092"/>
                <a:gd name="connsiteY6" fmla="*/ 156915 h 161921"/>
                <a:gd name="connsiteX7" fmla="*/ 48288 w 132092"/>
                <a:gd name="connsiteY7" fmla="*/ 154114 h 161921"/>
                <a:gd name="connsiteX8" fmla="*/ 35636 w 132092"/>
                <a:gd name="connsiteY8" fmla="*/ 150041 h 161921"/>
                <a:gd name="connsiteX9" fmla="*/ 48035 w 132092"/>
                <a:gd name="connsiteY9" fmla="*/ 99122 h 161921"/>
                <a:gd name="connsiteX10" fmla="*/ 71316 w 132092"/>
                <a:gd name="connsiteY10" fmla="*/ 115416 h 161921"/>
                <a:gd name="connsiteX11" fmla="*/ 132301 w 132092"/>
                <a:gd name="connsiteY11" fmla="*/ 40820 h 161921"/>
                <a:gd name="connsiteX12" fmla="*/ 98646 w 132092"/>
                <a:gd name="connsiteY12" fmla="*/ 85 h 161921"/>
                <a:gd name="connsiteX13" fmla="*/ 65496 w 132092"/>
                <a:gd name="connsiteY13" fmla="*/ 19179 h 161921"/>
                <a:gd name="connsiteX14" fmla="*/ 42721 w 132092"/>
                <a:gd name="connsiteY14" fmla="*/ 85 h 161921"/>
                <a:gd name="connsiteX15" fmla="*/ 23996 w 132092"/>
                <a:gd name="connsiteY15" fmla="*/ 14597 h 161921"/>
                <a:gd name="connsiteX16" fmla="*/ 16151 w 132092"/>
                <a:gd name="connsiteY16" fmla="*/ 39292 h 161921"/>
                <a:gd name="connsiteX17" fmla="*/ 19188 w 132092"/>
                <a:gd name="connsiteY17" fmla="*/ 41838 h 161921"/>
                <a:gd name="connsiteX18" fmla="*/ 23489 w 132092"/>
                <a:gd name="connsiteY18" fmla="*/ 35982 h 161921"/>
                <a:gd name="connsiteX19" fmla="*/ 41962 w 132092"/>
                <a:gd name="connsiteY19" fmla="*/ 5686 h 161921"/>
                <a:gd name="connsiteX20" fmla="*/ 49807 w 132092"/>
                <a:gd name="connsiteY20" fmla="*/ 17397 h 161921"/>
                <a:gd name="connsiteX21" fmla="*/ 48035 w 132092"/>
                <a:gd name="connsiteY21" fmla="*/ 30381 h 161921"/>
                <a:gd name="connsiteX22" fmla="*/ 19694 w 132092"/>
                <a:gd name="connsiteY22" fmla="*/ 143676 h 161921"/>
                <a:gd name="connsiteX23" fmla="*/ 64231 w 132092"/>
                <a:gd name="connsiteY23" fmla="*/ 33182 h 161921"/>
                <a:gd name="connsiteX24" fmla="*/ 77389 w 132092"/>
                <a:gd name="connsiteY24" fmla="*/ 15360 h 161921"/>
                <a:gd name="connsiteX25" fmla="*/ 97887 w 132092"/>
                <a:gd name="connsiteY25" fmla="*/ 5686 h 161921"/>
                <a:gd name="connsiteX26" fmla="*/ 114082 w 132092"/>
                <a:gd name="connsiteY26" fmla="*/ 29618 h 161921"/>
                <a:gd name="connsiteX27" fmla="*/ 101176 w 132092"/>
                <a:gd name="connsiteY27" fmla="*/ 83592 h 161921"/>
                <a:gd name="connsiteX28" fmla="*/ 71063 w 132092"/>
                <a:gd name="connsiteY28" fmla="*/ 109815 h 161921"/>
                <a:gd name="connsiteX29" fmla="*/ 51072 w 132092"/>
                <a:gd name="connsiteY29" fmla="*/ 87156 h 161921"/>
                <a:gd name="connsiteX30" fmla="*/ 51831 w 132092"/>
                <a:gd name="connsiteY30" fmla="*/ 83082 h 161921"/>
                <a:gd name="connsiteX31" fmla="*/ 64231 w 132092"/>
                <a:gd name="connsiteY31" fmla="*/ 33182 h 16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1921">
                  <a:moveTo>
                    <a:pt x="19694" y="143676"/>
                  </a:moveTo>
                  <a:cubicBezTo>
                    <a:pt x="17669" y="152332"/>
                    <a:pt x="17163" y="154114"/>
                    <a:pt x="6029" y="154114"/>
                  </a:cubicBezTo>
                  <a:cubicBezTo>
                    <a:pt x="2992" y="154114"/>
                    <a:pt x="209" y="154114"/>
                    <a:pt x="209" y="158951"/>
                  </a:cubicBezTo>
                  <a:cubicBezTo>
                    <a:pt x="209" y="160988"/>
                    <a:pt x="1474" y="162007"/>
                    <a:pt x="3498" y="162007"/>
                  </a:cubicBezTo>
                  <a:cubicBezTo>
                    <a:pt x="10331" y="162007"/>
                    <a:pt x="17669" y="161243"/>
                    <a:pt x="24755" y="161243"/>
                  </a:cubicBezTo>
                  <a:cubicBezTo>
                    <a:pt x="33105" y="161243"/>
                    <a:pt x="41709" y="162007"/>
                    <a:pt x="49807" y="162007"/>
                  </a:cubicBezTo>
                  <a:cubicBezTo>
                    <a:pt x="51072" y="162007"/>
                    <a:pt x="54362" y="162007"/>
                    <a:pt x="54362" y="156915"/>
                  </a:cubicBezTo>
                  <a:cubicBezTo>
                    <a:pt x="54362" y="154114"/>
                    <a:pt x="51831" y="154114"/>
                    <a:pt x="48288" y="154114"/>
                  </a:cubicBezTo>
                  <a:cubicBezTo>
                    <a:pt x="35636" y="154114"/>
                    <a:pt x="35636" y="152332"/>
                    <a:pt x="35636" y="150041"/>
                  </a:cubicBezTo>
                  <a:cubicBezTo>
                    <a:pt x="35636" y="146985"/>
                    <a:pt x="46264" y="105487"/>
                    <a:pt x="48035" y="99122"/>
                  </a:cubicBezTo>
                  <a:cubicBezTo>
                    <a:pt x="51325" y="106505"/>
                    <a:pt x="58411" y="115416"/>
                    <a:pt x="71316" y="115416"/>
                  </a:cubicBezTo>
                  <a:cubicBezTo>
                    <a:pt x="100670" y="115416"/>
                    <a:pt x="132301" y="78245"/>
                    <a:pt x="132301" y="40820"/>
                  </a:cubicBezTo>
                  <a:cubicBezTo>
                    <a:pt x="132301" y="16888"/>
                    <a:pt x="117878" y="85"/>
                    <a:pt x="98646" y="85"/>
                  </a:cubicBezTo>
                  <a:cubicBezTo>
                    <a:pt x="85993" y="85"/>
                    <a:pt x="73847" y="9250"/>
                    <a:pt x="65496" y="19179"/>
                  </a:cubicBezTo>
                  <a:cubicBezTo>
                    <a:pt x="62965" y="5431"/>
                    <a:pt x="52084" y="85"/>
                    <a:pt x="42721" y="85"/>
                  </a:cubicBezTo>
                  <a:cubicBezTo>
                    <a:pt x="31081" y="85"/>
                    <a:pt x="26273" y="10014"/>
                    <a:pt x="23996" y="14597"/>
                  </a:cubicBezTo>
                  <a:cubicBezTo>
                    <a:pt x="19441" y="23253"/>
                    <a:pt x="16151" y="38528"/>
                    <a:pt x="16151" y="39292"/>
                  </a:cubicBezTo>
                  <a:cubicBezTo>
                    <a:pt x="16151" y="41838"/>
                    <a:pt x="18682" y="41838"/>
                    <a:pt x="19188" y="41838"/>
                  </a:cubicBezTo>
                  <a:cubicBezTo>
                    <a:pt x="21718" y="41838"/>
                    <a:pt x="21971" y="41584"/>
                    <a:pt x="23489" y="35982"/>
                  </a:cubicBezTo>
                  <a:cubicBezTo>
                    <a:pt x="27791" y="17906"/>
                    <a:pt x="32852" y="5686"/>
                    <a:pt x="41962" y="5686"/>
                  </a:cubicBezTo>
                  <a:cubicBezTo>
                    <a:pt x="46264" y="5686"/>
                    <a:pt x="49807" y="7723"/>
                    <a:pt x="49807" y="17397"/>
                  </a:cubicBezTo>
                  <a:cubicBezTo>
                    <a:pt x="49807" y="23253"/>
                    <a:pt x="49048" y="26053"/>
                    <a:pt x="48035" y="30381"/>
                  </a:cubicBezTo>
                  <a:lnTo>
                    <a:pt x="19694" y="143676"/>
                  </a:lnTo>
                  <a:close/>
                  <a:moveTo>
                    <a:pt x="64231" y="33182"/>
                  </a:moveTo>
                  <a:cubicBezTo>
                    <a:pt x="66002" y="26308"/>
                    <a:pt x="72834" y="19179"/>
                    <a:pt x="77389" y="15360"/>
                  </a:cubicBezTo>
                  <a:cubicBezTo>
                    <a:pt x="86246" y="7468"/>
                    <a:pt x="93585" y="5686"/>
                    <a:pt x="97887" y="5686"/>
                  </a:cubicBezTo>
                  <a:cubicBezTo>
                    <a:pt x="108009" y="5686"/>
                    <a:pt x="114082" y="14597"/>
                    <a:pt x="114082" y="29618"/>
                  </a:cubicBezTo>
                  <a:cubicBezTo>
                    <a:pt x="114082" y="44639"/>
                    <a:pt x="105731" y="73917"/>
                    <a:pt x="101176" y="83592"/>
                  </a:cubicBezTo>
                  <a:cubicBezTo>
                    <a:pt x="92572" y="101413"/>
                    <a:pt x="80426" y="109815"/>
                    <a:pt x="71063" y="109815"/>
                  </a:cubicBezTo>
                  <a:cubicBezTo>
                    <a:pt x="54362" y="109815"/>
                    <a:pt x="51072" y="88683"/>
                    <a:pt x="51072" y="87156"/>
                  </a:cubicBezTo>
                  <a:cubicBezTo>
                    <a:pt x="51072" y="86647"/>
                    <a:pt x="51072" y="86137"/>
                    <a:pt x="51831" y="83082"/>
                  </a:cubicBezTo>
                  <a:lnTo>
                    <a:pt x="64231" y="3318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414" name="Freeform: Shape 413">
              <a:extLst>
                <a:ext uri="{FF2B5EF4-FFF2-40B4-BE49-F238E27FC236}">
                  <a16:creationId xmlns:a16="http://schemas.microsoft.com/office/drawing/2014/main" id="{74CD07C6-72DB-DF4D-B041-3EECEE2C69D2}"/>
                </a:ext>
              </a:extLst>
            </p:cNvPr>
            <p:cNvSpPr/>
            <p:nvPr>
              <p:custDataLst>
                <p:tags r:id="rId15"/>
              </p:custDataLst>
            </p:nvPr>
          </p:nvSpPr>
          <p:spPr>
            <a:xfrm>
              <a:off x="8310071" y="5601801"/>
              <a:ext cx="82190" cy="121899"/>
            </a:xfrm>
            <a:custGeom>
              <a:avLst/>
              <a:gdLst>
                <a:gd name="connsiteX0" fmla="*/ 82405 w 82190"/>
                <a:gd name="connsiteY0" fmla="*/ 61571 h 121899"/>
                <a:gd name="connsiteX1" fmla="*/ 71954 w 82190"/>
                <a:gd name="connsiteY1" fmla="*/ 15413 h 121899"/>
                <a:gd name="connsiteX2" fmla="*/ 41309 w 82190"/>
                <a:gd name="connsiteY2" fmla="*/ 86 h 121899"/>
                <a:gd name="connsiteX3" fmla="*/ 214 w 82190"/>
                <a:gd name="connsiteY3" fmla="*/ 61571 h 121899"/>
                <a:gd name="connsiteX4" fmla="*/ 41309 w 82190"/>
                <a:gd name="connsiteY4" fmla="*/ 121986 h 121899"/>
                <a:gd name="connsiteX5" fmla="*/ 82405 w 82190"/>
                <a:gd name="connsiteY5" fmla="*/ 61571 h 121899"/>
                <a:gd name="connsiteX6" fmla="*/ 41309 w 82190"/>
                <a:gd name="connsiteY6" fmla="*/ 116996 h 121899"/>
                <a:gd name="connsiteX7" fmla="*/ 18813 w 82190"/>
                <a:gd name="connsiteY7" fmla="*/ 97570 h 121899"/>
                <a:gd name="connsiteX8" fmla="*/ 16333 w 82190"/>
                <a:gd name="connsiteY8" fmla="*/ 59254 h 121899"/>
                <a:gd name="connsiteX9" fmla="*/ 18990 w 82190"/>
                <a:gd name="connsiteY9" fmla="*/ 22898 h 121899"/>
                <a:gd name="connsiteX10" fmla="*/ 41309 w 82190"/>
                <a:gd name="connsiteY10" fmla="*/ 5076 h 121899"/>
                <a:gd name="connsiteX11" fmla="*/ 63274 w 82190"/>
                <a:gd name="connsiteY11" fmla="*/ 21294 h 121899"/>
                <a:gd name="connsiteX12" fmla="*/ 66285 w 82190"/>
                <a:gd name="connsiteY12" fmla="*/ 59254 h 121899"/>
                <a:gd name="connsiteX13" fmla="*/ 63983 w 82190"/>
                <a:gd name="connsiteY13" fmla="*/ 96857 h 121899"/>
                <a:gd name="connsiteX14" fmla="*/ 41309 w 82190"/>
                <a:gd name="connsiteY14" fmla="*/ 116996 h 12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190" h="121899">
                  <a:moveTo>
                    <a:pt x="82405" y="61571"/>
                  </a:moveTo>
                  <a:cubicBezTo>
                    <a:pt x="82405" y="41967"/>
                    <a:pt x="80102" y="27888"/>
                    <a:pt x="71954" y="15413"/>
                  </a:cubicBezTo>
                  <a:cubicBezTo>
                    <a:pt x="66463" y="7215"/>
                    <a:pt x="55480" y="86"/>
                    <a:pt x="41309" y="86"/>
                  </a:cubicBezTo>
                  <a:cubicBezTo>
                    <a:pt x="214" y="86"/>
                    <a:pt x="214" y="48739"/>
                    <a:pt x="214" y="61571"/>
                  </a:cubicBezTo>
                  <a:cubicBezTo>
                    <a:pt x="214" y="74402"/>
                    <a:pt x="214" y="121986"/>
                    <a:pt x="41309" y="121986"/>
                  </a:cubicBezTo>
                  <a:cubicBezTo>
                    <a:pt x="82405" y="121986"/>
                    <a:pt x="82405" y="74402"/>
                    <a:pt x="82405" y="61571"/>
                  </a:cubicBezTo>
                  <a:close/>
                  <a:moveTo>
                    <a:pt x="41309" y="116996"/>
                  </a:moveTo>
                  <a:cubicBezTo>
                    <a:pt x="33161" y="116996"/>
                    <a:pt x="22356" y="112184"/>
                    <a:pt x="18813" y="97570"/>
                  </a:cubicBezTo>
                  <a:cubicBezTo>
                    <a:pt x="16333" y="87056"/>
                    <a:pt x="16333" y="72442"/>
                    <a:pt x="16333" y="59254"/>
                  </a:cubicBezTo>
                  <a:cubicBezTo>
                    <a:pt x="16333" y="46244"/>
                    <a:pt x="16333" y="32700"/>
                    <a:pt x="18990" y="22898"/>
                  </a:cubicBezTo>
                  <a:cubicBezTo>
                    <a:pt x="22710" y="8819"/>
                    <a:pt x="34047" y="5076"/>
                    <a:pt x="41309" y="5076"/>
                  </a:cubicBezTo>
                  <a:cubicBezTo>
                    <a:pt x="50875" y="5076"/>
                    <a:pt x="60086" y="10957"/>
                    <a:pt x="63274" y="21294"/>
                  </a:cubicBezTo>
                  <a:cubicBezTo>
                    <a:pt x="66108" y="30918"/>
                    <a:pt x="66285" y="43749"/>
                    <a:pt x="66285" y="59254"/>
                  </a:cubicBezTo>
                  <a:cubicBezTo>
                    <a:pt x="66285" y="72442"/>
                    <a:pt x="66285" y="85630"/>
                    <a:pt x="63983" y="96857"/>
                  </a:cubicBezTo>
                  <a:cubicBezTo>
                    <a:pt x="60440" y="113075"/>
                    <a:pt x="48395" y="116996"/>
                    <a:pt x="41309" y="11699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415" name="Freeform: Shape 414">
              <a:extLst>
                <a:ext uri="{FF2B5EF4-FFF2-40B4-BE49-F238E27FC236}">
                  <a16:creationId xmlns:a16="http://schemas.microsoft.com/office/drawing/2014/main" id="{112E1F9F-434E-2738-1825-F3DB1366FB3B}"/>
                </a:ext>
              </a:extLst>
            </p:cNvPr>
            <p:cNvSpPr/>
            <p:nvPr>
              <p:custDataLst>
                <p:tags r:id="rId16"/>
              </p:custDataLst>
            </p:nvPr>
          </p:nvSpPr>
          <p:spPr>
            <a:xfrm>
              <a:off x="8484785" y="5533520"/>
              <a:ext cx="168278" cy="169559"/>
            </a:xfrm>
            <a:custGeom>
              <a:avLst/>
              <a:gdLst>
                <a:gd name="connsiteX0" fmla="*/ 89548 w 168278"/>
                <a:gd name="connsiteY0" fmla="*/ 89956 h 169559"/>
                <a:gd name="connsiteX1" fmla="*/ 160149 w 168278"/>
                <a:gd name="connsiteY1" fmla="*/ 89956 h 169559"/>
                <a:gd name="connsiteX2" fmla="*/ 168499 w 168278"/>
                <a:gd name="connsiteY2" fmla="*/ 84865 h 169559"/>
                <a:gd name="connsiteX3" fmla="*/ 160149 w 168278"/>
                <a:gd name="connsiteY3" fmla="*/ 79773 h 169559"/>
                <a:gd name="connsiteX4" fmla="*/ 89548 w 168278"/>
                <a:gd name="connsiteY4" fmla="*/ 79773 h 169559"/>
                <a:gd name="connsiteX5" fmla="*/ 89548 w 168278"/>
                <a:gd name="connsiteY5" fmla="*/ 8486 h 169559"/>
                <a:gd name="connsiteX6" fmla="*/ 84486 w 168278"/>
                <a:gd name="connsiteY6" fmla="*/ 85 h 169559"/>
                <a:gd name="connsiteX7" fmla="*/ 79425 w 168278"/>
                <a:gd name="connsiteY7" fmla="*/ 8486 h 169559"/>
                <a:gd name="connsiteX8" fmla="*/ 79425 w 168278"/>
                <a:gd name="connsiteY8" fmla="*/ 79773 h 169559"/>
                <a:gd name="connsiteX9" fmla="*/ 8571 w 168278"/>
                <a:gd name="connsiteY9" fmla="*/ 79773 h 169559"/>
                <a:gd name="connsiteX10" fmla="*/ 220 w 168278"/>
                <a:gd name="connsiteY10" fmla="*/ 84865 h 169559"/>
                <a:gd name="connsiteX11" fmla="*/ 8571 w 168278"/>
                <a:gd name="connsiteY11" fmla="*/ 89956 h 169559"/>
                <a:gd name="connsiteX12" fmla="*/ 79425 w 168278"/>
                <a:gd name="connsiteY12" fmla="*/ 89956 h 169559"/>
                <a:gd name="connsiteX13" fmla="*/ 79425 w 168278"/>
                <a:gd name="connsiteY13" fmla="*/ 161243 h 169559"/>
                <a:gd name="connsiteX14" fmla="*/ 84486 w 168278"/>
                <a:gd name="connsiteY14" fmla="*/ 169644 h 169559"/>
                <a:gd name="connsiteX15" fmla="*/ 89548 w 168278"/>
                <a:gd name="connsiteY15" fmla="*/ 161243 h 169559"/>
                <a:gd name="connsiteX16" fmla="*/ 89548 w 168278"/>
                <a:gd name="connsiteY16" fmla="*/ 89956 h 16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9559">
                  <a:moveTo>
                    <a:pt x="89548" y="89956"/>
                  </a:moveTo>
                  <a:lnTo>
                    <a:pt x="160149" y="89956"/>
                  </a:lnTo>
                  <a:cubicBezTo>
                    <a:pt x="163691" y="89956"/>
                    <a:pt x="168499" y="89956"/>
                    <a:pt x="168499" y="84865"/>
                  </a:cubicBezTo>
                  <a:cubicBezTo>
                    <a:pt x="168499" y="79773"/>
                    <a:pt x="163691" y="79773"/>
                    <a:pt x="160149" y="79773"/>
                  </a:cubicBezTo>
                  <a:lnTo>
                    <a:pt x="89548" y="79773"/>
                  </a:lnTo>
                  <a:lnTo>
                    <a:pt x="89548" y="8486"/>
                  </a:lnTo>
                  <a:cubicBezTo>
                    <a:pt x="89548" y="4922"/>
                    <a:pt x="89548" y="85"/>
                    <a:pt x="84486" y="85"/>
                  </a:cubicBezTo>
                  <a:cubicBezTo>
                    <a:pt x="79425" y="85"/>
                    <a:pt x="79425" y="4922"/>
                    <a:pt x="79425" y="8486"/>
                  </a:cubicBezTo>
                  <a:lnTo>
                    <a:pt x="79425" y="79773"/>
                  </a:lnTo>
                  <a:lnTo>
                    <a:pt x="8571" y="79773"/>
                  </a:lnTo>
                  <a:cubicBezTo>
                    <a:pt x="5028" y="79773"/>
                    <a:pt x="220" y="79773"/>
                    <a:pt x="220" y="84865"/>
                  </a:cubicBezTo>
                  <a:cubicBezTo>
                    <a:pt x="220" y="89956"/>
                    <a:pt x="5028" y="89956"/>
                    <a:pt x="8571" y="89956"/>
                  </a:cubicBezTo>
                  <a:lnTo>
                    <a:pt x="79425" y="89956"/>
                  </a:lnTo>
                  <a:lnTo>
                    <a:pt x="79425" y="161243"/>
                  </a:lnTo>
                  <a:cubicBezTo>
                    <a:pt x="79425" y="164807"/>
                    <a:pt x="79425" y="169644"/>
                    <a:pt x="84486" y="169644"/>
                  </a:cubicBezTo>
                  <a:cubicBezTo>
                    <a:pt x="89548" y="169644"/>
                    <a:pt x="89548" y="164807"/>
                    <a:pt x="89548" y="161243"/>
                  </a:cubicBezTo>
                  <a:lnTo>
                    <a:pt x="89548" y="8995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416" name="Freeform: Shape 415">
              <a:extLst>
                <a:ext uri="{FF2B5EF4-FFF2-40B4-BE49-F238E27FC236}">
                  <a16:creationId xmlns:a16="http://schemas.microsoft.com/office/drawing/2014/main" id="{059101DC-E0FE-C97D-CEE7-0965D96B86C2}"/>
                </a:ext>
              </a:extLst>
            </p:cNvPr>
            <p:cNvSpPr/>
            <p:nvPr>
              <p:custDataLst>
                <p:tags r:id="rId17"/>
              </p:custDataLst>
            </p:nvPr>
          </p:nvSpPr>
          <p:spPr>
            <a:xfrm>
              <a:off x="8745427" y="5654961"/>
              <a:ext cx="26823" cy="26986"/>
            </a:xfrm>
            <a:custGeom>
              <a:avLst/>
              <a:gdLst>
                <a:gd name="connsiteX0" fmla="*/ 27054 w 26823"/>
                <a:gd name="connsiteY0" fmla="*/ 13578 h 26986"/>
                <a:gd name="connsiteX1" fmla="*/ 13642 w 26823"/>
                <a:gd name="connsiteY1" fmla="*/ 85 h 26986"/>
                <a:gd name="connsiteX2" fmla="*/ 230 w 26823"/>
                <a:gd name="connsiteY2" fmla="*/ 13578 h 26986"/>
                <a:gd name="connsiteX3" fmla="*/ 13642 w 26823"/>
                <a:gd name="connsiteY3" fmla="*/ 27072 h 26986"/>
                <a:gd name="connsiteX4" fmla="*/ 27054 w 26823"/>
                <a:gd name="connsiteY4" fmla="*/ 13578 h 26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986">
                  <a:moveTo>
                    <a:pt x="27054" y="13578"/>
                  </a:moveTo>
                  <a:cubicBezTo>
                    <a:pt x="27054" y="6195"/>
                    <a:pt x="20981" y="85"/>
                    <a:pt x="13642" y="85"/>
                  </a:cubicBezTo>
                  <a:cubicBezTo>
                    <a:pt x="6304" y="85"/>
                    <a:pt x="230" y="6195"/>
                    <a:pt x="230" y="13578"/>
                  </a:cubicBezTo>
                  <a:cubicBezTo>
                    <a:pt x="230" y="20961"/>
                    <a:pt x="6304" y="27072"/>
                    <a:pt x="13642" y="27072"/>
                  </a:cubicBezTo>
                  <a:cubicBezTo>
                    <a:pt x="20981" y="27072"/>
                    <a:pt x="27054" y="20961"/>
                    <a:pt x="27054" y="13578"/>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417" name="Freeform: Shape 416">
              <a:extLst>
                <a:ext uri="{FF2B5EF4-FFF2-40B4-BE49-F238E27FC236}">
                  <a16:creationId xmlns:a16="http://schemas.microsoft.com/office/drawing/2014/main" id="{F0783EF0-DE15-6324-8F1F-2D0AD4B09D97}"/>
                </a:ext>
              </a:extLst>
            </p:cNvPr>
            <p:cNvSpPr/>
            <p:nvPr>
              <p:custDataLst>
                <p:tags r:id="rId18"/>
              </p:custDataLst>
            </p:nvPr>
          </p:nvSpPr>
          <p:spPr>
            <a:xfrm>
              <a:off x="8857893" y="5654961"/>
              <a:ext cx="26823" cy="26986"/>
            </a:xfrm>
            <a:custGeom>
              <a:avLst/>
              <a:gdLst>
                <a:gd name="connsiteX0" fmla="*/ 27058 w 26823"/>
                <a:gd name="connsiteY0" fmla="*/ 13578 h 26986"/>
                <a:gd name="connsiteX1" fmla="*/ 13647 w 26823"/>
                <a:gd name="connsiteY1" fmla="*/ 85 h 26986"/>
                <a:gd name="connsiteX2" fmla="*/ 235 w 26823"/>
                <a:gd name="connsiteY2" fmla="*/ 13578 h 26986"/>
                <a:gd name="connsiteX3" fmla="*/ 13647 w 26823"/>
                <a:gd name="connsiteY3" fmla="*/ 27072 h 26986"/>
                <a:gd name="connsiteX4" fmla="*/ 27058 w 26823"/>
                <a:gd name="connsiteY4" fmla="*/ 13578 h 26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986">
                  <a:moveTo>
                    <a:pt x="27058" y="13578"/>
                  </a:moveTo>
                  <a:cubicBezTo>
                    <a:pt x="27058" y="6195"/>
                    <a:pt x="20985" y="85"/>
                    <a:pt x="13647" y="85"/>
                  </a:cubicBezTo>
                  <a:cubicBezTo>
                    <a:pt x="6308" y="85"/>
                    <a:pt x="235" y="6195"/>
                    <a:pt x="235" y="13578"/>
                  </a:cubicBezTo>
                  <a:cubicBezTo>
                    <a:pt x="235" y="20961"/>
                    <a:pt x="6308" y="27072"/>
                    <a:pt x="13647" y="27072"/>
                  </a:cubicBezTo>
                  <a:cubicBezTo>
                    <a:pt x="20985" y="27072"/>
                    <a:pt x="27058" y="20961"/>
                    <a:pt x="27058" y="13578"/>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418" name="Freeform: Shape 417">
              <a:extLst>
                <a:ext uri="{FF2B5EF4-FFF2-40B4-BE49-F238E27FC236}">
                  <a16:creationId xmlns:a16="http://schemas.microsoft.com/office/drawing/2014/main" id="{22D3049F-DFF2-22F0-9AC4-4531EA353FAF}"/>
                </a:ext>
              </a:extLst>
            </p:cNvPr>
            <p:cNvSpPr/>
            <p:nvPr>
              <p:custDataLst>
                <p:tags r:id="rId19"/>
              </p:custDataLst>
            </p:nvPr>
          </p:nvSpPr>
          <p:spPr>
            <a:xfrm>
              <a:off x="8970360" y="5654961"/>
              <a:ext cx="26823" cy="26986"/>
            </a:xfrm>
            <a:custGeom>
              <a:avLst/>
              <a:gdLst>
                <a:gd name="connsiteX0" fmla="*/ 27063 w 26823"/>
                <a:gd name="connsiteY0" fmla="*/ 13578 h 26986"/>
                <a:gd name="connsiteX1" fmla="*/ 13651 w 26823"/>
                <a:gd name="connsiteY1" fmla="*/ 85 h 26986"/>
                <a:gd name="connsiteX2" fmla="*/ 239 w 26823"/>
                <a:gd name="connsiteY2" fmla="*/ 13578 h 26986"/>
                <a:gd name="connsiteX3" fmla="*/ 13651 w 26823"/>
                <a:gd name="connsiteY3" fmla="*/ 27072 h 26986"/>
                <a:gd name="connsiteX4" fmla="*/ 27063 w 26823"/>
                <a:gd name="connsiteY4" fmla="*/ 13578 h 26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986">
                  <a:moveTo>
                    <a:pt x="27063" y="13578"/>
                  </a:moveTo>
                  <a:cubicBezTo>
                    <a:pt x="27063" y="6195"/>
                    <a:pt x="20990" y="85"/>
                    <a:pt x="13651" y="85"/>
                  </a:cubicBezTo>
                  <a:cubicBezTo>
                    <a:pt x="6313" y="85"/>
                    <a:pt x="239" y="6195"/>
                    <a:pt x="239" y="13578"/>
                  </a:cubicBezTo>
                  <a:cubicBezTo>
                    <a:pt x="239" y="20961"/>
                    <a:pt x="6313" y="27072"/>
                    <a:pt x="13651" y="27072"/>
                  </a:cubicBezTo>
                  <a:cubicBezTo>
                    <a:pt x="20990" y="27072"/>
                    <a:pt x="27063" y="20961"/>
                    <a:pt x="27063" y="13578"/>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419" name="Freeform: Shape 418">
              <a:extLst>
                <a:ext uri="{FF2B5EF4-FFF2-40B4-BE49-F238E27FC236}">
                  <a16:creationId xmlns:a16="http://schemas.microsoft.com/office/drawing/2014/main" id="{5773AAB1-0FC5-E2DB-01BF-C6C1DF8E4F2F}"/>
                </a:ext>
              </a:extLst>
            </p:cNvPr>
            <p:cNvSpPr/>
            <p:nvPr>
              <p:custDataLst>
                <p:tags r:id="rId20"/>
              </p:custDataLst>
            </p:nvPr>
          </p:nvSpPr>
          <p:spPr>
            <a:xfrm>
              <a:off x="9089292" y="5533520"/>
              <a:ext cx="168278" cy="169559"/>
            </a:xfrm>
            <a:custGeom>
              <a:avLst/>
              <a:gdLst>
                <a:gd name="connsiteX0" fmla="*/ 89571 w 168278"/>
                <a:gd name="connsiteY0" fmla="*/ 89956 h 169559"/>
                <a:gd name="connsiteX1" fmla="*/ 160173 w 168278"/>
                <a:gd name="connsiteY1" fmla="*/ 89956 h 169559"/>
                <a:gd name="connsiteX2" fmla="*/ 168523 w 168278"/>
                <a:gd name="connsiteY2" fmla="*/ 84865 h 169559"/>
                <a:gd name="connsiteX3" fmla="*/ 160173 w 168278"/>
                <a:gd name="connsiteY3" fmla="*/ 79773 h 169559"/>
                <a:gd name="connsiteX4" fmla="*/ 89571 w 168278"/>
                <a:gd name="connsiteY4" fmla="*/ 79773 h 169559"/>
                <a:gd name="connsiteX5" fmla="*/ 89571 w 168278"/>
                <a:gd name="connsiteY5" fmla="*/ 8486 h 169559"/>
                <a:gd name="connsiteX6" fmla="*/ 84510 w 168278"/>
                <a:gd name="connsiteY6" fmla="*/ 85 h 169559"/>
                <a:gd name="connsiteX7" fmla="*/ 79449 w 168278"/>
                <a:gd name="connsiteY7" fmla="*/ 8486 h 169559"/>
                <a:gd name="connsiteX8" fmla="*/ 79449 w 168278"/>
                <a:gd name="connsiteY8" fmla="*/ 79773 h 169559"/>
                <a:gd name="connsiteX9" fmla="*/ 8595 w 168278"/>
                <a:gd name="connsiteY9" fmla="*/ 79773 h 169559"/>
                <a:gd name="connsiteX10" fmla="*/ 244 w 168278"/>
                <a:gd name="connsiteY10" fmla="*/ 84865 h 169559"/>
                <a:gd name="connsiteX11" fmla="*/ 8595 w 168278"/>
                <a:gd name="connsiteY11" fmla="*/ 89956 h 169559"/>
                <a:gd name="connsiteX12" fmla="*/ 79449 w 168278"/>
                <a:gd name="connsiteY12" fmla="*/ 89956 h 169559"/>
                <a:gd name="connsiteX13" fmla="*/ 79449 w 168278"/>
                <a:gd name="connsiteY13" fmla="*/ 161243 h 169559"/>
                <a:gd name="connsiteX14" fmla="*/ 84510 w 168278"/>
                <a:gd name="connsiteY14" fmla="*/ 169644 h 169559"/>
                <a:gd name="connsiteX15" fmla="*/ 89571 w 168278"/>
                <a:gd name="connsiteY15" fmla="*/ 161243 h 169559"/>
                <a:gd name="connsiteX16" fmla="*/ 89571 w 168278"/>
                <a:gd name="connsiteY16" fmla="*/ 89956 h 16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9559">
                  <a:moveTo>
                    <a:pt x="89571" y="89956"/>
                  </a:moveTo>
                  <a:lnTo>
                    <a:pt x="160173" y="89956"/>
                  </a:lnTo>
                  <a:cubicBezTo>
                    <a:pt x="163715" y="89956"/>
                    <a:pt x="168523" y="89956"/>
                    <a:pt x="168523" y="84865"/>
                  </a:cubicBezTo>
                  <a:cubicBezTo>
                    <a:pt x="168523" y="79773"/>
                    <a:pt x="163715" y="79773"/>
                    <a:pt x="160173" y="79773"/>
                  </a:cubicBezTo>
                  <a:lnTo>
                    <a:pt x="89571" y="79773"/>
                  </a:lnTo>
                  <a:lnTo>
                    <a:pt x="89571" y="8486"/>
                  </a:lnTo>
                  <a:cubicBezTo>
                    <a:pt x="89571" y="4922"/>
                    <a:pt x="89571" y="85"/>
                    <a:pt x="84510" y="85"/>
                  </a:cubicBezTo>
                  <a:cubicBezTo>
                    <a:pt x="79449" y="85"/>
                    <a:pt x="79449" y="4922"/>
                    <a:pt x="79449" y="8486"/>
                  </a:cubicBezTo>
                  <a:lnTo>
                    <a:pt x="79449" y="79773"/>
                  </a:lnTo>
                  <a:lnTo>
                    <a:pt x="8595" y="79773"/>
                  </a:lnTo>
                  <a:cubicBezTo>
                    <a:pt x="5052" y="79773"/>
                    <a:pt x="244" y="79773"/>
                    <a:pt x="244" y="84865"/>
                  </a:cubicBezTo>
                  <a:cubicBezTo>
                    <a:pt x="244" y="89956"/>
                    <a:pt x="5052" y="89956"/>
                    <a:pt x="8595" y="89956"/>
                  </a:cubicBezTo>
                  <a:lnTo>
                    <a:pt x="79449" y="89956"/>
                  </a:lnTo>
                  <a:lnTo>
                    <a:pt x="79449" y="161243"/>
                  </a:lnTo>
                  <a:cubicBezTo>
                    <a:pt x="79449" y="164807"/>
                    <a:pt x="79449" y="169644"/>
                    <a:pt x="84510" y="169644"/>
                  </a:cubicBezTo>
                  <a:cubicBezTo>
                    <a:pt x="89571" y="169644"/>
                    <a:pt x="89571" y="164807"/>
                    <a:pt x="89571" y="161243"/>
                  </a:cubicBezTo>
                  <a:lnTo>
                    <a:pt x="89571" y="8995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421" name="Freeform: Shape 420">
              <a:extLst>
                <a:ext uri="{FF2B5EF4-FFF2-40B4-BE49-F238E27FC236}">
                  <a16:creationId xmlns:a16="http://schemas.microsoft.com/office/drawing/2014/main" id="{32864CF8-91E9-8D02-49FE-57D9E1F16554}"/>
                </a:ext>
              </a:extLst>
            </p:cNvPr>
            <p:cNvSpPr/>
            <p:nvPr>
              <p:custDataLst>
                <p:tags r:id="rId21"/>
              </p:custDataLst>
            </p:nvPr>
          </p:nvSpPr>
          <p:spPr>
            <a:xfrm>
              <a:off x="9320074" y="5569417"/>
              <a:ext cx="132092" cy="161921"/>
            </a:xfrm>
            <a:custGeom>
              <a:avLst/>
              <a:gdLst>
                <a:gd name="connsiteX0" fmla="*/ 19739 w 132092"/>
                <a:gd name="connsiteY0" fmla="*/ 143676 h 161921"/>
                <a:gd name="connsiteX1" fmla="*/ 6074 w 132092"/>
                <a:gd name="connsiteY1" fmla="*/ 154114 h 161921"/>
                <a:gd name="connsiteX2" fmla="*/ 254 w 132092"/>
                <a:gd name="connsiteY2" fmla="*/ 158951 h 161921"/>
                <a:gd name="connsiteX3" fmla="*/ 3544 w 132092"/>
                <a:gd name="connsiteY3" fmla="*/ 162007 h 161921"/>
                <a:gd name="connsiteX4" fmla="*/ 24800 w 132092"/>
                <a:gd name="connsiteY4" fmla="*/ 161243 h 161921"/>
                <a:gd name="connsiteX5" fmla="*/ 49852 w 132092"/>
                <a:gd name="connsiteY5" fmla="*/ 162007 h 161921"/>
                <a:gd name="connsiteX6" fmla="*/ 54407 w 132092"/>
                <a:gd name="connsiteY6" fmla="*/ 156915 h 161921"/>
                <a:gd name="connsiteX7" fmla="*/ 48334 w 132092"/>
                <a:gd name="connsiteY7" fmla="*/ 154114 h 161921"/>
                <a:gd name="connsiteX8" fmla="*/ 35681 w 132092"/>
                <a:gd name="connsiteY8" fmla="*/ 150041 h 161921"/>
                <a:gd name="connsiteX9" fmla="*/ 48081 w 132092"/>
                <a:gd name="connsiteY9" fmla="*/ 99122 h 161921"/>
                <a:gd name="connsiteX10" fmla="*/ 71362 w 132092"/>
                <a:gd name="connsiteY10" fmla="*/ 115416 h 161921"/>
                <a:gd name="connsiteX11" fmla="*/ 132347 w 132092"/>
                <a:gd name="connsiteY11" fmla="*/ 40820 h 161921"/>
                <a:gd name="connsiteX12" fmla="*/ 98691 w 132092"/>
                <a:gd name="connsiteY12" fmla="*/ 85 h 161921"/>
                <a:gd name="connsiteX13" fmla="*/ 65541 w 132092"/>
                <a:gd name="connsiteY13" fmla="*/ 19179 h 161921"/>
                <a:gd name="connsiteX14" fmla="*/ 42767 w 132092"/>
                <a:gd name="connsiteY14" fmla="*/ 85 h 161921"/>
                <a:gd name="connsiteX15" fmla="*/ 24041 w 132092"/>
                <a:gd name="connsiteY15" fmla="*/ 14597 h 161921"/>
                <a:gd name="connsiteX16" fmla="*/ 16196 w 132092"/>
                <a:gd name="connsiteY16" fmla="*/ 39292 h 161921"/>
                <a:gd name="connsiteX17" fmla="*/ 19233 w 132092"/>
                <a:gd name="connsiteY17" fmla="*/ 41838 h 161921"/>
                <a:gd name="connsiteX18" fmla="*/ 23535 w 132092"/>
                <a:gd name="connsiteY18" fmla="*/ 35982 h 161921"/>
                <a:gd name="connsiteX19" fmla="*/ 42008 w 132092"/>
                <a:gd name="connsiteY19" fmla="*/ 5686 h 161921"/>
                <a:gd name="connsiteX20" fmla="*/ 49852 w 132092"/>
                <a:gd name="connsiteY20" fmla="*/ 17397 h 161921"/>
                <a:gd name="connsiteX21" fmla="*/ 48081 w 132092"/>
                <a:gd name="connsiteY21" fmla="*/ 30381 h 161921"/>
                <a:gd name="connsiteX22" fmla="*/ 19739 w 132092"/>
                <a:gd name="connsiteY22" fmla="*/ 143676 h 161921"/>
                <a:gd name="connsiteX23" fmla="*/ 64276 w 132092"/>
                <a:gd name="connsiteY23" fmla="*/ 33182 h 161921"/>
                <a:gd name="connsiteX24" fmla="*/ 77435 w 132092"/>
                <a:gd name="connsiteY24" fmla="*/ 15360 h 161921"/>
                <a:gd name="connsiteX25" fmla="*/ 97932 w 132092"/>
                <a:gd name="connsiteY25" fmla="*/ 5686 h 161921"/>
                <a:gd name="connsiteX26" fmla="*/ 114127 w 132092"/>
                <a:gd name="connsiteY26" fmla="*/ 29618 h 161921"/>
                <a:gd name="connsiteX27" fmla="*/ 101222 w 132092"/>
                <a:gd name="connsiteY27" fmla="*/ 83592 h 161921"/>
                <a:gd name="connsiteX28" fmla="*/ 71109 w 132092"/>
                <a:gd name="connsiteY28" fmla="*/ 109815 h 161921"/>
                <a:gd name="connsiteX29" fmla="*/ 51117 w 132092"/>
                <a:gd name="connsiteY29" fmla="*/ 87156 h 161921"/>
                <a:gd name="connsiteX30" fmla="*/ 51877 w 132092"/>
                <a:gd name="connsiteY30" fmla="*/ 83082 h 161921"/>
                <a:gd name="connsiteX31" fmla="*/ 64276 w 132092"/>
                <a:gd name="connsiteY31" fmla="*/ 33182 h 16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1921">
                  <a:moveTo>
                    <a:pt x="19739" y="143676"/>
                  </a:moveTo>
                  <a:cubicBezTo>
                    <a:pt x="17715" y="152332"/>
                    <a:pt x="17209" y="154114"/>
                    <a:pt x="6074" y="154114"/>
                  </a:cubicBezTo>
                  <a:cubicBezTo>
                    <a:pt x="3038" y="154114"/>
                    <a:pt x="254" y="154114"/>
                    <a:pt x="254" y="158951"/>
                  </a:cubicBezTo>
                  <a:cubicBezTo>
                    <a:pt x="254" y="160988"/>
                    <a:pt x="1520" y="162007"/>
                    <a:pt x="3544" y="162007"/>
                  </a:cubicBezTo>
                  <a:cubicBezTo>
                    <a:pt x="10376" y="162007"/>
                    <a:pt x="17715" y="161243"/>
                    <a:pt x="24800" y="161243"/>
                  </a:cubicBezTo>
                  <a:cubicBezTo>
                    <a:pt x="33151" y="161243"/>
                    <a:pt x="41755" y="162007"/>
                    <a:pt x="49852" y="162007"/>
                  </a:cubicBezTo>
                  <a:cubicBezTo>
                    <a:pt x="51117" y="162007"/>
                    <a:pt x="54407" y="162007"/>
                    <a:pt x="54407" y="156915"/>
                  </a:cubicBezTo>
                  <a:cubicBezTo>
                    <a:pt x="54407" y="154114"/>
                    <a:pt x="51877" y="154114"/>
                    <a:pt x="48334" y="154114"/>
                  </a:cubicBezTo>
                  <a:cubicBezTo>
                    <a:pt x="35681" y="154114"/>
                    <a:pt x="35681" y="152332"/>
                    <a:pt x="35681" y="150041"/>
                  </a:cubicBezTo>
                  <a:cubicBezTo>
                    <a:pt x="35681" y="146985"/>
                    <a:pt x="46310" y="105487"/>
                    <a:pt x="48081" y="99122"/>
                  </a:cubicBezTo>
                  <a:cubicBezTo>
                    <a:pt x="51371" y="106505"/>
                    <a:pt x="58456" y="115416"/>
                    <a:pt x="71362" y="115416"/>
                  </a:cubicBezTo>
                  <a:cubicBezTo>
                    <a:pt x="100716" y="115416"/>
                    <a:pt x="132347" y="78245"/>
                    <a:pt x="132347" y="40820"/>
                  </a:cubicBezTo>
                  <a:cubicBezTo>
                    <a:pt x="132347" y="16888"/>
                    <a:pt x="117923" y="85"/>
                    <a:pt x="98691" y="85"/>
                  </a:cubicBezTo>
                  <a:cubicBezTo>
                    <a:pt x="86039" y="85"/>
                    <a:pt x="73892" y="9250"/>
                    <a:pt x="65541" y="19179"/>
                  </a:cubicBezTo>
                  <a:cubicBezTo>
                    <a:pt x="63011" y="5431"/>
                    <a:pt x="52130" y="85"/>
                    <a:pt x="42767" y="85"/>
                  </a:cubicBezTo>
                  <a:cubicBezTo>
                    <a:pt x="31126" y="85"/>
                    <a:pt x="26318" y="10014"/>
                    <a:pt x="24041" y="14597"/>
                  </a:cubicBezTo>
                  <a:cubicBezTo>
                    <a:pt x="19486" y="23253"/>
                    <a:pt x="16196" y="38528"/>
                    <a:pt x="16196" y="39292"/>
                  </a:cubicBezTo>
                  <a:cubicBezTo>
                    <a:pt x="16196" y="41838"/>
                    <a:pt x="18727" y="41838"/>
                    <a:pt x="19233" y="41838"/>
                  </a:cubicBezTo>
                  <a:cubicBezTo>
                    <a:pt x="21764" y="41838"/>
                    <a:pt x="22017" y="41584"/>
                    <a:pt x="23535" y="35982"/>
                  </a:cubicBezTo>
                  <a:cubicBezTo>
                    <a:pt x="27837" y="17906"/>
                    <a:pt x="32898" y="5686"/>
                    <a:pt x="42008" y="5686"/>
                  </a:cubicBezTo>
                  <a:cubicBezTo>
                    <a:pt x="46310" y="5686"/>
                    <a:pt x="49852" y="7723"/>
                    <a:pt x="49852" y="17397"/>
                  </a:cubicBezTo>
                  <a:cubicBezTo>
                    <a:pt x="49852" y="23253"/>
                    <a:pt x="49093" y="26053"/>
                    <a:pt x="48081" y="30381"/>
                  </a:cubicBezTo>
                  <a:lnTo>
                    <a:pt x="19739" y="143676"/>
                  </a:lnTo>
                  <a:close/>
                  <a:moveTo>
                    <a:pt x="64276" y="33182"/>
                  </a:moveTo>
                  <a:cubicBezTo>
                    <a:pt x="66048" y="26308"/>
                    <a:pt x="72880" y="19179"/>
                    <a:pt x="77435" y="15360"/>
                  </a:cubicBezTo>
                  <a:cubicBezTo>
                    <a:pt x="86292" y="7468"/>
                    <a:pt x="93630" y="5686"/>
                    <a:pt x="97932" y="5686"/>
                  </a:cubicBezTo>
                  <a:cubicBezTo>
                    <a:pt x="108054" y="5686"/>
                    <a:pt x="114127" y="14597"/>
                    <a:pt x="114127" y="29618"/>
                  </a:cubicBezTo>
                  <a:cubicBezTo>
                    <a:pt x="114127" y="44639"/>
                    <a:pt x="105777" y="73917"/>
                    <a:pt x="101222" y="83592"/>
                  </a:cubicBezTo>
                  <a:cubicBezTo>
                    <a:pt x="92618" y="101413"/>
                    <a:pt x="80471" y="109815"/>
                    <a:pt x="71109" y="109815"/>
                  </a:cubicBezTo>
                  <a:cubicBezTo>
                    <a:pt x="54407" y="109815"/>
                    <a:pt x="51117" y="88683"/>
                    <a:pt x="51117" y="87156"/>
                  </a:cubicBezTo>
                  <a:cubicBezTo>
                    <a:pt x="51117" y="86647"/>
                    <a:pt x="51117" y="86137"/>
                    <a:pt x="51877" y="83082"/>
                  </a:cubicBezTo>
                  <a:lnTo>
                    <a:pt x="64276" y="3318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422" name="Freeform: Shape 421">
              <a:extLst>
                <a:ext uri="{FF2B5EF4-FFF2-40B4-BE49-F238E27FC236}">
                  <a16:creationId xmlns:a16="http://schemas.microsoft.com/office/drawing/2014/main" id="{1D44F9B5-E945-87A2-7A17-BF084E2C3922}"/>
                </a:ext>
              </a:extLst>
            </p:cNvPr>
            <p:cNvSpPr/>
            <p:nvPr>
              <p:custDataLst>
                <p:tags r:id="rId22"/>
              </p:custDataLst>
            </p:nvPr>
          </p:nvSpPr>
          <p:spPr>
            <a:xfrm>
              <a:off x="9467711" y="5598415"/>
              <a:ext cx="157827" cy="121721"/>
            </a:xfrm>
            <a:custGeom>
              <a:avLst/>
              <a:gdLst>
                <a:gd name="connsiteX0" fmla="*/ 135768 w 157827"/>
                <a:gd name="connsiteY0" fmla="*/ 19512 h 121721"/>
                <a:gd name="connsiteX1" fmla="*/ 154544 w 157827"/>
                <a:gd name="connsiteY1" fmla="*/ 6502 h 121721"/>
                <a:gd name="connsiteX2" fmla="*/ 158087 w 157827"/>
                <a:gd name="connsiteY2" fmla="*/ 2581 h 121721"/>
                <a:gd name="connsiteX3" fmla="*/ 155430 w 157827"/>
                <a:gd name="connsiteY3" fmla="*/ 86 h 121721"/>
                <a:gd name="connsiteX4" fmla="*/ 137008 w 157827"/>
                <a:gd name="connsiteY4" fmla="*/ 799 h 121721"/>
                <a:gd name="connsiteX5" fmla="*/ 118232 w 157827"/>
                <a:gd name="connsiteY5" fmla="*/ 86 h 121721"/>
                <a:gd name="connsiteX6" fmla="*/ 114689 w 157827"/>
                <a:gd name="connsiteY6" fmla="*/ 4007 h 121721"/>
                <a:gd name="connsiteX7" fmla="*/ 118586 w 157827"/>
                <a:gd name="connsiteY7" fmla="*/ 6502 h 121721"/>
                <a:gd name="connsiteX8" fmla="*/ 129923 w 157827"/>
                <a:gd name="connsiteY8" fmla="*/ 13809 h 121721"/>
                <a:gd name="connsiteX9" fmla="*/ 129214 w 157827"/>
                <a:gd name="connsiteY9" fmla="*/ 18086 h 121721"/>
                <a:gd name="connsiteX10" fmla="*/ 109906 w 157827"/>
                <a:gd name="connsiteY10" fmla="*/ 95788 h 121721"/>
                <a:gd name="connsiteX11" fmla="*/ 64914 w 157827"/>
                <a:gd name="connsiteY11" fmla="*/ 3116 h 121721"/>
                <a:gd name="connsiteX12" fmla="*/ 58891 w 157827"/>
                <a:gd name="connsiteY12" fmla="*/ 86 h 121721"/>
                <a:gd name="connsiteX13" fmla="*/ 34624 w 157827"/>
                <a:gd name="connsiteY13" fmla="*/ 86 h 121721"/>
                <a:gd name="connsiteX14" fmla="*/ 28955 w 157827"/>
                <a:gd name="connsiteY14" fmla="*/ 4007 h 121721"/>
                <a:gd name="connsiteX15" fmla="*/ 34801 w 157827"/>
                <a:gd name="connsiteY15" fmla="*/ 6502 h 121721"/>
                <a:gd name="connsiteX16" fmla="*/ 46137 w 157827"/>
                <a:gd name="connsiteY16" fmla="*/ 7393 h 121721"/>
                <a:gd name="connsiteX17" fmla="*/ 22401 w 157827"/>
                <a:gd name="connsiteY17" fmla="*/ 102738 h 121721"/>
                <a:gd name="connsiteX18" fmla="*/ 3979 w 157827"/>
                <a:gd name="connsiteY18" fmla="*/ 115392 h 121721"/>
                <a:gd name="connsiteX19" fmla="*/ 259 w 157827"/>
                <a:gd name="connsiteY19" fmla="*/ 119134 h 121721"/>
                <a:gd name="connsiteX20" fmla="*/ 2916 w 157827"/>
                <a:gd name="connsiteY20" fmla="*/ 121808 h 121721"/>
                <a:gd name="connsiteX21" fmla="*/ 21338 w 157827"/>
                <a:gd name="connsiteY21" fmla="*/ 121095 h 121721"/>
                <a:gd name="connsiteX22" fmla="*/ 40115 w 157827"/>
                <a:gd name="connsiteY22" fmla="*/ 121808 h 121721"/>
                <a:gd name="connsiteX23" fmla="*/ 43658 w 157827"/>
                <a:gd name="connsiteY23" fmla="*/ 118065 h 121721"/>
                <a:gd name="connsiteX24" fmla="*/ 39583 w 157827"/>
                <a:gd name="connsiteY24" fmla="*/ 115392 h 121721"/>
                <a:gd name="connsiteX25" fmla="*/ 28424 w 157827"/>
                <a:gd name="connsiteY25" fmla="*/ 107907 h 121721"/>
                <a:gd name="connsiteX26" fmla="*/ 29132 w 157827"/>
                <a:gd name="connsiteY26" fmla="*/ 103451 h 121721"/>
                <a:gd name="connsiteX27" fmla="*/ 51806 w 157827"/>
                <a:gd name="connsiteY27" fmla="*/ 12205 h 121721"/>
                <a:gd name="connsiteX28" fmla="*/ 103529 w 157827"/>
                <a:gd name="connsiteY28" fmla="*/ 118778 h 121721"/>
                <a:gd name="connsiteX29" fmla="*/ 107426 w 157827"/>
                <a:gd name="connsiteY29" fmla="*/ 121808 h 121721"/>
                <a:gd name="connsiteX30" fmla="*/ 111146 w 157827"/>
                <a:gd name="connsiteY30" fmla="*/ 118065 h 121721"/>
                <a:gd name="connsiteX31" fmla="*/ 135768 w 157827"/>
                <a:gd name="connsiteY31" fmla="*/ 19512 h 12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7827" h="121721">
                  <a:moveTo>
                    <a:pt x="135768" y="19512"/>
                  </a:moveTo>
                  <a:cubicBezTo>
                    <a:pt x="137539" y="12739"/>
                    <a:pt x="140374" y="6858"/>
                    <a:pt x="154544" y="6502"/>
                  </a:cubicBezTo>
                  <a:cubicBezTo>
                    <a:pt x="155430" y="6502"/>
                    <a:pt x="158087" y="6324"/>
                    <a:pt x="158087" y="2581"/>
                  </a:cubicBezTo>
                  <a:cubicBezTo>
                    <a:pt x="158087" y="1512"/>
                    <a:pt x="157202" y="86"/>
                    <a:pt x="155430" y="86"/>
                  </a:cubicBezTo>
                  <a:cubicBezTo>
                    <a:pt x="149585" y="86"/>
                    <a:pt x="143031" y="799"/>
                    <a:pt x="137008" y="799"/>
                  </a:cubicBezTo>
                  <a:cubicBezTo>
                    <a:pt x="132757" y="799"/>
                    <a:pt x="122483" y="86"/>
                    <a:pt x="118232" y="86"/>
                  </a:cubicBezTo>
                  <a:cubicBezTo>
                    <a:pt x="117346" y="86"/>
                    <a:pt x="114689" y="86"/>
                    <a:pt x="114689" y="4007"/>
                  </a:cubicBezTo>
                  <a:cubicBezTo>
                    <a:pt x="114689" y="6324"/>
                    <a:pt x="116992" y="6502"/>
                    <a:pt x="118586" y="6502"/>
                  </a:cubicBezTo>
                  <a:cubicBezTo>
                    <a:pt x="126911" y="6680"/>
                    <a:pt x="129923" y="9353"/>
                    <a:pt x="129923" y="13809"/>
                  </a:cubicBezTo>
                  <a:cubicBezTo>
                    <a:pt x="129923" y="15235"/>
                    <a:pt x="129745" y="16126"/>
                    <a:pt x="129214" y="18086"/>
                  </a:cubicBezTo>
                  <a:lnTo>
                    <a:pt x="109906" y="95788"/>
                  </a:lnTo>
                  <a:lnTo>
                    <a:pt x="64914" y="3116"/>
                  </a:lnTo>
                  <a:cubicBezTo>
                    <a:pt x="63497" y="86"/>
                    <a:pt x="63142" y="86"/>
                    <a:pt x="58891" y="86"/>
                  </a:cubicBezTo>
                  <a:lnTo>
                    <a:pt x="34624" y="86"/>
                  </a:lnTo>
                  <a:cubicBezTo>
                    <a:pt x="31258" y="86"/>
                    <a:pt x="28955" y="86"/>
                    <a:pt x="28955" y="4007"/>
                  </a:cubicBezTo>
                  <a:cubicBezTo>
                    <a:pt x="28955" y="6502"/>
                    <a:pt x="31081" y="6502"/>
                    <a:pt x="34801" y="6502"/>
                  </a:cubicBezTo>
                  <a:cubicBezTo>
                    <a:pt x="38521" y="6502"/>
                    <a:pt x="42418" y="6680"/>
                    <a:pt x="46137" y="7393"/>
                  </a:cubicBezTo>
                  <a:lnTo>
                    <a:pt x="22401" y="102738"/>
                  </a:lnTo>
                  <a:cubicBezTo>
                    <a:pt x="20807" y="109511"/>
                    <a:pt x="17796" y="114857"/>
                    <a:pt x="3979" y="115392"/>
                  </a:cubicBezTo>
                  <a:cubicBezTo>
                    <a:pt x="2739" y="115392"/>
                    <a:pt x="259" y="115570"/>
                    <a:pt x="259" y="119134"/>
                  </a:cubicBezTo>
                  <a:cubicBezTo>
                    <a:pt x="259" y="121095"/>
                    <a:pt x="1676" y="121808"/>
                    <a:pt x="2916" y="121808"/>
                  </a:cubicBezTo>
                  <a:cubicBezTo>
                    <a:pt x="8762" y="121808"/>
                    <a:pt x="15316" y="121095"/>
                    <a:pt x="21338" y="121095"/>
                  </a:cubicBezTo>
                  <a:cubicBezTo>
                    <a:pt x="25590" y="121095"/>
                    <a:pt x="35864" y="121808"/>
                    <a:pt x="40115" y="121808"/>
                  </a:cubicBezTo>
                  <a:cubicBezTo>
                    <a:pt x="41886" y="121808"/>
                    <a:pt x="43658" y="120917"/>
                    <a:pt x="43658" y="118065"/>
                  </a:cubicBezTo>
                  <a:cubicBezTo>
                    <a:pt x="43658" y="115570"/>
                    <a:pt x="41532" y="115392"/>
                    <a:pt x="39583" y="115392"/>
                  </a:cubicBezTo>
                  <a:cubicBezTo>
                    <a:pt x="28424" y="115035"/>
                    <a:pt x="28424" y="110402"/>
                    <a:pt x="28424" y="107907"/>
                  </a:cubicBezTo>
                  <a:cubicBezTo>
                    <a:pt x="28424" y="107194"/>
                    <a:pt x="28424" y="106303"/>
                    <a:pt x="29132" y="103451"/>
                  </a:cubicBezTo>
                  <a:lnTo>
                    <a:pt x="51806" y="12205"/>
                  </a:lnTo>
                  <a:lnTo>
                    <a:pt x="103529" y="118778"/>
                  </a:lnTo>
                  <a:cubicBezTo>
                    <a:pt x="104946" y="121629"/>
                    <a:pt x="105655" y="121808"/>
                    <a:pt x="107426" y="121808"/>
                  </a:cubicBezTo>
                  <a:cubicBezTo>
                    <a:pt x="110261" y="121808"/>
                    <a:pt x="110261" y="121273"/>
                    <a:pt x="111146" y="118065"/>
                  </a:cubicBezTo>
                  <a:lnTo>
                    <a:pt x="135768" y="1951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423" name="Freeform: Shape 422">
              <a:extLst>
                <a:ext uri="{FF2B5EF4-FFF2-40B4-BE49-F238E27FC236}">
                  <a16:creationId xmlns:a16="http://schemas.microsoft.com/office/drawing/2014/main" id="{532FC99B-1E93-DC7A-E1BF-1CF4D36A2920}"/>
                </a:ext>
              </a:extLst>
            </p:cNvPr>
            <p:cNvSpPr/>
            <p:nvPr>
              <p:custDataLst>
                <p:tags r:id="rId23"/>
              </p:custDataLst>
            </p:nvPr>
          </p:nvSpPr>
          <p:spPr>
            <a:xfrm>
              <a:off x="9731880" y="5588512"/>
              <a:ext cx="168278" cy="59575"/>
            </a:xfrm>
            <a:custGeom>
              <a:avLst/>
              <a:gdLst>
                <a:gd name="connsiteX0" fmla="*/ 159945 w 168278"/>
                <a:gd name="connsiteY0" fmla="*/ 10268 h 59575"/>
                <a:gd name="connsiteX1" fmla="*/ 168549 w 168278"/>
                <a:gd name="connsiteY1" fmla="*/ 5177 h 59575"/>
                <a:gd name="connsiteX2" fmla="*/ 160198 w 168278"/>
                <a:gd name="connsiteY2" fmla="*/ 85 h 59575"/>
                <a:gd name="connsiteX3" fmla="*/ 8620 w 168278"/>
                <a:gd name="connsiteY3" fmla="*/ 85 h 59575"/>
                <a:gd name="connsiteX4" fmla="*/ 270 w 168278"/>
                <a:gd name="connsiteY4" fmla="*/ 5177 h 59575"/>
                <a:gd name="connsiteX5" fmla="*/ 8873 w 168278"/>
                <a:gd name="connsiteY5" fmla="*/ 10268 h 59575"/>
                <a:gd name="connsiteX6" fmla="*/ 159945 w 168278"/>
                <a:gd name="connsiteY6" fmla="*/ 10268 h 59575"/>
                <a:gd name="connsiteX7" fmla="*/ 160198 w 168278"/>
                <a:gd name="connsiteY7" fmla="*/ 59660 h 59575"/>
                <a:gd name="connsiteX8" fmla="*/ 168549 w 168278"/>
                <a:gd name="connsiteY8" fmla="*/ 54568 h 59575"/>
                <a:gd name="connsiteX9" fmla="*/ 159945 w 168278"/>
                <a:gd name="connsiteY9" fmla="*/ 49476 h 59575"/>
                <a:gd name="connsiteX10" fmla="*/ 8873 w 168278"/>
                <a:gd name="connsiteY10" fmla="*/ 49476 h 59575"/>
                <a:gd name="connsiteX11" fmla="*/ 270 w 168278"/>
                <a:gd name="connsiteY11" fmla="*/ 54568 h 59575"/>
                <a:gd name="connsiteX12" fmla="*/ 8620 w 168278"/>
                <a:gd name="connsiteY12" fmla="*/ 59660 h 59575"/>
                <a:gd name="connsiteX13" fmla="*/ 160198 w 168278"/>
                <a:gd name="connsiteY13" fmla="*/ 59660 h 5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575">
                  <a:moveTo>
                    <a:pt x="159945" y="10268"/>
                  </a:moveTo>
                  <a:cubicBezTo>
                    <a:pt x="163741" y="10268"/>
                    <a:pt x="168549" y="10268"/>
                    <a:pt x="168549" y="5177"/>
                  </a:cubicBezTo>
                  <a:cubicBezTo>
                    <a:pt x="168549" y="85"/>
                    <a:pt x="163741" y="85"/>
                    <a:pt x="160198" y="85"/>
                  </a:cubicBezTo>
                  <a:lnTo>
                    <a:pt x="8620" y="85"/>
                  </a:lnTo>
                  <a:cubicBezTo>
                    <a:pt x="5078" y="85"/>
                    <a:pt x="270" y="85"/>
                    <a:pt x="270" y="5177"/>
                  </a:cubicBezTo>
                  <a:cubicBezTo>
                    <a:pt x="270" y="10268"/>
                    <a:pt x="5078" y="10268"/>
                    <a:pt x="8873" y="10268"/>
                  </a:cubicBezTo>
                  <a:lnTo>
                    <a:pt x="159945" y="10268"/>
                  </a:lnTo>
                  <a:close/>
                  <a:moveTo>
                    <a:pt x="160198" y="59660"/>
                  </a:moveTo>
                  <a:cubicBezTo>
                    <a:pt x="163741" y="59660"/>
                    <a:pt x="168549" y="59660"/>
                    <a:pt x="168549" y="54568"/>
                  </a:cubicBezTo>
                  <a:cubicBezTo>
                    <a:pt x="168549" y="49476"/>
                    <a:pt x="163741" y="49476"/>
                    <a:pt x="159945" y="49476"/>
                  </a:cubicBezTo>
                  <a:lnTo>
                    <a:pt x="8873" y="49476"/>
                  </a:lnTo>
                  <a:cubicBezTo>
                    <a:pt x="5078" y="49476"/>
                    <a:pt x="270" y="49476"/>
                    <a:pt x="270" y="54568"/>
                  </a:cubicBezTo>
                  <a:cubicBezTo>
                    <a:pt x="270" y="59660"/>
                    <a:pt x="5078" y="59660"/>
                    <a:pt x="8620" y="59660"/>
                  </a:cubicBezTo>
                  <a:lnTo>
                    <a:pt x="160198" y="5966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424" name="Freeform: Shape 423">
              <a:extLst>
                <a:ext uri="{FF2B5EF4-FFF2-40B4-BE49-F238E27FC236}">
                  <a16:creationId xmlns:a16="http://schemas.microsoft.com/office/drawing/2014/main" id="{3739FF3F-E250-E977-EF0F-5CF2AB5A892D}"/>
                </a:ext>
              </a:extLst>
            </p:cNvPr>
            <p:cNvSpPr/>
            <p:nvPr>
              <p:custDataLst>
                <p:tags r:id="rId24"/>
              </p:custDataLst>
            </p:nvPr>
          </p:nvSpPr>
          <p:spPr>
            <a:xfrm>
              <a:off x="10007340" y="5512388"/>
              <a:ext cx="83506" cy="169559"/>
            </a:xfrm>
            <a:custGeom>
              <a:avLst/>
              <a:gdLst>
                <a:gd name="connsiteX0" fmla="*/ 52156 w 83506"/>
                <a:gd name="connsiteY0" fmla="*/ 6704 h 169559"/>
                <a:gd name="connsiteX1" fmla="*/ 46335 w 83506"/>
                <a:gd name="connsiteY1" fmla="*/ 85 h 169559"/>
                <a:gd name="connsiteX2" fmla="*/ 280 w 83506"/>
                <a:gd name="connsiteY2" fmla="*/ 16379 h 169559"/>
                <a:gd name="connsiteX3" fmla="*/ 280 w 83506"/>
                <a:gd name="connsiteY3" fmla="*/ 24271 h 169559"/>
                <a:gd name="connsiteX4" fmla="*/ 33430 w 83506"/>
                <a:gd name="connsiteY4" fmla="*/ 17652 h 169559"/>
                <a:gd name="connsiteX5" fmla="*/ 33430 w 83506"/>
                <a:gd name="connsiteY5" fmla="*/ 149531 h 169559"/>
                <a:gd name="connsiteX6" fmla="*/ 9896 w 83506"/>
                <a:gd name="connsiteY6" fmla="*/ 161752 h 169559"/>
                <a:gd name="connsiteX7" fmla="*/ 1798 w 83506"/>
                <a:gd name="connsiteY7" fmla="*/ 161752 h 169559"/>
                <a:gd name="connsiteX8" fmla="*/ 1798 w 83506"/>
                <a:gd name="connsiteY8" fmla="*/ 169644 h 169559"/>
                <a:gd name="connsiteX9" fmla="*/ 42793 w 83506"/>
                <a:gd name="connsiteY9" fmla="*/ 168881 h 169559"/>
                <a:gd name="connsiteX10" fmla="*/ 83787 w 83506"/>
                <a:gd name="connsiteY10" fmla="*/ 169644 h 169559"/>
                <a:gd name="connsiteX11" fmla="*/ 83787 w 83506"/>
                <a:gd name="connsiteY11" fmla="*/ 161752 h 169559"/>
                <a:gd name="connsiteX12" fmla="*/ 75689 w 83506"/>
                <a:gd name="connsiteY12" fmla="*/ 161752 h 169559"/>
                <a:gd name="connsiteX13" fmla="*/ 52156 w 83506"/>
                <a:gd name="connsiteY13" fmla="*/ 149531 h 169559"/>
                <a:gd name="connsiteX14" fmla="*/ 52156 w 83506"/>
                <a:gd name="connsiteY14" fmla="*/ 6704 h 16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9559">
                  <a:moveTo>
                    <a:pt x="52156" y="6704"/>
                  </a:moveTo>
                  <a:cubicBezTo>
                    <a:pt x="52156" y="594"/>
                    <a:pt x="52156" y="85"/>
                    <a:pt x="46335" y="85"/>
                  </a:cubicBezTo>
                  <a:cubicBezTo>
                    <a:pt x="30646" y="16379"/>
                    <a:pt x="8378" y="16379"/>
                    <a:pt x="280" y="16379"/>
                  </a:cubicBezTo>
                  <a:lnTo>
                    <a:pt x="280" y="24271"/>
                  </a:lnTo>
                  <a:cubicBezTo>
                    <a:pt x="5341" y="24271"/>
                    <a:pt x="20271" y="24271"/>
                    <a:pt x="33430" y="17652"/>
                  </a:cubicBezTo>
                  <a:lnTo>
                    <a:pt x="33430" y="149531"/>
                  </a:lnTo>
                  <a:cubicBezTo>
                    <a:pt x="33430" y="158697"/>
                    <a:pt x="32671" y="161752"/>
                    <a:pt x="9896" y="161752"/>
                  </a:cubicBezTo>
                  <a:lnTo>
                    <a:pt x="1798" y="161752"/>
                  </a:lnTo>
                  <a:lnTo>
                    <a:pt x="1798" y="169644"/>
                  </a:lnTo>
                  <a:cubicBezTo>
                    <a:pt x="10655" y="168881"/>
                    <a:pt x="32671" y="168881"/>
                    <a:pt x="42793" y="168881"/>
                  </a:cubicBezTo>
                  <a:cubicBezTo>
                    <a:pt x="52915" y="168881"/>
                    <a:pt x="74930" y="168881"/>
                    <a:pt x="83787" y="169644"/>
                  </a:cubicBezTo>
                  <a:lnTo>
                    <a:pt x="83787" y="161752"/>
                  </a:lnTo>
                  <a:lnTo>
                    <a:pt x="75689" y="161752"/>
                  </a:lnTo>
                  <a:cubicBezTo>
                    <a:pt x="52915" y="161752"/>
                    <a:pt x="52156" y="158951"/>
                    <a:pt x="52156" y="149531"/>
                  </a:cubicBezTo>
                  <a:lnTo>
                    <a:pt x="52156" y="6704"/>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425" name="Freeform: Shape 424">
              <a:extLst>
                <a:ext uri="{FF2B5EF4-FFF2-40B4-BE49-F238E27FC236}">
                  <a16:creationId xmlns:a16="http://schemas.microsoft.com/office/drawing/2014/main" id="{74A17BF2-1CA8-31D7-BDF6-222780140E53}"/>
                </a:ext>
              </a:extLst>
            </p:cNvPr>
            <p:cNvSpPr/>
            <p:nvPr>
              <p:custDataLst>
                <p:tags r:id="rId25"/>
              </p:custDataLst>
            </p:nvPr>
          </p:nvSpPr>
          <p:spPr>
            <a:xfrm>
              <a:off x="9398483" y="6099216"/>
              <a:ext cx="132092" cy="161921"/>
            </a:xfrm>
            <a:custGeom>
              <a:avLst/>
              <a:gdLst>
                <a:gd name="connsiteX0" fmla="*/ 19742 w 132092"/>
                <a:gd name="connsiteY0" fmla="*/ 143696 h 161921"/>
                <a:gd name="connsiteX1" fmla="*/ 6077 w 132092"/>
                <a:gd name="connsiteY1" fmla="*/ 154135 h 161921"/>
                <a:gd name="connsiteX2" fmla="*/ 257 w 132092"/>
                <a:gd name="connsiteY2" fmla="*/ 158972 h 161921"/>
                <a:gd name="connsiteX3" fmla="*/ 3547 w 132092"/>
                <a:gd name="connsiteY3" fmla="*/ 162027 h 161921"/>
                <a:gd name="connsiteX4" fmla="*/ 24803 w 132092"/>
                <a:gd name="connsiteY4" fmla="*/ 161263 h 161921"/>
                <a:gd name="connsiteX5" fmla="*/ 49855 w 132092"/>
                <a:gd name="connsiteY5" fmla="*/ 162027 h 161921"/>
                <a:gd name="connsiteX6" fmla="*/ 54410 w 132092"/>
                <a:gd name="connsiteY6" fmla="*/ 156935 h 161921"/>
                <a:gd name="connsiteX7" fmla="*/ 48337 w 132092"/>
                <a:gd name="connsiteY7" fmla="*/ 154135 h 161921"/>
                <a:gd name="connsiteX8" fmla="*/ 35684 w 132092"/>
                <a:gd name="connsiteY8" fmla="*/ 150061 h 161921"/>
                <a:gd name="connsiteX9" fmla="*/ 48084 w 132092"/>
                <a:gd name="connsiteY9" fmla="*/ 99143 h 161921"/>
                <a:gd name="connsiteX10" fmla="*/ 71365 w 132092"/>
                <a:gd name="connsiteY10" fmla="*/ 115437 h 161921"/>
                <a:gd name="connsiteX11" fmla="*/ 132350 w 132092"/>
                <a:gd name="connsiteY11" fmla="*/ 40840 h 161921"/>
                <a:gd name="connsiteX12" fmla="*/ 98694 w 132092"/>
                <a:gd name="connsiteY12" fmla="*/ 105 h 161921"/>
                <a:gd name="connsiteX13" fmla="*/ 65545 w 132092"/>
                <a:gd name="connsiteY13" fmla="*/ 19200 h 161921"/>
                <a:gd name="connsiteX14" fmla="*/ 42770 w 132092"/>
                <a:gd name="connsiteY14" fmla="*/ 105 h 161921"/>
                <a:gd name="connsiteX15" fmla="*/ 24044 w 132092"/>
                <a:gd name="connsiteY15" fmla="*/ 14617 h 161921"/>
                <a:gd name="connsiteX16" fmla="*/ 16200 w 132092"/>
                <a:gd name="connsiteY16" fmla="*/ 39313 h 161921"/>
                <a:gd name="connsiteX17" fmla="*/ 19236 w 132092"/>
                <a:gd name="connsiteY17" fmla="*/ 41859 h 161921"/>
                <a:gd name="connsiteX18" fmla="*/ 23538 w 132092"/>
                <a:gd name="connsiteY18" fmla="*/ 36003 h 161921"/>
                <a:gd name="connsiteX19" fmla="*/ 42011 w 132092"/>
                <a:gd name="connsiteY19" fmla="*/ 5706 h 161921"/>
                <a:gd name="connsiteX20" fmla="*/ 49855 w 132092"/>
                <a:gd name="connsiteY20" fmla="*/ 17418 h 161921"/>
                <a:gd name="connsiteX21" fmla="*/ 48084 w 132092"/>
                <a:gd name="connsiteY21" fmla="*/ 30402 h 161921"/>
                <a:gd name="connsiteX22" fmla="*/ 19742 w 132092"/>
                <a:gd name="connsiteY22" fmla="*/ 143696 h 161921"/>
                <a:gd name="connsiteX23" fmla="*/ 64279 w 132092"/>
                <a:gd name="connsiteY23" fmla="*/ 33203 h 161921"/>
                <a:gd name="connsiteX24" fmla="*/ 77438 w 132092"/>
                <a:gd name="connsiteY24" fmla="*/ 15381 h 161921"/>
                <a:gd name="connsiteX25" fmla="*/ 97935 w 132092"/>
                <a:gd name="connsiteY25" fmla="*/ 5706 h 161921"/>
                <a:gd name="connsiteX26" fmla="*/ 114130 w 132092"/>
                <a:gd name="connsiteY26" fmla="*/ 29638 h 161921"/>
                <a:gd name="connsiteX27" fmla="*/ 101225 w 132092"/>
                <a:gd name="connsiteY27" fmla="*/ 83612 h 161921"/>
                <a:gd name="connsiteX28" fmla="*/ 71112 w 132092"/>
                <a:gd name="connsiteY28" fmla="*/ 109835 h 161921"/>
                <a:gd name="connsiteX29" fmla="*/ 51121 w 132092"/>
                <a:gd name="connsiteY29" fmla="*/ 87177 h 161921"/>
                <a:gd name="connsiteX30" fmla="*/ 51880 w 132092"/>
                <a:gd name="connsiteY30" fmla="*/ 83103 h 161921"/>
                <a:gd name="connsiteX31" fmla="*/ 64279 w 132092"/>
                <a:gd name="connsiteY31" fmla="*/ 33203 h 16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1921">
                  <a:moveTo>
                    <a:pt x="19742" y="143696"/>
                  </a:moveTo>
                  <a:cubicBezTo>
                    <a:pt x="17718" y="152353"/>
                    <a:pt x="17212" y="154135"/>
                    <a:pt x="6077" y="154135"/>
                  </a:cubicBezTo>
                  <a:cubicBezTo>
                    <a:pt x="3041" y="154135"/>
                    <a:pt x="257" y="154135"/>
                    <a:pt x="257" y="158972"/>
                  </a:cubicBezTo>
                  <a:cubicBezTo>
                    <a:pt x="257" y="161009"/>
                    <a:pt x="1523" y="162027"/>
                    <a:pt x="3547" y="162027"/>
                  </a:cubicBezTo>
                  <a:cubicBezTo>
                    <a:pt x="10379" y="162027"/>
                    <a:pt x="17718" y="161263"/>
                    <a:pt x="24803" y="161263"/>
                  </a:cubicBezTo>
                  <a:cubicBezTo>
                    <a:pt x="33154" y="161263"/>
                    <a:pt x="41758" y="162027"/>
                    <a:pt x="49855" y="162027"/>
                  </a:cubicBezTo>
                  <a:cubicBezTo>
                    <a:pt x="51121" y="162027"/>
                    <a:pt x="54410" y="162027"/>
                    <a:pt x="54410" y="156935"/>
                  </a:cubicBezTo>
                  <a:cubicBezTo>
                    <a:pt x="54410" y="154135"/>
                    <a:pt x="51880" y="154135"/>
                    <a:pt x="48337" y="154135"/>
                  </a:cubicBezTo>
                  <a:cubicBezTo>
                    <a:pt x="35684" y="154135"/>
                    <a:pt x="35684" y="152353"/>
                    <a:pt x="35684" y="150061"/>
                  </a:cubicBezTo>
                  <a:cubicBezTo>
                    <a:pt x="35684" y="147006"/>
                    <a:pt x="46313" y="105507"/>
                    <a:pt x="48084" y="99143"/>
                  </a:cubicBezTo>
                  <a:cubicBezTo>
                    <a:pt x="51374" y="106526"/>
                    <a:pt x="58459" y="115437"/>
                    <a:pt x="71365" y="115437"/>
                  </a:cubicBezTo>
                  <a:cubicBezTo>
                    <a:pt x="100719" y="115437"/>
                    <a:pt x="132350" y="78266"/>
                    <a:pt x="132350" y="40840"/>
                  </a:cubicBezTo>
                  <a:cubicBezTo>
                    <a:pt x="132350" y="16909"/>
                    <a:pt x="117926" y="105"/>
                    <a:pt x="98694" y="105"/>
                  </a:cubicBezTo>
                  <a:cubicBezTo>
                    <a:pt x="86042" y="105"/>
                    <a:pt x="73895" y="9271"/>
                    <a:pt x="65545" y="19200"/>
                  </a:cubicBezTo>
                  <a:cubicBezTo>
                    <a:pt x="63014" y="5452"/>
                    <a:pt x="52133" y="105"/>
                    <a:pt x="42770" y="105"/>
                  </a:cubicBezTo>
                  <a:cubicBezTo>
                    <a:pt x="31130" y="105"/>
                    <a:pt x="26322" y="10035"/>
                    <a:pt x="24044" y="14617"/>
                  </a:cubicBezTo>
                  <a:cubicBezTo>
                    <a:pt x="19489" y="23273"/>
                    <a:pt x="16200" y="38549"/>
                    <a:pt x="16200" y="39313"/>
                  </a:cubicBezTo>
                  <a:cubicBezTo>
                    <a:pt x="16200" y="41859"/>
                    <a:pt x="18730" y="41859"/>
                    <a:pt x="19236" y="41859"/>
                  </a:cubicBezTo>
                  <a:cubicBezTo>
                    <a:pt x="21767" y="41859"/>
                    <a:pt x="22020" y="41604"/>
                    <a:pt x="23538" y="36003"/>
                  </a:cubicBezTo>
                  <a:cubicBezTo>
                    <a:pt x="27840" y="17927"/>
                    <a:pt x="32901" y="5706"/>
                    <a:pt x="42011" y="5706"/>
                  </a:cubicBezTo>
                  <a:cubicBezTo>
                    <a:pt x="46313" y="5706"/>
                    <a:pt x="49855" y="7743"/>
                    <a:pt x="49855" y="17418"/>
                  </a:cubicBezTo>
                  <a:cubicBezTo>
                    <a:pt x="49855" y="23273"/>
                    <a:pt x="49096" y="26074"/>
                    <a:pt x="48084" y="30402"/>
                  </a:cubicBezTo>
                  <a:lnTo>
                    <a:pt x="19742" y="143696"/>
                  </a:lnTo>
                  <a:close/>
                  <a:moveTo>
                    <a:pt x="64279" y="33203"/>
                  </a:moveTo>
                  <a:cubicBezTo>
                    <a:pt x="66051" y="26329"/>
                    <a:pt x="72883" y="19200"/>
                    <a:pt x="77438" y="15381"/>
                  </a:cubicBezTo>
                  <a:cubicBezTo>
                    <a:pt x="86295" y="7489"/>
                    <a:pt x="93633" y="5706"/>
                    <a:pt x="97935" y="5706"/>
                  </a:cubicBezTo>
                  <a:cubicBezTo>
                    <a:pt x="108057" y="5706"/>
                    <a:pt x="114130" y="14617"/>
                    <a:pt x="114130" y="29638"/>
                  </a:cubicBezTo>
                  <a:cubicBezTo>
                    <a:pt x="114130" y="44659"/>
                    <a:pt x="105780" y="73938"/>
                    <a:pt x="101225" y="83612"/>
                  </a:cubicBezTo>
                  <a:cubicBezTo>
                    <a:pt x="92621" y="101434"/>
                    <a:pt x="80475" y="109835"/>
                    <a:pt x="71112" y="109835"/>
                  </a:cubicBezTo>
                  <a:cubicBezTo>
                    <a:pt x="54410" y="109835"/>
                    <a:pt x="51121" y="88704"/>
                    <a:pt x="51121" y="87177"/>
                  </a:cubicBezTo>
                  <a:cubicBezTo>
                    <a:pt x="51121" y="86667"/>
                    <a:pt x="51121" y="86158"/>
                    <a:pt x="51880" y="83103"/>
                  </a:cubicBezTo>
                  <a:lnTo>
                    <a:pt x="64279" y="3320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426" name="Freeform: Shape 425">
              <a:extLst>
                <a:ext uri="{FF2B5EF4-FFF2-40B4-BE49-F238E27FC236}">
                  <a16:creationId xmlns:a16="http://schemas.microsoft.com/office/drawing/2014/main" id="{DAE0BB0F-3824-BA86-1868-B343FB4820FE}"/>
                </a:ext>
              </a:extLst>
            </p:cNvPr>
            <p:cNvSpPr/>
            <p:nvPr>
              <p:custDataLst>
                <p:tags r:id="rId26"/>
              </p:custDataLst>
            </p:nvPr>
          </p:nvSpPr>
          <p:spPr>
            <a:xfrm>
              <a:off x="9543109" y="6131600"/>
              <a:ext cx="82190" cy="121899"/>
            </a:xfrm>
            <a:custGeom>
              <a:avLst/>
              <a:gdLst>
                <a:gd name="connsiteX0" fmla="*/ 82453 w 82190"/>
                <a:gd name="connsiteY0" fmla="*/ 61591 h 121899"/>
                <a:gd name="connsiteX1" fmla="*/ 72002 w 82190"/>
                <a:gd name="connsiteY1" fmla="*/ 15433 h 121899"/>
                <a:gd name="connsiteX2" fmla="*/ 41358 w 82190"/>
                <a:gd name="connsiteY2" fmla="*/ 107 h 121899"/>
                <a:gd name="connsiteX3" fmla="*/ 262 w 82190"/>
                <a:gd name="connsiteY3" fmla="*/ 61591 h 121899"/>
                <a:gd name="connsiteX4" fmla="*/ 41358 w 82190"/>
                <a:gd name="connsiteY4" fmla="*/ 122007 h 121899"/>
                <a:gd name="connsiteX5" fmla="*/ 82453 w 82190"/>
                <a:gd name="connsiteY5" fmla="*/ 61591 h 121899"/>
                <a:gd name="connsiteX6" fmla="*/ 41358 w 82190"/>
                <a:gd name="connsiteY6" fmla="*/ 117016 h 121899"/>
                <a:gd name="connsiteX7" fmla="*/ 18862 w 82190"/>
                <a:gd name="connsiteY7" fmla="*/ 97591 h 121899"/>
                <a:gd name="connsiteX8" fmla="*/ 16382 w 82190"/>
                <a:gd name="connsiteY8" fmla="*/ 59275 h 121899"/>
                <a:gd name="connsiteX9" fmla="*/ 19039 w 82190"/>
                <a:gd name="connsiteY9" fmla="*/ 22919 h 121899"/>
                <a:gd name="connsiteX10" fmla="*/ 41358 w 82190"/>
                <a:gd name="connsiteY10" fmla="*/ 5097 h 121899"/>
                <a:gd name="connsiteX11" fmla="*/ 63323 w 82190"/>
                <a:gd name="connsiteY11" fmla="*/ 21315 h 121899"/>
                <a:gd name="connsiteX12" fmla="*/ 66334 w 82190"/>
                <a:gd name="connsiteY12" fmla="*/ 59275 h 121899"/>
                <a:gd name="connsiteX13" fmla="*/ 64031 w 82190"/>
                <a:gd name="connsiteY13" fmla="*/ 96878 h 121899"/>
                <a:gd name="connsiteX14" fmla="*/ 41358 w 82190"/>
                <a:gd name="connsiteY14" fmla="*/ 117016 h 12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190" h="121899">
                  <a:moveTo>
                    <a:pt x="82453" y="61591"/>
                  </a:moveTo>
                  <a:cubicBezTo>
                    <a:pt x="82453" y="41988"/>
                    <a:pt x="80151" y="27909"/>
                    <a:pt x="72002" y="15433"/>
                  </a:cubicBezTo>
                  <a:cubicBezTo>
                    <a:pt x="66511" y="7236"/>
                    <a:pt x="55529" y="107"/>
                    <a:pt x="41358" y="107"/>
                  </a:cubicBezTo>
                  <a:cubicBezTo>
                    <a:pt x="262" y="107"/>
                    <a:pt x="262" y="48760"/>
                    <a:pt x="262" y="61591"/>
                  </a:cubicBezTo>
                  <a:cubicBezTo>
                    <a:pt x="262" y="74423"/>
                    <a:pt x="262" y="122007"/>
                    <a:pt x="41358" y="122007"/>
                  </a:cubicBezTo>
                  <a:cubicBezTo>
                    <a:pt x="82453" y="122007"/>
                    <a:pt x="82453" y="74423"/>
                    <a:pt x="82453" y="61591"/>
                  </a:cubicBezTo>
                  <a:close/>
                  <a:moveTo>
                    <a:pt x="41358" y="117016"/>
                  </a:moveTo>
                  <a:cubicBezTo>
                    <a:pt x="33210" y="117016"/>
                    <a:pt x="22404" y="112205"/>
                    <a:pt x="18862" y="97591"/>
                  </a:cubicBezTo>
                  <a:cubicBezTo>
                    <a:pt x="16382" y="87076"/>
                    <a:pt x="16382" y="72463"/>
                    <a:pt x="16382" y="59275"/>
                  </a:cubicBezTo>
                  <a:cubicBezTo>
                    <a:pt x="16382" y="46265"/>
                    <a:pt x="16382" y="32720"/>
                    <a:pt x="19039" y="22919"/>
                  </a:cubicBezTo>
                  <a:cubicBezTo>
                    <a:pt x="22759" y="8839"/>
                    <a:pt x="34095" y="5097"/>
                    <a:pt x="41358" y="5097"/>
                  </a:cubicBezTo>
                  <a:cubicBezTo>
                    <a:pt x="50923" y="5097"/>
                    <a:pt x="60134" y="10978"/>
                    <a:pt x="63323" y="21315"/>
                  </a:cubicBezTo>
                  <a:cubicBezTo>
                    <a:pt x="66157" y="30938"/>
                    <a:pt x="66334" y="43770"/>
                    <a:pt x="66334" y="59275"/>
                  </a:cubicBezTo>
                  <a:cubicBezTo>
                    <a:pt x="66334" y="72463"/>
                    <a:pt x="66334" y="85651"/>
                    <a:pt x="64031" y="96878"/>
                  </a:cubicBezTo>
                  <a:cubicBezTo>
                    <a:pt x="60488" y="113096"/>
                    <a:pt x="48443" y="117016"/>
                    <a:pt x="41358" y="117016"/>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427" name="Freeform: Shape 426">
              <a:extLst>
                <a:ext uri="{FF2B5EF4-FFF2-40B4-BE49-F238E27FC236}">
                  <a16:creationId xmlns:a16="http://schemas.microsoft.com/office/drawing/2014/main" id="{BB172382-B52A-890D-74DE-B773B4062D8C}"/>
                </a:ext>
              </a:extLst>
            </p:cNvPr>
            <p:cNvSpPr/>
            <p:nvPr>
              <p:custDataLst>
                <p:tags r:id="rId27"/>
              </p:custDataLst>
            </p:nvPr>
          </p:nvSpPr>
          <p:spPr>
            <a:xfrm>
              <a:off x="9731880" y="6118311"/>
              <a:ext cx="168278" cy="59575"/>
            </a:xfrm>
            <a:custGeom>
              <a:avLst/>
              <a:gdLst>
                <a:gd name="connsiteX0" fmla="*/ 159945 w 168278"/>
                <a:gd name="connsiteY0" fmla="*/ 10289 h 59575"/>
                <a:gd name="connsiteX1" fmla="*/ 168549 w 168278"/>
                <a:gd name="connsiteY1" fmla="*/ 5197 h 59575"/>
                <a:gd name="connsiteX2" fmla="*/ 160198 w 168278"/>
                <a:gd name="connsiteY2" fmla="*/ 105 h 59575"/>
                <a:gd name="connsiteX3" fmla="*/ 8620 w 168278"/>
                <a:gd name="connsiteY3" fmla="*/ 105 h 59575"/>
                <a:gd name="connsiteX4" fmla="*/ 270 w 168278"/>
                <a:gd name="connsiteY4" fmla="*/ 5197 h 59575"/>
                <a:gd name="connsiteX5" fmla="*/ 8873 w 168278"/>
                <a:gd name="connsiteY5" fmla="*/ 10289 h 59575"/>
                <a:gd name="connsiteX6" fmla="*/ 159945 w 168278"/>
                <a:gd name="connsiteY6" fmla="*/ 10289 h 59575"/>
                <a:gd name="connsiteX7" fmla="*/ 160198 w 168278"/>
                <a:gd name="connsiteY7" fmla="*/ 59680 h 59575"/>
                <a:gd name="connsiteX8" fmla="*/ 168549 w 168278"/>
                <a:gd name="connsiteY8" fmla="*/ 54589 h 59575"/>
                <a:gd name="connsiteX9" fmla="*/ 159945 w 168278"/>
                <a:gd name="connsiteY9" fmla="*/ 49497 h 59575"/>
                <a:gd name="connsiteX10" fmla="*/ 8873 w 168278"/>
                <a:gd name="connsiteY10" fmla="*/ 49497 h 59575"/>
                <a:gd name="connsiteX11" fmla="*/ 270 w 168278"/>
                <a:gd name="connsiteY11" fmla="*/ 54589 h 59575"/>
                <a:gd name="connsiteX12" fmla="*/ 8620 w 168278"/>
                <a:gd name="connsiteY12" fmla="*/ 59680 h 59575"/>
                <a:gd name="connsiteX13" fmla="*/ 160198 w 168278"/>
                <a:gd name="connsiteY13" fmla="*/ 59680 h 5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575">
                  <a:moveTo>
                    <a:pt x="159945" y="10289"/>
                  </a:moveTo>
                  <a:cubicBezTo>
                    <a:pt x="163741" y="10289"/>
                    <a:pt x="168549" y="10289"/>
                    <a:pt x="168549" y="5197"/>
                  </a:cubicBezTo>
                  <a:cubicBezTo>
                    <a:pt x="168549" y="105"/>
                    <a:pt x="163741" y="105"/>
                    <a:pt x="160198" y="105"/>
                  </a:cubicBezTo>
                  <a:lnTo>
                    <a:pt x="8620" y="105"/>
                  </a:lnTo>
                  <a:cubicBezTo>
                    <a:pt x="5078" y="105"/>
                    <a:pt x="270" y="105"/>
                    <a:pt x="270" y="5197"/>
                  </a:cubicBezTo>
                  <a:cubicBezTo>
                    <a:pt x="270" y="10289"/>
                    <a:pt x="5078" y="10289"/>
                    <a:pt x="8873" y="10289"/>
                  </a:cubicBezTo>
                  <a:lnTo>
                    <a:pt x="159945" y="10289"/>
                  </a:lnTo>
                  <a:close/>
                  <a:moveTo>
                    <a:pt x="160198" y="59680"/>
                  </a:moveTo>
                  <a:cubicBezTo>
                    <a:pt x="163741" y="59680"/>
                    <a:pt x="168549" y="59680"/>
                    <a:pt x="168549" y="54589"/>
                  </a:cubicBezTo>
                  <a:cubicBezTo>
                    <a:pt x="168549" y="49497"/>
                    <a:pt x="163741" y="49497"/>
                    <a:pt x="159945" y="49497"/>
                  </a:cubicBezTo>
                  <a:lnTo>
                    <a:pt x="8873" y="49497"/>
                  </a:lnTo>
                  <a:cubicBezTo>
                    <a:pt x="5078" y="49497"/>
                    <a:pt x="270" y="49497"/>
                    <a:pt x="270" y="54589"/>
                  </a:cubicBezTo>
                  <a:cubicBezTo>
                    <a:pt x="270" y="59680"/>
                    <a:pt x="5078" y="59680"/>
                    <a:pt x="8620" y="59680"/>
                  </a:cubicBezTo>
                  <a:lnTo>
                    <a:pt x="160198" y="5968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428" name="Freeform: Shape 427">
              <a:extLst>
                <a:ext uri="{FF2B5EF4-FFF2-40B4-BE49-F238E27FC236}">
                  <a16:creationId xmlns:a16="http://schemas.microsoft.com/office/drawing/2014/main" id="{3A52C8BB-01BA-0278-2F36-D4B0D8E90BB4}"/>
                </a:ext>
              </a:extLst>
            </p:cNvPr>
            <p:cNvSpPr/>
            <p:nvPr>
              <p:custDataLst>
                <p:tags r:id="rId28"/>
              </p:custDataLst>
            </p:nvPr>
          </p:nvSpPr>
          <p:spPr>
            <a:xfrm>
              <a:off x="10406856" y="5869952"/>
              <a:ext cx="83506" cy="169559"/>
            </a:xfrm>
            <a:custGeom>
              <a:avLst/>
              <a:gdLst>
                <a:gd name="connsiteX0" fmla="*/ 52171 w 83506"/>
                <a:gd name="connsiteY0" fmla="*/ 6718 h 169559"/>
                <a:gd name="connsiteX1" fmla="*/ 46351 w 83506"/>
                <a:gd name="connsiteY1" fmla="*/ 99 h 169559"/>
                <a:gd name="connsiteX2" fmla="*/ 296 w 83506"/>
                <a:gd name="connsiteY2" fmla="*/ 16393 h 169559"/>
                <a:gd name="connsiteX3" fmla="*/ 296 w 83506"/>
                <a:gd name="connsiteY3" fmla="*/ 24285 h 169559"/>
                <a:gd name="connsiteX4" fmla="*/ 33446 w 83506"/>
                <a:gd name="connsiteY4" fmla="*/ 17666 h 169559"/>
                <a:gd name="connsiteX5" fmla="*/ 33446 w 83506"/>
                <a:gd name="connsiteY5" fmla="*/ 149545 h 169559"/>
                <a:gd name="connsiteX6" fmla="*/ 9912 w 83506"/>
                <a:gd name="connsiteY6" fmla="*/ 161766 h 169559"/>
                <a:gd name="connsiteX7" fmla="*/ 1814 w 83506"/>
                <a:gd name="connsiteY7" fmla="*/ 161766 h 169559"/>
                <a:gd name="connsiteX8" fmla="*/ 1814 w 83506"/>
                <a:gd name="connsiteY8" fmla="*/ 169658 h 169559"/>
                <a:gd name="connsiteX9" fmla="*/ 42808 w 83506"/>
                <a:gd name="connsiteY9" fmla="*/ 168895 h 169559"/>
                <a:gd name="connsiteX10" fmla="*/ 83803 w 83506"/>
                <a:gd name="connsiteY10" fmla="*/ 169658 h 169559"/>
                <a:gd name="connsiteX11" fmla="*/ 83803 w 83506"/>
                <a:gd name="connsiteY11" fmla="*/ 161766 h 169559"/>
                <a:gd name="connsiteX12" fmla="*/ 75705 w 83506"/>
                <a:gd name="connsiteY12" fmla="*/ 161766 h 169559"/>
                <a:gd name="connsiteX13" fmla="*/ 52171 w 83506"/>
                <a:gd name="connsiteY13" fmla="*/ 149545 h 169559"/>
                <a:gd name="connsiteX14" fmla="*/ 52171 w 83506"/>
                <a:gd name="connsiteY14" fmla="*/ 6718 h 16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9559">
                  <a:moveTo>
                    <a:pt x="52171" y="6718"/>
                  </a:moveTo>
                  <a:cubicBezTo>
                    <a:pt x="52171" y="608"/>
                    <a:pt x="52171" y="99"/>
                    <a:pt x="46351" y="99"/>
                  </a:cubicBezTo>
                  <a:cubicBezTo>
                    <a:pt x="30662" y="16393"/>
                    <a:pt x="8393" y="16393"/>
                    <a:pt x="296" y="16393"/>
                  </a:cubicBezTo>
                  <a:lnTo>
                    <a:pt x="296" y="24285"/>
                  </a:lnTo>
                  <a:cubicBezTo>
                    <a:pt x="5357" y="24285"/>
                    <a:pt x="20287" y="24285"/>
                    <a:pt x="33446" y="17666"/>
                  </a:cubicBezTo>
                  <a:lnTo>
                    <a:pt x="33446" y="149545"/>
                  </a:lnTo>
                  <a:cubicBezTo>
                    <a:pt x="33446" y="158711"/>
                    <a:pt x="32686" y="161766"/>
                    <a:pt x="9912" y="161766"/>
                  </a:cubicBezTo>
                  <a:lnTo>
                    <a:pt x="1814" y="161766"/>
                  </a:lnTo>
                  <a:lnTo>
                    <a:pt x="1814" y="169658"/>
                  </a:lnTo>
                  <a:cubicBezTo>
                    <a:pt x="10671" y="168895"/>
                    <a:pt x="32686" y="168895"/>
                    <a:pt x="42808" y="168895"/>
                  </a:cubicBezTo>
                  <a:cubicBezTo>
                    <a:pt x="52930" y="168895"/>
                    <a:pt x="74946" y="168895"/>
                    <a:pt x="83803" y="169658"/>
                  </a:cubicBezTo>
                  <a:lnTo>
                    <a:pt x="83803" y="161766"/>
                  </a:lnTo>
                  <a:lnTo>
                    <a:pt x="75705" y="161766"/>
                  </a:lnTo>
                  <a:cubicBezTo>
                    <a:pt x="52930" y="161766"/>
                    <a:pt x="52171" y="158965"/>
                    <a:pt x="52171" y="149545"/>
                  </a:cubicBezTo>
                  <a:lnTo>
                    <a:pt x="52171" y="671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429" name="Freeform: Shape 428">
              <a:extLst>
                <a:ext uri="{FF2B5EF4-FFF2-40B4-BE49-F238E27FC236}">
                  <a16:creationId xmlns:a16="http://schemas.microsoft.com/office/drawing/2014/main" id="{45903910-11E7-A275-C5BF-4B0447880265}"/>
                </a:ext>
              </a:extLst>
            </p:cNvPr>
            <p:cNvSpPr/>
            <p:nvPr>
              <p:custDataLst>
                <p:tags r:id="rId29"/>
              </p:custDataLst>
            </p:nvPr>
          </p:nvSpPr>
          <p:spPr>
            <a:xfrm>
              <a:off x="10015184" y="6143007"/>
              <a:ext cx="864826" cy="10183"/>
            </a:xfrm>
            <a:custGeom>
              <a:avLst/>
              <a:gdLst>
                <a:gd name="connsiteX0" fmla="*/ 0 w 864826"/>
                <a:gd name="connsiteY0" fmla="*/ 0 h 10183"/>
                <a:gd name="connsiteX1" fmla="*/ 864827 w 864826"/>
                <a:gd name="connsiteY1" fmla="*/ 0 h 10183"/>
                <a:gd name="connsiteX2" fmla="*/ 864827 w 864826"/>
                <a:gd name="connsiteY2" fmla="*/ 10183 h 10183"/>
                <a:gd name="connsiteX3" fmla="*/ 0 w 864826"/>
                <a:gd name="connsiteY3" fmla="*/ 10183 h 10183"/>
              </a:gdLst>
              <a:ahLst/>
              <a:cxnLst>
                <a:cxn ang="0">
                  <a:pos x="connsiteX0" y="connsiteY0"/>
                </a:cxn>
                <a:cxn ang="0">
                  <a:pos x="connsiteX1" y="connsiteY1"/>
                </a:cxn>
                <a:cxn ang="0">
                  <a:pos x="connsiteX2" y="connsiteY2"/>
                </a:cxn>
                <a:cxn ang="0">
                  <a:pos x="connsiteX3" y="connsiteY3"/>
                </a:cxn>
              </a:cxnLst>
              <a:rect l="l" t="t" r="r" b="b"/>
              <a:pathLst>
                <a:path w="864826" h="10183">
                  <a:moveTo>
                    <a:pt x="0" y="0"/>
                  </a:moveTo>
                  <a:lnTo>
                    <a:pt x="864827" y="0"/>
                  </a:lnTo>
                  <a:lnTo>
                    <a:pt x="864827" y="10183"/>
                  </a:lnTo>
                  <a:lnTo>
                    <a:pt x="0" y="1018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430" name="Freeform: Shape 429">
              <a:extLst>
                <a:ext uri="{FF2B5EF4-FFF2-40B4-BE49-F238E27FC236}">
                  <a16:creationId xmlns:a16="http://schemas.microsoft.com/office/drawing/2014/main" id="{A855AFB3-6EA5-D2B0-AE65-250CA0232700}"/>
                </a:ext>
              </a:extLst>
            </p:cNvPr>
            <p:cNvSpPr/>
            <p:nvPr>
              <p:custDataLst>
                <p:tags r:id="rId30"/>
              </p:custDataLst>
            </p:nvPr>
          </p:nvSpPr>
          <p:spPr>
            <a:xfrm>
              <a:off x="10029355" y="6242580"/>
              <a:ext cx="238627" cy="254594"/>
            </a:xfrm>
            <a:custGeom>
              <a:avLst/>
              <a:gdLst>
                <a:gd name="connsiteX0" fmla="*/ 92645 w 238627"/>
                <a:gd name="connsiteY0" fmla="*/ 136060 h 254594"/>
                <a:gd name="connsiteX1" fmla="*/ 2812 w 238627"/>
                <a:gd name="connsiteY1" fmla="*/ 247827 h 254594"/>
                <a:gd name="connsiteX2" fmla="*/ 534 w 238627"/>
                <a:gd name="connsiteY2" fmla="*/ 251900 h 254594"/>
                <a:gd name="connsiteX3" fmla="*/ 7367 w 238627"/>
                <a:gd name="connsiteY3" fmla="*/ 254701 h 254594"/>
                <a:gd name="connsiteX4" fmla="*/ 217146 w 238627"/>
                <a:gd name="connsiteY4" fmla="*/ 254701 h 254594"/>
                <a:gd name="connsiteX5" fmla="*/ 238908 w 238627"/>
                <a:gd name="connsiteY5" fmla="*/ 191307 h 254594"/>
                <a:gd name="connsiteX6" fmla="*/ 232582 w 238627"/>
                <a:gd name="connsiteY6" fmla="*/ 191307 h 254594"/>
                <a:gd name="connsiteX7" fmla="*/ 187792 w 238627"/>
                <a:gd name="connsiteY7" fmla="*/ 233315 h 254594"/>
                <a:gd name="connsiteX8" fmla="*/ 129084 w 238627"/>
                <a:gd name="connsiteY8" fmla="*/ 240698 h 254594"/>
                <a:gd name="connsiteX9" fmla="*/ 21538 w 238627"/>
                <a:gd name="connsiteY9" fmla="*/ 240698 h 254594"/>
                <a:gd name="connsiteX10" fmla="*/ 109346 w 238627"/>
                <a:gd name="connsiteY10" fmla="*/ 131477 h 254594"/>
                <a:gd name="connsiteX11" fmla="*/ 111624 w 238627"/>
                <a:gd name="connsiteY11" fmla="*/ 127404 h 254594"/>
                <a:gd name="connsiteX12" fmla="*/ 109852 w 238627"/>
                <a:gd name="connsiteY12" fmla="*/ 123839 h 254594"/>
                <a:gd name="connsiteX13" fmla="*/ 27611 w 238627"/>
                <a:gd name="connsiteY13" fmla="*/ 10290 h 254594"/>
                <a:gd name="connsiteX14" fmla="*/ 127819 w 238627"/>
                <a:gd name="connsiteY14" fmla="*/ 10290 h 254594"/>
                <a:gd name="connsiteX15" fmla="*/ 232582 w 238627"/>
                <a:gd name="connsiteY15" fmla="*/ 59682 h 254594"/>
                <a:gd name="connsiteX16" fmla="*/ 238908 w 238627"/>
                <a:gd name="connsiteY16" fmla="*/ 59682 h 254594"/>
                <a:gd name="connsiteX17" fmla="*/ 217146 w 238627"/>
                <a:gd name="connsiteY17" fmla="*/ 107 h 254594"/>
                <a:gd name="connsiteX18" fmla="*/ 7367 w 238627"/>
                <a:gd name="connsiteY18" fmla="*/ 107 h 254594"/>
                <a:gd name="connsiteX19" fmla="*/ 281 w 238627"/>
                <a:gd name="connsiteY19" fmla="*/ 8254 h 254594"/>
                <a:gd name="connsiteX20" fmla="*/ 92645 w 238627"/>
                <a:gd name="connsiteY20" fmla="*/ 136060 h 254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8627" h="254594">
                  <a:moveTo>
                    <a:pt x="92645" y="136060"/>
                  </a:moveTo>
                  <a:lnTo>
                    <a:pt x="2812" y="247827"/>
                  </a:lnTo>
                  <a:cubicBezTo>
                    <a:pt x="787" y="250373"/>
                    <a:pt x="534" y="250882"/>
                    <a:pt x="534" y="251900"/>
                  </a:cubicBezTo>
                  <a:cubicBezTo>
                    <a:pt x="534" y="254701"/>
                    <a:pt x="2812" y="254701"/>
                    <a:pt x="7367" y="254701"/>
                  </a:cubicBezTo>
                  <a:lnTo>
                    <a:pt x="217146" y="254701"/>
                  </a:lnTo>
                  <a:lnTo>
                    <a:pt x="238908" y="191307"/>
                  </a:lnTo>
                  <a:lnTo>
                    <a:pt x="232582" y="191307"/>
                  </a:lnTo>
                  <a:cubicBezTo>
                    <a:pt x="226256" y="210401"/>
                    <a:pt x="209301" y="225932"/>
                    <a:pt x="187792" y="233315"/>
                  </a:cubicBezTo>
                  <a:cubicBezTo>
                    <a:pt x="183743" y="234588"/>
                    <a:pt x="166283" y="240698"/>
                    <a:pt x="129084" y="240698"/>
                  </a:cubicBezTo>
                  <a:lnTo>
                    <a:pt x="21538" y="240698"/>
                  </a:lnTo>
                  <a:lnTo>
                    <a:pt x="109346" y="131477"/>
                  </a:lnTo>
                  <a:cubicBezTo>
                    <a:pt x="111118" y="129186"/>
                    <a:pt x="111624" y="128422"/>
                    <a:pt x="111624" y="127404"/>
                  </a:cubicBezTo>
                  <a:cubicBezTo>
                    <a:pt x="111624" y="126385"/>
                    <a:pt x="111371" y="126131"/>
                    <a:pt x="109852" y="123839"/>
                  </a:cubicBezTo>
                  <a:lnTo>
                    <a:pt x="27611" y="10290"/>
                  </a:lnTo>
                  <a:lnTo>
                    <a:pt x="127819" y="10290"/>
                  </a:lnTo>
                  <a:cubicBezTo>
                    <a:pt x="156667" y="10290"/>
                    <a:pt x="214869" y="12073"/>
                    <a:pt x="232582" y="59682"/>
                  </a:cubicBezTo>
                  <a:lnTo>
                    <a:pt x="238908" y="59682"/>
                  </a:lnTo>
                  <a:lnTo>
                    <a:pt x="217146" y="107"/>
                  </a:lnTo>
                  <a:lnTo>
                    <a:pt x="7367" y="107"/>
                  </a:lnTo>
                  <a:cubicBezTo>
                    <a:pt x="534" y="107"/>
                    <a:pt x="281" y="361"/>
                    <a:pt x="281" y="8254"/>
                  </a:cubicBezTo>
                  <a:lnTo>
                    <a:pt x="92645" y="13606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431" name="Freeform: Shape 430">
              <a:extLst>
                <a:ext uri="{FF2B5EF4-FFF2-40B4-BE49-F238E27FC236}">
                  <a16:creationId xmlns:a16="http://schemas.microsoft.com/office/drawing/2014/main" id="{1A89E749-B4C4-2F5E-F542-267DC3DF39E6}"/>
                </a:ext>
              </a:extLst>
            </p:cNvPr>
            <p:cNvSpPr/>
            <p:nvPr>
              <p:custDataLst>
                <p:tags r:id="rId31"/>
              </p:custDataLst>
            </p:nvPr>
          </p:nvSpPr>
          <p:spPr>
            <a:xfrm>
              <a:off x="10294517" y="6183799"/>
              <a:ext cx="157827" cy="121721"/>
            </a:xfrm>
            <a:custGeom>
              <a:avLst/>
              <a:gdLst>
                <a:gd name="connsiteX0" fmla="*/ 135801 w 157827"/>
                <a:gd name="connsiteY0" fmla="*/ 19535 h 121721"/>
                <a:gd name="connsiteX1" fmla="*/ 154577 w 157827"/>
                <a:gd name="connsiteY1" fmla="*/ 6525 h 121721"/>
                <a:gd name="connsiteX2" fmla="*/ 158120 w 157827"/>
                <a:gd name="connsiteY2" fmla="*/ 2604 h 121721"/>
                <a:gd name="connsiteX3" fmla="*/ 155463 w 157827"/>
                <a:gd name="connsiteY3" fmla="*/ 109 h 121721"/>
                <a:gd name="connsiteX4" fmla="*/ 137041 w 157827"/>
                <a:gd name="connsiteY4" fmla="*/ 822 h 121721"/>
                <a:gd name="connsiteX5" fmla="*/ 118264 w 157827"/>
                <a:gd name="connsiteY5" fmla="*/ 109 h 121721"/>
                <a:gd name="connsiteX6" fmla="*/ 114721 w 157827"/>
                <a:gd name="connsiteY6" fmla="*/ 4030 h 121721"/>
                <a:gd name="connsiteX7" fmla="*/ 118618 w 157827"/>
                <a:gd name="connsiteY7" fmla="*/ 6525 h 121721"/>
                <a:gd name="connsiteX8" fmla="*/ 129955 w 157827"/>
                <a:gd name="connsiteY8" fmla="*/ 13832 h 121721"/>
                <a:gd name="connsiteX9" fmla="*/ 129247 w 157827"/>
                <a:gd name="connsiteY9" fmla="*/ 18109 h 121721"/>
                <a:gd name="connsiteX10" fmla="*/ 109939 w 157827"/>
                <a:gd name="connsiteY10" fmla="*/ 95811 h 121721"/>
                <a:gd name="connsiteX11" fmla="*/ 64946 w 157827"/>
                <a:gd name="connsiteY11" fmla="*/ 3139 h 121721"/>
                <a:gd name="connsiteX12" fmla="*/ 58924 w 157827"/>
                <a:gd name="connsiteY12" fmla="*/ 109 h 121721"/>
                <a:gd name="connsiteX13" fmla="*/ 34656 w 157827"/>
                <a:gd name="connsiteY13" fmla="*/ 109 h 121721"/>
                <a:gd name="connsiteX14" fmla="*/ 28988 w 157827"/>
                <a:gd name="connsiteY14" fmla="*/ 4030 h 121721"/>
                <a:gd name="connsiteX15" fmla="*/ 34833 w 157827"/>
                <a:gd name="connsiteY15" fmla="*/ 6525 h 121721"/>
                <a:gd name="connsiteX16" fmla="*/ 46170 w 157827"/>
                <a:gd name="connsiteY16" fmla="*/ 7416 h 121721"/>
                <a:gd name="connsiteX17" fmla="*/ 22434 w 157827"/>
                <a:gd name="connsiteY17" fmla="*/ 102761 h 121721"/>
                <a:gd name="connsiteX18" fmla="*/ 4012 w 157827"/>
                <a:gd name="connsiteY18" fmla="*/ 115415 h 121721"/>
                <a:gd name="connsiteX19" fmla="*/ 292 w 157827"/>
                <a:gd name="connsiteY19" fmla="*/ 119157 h 121721"/>
                <a:gd name="connsiteX20" fmla="*/ 2949 w 157827"/>
                <a:gd name="connsiteY20" fmla="*/ 121830 h 121721"/>
                <a:gd name="connsiteX21" fmla="*/ 21371 w 157827"/>
                <a:gd name="connsiteY21" fmla="*/ 121118 h 121721"/>
                <a:gd name="connsiteX22" fmla="*/ 40147 w 157827"/>
                <a:gd name="connsiteY22" fmla="*/ 121830 h 121721"/>
                <a:gd name="connsiteX23" fmla="*/ 43690 w 157827"/>
                <a:gd name="connsiteY23" fmla="*/ 118088 h 121721"/>
                <a:gd name="connsiteX24" fmla="*/ 39616 w 157827"/>
                <a:gd name="connsiteY24" fmla="*/ 115415 h 121721"/>
                <a:gd name="connsiteX25" fmla="*/ 28456 w 157827"/>
                <a:gd name="connsiteY25" fmla="*/ 107930 h 121721"/>
                <a:gd name="connsiteX26" fmla="*/ 29165 w 157827"/>
                <a:gd name="connsiteY26" fmla="*/ 103474 h 121721"/>
                <a:gd name="connsiteX27" fmla="*/ 51838 w 157827"/>
                <a:gd name="connsiteY27" fmla="*/ 12228 h 121721"/>
                <a:gd name="connsiteX28" fmla="*/ 103562 w 157827"/>
                <a:gd name="connsiteY28" fmla="*/ 118801 h 121721"/>
                <a:gd name="connsiteX29" fmla="*/ 107459 w 157827"/>
                <a:gd name="connsiteY29" fmla="*/ 121830 h 121721"/>
                <a:gd name="connsiteX30" fmla="*/ 111179 w 157827"/>
                <a:gd name="connsiteY30" fmla="*/ 118088 h 121721"/>
                <a:gd name="connsiteX31" fmla="*/ 135801 w 157827"/>
                <a:gd name="connsiteY31" fmla="*/ 19535 h 12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7827" h="121721">
                  <a:moveTo>
                    <a:pt x="135801" y="19535"/>
                  </a:moveTo>
                  <a:cubicBezTo>
                    <a:pt x="137572" y="12762"/>
                    <a:pt x="140406" y="6881"/>
                    <a:pt x="154577" y="6525"/>
                  </a:cubicBezTo>
                  <a:cubicBezTo>
                    <a:pt x="155463" y="6525"/>
                    <a:pt x="158120" y="6347"/>
                    <a:pt x="158120" y="2604"/>
                  </a:cubicBezTo>
                  <a:cubicBezTo>
                    <a:pt x="158120" y="1535"/>
                    <a:pt x="157234" y="109"/>
                    <a:pt x="155463" y="109"/>
                  </a:cubicBezTo>
                  <a:cubicBezTo>
                    <a:pt x="149617" y="109"/>
                    <a:pt x="143063" y="822"/>
                    <a:pt x="137041" y="822"/>
                  </a:cubicBezTo>
                  <a:cubicBezTo>
                    <a:pt x="132789" y="822"/>
                    <a:pt x="122515" y="109"/>
                    <a:pt x="118264" y="109"/>
                  </a:cubicBezTo>
                  <a:cubicBezTo>
                    <a:pt x="117379" y="109"/>
                    <a:pt x="114721" y="109"/>
                    <a:pt x="114721" y="4030"/>
                  </a:cubicBezTo>
                  <a:cubicBezTo>
                    <a:pt x="114721" y="6347"/>
                    <a:pt x="117024" y="6525"/>
                    <a:pt x="118618" y="6525"/>
                  </a:cubicBezTo>
                  <a:cubicBezTo>
                    <a:pt x="126944" y="6703"/>
                    <a:pt x="129955" y="9376"/>
                    <a:pt x="129955" y="13832"/>
                  </a:cubicBezTo>
                  <a:cubicBezTo>
                    <a:pt x="129955" y="15257"/>
                    <a:pt x="129778" y="16149"/>
                    <a:pt x="129247" y="18109"/>
                  </a:cubicBezTo>
                  <a:lnTo>
                    <a:pt x="109939" y="95811"/>
                  </a:lnTo>
                  <a:lnTo>
                    <a:pt x="64946" y="3139"/>
                  </a:lnTo>
                  <a:cubicBezTo>
                    <a:pt x="63529" y="109"/>
                    <a:pt x="63175" y="109"/>
                    <a:pt x="58924" y="109"/>
                  </a:cubicBezTo>
                  <a:lnTo>
                    <a:pt x="34656" y="109"/>
                  </a:lnTo>
                  <a:cubicBezTo>
                    <a:pt x="31291" y="109"/>
                    <a:pt x="28988" y="109"/>
                    <a:pt x="28988" y="4030"/>
                  </a:cubicBezTo>
                  <a:cubicBezTo>
                    <a:pt x="28988" y="6525"/>
                    <a:pt x="31113" y="6525"/>
                    <a:pt x="34833" y="6525"/>
                  </a:cubicBezTo>
                  <a:cubicBezTo>
                    <a:pt x="38553" y="6525"/>
                    <a:pt x="42450" y="6703"/>
                    <a:pt x="46170" y="7416"/>
                  </a:cubicBezTo>
                  <a:lnTo>
                    <a:pt x="22434" y="102761"/>
                  </a:lnTo>
                  <a:cubicBezTo>
                    <a:pt x="20840" y="109534"/>
                    <a:pt x="17828" y="114880"/>
                    <a:pt x="4012" y="115415"/>
                  </a:cubicBezTo>
                  <a:cubicBezTo>
                    <a:pt x="2772" y="115415"/>
                    <a:pt x="292" y="115593"/>
                    <a:pt x="292" y="119157"/>
                  </a:cubicBezTo>
                  <a:cubicBezTo>
                    <a:pt x="292" y="121118"/>
                    <a:pt x="1709" y="121830"/>
                    <a:pt x="2949" y="121830"/>
                  </a:cubicBezTo>
                  <a:cubicBezTo>
                    <a:pt x="8794" y="121830"/>
                    <a:pt x="15348" y="121118"/>
                    <a:pt x="21371" y="121118"/>
                  </a:cubicBezTo>
                  <a:cubicBezTo>
                    <a:pt x="25622" y="121118"/>
                    <a:pt x="35896" y="121830"/>
                    <a:pt x="40147" y="121830"/>
                  </a:cubicBezTo>
                  <a:cubicBezTo>
                    <a:pt x="41919" y="121830"/>
                    <a:pt x="43690" y="120939"/>
                    <a:pt x="43690" y="118088"/>
                  </a:cubicBezTo>
                  <a:cubicBezTo>
                    <a:pt x="43690" y="115593"/>
                    <a:pt x="41564" y="115415"/>
                    <a:pt x="39616" y="115415"/>
                  </a:cubicBezTo>
                  <a:cubicBezTo>
                    <a:pt x="28456" y="115058"/>
                    <a:pt x="28456" y="110425"/>
                    <a:pt x="28456" y="107930"/>
                  </a:cubicBezTo>
                  <a:cubicBezTo>
                    <a:pt x="28456" y="107217"/>
                    <a:pt x="28456" y="106326"/>
                    <a:pt x="29165" y="103474"/>
                  </a:cubicBezTo>
                  <a:lnTo>
                    <a:pt x="51838" y="12228"/>
                  </a:lnTo>
                  <a:lnTo>
                    <a:pt x="103562" y="118801"/>
                  </a:lnTo>
                  <a:cubicBezTo>
                    <a:pt x="104979" y="121652"/>
                    <a:pt x="105688" y="121830"/>
                    <a:pt x="107459" y="121830"/>
                  </a:cubicBezTo>
                  <a:cubicBezTo>
                    <a:pt x="110293" y="121830"/>
                    <a:pt x="110293" y="121296"/>
                    <a:pt x="111179" y="118088"/>
                  </a:cubicBezTo>
                  <a:lnTo>
                    <a:pt x="135801" y="19535"/>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432" name="Freeform: Shape 431">
              <a:extLst>
                <a:ext uri="{FF2B5EF4-FFF2-40B4-BE49-F238E27FC236}">
                  <a16:creationId xmlns:a16="http://schemas.microsoft.com/office/drawing/2014/main" id="{060DCB8D-54A6-73B5-3394-823954FCF49F}"/>
                </a:ext>
              </a:extLst>
            </p:cNvPr>
            <p:cNvSpPr/>
            <p:nvPr>
              <p:custDataLst>
                <p:tags r:id="rId32"/>
              </p:custDataLst>
            </p:nvPr>
          </p:nvSpPr>
          <p:spPr>
            <a:xfrm>
              <a:off x="10290620" y="6391749"/>
              <a:ext cx="53672" cy="119939"/>
            </a:xfrm>
            <a:custGeom>
              <a:avLst/>
              <a:gdLst>
                <a:gd name="connsiteX0" fmla="*/ 49358 w 53672"/>
                <a:gd name="connsiteY0" fmla="*/ 6889 h 119939"/>
                <a:gd name="connsiteX1" fmla="*/ 42273 w 53672"/>
                <a:gd name="connsiteY1" fmla="*/ 117 h 119939"/>
                <a:gd name="connsiteX2" fmla="*/ 32353 w 53672"/>
                <a:gd name="connsiteY2" fmla="*/ 9919 h 119939"/>
                <a:gd name="connsiteX3" fmla="*/ 39439 w 53672"/>
                <a:gd name="connsiteY3" fmla="*/ 16691 h 119939"/>
                <a:gd name="connsiteX4" fmla="*/ 49358 w 53672"/>
                <a:gd name="connsiteY4" fmla="*/ 6889 h 119939"/>
                <a:gd name="connsiteX5" fmla="*/ 13223 w 53672"/>
                <a:gd name="connsiteY5" fmla="*/ 97423 h 119939"/>
                <a:gd name="connsiteX6" fmla="*/ 11628 w 53672"/>
                <a:gd name="connsiteY6" fmla="*/ 104908 h 119939"/>
                <a:gd name="connsiteX7" fmla="*/ 28456 w 53672"/>
                <a:gd name="connsiteY7" fmla="*/ 120056 h 119939"/>
                <a:gd name="connsiteX8" fmla="*/ 53964 w 53672"/>
                <a:gd name="connsiteY8" fmla="*/ 92789 h 119939"/>
                <a:gd name="connsiteX9" fmla="*/ 51130 w 53672"/>
                <a:gd name="connsiteY9" fmla="*/ 90473 h 119939"/>
                <a:gd name="connsiteX10" fmla="*/ 47764 w 53672"/>
                <a:gd name="connsiteY10" fmla="*/ 93502 h 119939"/>
                <a:gd name="connsiteX11" fmla="*/ 28988 w 53672"/>
                <a:gd name="connsiteY11" fmla="*/ 115066 h 119939"/>
                <a:gd name="connsiteX12" fmla="*/ 24559 w 53672"/>
                <a:gd name="connsiteY12" fmla="*/ 108829 h 119939"/>
                <a:gd name="connsiteX13" fmla="*/ 27394 w 53672"/>
                <a:gd name="connsiteY13" fmla="*/ 97423 h 119939"/>
                <a:gd name="connsiteX14" fmla="*/ 33062 w 53672"/>
                <a:gd name="connsiteY14" fmla="*/ 83166 h 119939"/>
                <a:gd name="connsiteX15" fmla="*/ 41742 w 53672"/>
                <a:gd name="connsiteY15" fmla="*/ 60532 h 119939"/>
                <a:gd name="connsiteX16" fmla="*/ 42804 w 53672"/>
                <a:gd name="connsiteY16" fmla="*/ 54829 h 119939"/>
                <a:gd name="connsiteX17" fmla="*/ 25976 w 53672"/>
                <a:gd name="connsiteY17" fmla="*/ 39681 h 119939"/>
                <a:gd name="connsiteX18" fmla="*/ 292 w 53672"/>
                <a:gd name="connsiteY18" fmla="*/ 66948 h 119939"/>
                <a:gd name="connsiteX19" fmla="*/ 3303 w 53672"/>
                <a:gd name="connsiteY19" fmla="*/ 69265 h 119939"/>
                <a:gd name="connsiteX20" fmla="*/ 6492 w 53672"/>
                <a:gd name="connsiteY20" fmla="*/ 66413 h 119939"/>
                <a:gd name="connsiteX21" fmla="*/ 25445 w 53672"/>
                <a:gd name="connsiteY21" fmla="*/ 44671 h 119939"/>
                <a:gd name="connsiteX22" fmla="*/ 29873 w 53672"/>
                <a:gd name="connsiteY22" fmla="*/ 50909 h 119939"/>
                <a:gd name="connsiteX23" fmla="*/ 24382 w 53672"/>
                <a:gd name="connsiteY23" fmla="*/ 68730 h 119939"/>
                <a:gd name="connsiteX24" fmla="*/ 13223 w 53672"/>
                <a:gd name="connsiteY24" fmla="*/ 97423 h 119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939">
                  <a:moveTo>
                    <a:pt x="49358" y="6889"/>
                  </a:moveTo>
                  <a:cubicBezTo>
                    <a:pt x="49358" y="4038"/>
                    <a:pt x="47233" y="117"/>
                    <a:pt x="42273" y="117"/>
                  </a:cubicBezTo>
                  <a:cubicBezTo>
                    <a:pt x="37490" y="117"/>
                    <a:pt x="32353" y="4751"/>
                    <a:pt x="32353" y="9919"/>
                  </a:cubicBezTo>
                  <a:cubicBezTo>
                    <a:pt x="32353" y="12949"/>
                    <a:pt x="34656" y="16691"/>
                    <a:pt x="39439" y="16691"/>
                  </a:cubicBezTo>
                  <a:cubicBezTo>
                    <a:pt x="44576" y="16691"/>
                    <a:pt x="49358" y="11701"/>
                    <a:pt x="49358" y="6889"/>
                  </a:cubicBezTo>
                  <a:close/>
                  <a:moveTo>
                    <a:pt x="13223" y="97423"/>
                  </a:moveTo>
                  <a:cubicBezTo>
                    <a:pt x="12514" y="99740"/>
                    <a:pt x="11628" y="101878"/>
                    <a:pt x="11628" y="104908"/>
                  </a:cubicBezTo>
                  <a:cubicBezTo>
                    <a:pt x="11628" y="113284"/>
                    <a:pt x="18714" y="120056"/>
                    <a:pt x="28456" y="120056"/>
                  </a:cubicBezTo>
                  <a:cubicBezTo>
                    <a:pt x="46170" y="120056"/>
                    <a:pt x="53964" y="95463"/>
                    <a:pt x="53964" y="92789"/>
                  </a:cubicBezTo>
                  <a:cubicBezTo>
                    <a:pt x="53964" y="90473"/>
                    <a:pt x="51661" y="90473"/>
                    <a:pt x="51130" y="90473"/>
                  </a:cubicBezTo>
                  <a:cubicBezTo>
                    <a:pt x="48650" y="90473"/>
                    <a:pt x="48473" y="91542"/>
                    <a:pt x="47764" y="93502"/>
                  </a:cubicBezTo>
                  <a:cubicBezTo>
                    <a:pt x="43690" y="107759"/>
                    <a:pt x="35896" y="115066"/>
                    <a:pt x="28988" y="115066"/>
                  </a:cubicBezTo>
                  <a:cubicBezTo>
                    <a:pt x="25445" y="115066"/>
                    <a:pt x="24559" y="112749"/>
                    <a:pt x="24559" y="108829"/>
                  </a:cubicBezTo>
                  <a:cubicBezTo>
                    <a:pt x="24559" y="104730"/>
                    <a:pt x="25799" y="101344"/>
                    <a:pt x="27394" y="97423"/>
                  </a:cubicBezTo>
                  <a:cubicBezTo>
                    <a:pt x="29165" y="92611"/>
                    <a:pt x="31113" y="87799"/>
                    <a:pt x="33062" y="83166"/>
                  </a:cubicBezTo>
                  <a:cubicBezTo>
                    <a:pt x="34656" y="78888"/>
                    <a:pt x="41033" y="62671"/>
                    <a:pt x="41742" y="60532"/>
                  </a:cubicBezTo>
                  <a:cubicBezTo>
                    <a:pt x="42273" y="58750"/>
                    <a:pt x="42804" y="56612"/>
                    <a:pt x="42804" y="54829"/>
                  </a:cubicBezTo>
                  <a:cubicBezTo>
                    <a:pt x="42804" y="46453"/>
                    <a:pt x="35719" y="39681"/>
                    <a:pt x="25976" y="39681"/>
                  </a:cubicBezTo>
                  <a:cubicBezTo>
                    <a:pt x="8440" y="39681"/>
                    <a:pt x="292" y="63918"/>
                    <a:pt x="292" y="66948"/>
                  </a:cubicBezTo>
                  <a:cubicBezTo>
                    <a:pt x="292" y="69265"/>
                    <a:pt x="2772" y="69265"/>
                    <a:pt x="3303" y="69265"/>
                  </a:cubicBezTo>
                  <a:cubicBezTo>
                    <a:pt x="5783" y="69265"/>
                    <a:pt x="5960" y="68374"/>
                    <a:pt x="6492" y="66413"/>
                  </a:cubicBezTo>
                  <a:cubicBezTo>
                    <a:pt x="11097" y="51087"/>
                    <a:pt x="18891" y="44671"/>
                    <a:pt x="25445" y="44671"/>
                  </a:cubicBezTo>
                  <a:cubicBezTo>
                    <a:pt x="28279" y="44671"/>
                    <a:pt x="29873" y="46097"/>
                    <a:pt x="29873" y="50909"/>
                  </a:cubicBezTo>
                  <a:cubicBezTo>
                    <a:pt x="29873" y="55008"/>
                    <a:pt x="28811" y="57681"/>
                    <a:pt x="24382" y="68730"/>
                  </a:cubicBezTo>
                  <a:lnTo>
                    <a:pt x="13223" y="9742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433" name="Freeform: Shape 432">
              <a:extLst>
                <a:ext uri="{FF2B5EF4-FFF2-40B4-BE49-F238E27FC236}">
                  <a16:creationId xmlns:a16="http://schemas.microsoft.com/office/drawing/2014/main" id="{E9FB8741-B1FA-4009-2112-0007EA3642DB}"/>
                </a:ext>
              </a:extLst>
            </p:cNvPr>
            <p:cNvSpPr/>
            <p:nvPr>
              <p:custDataLst>
                <p:tags r:id="rId33"/>
              </p:custDataLst>
            </p:nvPr>
          </p:nvSpPr>
          <p:spPr>
            <a:xfrm>
              <a:off x="10366289" y="6441293"/>
              <a:ext cx="130371" cy="47940"/>
            </a:xfrm>
            <a:custGeom>
              <a:avLst/>
              <a:gdLst>
                <a:gd name="connsiteX0" fmla="*/ 123935 w 130371"/>
                <a:gd name="connsiteY0" fmla="*/ 8850 h 47940"/>
                <a:gd name="connsiteX1" fmla="*/ 130667 w 130371"/>
                <a:gd name="connsiteY1" fmla="*/ 4394 h 47940"/>
                <a:gd name="connsiteX2" fmla="*/ 124113 w 130371"/>
                <a:gd name="connsiteY2" fmla="*/ 117 h 47940"/>
                <a:gd name="connsiteX3" fmla="*/ 6849 w 130371"/>
                <a:gd name="connsiteY3" fmla="*/ 117 h 47940"/>
                <a:gd name="connsiteX4" fmla="*/ 295 w 130371"/>
                <a:gd name="connsiteY4" fmla="*/ 4394 h 47940"/>
                <a:gd name="connsiteX5" fmla="*/ 7026 w 130371"/>
                <a:gd name="connsiteY5" fmla="*/ 8850 h 47940"/>
                <a:gd name="connsiteX6" fmla="*/ 123935 w 130371"/>
                <a:gd name="connsiteY6" fmla="*/ 8850 h 47940"/>
                <a:gd name="connsiteX7" fmla="*/ 124113 w 130371"/>
                <a:gd name="connsiteY7" fmla="*/ 48057 h 47940"/>
                <a:gd name="connsiteX8" fmla="*/ 130667 w 130371"/>
                <a:gd name="connsiteY8" fmla="*/ 43780 h 47940"/>
                <a:gd name="connsiteX9" fmla="*/ 123935 w 130371"/>
                <a:gd name="connsiteY9" fmla="*/ 39325 h 47940"/>
                <a:gd name="connsiteX10" fmla="*/ 7026 w 130371"/>
                <a:gd name="connsiteY10" fmla="*/ 39325 h 47940"/>
                <a:gd name="connsiteX11" fmla="*/ 295 w 130371"/>
                <a:gd name="connsiteY11" fmla="*/ 43780 h 47940"/>
                <a:gd name="connsiteX12" fmla="*/ 6849 w 130371"/>
                <a:gd name="connsiteY12" fmla="*/ 48057 h 47940"/>
                <a:gd name="connsiteX13" fmla="*/ 124113 w 130371"/>
                <a:gd name="connsiteY13" fmla="*/ 48057 h 4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71" h="47940">
                  <a:moveTo>
                    <a:pt x="123935" y="8850"/>
                  </a:moveTo>
                  <a:cubicBezTo>
                    <a:pt x="126592" y="8850"/>
                    <a:pt x="130667" y="8850"/>
                    <a:pt x="130667" y="4394"/>
                  </a:cubicBezTo>
                  <a:cubicBezTo>
                    <a:pt x="130667" y="117"/>
                    <a:pt x="126415" y="117"/>
                    <a:pt x="124113" y="117"/>
                  </a:cubicBezTo>
                  <a:lnTo>
                    <a:pt x="6849" y="117"/>
                  </a:lnTo>
                  <a:cubicBezTo>
                    <a:pt x="4546" y="117"/>
                    <a:pt x="295" y="117"/>
                    <a:pt x="295" y="4394"/>
                  </a:cubicBezTo>
                  <a:cubicBezTo>
                    <a:pt x="295" y="8850"/>
                    <a:pt x="4369" y="8850"/>
                    <a:pt x="7026" y="8850"/>
                  </a:cubicBezTo>
                  <a:lnTo>
                    <a:pt x="123935" y="8850"/>
                  </a:lnTo>
                  <a:close/>
                  <a:moveTo>
                    <a:pt x="124113" y="48057"/>
                  </a:moveTo>
                  <a:cubicBezTo>
                    <a:pt x="126415" y="48057"/>
                    <a:pt x="130667" y="48057"/>
                    <a:pt x="130667" y="43780"/>
                  </a:cubicBezTo>
                  <a:cubicBezTo>
                    <a:pt x="130667" y="39325"/>
                    <a:pt x="126592" y="39325"/>
                    <a:pt x="123935" y="39325"/>
                  </a:cubicBezTo>
                  <a:lnTo>
                    <a:pt x="7026" y="39325"/>
                  </a:lnTo>
                  <a:cubicBezTo>
                    <a:pt x="4369" y="39325"/>
                    <a:pt x="295" y="39325"/>
                    <a:pt x="295" y="43780"/>
                  </a:cubicBezTo>
                  <a:cubicBezTo>
                    <a:pt x="295" y="48057"/>
                    <a:pt x="4546" y="48057"/>
                    <a:pt x="6849" y="48057"/>
                  </a:cubicBezTo>
                  <a:lnTo>
                    <a:pt x="124113" y="4805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434" name="Freeform: Shape 433">
              <a:extLst>
                <a:ext uri="{FF2B5EF4-FFF2-40B4-BE49-F238E27FC236}">
                  <a16:creationId xmlns:a16="http://schemas.microsoft.com/office/drawing/2014/main" id="{536A3570-7AFA-19B4-78CF-83E782EF3B9A}"/>
                </a:ext>
              </a:extLst>
            </p:cNvPr>
            <p:cNvSpPr/>
            <p:nvPr>
              <p:custDataLst>
                <p:tags r:id="rId34"/>
              </p:custDataLst>
            </p:nvPr>
          </p:nvSpPr>
          <p:spPr>
            <a:xfrm>
              <a:off x="10518447" y="6391571"/>
              <a:ext cx="82190" cy="121899"/>
            </a:xfrm>
            <a:custGeom>
              <a:avLst/>
              <a:gdLst>
                <a:gd name="connsiteX0" fmla="*/ 82492 w 82190"/>
                <a:gd name="connsiteY0" fmla="*/ 61602 h 121899"/>
                <a:gd name="connsiteX1" fmla="*/ 72041 w 82190"/>
                <a:gd name="connsiteY1" fmla="*/ 15444 h 121899"/>
                <a:gd name="connsiteX2" fmla="*/ 41396 w 82190"/>
                <a:gd name="connsiteY2" fmla="*/ 117 h 121899"/>
                <a:gd name="connsiteX3" fmla="*/ 301 w 82190"/>
                <a:gd name="connsiteY3" fmla="*/ 61602 h 121899"/>
                <a:gd name="connsiteX4" fmla="*/ 41396 w 82190"/>
                <a:gd name="connsiteY4" fmla="*/ 122017 h 121899"/>
                <a:gd name="connsiteX5" fmla="*/ 82492 w 82190"/>
                <a:gd name="connsiteY5" fmla="*/ 61602 h 121899"/>
                <a:gd name="connsiteX6" fmla="*/ 41396 w 82190"/>
                <a:gd name="connsiteY6" fmla="*/ 117027 h 121899"/>
                <a:gd name="connsiteX7" fmla="*/ 18900 w 82190"/>
                <a:gd name="connsiteY7" fmla="*/ 97601 h 121899"/>
                <a:gd name="connsiteX8" fmla="*/ 16420 w 82190"/>
                <a:gd name="connsiteY8" fmla="*/ 59285 h 121899"/>
                <a:gd name="connsiteX9" fmla="*/ 19077 w 82190"/>
                <a:gd name="connsiteY9" fmla="*/ 22929 h 121899"/>
                <a:gd name="connsiteX10" fmla="*/ 41396 w 82190"/>
                <a:gd name="connsiteY10" fmla="*/ 5107 h 121899"/>
                <a:gd name="connsiteX11" fmla="*/ 63361 w 82190"/>
                <a:gd name="connsiteY11" fmla="*/ 21325 h 121899"/>
                <a:gd name="connsiteX12" fmla="*/ 66372 w 82190"/>
                <a:gd name="connsiteY12" fmla="*/ 59285 h 121899"/>
                <a:gd name="connsiteX13" fmla="*/ 64070 w 82190"/>
                <a:gd name="connsiteY13" fmla="*/ 96888 h 121899"/>
                <a:gd name="connsiteX14" fmla="*/ 41396 w 82190"/>
                <a:gd name="connsiteY14" fmla="*/ 117027 h 12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190" h="121899">
                  <a:moveTo>
                    <a:pt x="82492" y="61602"/>
                  </a:moveTo>
                  <a:cubicBezTo>
                    <a:pt x="82492" y="41998"/>
                    <a:pt x="80189" y="27919"/>
                    <a:pt x="72041" y="15444"/>
                  </a:cubicBezTo>
                  <a:cubicBezTo>
                    <a:pt x="66550" y="7246"/>
                    <a:pt x="55567" y="117"/>
                    <a:pt x="41396" y="117"/>
                  </a:cubicBezTo>
                  <a:cubicBezTo>
                    <a:pt x="301" y="117"/>
                    <a:pt x="301" y="48770"/>
                    <a:pt x="301" y="61602"/>
                  </a:cubicBezTo>
                  <a:cubicBezTo>
                    <a:pt x="301" y="74433"/>
                    <a:pt x="301" y="122017"/>
                    <a:pt x="41396" y="122017"/>
                  </a:cubicBezTo>
                  <a:cubicBezTo>
                    <a:pt x="82492" y="122017"/>
                    <a:pt x="82492" y="74433"/>
                    <a:pt x="82492" y="61602"/>
                  </a:cubicBezTo>
                  <a:close/>
                  <a:moveTo>
                    <a:pt x="41396" y="117027"/>
                  </a:moveTo>
                  <a:cubicBezTo>
                    <a:pt x="33248" y="117027"/>
                    <a:pt x="22443" y="112215"/>
                    <a:pt x="18900" y="97601"/>
                  </a:cubicBezTo>
                  <a:cubicBezTo>
                    <a:pt x="16420" y="87086"/>
                    <a:pt x="16420" y="72473"/>
                    <a:pt x="16420" y="59285"/>
                  </a:cubicBezTo>
                  <a:cubicBezTo>
                    <a:pt x="16420" y="46275"/>
                    <a:pt x="16420" y="32731"/>
                    <a:pt x="19077" y="22929"/>
                  </a:cubicBezTo>
                  <a:cubicBezTo>
                    <a:pt x="22797" y="8850"/>
                    <a:pt x="34134" y="5107"/>
                    <a:pt x="41396" y="5107"/>
                  </a:cubicBezTo>
                  <a:cubicBezTo>
                    <a:pt x="50962" y="5107"/>
                    <a:pt x="60173" y="10988"/>
                    <a:pt x="63361" y="21325"/>
                  </a:cubicBezTo>
                  <a:cubicBezTo>
                    <a:pt x="66195" y="30948"/>
                    <a:pt x="66372" y="43780"/>
                    <a:pt x="66372" y="59285"/>
                  </a:cubicBezTo>
                  <a:cubicBezTo>
                    <a:pt x="66372" y="72473"/>
                    <a:pt x="66372" y="85661"/>
                    <a:pt x="64070" y="96888"/>
                  </a:cubicBezTo>
                  <a:cubicBezTo>
                    <a:pt x="60527" y="113106"/>
                    <a:pt x="48482" y="117027"/>
                    <a:pt x="41396" y="117027"/>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435" name="Freeform: Shape 434">
              <a:extLst>
                <a:ext uri="{FF2B5EF4-FFF2-40B4-BE49-F238E27FC236}">
                  <a16:creationId xmlns:a16="http://schemas.microsoft.com/office/drawing/2014/main" id="{81D8CD78-F23E-3AEE-0A87-0D72761799A2}"/>
                </a:ext>
              </a:extLst>
            </p:cNvPr>
            <p:cNvSpPr/>
            <p:nvPr>
              <p:custDataLst>
                <p:tags r:id="rId35"/>
              </p:custDataLst>
            </p:nvPr>
          </p:nvSpPr>
          <p:spPr>
            <a:xfrm>
              <a:off x="10672523" y="6320996"/>
              <a:ext cx="119440" cy="167522"/>
            </a:xfrm>
            <a:custGeom>
              <a:avLst/>
              <a:gdLst>
                <a:gd name="connsiteX0" fmla="*/ 1066 w 119440"/>
                <a:gd name="connsiteY0" fmla="*/ 156689 h 167522"/>
                <a:gd name="connsiteX1" fmla="*/ 307 w 119440"/>
                <a:gd name="connsiteY1" fmla="*/ 160763 h 167522"/>
                <a:gd name="connsiteX2" fmla="*/ 7392 w 119440"/>
                <a:gd name="connsiteY2" fmla="*/ 167637 h 167522"/>
                <a:gd name="connsiteX3" fmla="*/ 16249 w 119440"/>
                <a:gd name="connsiteY3" fmla="*/ 162291 h 167522"/>
                <a:gd name="connsiteX4" fmla="*/ 32444 w 119440"/>
                <a:gd name="connsiteY4" fmla="*/ 98387 h 167522"/>
                <a:gd name="connsiteX5" fmla="*/ 57496 w 119440"/>
                <a:gd name="connsiteY5" fmla="*/ 115445 h 167522"/>
                <a:gd name="connsiteX6" fmla="*/ 119747 w 119440"/>
                <a:gd name="connsiteY6" fmla="*/ 41613 h 167522"/>
                <a:gd name="connsiteX7" fmla="*/ 84573 w 119440"/>
                <a:gd name="connsiteY7" fmla="*/ 114 h 167522"/>
                <a:gd name="connsiteX8" fmla="*/ 25865 w 119440"/>
                <a:gd name="connsiteY8" fmla="*/ 56634 h 167522"/>
                <a:gd name="connsiteX9" fmla="*/ 1066 w 119440"/>
                <a:gd name="connsiteY9" fmla="*/ 156689 h 167522"/>
                <a:gd name="connsiteX10" fmla="*/ 57243 w 119440"/>
                <a:gd name="connsiteY10" fmla="*/ 109844 h 167522"/>
                <a:gd name="connsiteX11" fmla="*/ 35481 w 119440"/>
                <a:gd name="connsiteY11" fmla="*/ 87185 h 167522"/>
                <a:gd name="connsiteX12" fmla="*/ 37505 w 119440"/>
                <a:gd name="connsiteY12" fmla="*/ 77765 h 167522"/>
                <a:gd name="connsiteX13" fmla="*/ 52688 w 119440"/>
                <a:gd name="connsiteY13" fmla="*/ 29902 h 167522"/>
                <a:gd name="connsiteX14" fmla="*/ 84067 w 119440"/>
                <a:gd name="connsiteY14" fmla="*/ 5715 h 167522"/>
                <a:gd name="connsiteX15" fmla="*/ 101527 w 119440"/>
                <a:gd name="connsiteY15" fmla="*/ 30665 h 167522"/>
                <a:gd name="connsiteX16" fmla="*/ 87356 w 119440"/>
                <a:gd name="connsiteY16" fmla="*/ 85658 h 167522"/>
                <a:gd name="connsiteX17" fmla="*/ 57243 w 119440"/>
                <a:gd name="connsiteY17" fmla="*/ 109844 h 16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9440" h="167522">
                  <a:moveTo>
                    <a:pt x="1066" y="156689"/>
                  </a:moveTo>
                  <a:cubicBezTo>
                    <a:pt x="307" y="159745"/>
                    <a:pt x="307" y="160254"/>
                    <a:pt x="307" y="160763"/>
                  </a:cubicBezTo>
                  <a:cubicBezTo>
                    <a:pt x="307" y="164582"/>
                    <a:pt x="3090" y="167637"/>
                    <a:pt x="7392" y="167637"/>
                  </a:cubicBezTo>
                  <a:cubicBezTo>
                    <a:pt x="12706" y="167637"/>
                    <a:pt x="15743" y="163054"/>
                    <a:pt x="16249" y="162291"/>
                  </a:cubicBezTo>
                  <a:cubicBezTo>
                    <a:pt x="17514" y="159999"/>
                    <a:pt x="25612" y="125884"/>
                    <a:pt x="32444" y="98387"/>
                  </a:cubicBezTo>
                  <a:cubicBezTo>
                    <a:pt x="37505" y="108571"/>
                    <a:pt x="45603" y="115445"/>
                    <a:pt x="57496" y="115445"/>
                  </a:cubicBezTo>
                  <a:cubicBezTo>
                    <a:pt x="87103" y="115445"/>
                    <a:pt x="119747" y="79547"/>
                    <a:pt x="119747" y="41613"/>
                  </a:cubicBezTo>
                  <a:cubicBezTo>
                    <a:pt x="119747" y="14626"/>
                    <a:pt x="103046" y="114"/>
                    <a:pt x="84573" y="114"/>
                  </a:cubicBezTo>
                  <a:cubicBezTo>
                    <a:pt x="60027" y="114"/>
                    <a:pt x="33457" y="25574"/>
                    <a:pt x="25865" y="56634"/>
                  </a:cubicBezTo>
                  <a:lnTo>
                    <a:pt x="1066" y="156689"/>
                  </a:lnTo>
                  <a:close/>
                  <a:moveTo>
                    <a:pt x="57243" y="109844"/>
                  </a:moveTo>
                  <a:cubicBezTo>
                    <a:pt x="39530" y="109844"/>
                    <a:pt x="35481" y="89477"/>
                    <a:pt x="35481" y="87185"/>
                  </a:cubicBezTo>
                  <a:cubicBezTo>
                    <a:pt x="35481" y="86167"/>
                    <a:pt x="36746" y="81075"/>
                    <a:pt x="37505" y="77765"/>
                  </a:cubicBezTo>
                  <a:cubicBezTo>
                    <a:pt x="44591" y="49251"/>
                    <a:pt x="47121" y="40085"/>
                    <a:pt x="52688" y="29902"/>
                  </a:cubicBezTo>
                  <a:cubicBezTo>
                    <a:pt x="63570" y="11316"/>
                    <a:pt x="76222" y="5715"/>
                    <a:pt x="84067" y="5715"/>
                  </a:cubicBezTo>
                  <a:cubicBezTo>
                    <a:pt x="93430" y="5715"/>
                    <a:pt x="101527" y="13098"/>
                    <a:pt x="101527" y="30665"/>
                  </a:cubicBezTo>
                  <a:cubicBezTo>
                    <a:pt x="101527" y="44668"/>
                    <a:pt x="94189" y="73183"/>
                    <a:pt x="87356" y="85658"/>
                  </a:cubicBezTo>
                  <a:cubicBezTo>
                    <a:pt x="79006" y="101697"/>
                    <a:pt x="66859" y="109844"/>
                    <a:pt x="57243" y="109844"/>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436" name="Freeform: Shape 435">
              <a:extLst>
                <a:ext uri="{FF2B5EF4-FFF2-40B4-BE49-F238E27FC236}">
                  <a16:creationId xmlns:a16="http://schemas.microsoft.com/office/drawing/2014/main" id="{81C23821-A393-9229-5286-2288BCC45F5C}"/>
                </a:ext>
              </a:extLst>
            </p:cNvPr>
            <p:cNvSpPr/>
            <p:nvPr>
              <p:custDataLst>
                <p:tags r:id="rId36"/>
              </p:custDataLst>
            </p:nvPr>
          </p:nvSpPr>
          <p:spPr>
            <a:xfrm>
              <a:off x="10804088" y="6241820"/>
              <a:ext cx="53672" cy="119939"/>
            </a:xfrm>
            <a:custGeom>
              <a:avLst/>
              <a:gdLst>
                <a:gd name="connsiteX0" fmla="*/ 49379 w 53672"/>
                <a:gd name="connsiteY0" fmla="*/ 6883 h 119939"/>
                <a:gd name="connsiteX1" fmla="*/ 42293 w 53672"/>
                <a:gd name="connsiteY1" fmla="*/ 111 h 119939"/>
                <a:gd name="connsiteX2" fmla="*/ 32374 w 53672"/>
                <a:gd name="connsiteY2" fmla="*/ 9913 h 119939"/>
                <a:gd name="connsiteX3" fmla="*/ 39459 w 53672"/>
                <a:gd name="connsiteY3" fmla="*/ 16685 h 119939"/>
                <a:gd name="connsiteX4" fmla="*/ 49379 w 53672"/>
                <a:gd name="connsiteY4" fmla="*/ 6883 h 119939"/>
                <a:gd name="connsiteX5" fmla="*/ 13243 w 53672"/>
                <a:gd name="connsiteY5" fmla="*/ 97417 h 119939"/>
                <a:gd name="connsiteX6" fmla="*/ 11649 w 53672"/>
                <a:gd name="connsiteY6" fmla="*/ 104902 h 119939"/>
                <a:gd name="connsiteX7" fmla="*/ 28477 w 53672"/>
                <a:gd name="connsiteY7" fmla="*/ 120050 h 119939"/>
                <a:gd name="connsiteX8" fmla="*/ 53984 w 53672"/>
                <a:gd name="connsiteY8" fmla="*/ 92783 h 119939"/>
                <a:gd name="connsiteX9" fmla="*/ 51150 w 53672"/>
                <a:gd name="connsiteY9" fmla="*/ 90467 h 119939"/>
                <a:gd name="connsiteX10" fmla="*/ 47784 w 53672"/>
                <a:gd name="connsiteY10" fmla="*/ 93496 h 119939"/>
                <a:gd name="connsiteX11" fmla="*/ 29008 w 53672"/>
                <a:gd name="connsiteY11" fmla="*/ 115060 h 119939"/>
                <a:gd name="connsiteX12" fmla="*/ 24580 w 53672"/>
                <a:gd name="connsiteY12" fmla="*/ 108823 h 119939"/>
                <a:gd name="connsiteX13" fmla="*/ 27414 w 53672"/>
                <a:gd name="connsiteY13" fmla="*/ 97417 h 119939"/>
                <a:gd name="connsiteX14" fmla="*/ 33082 w 53672"/>
                <a:gd name="connsiteY14" fmla="*/ 83160 h 119939"/>
                <a:gd name="connsiteX15" fmla="*/ 41762 w 53672"/>
                <a:gd name="connsiteY15" fmla="*/ 60526 h 119939"/>
                <a:gd name="connsiteX16" fmla="*/ 42825 w 53672"/>
                <a:gd name="connsiteY16" fmla="*/ 54823 h 119939"/>
                <a:gd name="connsiteX17" fmla="*/ 25997 w 53672"/>
                <a:gd name="connsiteY17" fmla="*/ 39675 h 119939"/>
                <a:gd name="connsiteX18" fmla="*/ 312 w 53672"/>
                <a:gd name="connsiteY18" fmla="*/ 66942 h 119939"/>
                <a:gd name="connsiteX19" fmla="*/ 3323 w 53672"/>
                <a:gd name="connsiteY19" fmla="*/ 69259 h 119939"/>
                <a:gd name="connsiteX20" fmla="*/ 6512 w 53672"/>
                <a:gd name="connsiteY20" fmla="*/ 66407 h 119939"/>
                <a:gd name="connsiteX21" fmla="*/ 25465 w 53672"/>
                <a:gd name="connsiteY21" fmla="*/ 44665 h 119939"/>
                <a:gd name="connsiteX22" fmla="*/ 29894 w 53672"/>
                <a:gd name="connsiteY22" fmla="*/ 50903 h 119939"/>
                <a:gd name="connsiteX23" fmla="*/ 24402 w 53672"/>
                <a:gd name="connsiteY23" fmla="*/ 68724 h 119939"/>
                <a:gd name="connsiteX24" fmla="*/ 13243 w 53672"/>
                <a:gd name="connsiteY24" fmla="*/ 97417 h 119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939">
                  <a:moveTo>
                    <a:pt x="49379" y="6883"/>
                  </a:moveTo>
                  <a:cubicBezTo>
                    <a:pt x="49379" y="4032"/>
                    <a:pt x="47253" y="111"/>
                    <a:pt x="42293" y="111"/>
                  </a:cubicBezTo>
                  <a:cubicBezTo>
                    <a:pt x="37511" y="111"/>
                    <a:pt x="32374" y="4745"/>
                    <a:pt x="32374" y="9913"/>
                  </a:cubicBezTo>
                  <a:cubicBezTo>
                    <a:pt x="32374" y="12943"/>
                    <a:pt x="34676" y="16685"/>
                    <a:pt x="39459" y="16685"/>
                  </a:cubicBezTo>
                  <a:cubicBezTo>
                    <a:pt x="44596" y="16685"/>
                    <a:pt x="49379" y="11695"/>
                    <a:pt x="49379" y="6883"/>
                  </a:cubicBezTo>
                  <a:close/>
                  <a:moveTo>
                    <a:pt x="13243" y="97417"/>
                  </a:moveTo>
                  <a:cubicBezTo>
                    <a:pt x="12534" y="99734"/>
                    <a:pt x="11649" y="101872"/>
                    <a:pt x="11649" y="104902"/>
                  </a:cubicBezTo>
                  <a:cubicBezTo>
                    <a:pt x="11649" y="113278"/>
                    <a:pt x="18734" y="120050"/>
                    <a:pt x="28477" y="120050"/>
                  </a:cubicBezTo>
                  <a:cubicBezTo>
                    <a:pt x="46190" y="120050"/>
                    <a:pt x="53984" y="95457"/>
                    <a:pt x="53984" y="92783"/>
                  </a:cubicBezTo>
                  <a:cubicBezTo>
                    <a:pt x="53984" y="90467"/>
                    <a:pt x="51681" y="90467"/>
                    <a:pt x="51150" y="90467"/>
                  </a:cubicBezTo>
                  <a:cubicBezTo>
                    <a:pt x="48670" y="90467"/>
                    <a:pt x="48493" y="91536"/>
                    <a:pt x="47784" y="93496"/>
                  </a:cubicBezTo>
                  <a:cubicBezTo>
                    <a:pt x="43710" y="107754"/>
                    <a:pt x="35916" y="115060"/>
                    <a:pt x="29008" y="115060"/>
                  </a:cubicBezTo>
                  <a:cubicBezTo>
                    <a:pt x="25465" y="115060"/>
                    <a:pt x="24580" y="112744"/>
                    <a:pt x="24580" y="108823"/>
                  </a:cubicBezTo>
                  <a:cubicBezTo>
                    <a:pt x="24580" y="104724"/>
                    <a:pt x="25820" y="101338"/>
                    <a:pt x="27414" y="97417"/>
                  </a:cubicBezTo>
                  <a:cubicBezTo>
                    <a:pt x="29185" y="92605"/>
                    <a:pt x="31134" y="87793"/>
                    <a:pt x="33082" y="83160"/>
                  </a:cubicBezTo>
                  <a:cubicBezTo>
                    <a:pt x="34676" y="78883"/>
                    <a:pt x="41053" y="62665"/>
                    <a:pt x="41762" y="60526"/>
                  </a:cubicBezTo>
                  <a:cubicBezTo>
                    <a:pt x="42293" y="58744"/>
                    <a:pt x="42825" y="56606"/>
                    <a:pt x="42825" y="54823"/>
                  </a:cubicBezTo>
                  <a:cubicBezTo>
                    <a:pt x="42825" y="46447"/>
                    <a:pt x="35739" y="39675"/>
                    <a:pt x="25997" y="39675"/>
                  </a:cubicBezTo>
                  <a:cubicBezTo>
                    <a:pt x="8460" y="39675"/>
                    <a:pt x="312" y="63912"/>
                    <a:pt x="312" y="66942"/>
                  </a:cubicBezTo>
                  <a:cubicBezTo>
                    <a:pt x="312" y="69259"/>
                    <a:pt x="2792" y="69259"/>
                    <a:pt x="3323" y="69259"/>
                  </a:cubicBezTo>
                  <a:cubicBezTo>
                    <a:pt x="5803" y="69259"/>
                    <a:pt x="5980" y="68368"/>
                    <a:pt x="6512" y="66407"/>
                  </a:cubicBezTo>
                  <a:cubicBezTo>
                    <a:pt x="11117" y="51081"/>
                    <a:pt x="18911" y="44665"/>
                    <a:pt x="25465" y="44665"/>
                  </a:cubicBezTo>
                  <a:cubicBezTo>
                    <a:pt x="28299" y="44665"/>
                    <a:pt x="29894" y="46091"/>
                    <a:pt x="29894" y="50903"/>
                  </a:cubicBezTo>
                  <a:cubicBezTo>
                    <a:pt x="29894" y="55002"/>
                    <a:pt x="28831" y="57675"/>
                    <a:pt x="24402" y="68724"/>
                  </a:cubicBezTo>
                  <a:lnTo>
                    <a:pt x="13243" y="9741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grpSp>
    </p:spTree>
    <p:extLst>
      <p:ext uri="{BB962C8B-B14F-4D97-AF65-F5344CB8AC3E}">
        <p14:creationId xmlns:p14="http://schemas.microsoft.com/office/powerpoint/2010/main" val="907616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8039B-72EA-8AC3-1588-F17440DDC6DB}"/>
              </a:ext>
            </a:extLst>
          </p:cNvPr>
          <p:cNvSpPr>
            <a:spLocks noGrp="1"/>
          </p:cNvSpPr>
          <p:nvPr>
            <p:ph type="title"/>
          </p:nvPr>
        </p:nvSpPr>
        <p:spPr/>
        <p:txBody>
          <a:bodyPr/>
          <a:lstStyle/>
          <a:p>
            <a:r>
              <a:rPr lang="en-IN" dirty="0"/>
              <a:t>M / M / 1 / N - Simulations</a:t>
            </a:r>
          </a:p>
        </p:txBody>
      </p:sp>
      <p:sp>
        <p:nvSpPr>
          <p:cNvPr id="6" name="Content Placeholder 5">
            <a:extLst>
              <a:ext uri="{FF2B5EF4-FFF2-40B4-BE49-F238E27FC236}">
                <a16:creationId xmlns:a16="http://schemas.microsoft.com/office/drawing/2014/main" id="{998A9E1B-186D-5476-FB07-2F3714B1618E}"/>
              </a:ext>
            </a:extLst>
          </p:cNvPr>
          <p:cNvSpPr>
            <a:spLocks noGrp="1"/>
          </p:cNvSpPr>
          <p:nvPr>
            <p:ph idx="1"/>
          </p:nvPr>
        </p:nvSpPr>
        <p:spPr/>
        <p:txBody>
          <a:bodyPr/>
          <a:lstStyle/>
          <a:p>
            <a:r>
              <a:rPr lang="en-IN" dirty="0"/>
              <a:t>Evolution of the queue with </a:t>
            </a:r>
          </a:p>
        </p:txBody>
      </p:sp>
      <p:sp>
        <p:nvSpPr>
          <p:cNvPr id="3" name="Date Placeholder 2">
            <a:extLst>
              <a:ext uri="{FF2B5EF4-FFF2-40B4-BE49-F238E27FC236}">
                <a16:creationId xmlns:a16="http://schemas.microsoft.com/office/drawing/2014/main" id="{DDD56C7A-0958-9CA1-1D2B-7DE966189B35}"/>
              </a:ext>
            </a:extLst>
          </p:cNvPr>
          <p:cNvSpPr>
            <a:spLocks noGrp="1"/>
          </p:cNvSpPr>
          <p:nvPr>
            <p:ph type="dt" sz="half" idx="10"/>
          </p:nvPr>
        </p:nvSpPr>
        <p:spPr/>
        <p:txBody>
          <a:bodyPr/>
          <a:lstStyle/>
          <a:p>
            <a:r>
              <a:rPr lang="en-IN"/>
              <a:t>11-11-2024</a:t>
            </a:r>
          </a:p>
        </p:txBody>
      </p:sp>
      <p:sp>
        <p:nvSpPr>
          <p:cNvPr id="4" name="Footer Placeholder 3">
            <a:extLst>
              <a:ext uri="{FF2B5EF4-FFF2-40B4-BE49-F238E27FC236}">
                <a16:creationId xmlns:a16="http://schemas.microsoft.com/office/drawing/2014/main" id="{067F701C-7EF3-D0D6-81E7-5C3CFEFC8090}"/>
              </a:ext>
            </a:extLst>
          </p:cNvPr>
          <p:cNvSpPr>
            <a:spLocks noGrp="1"/>
          </p:cNvSpPr>
          <p:nvPr>
            <p:ph type="ftr" sz="quarter" idx="11"/>
          </p:nvPr>
        </p:nvSpPr>
        <p:spPr/>
        <p:txBody>
          <a:bodyPr/>
          <a:lstStyle/>
          <a:p>
            <a:r>
              <a:rPr lang="en-GB"/>
              <a:t>EE 699 Next Generation Wireless Networks</a:t>
            </a:r>
            <a:endParaRPr lang="en-IN"/>
          </a:p>
        </p:txBody>
      </p:sp>
      <p:sp>
        <p:nvSpPr>
          <p:cNvPr id="5" name="Slide Number Placeholder 4">
            <a:extLst>
              <a:ext uri="{FF2B5EF4-FFF2-40B4-BE49-F238E27FC236}">
                <a16:creationId xmlns:a16="http://schemas.microsoft.com/office/drawing/2014/main" id="{03E5EBAF-75E4-4707-6B76-E5FD4664993B}"/>
              </a:ext>
            </a:extLst>
          </p:cNvPr>
          <p:cNvSpPr>
            <a:spLocks noGrp="1"/>
          </p:cNvSpPr>
          <p:nvPr>
            <p:ph type="sldNum" sz="quarter" idx="12"/>
          </p:nvPr>
        </p:nvSpPr>
        <p:spPr/>
        <p:txBody>
          <a:bodyPr/>
          <a:lstStyle/>
          <a:p>
            <a:fld id="{50AA789A-47A0-452A-AC36-A3ADBAC401EF}" type="slidenum">
              <a:rPr lang="en-IN" smtClean="0"/>
              <a:t>18</a:t>
            </a:fld>
            <a:endParaRPr lang="en-IN"/>
          </a:p>
        </p:txBody>
      </p:sp>
      <p:grpSp>
        <p:nvGrpSpPr>
          <p:cNvPr id="7" name="Group 6" descr="\documentclass{article}&#10;\usepackage{amsmath}&#10;\pagestyle{empty}&#10;\begin{document}&#10;&#10;$\lambda \in \{6, 15\}, \mu = 11$.&#10;&#10;&#10;\end{document}" title="IguanaTex Shape Display">
            <a:extLst>
              <a:ext uri="{FF2B5EF4-FFF2-40B4-BE49-F238E27FC236}">
                <a16:creationId xmlns:a16="http://schemas.microsoft.com/office/drawing/2014/main" id="{61D21F1C-E5FC-FB72-E579-7AFEF68A741E}"/>
              </a:ext>
            </a:extLst>
          </p:cNvPr>
          <p:cNvGrpSpPr>
            <a:grpSpLocks noChangeAspect="1"/>
          </p:cNvGrpSpPr>
          <p:nvPr>
            <p:custDataLst>
              <p:tags r:id="rId1"/>
            </p:custDataLst>
          </p:nvPr>
        </p:nvGrpSpPr>
        <p:grpSpPr>
          <a:xfrm>
            <a:off x="4840464" y="1137051"/>
            <a:ext cx="2511072" cy="296069"/>
            <a:chOff x="7944075" y="2817640"/>
            <a:chExt cx="2511072" cy="296069"/>
          </a:xfrm>
        </p:grpSpPr>
        <p:sp>
          <p:nvSpPr>
            <p:cNvPr id="8" name="Freeform: Shape 7">
              <a:extLst>
                <a:ext uri="{FF2B5EF4-FFF2-40B4-BE49-F238E27FC236}">
                  <a16:creationId xmlns:a16="http://schemas.microsoft.com/office/drawing/2014/main" id="{141C4503-8568-DAD4-DBED-844B47CCCFFE}"/>
                </a:ext>
              </a:extLst>
            </p:cNvPr>
            <p:cNvSpPr/>
            <p:nvPr>
              <p:custDataLst>
                <p:tags r:id="rId2"/>
              </p:custDataLst>
            </p:nvPr>
          </p:nvSpPr>
          <p:spPr>
            <a:xfrm>
              <a:off x="7944075" y="2834219"/>
              <a:ext cx="150312" cy="209321"/>
            </a:xfrm>
            <a:custGeom>
              <a:avLst/>
              <a:gdLst>
                <a:gd name="connsiteX0" fmla="*/ 92390 w 150312"/>
                <a:gd name="connsiteY0" fmla="*/ 119083 h 209321"/>
                <a:gd name="connsiteX1" fmla="*/ 124274 w 150312"/>
                <a:gd name="connsiteY1" fmla="*/ 202278 h 209321"/>
                <a:gd name="connsiteX2" fmla="*/ 140368 w 150312"/>
                <a:gd name="connsiteY2" fmla="*/ 208792 h 209321"/>
                <a:gd name="connsiteX3" fmla="*/ 147049 w 150312"/>
                <a:gd name="connsiteY3" fmla="*/ 208792 h 209321"/>
                <a:gd name="connsiteX4" fmla="*/ 150389 w 150312"/>
                <a:gd name="connsiteY4" fmla="*/ 205831 h 209321"/>
                <a:gd name="connsiteX5" fmla="*/ 148871 w 150312"/>
                <a:gd name="connsiteY5" fmla="*/ 203167 h 209321"/>
                <a:gd name="connsiteX6" fmla="*/ 141887 w 150312"/>
                <a:gd name="connsiteY6" fmla="*/ 189547 h 209321"/>
                <a:gd name="connsiteX7" fmla="*/ 79940 w 150312"/>
                <a:gd name="connsiteY7" fmla="*/ 21084 h 209321"/>
                <a:gd name="connsiteX8" fmla="*/ 42893 w 150312"/>
                <a:gd name="connsiteY8" fmla="*/ 63 h 209321"/>
                <a:gd name="connsiteX9" fmla="*/ 37427 w 150312"/>
                <a:gd name="connsiteY9" fmla="*/ 3320 h 209321"/>
                <a:gd name="connsiteX10" fmla="*/ 40160 w 150312"/>
                <a:gd name="connsiteY10" fmla="*/ 6280 h 209321"/>
                <a:gd name="connsiteX11" fmla="*/ 59898 w 150312"/>
                <a:gd name="connsiteY11" fmla="*/ 29966 h 209321"/>
                <a:gd name="connsiteX12" fmla="*/ 89353 w 150312"/>
                <a:gd name="connsiteY12" fmla="*/ 110497 h 209321"/>
                <a:gd name="connsiteX13" fmla="*/ 5543 w 150312"/>
                <a:gd name="connsiteY13" fmla="*/ 191620 h 209321"/>
                <a:gd name="connsiteX14" fmla="*/ 77 w 150312"/>
                <a:gd name="connsiteY14" fmla="*/ 200798 h 209321"/>
                <a:gd name="connsiteX15" fmla="*/ 9187 w 150312"/>
                <a:gd name="connsiteY15" fmla="*/ 209384 h 209321"/>
                <a:gd name="connsiteX16" fmla="*/ 19207 w 150312"/>
                <a:gd name="connsiteY16" fmla="*/ 203167 h 209321"/>
                <a:gd name="connsiteX17" fmla="*/ 92390 w 150312"/>
                <a:gd name="connsiteY17" fmla="*/ 119083 h 20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0312" h="209321">
                  <a:moveTo>
                    <a:pt x="92390" y="119083"/>
                  </a:moveTo>
                  <a:cubicBezTo>
                    <a:pt x="104840" y="150170"/>
                    <a:pt x="119416" y="195469"/>
                    <a:pt x="124274" y="202278"/>
                  </a:cubicBezTo>
                  <a:cubicBezTo>
                    <a:pt x="129133" y="208792"/>
                    <a:pt x="132169" y="208792"/>
                    <a:pt x="140368" y="208792"/>
                  </a:cubicBezTo>
                  <a:lnTo>
                    <a:pt x="147049" y="208792"/>
                  </a:lnTo>
                  <a:cubicBezTo>
                    <a:pt x="150085" y="208496"/>
                    <a:pt x="150389" y="206719"/>
                    <a:pt x="150389" y="205831"/>
                  </a:cubicBezTo>
                  <a:cubicBezTo>
                    <a:pt x="150389" y="204943"/>
                    <a:pt x="149782" y="204351"/>
                    <a:pt x="148871" y="203167"/>
                  </a:cubicBezTo>
                  <a:cubicBezTo>
                    <a:pt x="145834" y="199910"/>
                    <a:pt x="144012" y="195469"/>
                    <a:pt x="141887" y="189547"/>
                  </a:cubicBezTo>
                  <a:lnTo>
                    <a:pt x="79940" y="21084"/>
                  </a:lnTo>
                  <a:cubicBezTo>
                    <a:pt x="73563" y="3912"/>
                    <a:pt x="57165" y="63"/>
                    <a:pt x="42893" y="63"/>
                  </a:cubicBezTo>
                  <a:cubicBezTo>
                    <a:pt x="41375" y="63"/>
                    <a:pt x="37427" y="63"/>
                    <a:pt x="37427" y="3320"/>
                  </a:cubicBezTo>
                  <a:cubicBezTo>
                    <a:pt x="37427" y="5688"/>
                    <a:pt x="39856" y="6280"/>
                    <a:pt x="40160" y="6280"/>
                  </a:cubicBezTo>
                  <a:cubicBezTo>
                    <a:pt x="50181" y="8057"/>
                    <a:pt x="52306" y="9833"/>
                    <a:pt x="59898" y="29966"/>
                  </a:cubicBezTo>
                  <a:lnTo>
                    <a:pt x="89353" y="110497"/>
                  </a:lnTo>
                  <a:lnTo>
                    <a:pt x="5543" y="191620"/>
                  </a:lnTo>
                  <a:cubicBezTo>
                    <a:pt x="1899" y="195173"/>
                    <a:pt x="77" y="196949"/>
                    <a:pt x="77" y="200798"/>
                  </a:cubicBezTo>
                  <a:cubicBezTo>
                    <a:pt x="77" y="205831"/>
                    <a:pt x="4328" y="209384"/>
                    <a:pt x="9187" y="209384"/>
                  </a:cubicBezTo>
                  <a:cubicBezTo>
                    <a:pt x="14045" y="209384"/>
                    <a:pt x="16778" y="206127"/>
                    <a:pt x="19207" y="203167"/>
                  </a:cubicBezTo>
                  <a:lnTo>
                    <a:pt x="92390" y="119083"/>
                  </a:ln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9" name="Freeform: Shape 8">
              <a:extLst>
                <a:ext uri="{FF2B5EF4-FFF2-40B4-BE49-F238E27FC236}">
                  <a16:creationId xmlns:a16="http://schemas.microsoft.com/office/drawing/2014/main" id="{A8AED713-AA08-BACB-4A04-3666DCB8B635}"/>
                </a:ext>
              </a:extLst>
            </p:cNvPr>
            <p:cNvSpPr/>
            <p:nvPr>
              <p:custDataLst>
                <p:tags r:id="rId3"/>
              </p:custDataLst>
            </p:nvPr>
          </p:nvSpPr>
          <p:spPr>
            <a:xfrm>
              <a:off x="8214670" y="2879814"/>
              <a:ext cx="151830" cy="171720"/>
            </a:xfrm>
            <a:custGeom>
              <a:avLst/>
              <a:gdLst>
                <a:gd name="connsiteX0" fmla="*/ 141288 w 151830"/>
                <a:gd name="connsiteY0" fmla="*/ 91844 h 171720"/>
                <a:gd name="connsiteX1" fmla="*/ 151916 w 151830"/>
                <a:gd name="connsiteY1" fmla="*/ 85923 h 171720"/>
                <a:gd name="connsiteX2" fmla="*/ 141288 w 151830"/>
                <a:gd name="connsiteY2" fmla="*/ 80002 h 171720"/>
                <a:gd name="connsiteX3" fmla="*/ 12535 w 151830"/>
                <a:gd name="connsiteY3" fmla="*/ 80002 h 171720"/>
                <a:gd name="connsiteX4" fmla="*/ 93917 w 151830"/>
                <a:gd name="connsiteY4" fmla="*/ 11906 h 171720"/>
                <a:gd name="connsiteX5" fmla="*/ 141288 w 151830"/>
                <a:gd name="connsiteY5" fmla="*/ 11906 h 171720"/>
                <a:gd name="connsiteX6" fmla="*/ 151916 w 151830"/>
                <a:gd name="connsiteY6" fmla="*/ 5984 h 171720"/>
                <a:gd name="connsiteX7" fmla="*/ 141288 w 151830"/>
                <a:gd name="connsiteY7" fmla="*/ 63 h 171720"/>
                <a:gd name="connsiteX8" fmla="*/ 93309 w 151830"/>
                <a:gd name="connsiteY8" fmla="*/ 63 h 171720"/>
                <a:gd name="connsiteX9" fmla="*/ 85 w 151830"/>
                <a:gd name="connsiteY9" fmla="*/ 85923 h 171720"/>
                <a:gd name="connsiteX10" fmla="*/ 93309 w 151830"/>
                <a:gd name="connsiteY10" fmla="*/ 171783 h 171720"/>
                <a:gd name="connsiteX11" fmla="*/ 141288 w 151830"/>
                <a:gd name="connsiteY11" fmla="*/ 171783 h 171720"/>
                <a:gd name="connsiteX12" fmla="*/ 151916 w 151830"/>
                <a:gd name="connsiteY12" fmla="*/ 165862 h 171720"/>
                <a:gd name="connsiteX13" fmla="*/ 141288 w 151830"/>
                <a:gd name="connsiteY13" fmla="*/ 159940 h 171720"/>
                <a:gd name="connsiteX14" fmla="*/ 93917 w 151830"/>
                <a:gd name="connsiteY14" fmla="*/ 159940 h 171720"/>
                <a:gd name="connsiteX15" fmla="*/ 12535 w 151830"/>
                <a:gd name="connsiteY15" fmla="*/ 91844 h 171720"/>
                <a:gd name="connsiteX16" fmla="*/ 141288 w 151830"/>
                <a:gd name="connsiteY16" fmla="*/ 91844 h 17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830" h="171720">
                  <a:moveTo>
                    <a:pt x="141288" y="91844"/>
                  </a:moveTo>
                  <a:cubicBezTo>
                    <a:pt x="146450" y="91844"/>
                    <a:pt x="151916" y="91844"/>
                    <a:pt x="151916" y="85923"/>
                  </a:cubicBezTo>
                  <a:cubicBezTo>
                    <a:pt x="151916" y="80002"/>
                    <a:pt x="146450" y="80002"/>
                    <a:pt x="141288" y="80002"/>
                  </a:cubicBezTo>
                  <a:lnTo>
                    <a:pt x="12535" y="80002"/>
                  </a:lnTo>
                  <a:cubicBezTo>
                    <a:pt x="16179" y="40328"/>
                    <a:pt x="51100" y="11906"/>
                    <a:pt x="93917" y="11906"/>
                  </a:cubicBezTo>
                  <a:lnTo>
                    <a:pt x="141288" y="11906"/>
                  </a:lnTo>
                  <a:cubicBezTo>
                    <a:pt x="146450" y="11906"/>
                    <a:pt x="151916" y="11906"/>
                    <a:pt x="151916" y="5984"/>
                  </a:cubicBezTo>
                  <a:cubicBezTo>
                    <a:pt x="151916" y="63"/>
                    <a:pt x="146450" y="63"/>
                    <a:pt x="141288" y="63"/>
                  </a:cubicBezTo>
                  <a:lnTo>
                    <a:pt x="93309" y="63"/>
                  </a:lnTo>
                  <a:cubicBezTo>
                    <a:pt x="41383" y="63"/>
                    <a:pt x="85" y="38552"/>
                    <a:pt x="85" y="85923"/>
                  </a:cubicBezTo>
                  <a:cubicBezTo>
                    <a:pt x="85" y="133294"/>
                    <a:pt x="41383" y="171783"/>
                    <a:pt x="93309" y="171783"/>
                  </a:cubicBezTo>
                  <a:lnTo>
                    <a:pt x="141288" y="171783"/>
                  </a:lnTo>
                  <a:cubicBezTo>
                    <a:pt x="146450" y="171783"/>
                    <a:pt x="151916" y="171783"/>
                    <a:pt x="151916" y="165862"/>
                  </a:cubicBezTo>
                  <a:cubicBezTo>
                    <a:pt x="151916" y="159940"/>
                    <a:pt x="146450" y="159940"/>
                    <a:pt x="141288" y="159940"/>
                  </a:cubicBezTo>
                  <a:lnTo>
                    <a:pt x="93917" y="159940"/>
                  </a:lnTo>
                  <a:cubicBezTo>
                    <a:pt x="51100" y="159940"/>
                    <a:pt x="16179" y="131518"/>
                    <a:pt x="12535" y="91844"/>
                  </a:cubicBezTo>
                  <a:lnTo>
                    <a:pt x="141288" y="91844"/>
                  </a:ln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0" name="Freeform: Shape 9">
              <a:extLst>
                <a:ext uri="{FF2B5EF4-FFF2-40B4-BE49-F238E27FC236}">
                  <a16:creationId xmlns:a16="http://schemas.microsoft.com/office/drawing/2014/main" id="{31E7469F-7389-1D70-A985-FFAC65E069C6}"/>
                </a:ext>
              </a:extLst>
            </p:cNvPr>
            <p:cNvSpPr/>
            <p:nvPr>
              <p:custDataLst>
                <p:tags r:id="rId4"/>
              </p:custDataLst>
            </p:nvPr>
          </p:nvSpPr>
          <p:spPr>
            <a:xfrm>
              <a:off x="8498120" y="2817640"/>
              <a:ext cx="107799" cy="296069"/>
            </a:xfrm>
            <a:custGeom>
              <a:avLst/>
              <a:gdLst>
                <a:gd name="connsiteX0" fmla="*/ 64167 w 107799"/>
                <a:gd name="connsiteY0" fmla="*/ 39440 h 296069"/>
                <a:gd name="connsiteX1" fmla="*/ 105162 w 107799"/>
                <a:gd name="connsiteY1" fmla="*/ 6576 h 296069"/>
                <a:gd name="connsiteX2" fmla="*/ 107894 w 107799"/>
                <a:gd name="connsiteY2" fmla="*/ 3320 h 296069"/>
                <a:gd name="connsiteX3" fmla="*/ 102125 w 107799"/>
                <a:gd name="connsiteY3" fmla="*/ 63 h 296069"/>
                <a:gd name="connsiteX4" fmla="*/ 43822 w 107799"/>
                <a:gd name="connsiteY4" fmla="*/ 37071 h 296069"/>
                <a:gd name="connsiteX5" fmla="*/ 43822 w 107799"/>
                <a:gd name="connsiteY5" fmla="*/ 104575 h 296069"/>
                <a:gd name="connsiteX6" fmla="*/ 31675 w 107799"/>
                <a:gd name="connsiteY6" fmla="*/ 135367 h 296069"/>
                <a:gd name="connsiteX7" fmla="*/ 2828 w 107799"/>
                <a:gd name="connsiteY7" fmla="*/ 144841 h 296069"/>
                <a:gd name="connsiteX8" fmla="*/ 95 w 107799"/>
                <a:gd name="connsiteY8" fmla="*/ 148098 h 296069"/>
                <a:gd name="connsiteX9" fmla="*/ 4953 w 107799"/>
                <a:gd name="connsiteY9" fmla="*/ 151354 h 296069"/>
                <a:gd name="connsiteX10" fmla="*/ 42911 w 107799"/>
                <a:gd name="connsiteY10" fmla="*/ 177705 h 296069"/>
                <a:gd name="connsiteX11" fmla="*/ 43822 w 107799"/>
                <a:gd name="connsiteY11" fmla="*/ 192212 h 296069"/>
                <a:gd name="connsiteX12" fmla="*/ 43822 w 107799"/>
                <a:gd name="connsiteY12" fmla="*/ 250834 h 296069"/>
                <a:gd name="connsiteX13" fmla="*/ 58398 w 107799"/>
                <a:gd name="connsiteY13" fmla="*/ 283994 h 296069"/>
                <a:gd name="connsiteX14" fmla="*/ 102125 w 107799"/>
                <a:gd name="connsiteY14" fmla="*/ 296133 h 296069"/>
                <a:gd name="connsiteX15" fmla="*/ 107894 w 107799"/>
                <a:gd name="connsiteY15" fmla="*/ 292876 h 296069"/>
                <a:gd name="connsiteX16" fmla="*/ 103036 w 107799"/>
                <a:gd name="connsiteY16" fmla="*/ 289619 h 296069"/>
                <a:gd name="connsiteX17" fmla="*/ 65078 w 107799"/>
                <a:gd name="connsiteY17" fmla="*/ 263861 h 296069"/>
                <a:gd name="connsiteX18" fmla="*/ 64167 w 107799"/>
                <a:gd name="connsiteY18" fmla="*/ 249946 h 296069"/>
                <a:gd name="connsiteX19" fmla="*/ 64167 w 107799"/>
                <a:gd name="connsiteY19" fmla="*/ 187771 h 296069"/>
                <a:gd name="connsiteX20" fmla="*/ 52021 w 107799"/>
                <a:gd name="connsiteY20" fmla="*/ 159644 h 296069"/>
                <a:gd name="connsiteX21" fmla="*/ 28335 w 107799"/>
                <a:gd name="connsiteY21" fmla="*/ 148098 h 296069"/>
                <a:gd name="connsiteX22" fmla="*/ 64167 w 107799"/>
                <a:gd name="connsiteY22" fmla="*/ 110497 h 296069"/>
                <a:gd name="connsiteX23" fmla="*/ 64167 w 107799"/>
                <a:gd name="connsiteY23" fmla="*/ 39440 h 29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7799" h="296069">
                  <a:moveTo>
                    <a:pt x="64167" y="39440"/>
                  </a:moveTo>
                  <a:cubicBezTo>
                    <a:pt x="64167" y="27597"/>
                    <a:pt x="72062" y="8649"/>
                    <a:pt x="105162" y="6576"/>
                  </a:cubicBezTo>
                  <a:cubicBezTo>
                    <a:pt x="106680" y="6280"/>
                    <a:pt x="107894" y="5096"/>
                    <a:pt x="107894" y="3320"/>
                  </a:cubicBezTo>
                  <a:cubicBezTo>
                    <a:pt x="107894" y="63"/>
                    <a:pt x="105465" y="63"/>
                    <a:pt x="102125" y="63"/>
                  </a:cubicBezTo>
                  <a:cubicBezTo>
                    <a:pt x="71759" y="63"/>
                    <a:pt x="44126" y="15162"/>
                    <a:pt x="43822" y="37071"/>
                  </a:cubicBezTo>
                  <a:lnTo>
                    <a:pt x="43822" y="104575"/>
                  </a:lnTo>
                  <a:cubicBezTo>
                    <a:pt x="43822" y="116122"/>
                    <a:pt x="43822" y="125596"/>
                    <a:pt x="31675" y="135367"/>
                  </a:cubicBezTo>
                  <a:cubicBezTo>
                    <a:pt x="21047" y="143953"/>
                    <a:pt x="9508" y="144545"/>
                    <a:pt x="2828" y="144841"/>
                  </a:cubicBezTo>
                  <a:cubicBezTo>
                    <a:pt x="1309" y="145137"/>
                    <a:pt x="95" y="146321"/>
                    <a:pt x="95" y="148098"/>
                  </a:cubicBezTo>
                  <a:cubicBezTo>
                    <a:pt x="95" y="151058"/>
                    <a:pt x="1917" y="151058"/>
                    <a:pt x="4953" y="151354"/>
                  </a:cubicBezTo>
                  <a:cubicBezTo>
                    <a:pt x="24995" y="152539"/>
                    <a:pt x="39571" y="163197"/>
                    <a:pt x="42911" y="177705"/>
                  </a:cubicBezTo>
                  <a:cubicBezTo>
                    <a:pt x="43822" y="180961"/>
                    <a:pt x="43822" y="181554"/>
                    <a:pt x="43822" y="192212"/>
                  </a:cubicBezTo>
                  <a:lnTo>
                    <a:pt x="43822" y="250834"/>
                  </a:lnTo>
                  <a:cubicBezTo>
                    <a:pt x="43822" y="263269"/>
                    <a:pt x="43822" y="272743"/>
                    <a:pt x="58398" y="283994"/>
                  </a:cubicBezTo>
                  <a:cubicBezTo>
                    <a:pt x="70240" y="292876"/>
                    <a:pt x="90282" y="296133"/>
                    <a:pt x="102125" y="296133"/>
                  </a:cubicBezTo>
                  <a:cubicBezTo>
                    <a:pt x="105465" y="296133"/>
                    <a:pt x="107894" y="296133"/>
                    <a:pt x="107894" y="292876"/>
                  </a:cubicBezTo>
                  <a:cubicBezTo>
                    <a:pt x="107894" y="289915"/>
                    <a:pt x="106073" y="289915"/>
                    <a:pt x="103036" y="289619"/>
                  </a:cubicBezTo>
                  <a:cubicBezTo>
                    <a:pt x="83905" y="288435"/>
                    <a:pt x="69026" y="278960"/>
                    <a:pt x="65078" y="263861"/>
                  </a:cubicBezTo>
                  <a:cubicBezTo>
                    <a:pt x="64167" y="261196"/>
                    <a:pt x="64167" y="260604"/>
                    <a:pt x="64167" y="249946"/>
                  </a:cubicBezTo>
                  <a:lnTo>
                    <a:pt x="64167" y="187771"/>
                  </a:lnTo>
                  <a:cubicBezTo>
                    <a:pt x="64167" y="174152"/>
                    <a:pt x="61738" y="169119"/>
                    <a:pt x="52021" y="159644"/>
                  </a:cubicBezTo>
                  <a:cubicBezTo>
                    <a:pt x="45644" y="153427"/>
                    <a:pt x="36838" y="150466"/>
                    <a:pt x="28335" y="148098"/>
                  </a:cubicBezTo>
                  <a:cubicBezTo>
                    <a:pt x="53235" y="141288"/>
                    <a:pt x="64167" y="127669"/>
                    <a:pt x="64167" y="110497"/>
                  </a:cubicBezTo>
                  <a:lnTo>
                    <a:pt x="64167" y="39440"/>
                  </a:ln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1" name="Freeform: Shape 10">
              <a:extLst>
                <a:ext uri="{FF2B5EF4-FFF2-40B4-BE49-F238E27FC236}">
                  <a16:creationId xmlns:a16="http://schemas.microsoft.com/office/drawing/2014/main" id="{20D2FACF-657D-101A-4312-14C8236E558D}"/>
                </a:ext>
              </a:extLst>
            </p:cNvPr>
            <p:cNvSpPr/>
            <p:nvPr>
              <p:custDataLst>
                <p:tags r:id="rId5"/>
              </p:custDataLst>
            </p:nvPr>
          </p:nvSpPr>
          <p:spPr>
            <a:xfrm>
              <a:off x="8640841" y="2842509"/>
              <a:ext cx="126019" cy="203695"/>
            </a:xfrm>
            <a:custGeom>
              <a:avLst/>
              <a:gdLst>
                <a:gd name="connsiteX0" fmla="*/ 27429 w 126019"/>
                <a:gd name="connsiteY0" fmla="*/ 100134 h 203695"/>
                <a:gd name="connsiteX1" fmla="*/ 27429 w 126019"/>
                <a:gd name="connsiteY1" fmla="*/ 93029 h 203695"/>
                <a:gd name="connsiteX2" fmla="*/ 80570 w 126019"/>
                <a:gd name="connsiteY2" fmla="*/ 7465 h 203695"/>
                <a:gd name="connsiteX3" fmla="*/ 107292 w 126019"/>
                <a:gd name="connsiteY3" fmla="*/ 19307 h 203695"/>
                <a:gd name="connsiteX4" fmla="*/ 90591 w 126019"/>
                <a:gd name="connsiteY4" fmla="*/ 32630 h 203695"/>
                <a:gd name="connsiteX5" fmla="*/ 104559 w 126019"/>
                <a:gd name="connsiteY5" fmla="*/ 46250 h 203695"/>
                <a:gd name="connsiteX6" fmla="*/ 118528 w 126019"/>
                <a:gd name="connsiteY6" fmla="*/ 32038 h 203695"/>
                <a:gd name="connsiteX7" fmla="*/ 79963 w 126019"/>
                <a:gd name="connsiteY7" fmla="*/ 63 h 203695"/>
                <a:gd name="connsiteX8" fmla="*/ 100 w 126019"/>
                <a:gd name="connsiteY8" fmla="*/ 103687 h 203695"/>
                <a:gd name="connsiteX9" fmla="*/ 63565 w 126019"/>
                <a:gd name="connsiteY9" fmla="*/ 203759 h 203695"/>
                <a:gd name="connsiteX10" fmla="*/ 126119 w 126019"/>
                <a:gd name="connsiteY10" fmla="*/ 136847 h 203695"/>
                <a:gd name="connsiteX11" fmla="*/ 65387 w 126019"/>
                <a:gd name="connsiteY11" fmla="*/ 70823 h 203695"/>
                <a:gd name="connsiteX12" fmla="*/ 27429 w 126019"/>
                <a:gd name="connsiteY12" fmla="*/ 100134 h 203695"/>
                <a:gd name="connsiteX13" fmla="*/ 63565 w 126019"/>
                <a:gd name="connsiteY13" fmla="*/ 195469 h 203695"/>
                <a:gd name="connsiteX14" fmla="*/ 33502 w 126019"/>
                <a:gd name="connsiteY14" fmla="*/ 173264 h 203695"/>
                <a:gd name="connsiteX15" fmla="*/ 28037 w 126019"/>
                <a:gd name="connsiteY15" fmla="*/ 130333 h 203695"/>
                <a:gd name="connsiteX16" fmla="*/ 65083 w 126019"/>
                <a:gd name="connsiteY16" fmla="*/ 77633 h 203695"/>
                <a:gd name="connsiteX17" fmla="*/ 93324 w 126019"/>
                <a:gd name="connsiteY17" fmla="*/ 95989 h 203695"/>
                <a:gd name="connsiteX18" fmla="*/ 98790 w 126019"/>
                <a:gd name="connsiteY18" fmla="*/ 136551 h 203695"/>
                <a:gd name="connsiteX19" fmla="*/ 93627 w 126019"/>
                <a:gd name="connsiteY19" fmla="*/ 176224 h 203695"/>
                <a:gd name="connsiteX20" fmla="*/ 63565 w 126019"/>
                <a:gd name="connsiteY20" fmla="*/ 195469 h 20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6019" h="203695">
                  <a:moveTo>
                    <a:pt x="27429" y="100134"/>
                  </a:moveTo>
                  <a:lnTo>
                    <a:pt x="27429" y="93029"/>
                  </a:lnTo>
                  <a:cubicBezTo>
                    <a:pt x="27429" y="18123"/>
                    <a:pt x="65083" y="7465"/>
                    <a:pt x="80570" y="7465"/>
                  </a:cubicBezTo>
                  <a:cubicBezTo>
                    <a:pt x="87858" y="7465"/>
                    <a:pt x="100612" y="9241"/>
                    <a:pt x="107292" y="19307"/>
                  </a:cubicBezTo>
                  <a:cubicBezTo>
                    <a:pt x="102737" y="19307"/>
                    <a:pt x="90591" y="19307"/>
                    <a:pt x="90591" y="32630"/>
                  </a:cubicBezTo>
                  <a:cubicBezTo>
                    <a:pt x="90591" y="41809"/>
                    <a:pt x="97879" y="46250"/>
                    <a:pt x="104559" y="46250"/>
                  </a:cubicBezTo>
                  <a:cubicBezTo>
                    <a:pt x="109418" y="46250"/>
                    <a:pt x="118528" y="43585"/>
                    <a:pt x="118528" y="32038"/>
                  </a:cubicBezTo>
                  <a:cubicBezTo>
                    <a:pt x="118528" y="14274"/>
                    <a:pt x="105167" y="63"/>
                    <a:pt x="79963" y="63"/>
                  </a:cubicBezTo>
                  <a:cubicBezTo>
                    <a:pt x="41094" y="63"/>
                    <a:pt x="100" y="38256"/>
                    <a:pt x="100" y="103687"/>
                  </a:cubicBezTo>
                  <a:cubicBezTo>
                    <a:pt x="100" y="182738"/>
                    <a:pt x="35324" y="203759"/>
                    <a:pt x="63565" y="203759"/>
                  </a:cubicBezTo>
                  <a:cubicBezTo>
                    <a:pt x="97271" y="203759"/>
                    <a:pt x="126119" y="175928"/>
                    <a:pt x="126119" y="136847"/>
                  </a:cubicBezTo>
                  <a:cubicBezTo>
                    <a:pt x="126119" y="99246"/>
                    <a:pt x="99093" y="70823"/>
                    <a:pt x="65387" y="70823"/>
                  </a:cubicBezTo>
                  <a:cubicBezTo>
                    <a:pt x="44738" y="70823"/>
                    <a:pt x="33502" y="85923"/>
                    <a:pt x="27429" y="100134"/>
                  </a:cubicBezTo>
                  <a:close/>
                  <a:moveTo>
                    <a:pt x="63565" y="195469"/>
                  </a:moveTo>
                  <a:cubicBezTo>
                    <a:pt x="44434" y="195469"/>
                    <a:pt x="35324" y="177705"/>
                    <a:pt x="33502" y="173264"/>
                  </a:cubicBezTo>
                  <a:cubicBezTo>
                    <a:pt x="28037" y="159348"/>
                    <a:pt x="28037" y="135663"/>
                    <a:pt x="28037" y="130333"/>
                  </a:cubicBezTo>
                  <a:cubicBezTo>
                    <a:pt x="28037" y="107240"/>
                    <a:pt x="37754" y="77633"/>
                    <a:pt x="65083" y="77633"/>
                  </a:cubicBezTo>
                  <a:cubicBezTo>
                    <a:pt x="69942" y="77633"/>
                    <a:pt x="83910" y="77633"/>
                    <a:pt x="93324" y="95989"/>
                  </a:cubicBezTo>
                  <a:cubicBezTo>
                    <a:pt x="98790" y="106944"/>
                    <a:pt x="98790" y="122043"/>
                    <a:pt x="98790" y="136551"/>
                  </a:cubicBezTo>
                  <a:cubicBezTo>
                    <a:pt x="98790" y="150762"/>
                    <a:pt x="98790" y="165566"/>
                    <a:pt x="93627" y="176224"/>
                  </a:cubicBezTo>
                  <a:cubicBezTo>
                    <a:pt x="84518" y="193988"/>
                    <a:pt x="70549" y="195469"/>
                    <a:pt x="63565" y="195469"/>
                  </a:cubicBez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2" name="Freeform: Shape 11">
              <a:extLst>
                <a:ext uri="{FF2B5EF4-FFF2-40B4-BE49-F238E27FC236}">
                  <a16:creationId xmlns:a16="http://schemas.microsoft.com/office/drawing/2014/main" id="{8610AB01-4CB3-5721-01CA-5480FF6960CD}"/>
                </a:ext>
              </a:extLst>
            </p:cNvPr>
            <p:cNvSpPr/>
            <p:nvPr>
              <p:custDataLst>
                <p:tags r:id="rId6"/>
              </p:custDataLst>
            </p:nvPr>
          </p:nvSpPr>
          <p:spPr>
            <a:xfrm>
              <a:off x="8806033" y="3008308"/>
              <a:ext cx="35528" cy="88524"/>
            </a:xfrm>
            <a:custGeom>
              <a:avLst/>
              <a:gdLst>
                <a:gd name="connsiteX0" fmla="*/ 35633 w 35528"/>
                <a:gd name="connsiteY0" fmla="*/ 31150 h 88524"/>
                <a:gd name="connsiteX1" fmla="*/ 16199 w 35528"/>
                <a:gd name="connsiteY1" fmla="*/ 63 h 88524"/>
                <a:gd name="connsiteX2" fmla="*/ 105 w 35528"/>
                <a:gd name="connsiteY2" fmla="*/ 15754 h 88524"/>
                <a:gd name="connsiteX3" fmla="*/ 16199 w 35528"/>
                <a:gd name="connsiteY3" fmla="*/ 31446 h 88524"/>
                <a:gd name="connsiteX4" fmla="*/ 26827 w 35528"/>
                <a:gd name="connsiteY4" fmla="*/ 27597 h 88524"/>
                <a:gd name="connsiteX5" fmla="*/ 28345 w 35528"/>
                <a:gd name="connsiteY5" fmla="*/ 26709 h 88524"/>
                <a:gd name="connsiteX6" fmla="*/ 28953 w 35528"/>
                <a:gd name="connsiteY6" fmla="*/ 31150 h 88524"/>
                <a:gd name="connsiteX7" fmla="*/ 8304 w 35528"/>
                <a:gd name="connsiteY7" fmla="*/ 80594 h 88524"/>
                <a:gd name="connsiteX8" fmla="*/ 4963 w 35528"/>
                <a:gd name="connsiteY8" fmla="*/ 85331 h 88524"/>
                <a:gd name="connsiteX9" fmla="*/ 8000 w 35528"/>
                <a:gd name="connsiteY9" fmla="*/ 88588 h 88524"/>
                <a:gd name="connsiteX10" fmla="*/ 35633 w 35528"/>
                <a:gd name="connsiteY10" fmla="*/ 31150 h 8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28" h="88524">
                  <a:moveTo>
                    <a:pt x="35633" y="31150"/>
                  </a:moveTo>
                  <a:cubicBezTo>
                    <a:pt x="35633" y="11609"/>
                    <a:pt x="28042" y="63"/>
                    <a:pt x="16199" y="63"/>
                  </a:cubicBezTo>
                  <a:cubicBezTo>
                    <a:pt x="6178" y="63"/>
                    <a:pt x="105" y="7465"/>
                    <a:pt x="105" y="15754"/>
                  </a:cubicBezTo>
                  <a:cubicBezTo>
                    <a:pt x="105" y="23748"/>
                    <a:pt x="6178" y="31446"/>
                    <a:pt x="16199" y="31446"/>
                  </a:cubicBezTo>
                  <a:cubicBezTo>
                    <a:pt x="19843" y="31446"/>
                    <a:pt x="23790" y="30262"/>
                    <a:pt x="26827" y="27597"/>
                  </a:cubicBezTo>
                  <a:cubicBezTo>
                    <a:pt x="27738" y="27005"/>
                    <a:pt x="28042" y="26709"/>
                    <a:pt x="28345" y="26709"/>
                  </a:cubicBezTo>
                  <a:cubicBezTo>
                    <a:pt x="28649" y="26709"/>
                    <a:pt x="28953" y="27005"/>
                    <a:pt x="28953" y="31150"/>
                  </a:cubicBezTo>
                  <a:cubicBezTo>
                    <a:pt x="28953" y="53059"/>
                    <a:pt x="18324" y="70823"/>
                    <a:pt x="8304" y="80594"/>
                  </a:cubicBezTo>
                  <a:cubicBezTo>
                    <a:pt x="4963" y="83851"/>
                    <a:pt x="4963" y="84443"/>
                    <a:pt x="4963" y="85331"/>
                  </a:cubicBezTo>
                  <a:cubicBezTo>
                    <a:pt x="4963" y="87403"/>
                    <a:pt x="6482" y="88588"/>
                    <a:pt x="8000" y="88588"/>
                  </a:cubicBezTo>
                  <a:cubicBezTo>
                    <a:pt x="11340" y="88588"/>
                    <a:pt x="35633" y="65790"/>
                    <a:pt x="35633" y="31150"/>
                  </a:cubicBez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3" name="Freeform: Shape 12">
              <a:extLst>
                <a:ext uri="{FF2B5EF4-FFF2-40B4-BE49-F238E27FC236}">
                  <a16:creationId xmlns:a16="http://schemas.microsoft.com/office/drawing/2014/main" id="{DF159AA8-6129-7FF4-D05B-BA1A8BD762EB}"/>
                </a:ext>
              </a:extLst>
            </p:cNvPr>
            <p:cNvSpPr/>
            <p:nvPr>
              <p:custDataLst>
                <p:tags r:id="rId7"/>
              </p:custDataLst>
            </p:nvPr>
          </p:nvSpPr>
          <p:spPr>
            <a:xfrm>
              <a:off x="8941904" y="2842509"/>
              <a:ext cx="100208" cy="197182"/>
            </a:xfrm>
            <a:custGeom>
              <a:avLst/>
              <a:gdLst>
                <a:gd name="connsiteX0" fmla="*/ 62360 w 100208"/>
                <a:gd name="connsiteY0" fmla="*/ 7761 h 197182"/>
                <a:gd name="connsiteX1" fmla="*/ 55375 w 100208"/>
                <a:gd name="connsiteY1" fmla="*/ 63 h 197182"/>
                <a:gd name="connsiteX2" fmla="*/ 109 w 100208"/>
                <a:gd name="connsiteY2" fmla="*/ 19011 h 197182"/>
                <a:gd name="connsiteX3" fmla="*/ 109 w 100208"/>
                <a:gd name="connsiteY3" fmla="*/ 28189 h 197182"/>
                <a:gd name="connsiteX4" fmla="*/ 39889 w 100208"/>
                <a:gd name="connsiteY4" fmla="*/ 20492 h 197182"/>
                <a:gd name="connsiteX5" fmla="*/ 39889 w 100208"/>
                <a:gd name="connsiteY5" fmla="*/ 173856 h 197182"/>
                <a:gd name="connsiteX6" fmla="*/ 11648 w 100208"/>
                <a:gd name="connsiteY6" fmla="*/ 188067 h 197182"/>
                <a:gd name="connsiteX7" fmla="*/ 1931 w 100208"/>
                <a:gd name="connsiteY7" fmla="*/ 188067 h 197182"/>
                <a:gd name="connsiteX8" fmla="*/ 1931 w 100208"/>
                <a:gd name="connsiteY8" fmla="*/ 197245 h 197182"/>
                <a:gd name="connsiteX9" fmla="*/ 51124 w 100208"/>
                <a:gd name="connsiteY9" fmla="*/ 196357 h 197182"/>
                <a:gd name="connsiteX10" fmla="*/ 100317 w 100208"/>
                <a:gd name="connsiteY10" fmla="*/ 197245 h 197182"/>
                <a:gd name="connsiteX11" fmla="*/ 100317 w 100208"/>
                <a:gd name="connsiteY11" fmla="*/ 188067 h 197182"/>
                <a:gd name="connsiteX12" fmla="*/ 90600 w 100208"/>
                <a:gd name="connsiteY12" fmla="*/ 188067 h 197182"/>
                <a:gd name="connsiteX13" fmla="*/ 62360 w 100208"/>
                <a:gd name="connsiteY13" fmla="*/ 173856 h 197182"/>
                <a:gd name="connsiteX14" fmla="*/ 62360 w 100208"/>
                <a:gd name="connsiteY14" fmla="*/ 7761 h 19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208" h="197182">
                  <a:moveTo>
                    <a:pt x="62360" y="7761"/>
                  </a:moveTo>
                  <a:cubicBezTo>
                    <a:pt x="62360" y="655"/>
                    <a:pt x="62360" y="63"/>
                    <a:pt x="55375" y="63"/>
                  </a:cubicBezTo>
                  <a:cubicBezTo>
                    <a:pt x="36548" y="19011"/>
                    <a:pt x="9826" y="19011"/>
                    <a:pt x="109" y="19011"/>
                  </a:cubicBezTo>
                  <a:lnTo>
                    <a:pt x="109" y="28189"/>
                  </a:lnTo>
                  <a:cubicBezTo>
                    <a:pt x="6182" y="28189"/>
                    <a:pt x="24098" y="28189"/>
                    <a:pt x="39889" y="20492"/>
                  </a:cubicBezTo>
                  <a:lnTo>
                    <a:pt x="39889" y="173856"/>
                  </a:lnTo>
                  <a:cubicBezTo>
                    <a:pt x="39889" y="184514"/>
                    <a:pt x="38978" y="188067"/>
                    <a:pt x="11648" y="188067"/>
                  </a:cubicBezTo>
                  <a:lnTo>
                    <a:pt x="1931" y="188067"/>
                  </a:lnTo>
                  <a:lnTo>
                    <a:pt x="1931" y="197245"/>
                  </a:lnTo>
                  <a:cubicBezTo>
                    <a:pt x="12559" y="196357"/>
                    <a:pt x="38978" y="196357"/>
                    <a:pt x="51124" y="196357"/>
                  </a:cubicBezTo>
                  <a:cubicBezTo>
                    <a:pt x="63271" y="196357"/>
                    <a:pt x="89689" y="196357"/>
                    <a:pt x="100317" y="197245"/>
                  </a:cubicBezTo>
                  <a:lnTo>
                    <a:pt x="100317" y="188067"/>
                  </a:lnTo>
                  <a:lnTo>
                    <a:pt x="90600" y="188067"/>
                  </a:lnTo>
                  <a:cubicBezTo>
                    <a:pt x="63271" y="188067"/>
                    <a:pt x="62360" y="184810"/>
                    <a:pt x="62360" y="173856"/>
                  </a:cubicBezTo>
                  <a:lnTo>
                    <a:pt x="62360" y="7761"/>
                  </a:ln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4" name="Freeform: Shape 13">
              <a:extLst>
                <a:ext uri="{FF2B5EF4-FFF2-40B4-BE49-F238E27FC236}">
                  <a16:creationId xmlns:a16="http://schemas.microsoft.com/office/drawing/2014/main" id="{961F3B86-0162-F9E6-92A3-A64429CD96E1}"/>
                </a:ext>
              </a:extLst>
            </p:cNvPr>
            <p:cNvSpPr/>
            <p:nvPr>
              <p:custDataLst>
                <p:tags r:id="rId8"/>
              </p:custDataLst>
            </p:nvPr>
          </p:nvSpPr>
          <p:spPr>
            <a:xfrm>
              <a:off x="9081893" y="2842509"/>
              <a:ext cx="121160" cy="203695"/>
            </a:xfrm>
            <a:custGeom>
              <a:avLst/>
              <a:gdLst>
                <a:gd name="connsiteX0" fmla="*/ 121275 w 121160"/>
                <a:gd name="connsiteY0" fmla="*/ 137735 h 203695"/>
                <a:gd name="connsiteX1" fmla="*/ 63579 w 121160"/>
                <a:gd name="connsiteY1" fmla="*/ 72896 h 203695"/>
                <a:gd name="connsiteX2" fmla="*/ 25014 w 121160"/>
                <a:gd name="connsiteY2" fmla="*/ 87995 h 203695"/>
                <a:gd name="connsiteX3" fmla="*/ 25014 w 121160"/>
                <a:gd name="connsiteY3" fmla="*/ 30262 h 203695"/>
                <a:gd name="connsiteX4" fmla="*/ 50826 w 121160"/>
                <a:gd name="connsiteY4" fmla="*/ 34111 h 203695"/>
                <a:gd name="connsiteX5" fmla="*/ 109432 w 121160"/>
                <a:gd name="connsiteY5" fmla="*/ 3320 h 203695"/>
                <a:gd name="connsiteX6" fmla="*/ 106396 w 121160"/>
                <a:gd name="connsiteY6" fmla="*/ 63 h 203695"/>
                <a:gd name="connsiteX7" fmla="*/ 103966 w 121160"/>
                <a:gd name="connsiteY7" fmla="*/ 951 h 203695"/>
                <a:gd name="connsiteX8" fmla="*/ 62668 w 121160"/>
                <a:gd name="connsiteY8" fmla="*/ 9537 h 203695"/>
                <a:gd name="connsiteX9" fmla="*/ 22281 w 121160"/>
                <a:gd name="connsiteY9" fmla="*/ 1247 h 203695"/>
                <a:gd name="connsiteX10" fmla="*/ 18637 w 121160"/>
                <a:gd name="connsiteY10" fmla="*/ 359 h 203695"/>
                <a:gd name="connsiteX11" fmla="*/ 15601 w 121160"/>
                <a:gd name="connsiteY11" fmla="*/ 7465 h 203695"/>
                <a:gd name="connsiteX12" fmla="*/ 15601 w 121160"/>
                <a:gd name="connsiteY12" fmla="*/ 95101 h 203695"/>
                <a:gd name="connsiteX13" fmla="*/ 19852 w 121160"/>
                <a:gd name="connsiteY13" fmla="*/ 102799 h 203695"/>
                <a:gd name="connsiteX14" fmla="*/ 23800 w 121160"/>
                <a:gd name="connsiteY14" fmla="*/ 100134 h 203695"/>
                <a:gd name="connsiteX15" fmla="*/ 62972 w 121160"/>
                <a:gd name="connsiteY15" fmla="*/ 79409 h 203695"/>
                <a:gd name="connsiteX16" fmla="*/ 88783 w 121160"/>
                <a:gd name="connsiteY16" fmla="*/ 98358 h 203695"/>
                <a:gd name="connsiteX17" fmla="*/ 94249 w 121160"/>
                <a:gd name="connsiteY17" fmla="*/ 135663 h 203695"/>
                <a:gd name="connsiteX18" fmla="*/ 86961 w 121160"/>
                <a:gd name="connsiteY18" fmla="*/ 176224 h 203695"/>
                <a:gd name="connsiteX19" fmla="*/ 54469 w 121160"/>
                <a:gd name="connsiteY19" fmla="*/ 195469 h 203695"/>
                <a:gd name="connsiteX20" fmla="*/ 9831 w 121160"/>
                <a:gd name="connsiteY20" fmla="*/ 162309 h 203695"/>
                <a:gd name="connsiteX21" fmla="*/ 14993 w 121160"/>
                <a:gd name="connsiteY21" fmla="*/ 162901 h 203695"/>
                <a:gd name="connsiteX22" fmla="*/ 30177 w 121160"/>
                <a:gd name="connsiteY22" fmla="*/ 148394 h 203695"/>
                <a:gd name="connsiteX23" fmla="*/ 14993 w 121160"/>
                <a:gd name="connsiteY23" fmla="*/ 133886 h 203695"/>
                <a:gd name="connsiteX24" fmla="*/ 114 w 121160"/>
                <a:gd name="connsiteY24" fmla="*/ 149578 h 203695"/>
                <a:gd name="connsiteX25" fmla="*/ 55077 w 121160"/>
                <a:gd name="connsiteY25" fmla="*/ 203759 h 203695"/>
                <a:gd name="connsiteX26" fmla="*/ 121275 w 121160"/>
                <a:gd name="connsiteY26" fmla="*/ 137735 h 20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160" h="203695">
                  <a:moveTo>
                    <a:pt x="121275" y="137735"/>
                  </a:moveTo>
                  <a:cubicBezTo>
                    <a:pt x="121275" y="102503"/>
                    <a:pt x="96375" y="72896"/>
                    <a:pt x="63579" y="72896"/>
                  </a:cubicBezTo>
                  <a:cubicBezTo>
                    <a:pt x="49004" y="72896"/>
                    <a:pt x="35946" y="77633"/>
                    <a:pt x="25014" y="87995"/>
                  </a:cubicBezTo>
                  <a:lnTo>
                    <a:pt x="25014" y="30262"/>
                  </a:lnTo>
                  <a:cubicBezTo>
                    <a:pt x="31088" y="32038"/>
                    <a:pt x="41108" y="34111"/>
                    <a:pt x="50826" y="34111"/>
                  </a:cubicBezTo>
                  <a:cubicBezTo>
                    <a:pt x="88176" y="34111"/>
                    <a:pt x="109432" y="7168"/>
                    <a:pt x="109432" y="3320"/>
                  </a:cubicBezTo>
                  <a:cubicBezTo>
                    <a:pt x="109432" y="1543"/>
                    <a:pt x="108521" y="63"/>
                    <a:pt x="106396" y="63"/>
                  </a:cubicBezTo>
                  <a:cubicBezTo>
                    <a:pt x="106092" y="63"/>
                    <a:pt x="105485" y="63"/>
                    <a:pt x="103966" y="951"/>
                  </a:cubicBezTo>
                  <a:cubicBezTo>
                    <a:pt x="97893" y="3616"/>
                    <a:pt x="83014" y="9537"/>
                    <a:pt x="62668" y="9537"/>
                  </a:cubicBezTo>
                  <a:cubicBezTo>
                    <a:pt x="50522" y="9537"/>
                    <a:pt x="36553" y="7465"/>
                    <a:pt x="22281" y="1247"/>
                  </a:cubicBezTo>
                  <a:cubicBezTo>
                    <a:pt x="19852" y="359"/>
                    <a:pt x="19245" y="359"/>
                    <a:pt x="18637" y="359"/>
                  </a:cubicBezTo>
                  <a:cubicBezTo>
                    <a:pt x="15601" y="359"/>
                    <a:pt x="15601" y="2727"/>
                    <a:pt x="15601" y="7465"/>
                  </a:cubicBezTo>
                  <a:lnTo>
                    <a:pt x="15601" y="95101"/>
                  </a:lnTo>
                  <a:cubicBezTo>
                    <a:pt x="15601" y="100430"/>
                    <a:pt x="15601" y="102799"/>
                    <a:pt x="19852" y="102799"/>
                  </a:cubicBezTo>
                  <a:cubicBezTo>
                    <a:pt x="21978" y="102799"/>
                    <a:pt x="22585" y="101911"/>
                    <a:pt x="23800" y="100134"/>
                  </a:cubicBezTo>
                  <a:cubicBezTo>
                    <a:pt x="27140" y="95397"/>
                    <a:pt x="38375" y="79409"/>
                    <a:pt x="62972" y="79409"/>
                  </a:cubicBezTo>
                  <a:cubicBezTo>
                    <a:pt x="78762" y="79409"/>
                    <a:pt x="86354" y="93029"/>
                    <a:pt x="88783" y="98358"/>
                  </a:cubicBezTo>
                  <a:cubicBezTo>
                    <a:pt x="93642" y="109312"/>
                    <a:pt x="94249" y="120859"/>
                    <a:pt x="94249" y="135663"/>
                  </a:cubicBezTo>
                  <a:cubicBezTo>
                    <a:pt x="94249" y="146025"/>
                    <a:pt x="94249" y="163789"/>
                    <a:pt x="86961" y="176224"/>
                  </a:cubicBezTo>
                  <a:cubicBezTo>
                    <a:pt x="79673" y="187771"/>
                    <a:pt x="68438" y="195469"/>
                    <a:pt x="54469" y="195469"/>
                  </a:cubicBezTo>
                  <a:cubicBezTo>
                    <a:pt x="32302" y="195469"/>
                    <a:pt x="14993" y="179777"/>
                    <a:pt x="9831" y="162309"/>
                  </a:cubicBezTo>
                  <a:cubicBezTo>
                    <a:pt x="10742" y="162605"/>
                    <a:pt x="11653" y="162901"/>
                    <a:pt x="14993" y="162901"/>
                  </a:cubicBezTo>
                  <a:cubicBezTo>
                    <a:pt x="25014" y="162901"/>
                    <a:pt x="30177" y="155499"/>
                    <a:pt x="30177" y="148394"/>
                  </a:cubicBezTo>
                  <a:cubicBezTo>
                    <a:pt x="30177" y="141288"/>
                    <a:pt x="25014" y="133886"/>
                    <a:pt x="14993" y="133886"/>
                  </a:cubicBezTo>
                  <a:cubicBezTo>
                    <a:pt x="10742" y="133886"/>
                    <a:pt x="114" y="135959"/>
                    <a:pt x="114" y="149578"/>
                  </a:cubicBezTo>
                  <a:cubicBezTo>
                    <a:pt x="114" y="175040"/>
                    <a:pt x="21067" y="203759"/>
                    <a:pt x="55077" y="203759"/>
                  </a:cubicBezTo>
                  <a:cubicBezTo>
                    <a:pt x="90302" y="203759"/>
                    <a:pt x="121275" y="175336"/>
                    <a:pt x="121275" y="137735"/>
                  </a:cubicBez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5" name="Freeform: Shape 14">
              <a:extLst>
                <a:ext uri="{FF2B5EF4-FFF2-40B4-BE49-F238E27FC236}">
                  <a16:creationId xmlns:a16="http://schemas.microsoft.com/office/drawing/2014/main" id="{15EA3FC9-DA92-01E5-9833-8594936AF276}"/>
                </a:ext>
              </a:extLst>
            </p:cNvPr>
            <p:cNvSpPr/>
            <p:nvPr>
              <p:custDataLst>
                <p:tags r:id="rId9"/>
              </p:custDataLst>
            </p:nvPr>
          </p:nvSpPr>
          <p:spPr>
            <a:xfrm>
              <a:off x="9240404" y="2817640"/>
              <a:ext cx="107799" cy="296069"/>
            </a:xfrm>
            <a:custGeom>
              <a:avLst/>
              <a:gdLst>
                <a:gd name="connsiteX0" fmla="*/ 43846 w 107799"/>
                <a:gd name="connsiteY0" fmla="*/ 256755 h 296069"/>
                <a:gd name="connsiteX1" fmla="*/ 2852 w 107799"/>
                <a:gd name="connsiteY1" fmla="*/ 289619 h 296069"/>
                <a:gd name="connsiteX2" fmla="*/ 119 w 107799"/>
                <a:gd name="connsiteY2" fmla="*/ 292876 h 296069"/>
                <a:gd name="connsiteX3" fmla="*/ 6192 w 107799"/>
                <a:gd name="connsiteY3" fmla="*/ 296133 h 296069"/>
                <a:gd name="connsiteX4" fmla="*/ 64192 w 107799"/>
                <a:gd name="connsiteY4" fmla="*/ 259124 h 296069"/>
                <a:gd name="connsiteX5" fmla="*/ 64192 w 107799"/>
                <a:gd name="connsiteY5" fmla="*/ 191620 h 296069"/>
                <a:gd name="connsiteX6" fmla="*/ 76338 w 107799"/>
                <a:gd name="connsiteY6" fmla="*/ 160829 h 296069"/>
                <a:gd name="connsiteX7" fmla="*/ 105186 w 107799"/>
                <a:gd name="connsiteY7" fmla="*/ 151354 h 296069"/>
                <a:gd name="connsiteX8" fmla="*/ 107919 w 107799"/>
                <a:gd name="connsiteY8" fmla="*/ 148098 h 296069"/>
                <a:gd name="connsiteX9" fmla="*/ 103060 w 107799"/>
                <a:gd name="connsiteY9" fmla="*/ 144841 h 296069"/>
                <a:gd name="connsiteX10" fmla="*/ 65103 w 107799"/>
                <a:gd name="connsiteY10" fmla="*/ 118491 h 296069"/>
                <a:gd name="connsiteX11" fmla="*/ 64192 w 107799"/>
                <a:gd name="connsiteY11" fmla="*/ 103983 h 296069"/>
                <a:gd name="connsiteX12" fmla="*/ 64192 w 107799"/>
                <a:gd name="connsiteY12" fmla="*/ 45361 h 296069"/>
                <a:gd name="connsiteX13" fmla="*/ 49616 w 107799"/>
                <a:gd name="connsiteY13" fmla="*/ 12202 h 296069"/>
                <a:gd name="connsiteX14" fmla="*/ 6192 w 107799"/>
                <a:gd name="connsiteY14" fmla="*/ 63 h 296069"/>
                <a:gd name="connsiteX15" fmla="*/ 119 w 107799"/>
                <a:gd name="connsiteY15" fmla="*/ 3320 h 296069"/>
                <a:gd name="connsiteX16" fmla="*/ 4978 w 107799"/>
                <a:gd name="connsiteY16" fmla="*/ 6576 h 296069"/>
                <a:gd name="connsiteX17" fmla="*/ 42935 w 107799"/>
                <a:gd name="connsiteY17" fmla="*/ 32334 h 296069"/>
                <a:gd name="connsiteX18" fmla="*/ 43846 w 107799"/>
                <a:gd name="connsiteY18" fmla="*/ 46250 h 296069"/>
                <a:gd name="connsiteX19" fmla="*/ 43846 w 107799"/>
                <a:gd name="connsiteY19" fmla="*/ 108424 h 296069"/>
                <a:gd name="connsiteX20" fmla="*/ 55993 w 107799"/>
                <a:gd name="connsiteY20" fmla="*/ 136551 h 296069"/>
                <a:gd name="connsiteX21" fmla="*/ 79678 w 107799"/>
                <a:gd name="connsiteY21" fmla="*/ 148098 h 296069"/>
                <a:gd name="connsiteX22" fmla="*/ 43846 w 107799"/>
                <a:gd name="connsiteY22" fmla="*/ 185698 h 296069"/>
                <a:gd name="connsiteX23" fmla="*/ 43846 w 107799"/>
                <a:gd name="connsiteY23" fmla="*/ 256755 h 29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7799" h="296069">
                  <a:moveTo>
                    <a:pt x="43846" y="256755"/>
                  </a:moveTo>
                  <a:cubicBezTo>
                    <a:pt x="43846" y="268598"/>
                    <a:pt x="35951" y="287546"/>
                    <a:pt x="2852" y="289619"/>
                  </a:cubicBezTo>
                  <a:cubicBezTo>
                    <a:pt x="1334" y="289915"/>
                    <a:pt x="119" y="291099"/>
                    <a:pt x="119" y="292876"/>
                  </a:cubicBezTo>
                  <a:cubicBezTo>
                    <a:pt x="119" y="296133"/>
                    <a:pt x="3459" y="296133"/>
                    <a:pt x="6192" y="296133"/>
                  </a:cubicBezTo>
                  <a:cubicBezTo>
                    <a:pt x="35647" y="296133"/>
                    <a:pt x="63888" y="281625"/>
                    <a:pt x="64192" y="259124"/>
                  </a:cubicBezTo>
                  <a:lnTo>
                    <a:pt x="64192" y="191620"/>
                  </a:lnTo>
                  <a:cubicBezTo>
                    <a:pt x="64192" y="180073"/>
                    <a:pt x="64192" y="170599"/>
                    <a:pt x="76338" y="160829"/>
                  </a:cubicBezTo>
                  <a:cubicBezTo>
                    <a:pt x="86966" y="152243"/>
                    <a:pt x="98505" y="151650"/>
                    <a:pt x="105186" y="151354"/>
                  </a:cubicBezTo>
                  <a:cubicBezTo>
                    <a:pt x="106704" y="151058"/>
                    <a:pt x="107919" y="149874"/>
                    <a:pt x="107919" y="148098"/>
                  </a:cubicBezTo>
                  <a:cubicBezTo>
                    <a:pt x="107919" y="145137"/>
                    <a:pt x="106097" y="145137"/>
                    <a:pt x="103060" y="144841"/>
                  </a:cubicBezTo>
                  <a:cubicBezTo>
                    <a:pt x="83019" y="143657"/>
                    <a:pt x="68443" y="132998"/>
                    <a:pt x="65103" y="118491"/>
                  </a:cubicBezTo>
                  <a:cubicBezTo>
                    <a:pt x="64192" y="115234"/>
                    <a:pt x="64192" y="114642"/>
                    <a:pt x="64192" y="103983"/>
                  </a:cubicBezTo>
                  <a:lnTo>
                    <a:pt x="64192" y="45361"/>
                  </a:lnTo>
                  <a:cubicBezTo>
                    <a:pt x="64192" y="32927"/>
                    <a:pt x="64192" y="23452"/>
                    <a:pt x="49616" y="12202"/>
                  </a:cubicBezTo>
                  <a:cubicBezTo>
                    <a:pt x="37469" y="3023"/>
                    <a:pt x="16517" y="63"/>
                    <a:pt x="6192" y="63"/>
                  </a:cubicBezTo>
                  <a:cubicBezTo>
                    <a:pt x="3459" y="63"/>
                    <a:pt x="119" y="63"/>
                    <a:pt x="119" y="3320"/>
                  </a:cubicBezTo>
                  <a:cubicBezTo>
                    <a:pt x="119" y="6280"/>
                    <a:pt x="1941" y="6280"/>
                    <a:pt x="4978" y="6576"/>
                  </a:cubicBezTo>
                  <a:cubicBezTo>
                    <a:pt x="24108" y="7761"/>
                    <a:pt x="38988" y="17235"/>
                    <a:pt x="42935" y="32334"/>
                  </a:cubicBezTo>
                  <a:cubicBezTo>
                    <a:pt x="43846" y="34999"/>
                    <a:pt x="43846" y="35591"/>
                    <a:pt x="43846" y="46250"/>
                  </a:cubicBezTo>
                  <a:lnTo>
                    <a:pt x="43846" y="108424"/>
                  </a:lnTo>
                  <a:cubicBezTo>
                    <a:pt x="43846" y="122044"/>
                    <a:pt x="46276" y="127077"/>
                    <a:pt x="55993" y="136551"/>
                  </a:cubicBezTo>
                  <a:cubicBezTo>
                    <a:pt x="62370" y="142768"/>
                    <a:pt x="71176" y="145729"/>
                    <a:pt x="79678" y="148098"/>
                  </a:cubicBezTo>
                  <a:cubicBezTo>
                    <a:pt x="54778" y="154907"/>
                    <a:pt x="43846" y="168526"/>
                    <a:pt x="43846" y="185698"/>
                  </a:cubicBezTo>
                  <a:lnTo>
                    <a:pt x="43846" y="256755"/>
                  </a:ln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6" name="Freeform: Shape 15">
              <a:extLst>
                <a:ext uri="{FF2B5EF4-FFF2-40B4-BE49-F238E27FC236}">
                  <a16:creationId xmlns:a16="http://schemas.microsoft.com/office/drawing/2014/main" id="{0A03D8C1-211E-1FBB-63AC-4BBBC94F3656}"/>
                </a:ext>
              </a:extLst>
            </p:cNvPr>
            <p:cNvSpPr/>
            <p:nvPr>
              <p:custDataLst>
                <p:tags r:id="rId10"/>
              </p:custDataLst>
            </p:nvPr>
          </p:nvSpPr>
          <p:spPr>
            <a:xfrm>
              <a:off x="9396487" y="3008308"/>
              <a:ext cx="35528" cy="88524"/>
            </a:xfrm>
            <a:custGeom>
              <a:avLst/>
              <a:gdLst>
                <a:gd name="connsiteX0" fmla="*/ 35652 w 35528"/>
                <a:gd name="connsiteY0" fmla="*/ 31150 h 88524"/>
                <a:gd name="connsiteX1" fmla="*/ 16218 w 35528"/>
                <a:gd name="connsiteY1" fmla="*/ 63 h 88524"/>
                <a:gd name="connsiteX2" fmla="*/ 124 w 35528"/>
                <a:gd name="connsiteY2" fmla="*/ 15754 h 88524"/>
                <a:gd name="connsiteX3" fmla="*/ 16218 w 35528"/>
                <a:gd name="connsiteY3" fmla="*/ 31446 h 88524"/>
                <a:gd name="connsiteX4" fmla="*/ 26846 w 35528"/>
                <a:gd name="connsiteY4" fmla="*/ 27597 h 88524"/>
                <a:gd name="connsiteX5" fmla="*/ 28365 w 35528"/>
                <a:gd name="connsiteY5" fmla="*/ 26709 h 88524"/>
                <a:gd name="connsiteX6" fmla="*/ 28972 w 35528"/>
                <a:gd name="connsiteY6" fmla="*/ 31150 h 88524"/>
                <a:gd name="connsiteX7" fmla="*/ 8323 w 35528"/>
                <a:gd name="connsiteY7" fmla="*/ 80594 h 88524"/>
                <a:gd name="connsiteX8" fmla="*/ 4983 w 35528"/>
                <a:gd name="connsiteY8" fmla="*/ 85331 h 88524"/>
                <a:gd name="connsiteX9" fmla="*/ 8019 w 35528"/>
                <a:gd name="connsiteY9" fmla="*/ 88588 h 88524"/>
                <a:gd name="connsiteX10" fmla="*/ 35652 w 35528"/>
                <a:gd name="connsiteY10" fmla="*/ 31150 h 8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28" h="88524">
                  <a:moveTo>
                    <a:pt x="35652" y="31150"/>
                  </a:moveTo>
                  <a:cubicBezTo>
                    <a:pt x="35652" y="11609"/>
                    <a:pt x="28061" y="63"/>
                    <a:pt x="16218" y="63"/>
                  </a:cubicBezTo>
                  <a:cubicBezTo>
                    <a:pt x="6197" y="63"/>
                    <a:pt x="124" y="7465"/>
                    <a:pt x="124" y="15754"/>
                  </a:cubicBezTo>
                  <a:cubicBezTo>
                    <a:pt x="124" y="23748"/>
                    <a:pt x="6197" y="31446"/>
                    <a:pt x="16218" y="31446"/>
                  </a:cubicBezTo>
                  <a:cubicBezTo>
                    <a:pt x="19862" y="31446"/>
                    <a:pt x="23810" y="30262"/>
                    <a:pt x="26846" y="27597"/>
                  </a:cubicBezTo>
                  <a:cubicBezTo>
                    <a:pt x="27757" y="27005"/>
                    <a:pt x="28061" y="26709"/>
                    <a:pt x="28365" y="26709"/>
                  </a:cubicBezTo>
                  <a:cubicBezTo>
                    <a:pt x="28668" y="26709"/>
                    <a:pt x="28972" y="27005"/>
                    <a:pt x="28972" y="31150"/>
                  </a:cubicBezTo>
                  <a:cubicBezTo>
                    <a:pt x="28972" y="53059"/>
                    <a:pt x="18344" y="70823"/>
                    <a:pt x="8323" y="80594"/>
                  </a:cubicBezTo>
                  <a:cubicBezTo>
                    <a:pt x="4983" y="83851"/>
                    <a:pt x="4983" y="84443"/>
                    <a:pt x="4983" y="85331"/>
                  </a:cubicBezTo>
                  <a:cubicBezTo>
                    <a:pt x="4983" y="87403"/>
                    <a:pt x="6501" y="88588"/>
                    <a:pt x="8019" y="88588"/>
                  </a:cubicBezTo>
                  <a:cubicBezTo>
                    <a:pt x="11360" y="88588"/>
                    <a:pt x="35652" y="65790"/>
                    <a:pt x="35652" y="31150"/>
                  </a:cubicBez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7" name="Freeform: Shape 16">
              <a:extLst>
                <a:ext uri="{FF2B5EF4-FFF2-40B4-BE49-F238E27FC236}">
                  <a16:creationId xmlns:a16="http://schemas.microsoft.com/office/drawing/2014/main" id="{26D09E60-A5BC-593C-2408-1BBA1F73DBC0}"/>
                </a:ext>
              </a:extLst>
            </p:cNvPr>
            <p:cNvSpPr/>
            <p:nvPr>
              <p:custDataLst>
                <p:tags r:id="rId11"/>
              </p:custDataLst>
            </p:nvPr>
          </p:nvSpPr>
          <p:spPr>
            <a:xfrm>
              <a:off x="9514441" y="2908829"/>
              <a:ext cx="164584" cy="194813"/>
            </a:xfrm>
            <a:custGeom>
              <a:avLst/>
              <a:gdLst>
                <a:gd name="connsiteX0" fmla="*/ 61164 w 164584"/>
                <a:gd name="connsiteY0" fmla="*/ 27005 h 194813"/>
                <a:gd name="connsiteX1" fmla="*/ 65719 w 164584"/>
                <a:gd name="connsiteY1" fmla="*/ 8057 h 194813"/>
                <a:gd name="connsiteX2" fmla="*/ 56913 w 164584"/>
                <a:gd name="connsiteY2" fmla="*/ 63 h 194813"/>
                <a:gd name="connsiteX3" fmla="*/ 44767 w 164584"/>
                <a:gd name="connsiteY3" fmla="*/ 10721 h 194813"/>
                <a:gd name="connsiteX4" fmla="*/ 1039 w 164584"/>
                <a:gd name="connsiteY4" fmla="*/ 182146 h 194813"/>
                <a:gd name="connsiteX5" fmla="*/ 128 w 164584"/>
                <a:gd name="connsiteY5" fmla="*/ 186883 h 194813"/>
                <a:gd name="connsiteX6" fmla="*/ 8631 w 164584"/>
                <a:gd name="connsiteY6" fmla="*/ 194877 h 194813"/>
                <a:gd name="connsiteX7" fmla="*/ 19259 w 164584"/>
                <a:gd name="connsiteY7" fmla="*/ 188659 h 194813"/>
                <a:gd name="connsiteX8" fmla="*/ 35961 w 164584"/>
                <a:gd name="connsiteY8" fmla="*/ 125004 h 194813"/>
                <a:gd name="connsiteX9" fmla="*/ 65416 w 164584"/>
                <a:gd name="connsiteY9" fmla="*/ 134182 h 194813"/>
                <a:gd name="connsiteX10" fmla="*/ 105803 w 164584"/>
                <a:gd name="connsiteY10" fmla="*/ 112569 h 194813"/>
                <a:gd name="connsiteX11" fmla="*/ 133132 w 164584"/>
                <a:gd name="connsiteY11" fmla="*/ 134182 h 194813"/>
                <a:gd name="connsiteX12" fmla="*/ 155603 w 164584"/>
                <a:gd name="connsiteY12" fmla="*/ 117899 h 194813"/>
                <a:gd name="connsiteX13" fmla="*/ 164713 w 164584"/>
                <a:gd name="connsiteY13" fmla="*/ 88588 h 194813"/>
                <a:gd name="connsiteX14" fmla="*/ 161069 w 164584"/>
                <a:gd name="connsiteY14" fmla="*/ 85627 h 194813"/>
                <a:gd name="connsiteX15" fmla="*/ 156818 w 164584"/>
                <a:gd name="connsiteY15" fmla="*/ 90956 h 194813"/>
                <a:gd name="connsiteX16" fmla="*/ 133739 w 164584"/>
                <a:gd name="connsiteY16" fmla="*/ 127669 h 194813"/>
                <a:gd name="connsiteX17" fmla="*/ 124630 w 164584"/>
                <a:gd name="connsiteY17" fmla="*/ 114050 h 194813"/>
                <a:gd name="connsiteX18" fmla="*/ 130703 w 164584"/>
                <a:gd name="connsiteY18" fmla="*/ 83258 h 194813"/>
                <a:gd name="connsiteX19" fmla="*/ 139205 w 164584"/>
                <a:gd name="connsiteY19" fmla="*/ 51283 h 194813"/>
                <a:gd name="connsiteX20" fmla="*/ 144368 w 164584"/>
                <a:gd name="connsiteY20" fmla="*/ 31150 h 194813"/>
                <a:gd name="connsiteX21" fmla="*/ 148923 w 164584"/>
                <a:gd name="connsiteY21" fmla="*/ 11313 h 194813"/>
                <a:gd name="connsiteX22" fmla="*/ 140116 w 164584"/>
                <a:gd name="connsiteY22" fmla="*/ 3320 h 194813"/>
                <a:gd name="connsiteX23" fmla="*/ 128274 w 164584"/>
                <a:gd name="connsiteY23" fmla="*/ 13682 h 194813"/>
                <a:gd name="connsiteX24" fmla="*/ 114001 w 164584"/>
                <a:gd name="connsiteY24" fmla="*/ 69047 h 194813"/>
                <a:gd name="connsiteX25" fmla="*/ 106106 w 164584"/>
                <a:gd name="connsiteY25" fmla="*/ 99246 h 194813"/>
                <a:gd name="connsiteX26" fmla="*/ 66630 w 164584"/>
                <a:gd name="connsiteY26" fmla="*/ 127669 h 194813"/>
                <a:gd name="connsiteX27" fmla="*/ 44159 w 164584"/>
                <a:gd name="connsiteY27" fmla="*/ 101911 h 194813"/>
                <a:gd name="connsiteX28" fmla="*/ 48411 w 164584"/>
                <a:gd name="connsiteY28" fmla="*/ 76745 h 194813"/>
                <a:gd name="connsiteX29" fmla="*/ 61164 w 164584"/>
                <a:gd name="connsiteY29" fmla="*/ 27005 h 194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4584" h="194813">
                  <a:moveTo>
                    <a:pt x="61164" y="27005"/>
                  </a:moveTo>
                  <a:cubicBezTo>
                    <a:pt x="62683" y="20788"/>
                    <a:pt x="65719" y="9537"/>
                    <a:pt x="65719" y="8057"/>
                  </a:cubicBezTo>
                  <a:cubicBezTo>
                    <a:pt x="65719" y="3023"/>
                    <a:pt x="62075" y="63"/>
                    <a:pt x="56913" y="63"/>
                  </a:cubicBezTo>
                  <a:cubicBezTo>
                    <a:pt x="56002" y="63"/>
                    <a:pt x="47500" y="359"/>
                    <a:pt x="44767" y="10721"/>
                  </a:cubicBezTo>
                  <a:lnTo>
                    <a:pt x="1039" y="182146"/>
                  </a:lnTo>
                  <a:cubicBezTo>
                    <a:pt x="128" y="185698"/>
                    <a:pt x="128" y="186291"/>
                    <a:pt x="128" y="186883"/>
                  </a:cubicBezTo>
                  <a:cubicBezTo>
                    <a:pt x="128" y="191324"/>
                    <a:pt x="3469" y="194877"/>
                    <a:pt x="8631" y="194877"/>
                  </a:cubicBezTo>
                  <a:cubicBezTo>
                    <a:pt x="15008" y="194877"/>
                    <a:pt x="18652" y="189547"/>
                    <a:pt x="19259" y="188659"/>
                  </a:cubicBezTo>
                  <a:cubicBezTo>
                    <a:pt x="20474" y="185995"/>
                    <a:pt x="24421" y="170599"/>
                    <a:pt x="35961" y="125004"/>
                  </a:cubicBezTo>
                  <a:cubicBezTo>
                    <a:pt x="45678" y="132998"/>
                    <a:pt x="59342" y="134182"/>
                    <a:pt x="65416" y="134182"/>
                  </a:cubicBezTo>
                  <a:cubicBezTo>
                    <a:pt x="86672" y="134182"/>
                    <a:pt x="98515" y="120859"/>
                    <a:pt x="105803" y="112569"/>
                  </a:cubicBezTo>
                  <a:cubicBezTo>
                    <a:pt x="108536" y="125892"/>
                    <a:pt x="119771" y="134182"/>
                    <a:pt x="133132" y="134182"/>
                  </a:cubicBezTo>
                  <a:cubicBezTo>
                    <a:pt x="143760" y="134182"/>
                    <a:pt x="150745" y="127373"/>
                    <a:pt x="155603" y="117899"/>
                  </a:cubicBezTo>
                  <a:cubicBezTo>
                    <a:pt x="160765" y="107240"/>
                    <a:pt x="164713" y="89180"/>
                    <a:pt x="164713" y="88588"/>
                  </a:cubicBezTo>
                  <a:cubicBezTo>
                    <a:pt x="164713" y="85627"/>
                    <a:pt x="161980" y="85627"/>
                    <a:pt x="161069" y="85627"/>
                  </a:cubicBezTo>
                  <a:cubicBezTo>
                    <a:pt x="158032" y="85627"/>
                    <a:pt x="157729" y="86811"/>
                    <a:pt x="156818" y="90956"/>
                  </a:cubicBezTo>
                  <a:cubicBezTo>
                    <a:pt x="151656" y="110201"/>
                    <a:pt x="146190" y="127669"/>
                    <a:pt x="133739" y="127669"/>
                  </a:cubicBezTo>
                  <a:cubicBezTo>
                    <a:pt x="125541" y="127669"/>
                    <a:pt x="124630" y="119971"/>
                    <a:pt x="124630" y="114050"/>
                  </a:cubicBezTo>
                  <a:cubicBezTo>
                    <a:pt x="124630" y="107536"/>
                    <a:pt x="128274" y="93621"/>
                    <a:pt x="130703" y="83258"/>
                  </a:cubicBezTo>
                  <a:lnTo>
                    <a:pt x="139205" y="51283"/>
                  </a:lnTo>
                  <a:cubicBezTo>
                    <a:pt x="140116" y="46842"/>
                    <a:pt x="143153" y="35591"/>
                    <a:pt x="144368" y="31150"/>
                  </a:cubicBezTo>
                  <a:cubicBezTo>
                    <a:pt x="145886" y="24341"/>
                    <a:pt x="148923" y="13090"/>
                    <a:pt x="148923" y="11313"/>
                  </a:cubicBezTo>
                  <a:cubicBezTo>
                    <a:pt x="148923" y="5984"/>
                    <a:pt x="144671" y="3320"/>
                    <a:pt x="140116" y="3320"/>
                  </a:cubicBezTo>
                  <a:cubicBezTo>
                    <a:pt x="138598" y="3320"/>
                    <a:pt x="130703" y="3616"/>
                    <a:pt x="128274" y="13682"/>
                  </a:cubicBezTo>
                  <a:lnTo>
                    <a:pt x="114001" y="69047"/>
                  </a:lnTo>
                  <a:cubicBezTo>
                    <a:pt x="110358" y="83851"/>
                    <a:pt x="107017" y="96285"/>
                    <a:pt x="106106" y="99246"/>
                  </a:cubicBezTo>
                  <a:cubicBezTo>
                    <a:pt x="105803" y="100726"/>
                    <a:pt x="91227" y="127669"/>
                    <a:pt x="66630" y="127669"/>
                  </a:cubicBezTo>
                  <a:cubicBezTo>
                    <a:pt x="51447" y="127669"/>
                    <a:pt x="44159" y="117899"/>
                    <a:pt x="44159" y="101911"/>
                  </a:cubicBezTo>
                  <a:cubicBezTo>
                    <a:pt x="44159" y="93325"/>
                    <a:pt x="46285" y="85035"/>
                    <a:pt x="48411" y="76745"/>
                  </a:cubicBezTo>
                  <a:lnTo>
                    <a:pt x="61164" y="27005"/>
                  </a:ln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8" name="Freeform: Shape 17">
              <a:extLst>
                <a:ext uri="{FF2B5EF4-FFF2-40B4-BE49-F238E27FC236}">
                  <a16:creationId xmlns:a16="http://schemas.microsoft.com/office/drawing/2014/main" id="{B916DDAB-3267-7B77-49F1-DD4BA019FD6B}"/>
                </a:ext>
              </a:extLst>
            </p:cNvPr>
            <p:cNvSpPr/>
            <p:nvPr>
              <p:custDataLst>
                <p:tags r:id="rId12"/>
              </p:custDataLst>
            </p:nvPr>
          </p:nvSpPr>
          <p:spPr>
            <a:xfrm>
              <a:off x="9789656" y="2931034"/>
              <a:ext cx="201934" cy="69280"/>
            </a:xfrm>
            <a:custGeom>
              <a:avLst/>
              <a:gdLst>
                <a:gd name="connsiteX0" fmla="*/ 191748 w 201934"/>
                <a:gd name="connsiteY0" fmla="*/ 11906 h 69280"/>
                <a:gd name="connsiteX1" fmla="*/ 202072 w 201934"/>
                <a:gd name="connsiteY1" fmla="*/ 5984 h 69280"/>
                <a:gd name="connsiteX2" fmla="*/ 192051 w 201934"/>
                <a:gd name="connsiteY2" fmla="*/ 63 h 69280"/>
                <a:gd name="connsiteX3" fmla="*/ 10158 w 201934"/>
                <a:gd name="connsiteY3" fmla="*/ 63 h 69280"/>
                <a:gd name="connsiteX4" fmla="*/ 137 w 201934"/>
                <a:gd name="connsiteY4" fmla="*/ 5984 h 69280"/>
                <a:gd name="connsiteX5" fmla="*/ 10462 w 201934"/>
                <a:gd name="connsiteY5" fmla="*/ 11906 h 69280"/>
                <a:gd name="connsiteX6" fmla="*/ 191748 w 201934"/>
                <a:gd name="connsiteY6" fmla="*/ 11906 h 69280"/>
                <a:gd name="connsiteX7" fmla="*/ 192051 w 201934"/>
                <a:gd name="connsiteY7" fmla="*/ 69343 h 69280"/>
                <a:gd name="connsiteX8" fmla="*/ 202072 w 201934"/>
                <a:gd name="connsiteY8" fmla="*/ 63422 h 69280"/>
                <a:gd name="connsiteX9" fmla="*/ 191748 w 201934"/>
                <a:gd name="connsiteY9" fmla="*/ 57500 h 69280"/>
                <a:gd name="connsiteX10" fmla="*/ 10462 w 201934"/>
                <a:gd name="connsiteY10" fmla="*/ 57500 h 69280"/>
                <a:gd name="connsiteX11" fmla="*/ 137 w 201934"/>
                <a:gd name="connsiteY11" fmla="*/ 63422 h 69280"/>
                <a:gd name="connsiteX12" fmla="*/ 10158 w 201934"/>
                <a:gd name="connsiteY12" fmla="*/ 69343 h 69280"/>
                <a:gd name="connsiteX13" fmla="*/ 192051 w 201934"/>
                <a:gd name="connsiteY13" fmla="*/ 69343 h 69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1934" h="69280">
                  <a:moveTo>
                    <a:pt x="191748" y="11906"/>
                  </a:moveTo>
                  <a:cubicBezTo>
                    <a:pt x="196302" y="11906"/>
                    <a:pt x="202072" y="11906"/>
                    <a:pt x="202072" y="5984"/>
                  </a:cubicBezTo>
                  <a:cubicBezTo>
                    <a:pt x="202072" y="63"/>
                    <a:pt x="196302" y="63"/>
                    <a:pt x="192051" y="63"/>
                  </a:cubicBezTo>
                  <a:lnTo>
                    <a:pt x="10158" y="63"/>
                  </a:lnTo>
                  <a:cubicBezTo>
                    <a:pt x="5907" y="63"/>
                    <a:pt x="137" y="63"/>
                    <a:pt x="137" y="5984"/>
                  </a:cubicBezTo>
                  <a:cubicBezTo>
                    <a:pt x="137" y="11906"/>
                    <a:pt x="5907" y="11906"/>
                    <a:pt x="10462" y="11906"/>
                  </a:cubicBezTo>
                  <a:lnTo>
                    <a:pt x="191748" y="11906"/>
                  </a:lnTo>
                  <a:close/>
                  <a:moveTo>
                    <a:pt x="192051" y="69343"/>
                  </a:moveTo>
                  <a:cubicBezTo>
                    <a:pt x="196302" y="69343"/>
                    <a:pt x="202072" y="69343"/>
                    <a:pt x="202072" y="63422"/>
                  </a:cubicBezTo>
                  <a:cubicBezTo>
                    <a:pt x="202072" y="57500"/>
                    <a:pt x="196302" y="57500"/>
                    <a:pt x="191748" y="57500"/>
                  </a:cubicBezTo>
                  <a:lnTo>
                    <a:pt x="10462" y="57500"/>
                  </a:lnTo>
                  <a:cubicBezTo>
                    <a:pt x="5907" y="57500"/>
                    <a:pt x="137" y="57500"/>
                    <a:pt x="137" y="63422"/>
                  </a:cubicBezTo>
                  <a:cubicBezTo>
                    <a:pt x="137" y="69343"/>
                    <a:pt x="5907" y="69343"/>
                    <a:pt x="10158" y="69343"/>
                  </a:cubicBezTo>
                  <a:lnTo>
                    <a:pt x="192051" y="69343"/>
                  </a:ln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9" name="Freeform: Shape 18">
              <a:extLst>
                <a:ext uri="{FF2B5EF4-FFF2-40B4-BE49-F238E27FC236}">
                  <a16:creationId xmlns:a16="http://schemas.microsoft.com/office/drawing/2014/main" id="{47AEBCD3-46D5-CB18-EA6E-6269A33C03E9}"/>
                </a:ext>
              </a:extLst>
            </p:cNvPr>
            <p:cNvSpPr/>
            <p:nvPr>
              <p:custDataLst>
                <p:tags r:id="rId13"/>
              </p:custDataLst>
            </p:nvPr>
          </p:nvSpPr>
          <p:spPr>
            <a:xfrm>
              <a:off x="10120207" y="2842509"/>
              <a:ext cx="100208" cy="197182"/>
            </a:xfrm>
            <a:custGeom>
              <a:avLst/>
              <a:gdLst>
                <a:gd name="connsiteX0" fmla="*/ 62398 w 100208"/>
                <a:gd name="connsiteY0" fmla="*/ 7761 h 197182"/>
                <a:gd name="connsiteX1" fmla="*/ 55414 w 100208"/>
                <a:gd name="connsiteY1" fmla="*/ 63 h 197182"/>
                <a:gd name="connsiteX2" fmla="*/ 148 w 100208"/>
                <a:gd name="connsiteY2" fmla="*/ 19011 h 197182"/>
                <a:gd name="connsiteX3" fmla="*/ 148 w 100208"/>
                <a:gd name="connsiteY3" fmla="*/ 28189 h 197182"/>
                <a:gd name="connsiteX4" fmla="*/ 39927 w 100208"/>
                <a:gd name="connsiteY4" fmla="*/ 20492 h 197182"/>
                <a:gd name="connsiteX5" fmla="*/ 39927 w 100208"/>
                <a:gd name="connsiteY5" fmla="*/ 173856 h 197182"/>
                <a:gd name="connsiteX6" fmla="*/ 11687 w 100208"/>
                <a:gd name="connsiteY6" fmla="*/ 188067 h 197182"/>
                <a:gd name="connsiteX7" fmla="*/ 1970 w 100208"/>
                <a:gd name="connsiteY7" fmla="*/ 188067 h 197182"/>
                <a:gd name="connsiteX8" fmla="*/ 1970 w 100208"/>
                <a:gd name="connsiteY8" fmla="*/ 197245 h 197182"/>
                <a:gd name="connsiteX9" fmla="*/ 51163 w 100208"/>
                <a:gd name="connsiteY9" fmla="*/ 196357 h 197182"/>
                <a:gd name="connsiteX10" fmla="*/ 100356 w 100208"/>
                <a:gd name="connsiteY10" fmla="*/ 197245 h 197182"/>
                <a:gd name="connsiteX11" fmla="*/ 100356 w 100208"/>
                <a:gd name="connsiteY11" fmla="*/ 188067 h 197182"/>
                <a:gd name="connsiteX12" fmla="*/ 90639 w 100208"/>
                <a:gd name="connsiteY12" fmla="*/ 188067 h 197182"/>
                <a:gd name="connsiteX13" fmla="*/ 62398 w 100208"/>
                <a:gd name="connsiteY13" fmla="*/ 173856 h 197182"/>
                <a:gd name="connsiteX14" fmla="*/ 62398 w 100208"/>
                <a:gd name="connsiteY14" fmla="*/ 7761 h 19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208" h="197182">
                  <a:moveTo>
                    <a:pt x="62398" y="7761"/>
                  </a:moveTo>
                  <a:cubicBezTo>
                    <a:pt x="62398" y="655"/>
                    <a:pt x="62398" y="63"/>
                    <a:pt x="55414" y="63"/>
                  </a:cubicBezTo>
                  <a:cubicBezTo>
                    <a:pt x="36587" y="19011"/>
                    <a:pt x="9865" y="19011"/>
                    <a:pt x="148" y="19011"/>
                  </a:cubicBezTo>
                  <a:lnTo>
                    <a:pt x="148" y="28189"/>
                  </a:lnTo>
                  <a:cubicBezTo>
                    <a:pt x="6221" y="28189"/>
                    <a:pt x="24137" y="28189"/>
                    <a:pt x="39927" y="20492"/>
                  </a:cubicBezTo>
                  <a:lnTo>
                    <a:pt x="39927" y="173856"/>
                  </a:lnTo>
                  <a:cubicBezTo>
                    <a:pt x="39927" y="184514"/>
                    <a:pt x="39016" y="188067"/>
                    <a:pt x="11687" y="188067"/>
                  </a:cubicBezTo>
                  <a:lnTo>
                    <a:pt x="1970" y="188067"/>
                  </a:lnTo>
                  <a:lnTo>
                    <a:pt x="1970" y="197245"/>
                  </a:lnTo>
                  <a:cubicBezTo>
                    <a:pt x="12598" y="196357"/>
                    <a:pt x="39016" y="196357"/>
                    <a:pt x="51163" y="196357"/>
                  </a:cubicBezTo>
                  <a:cubicBezTo>
                    <a:pt x="63309" y="196357"/>
                    <a:pt x="89728" y="196357"/>
                    <a:pt x="100356" y="197245"/>
                  </a:cubicBezTo>
                  <a:lnTo>
                    <a:pt x="100356" y="188067"/>
                  </a:lnTo>
                  <a:lnTo>
                    <a:pt x="90639" y="188067"/>
                  </a:lnTo>
                  <a:cubicBezTo>
                    <a:pt x="63309" y="188067"/>
                    <a:pt x="62398" y="184810"/>
                    <a:pt x="62398" y="173856"/>
                  </a:cubicBezTo>
                  <a:lnTo>
                    <a:pt x="62398" y="7761"/>
                  </a:ln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0" name="Freeform: Shape 19">
              <a:extLst>
                <a:ext uri="{FF2B5EF4-FFF2-40B4-BE49-F238E27FC236}">
                  <a16:creationId xmlns:a16="http://schemas.microsoft.com/office/drawing/2014/main" id="{A685A60C-018B-ABB2-5DFB-50CFBD1A3037}"/>
                </a:ext>
              </a:extLst>
            </p:cNvPr>
            <p:cNvSpPr/>
            <p:nvPr>
              <p:custDataLst>
                <p:tags r:id="rId14"/>
              </p:custDataLst>
            </p:nvPr>
          </p:nvSpPr>
          <p:spPr>
            <a:xfrm>
              <a:off x="10272038" y="2842509"/>
              <a:ext cx="100208" cy="197182"/>
            </a:xfrm>
            <a:custGeom>
              <a:avLst/>
              <a:gdLst>
                <a:gd name="connsiteX0" fmla="*/ 62403 w 100208"/>
                <a:gd name="connsiteY0" fmla="*/ 7761 h 197182"/>
                <a:gd name="connsiteX1" fmla="*/ 55419 w 100208"/>
                <a:gd name="connsiteY1" fmla="*/ 63 h 197182"/>
                <a:gd name="connsiteX2" fmla="*/ 153 w 100208"/>
                <a:gd name="connsiteY2" fmla="*/ 19011 h 197182"/>
                <a:gd name="connsiteX3" fmla="*/ 153 w 100208"/>
                <a:gd name="connsiteY3" fmla="*/ 28189 h 197182"/>
                <a:gd name="connsiteX4" fmla="*/ 39932 w 100208"/>
                <a:gd name="connsiteY4" fmla="*/ 20492 h 197182"/>
                <a:gd name="connsiteX5" fmla="*/ 39932 w 100208"/>
                <a:gd name="connsiteY5" fmla="*/ 173856 h 197182"/>
                <a:gd name="connsiteX6" fmla="*/ 11692 w 100208"/>
                <a:gd name="connsiteY6" fmla="*/ 188067 h 197182"/>
                <a:gd name="connsiteX7" fmla="*/ 1975 w 100208"/>
                <a:gd name="connsiteY7" fmla="*/ 188067 h 197182"/>
                <a:gd name="connsiteX8" fmla="*/ 1975 w 100208"/>
                <a:gd name="connsiteY8" fmla="*/ 197245 h 197182"/>
                <a:gd name="connsiteX9" fmla="*/ 51168 w 100208"/>
                <a:gd name="connsiteY9" fmla="*/ 196357 h 197182"/>
                <a:gd name="connsiteX10" fmla="*/ 100361 w 100208"/>
                <a:gd name="connsiteY10" fmla="*/ 197245 h 197182"/>
                <a:gd name="connsiteX11" fmla="*/ 100361 w 100208"/>
                <a:gd name="connsiteY11" fmla="*/ 188067 h 197182"/>
                <a:gd name="connsiteX12" fmla="*/ 90644 w 100208"/>
                <a:gd name="connsiteY12" fmla="*/ 188067 h 197182"/>
                <a:gd name="connsiteX13" fmla="*/ 62403 w 100208"/>
                <a:gd name="connsiteY13" fmla="*/ 173856 h 197182"/>
                <a:gd name="connsiteX14" fmla="*/ 62403 w 100208"/>
                <a:gd name="connsiteY14" fmla="*/ 7761 h 19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208" h="197182">
                  <a:moveTo>
                    <a:pt x="62403" y="7761"/>
                  </a:moveTo>
                  <a:cubicBezTo>
                    <a:pt x="62403" y="655"/>
                    <a:pt x="62403" y="63"/>
                    <a:pt x="55419" y="63"/>
                  </a:cubicBezTo>
                  <a:cubicBezTo>
                    <a:pt x="36592" y="19011"/>
                    <a:pt x="9870" y="19011"/>
                    <a:pt x="153" y="19011"/>
                  </a:cubicBezTo>
                  <a:lnTo>
                    <a:pt x="153" y="28189"/>
                  </a:lnTo>
                  <a:cubicBezTo>
                    <a:pt x="6226" y="28189"/>
                    <a:pt x="24142" y="28189"/>
                    <a:pt x="39932" y="20492"/>
                  </a:cubicBezTo>
                  <a:lnTo>
                    <a:pt x="39932" y="173856"/>
                  </a:lnTo>
                  <a:cubicBezTo>
                    <a:pt x="39932" y="184514"/>
                    <a:pt x="39021" y="188067"/>
                    <a:pt x="11692" y="188067"/>
                  </a:cubicBezTo>
                  <a:lnTo>
                    <a:pt x="1975" y="188067"/>
                  </a:lnTo>
                  <a:lnTo>
                    <a:pt x="1975" y="197245"/>
                  </a:lnTo>
                  <a:cubicBezTo>
                    <a:pt x="12603" y="196357"/>
                    <a:pt x="39021" y="196357"/>
                    <a:pt x="51168" y="196357"/>
                  </a:cubicBezTo>
                  <a:cubicBezTo>
                    <a:pt x="63314" y="196357"/>
                    <a:pt x="89733" y="196357"/>
                    <a:pt x="100361" y="197245"/>
                  </a:cubicBezTo>
                  <a:lnTo>
                    <a:pt x="100361" y="188067"/>
                  </a:lnTo>
                  <a:lnTo>
                    <a:pt x="90644" y="188067"/>
                  </a:lnTo>
                  <a:cubicBezTo>
                    <a:pt x="63314" y="188067"/>
                    <a:pt x="62403" y="184810"/>
                    <a:pt x="62403" y="173856"/>
                  </a:cubicBezTo>
                  <a:lnTo>
                    <a:pt x="62403" y="7761"/>
                  </a:ln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1" name="Freeform: Shape 20">
              <a:extLst>
                <a:ext uri="{FF2B5EF4-FFF2-40B4-BE49-F238E27FC236}">
                  <a16:creationId xmlns:a16="http://schemas.microsoft.com/office/drawing/2014/main" id="{B7D7A112-D95F-4495-519F-E5154072E382}"/>
                </a:ext>
              </a:extLst>
            </p:cNvPr>
            <p:cNvSpPr/>
            <p:nvPr>
              <p:custDataLst>
                <p:tags r:id="rId15"/>
              </p:custDataLst>
            </p:nvPr>
          </p:nvSpPr>
          <p:spPr>
            <a:xfrm>
              <a:off x="10422959" y="3008308"/>
              <a:ext cx="32188" cy="31383"/>
            </a:xfrm>
            <a:custGeom>
              <a:avLst/>
              <a:gdLst>
                <a:gd name="connsiteX0" fmla="*/ 32346 w 32188"/>
                <a:gd name="connsiteY0" fmla="*/ 15754 h 31383"/>
                <a:gd name="connsiteX1" fmla="*/ 16252 w 32188"/>
                <a:gd name="connsiteY1" fmla="*/ 63 h 31383"/>
                <a:gd name="connsiteX2" fmla="*/ 158 w 32188"/>
                <a:gd name="connsiteY2" fmla="*/ 15754 h 31383"/>
                <a:gd name="connsiteX3" fmla="*/ 16252 w 32188"/>
                <a:gd name="connsiteY3" fmla="*/ 31446 h 31383"/>
                <a:gd name="connsiteX4" fmla="*/ 32346 w 32188"/>
                <a:gd name="connsiteY4" fmla="*/ 15754 h 31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8" h="31383">
                  <a:moveTo>
                    <a:pt x="32346" y="15754"/>
                  </a:moveTo>
                  <a:cubicBezTo>
                    <a:pt x="32346" y="7168"/>
                    <a:pt x="25058" y="63"/>
                    <a:pt x="16252" y="63"/>
                  </a:cubicBezTo>
                  <a:cubicBezTo>
                    <a:pt x="7446" y="63"/>
                    <a:pt x="158" y="7168"/>
                    <a:pt x="158" y="15754"/>
                  </a:cubicBezTo>
                  <a:cubicBezTo>
                    <a:pt x="158" y="24340"/>
                    <a:pt x="7446" y="31446"/>
                    <a:pt x="16252" y="31446"/>
                  </a:cubicBezTo>
                  <a:cubicBezTo>
                    <a:pt x="25058" y="31446"/>
                    <a:pt x="32346" y="24341"/>
                    <a:pt x="32346" y="15754"/>
                  </a:cubicBez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grpSp>
      <p:pic>
        <p:nvPicPr>
          <p:cNvPr id="23" name="Graphic 22">
            <a:extLst>
              <a:ext uri="{FF2B5EF4-FFF2-40B4-BE49-F238E27FC236}">
                <a16:creationId xmlns:a16="http://schemas.microsoft.com/office/drawing/2014/main" id="{AFD372B2-84A5-47C8-3A19-25EBD3A403D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25733" y="1307991"/>
            <a:ext cx="6372000" cy="4784189"/>
          </a:xfrm>
          <a:prstGeom prst="rect">
            <a:avLst/>
          </a:prstGeom>
        </p:spPr>
      </p:pic>
      <p:pic>
        <p:nvPicPr>
          <p:cNvPr id="25" name="Graphic 24">
            <a:extLst>
              <a:ext uri="{FF2B5EF4-FFF2-40B4-BE49-F238E27FC236}">
                <a16:creationId xmlns:a16="http://schemas.microsoft.com/office/drawing/2014/main" id="{317B4669-F6AD-4F19-7E47-54419E05DC1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038844" y="1307991"/>
            <a:ext cx="6372000" cy="4784189"/>
          </a:xfrm>
          <a:prstGeom prst="rect">
            <a:avLst/>
          </a:prstGeom>
        </p:spPr>
      </p:pic>
    </p:spTree>
    <p:extLst>
      <p:ext uri="{BB962C8B-B14F-4D97-AF65-F5344CB8AC3E}">
        <p14:creationId xmlns:p14="http://schemas.microsoft.com/office/powerpoint/2010/main" val="3509282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45E21-47F8-B6A8-0DAB-6263A8A38C3D}"/>
              </a:ext>
            </a:extLst>
          </p:cNvPr>
          <p:cNvSpPr>
            <a:spLocks noGrp="1"/>
          </p:cNvSpPr>
          <p:nvPr>
            <p:ph type="title"/>
          </p:nvPr>
        </p:nvSpPr>
        <p:spPr/>
        <p:txBody>
          <a:bodyPr/>
          <a:lstStyle/>
          <a:p>
            <a:r>
              <a:rPr lang="en-IN" dirty="0"/>
              <a:t>M / M / 1 / N – Simulations</a:t>
            </a:r>
          </a:p>
        </p:txBody>
      </p:sp>
      <p:sp>
        <p:nvSpPr>
          <p:cNvPr id="3" name="Content Placeholder 2">
            <a:extLst>
              <a:ext uri="{FF2B5EF4-FFF2-40B4-BE49-F238E27FC236}">
                <a16:creationId xmlns:a16="http://schemas.microsoft.com/office/drawing/2014/main" id="{42A60B45-B557-32BA-DAC6-4792EF1C27FD}"/>
              </a:ext>
            </a:extLst>
          </p:cNvPr>
          <p:cNvSpPr>
            <a:spLocks noGrp="1"/>
          </p:cNvSpPr>
          <p:nvPr>
            <p:ph idx="1"/>
          </p:nvPr>
        </p:nvSpPr>
        <p:spPr/>
        <p:txBody>
          <a:bodyPr/>
          <a:lstStyle/>
          <a:p>
            <a:r>
              <a:rPr lang="en-IN" dirty="0"/>
              <a:t>Stationary State Distribution when </a:t>
            </a:r>
          </a:p>
        </p:txBody>
      </p:sp>
      <p:sp>
        <p:nvSpPr>
          <p:cNvPr id="4" name="Date Placeholder 3">
            <a:extLst>
              <a:ext uri="{FF2B5EF4-FFF2-40B4-BE49-F238E27FC236}">
                <a16:creationId xmlns:a16="http://schemas.microsoft.com/office/drawing/2014/main" id="{2E635C6C-B6B3-70A8-9B5B-51302EE9C0D0}"/>
              </a:ext>
            </a:extLst>
          </p:cNvPr>
          <p:cNvSpPr>
            <a:spLocks noGrp="1"/>
          </p:cNvSpPr>
          <p:nvPr>
            <p:ph type="dt" sz="half" idx="10"/>
          </p:nvPr>
        </p:nvSpPr>
        <p:spPr/>
        <p:txBody>
          <a:bodyPr/>
          <a:lstStyle/>
          <a:p>
            <a:r>
              <a:rPr lang="en-IN"/>
              <a:t>11-11-2024</a:t>
            </a:r>
          </a:p>
        </p:txBody>
      </p:sp>
      <p:sp>
        <p:nvSpPr>
          <p:cNvPr id="5" name="Footer Placeholder 4">
            <a:extLst>
              <a:ext uri="{FF2B5EF4-FFF2-40B4-BE49-F238E27FC236}">
                <a16:creationId xmlns:a16="http://schemas.microsoft.com/office/drawing/2014/main" id="{73E8D70A-BF95-6112-3A58-B29B539DC9F5}"/>
              </a:ext>
            </a:extLst>
          </p:cNvPr>
          <p:cNvSpPr>
            <a:spLocks noGrp="1"/>
          </p:cNvSpPr>
          <p:nvPr>
            <p:ph type="ftr" sz="quarter" idx="11"/>
          </p:nvPr>
        </p:nvSpPr>
        <p:spPr/>
        <p:txBody>
          <a:bodyPr/>
          <a:lstStyle/>
          <a:p>
            <a:r>
              <a:rPr lang="en-GB"/>
              <a:t>EE 699 Next Generation Wireless Networks</a:t>
            </a:r>
            <a:endParaRPr lang="en-IN"/>
          </a:p>
        </p:txBody>
      </p:sp>
      <p:sp>
        <p:nvSpPr>
          <p:cNvPr id="6" name="Slide Number Placeholder 5">
            <a:extLst>
              <a:ext uri="{FF2B5EF4-FFF2-40B4-BE49-F238E27FC236}">
                <a16:creationId xmlns:a16="http://schemas.microsoft.com/office/drawing/2014/main" id="{5B1747E4-DFE3-B95E-EC2E-04A34402C618}"/>
              </a:ext>
            </a:extLst>
          </p:cNvPr>
          <p:cNvSpPr>
            <a:spLocks noGrp="1"/>
          </p:cNvSpPr>
          <p:nvPr>
            <p:ph type="sldNum" sz="quarter" idx="12"/>
          </p:nvPr>
        </p:nvSpPr>
        <p:spPr/>
        <p:txBody>
          <a:bodyPr/>
          <a:lstStyle/>
          <a:p>
            <a:fld id="{50AA789A-47A0-452A-AC36-A3ADBAC401EF}" type="slidenum">
              <a:rPr lang="en-IN" smtClean="0"/>
              <a:t>19</a:t>
            </a:fld>
            <a:endParaRPr lang="en-IN"/>
          </a:p>
        </p:txBody>
      </p:sp>
      <p:pic>
        <p:nvPicPr>
          <p:cNvPr id="8" name="Graphic 7">
            <a:extLst>
              <a:ext uri="{FF2B5EF4-FFF2-40B4-BE49-F238E27FC236}">
                <a16:creationId xmlns:a16="http://schemas.microsoft.com/office/drawing/2014/main" id="{402ED040-AFE7-B6CA-F1F0-B3579FD58C3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99434" y="1340331"/>
            <a:ext cx="6372000" cy="4784189"/>
          </a:xfrm>
          <a:prstGeom prst="rect">
            <a:avLst/>
          </a:prstGeom>
        </p:spPr>
      </p:pic>
      <p:pic>
        <p:nvPicPr>
          <p:cNvPr id="10" name="Graphic 9">
            <a:extLst>
              <a:ext uri="{FF2B5EF4-FFF2-40B4-BE49-F238E27FC236}">
                <a16:creationId xmlns:a16="http://schemas.microsoft.com/office/drawing/2014/main" id="{0CA08586-6385-394E-200E-F8B14A14C79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204721" y="1314057"/>
            <a:ext cx="6372000" cy="4784189"/>
          </a:xfrm>
          <a:prstGeom prst="rect">
            <a:avLst/>
          </a:prstGeom>
        </p:spPr>
      </p:pic>
      <p:grpSp>
        <p:nvGrpSpPr>
          <p:cNvPr id="11" name="Group 10" descr="\documentclass{article}&#10;\usepackage{amsmath}&#10;\pagestyle{empty}&#10;\begin{document}&#10;&#10;$\lambda \in \{6, 15\}, \mu = 11$.&#10;&#10;&#10;\end{document}" title="IguanaTex Shape Display">
            <a:extLst>
              <a:ext uri="{FF2B5EF4-FFF2-40B4-BE49-F238E27FC236}">
                <a16:creationId xmlns:a16="http://schemas.microsoft.com/office/drawing/2014/main" id="{E9ABB2B7-5E43-9A12-0FA5-3C1261D83763}"/>
              </a:ext>
            </a:extLst>
          </p:cNvPr>
          <p:cNvGrpSpPr>
            <a:grpSpLocks noChangeAspect="1"/>
          </p:cNvGrpSpPr>
          <p:nvPr>
            <p:custDataLst>
              <p:tags r:id="rId1"/>
            </p:custDataLst>
          </p:nvPr>
        </p:nvGrpSpPr>
        <p:grpSpPr>
          <a:xfrm>
            <a:off x="5809476" y="1136225"/>
            <a:ext cx="2511072" cy="296069"/>
            <a:chOff x="7944075" y="2817640"/>
            <a:chExt cx="2511072" cy="296069"/>
          </a:xfrm>
        </p:grpSpPr>
        <p:sp>
          <p:nvSpPr>
            <p:cNvPr id="12" name="Freeform: Shape 11">
              <a:extLst>
                <a:ext uri="{FF2B5EF4-FFF2-40B4-BE49-F238E27FC236}">
                  <a16:creationId xmlns:a16="http://schemas.microsoft.com/office/drawing/2014/main" id="{D84AF1C8-3E70-9CDB-B6A1-817B3A8456F0}"/>
                </a:ext>
              </a:extLst>
            </p:cNvPr>
            <p:cNvSpPr/>
            <p:nvPr>
              <p:custDataLst>
                <p:tags r:id="rId2"/>
              </p:custDataLst>
            </p:nvPr>
          </p:nvSpPr>
          <p:spPr>
            <a:xfrm>
              <a:off x="7944075" y="2834219"/>
              <a:ext cx="150312" cy="209321"/>
            </a:xfrm>
            <a:custGeom>
              <a:avLst/>
              <a:gdLst>
                <a:gd name="connsiteX0" fmla="*/ 92390 w 150312"/>
                <a:gd name="connsiteY0" fmla="*/ 119083 h 209321"/>
                <a:gd name="connsiteX1" fmla="*/ 124274 w 150312"/>
                <a:gd name="connsiteY1" fmla="*/ 202278 h 209321"/>
                <a:gd name="connsiteX2" fmla="*/ 140368 w 150312"/>
                <a:gd name="connsiteY2" fmla="*/ 208792 h 209321"/>
                <a:gd name="connsiteX3" fmla="*/ 147049 w 150312"/>
                <a:gd name="connsiteY3" fmla="*/ 208792 h 209321"/>
                <a:gd name="connsiteX4" fmla="*/ 150389 w 150312"/>
                <a:gd name="connsiteY4" fmla="*/ 205831 h 209321"/>
                <a:gd name="connsiteX5" fmla="*/ 148871 w 150312"/>
                <a:gd name="connsiteY5" fmla="*/ 203167 h 209321"/>
                <a:gd name="connsiteX6" fmla="*/ 141887 w 150312"/>
                <a:gd name="connsiteY6" fmla="*/ 189547 h 209321"/>
                <a:gd name="connsiteX7" fmla="*/ 79940 w 150312"/>
                <a:gd name="connsiteY7" fmla="*/ 21084 h 209321"/>
                <a:gd name="connsiteX8" fmla="*/ 42893 w 150312"/>
                <a:gd name="connsiteY8" fmla="*/ 63 h 209321"/>
                <a:gd name="connsiteX9" fmla="*/ 37427 w 150312"/>
                <a:gd name="connsiteY9" fmla="*/ 3320 h 209321"/>
                <a:gd name="connsiteX10" fmla="*/ 40160 w 150312"/>
                <a:gd name="connsiteY10" fmla="*/ 6280 h 209321"/>
                <a:gd name="connsiteX11" fmla="*/ 59898 w 150312"/>
                <a:gd name="connsiteY11" fmla="*/ 29966 h 209321"/>
                <a:gd name="connsiteX12" fmla="*/ 89353 w 150312"/>
                <a:gd name="connsiteY12" fmla="*/ 110497 h 209321"/>
                <a:gd name="connsiteX13" fmla="*/ 5543 w 150312"/>
                <a:gd name="connsiteY13" fmla="*/ 191620 h 209321"/>
                <a:gd name="connsiteX14" fmla="*/ 77 w 150312"/>
                <a:gd name="connsiteY14" fmla="*/ 200798 h 209321"/>
                <a:gd name="connsiteX15" fmla="*/ 9187 w 150312"/>
                <a:gd name="connsiteY15" fmla="*/ 209384 h 209321"/>
                <a:gd name="connsiteX16" fmla="*/ 19207 w 150312"/>
                <a:gd name="connsiteY16" fmla="*/ 203167 h 209321"/>
                <a:gd name="connsiteX17" fmla="*/ 92390 w 150312"/>
                <a:gd name="connsiteY17" fmla="*/ 119083 h 20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0312" h="209321">
                  <a:moveTo>
                    <a:pt x="92390" y="119083"/>
                  </a:moveTo>
                  <a:cubicBezTo>
                    <a:pt x="104840" y="150170"/>
                    <a:pt x="119416" y="195469"/>
                    <a:pt x="124274" y="202278"/>
                  </a:cubicBezTo>
                  <a:cubicBezTo>
                    <a:pt x="129133" y="208792"/>
                    <a:pt x="132169" y="208792"/>
                    <a:pt x="140368" y="208792"/>
                  </a:cubicBezTo>
                  <a:lnTo>
                    <a:pt x="147049" y="208792"/>
                  </a:lnTo>
                  <a:cubicBezTo>
                    <a:pt x="150085" y="208496"/>
                    <a:pt x="150389" y="206719"/>
                    <a:pt x="150389" y="205831"/>
                  </a:cubicBezTo>
                  <a:cubicBezTo>
                    <a:pt x="150389" y="204943"/>
                    <a:pt x="149782" y="204351"/>
                    <a:pt x="148871" y="203167"/>
                  </a:cubicBezTo>
                  <a:cubicBezTo>
                    <a:pt x="145834" y="199910"/>
                    <a:pt x="144012" y="195469"/>
                    <a:pt x="141887" y="189547"/>
                  </a:cubicBezTo>
                  <a:lnTo>
                    <a:pt x="79940" y="21084"/>
                  </a:lnTo>
                  <a:cubicBezTo>
                    <a:pt x="73563" y="3912"/>
                    <a:pt x="57165" y="63"/>
                    <a:pt x="42893" y="63"/>
                  </a:cubicBezTo>
                  <a:cubicBezTo>
                    <a:pt x="41375" y="63"/>
                    <a:pt x="37427" y="63"/>
                    <a:pt x="37427" y="3320"/>
                  </a:cubicBezTo>
                  <a:cubicBezTo>
                    <a:pt x="37427" y="5688"/>
                    <a:pt x="39856" y="6280"/>
                    <a:pt x="40160" y="6280"/>
                  </a:cubicBezTo>
                  <a:cubicBezTo>
                    <a:pt x="50181" y="8057"/>
                    <a:pt x="52306" y="9833"/>
                    <a:pt x="59898" y="29966"/>
                  </a:cubicBezTo>
                  <a:lnTo>
                    <a:pt x="89353" y="110497"/>
                  </a:lnTo>
                  <a:lnTo>
                    <a:pt x="5543" y="191620"/>
                  </a:lnTo>
                  <a:cubicBezTo>
                    <a:pt x="1899" y="195173"/>
                    <a:pt x="77" y="196949"/>
                    <a:pt x="77" y="200798"/>
                  </a:cubicBezTo>
                  <a:cubicBezTo>
                    <a:pt x="77" y="205831"/>
                    <a:pt x="4328" y="209384"/>
                    <a:pt x="9187" y="209384"/>
                  </a:cubicBezTo>
                  <a:cubicBezTo>
                    <a:pt x="14045" y="209384"/>
                    <a:pt x="16778" y="206127"/>
                    <a:pt x="19207" y="203167"/>
                  </a:cubicBezTo>
                  <a:lnTo>
                    <a:pt x="92390" y="119083"/>
                  </a:ln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3" name="Freeform: Shape 12">
              <a:extLst>
                <a:ext uri="{FF2B5EF4-FFF2-40B4-BE49-F238E27FC236}">
                  <a16:creationId xmlns:a16="http://schemas.microsoft.com/office/drawing/2014/main" id="{8892E7F0-398E-79CD-A854-20B38B25BEAA}"/>
                </a:ext>
              </a:extLst>
            </p:cNvPr>
            <p:cNvSpPr/>
            <p:nvPr>
              <p:custDataLst>
                <p:tags r:id="rId3"/>
              </p:custDataLst>
            </p:nvPr>
          </p:nvSpPr>
          <p:spPr>
            <a:xfrm>
              <a:off x="8214670" y="2879814"/>
              <a:ext cx="151830" cy="171720"/>
            </a:xfrm>
            <a:custGeom>
              <a:avLst/>
              <a:gdLst>
                <a:gd name="connsiteX0" fmla="*/ 141288 w 151830"/>
                <a:gd name="connsiteY0" fmla="*/ 91844 h 171720"/>
                <a:gd name="connsiteX1" fmla="*/ 151916 w 151830"/>
                <a:gd name="connsiteY1" fmla="*/ 85923 h 171720"/>
                <a:gd name="connsiteX2" fmla="*/ 141288 w 151830"/>
                <a:gd name="connsiteY2" fmla="*/ 80002 h 171720"/>
                <a:gd name="connsiteX3" fmla="*/ 12535 w 151830"/>
                <a:gd name="connsiteY3" fmla="*/ 80002 h 171720"/>
                <a:gd name="connsiteX4" fmla="*/ 93917 w 151830"/>
                <a:gd name="connsiteY4" fmla="*/ 11906 h 171720"/>
                <a:gd name="connsiteX5" fmla="*/ 141288 w 151830"/>
                <a:gd name="connsiteY5" fmla="*/ 11906 h 171720"/>
                <a:gd name="connsiteX6" fmla="*/ 151916 w 151830"/>
                <a:gd name="connsiteY6" fmla="*/ 5984 h 171720"/>
                <a:gd name="connsiteX7" fmla="*/ 141288 w 151830"/>
                <a:gd name="connsiteY7" fmla="*/ 63 h 171720"/>
                <a:gd name="connsiteX8" fmla="*/ 93309 w 151830"/>
                <a:gd name="connsiteY8" fmla="*/ 63 h 171720"/>
                <a:gd name="connsiteX9" fmla="*/ 85 w 151830"/>
                <a:gd name="connsiteY9" fmla="*/ 85923 h 171720"/>
                <a:gd name="connsiteX10" fmla="*/ 93309 w 151830"/>
                <a:gd name="connsiteY10" fmla="*/ 171783 h 171720"/>
                <a:gd name="connsiteX11" fmla="*/ 141288 w 151830"/>
                <a:gd name="connsiteY11" fmla="*/ 171783 h 171720"/>
                <a:gd name="connsiteX12" fmla="*/ 151916 w 151830"/>
                <a:gd name="connsiteY12" fmla="*/ 165862 h 171720"/>
                <a:gd name="connsiteX13" fmla="*/ 141288 w 151830"/>
                <a:gd name="connsiteY13" fmla="*/ 159940 h 171720"/>
                <a:gd name="connsiteX14" fmla="*/ 93917 w 151830"/>
                <a:gd name="connsiteY14" fmla="*/ 159940 h 171720"/>
                <a:gd name="connsiteX15" fmla="*/ 12535 w 151830"/>
                <a:gd name="connsiteY15" fmla="*/ 91844 h 171720"/>
                <a:gd name="connsiteX16" fmla="*/ 141288 w 151830"/>
                <a:gd name="connsiteY16" fmla="*/ 91844 h 17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830" h="171720">
                  <a:moveTo>
                    <a:pt x="141288" y="91844"/>
                  </a:moveTo>
                  <a:cubicBezTo>
                    <a:pt x="146450" y="91844"/>
                    <a:pt x="151916" y="91844"/>
                    <a:pt x="151916" y="85923"/>
                  </a:cubicBezTo>
                  <a:cubicBezTo>
                    <a:pt x="151916" y="80002"/>
                    <a:pt x="146450" y="80002"/>
                    <a:pt x="141288" y="80002"/>
                  </a:cubicBezTo>
                  <a:lnTo>
                    <a:pt x="12535" y="80002"/>
                  </a:lnTo>
                  <a:cubicBezTo>
                    <a:pt x="16179" y="40328"/>
                    <a:pt x="51100" y="11906"/>
                    <a:pt x="93917" y="11906"/>
                  </a:cubicBezTo>
                  <a:lnTo>
                    <a:pt x="141288" y="11906"/>
                  </a:lnTo>
                  <a:cubicBezTo>
                    <a:pt x="146450" y="11906"/>
                    <a:pt x="151916" y="11906"/>
                    <a:pt x="151916" y="5984"/>
                  </a:cubicBezTo>
                  <a:cubicBezTo>
                    <a:pt x="151916" y="63"/>
                    <a:pt x="146450" y="63"/>
                    <a:pt x="141288" y="63"/>
                  </a:cubicBezTo>
                  <a:lnTo>
                    <a:pt x="93309" y="63"/>
                  </a:lnTo>
                  <a:cubicBezTo>
                    <a:pt x="41383" y="63"/>
                    <a:pt x="85" y="38552"/>
                    <a:pt x="85" y="85923"/>
                  </a:cubicBezTo>
                  <a:cubicBezTo>
                    <a:pt x="85" y="133294"/>
                    <a:pt x="41383" y="171783"/>
                    <a:pt x="93309" y="171783"/>
                  </a:cubicBezTo>
                  <a:lnTo>
                    <a:pt x="141288" y="171783"/>
                  </a:lnTo>
                  <a:cubicBezTo>
                    <a:pt x="146450" y="171783"/>
                    <a:pt x="151916" y="171783"/>
                    <a:pt x="151916" y="165862"/>
                  </a:cubicBezTo>
                  <a:cubicBezTo>
                    <a:pt x="151916" y="159940"/>
                    <a:pt x="146450" y="159940"/>
                    <a:pt x="141288" y="159940"/>
                  </a:cubicBezTo>
                  <a:lnTo>
                    <a:pt x="93917" y="159940"/>
                  </a:lnTo>
                  <a:cubicBezTo>
                    <a:pt x="51100" y="159940"/>
                    <a:pt x="16179" y="131518"/>
                    <a:pt x="12535" y="91844"/>
                  </a:cubicBezTo>
                  <a:lnTo>
                    <a:pt x="141288" y="91844"/>
                  </a:ln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4" name="Freeform: Shape 13">
              <a:extLst>
                <a:ext uri="{FF2B5EF4-FFF2-40B4-BE49-F238E27FC236}">
                  <a16:creationId xmlns:a16="http://schemas.microsoft.com/office/drawing/2014/main" id="{78F9FA8F-C05D-2F9B-A170-872516BF4AA9}"/>
                </a:ext>
              </a:extLst>
            </p:cNvPr>
            <p:cNvSpPr/>
            <p:nvPr>
              <p:custDataLst>
                <p:tags r:id="rId4"/>
              </p:custDataLst>
            </p:nvPr>
          </p:nvSpPr>
          <p:spPr>
            <a:xfrm>
              <a:off x="8498120" y="2817640"/>
              <a:ext cx="107799" cy="296069"/>
            </a:xfrm>
            <a:custGeom>
              <a:avLst/>
              <a:gdLst>
                <a:gd name="connsiteX0" fmla="*/ 64167 w 107799"/>
                <a:gd name="connsiteY0" fmla="*/ 39440 h 296069"/>
                <a:gd name="connsiteX1" fmla="*/ 105162 w 107799"/>
                <a:gd name="connsiteY1" fmla="*/ 6576 h 296069"/>
                <a:gd name="connsiteX2" fmla="*/ 107894 w 107799"/>
                <a:gd name="connsiteY2" fmla="*/ 3320 h 296069"/>
                <a:gd name="connsiteX3" fmla="*/ 102125 w 107799"/>
                <a:gd name="connsiteY3" fmla="*/ 63 h 296069"/>
                <a:gd name="connsiteX4" fmla="*/ 43822 w 107799"/>
                <a:gd name="connsiteY4" fmla="*/ 37071 h 296069"/>
                <a:gd name="connsiteX5" fmla="*/ 43822 w 107799"/>
                <a:gd name="connsiteY5" fmla="*/ 104575 h 296069"/>
                <a:gd name="connsiteX6" fmla="*/ 31675 w 107799"/>
                <a:gd name="connsiteY6" fmla="*/ 135367 h 296069"/>
                <a:gd name="connsiteX7" fmla="*/ 2828 w 107799"/>
                <a:gd name="connsiteY7" fmla="*/ 144841 h 296069"/>
                <a:gd name="connsiteX8" fmla="*/ 95 w 107799"/>
                <a:gd name="connsiteY8" fmla="*/ 148098 h 296069"/>
                <a:gd name="connsiteX9" fmla="*/ 4953 w 107799"/>
                <a:gd name="connsiteY9" fmla="*/ 151354 h 296069"/>
                <a:gd name="connsiteX10" fmla="*/ 42911 w 107799"/>
                <a:gd name="connsiteY10" fmla="*/ 177705 h 296069"/>
                <a:gd name="connsiteX11" fmla="*/ 43822 w 107799"/>
                <a:gd name="connsiteY11" fmla="*/ 192212 h 296069"/>
                <a:gd name="connsiteX12" fmla="*/ 43822 w 107799"/>
                <a:gd name="connsiteY12" fmla="*/ 250834 h 296069"/>
                <a:gd name="connsiteX13" fmla="*/ 58398 w 107799"/>
                <a:gd name="connsiteY13" fmla="*/ 283994 h 296069"/>
                <a:gd name="connsiteX14" fmla="*/ 102125 w 107799"/>
                <a:gd name="connsiteY14" fmla="*/ 296133 h 296069"/>
                <a:gd name="connsiteX15" fmla="*/ 107894 w 107799"/>
                <a:gd name="connsiteY15" fmla="*/ 292876 h 296069"/>
                <a:gd name="connsiteX16" fmla="*/ 103036 w 107799"/>
                <a:gd name="connsiteY16" fmla="*/ 289619 h 296069"/>
                <a:gd name="connsiteX17" fmla="*/ 65078 w 107799"/>
                <a:gd name="connsiteY17" fmla="*/ 263861 h 296069"/>
                <a:gd name="connsiteX18" fmla="*/ 64167 w 107799"/>
                <a:gd name="connsiteY18" fmla="*/ 249946 h 296069"/>
                <a:gd name="connsiteX19" fmla="*/ 64167 w 107799"/>
                <a:gd name="connsiteY19" fmla="*/ 187771 h 296069"/>
                <a:gd name="connsiteX20" fmla="*/ 52021 w 107799"/>
                <a:gd name="connsiteY20" fmla="*/ 159644 h 296069"/>
                <a:gd name="connsiteX21" fmla="*/ 28335 w 107799"/>
                <a:gd name="connsiteY21" fmla="*/ 148098 h 296069"/>
                <a:gd name="connsiteX22" fmla="*/ 64167 w 107799"/>
                <a:gd name="connsiteY22" fmla="*/ 110497 h 296069"/>
                <a:gd name="connsiteX23" fmla="*/ 64167 w 107799"/>
                <a:gd name="connsiteY23" fmla="*/ 39440 h 29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7799" h="296069">
                  <a:moveTo>
                    <a:pt x="64167" y="39440"/>
                  </a:moveTo>
                  <a:cubicBezTo>
                    <a:pt x="64167" y="27597"/>
                    <a:pt x="72062" y="8649"/>
                    <a:pt x="105162" y="6576"/>
                  </a:cubicBezTo>
                  <a:cubicBezTo>
                    <a:pt x="106680" y="6280"/>
                    <a:pt x="107894" y="5096"/>
                    <a:pt x="107894" y="3320"/>
                  </a:cubicBezTo>
                  <a:cubicBezTo>
                    <a:pt x="107894" y="63"/>
                    <a:pt x="105465" y="63"/>
                    <a:pt x="102125" y="63"/>
                  </a:cubicBezTo>
                  <a:cubicBezTo>
                    <a:pt x="71759" y="63"/>
                    <a:pt x="44126" y="15162"/>
                    <a:pt x="43822" y="37071"/>
                  </a:cubicBezTo>
                  <a:lnTo>
                    <a:pt x="43822" y="104575"/>
                  </a:lnTo>
                  <a:cubicBezTo>
                    <a:pt x="43822" y="116122"/>
                    <a:pt x="43822" y="125596"/>
                    <a:pt x="31675" y="135367"/>
                  </a:cubicBezTo>
                  <a:cubicBezTo>
                    <a:pt x="21047" y="143953"/>
                    <a:pt x="9508" y="144545"/>
                    <a:pt x="2828" y="144841"/>
                  </a:cubicBezTo>
                  <a:cubicBezTo>
                    <a:pt x="1309" y="145137"/>
                    <a:pt x="95" y="146321"/>
                    <a:pt x="95" y="148098"/>
                  </a:cubicBezTo>
                  <a:cubicBezTo>
                    <a:pt x="95" y="151058"/>
                    <a:pt x="1917" y="151058"/>
                    <a:pt x="4953" y="151354"/>
                  </a:cubicBezTo>
                  <a:cubicBezTo>
                    <a:pt x="24995" y="152539"/>
                    <a:pt x="39571" y="163197"/>
                    <a:pt x="42911" y="177705"/>
                  </a:cubicBezTo>
                  <a:cubicBezTo>
                    <a:pt x="43822" y="180961"/>
                    <a:pt x="43822" y="181554"/>
                    <a:pt x="43822" y="192212"/>
                  </a:cubicBezTo>
                  <a:lnTo>
                    <a:pt x="43822" y="250834"/>
                  </a:lnTo>
                  <a:cubicBezTo>
                    <a:pt x="43822" y="263269"/>
                    <a:pt x="43822" y="272743"/>
                    <a:pt x="58398" y="283994"/>
                  </a:cubicBezTo>
                  <a:cubicBezTo>
                    <a:pt x="70240" y="292876"/>
                    <a:pt x="90282" y="296133"/>
                    <a:pt x="102125" y="296133"/>
                  </a:cubicBezTo>
                  <a:cubicBezTo>
                    <a:pt x="105465" y="296133"/>
                    <a:pt x="107894" y="296133"/>
                    <a:pt x="107894" y="292876"/>
                  </a:cubicBezTo>
                  <a:cubicBezTo>
                    <a:pt x="107894" y="289915"/>
                    <a:pt x="106073" y="289915"/>
                    <a:pt x="103036" y="289619"/>
                  </a:cubicBezTo>
                  <a:cubicBezTo>
                    <a:pt x="83905" y="288435"/>
                    <a:pt x="69026" y="278960"/>
                    <a:pt x="65078" y="263861"/>
                  </a:cubicBezTo>
                  <a:cubicBezTo>
                    <a:pt x="64167" y="261196"/>
                    <a:pt x="64167" y="260604"/>
                    <a:pt x="64167" y="249946"/>
                  </a:cubicBezTo>
                  <a:lnTo>
                    <a:pt x="64167" y="187771"/>
                  </a:lnTo>
                  <a:cubicBezTo>
                    <a:pt x="64167" y="174152"/>
                    <a:pt x="61738" y="169119"/>
                    <a:pt x="52021" y="159644"/>
                  </a:cubicBezTo>
                  <a:cubicBezTo>
                    <a:pt x="45644" y="153427"/>
                    <a:pt x="36838" y="150466"/>
                    <a:pt x="28335" y="148098"/>
                  </a:cubicBezTo>
                  <a:cubicBezTo>
                    <a:pt x="53235" y="141288"/>
                    <a:pt x="64167" y="127669"/>
                    <a:pt x="64167" y="110497"/>
                  </a:cubicBezTo>
                  <a:lnTo>
                    <a:pt x="64167" y="39440"/>
                  </a:ln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5" name="Freeform: Shape 14">
              <a:extLst>
                <a:ext uri="{FF2B5EF4-FFF2-40B4-BE49-F238E27FC236}">
                  <a16:creationId xmlns:a16="http://schemas.microsoft.com/office/drawing/2014/main" id="{DCD920D2-E91E-4B5A-B980-A704FA2D20CB}"/>
                </a:ext>
              </a:extLst>
            </p:cNvPr>
            <p:cNvSpPr/>
            <p:nvPr>
              <p:custDataLst>
                <p:tags r:id="rId5"/>
              </p:custDataLst>
            </p:nvPr>
          </p:nvSpPr>
          <p:spPr>
            <a:xfrm>
              <a:off x="8640841" y="2842509"/>
              <a:ext cx="126019" cy="203695"/>
            </a:xfrm>
            <a:custGeom>
              <a:avLst/>
              <a:gdLst>
                <a:gd name="connsiteX0" fmla="*/ 27429 w 126019"/>
                <a:gd name="connsiteY0" fmla="*/ 100134 h 203695"/>
                <a:gd name="connsiteX1" fmla="*/ 27429 w 126019"/>
                <a:gd name="connsiteY1" fmla="*/ 93029 h 203695"/>
                <a:gd name="connsiteX2" fmla="*/ 80570 w 126019"/>
                <a:gd name="connsiteY2" fmla="*/ 7465 h 203695"/>
                <a:gd name="connsiteX3" fmla="*/ 107292 w 126019"/>
                <a:gd name="connsiteY3" fmla="*/ 19307 h 203695"/>
                <a:gd name="connsiteX4" fmla="*/ 90591 w 126019"/>
                <a:gd name="connsiteY4" fmla="*/ 32630 h 203695"/>
                <a:gd name="connsiteX5" fmla="*/ 104559 w 126019"/>
                <a:gd name="connsiteY5" fmla="*/ 46250 h 203695"/>
                <a:gd name="connsiteX6" fmla="*/ 118528 w 126019"/>
                <a:gd name="connsiteY6" fmla="*/ 32038 h 203695"/>
                <a:gd name="connsiteX7" fmla="*/ 79963 w 126019"/>
                <a:gd name="connsiteY7" fmla="*/ 63 h 203695"/>
                <a:gd name="connsiteX8" fmla="*/ 100 w 126019"/>
                <a:gd name="connsiteY8" fmla="*/ 103687 h 203695"/>
                <a:gd name="connsiteX9" fmla="*/ 63565 w 126019"/>
                <a:gd name="connsiteY9" fmla="*/ 203759 h 203695"/>
                <a:gd name="connsiteX10" fmla="*/ 126119 w 126019"/>
                <a:gd name="connsiteY10" fmla="*/ 136847 h 203695"/>
                <a:gd name="connsiteX11" fmla="*/ 65387 w 126019"/>
                <a:gd name="connsiteY11" fmla="*/ 70823 h 203695"/>
                <a:gd name="connsiteX12" fmla="*/ 27429 w 126019"/>
                <a:gd name="connsiteY12" fmla="*/ 100134 h 203695"/>
                <a:gd name="connsiteX13" fmla="*/ 63565 w 126019"/>
                <a:gd name="connsiteY13" fmla="*/ 195469 h 203695"/>
                <a:gd name="connsiteX14" fmla="*/ 33502 w 126019"/>
                <a:gd name="connsiteY14" fmla="*/ 173264 h 203695"/>
                <a:gd name="connsiteX15" fmla="*/ 28037 w 126019"/>
                <a:gd name="connsiteY15" fmla="*/ 130333 h 203695"/>
                <a:gd name="connsiteX16" fmla="*/ 65083 w 126019"/>
                <a:gd name="connsiteY16" fmla="*/ 77633 h 203695"/>
                <a:gd name="connsiteX17" fmla="*/ 93324 w 126019"/>
                <a:gd name="connsiteY17" fmla="*/ 95989 h 203695"/>
                <a:gd name="connsiteX18" fmla="*/ 98790 w 126019"/>
                <a:gd name="connsiteY18" fmla="*/ 136551 h 203695"/>
                <a:gd name="connsiteX19" fmla="*/ 93627 w 126019"/>
                <a:gd name="connsiteY19" fmla="*/ 176224 h 203695"/>
                <a:gd name="connsiteX20" fmla="*/ 63565 w 126019"/>
                <a:gd name="connsiteY20" fmla="*/ 195469 h 20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6019" h="203695">
                  <a:moveTo>
                    <a:pt x="27429" y="100134"/>
                  </a:moveTo>
                  <a:lnTo>
                    <a:pt x="27429" y="93029"/>
                  </a:lnTo>
                  <a:cubicBezTo>
                    <a:pt x="27429" y="18123"/>
                    <a:pt x="65083" y="7465"/>
                    <a:pt x="80570" y="7465"/>
                  </a:cubicBezTo>
                  <a:cubicBezTo>
                    <a:pt x="87858" y="7465"/>
                    <a:pt x="100612" y="9241"/>
                    <a:pt x="107292" y="19307"/>
                  </a:cubicBezTo>
                  <a:cubicBezTo>
                    <a:pt x="102737" y="19307"/>
                    <a:pt x="90591" y="19307"/>
                    <a:pt x="90591" y="32630"/>
                  </a:cubicBezTo>
                  <a:cubicBezTo>
                    <a:pt x="90591" y="41809"/>
                    <a:pt x="97879" y="46250"/>
                    <a:pt x="104559" y="46250"/>
                  </a:cubicBezTo>
                  <a:cubicBezTo>
                    <a:pt x="109418" y="46250"/>
                    <a:pt x="118528" y="43585"/>
                    <a:pt x="118528" y="32038"/>
                  </a:cubicBezTo>
                  <a:cubicBezTo>
                    <a:pt x="118528" y="14274"/>
                    <a:pt x="105167" y="63"/>
                    <a:pt x="79963" y="63"/>
                  </a:cubicBezTo>
                  <a:cubicBezTo>
                    <a:pt x="41094" y="63"/>
                    <a:pt x="100" y="38256"/>
                    <a:pt x="100" y="103687"/>
                  </a:cubicBezTo>
                  <a:cubicBezTo>
                    <a:pt x="100" y="182738"/>
                    <a:pt x="35324" y="203759"/>
                    <a:pt x="63565" y="203759"/>
                  </a:cubicBezTo>
                  <a:cubicBezTo>
                    <a:pt x="97271" y="203759"/>
                    <a:pt x="126119" y="175928"/>
                    <a:pt x="126119" y="136847"/>
                  </a:cubicBezTo>
                  <a:cubicBezTo>
                    <a:pt x="126119" y="99246"/>
                    <a:pt x="99093" y="70823"/>
                    <a:pt x="65387" y="70823"/>
                  </a:cubicBezTo>
                  <a:cubicBezTo>
                    <a:pt x="44738" y="70823"/>
                    <a:pt x="33502" y="85923"/>
                    <a:pt x="27429" y="100134"/>
                  </a:cubicBezTo>
                  <a:close/>
                  <a:moveTo>
                    <a:pt x="63565" y="195469"/>
                  </a:moveTo>
                  <a:cubicBezTo>
                    <a:pt x="44434" y="195469"/>
                    <a:pt x="35324" y="177705"/>
                    <a:pt x="33502" y="173264"/>
                  </a:cubicBezTo>
                  <a:cubicBezTo>
                    <a:pt x="28037" y="159348"/>
                    <a:pt x="28037" y="135663"/>
                    <a:pt x="28037" y="130333"/>
                  </a:cubicBezTo>
                  <a:cubicBezTo>
                    <a:pt x="28037" y="107240"/>
                    <a:pt x="37754" y="77633"/>
                    <a:pt x="65083" y="77633"/>
                  </a:cubicBezTo>
                  <a:cubicBezTo>
                    <a:pt x="69942" y="77633"/>
                    <a:pt x="83910" y="77633"/>
                    <a:pt x="93324" y="95989"/>
                  </a:cubicBezTo>
                  <a:cubicBezTo>
                    <a:pt x="98790" y="106944"/>
                    <a:pt x="98790" y="122043"/>
                    <a:pt x="98790" y="136551"/>
                  </a:cubicBezTo>
                  <a:cubicBezTo>
                    <a:pt x="98790" y="150762"/>
                    <a:pt x="98790" y="165566"/>
                    <a:pt x="93627" y="176224"/>
                  </a:cubicBezTo>
                  <a:cubicBezTo>
                    <a:pt x="84518" y="193988"/>
                    <a:pt x="70549" y="195469"/>
                    <a:pt x="63565" y="195469"/>
                  </a:cubicBez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6" name="Freeform: Shape 15">
              <a:extLst>
                <a:ext uri="{FF2B5EF4-FFF2-40B4-BE49-F238E27FC236}">
                  <a16:creationId xmlns:a16="http://schemas.microsoft.com/office/drawing/2014/main" id="{C86511AD-E27C-12D1-0900-65CE70E76BFC}"/>
                </a:ext>
              </a:extLst>
            </p:cNvPr>
            <p:cNvSpPr/>
            <p:nvPr>
              <p:custDataLst>
                <p:tags r:id="rId6"/>
              </p:custDataLst>
            </p:nvPr>
          </p:nvSpPr>
          <p:spPr>
            <a:xfrm>
              <a:off x="8806033" y="3008308"/>
              <a:ext cx="35528" cy="88524"/>
            </a:xfrm>
            <a:custGeom>
              <a:avLst/>
              <a:gdLst>
                <a:gd name="connsiteX0" fmla="*/ 35633 w 35528"/>
                <a:gd name="connsiteY0" fmla="*/ 31150 h 88524"/>
                <a:gd name="connsiteX1" fmla="*/ 16199 w 35528"/>
                <a:gd name="connsiteY1" fmla="*/ 63 h 88524"/>
                <a:gd name="connsiteX2" fmla="*/ 105 w 35528"/>
                <a:gd name="connsiteY2" fmla="*/ 15754 h 88524"/>
                <a:gd name="connsiteX3" fmla="*/ 16199 w 35528"/>
                <a:gd name="connsiteY3" fmla="*/ 31446 h 88524"/>
                <a:gd name="connsiteX4" fmla="*/ 26827 w 35528"/>
                <a:gd name="connsiteY4" fmla="*/ 27597 h 88524"/>
                <a:gd name="connsiteX5" fmla="*/ 28345 w 35528"/>
                <a:gd name="connsiteY5" fmla="*/ 26709 h 88524"/>
                <a:gd name="connsiteX6" fmla="*/ 28953 w 35528"/>
                <a:gd name="connsiteY6" fmla="*/ 31150 h 88524"/>
                <a:gd name="connsiteX7" fmla="*/ 8304 w 35528"/>
                <a:gd name="connsiteY7" fmla="*/ 80594 h 88524"/>
                <a:gd name="connsiteX8" fmla="*/ 4963 w 35528"/>
                <a:gd name="connsiteY8" fmla="*/ 85331 h 88524"/>
                <a:gd name="connsiteX9" fmla="*/ 8000 w 35528"/>
                <a:gd name="connsiteY9" fmla="*/ 88588 h 88524"/>
                <a:gd name="connsiteX10" fmla="*/ 35633 w 35528"/>
                <a:gd name="connsiteY10" fmla="*/ 31150 h 8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28" h="88524">
                  <a:moveTo>
                    <a:pt x="35633" y="31150"/>
                  </a:moveTo>
                  <a:cubicBezTo>
                    <a:pt x="35633" y="11609"/>
                    <a:pt x="28042" y="63"/>
                    <a:pt x="16199" y="63"/>
                  </a:cubicBezTo>
                  <a:cubicBezTo>
                    <a:pt x="6178" y="63"/>
                    <a:pt x="105" y="7465"/>
                    <a:pt x="105" y="15754"/>
                  </a:cubicBezTo>
                  <a:cubicBezTo>
                    <a:pt x="105" y="23748"/>
                    <a:pt x="6178" y="31446"/>
                    <a:pt x="16199" y="31446"/>
                  </a:cubicBezTo>
                  <a:cubicBezTo>
                    <a:pt x="19843" y="31446"/>
                    <a:pt x="23790" y="30262"/>
                    <a:pt x="26827" y="27597"/>
                  </a:cubicBezTo>
                  <a:cubicBezTo>
                    <a:pt x="27738" y="27005"/>
                    <a:pt x="28042" y="26709"/>
                    <a:pt x="28345" y="26709"/>
                  </a:cubicBezTo>
                  <a:cubicBezTo>
                    <a:pt x="28649" y="26709"/>
                    <a:pt x="28953" y="27005"/>
                    <a:pt x="28953" y="31150"/>
                  </a:cubicBezTo>
                  <a:cubicBezTo>
                    <a:pt x="28953" y="53059"/>
                    <a:pt x="18324" y="70823"/>
                    <a:pt x="8304" y="80594"/>
                  </a:cubicBezTo>
                  <a:cubicBezTo>
                    <a:pt x="4963" y="83851"/>
                    <a:pt x="4963" y="84443"/>
                    <a:pt x="4963" y="85331"/>
                  </a:cubicBezTo>
                  <a:cubicBezTo>
                    <a:pt x="4963" y="87403"/>
                    <a:pt x="6482" y="88588"/>
                    <a:pt x="8000" y="88588"/>
                  </a:cubicBezTo>
                  <a:cubicBezTo>
                    <a:pt x="11340" y="88588"/>
                    <a:pt x="35633" y="65790"/>
                    <a:pt x="35633" y="31150"/>
                  </a:cubicBez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7" name="Freeform: Shape 16">
              <a:extLst>
                <a:ext uri="{FF2B5EF4-FFF2-40B4-BE49-F238E27FC236}">
                  <a16:creationId xmlns:a16="http://schemas.microsoft.com/office/drawing/2014/main" id="{9240FCA3-3D3F-17E4-36BE-83C4C203571E}"/>
                </a:ext>
              </a:extLst>
            </p:cNvPr>
            <p:cNvSpPr/>
            <p:nvPr>
              <p:custDataLst>
                <p:tags r:id="rId7"/>
              </p:custDataLst>
            </p:nvPr>
          </p:nvSpPr>
          <p:spPr>
            <a:xfrm>
              <a:off x="8941904" y="2842509"/>
              <a:ext cx="100208" cy="197182"/>
            </a:xfrm>
            <a:custGeom>
              <a:avLst/>
              <a:gdLst>
                <a:gd name="connsiteX0" fmla="*/ 62360 w 100208"/>
                <a:gd name="connsiteY0" fmla="*/ 7761 h 197182"/>
                <a:gd name="connsiteX1" fmla="*/ 55375 w 100208"/>
                <a:gd name="connsiteY1" fmla="*/ 63 h 197182"/>
                <a:gd name="connsiteX2" fmla="*/ 109 w 100208"/>
                <a:gd name="connsiteY2" fmla="*/ 19011 h 197182"/>
                <a:gd name="connsiteX3" fmla="*/ 109 w 100208"/>
                <a:gd name="connsiteY3" fmla="*/ 28189 h 197182"/>
                <a:gd name="connsiteX4" fmla="*/ 39889 w 100208"/>
                <a:gd name="connsiteY4" fmla="*/ 20492 h 197182"/>
                <a:gd name="connsiteX5" fmla="*/ 39889 w 100208"/>
                <a:gd name="connsiteY5" fmla="*/ 173856 h 197182"/>
                <a:gd name="connsiteX6" fmla="*/ 11648 w 100208"/>
                <a:gd name="connsiteY6" fmla="*/ 188067 h 197182"/>
                <a:gd name="connsiteX7" fmla="*/ 1931 w 100208"/>
                <a:gd name="connsiteY7" fmla="*/ 188067 h 197182"/>
                <a:gd name="connsiteX8" fmla="*/ 1931 w 100208"/>
                <a:gd name="connsiteY8" fmla="*/ 197245 h 197182"/>
                <a:gd name="connsiteX9" fmla="*/ 51124 w 100208"/>
                <a:gd name="connsiteY9" fmla="*/ 196357 h 197182"/>
                <a:gd name="connsiteX10" fmla="*/ 100317 w 100208"/>
                <a:gd name="connsiteY10" fmla="*/ 197245 h 197182"/>
                <a:gd name="connsiteX11" fmla="*/ 100317 w 100208"/>
                <a:gd name="connsiteY11" fmla="*/ 188067 h 197182"/>
                <a:gd name="connsiteX12" fmla="*/ 90600 w 100208"/>
                <a:gd name="connsiteY12" fmla="*/ 188067 h 197182"/>
                <a:gd name="connsiteX13" fmla="*/ 62360 w 100208"/>
                <a:gd name="connsiteY13" fmla="*/ 173856 h 197182"/>
                <a:gd name="connsiteX14" fmla="*/ 62360 w 100208"/>
                <a:gd name="connsiteY14" fmla="*/ 7761 h 19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208" h="197182">
                  <a:moveTo>
                    <a:pt x="62360" y="7761"/>
                  </a:moveTo>
                  <a:cubicBezTo>
                    <a:pt x="62360" y="655"/>
                    <a:pt x="62360" y="63"/>
                    <a:pt x="55375" y="63"/>
                  </a:cubicBezTo>
                  <a:cubicBezTo>
                    <a:pt x="36548" y="19011"/>
                    <a:pt x="9826" y="19011"/>
                    <a:pt x="109" y="19011"/>
                  </a:cubicBezTo>
                  <a:lnTo>
                    <a:pt x="109" y="28189"/>
                  </a:lnTo>
                  <a:cubicBezTo>
                    <a:pt x="6182" y="28189"/>
                    <a:pt x="24098" y="28189"/>
                    <a:pt x="39889" y="20492"/>
                  </a:cubicBezTo>
                  <a:lnTo>
                    <a:pt x="39889" y="173856"/>
                  </a:lnTo>
                  <a:cubicBezTo>
                    <a:pt x="39889" y="184514"/>
                    <a:pt x="38978" y="188067"/>
                    <a:pt x="11648" y="188067"/>
                  </a:cubicBezTo>
                  <a:lnTo>
                    <a:pt x="1931" y="188067"/>
                  </a:lnTo>
                  <a:lnTo>
                    <a:pt x="1931" y="197245"/>
                  </a:lnTo>
                  <a:cubicBezTo>
                    <a:pt x="12559" y="196357"/>
                    <a:pt x="38978" y="196357"/>
                    <a:pt x="51124" y="196357"/>
                  </a:cubicBezTo>
                  <a:cubicBezTo>
                    <a:pt x="63271" y="196357"/>
                    <a:pt x="89689" y="196357"/>
                    <a:pt x="100317" y="197245"/>
                  </a:cubicBezTo>
                  <a:lnTo>
                    <a:pt x="100317" y="188067"/>
                  </a:lnTo>
                  <a:lnTo>
                    <a:pt x="90600" y="188067"/>
                  </a:lnTo>
                  <a:cubicBezTo>
                    <a:pt x="63271" y="188067"/>
                    <a:pt x="62360" y="184810"/>
                    <a:pt x="62360" y="173856"/>
                  </a:cubicBezTo>
                  <a:lnTo>
                    <a:pt x="62360" y="7761"/>
                  </a:ln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8" name="Freeform: Shape 17">
              <a:extLst>
                <a:ext uri="{FF2B5EF4-FFF2-40B4-BE49-F238E27FC236}">
                  <a16:creationId xmlns:a16="http://schemas.microsoft.com/office/drawing/2014/main" id="{DA06FF25-C527-04B6-08E9-67D5FF7B8C36}"/>
                </a:ext>
              </a:extLst>
            </p:cNvPr>
            <p:cNvSpPr/>
            <p:nvPr>
              <p:custDataLst>
                <p:tags r:id="rId8"/>
              </p:custDataLst>
            </p:nvPr>
          </p:nvSpPr>
          <p:spPr>
            <a:xfrm>
              <a:off x="9081893" y="2842509"/>
              <a:ext cx="121160" cy="203695"/>
            </a:xfrm>
            <a:custGeom>
              <a:avLst/>
              <a:gdLst>
                <a:gd name="connsiteX0" fmla="*/ 121275 w 121160"/>
                <a:gd name="connsiteY0" fmla="*/ 137735 h 203695"/>
                <a:gd name="connsiteX1" fmla="*/ 63579 w 121160"/>
                <a:gd name="connsiteY1" fmla="*/ 72896 h 203695"/>
                <a:gd name="connsiteX2" fmla="*/ 25014 w 121160"/>
                <a:gd name="connsiteY2" fmla="*/ 87995 h 203695"/>
                <a:gd name="connsiteX3" fmla="*/ 25014 w 121160"/>
                <a:gd name="connsiteY3" fmla="*/ 30262 h 203695"/>
                <a:gd name="connsiteX4" fmla="*/ 50826 w 121160"/>
                <a:gd name="connsiteY4" fmla="*/ 34111 h 203695"/>
                <a:gd name="connsiteX5" fmla="*/ 109432 w 121160"/>
                <a:gd name="connsiteY5" fmla="*/ 3320 h 203695"/>
                <a:gd name="connsiteX6" fmla="*/ 106396 w 121160"/>
                <a:gd name="connsiteY6" fmla="*/ 63 h 203695"/>
                <a:gd name="connsiteX7" fmla="*/ 103966 w 121160"/>
                <a:gd name="connsiteY7" fmla="*/ 951 h 203695"/>
                <a:gd name="connsiteX8" fmla="*/ 62668 w 121160"/>
                <a:gd name="connsiteY8" fmla="*/ 9537 h 203695"/>
                <a:gd name="connsiteX9" fmla="*/ 22281 w 121160"/>
                <a:gd name="connsiteY9" fmla="*/ 1247 h 203695"/>
                <a:gd name="connsiteX10" fmla="*/ 18637 w 121160"/>
                <a:gd name="connsiteY10" fmla="*/ 359 h 203695"/>
                <a:gd name="connsiteX11" fmla="*/ 15601 w 121160"/>
                <a:gd name="connsiteY11" fmla="*/ 7465 h 203695"/>
                <a:gd name="connsiteX12" fmla="*/ 15601 w 121160"/>
                <a:gd name="connsiteY12" fmla="*/ 95101 h 203695"/>
                <a:gd name="connsiteX13" fmla="*/ 19852 w 121160"/>
                <a:gd name="connsiteY13" fmla="*/ 102799 h 203695"/>
                <a:gd name="connsiteX14" fmla="*/ 23800 w 121160"/>
                <a:gd name="connsiteY14" fmla="*/ 100134 h 203695"/>
                <a:gd name="connsiteX15" fmla="*/ 62972 w 121160"/>
                <a:gd name="connsiteY15" fmla="*/ 79409 h 203695"/>
                <a:gd name="connsiteX16" fmla="*/ 88783 w 121160"/>
                <a:gd name="connsiteY16" fmla="*/ 98358 h 203695"/>
                <a:gd name="connsiteX17" fmla="*/ 94249 w 121160"/>
                <a:gd name="connsiteY17" fmla="*/ 135663 h 203695"/>
                <a:gd name="connsiteX18" fmla="*/ 86961 w 121160"/>
                <a:gd name="connsiteY18" fmla="*/ 176224 h 203695"/>
                <a:gd name="connsiteX19" fmla="*/ 54469 w 121160"/>
                <a:gd name="connsiteY19" fmla="*/ 195469 h 203695"/>
                <a:gd name="connsiteX20" fmla="*/ 9831 w 121160"/>
                <a:gd name="connsiteY20" fmla="*/ 162309 h 203695"/>
                <a:gd name="connsiteX21" fmla="*/ 14993 w 121160"/>
                <a:gd name="connsiteY21" fmla="*/ 162901 h 203695"/>
                <a:gd name="connsiteX22" fmla="*/ 30177 w 121160"/>
                <a:gd name="connsiteY22" fmla="*/ 148394 h 203695"/>
                <a:gd name="connsiteX23" fmla="*/ 14993 w 121160"/>
                <a:gd name="connsiteY23" fmla="*/ 133886 h 203695"/>
                <a:gd name="connsiteX24" fmla="*/ 114 w 121160"/>
                <a:gd name="connsiteY24" fmla="*/ 149578 h 203695"/>
                <a:gd name="connsiteX25" fmla="*/ 55077 w 121160"/>
                <a:gd name="connsiteY25" fmla="*/ 203759 h 203695"/>
                <a:gd name="connsiteX26" fmla="*/ 121275 w 121160"/>
                <a:gd name="connsiteY26" fmla="*/ 137735 h 20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160" h="203695">
                  <a:moveTo>
                    <a:pt x="121275" y="137735"/>
                  </a:moveTo>
                  <a:cubicBezTo>
                    <a:pt x="121275" y="102503"/>
                    <a:pt x="96375" y="72896"/>
                    <a:pt x="63579" y="72896"/>
                  </a:cubicBezTo>
                  <a:cubicBezTo>
                    <a:pt x="49004" y="72896"/>
                    <a:pt x="35946" y="77633"/>
                    <a:pt x="25014" y="87995"/>
                  </a:cubicBezTo>
                  <a:lnTo>
                    <a:pt x="25014" y="30262"/>
                  </a:lnTo>
                  <a:cubicBezTo>
                    <a:pt x="31088" y="32038"/>
                    <a:pt x="41108" y="34111"/>
                    <a:pt x="50826" y="34111"/>
                  </a:cubicBezTo>
                  <a:cubicBezTo>
                    <a:pt x="88176" y="34111"/>
                    <a:pt x="109432" y="7168"/>
                    <a:pt x="109432" y="3320"/>
                  </a:cubicBezTo>
                  <a:cubicBezTo>
                    <a:pt x="109432" y="1543"/>
                    <a:pt x="108521" y="63"/>
                    <a:pt x="106396" y="63"/>
                  </a:cubicBezTo>
                  <a:cubicBezTo>
                    <a:pt x="106092" y="63"/>
                    <a:pt x="105485" y="63"/>
                    <a:pt x="103966" y="951"/>
                  </a:cubicBezTo>
                  <a:cubicBezTo>
                    <a:pt x="97893" y="3616"/>
                    <a:pt x="83014" y="9537"/>
                    <a:pt x="62668" y="9537"/>
                  </a:cubicBezTo>
                  <a:cubicBezTo>
                    <a:pt x="50522" y="9537"/>
                    <a:pt x="36553" y="7465"/>
                    <a:pt x="22281" y="1247"/>
                  </a:cubicBezTo>
                  <a:cubicBezTo>
                    <a:pt x="19852" y="359"/>
                    <a:pt x="19245" y="359"/>
                    <a:pt x="18637" y="359"/>
                  </a:cubicBezTo>
                  <a:cubicBezTo>
                    <a:pt x="15601" y="359"/>
                    <a:pt x="15601" y="2727"/>
                    <a:pt x="15601" y="7465"/>
                  </a:cubicBezTo>
                  <a:lnTo>
                    <a:pt x="15601" y="95101"/>
                  </a:lnTo>
                  <a:cubicBezTo>
                    <a:pt x="15601" y="100430"/>
                    <a:pt x="15601" y="102799"/>
                    <a:pt x="19852" y="102799"/>
                  </a:cubicBezTo>
                  <a:cubicBezTo>
                    <a:pt x="21978" y="102799"/>
                    <a:pt x="22585" y="101911"/>
                    <a:pt x="23800" y="100134"/>
                  </a:cubicBezTo>
                  <a:cubicBezTo>
                    <a:pt x="27140" y="95397"/>
                    <a:pt x="38375" y="79409"/>
                    <a:pt x="62972" y="79409"/>
                  </a:cubicBezTo>
                  <a:cubicBezTo>
                    <a:pt x="78762" y="79409"/>
                    <a:pt x="86354" y="93029"/>
                    <a:pt x="88783" y="98358"/>
                  </a:cubicBezTo>
                  <a:cubicBezTo>
                    <a:pt x="93642" y="109312"/>
                    <a:pt x="94249" y="120859"/>
                    <a:pt x="94249" y="135663"/>
                  </a:cubicBezTo>
                  <a:cubicBezTo>
                    <a:pt x="94249" y="146025"/>
                    <a:pt x="94249" y="163789"/>
                    <a:pt x="86961" y="176224"/>
                  </a:cubicBezTo>
                  <a:cubicBezTo>
                    <a:pt x="79673" y="187771"/>
                    <a:pt x="68438" y="195469"/>
                    <a:pt x="54469" y="195469"/>
                  </a:cubicBezTo>
                  <a:cubicBezTo>
                    <a:pt x="32302" y="195469"/>
                    <a:pt x="14993" y="179777"/>
                    <a:pt x="9831" y="162309"/>
                  </a:cubicBezTo>
                  <a:cubicBezTo>
                    <a:pt x="10742" y="162605"/>
                    <a:pt x="11653" y="162901"/>
                    <a:pt x="14993" y="162901"/>
                  </a:cubicBezTo>
                  <a:cubicBezTo>
                    <a:pt x="25014" y="162901"/>
                    <a:pt x="30177" y="155499"/>
                    <a:pt x="30177" y="148394"/>
                  </a:cubicBezTo>
                  <a:cubicBezTo>
                    <a:pt x="30177" y="141288"/>
                    <a:pt x="25014" y="133886"/>
                    <a:pt x="14993" y="133886"/>
                  </a:cubicBezTo>
                  <a:cubicBezTo>
                    <a:pt x="10742" y="133886"/>
                    <a:pt x="114" y="135959"/>
                    <a:pt x="114" y="149578"/>
                  </a:cubicBezTo>
                  <a:cubicBezTo>
                    <a:pt x="114" y="175040"/>
                    <a:pt x="21067" y="203759"/>
                    <a:pt x="55077" y="203759"/>
                  </a:cubicBezTo>
                  <a:cubicBezTo>
                    <a:pt x="90302" y="203759"/>
                    <a:pt x="121275" y="175336"/>
                    <a:pt x="121275" y="137735"/>
                  </a:cubicBez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9" name="Freeform: Shape 18">
              <a:extLst>
                <a:ext uri="{FF2B5EF4-FFF2-40B4-BE49-F238E27FC236}">
                  <a16:creationId xmlns:a16="http://schemas.microsoft.com/office/drawing/2014/main" id="{AF99D03B-95AA-BEDA-0E03-399852D52DA8}"/>
                </a:ext>
              </a:extLst>
            </p:cNvPr>
            <p:cNvSpPr/>
            <p:nvPr>
              <p:custDataLst>
                <p:tags r:id="rId9"/>
              </p:custDataLst>
            </p:nvPr>
          </p:nvSpPr>
          <p:spPr>
            <a:xfrm>
              <a:off x="9240404" y="2817640"/>
              <a:ext cx="107799" cy="296069"/>
            </a:xfrm>
            <a:custGeom>
              <a:avLst/>
              <a:gdLst>
                <a:gd name="connsiteX0" fmla="*/ 43846 w 107799"/>
                <a:gd name="connsiteY0" fmla="*/ 256755 h 296069"/>
                <a:gd name="connsiteX1" fmla="*/ 2852 w 107799"/>
                <a:gd name="connsiteY1" fmla="*/ 289619 h 296069"/>
                <a:gd name="connsiteX2" fmla="*/ 119 w 107799"/>
                <a:gd name="connsiteY2" fmla="*/ 292876 h 296069"/>
                <a:gd name="connsiteX3" fmla="*/ 6192 w 107799"/>
                <a:gd name="connsiteY3" fmla="*/ 296133 h 296069"/>
                <a:gd name="connsiteX4" fmla="*/ 64192 w 107799"/>
                <a:gd name="connsiteY4" fmla="*/ 259124 h 296069"/>
                <a:gd name="connsiteX5" fmla="*/ 64192 w 107799"/>
                <a:gd name="connsiteY5" fmla="*/ 191620 h 296069"/>
                <a:gd name="connsiteX6" fmla="*/ 76338 w 107799"/>
                <a:gd name="connsiteY6" fmla="*/ 160829 h 296069"/>
                <a:gd name="connsiteX7" fmla="*/ 105186 w 107799"/>
                <a:gd name="connsiteY7" fmla="*/ 151354 h 296069"/>
                <a:gd name="connsiteX8" fmla="*/ 107919 w 107799"/>
                <a:gd name="connsiteY8" fmla="*/ 148098 h 296069"/>
                <a:gd name="connsiteX9" fmla="*/ 103060 w 107799"/>
                <a:gd name="connsiteY9" fmla="*/ 144841 h 296069"/>
                <a:gd name="connsiteX10" fmla="*/ 65103 w 107799"/>
                <a:gd name="connsiteY10" fmla="*/ 118491 h 296069"/>
                <a:gd name="connsiteX11" fmla="*/ 64192 w 107799"/>
                <a:gd name="connsiteY11" fmla="*/ 103983 h 296069"/>
                <a:gd name="connsiteX12" fmla="*/ 64192 w 107799"/>
                <a:gd name="connsiteY12" fmla="*/ 45361 h 296069"/>
                <a:gd name="connsiteX13" fmla="*/ 49616 w 107799"/>
                <a:gd name="connsiteY13" fmla="*/ 12202 h 296069"/>
                <a:gd name="connsiteX14" fmla="*/ 6192 w 107799"/>
                <a:gd name="connsiteY14" fmla="*/ 63 h 296069"/>
                <a:gd name="connsiteX15" fmla="*/ 119 w 107799"/>
                <a:gd name="connsiteY15" fmla="*/ 3320 h 296069"/>
                <a:gd name="connsiteX16" fmla="*/ 4978 w 107799"/>
                <a:gd name="connsiteY16" fmla="*/ 6576 h 296069"/>
                <a:gd name="connsiteX17" fmla="*/ 42935 w 107799"/>
                <a:gd name="connsiteY17" fmla="*/ 32334 h 296069"/>
                <a:gd name="connsiteX18" fmla="*/ 43846 w 107799"/>
                <a:gd name="connsiteY18" fmla="*/ 46250 h 296069"/>
                <a:gd name="connsiteX19" fmla="*/ 43846 w 107799"/>
                <a:gd name="connsiteY19" fmla="*/ 108424 h 296069"/>
                <a:gd name="connsiteX20" fmla="*/ 55993 w 107799"/>
                <a:gd name="connsiteY20" fmla="*/ 136551 h 296069"/>
                <a:gd name="connsiteX21" fmla="*/ 79678 w 107799"/>
                <a:gd name="connsiteY21" fmla="*/ 148098 h 296069"/>
                <a:gd name="connsiteX22" fmla="*/ 43846 w 107799"/>
                <a:gd name="connsiteY22" fmla="*/ 185698 h 296069"/>
                <a:gd name="connsiteX23" fmla="*/ 43846 w 107799"/>
                <a:gd name="connsiteY23" fmla="*/ 256755 h 29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7799" h="296069">
                  <a:moveTo>
                    <a:pt x="43846" y="256755"/>
                  </a:moveTo>
                  <a:cubicBezTo>
                    <a:pt x="43846" y="268598"/>
                    <a:pt x="35951" y="287546"/>
                    <a:pt x="2852" y="289619"/>
                  </a:cubicBezTo>
                  <a:cubicBezTo>
                    <a:pt x="1334" y="289915"/>
                    <a:pt x="119" y="291099"/>
                    <a:pt x="119" y="292876"/>
                  </a:cubicBezTo>
                  <a:cubicBezTo>
                    <a:pt x="119" y="296133"/>
                    <a:pt x="3459" y="296133"/>
                    <a:pt x="6192" y="296133"/>
                  </a:cubicBezTo>
                  <a:cubicBezTo>
                    <a:pt x="35647" y="296133"/>
                    <a:pt x="63888" y="281625"/>
                    <a:pt x="64192" y="259124"/>
                  </a:cubicBezTo>
                  <a:lnTo>
                    <a:pt x="64192" y="191620"/>
                  </a:lnTo>
                  <a:cubicBezTo>
                    <a:pt x="64192" y="180073"/>
                    <a:pt x="64192" y="170599"/>
                    <a:pt x="76338" y="160829"/>
                  </a:cubicBezTo>
                  <a:cubicBezTo>
                    <a:pt x="86966" y="152243"/>
                    <a:pt x="98505" y="151650"/>
                    <a:pt x="105186" y="151354"/>
                  </a:cubicBezTo>
                  <a:cubicBezTo>
                    <a:pt x="106704" y="151058"/>
                    <a:pt x="107919" y="149874"/>
                    <a:pt x="107919" y="148098"/>
                  </a:cubicBezTo>
                  <a:cubicBezTo>
                    <a:pt x="107919" y="145137"/>
                    <a:pt x="106097" y="145137"/>
                    <a:pt x="103060" y="144841"/>
                  </a:cubicBezTo>
                  <a:cubicBezTo>
                    <a:pt x="83019" y="143657"/>
                    <a:pt x="68443" y="132998"/>
                    <a:pt x="65103" y="118491"/>
                  </a:cubicBezTo>
                  <a:cubicBezTo>
                    <a:pt x="64192" y="115234"/>
                    <a:pt x="64192" y="114642"/>
                    <a:pt x="64192" y="103983"/>
                  </a:cubicBezTo>
                  <a:lnTo>
                    <a:pt x="64192" y="45361"/>
                  </a:lnTo>
                  <a:cubicBezTo>
                    <a:pt x="64192" y="32927"/>
                    <a:pt x="64192" y="23452"/>
                    <a:pt x="49616" y="12202"/>
                  </a:cubicBezTo>
                  <a:cubicBezTo>
                    <a:pt x="37469" y="3023"/>
                    <a:pt x="16517" y="63"/>
                    <a:pt x="6192" y="63"/>
                  </a:cubicBezTo>
                  <a:cubicBezTo>
                    <a:pt x="3459" y="63"/>
                    <a:pt x="119" y="63"/>
                    <a:pt x="119" y="3320"/>
                  </a:cubicBezTo>
                  <a:cubicBezTo>
                    <a:pt x="119" y="6280"/>
                    <a:pt x="1941" y="6280"/>
                    <a:pt x="4978" y="6576"/>
                  </a:cubicBezTo>
                  <a:cubicBezTo>
                    <a:pt x="24108" y="7761"/>
                    <a:pt x="38988" y="17235"/>
                    <a:pt x="42935" y="32334"/>
                  </a:cubicBezTo>
                  <a:cubicBezTo>
                    <a:pt x="43846" y="34999"/>
                    <a:pt x="43846" y="35591"/>
                    <a:pt x="43846" y="46250"/>
                  </a:cubicBezTo>
                  <a:lnTo>
                    <a:pt x="43846" y="108424"/>
                  </a:lnTo>
                  <a:cubicBezTo>
                    <a:pt x="43846" y="122044"/>
                    <a:pt x="46276" y="127077"/>
                    <a:pt x="55993" y="136551"/>
                  </a:cubicBezTo>
                  <a:cubicBezTo>
                    <a:pt x="62370" y="142768"/>
                    <a:pt x="71176" y="145729"/>
                    <a:pt x="79678" y="148098"/>
                  </a:cubicBezTo>
                  <a:cubicBezTo>
                    <a:pt x="54778" y="154907"/>
                    <a:pt x="43846" y="168526"/>
                    <a:pt x="43846" y="185698"/>
                  </a:cubicBezTo>
                  <a:lnTo>
                    <a:pt x="43846" y="256755"/>
                  </a:ln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0" name="Freeform: Shape 19">
              <a:extLst>
                <a:ext uri="{FF2B5EF4-FFF2-40B4-BE49-F238E27FC236}">
                  <a16:creationId xmlns:a16="http://schemas.microsoft.com/office/drawing/2014/main" id="{808BD681-B82A-C8D1-377F-9E3874723479}"/>
                </a:ext>
              </a:extLst>
            </p:cNvPr>
            <p:cNvSpPr/>
            <p:nvPr>
              <p:custDataLst>
                <p:tags r:id="rId10"/>
              </p:custDataLst>
            </p:nvPr>
          </p:nvSpPr>
          <p:spPr>
            <a:xfrm>
              <a:off x="9396487" y="3008308"/>
              <a:ext cx="35528" cy="88524"/>
            </a:xfrm>
            <a:custGeom>
              <a:avLst/>
              <a:gdLst>
                <a:gd name="connsiteX0" fmla="*/ 35652 w 35528"/>
                <a:gd name="connsiteY0" fmla="*/ 31150 h 88524"/>
                <a:gd name="connsiteX1" fmla="*/ 16218 w 35528"/>
                <a:gd name="connsiteY1" fmla="*/ 63 h 88524"/>
                <a:gd name="connsiteX2" fmla="*/ 124 w 35528"/>
                <a:gd name="connsiteY2" fmla="*/ 15754 h 88524"/>
                <a:gd name="connsiteX3" fmla="*/ 16218 w 35528"/>
                <a:gd name="connsiteY3" fmla="*/ 31446 h 88524"/>
                <a:gd name="connsiteX4" fmla="*/ 26846 w 35528"/>
                <a:gd name="connsiteY4" fmla="*/ 27597 h 88524"/>
                <a:gd name="connsiteX5" fmla="*/ 28365 w 35528"/>
                <a:gd name="connsiteY5" fmla="*/ 26709 h 88524"/>
                <a:gd name="connsiteX6" fmla="*/ 28972 w 35528"/>
                <a:gd name="connsiteY6" fmla="*/ 31150 h 88524"/>
                <a:gd name="connsiteX7" fmla="*/ 8323 w 35528"/>
                <a:gd name="connsiteY7" fmla="*/ 80594 h 88524"/>
                <a:gd name="connsiteX8" fmla="*/ 4983 w 35528"/>
                <a:gd name="connsiteY8" fmla="*/ 85331 h 88524"/>
                <a:gd name="connsiteX9" fmla="*/ 8019 w 35528"/>
                <a:gd name="connsiteY9" fmla="*/ 88588 h 88524"/>
                <a:gd name="connsiteX10" fmla="*/ 35652 w 35528"/>
                <a:gd name="connsiteY10" fmla="*/ 31150 h 8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28" h="88524">
                  <a:moveTo>
                    <a:pt x="35652" y="31150"/>
                  </a:moveTo>
                  <a:cubicBezTo>
                    <a:pt x="35652" y="11609"/>
                    <a:pt x="28061" y="63"/>
                    <a:pt x="16218" y="63"/>
                  </a:cubicBezTo>
                  <a:cubicBezTo>
                    <a:pt x="6197" y="63"/>
                    <a:pt x="124" y="7465"/>
                    <a:pt x="124" y="15754"/>
                  </a:cubicBezTo>
                  <a:cubicBezTo>
                    <a:pt x="124" y="23748"/>
                    <a:pt x="6197" y="31446"/>
                    <a:pt x="16218" y="31446"/>
                  </a:cubicBezTo>
                  <a:cubicBezTo>
                    <a:pt x="19862" y="31446"/>
                    <a:pt x="23810" y="30262"/>
                    <a:pt x="26846" y="27597"/>
                  </a:cubicBezTo>
                  <a:cubicBezTo>
                    <a:pt x="27757" y="27005"/>
                    <a:pt x="28061" y="26709"/>
                    <a:pt x="28365" y="26709"/>
                  </a:cubicBezTo>
                  <a:cubicBezTo>
                    <a:pt x="28668" y="26709"/>
                    <a:pt x="28972" y="27005"/>
                    <a:pt x="28972" y="31150"/>
                  </a:cubicBezTo>
                  <a:cubicBezTo>
                    <a:pt x="28972" y="53059"/>
                    <a:pt x="18344" y="70823"/>
                    <a:pt x="8323" y="80594"/>
                  </a:cubicBezTo>
                  <a:cubicBezTo>
                    <a:pt x="4983" y="83851"/>
                    <a:pt x="4983" y="84443"/>
                    <a:pt x="4983" y="85331"/>
                  </a:cubicBezTo>
                  <a:cubicBezTo>
                    <a:pt x="4983" y="87403"/>
                    <a:pt x="6501" y="88588"/>
                    <a:pt x="8019" y="88588"/>
                  </a:cubicBezTo>
                  <a:cubicBezTo>
                    <a:pt x="11360" y="88588"/>
                    <a:pt x="35652" y="65790"/>
                    <a:pt x="35652" y="31150"/>
                  </a:cubicBez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1" name="Freeform: Shape 20">
              <a:extLst>
                <a:ext uri="{FF2B5EF4-FFF2-40B4-BE49-F238E27FC236}">
                  <a16:creationId xmlns:a16="http://schemas.microsoft.com/office/drawing/2014/main" id="{32762161-BC57-CA60-3A2D-CA8B35B2D940}"/>
                </a:ext>
              </a:extLst>
            </p:cNvPr>
            <p:cNvSpPr/>
            <p:nvPr>
              <p:custDataLst>
                <p:tags r:id="rId11"/>
              </p:custDataLst>
            </p:nvPr>
          </p:nvSpPr>
          <p:spPr>
            <a:xfrm>
              <a:off x="9514441" y="2908829"/>
              <a:ext cx="164584" cy="194813"/>
            </a:xfrm>
            <a:custGeom>
              <a:avLst/>
              <a:gdLst>
                <a:gd name="connsiteX0" fmla="*/ 61164 w 164584"/>
                <a:gd name="connsiteY0" fmla="*/ 27005 h 194813"/>
                <a:gd name="connsiteX1" fmla="*/ 65719 w 164584"/>
                <a:gd name="connsiteY1" fmla="*/ 8057 h 194813"/>
                <a:gd name="connsiteX2" fmla="*/ 56913 w 164584"/>
                <a:gd name="connsiteY2" fmla="*/ 63 h 194813"/>
                <a:gd name="connsiteX3" fmla="*/ 44767 w 164584"/>
                <a:gd name="connsiteY3" fmla="*/ 10721 h 194813"/>
                <a:gd name="connsiteX4" fmla="*/ 1039 w 164584"/>
                <a:gd name="connsiteY4" fmla="*/ 182146 h 194813"/>
                <a:gd name="connsiteX5" fmla="*/ 128 w 164584"/>
                <a:gd name="connsiteY5" fmla="*/ 186883 h 194813"/>
                <a:gd name="connsiteX6" fmla="*/ 8631 w 164584"/>
                <a:gd name="connsiteY6" fmla="*/ 194877 h 194813"/>
                <a:gd name="connsiteX7" fmla="*/ 19259 w 164584"/>
                <a:gd name="connsiteY7" fmla="*/ 188659 h 194813"/>
                <a:gd name="connsiteX8" fmla="*/ 35961 w 164584"/>
                <a:gd name="connsiteY8" fmla="*/ 125004 h 194813"/>
                <a:gd name="connsiteX9" fmla="*/ 65416 w 164584"/>
                <a:gd name="connsiteY9" fmla="*/ 134182 h 194813"/>
                <a:gd name="connsiteX10" fmla="*/ 105803 w 164584"/>
                <a:gd name="connsiteY10" fmla="*/ 112569 h 194813"/>
                <a:gd name="connsiteX11" fmla="*/ 133132 w 164584"/>
                <a:gd name="connsiteY11" fmla="*/ 134182 h 194813"/>
                <a:gd name="connsiteX12" fmla="*/ 155603 w 164584"/>
                <a:gd name="connsiteY12" fmla="*/ 117899 h 194813"/>
                <a:gd name="connsiteX13" fmla="*/ 164713 w 164584"/>
                <a:gd name="connsiteY13" fmla="*/ 88588 h 194813"/>
                <a:gd name="connsiteX14" fmla="*/ 161069 w 164584"/>
                <a:gd name="connsiteY14" fmla="*/ 85627 h 194813"/>
                <a:gd name="connsiteX15" fmla="*/ 156818 w 164584"/>
                <a:gd name="connsiteY15" fmla="*/ 90956 h 194813"/>
                <a:gd name="connsiteX16" fmla="*/ 133739 w 164584"/>
                <a:gd name="connsiteY16" fmla="*/ 127669 h 194813"/>
                <a:gd name="connsiteX17" fmla="*/ 124630 w 164584"/>
                <a:gd name="connsiteY17" fmla="*/ 114050 h 194813"/>
                <a:gd name="connsiteX18" fmla="*/ 130703 w 164584"/>
                <a:gd name="connsiteY18" fmla="*/ 83258 h 194813"/>
                <a:gd name="connsiteX19" fmla="*/ 139205 w 164584"/>
                <a:gd name="connsiteY19" fmla="*/ 51283 h 194813"/>
                <a:gd name="connsiteX20" fmla="*/ 144368 w 164584"/>
                <a:gd name="connsiteY20" fmla="*/ 31150 h 194813"/>
                <a:gd name="connsiteX21" fmla="*/ 148923 w 164584"/>
                <a:gd name="connsiteY21" fmla="*/ 11313 h 194813"/>
                <a:gd name="connsiteX22" fmla="*/ 140116 w 164584"/>
                <a:gd name="connsiteY22" fmla="*/ 3320 h 194813"/>
                <a:gd name="connsiteX23" fmla="*/ 128274 w 164584"/>
                <a:gd name="connsiteY23" fmla="*/ 13682 h 194813"/>
                <a:gd name="connsiteX24" fmla="*/ 114001 w 164584"/>
                <a:gd name="connsiteY24" fmla="*/ 69047 h 194813"/>
                <a:gd name="connsiteX25" fmla="*/ 106106 w 164584"/>
                <a:gd name="connsiteY25" fmla="*/ 99246 h 194813"/>
                <a:gd name="connsiteX26" fmla="*/ 66630 w 164584"/>
                <a:gd name="connsiteY26" fmla="*/ 127669 h 194813"/>
                <a:gd name="connsiteX27" fmla="*/ 44159 w 164584"/>
                <a:gd name="connsiteY27" fmla="*/ 101911 h 194813"/>
                <a:gd name="connsiteX28" fmla="*/ 48411 w 164584"/>
                <a:gd name="connsiteY28" fmla="*/ 76745 h 194813"/>
                <a:gd name="connsiteX29" fmla="*/ 61164 w 164584"/>
                <a:gd name="connsiteY29" fmla="*/ 27005 h 194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4584" h="194813">
                  <a:moveTo>
                    <a:pt x="61164" y="27005"/>
                  </a:moveTo>
                  <a:cubicBezTo>
                    <a:pt x="62683" y="20788"/>
                    <a:pt x="65719" y="9537"/>
                    <a:pt x="65719" y="8057"/>
                  </a:cubicBezTo>
                  <a:cubicBezTo>
                    <a:pt x="65719" y="3023"/>
                    <a:pt x="62075" y="63"/>
                    <a:pt x="56913" y="63"/>
                  </a:cubicBezTo>
                  <a:cubicBezTo>
                    <a:pt x="56002" y="63"/>
                    <a:pt x="47500" y="359"/>
                    <a:pt x="44767" y="10721"/>
                  </a:cubicBezTo>
                  <a:lnTo>
                    <a:pt x="1039" y="182146"/>
                  </a:lnTo>
                  <a:cubicBezTo>
                    <a:pt x="128" y="185698"/>
                    <a:pt x="128" y="186291"/>
                    <a:pt x="128" y="186883"/>
                  </a:cubicBezTo>
                  <a:cubicBezTo>
                    <a:pt x="128" y="191324"/>
                    <a:pt x="3469" y="194877"/>
                    <a:pt x="8631" y="194877"/>
                  </a:cubicBezTo>
                  <a:cubicBezTo>
                    <a:pt x="15008" y="194877"/>
                    <a:pt x="18652" y="189547"/>
                    <a:pt x="19259" y="188659"/>
                  </a:cubicBezTo>
                  <a:cubicBezTo>
                    <a:pt x="20474" y="185995"/>
                    <a:pt x="24421" y="170599"/>
                    <a:pt x="35961" y="125004"/>
                  </a:cubicBezTo>
                  <a:cubicBezTo>
                    <a:pt x="45678" y="132998"/>
                    <a:pt x="59342" y="134182"/>
                    <a:pt x="65416" y="134182"/>
                  </a:cubicBezTo>
                  <a:cubicBezTo>
                    <a:pt x="86672" y="134182"/>
                    <a:pt x="98515" y="120859"/>
                    <a:pt x="105803" y="112569"/>
                  </a:cubicBezTo>
                  <a:cubicBezTo>
                    <a:pt x="108536" y="125892"/>
                    <a:pt x="119771" y="134182"/>
                    <a:pt x="133132" y="134182"/>
                  </a:cubicBezTo>
                  <a:cubicBezTo>
                    <a:pt x="143760" y="134182"/>
                    <a:pt x="150745" y="127373"/>
                    <a:pt x="155603" y="117899"/>
                  </a:cubicBezTo>
                  <a:cubicBezTo>
                    <a:pt x="160765" y="107240"/>
                    <a:pt x="164713" y="89180"/>
                    <a:pt x="164713" y="88588"/>
                  </a:cubicBezTo>
                  <a:cubicBezTo>
                    <a:pt x="164713" y="85627"/>
                    <a:pt x="161980" y="85627"/>
                    <a:pt x="161069" y="85627"/>
                  </a:cubicBezTo>
                  <a:cubicBezTo>
                    <a:pt x="158032" y="85627"/>
                    <a:pt x="157729" y="86811"/>
                    <a:pt x="156818" y="90956"/>
                  </a:cubicBezTo>
                  <a:cubicBezTo>
                    <a:pt x="151656" y="110201"/>
                    <a:pt x="146190" y="127669"/>
                    <a:pt x="133739" y="127669"/>
                  </a:cubicBezTo>
                  <a:cubicBezTo>
                    <a:pt x="125541" y="127669"/>
                    <a:pt x="124630" y="119971"/>
                    <a:pt x="124630" y="114050"/>
                  </a:cubicBezTo>
                  <a:cubicBezTo>
                    <a:pt x="124630" y="107536"/>
                    <a:pt x="128274" y="93621"/>
                    <a:pt x="130703" y="83258"/>
                  </a:cubicBezTo>
                  <a:lnTo>
                    <a:pt x="139205" y="51283"/>
                  </a:lnTo>
                  <a:cubicBezTo>
                    <a:pt x="140116" y="46842"/>
                    <a:pt x="143153" y="35591"/>
                    <a:pt x="144368" y="31150"/>
                  </a:cubicBezTo>
                  <a:cubicBezTo>
                    <a:pt x="145886" y="24341"/>
                    <a:pt x="148923" y="13090"/>
                    <a:pt x="148923" y="11313"/>
                  </a:cubicBezTo>
                  <a:cubicBezTo>
                    <a:pt x="148923" y="5984"/>
                    <a:pt x="144671" y="3320"/>
                    <a:pt x="140116" y="3320"/>
                  </a:cubicBezTo>
                  <a:cubicBezTo>
                    <a:pt x="138598" y="3320"/>
                    <a:pt x="130703" y="3616"/>
                    <a:pt x="128274" y="13682"/>
                  </a:cubicBezTo>
                  <a:lnTo>
                    <a:pt x="114001" y="69047"/>
                  </a:lnTo>
                  <a:cubicBezTo>
                    <a:pt x="110358" y="83851"/>
                    <a:pt x="107017" y="96285"/>
                    <a:pt x="106106" y="99246"/>
                  </a:cubicBezTo>
                  <a:cubicBezTo>
                    <a:pt x="105803" y="100726"/>
                    <a:pt x="91227" y="127669"/>
                    <a:pt x="66630" y="127669"/>
                  </a:cubicBezTo>
                  <a:cubicBezTo>
                    <a:pt x="51447" y="127669"/>
                    <a:pt x="44159" y="117899"/>
                    <a:pt x="44159" y="101911"/>
                  </a:cubicBezTo>
                  <a:cubicBezTo>
                    <a:pt x="44159" y="93325"/>
                    <a:pt x="46285" y="85035"/>
                    <a:pt x="48411" y="76745"/>
                  </a:cubicBezTo>
                  <a:lnTo>
                    <a:pt x="61164" y="27005"/>
                  </a:ln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2" name="Freeform: Shape 21">
              <a:extLst>
                <a:ext uri="{FF2B5EF4-FFF2-40B4-BE49-F238E27FC236}">
                  <a16:creationId xmlns:a16="http://schemas.microsoft.com/office/drawing/2014/main" id="{C8E3604D-3F52-B2C0-A999-075E5A210C81}"/>
                </a:ext>
              </a:extLst>
            </p:cNvPr>
            <p:cNvSpPr/>
            <p:nvPr>
              <p:custDataLst>
                <p:tags r:id="rId12"/>
              </p:custDataLst>
            </p:nvPr>
          </p:nvSpPr>
          <p:spPr>
            <a:xfrm>
              <a:off x="9789656" y="2931034"/>
              <a:ext cx="201934" cy="69280"/>
            </a:xfrm>
            <a:custGeom>
              <a:avLst/>
              <a:gdLst>
                <a:gd name="connsiteX0" fmla="*/ 191748 w 201934"/>
                <a:gd name="connsiteY0" fmla="*/ 11906 h 69280"/>
                <a:gd name="connsiteX1" fmla="*/ 202072 w 201934"/>
                <a:gd name="connsiteY1" fmla="*/ 5984 h 69280"/>
                <a:gd name="connsiteX2" fmla="*/ 192051 w 201934"/>
                <a:gd name="connsiteY2" fmla="*/ 63 h 69280"/>
                <a:gd name="connsiteX3" fmla="*/ 10158 w 201934"/>
                <a:gd name="connsiteY3" fmla="*/ 63 h 69280"/>
                <a:gd name="connsiteX4" fmla="*/ 137 w 201934"/>
                <a:gd name="connsiteY4" fmla="*/ 5984 h 69280"/>
                <a:gd name="connsiteX5" fmla="*/ 10462 w 201934"/>
                <a:gd name="connsiteY5" fmla="*/ 11906 h 69280"/>
                <a:gd name="connsiteX6" fmla="*/ 191748 w 201934"/>
                <a:gd name="connsiteY6" fmla="*/ 11906 h 69280"/>
                <a:gd name="connsiteX7" fmla="*/ 192051 w 201934"/>
                <a:gd name="connsiteY7" fmla="*/ 69343 h 69280"/>
                <a:gd name="connsiteX8" fmla="*/ 202072 w 201934"/>
                <a:gd name="connsiteY8" fmla="*/ 63422 h 69280"/>
                <a:gd name="connsiteX9" fmla="*/ 191748 w 201934"/>
                <a:gd name="connsiteY9" fmla="*/ 57500 h 69280"/>
                <a:gd name="connsiteX10" fmla="*/ 10462 w 201934"/>
                <a:gd name="connsiteY10" fmla="*/ 57500 h 69280"/>
                <a:gd name="connsiteX11" fmla="*/ 137 w 201934"/>
                <a:gd name="connsiteY11" fmla="*/ 63422 h 69280"/>
                <a:gd name="connsiteX12" fmla="*/ 10158 w 201934"/>
                <a:gd name="connsiteY12" fmla="*/ 69343 h 69280"/>
                <a:gd name="connsiteX13" fmla="*/ 192051 w 201934"/>
                <a:gd name="connsiteY13" fmla="*/ 69343 h 69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1934" h="69280">
                  <a:moveTo>
                    <a:pt x="191748" y="11906"/>
                  </a:moveTo>
                  <a:cubicBezTo>
                    <a:pt x="196302" y="11906"/>
                    <a:pt x="202072" y="11906"/>
                    <a:pt x="202072" y="5984"/>
                  </a:cubicBezTo>
                  <a:cubicBezTo>
                    <a:pt x="202072" y="63"/>
                    <a:pt x="196302" y="63"/>
                    <a:pt x="192051" y="63"/>
                  </a:cubicBezTo>
                  <a:lnTo>
                    <a:pt x="10158" y="63"/>
                  </a:lnTo>
                  <a:cubicBezTo>
                    <a:pt x="5907" y="63"/>
                    <a:pt x="137" y="63"/>
                    <a:pt x="137" y="5984"/>
                  </a:cubicBezTo>
                  <a:cubicBezTo>
                    <a:pt x="137" y="11906"/>
                    <a:pt x="5907" y="11906"/>
                    <a:pt x="10462" y="11906"/>
                  </a:cubicBezTo>
                  <a:lnTo>
                    <a:pt x="191748" y="11906"/>
                  </a:lnTo>
                  <a:close/>
                  <a:moveTo>
                    <a:pt x="192051" y="69343"/>
                  </a:moveTo>
                  <a:cubicBezTo>
                    <a:pt x="196302" y="69343"/>
                    <a:pt x="202072" y="69343"/>
                    <a:pt x="202072" y="63422"/>
                  </a:cubicBezTo>
                  <a:cubicBezTo>
                    <a:pt x="202072" y="57500"/>
                    <a:pt x="196302" y="57500"/>
                    <a:pt x="191748" y="57500"/>
                  </a:cubicBezTo>
                  <a:lnTo>
                    <a:pt x="10462" y="57500"/>
                  </a:lnTo>
                  <a:cubicBezTo>
                    <a:pt x="5907" y="57500"/>
                    <a:pt x="137" y="57500"/>
                    <a:pt x="137" y="63422"/>
                  </a:cubicBezTo>
                  <a:cubicBezTo>
                    <a:pt x="137" y="69343"/>
                    <a:pt x="5907" y="69343"/>
                    <a:pt x="10158" y="69343"/>
                  </a:cubicBezTo>
                  <a:lnTo>
                    <a:pt x="192051" y="69343"/>
                  </a:ln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3" name="Freeform: Shape 22">
              <a:extLst>
                <a:ext uri="{FF2B5EF4-FFF2-40B4-BE49-F238E27FC236}">
                  <a16:creationId xmlns:a16="http://schemas.microsoft.com/office/drawing/2014/main" id="{685D9F2C-24BF-87ED-C0D8-AD7CC3A7DE61}"/>
                </a:ext>
              </a:extLst>
            </p:cNvPr>
            <p:cNvSpPr/>
            <p:nvPr>
              <p:custDataLst>
                <p:tags r:id="rId13"/>
              </p:custDataLst>
            </p:nvPr>
          </p:nvSpPr>
          <p:spPr>
            <a:xfrm>
              <a:off x="10120207" y="2842509"/>
              <a:ext cx="100208" cy="197182"/>
            </a:xfrm>
            <a:custGeom>
              <a:avLst/>
              <a:gdLst>
                <a:gd name="connsiteX0" fmla="*/ 62398 w 100208"/>
                <a:gd name="connsiteY0" fmla="*/ 7761 h 197182"/>
                <a:gd name="connsiteX1" fmla="*/ 55414 w 100208"/>
                <a:gd name="connsiteY1" fmla="*/ 63 h 197182"/>
                <a:gd name="connsiteX2" fmla="*/ 148 w 100208"/>
                <a:gd name="connsiteY2" fmla="*/ 19011 h 197182"/>
                <a:gd name="connsiteX3" fmla="*/ 148 w 100208"/>
                <a:gd name="connsiteY3" fmla="*/ 28189 h 197182"/>
                <a:gd name="connsiteX4" fmla="*/ 39927 w 100208"/>
                <a:gd name="connsiteY4" fmla="*/ 20492 h 197182"/>
                <a:gd name="connsiteX5" fmla="*/ 39927 w 100208"/>
                <a:gd name="connsiteY5" fmla="*/ 173856 h 197182"/>
                <a:gd name="connsiteX6" fmla="*/ 11687 w 100208"/>
                <a:gd name="connsiteY6" fmla="*/ 188067 h 197182"/>
                <a:gd name="connsiteX7" fmla="*/ 1970 w 100208"/>
                <a:gd name="connsiteY7" fmla="*/ 188067 h 197182"/>
                <a:gd name="connsiteX8" fmla="*/ 1970 w 100208"/>
                <a:gd name="connsiteY8" fmla="*/ 197245 h 197182"/>
                <a:gd name="connsiteX9" fmla="*/ 51163 w 100208"/>
                <a:gd name="connsiteY9" fmla="*/ 196357 h 197182"/>
                <a:gd name="connsiteX10" fmla="*/ 100356 w 100208"/>
                <a:gd name="connsiteY10" fmla="*/ 197245 h 197182"/>
                <a:gd name="connsiteX11" fmla="*/ 100356 w 100208"/>
                <a:gd name="connsiteY11" fmla="*/ 188067 h 197182"/>
                <a:gd name="connsiteX12" fmla="*/ 90639 w 100208"/>
                <a:gd name="connsiteY12" fmla="*/ 188067 h 197182"/>
                <a:gd name="connsiteX13" fmla="*/ 62398 w 100208"/>
                <a:gd name="connsiteY13" fmla="*/ 173856 h 197182"/>
                <a:gd name="connsiteX14" fmla="*/ 62398 w 100208"/>
                <a:gd name="connsiteY14" fmla="*/ 7761 h 19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208" h="197182">
                  <a:moveTo>
                    <a:pt x="62398" y="7761"/>
                  </a:moveTo>
                  <a:cubicBezTo>
                    <a:pt x="62398" y="655"/>
                    <a:pt x="62398" y="63"/>
                    <a:pt x="55414" y="63"/>
                  </a:cubicBezTo>
                  <a:cubicBezTo>
                    <a:pt x="36587" y="19011"/>
                    <a:pt x="9865" y="19011"/>
                    <a:pt x="148" y="19011"/>
                  </a:cubicBezTo>
                  <a:lnTo>
                    <a:pt x="148" y="28189"/>
                  </a:lnTo>
                  <a:cubicBezTo>
                    <a:pt x="6221" y="28189"/>
                    <a:pt x="24137" y="28189"/>
                    <a:pt x="39927" y="20492"/>
                  </a:cubicBezTo>
                  <a:lnTo>
                    <a:pt x="39927" y="173856"/>
                  </a:lnTo>
                  <a:cubicBezTo>
                    <a:pt x="39927" y="184514"/>
                    <a:pt x="39016" y="188067"/>
                    <a:pt x="11687" y="188067"/>
                  </a:cubicBezTo>
                  <a:lnTo>
                    <a:pt x="1970" y="188067"/>
                  </a:lnTo>
                  <a:lnTo>
                    <a:pt x="1970" y="197245"/>
                  </a:lnTo>
                  <a:cubicBezTo>
                    <a:pt x="12598" y="196357"/>
                    <a:pt x="39016" y="196357"/>
                    <a:pt x="51163" y="196357"/>
                  </a:cubicBezTo>
                  <a:cubicBezTo>
                    <a:pt x="63309" y="196357"/>
                    <a:pt x="89728" y="196357"/>
                    <a:pt x="100356" y="197245"/>
                  </a:cubicBezTo>
                  <a:lnTo>
                    <a:pt x="100356" y="188067"/>
                  </a:lnTo>
                  <a:lnTo>
                    <a:pt x="90639" y="188067"/>
                  </a:lnTo>
                  <a:cubicBezTo>
                    <a:pt x="63309" y="188067"/>
                    <a:pt x="62398" y="184810"/>
                    <a:pt x="62398" y="173856"/>
                  </a:cubicBezTo>
                  <a:lnTo>
                    <a:pt x="62398" y="7761"/>
                  </a:ln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4" name="Freeform: Shape 23">
              <a:extLst>
                <a:ext uri="{FF2B5EF4-FFF2-40B4-BE49-F238E27FC236}">
                  <a16:creationId xmlns:a16="http://schemas.microsoft.com/office/drawing/2014/main" id="{4D98AAFF-AFC6-F7BC-A098-0F6F70A5823F}"/>
                </a:ext>
              </a:extLst>
            </p:cNvPr>
            <p:cNvSpPr/>
            <p:nvPr>
              <p:custDataLst>
                <p:tags r:id="rId14"/>
              </p:custDataLst>
            </p:nvPr>
          </p:nvSpPr>
          <p:spPr>
            <a:xfrm>
              <a:off x="10272038" y="2842509"/>
              <a:ext cx="100208" cy="197182"/>
            </a:xfrm>
            <a:custGeom>
              <a:avLst/>
              <a:gdLst>
                <a:gd name="connsiteX0" fmla="*/ 62403 w 100208"/>
                <a:gd name="connsiteY0" fmla="*/ 7761 h 197182"/>
                <a:gd name="connsiteX1" fmla="*/ 55419 w 100208"/>
                <a:gd name="connsiteY1" fmla="*/ 63 h 197182"/>
                <a:gd name="connsiteX2" fmla="*/ 153 w 100208"/>
                <a:gd name="connsiteY2" fmla="*/ 19011 h 197182"/>
                <a:gd name="connsiteX3" fmla="*/ 153 w 100208"/>
                <a:gd name="connsiteY3" fmla="*/ 28189 h 197182"/>
                <a:gd name="connsiteX4" fmla="*/ 39932 w 100208"/>
                <a:gd name="connsiteY4" fmla="*/ 20492 h 197182"/>
                <a:gd name="connsiteX5" fmla="*/ 39932 w 100208"/>
                <a:gd name="connsiteY5" fmla="*/ 173856 h 197182"/>
                <a:gd name="connsiteX6" fmla="*/ 11692 w 100208"/>
                <a:gd name="connsiteY6" fmla="*/ 188067 h 197182"/>
                <a:gd name="connsiteX7" fmla="*/ 1975 w 100208"/>
                <a:gd name="connsiteY7" fmla="*/ 188067 h 197182"/>
                <a:gd name="connsiteX8" fmla="*/ 1975 w 100208"/>
                <a:gd name="connsiteY8" fmla="*/ 197245 h 197182"/>
                <a:gd name="connsiteX9" fmla="*/ 51168 w 100208"/>
                <a:gd name="connsiteY9" fmla="*/ 196357 h 197182"/>
                <a:gd name="connsiteX10" fmla="*/ 100361 w 100208"/>
                <a:gd name="connsiteY10" fmla="*/ 197245 h 197182"/>
                <a:gd name="connsiteX11" fmla="*/ 100361 w 100208"/>
                <a:gd name="connsiteY11" fmla="*/ 188067 h 197182"/>
                <a:gd name="connsiteX12" fmla="*/ 90644 w 100208"/>
                <a:gd name="connsiteY12" fmla="*/ 188067 h 197182"/>
                <a:gd name="connsiteX13" fmla="*/ 62403 w 100208"/>
                <a:gd name="connsiteY13" fmla="*/ 173856 h 197182"/>
                <a:gd name="connsiteX14" fmla="*/ 62403 w 100208"/>
                <a:gd name="connsiteY14" fmla="*/ 7761 h 19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208" h="197182">
                  <a:moveTo>
                    <a:pt x="62403" y="7761"/>
                  </a:moveTo>
                  <a:cubicBezTo>
                    <a:pt x="62403" y="655"/>
                    <a:pt x="62403" y="63"/>
                    <a:pt x="55419" y="63"/>
                  </a:cubicBezTo>
                  <a:cubicBezTo>
                    <a:pt x="36592" y="19011"/>
                    <a:pt x="9870" y="19011"/>
                    <a:pt x="153" y="19011"/>
                  </a:cubicBezTo>
                  <a:lnTo>
                    <a:pt x="153" y="28189"/>
                  </a:lnTo>
                  <a:cubicBezTo>
                    <a:pt x="6226" y="28189"/>
                    <a:pt x="24142" y="28189"/>
                    <a:pt x="39932" y="20492"/>
                  </a:cubicBezTo>
                  <a:lnTo>
                    <a:pt x="39932" y="173856"/>
                  </a:lnTo>
                  <a:cubicBezTo>
                    <a:pt x="39932" y="184514"/>
                    <a:pt x="39021" y="188067"/>
                    <a:pt x="11692" y="188067"/>
                  </a:cubicBezTo>
                  <a:lnTo>
                    <a:pt x="1975" y="188067"/>
                  </a:lnTo>
                  <a:lnTo>
                    <a:pt x="1975" y="197245"/>
                  </a:lnTo>
                  <a:cubicBezTo>
                    <a:pt x="12603" y="196357"/>
                    <a:pt x="39021" y="196357"/>
                    <a:pt x="51168" y="196357"/>
                  </a:cubicBezTo>
                  <a:cubicBezTo>
                    <a:pt x="63314" y="196357"/>
                    <a:pt x="89733" y="196357"/>
                    <a:pt x="100361" y="197245"/>
                  </a:cubicBezTo>
                  <a:lnTo>
                    <a:pt x="100361" y="188067"/>
                  </a:lnTo>
                  <a:lnTo>
                    <a:pt x="90644" y="188067"/>
                  </a:lnTo>
                  <a:cubicBezTo>
                    <a:pt x="63314" y="188067"/>
                    <a:pt x="62403" y="184810"/>
                    <a:pt x="62403" y="173856"/>
                  </a:cubicBezTo>
                  <a:lnTo>
                    <a:pt x="62403" y="7761"/>
                  </a:ln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5" name="Freeform: Shape 24">
              <a:extLst>
                <a:ext uri="{FF2B5EF4-FFF2-40B4-BE49-F238E27FC236}">
                  <a16:creationId xmlns:a16="http://schemas.microsoft.com/office/drawing/2014/main" id="{3F0B13E3-8997-1D67-3B23-C4E4E9988585}"/>
                </a:ext>
              </a:extLst>
            </p:cNvPr>
            <p:cNvSpPr/>
            <p:nvPr>
              <p:custDataLst>
                <p:tags r:id="rId15"/>
              </p:custDataLst>
            </p:nvPr>
          </p:nvSpPr>
          <p:spPr>
            <a:xfrm>
              <a:off x="10422959" y="3008308"/>
              <a:ext cx="32188" cy="31383"/>
            </a:xfrm>
            <a:custGeom>
              <a:avLst/>
              <a:gdLst>
                <a:gd name="connsiteX0" fmla="*/ 32346 w 32188"/>
                <a:gd name="connsiteY0" fmla="*/ 15754 h 31383"/>
                <a:gd name="connsiteX1" fmla="*/ 16252 w 32188"/>
                <a:gd name="connsiteY1" fmla="*/ 63 h 31383"/>
                <a:gd name="connsiteX2" fmla="*/ 158 w 32188"/>
                <a:gd name="connsiteY2" fmla="*/ 15754 h 31383"/>
                <a:gd name="connsiteX3" fmla="*/ 16252 w 32188"/>
                <a:gd name="connsiteY3" fmla="*/ 31446 h 31383"/>
                <a:gd name="connsiteX4" fmla="*/ 32346 w 32188"/>
                <a:gd name="connsiteY4" fmla="*/ 15754 h 31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8" h="31383">
                  <a:moveTo>
                    <a:pt x="32346" y="15754"/>
                  </a:moveTo>
                  <a:cubicBezTo>
                    <a:pt x="32346" y="7168"/>
                    <a:pt x="25058" y="63"/>
                    <a:pt x="16252" y="63"/>
                  </a:cubicBezTo>
                  <a:cubicBezTo>
                    <a:pt x="7446" y="63"/>
                    <a:pt x="158" y="7168"/>
                    <a:pt x="158" y="15754"/>
                  </a:cubicBezTo>
                  <a:cubicBezTo>
                    <a:pt x="158" y="24340"/>
                    <a:pt x="7446" y="31446"/>
                    <a:pt x="16252" y="31446"/>
                  </a:cubicBezTo>
                  <a:cubicBezTo>
                    <a:pt x="25058" y="31446"/>
                    <a:pt x="32346" y="24341"/>
                    <a:pt x="32346" y="15754"/>
                  </a:cubicBez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grpSp>
    </p:spTree>
    <p:extLst>
      <p:ext uri="{BB962C8B-B14F-4D97-AF65-F5344CB8AC3E}">
        <p14:creationId xmlns:p14="http://schemas.microsoft.com/office/powerpoint/2010/main" val="1112065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28AFF-9C88-339E-ACF6-E6AC161FBD04}"/>
              </a:ext>
            </a:extLst>
          </p:cNvPr>
          <p:cNvSpPr>
            <a:spLocks noGrp="1"/>
          </p:cNvSpPr>
          <p:nvPr>
            <p:ph type="title"/>
          </p:nvPr>
        </p:nvSpPr>
        <p:spPr/>
        <p:txBody>
          <a:bodyPr/>
          <a:lstStyle/>
          <a:p>
            <a:r>
              <a:rPr lang="en-IN" dirty="0"/>
              <a:t>Motivation &amp; Background</a:t>
            </a:r>
          </a:p>
        </p:txBody>
      </p:sp>
      <p:sp>
        <p:nvSpPr>
          <p:cNvPr id="3" name="Content Placeholder 2">
            <a:extLst>
              <a:ext uri="{FF2B5EF4-FFF2-40B4-BE49-F238E27FC236}">
                <a16:creationId xmlns:a16="http://schemas.microsoft.com/office/drawing/2014/main" id="{822B3673-43CB-AD09-7EEF-D3CD4CECD940}"/>
              </a:ext>
            </a:extLst>
          </p:cNvPr>
          <p:cNvSpPr>
            <a:spLocks noGrp="1"/>
          </p:cNvSpPr>
          <p:nvPr>
            <p:ph idx="1"/>
          </p:nvPr>
        </p:nvSpPr>
        <p:spPr>
          <a:xfrm>
            <a:off x="674255" y="1062182"/>
            <a:ext cx="11203709" cy="5114781"/>
          </a:xfrm>
        </p:spPr>
        <p:txBody>
          <a:bodyPr>
            <a:normAutofit/>
          </a:bodyPr>
          <a:lstStyle/>
          <a:p>
            <a:r>
              <a:rPr lang="en-IN" dirty="0"/>
              <a:t>Queueing Theory</a:t>
            </a:r>
          </a:p>
          <a:p>
            <a:pPr lvl="1"/>
            <a:r>
              <a:rPr lang="en-IN" sz="2400" dirty="0"/>
              <a:t>‘</a:t>
            </a:r>
            <a:r>
              <a:rPr lang="en-IN" sz="2400" i="1" dirty="0"/>
              <a:t>Study of Waiting’</a:t>
            </a:r>
            <a:r>
              <a:rPr lang="en-IN" sz="2400" dirty="0"/>
              <a:t>.</a:t>
            </a:r>
          </a:p>
          <a:p>
            <a:r>
              <a:rPr lang="en-IN" dirty="0"/>
              <a:t>Why do queues form?</a:t>
            </a:r>
          </a:p>
          <a:p>
            <a:pPr lvl="1"/>
            <a:r>
              <a:rPr lang="en-IN" sz="2400" dirty="0"/>
              <a:t>Finite Resources</a:t>
            </a:r>
          </a:p>
          <a:p>
            <a:pPr lvl="1"/>
            <a:r>
              <a:rPr lang="en-IN" sz="2400" dirty="0"/>
              <a:t>Finite efficiency</a:t>
            </a:r>
          </a:p>
          <a:p>
            <a:r>
              <a:rPr lang="en-IN" dirty="0"/>
              <a:t>Why to study queues?</a:t>
            </a:r>
          </a:p>
          <a:p>
            <a:pPr lvl="1"/>
            <a:r>
              <a:rPr lang="en-IN" sz="2400" dirty="0"/>
              <a:t>Resource Planning </a:t>
            </a:r>
          </a:p>
          <a:p>
            <a:pPr lvl="1"/>
            <a:r>
              <a:rPr lang="en-IN" sz="2400" dirty="0"/>
              <a:t>Decision Making</a:t>
            </a:r>
            <a:endParaRPr lang="en-IN" dirty="0"/>
          </a:p>
          <a:p>
            <a:r>
              <a:rPr lang="en-IN" dirty="0"/>
              <a:t>What’s there to study?</a:t>
            </a:r>
          </a:p>
          <a:p>
            <a:pPr lvl="1"/>
            <a:r>
              <a:rPr lang="en-IN" sz="2400" dirty="0"/>
              <a:t>Randomness in Arrival times</a:t>
            </a:r>
          </a:p>
          <a:p>
            <a:pPr lvl="1"/>
            <a:r>
              <a:rPr lang="en-IN" sz="2400" dirty="0"/>
              <a:t>Randomness in Demands</a:t>
            </a:r>
            <a:r>
              <a:rPr lang="en-IN" dirty="0"/>
              <a:t>.</a:t>
            </a:r>
          </a:p>
          <a:p>
            <a:endParaRPr lang="en-IN" dirty="0"/>
          </a:p>
          <a:p>
            <a:endParaRPr lang="en-IN" dirty="0"/>
          </a:p>
        </p:txBody>
      </p:sp>
      <p:sp>
        <p:nvSpPr>
          <p:cNvPr id="4" name="Date Placeholder 3">
            <a:extLst>
              <a:ext uri="{FF2B5EF4-FFF2-40B4-BE49-F238E27FC236}">
                <a16:creationId xmlns:a16="http://schemas.microsoft.com/office/drawing/2014/main" id="{DE0AEEA9-B1ED-2BE5-3966-E840CE3A57FB}"/>
              </a:ext>
            </a:extLst>
          </p:cNvPr>
          <p:cNvSpPr>
            <a:spLocks noGrp="1"/>
          </p:cNvSpPr>
          <p:nvPr>
            <p:ph type="dt" sz="half" idx="10"/>
          </p:nvPr>
        </p:nvSpPr>
        <p:spPr/>
        <p:txBody>
          <a:bodyPr/>
          <a:lstStyle/>
          <a:p>
            <a:r>
              <a:rPr lang="en-IN" dirty="0"/>
              <a:t>11-11-2024</a:t>
            </a:r>
          </a:p>
        </p:txBody>
      </p:sp>
      <p:sp>
        <p:nvSpPr>
          <p:cNvPr id="5" name="Footer Placeholder 4">
            <a:extLst>
              <a:ext uri="{FF2B5EF4-FFF2-40B4-BE49-F238E27FC236}">
                <a16:creationId xmlns:a16="http://schemas.microsoft.com/office/drawing/2014/main" id="{1B17E1A1-CEBF-3676-9229-89DE41BCD0A9}"/>
              </a:ext>
            </a:extLst>
          </p:cNvPr>
          <p:cNvSpPr>
            <a:spLocks noGrp="1"/>
          </p:cNvSpPr>
          <p:nvPr>
            <p:ph type="ftr" sz="quarter" idx="11"/>
          </p:nvPr>
        </p:nvSpPr>
        <p:spPr/>
        <p:txBody>
          <a:bodyPr/>
          <a:lstStyle/>
          <a:p>
            <a:r>
              <a:rPr lang="en-GB"/>
              <a:t>EE 699 Next Generation Wireless Networks</a:t>
            </a:r>
            <a:endParaRPr lang="en-IN"/>
          </a:p>
        </p:txBody>
      </p:sp>
      <p:graphicFrame>
        <p:nvGraphicFramePr>
          <p:cNvPr id="6" name="Table 5">
            <a:extLst>
              <a:ext uri="{FF2B5EF4-FFF2-40B4-BE49-F238E27FC236}">
                <a16:creationId xmlns:a16="http://schemas.microsoft.com/office/drawing/2014/main" id="{BA357C1D-F590-E3FE-BA6F-2CA18A14814E}"/>
              </a:ext>
            </a:extLst>
          </p:cNvPr>
          <p:cNvGraphicFramePr>
            <a:graphicFrameLocks noGrp="1"/>
          </p:cNvGraphicFramePr>
          <p:nvPr>
            <p:extLst>
              <p:ext uri="{D42A27DB-BD31-4B8C-83A1-F6EECF244321}">
                <p14:modId xmlns:p14="http://schemas.microsoft.com/office/powerpoint/2010/main" val="3274229935"/>
              </p:ext>
            </p:extLst>
          </p:nvPr>
        </p:nvGraphicFramePr>
        <p:xfrm>
          <a:off x="5503385" y="1764743"/>
          <a:ext cx="6374580" cy="2565400"/>
        </p:xfrm>
        <a:graphic>
          <a:graphicData uri="http://schemas.openxmlformats.org/drawingml/2006/table">
            <a:tbl>
              <a:tblPr firstRow="1" bandRow="1">
                <a:tableStyleId>{21E4AEA4-8DFA-4A89-87EB-49C32662AFE0}</a:tableStyleId>
              </a:tblPr>
              <a:tblGrid>
                <a:gridCol w="2124860">
                  <a:extLst>
                    <a:ext uri="{9D8B030D-6E8A-4147-A177-3AD203B41FA5}">
                      <a16:colId xmlns:a16="http://schemas.microsoft.com/office/drawing/2014/main" val="404315204"/>
                    </a:ext>
                  </a:extLst>
                </a:gridCol>
                <a:gridCol w="2124860">
                  <a:extLst>
                    <a:ext uri="{9D8B030D-6E8A-4147-A177-3AD203B41FA5}">
                      <a16:colId xmlns:a16="http://schemas.microsoft.com/office/drawing/2014/main" val="2806341895"/>
                    </a:ext>
                  </a:extLst>
                </a:gridCol>
                <a:gridCol w="2124860">
                  <a:extLst>
                    <a:ext uri="{9D8B030D-6E8A-4147-A177-3AD203B41FA5}">
                      <a16:colId xmlns:a16="http://schemas.microsoft.com/office/drawing/2014/main" val="3608271877"/>
                    </a:ext>
                  </a:extLst>
                </a:gridCol>
              </a:tblGrid>
              <a:tr h="370840">
                <a:tc>
                  <a:txBody>
                    <a:bodyPr/>
                    <a:lstStyle/>
                    <a:p>
                      <a:pPr algn="ctr"/>
                      <a:r>
                        <a:rPr lang="en-IN" dirty="0">
                          <a:latin typeface="Book Antiqua" panose="02040602050305030304" pitchFamily="18" charset="0"/>
                        </a:rPr>
                        <a:t>Arrivals</a:t>
                      </a:r>
                    </a:p>
                  </a:txBody>
                  <a:tcPr/>
                </a:tc>
                <a:tc>
                  <a:txBody>
                    <a:bodyPr/>
                    <a:lstStyle/>
                    <a:p>
                      <a:pPr algn="ctr"/>
                      <a:r>
                        <a:rPr lang="en-IN" dirty="0">
                          <a:latin typeface="Book Antiqua" panose="02040602050305030304" pitchFamily="18" charset="0"/>
                        </a:rPr>
                        <a:t>Server</a:t>
                      </a:r>
                    </a:p>
                  </a:txBody>
                  <a:tcPr/>
                </a:tc>
                <a:tc>
                  <a:txBody>
                    <a:bodyPr/>
                    <a:lstStyle/>
                    <a:p>
                      <a:pPr algn="ctr"/>
                      <a:r>
                        <a:rPr lang="en-IN" dirty="0">
                          <a:latin typeface="Book Antiqua" panose="02040602050305030304" pitchFamily="18" charset="0"/>
                        </a:rPr>
                        <a:t>Resource</a:t>
                      </a:r>
                    </a:p>
                  </a:txBody>
                  <a:tcPr/>
                </a:tc>
                <a:extLst>
                  <a:ext uri="{0D108BD9-81ED-4DB2-BD59-A6C34878D82A}">
                    <a16:rowId xmlns:a16="http://schemas.microsoft.com/office/drawing/2014/main" val="455523025"/>
                  </a:ext>
                </a:extLst>
              </a:tr>
              <a:tr h="370840">
                <a:tc>
                  <a:txBody>
                    <a:bodyPr/>
                    <a:lstStyle/>
                    <a:p>
                      <a:r>
                        <a:rPr lang="en-IN" dirty="0">
                          <a:latin typeface="Book Antiqua" panose="02040602050305030304" pitchFamily="18" charset="0"/>
                        </a:rPr>
                        <a:t>People</a:t>
                      </a:r>
                    </a:p>
                  </a:txBody>
                  <a:tcPr/>
                </a:tc>
                <a:tc>
                  <a:txBody>
                    <a:bodyPr/>
                    <a:lstStyle/>
                    <a:p>
                      <a:r>
                        <a:rPr lang="en-IN" dirty="0">
                          <a:latin typeface="Book Antiqua" panose="02040602050305030304" pitchFamily="18" charset="0"/>
                        </a:rPr>
                        <a:t>Doctor</a:t>
                      </a:r>
                    </a:p>
                    <a:p>
                      <a:r>
                        <a:rPr lang="en-IN" dirty="0">
                          <a:latin typeface="Book Antiqua" panose="02040602050305030304" pitchFamily="18" charset="0"/>
                        </a:rPr>
                        <a:t>Bank Manager</a:t>
                      </a:r>
                    </a:p>
                  </a:txBody>
                  <a:tcPr/>
                </a:tc>
                <a:tc>
                  <a:txBody>
                    <a:bodyPr/>
                    <a:lstStyle/>
                    <a:p>
                      <a:r>
                        <a:rPr lang="en-IN" dirty="0">
                          <a:latin typeface="Book Antiqua" panose="02040602050305030304" pitchFamily="18" charset="0"/>
                        </a:rPr>
                        <a:t>Doctor’s time</a:t>
                      </a:r>
                    </a:p>
                    <a:p>
                      <a:r>
                        <a:rPr lang="en-IN" dirty="0">
                          <a:latin typeface="Book Antiqua" panose="02040602050305030304" pitchFamily="18" charset="0"/>
                        </a:rPr>
                        <a:t>Manager’s time</a:t>
                      </a:r>
                    </a:p>
                  </a:txBody>
                  <a:tcPr/>
                </a:tc>
                <a:extLst>
                  <a:ext uri="{0D108BD9-81ED-4DB2-BD59-A6C34878D82A}">
                    <a16:rowId xmlns:a16="http://schemas.microsoft.com/office/drawing/2014/main" val="3046621453"/>
                  </a:ext>
                </a:extLst>
              </a:tr>
              <a:tr h="370840">
                <a:tc>
                  <a:txBody>
                    <a:bodyPr/>
                    <a:lstStyle/>
                    <a:p>
                      <a:r>
                        <a:rPr lang="en-IN" dirty="0">
                          <a:latin typeface="Book Antiqua" panose="02040602050305030304" pitchFamily="18" charset="0"/>
                        </a:rPr>
                        <a:t>Planes</a:t>
                      </a:r>
                    </a:p>
                  </a:txBody>
                  <a:tcPr/>
                </a:tc>
                <a:tc>
                  <a:txBody>
                    <a:bodyPr/>
                    <a:lstStyle/>
                    <a:p>
                      <a:r>
                        <a:rPr lang="en-IN" dirty="0">
                          <a:latin typeface="Book Antiqua" panose="02040602050305030304" pitchFamily="18" charset="0"/>
                        </a:rPr>
                        <a:t>Air Traffic Controller</a:t>
                      </a:r>
                    </a:p>
                  </a:txBody>
                  <a:tcPr/>
                </a:tc>
                <a:tc>
                  <a:txBody>
                    <a:bodyPr/>
                    <a:lstStyle/>
                    <a:p>
                      <a:r>
                        <a:rPr lang="en-IN" dirty="0">
                          <a:latin typeface="Book Antiqua" panose="02040602050305030304" pitchFamily="18" charset="0"/>
                        </a:rPr>
                        <a:t>Runways at an airport.</a:t>
                      </a:r>
                    </a:p>
                  </a:txBody>
                  <a:tcPr/>
                </a:tc>
                <a:extLst>
                  <a:ext uri="{0D108BD9-81ED-4DB2-BD59-A6C34878D82A}">
                    <a16:rowId xmlns:a16="http://schemas.microsoft.com/office/drawing/2014/main" val="1738180411"/>
                  </a:ext>
                </a:extLst>
              </a:tr>
              <a:tr h="370840">
                <a:tc>
                  <a:txBody>
                    <a:bodyPr/>
                    <a:lstStyle/>
                    <a:p>
                      <a:r>
                        <a:rPr lang="en-IN" dirty="0">
                          <a:latin typeface="Book Antiqua" panose="02040602050305030304" pitchFamily="18" charset="0"/>
                        </a:rPr>
                        <a:t>System Processes (Tasks)</a:t>
                      </a:r>
                    </a:p>
                  </a:txBody>
                  <a:tcPr/>
                </a:tc>
                <a:tc>
                  <a:txBody>
                    <a:bodyPr/>
                    <a:lstStyle/>
                    <a:p>
                      <a:r>
                        <a:rPr lang="en-IN" dirty="0">
                          <a:latin typeface="Book Antiqua" panose="02040602050305030304" pitchFamily="18" charset="0"/>
                        </a:rPr>
                        <a:t>Microprocessor</a:t>
                      </a:r>
                    </a:p>
                    <a:p>
                      <a:r>
                        <a:rPr lang="en-IN" dirty="0">
                          <a:latin typeface="Book Antiqua" panose="02040602050305030304" pitchFamily="18" charset="0"/>
                        </a:rPr>
                        <a:t>Or Microcontroller</a:t>
                      </a:r>
                    </a:p>
                  </a:txBody>
                  <a:tcPr/>
                </a:tc>
                <a:tc>
                  <a:txBody>
                    <a:bodyPr/>
                    <a:lstStyle/>
                    <a:p>
                      <a:r>
                        <a:rPr lang="en-IN" dirty="0">
                          <a:latin typeface="Book Antiqua" panose="02040602050305030304" pitchFamily="18" charset="0"/>
                        </a:rPr>
                        <a:t>Memory + Compute resources (Cores)</a:t>
                      </a:r>
                    </a:p>
                  </a:txBody>
                  <a:tcPr/>
                </a:tc>
                <a:extLst>
                  <a:ext uri="{0D108BD9-81ED-4DB2-BD59-A6C34878D82A}">
                    <a16:rowId xmlns:a16="http://schemas.microsoft.com/office/drawing/2014/main" val="2882455271"/>
                  </a:ext>
                </a:extLst>
              </a:tr>
            </a:tbl>
          </a:graphicData>
        </a:graphic>
      </p:graphicFrame>
      <p:sp>
        <p:nvSpPr>
          <p:cNvPr id="7" name="TextBox 6">
            <a:extLst>
              <a:ext uri="{FF2B5EF4-FFF2-40B4-BE49-F238E27FC236}">
                <a16:creationId xmlns:a16="http://schemas.microsoft.com/office/drawing/2014/main" id="{416D0174-6E0F-F7ED-6693-6D1A3CC3EDD1}"/>
              </a:ext>
            </a:extLst>
          </p:cNvPr>
          <p:cNvSpPr txBox="1"/>
          <p:nvPr/>
        </p:nvSpPr>
        <p:spPr>
          <a:xfrm>
            <a:off x="7575626" y="4330143"/>
            <a:ext cx="2230098" cy="369332"/>
          </a:xfrm>
          <a:prstGeom prst="rect">
            <a:avLst/>
          </a:prstGeom>
          <a:noFill/>
        </p:spPr>
        <p:txBody>
          <a:bodyPr wrap="none" rtlCol="0">
            <a:spAutoFit/>
          </a:bodyPr>
          <a:lstStyle/>
          <a:p>
            <a:r>
              <a:rPr lang="en-IN" i="1" u="sng" dirty="0">
                <a:latin typeface="LM Roman 10" panose="00000500000000000000" pitchFamily="50" charset="0"/>
              </a:rPr>
              <a:t>Examples of Queues</a:t>
            </a:r>
          </a:p>
        </p:txBody>
      </p:sp>
      <p:sp>
        <p:nvSpPr>
          <p:cNvPr id="8" name="Right Brace 7">
            <a:extLst>
              <a:ext uri="{FF2B5EF4-FFF2-40B4-BE49-F238E27FC236}">
                <a16:creationId xmlns:a16="http://schemas.microsoft.com/office/drawing/2014/main" id="{A4761865-3D34-BB7E-0A36-C23B0FB0D7B2}"/>
              </a:ext>
            </a:extLst>
          </p:cNvPr>
          <p:cNvSpPr/>
          <p:nvPr/>
        </p:nvSpPr>
        <p:spPr>
          <a:xfrm rot="16200000" flipV="1">
            <a:off x="9583271" y="-529951"/>
            <a:ext cx="287047" cy="4302340"/>
          </a:xfrm>
          <a:prstGeom prst="rightBrace">
            <a:avLst>
              <a:gd name="adj1" fmla="val 89064"/>
              <a:gd name="adj2" fmla="val 50228"/>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dirty="0"/>
          </a:p>
        </p:txBody>
      </p:sp>
      <p:sp>
        <p:nvSpPr>
          <p:cNvPr id="9" name="TextBox 8">
            <a:extLst>
              <a:ext uri="{FF2B5EF4-FFF2-40B4-BE49-F238E27FC236}">
                <a16:creationId xmlns:a16="http://schemas.microsoft.com/office/drawing/2014/main" id="{DC363F5D-564D-EE74-C65D-BC02A1E79B38}"/>
              </a:ext>
            </a:extLst>
          </p:cNvPr>
          <p:cNvSpPr txBox="1"/>
          <p:nvPr/>
        </p:nvSpPr>
        <p:spPr>
          <a:xfrm>
            <a:off x="9245471" y="1113642"/>
            <a:ext cx="827471" cy="369332"/>
          </a:xfrm>
          <a:prstGeom prst="rect">
            <a:avLst/>
          </a:prstGeom>
          <a:noFill/>
        </p:spPr>
        <p:txBody>
          <a:bodyPr wrap="none" rtlCol="0">
            <a:spAutoFit/>
          </a:bodyPr>
          <a:lstStyle/>
          <a:p>
            <a:r>
              <a:rPr lang="en-IN" i="1" dirty="0">
                <a:latin typeface="LM Roman 10" panose="00000500000000000000" pitchFamily="50" charset="0"/>
              </a:rPr>
              <a:t>Server</a:t>
            </a:r>
          </a:p>
        </p:txBody>
      </p:sp>
      <p:sp>
        <p:nvSpPr>
          <p:cNvPr id="10" name="Right Brace 9">
            <a:extLst>
              <a:ext uri="{FF2B5EF4-FFF2-40B4-BE49-F238E27FC236}">
                <a16:creationId xmlns:a16="http://schemas.microsoft.com/office/drawing/2014/main" id="{092A4379-FAA8-858E-832D-FB8DBEC2F94B}"/>
              </a:ext>
            </a:extLst>
          </p:cNvPr>
          <p:cNvSpPr/>
          <p:nvPr/>
        </p:nvSpPr>
        <p:spPr>
          <a:xfrm rot="16200000" flipV="1">
            <a:off x="8458661" y="-1654561"/>
            <a:ext cx="464027" cy="6374580"/>
          </a:xfrm>
          <a:prstGeom prst="rightBrace">
            <a:avLst>
              <a:gd name="adj1" fmla="val 49978"/>
              <a:gd name="adj2" fmla="val 71822"/>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dirty="0">
              <a:latin typeface="Book Antiqua" panose="02040602050305030304" pitchFamily="18" charset="0"/>
            </a:endParaRPr>
          </a:p>
        </p:txBody>
      </p:sp>
      <p:sp>
        <p:nvSpPr>
          <p:cNvPr id="11" name="TextBox 10">
            <a:extLst>
              <a:ext uri="{FF2B5EF4-FFF2-40B4-BE49-F238E27FC236}">
                <a16:creationId xmlns:a16="http://schemas.microsoft.com/office/drawing/2014/main" id="{2477BEAE-B985-0890-4F0D-CE2CBF41E722}"/>
              </a:ext>
            </a:extLst>
          </p:cNvPr>
          <p:cNvSpPr txBox="1"/>
          <p:nvPr/>
        </p:nvSpPr>
        <p:spPr>
          <a:xfrm>
            <a:off x="6760977" y="928976"/>
            <a:ext cx="814647" cy="369332"/>
          </a:xfrm>
          <a:prstGeom prst="rect">
            <a:avLst/>
          </a:prstGeom>
          <a:noFill/>
        </p:spPr>
        <p:txBody>
          <a:bodyPr wrap="none" rtlCol="0">
            <a:spAutoFit/>
          </a:bodyPr>
          <a:lstStyle/>
          <a:p>
            <a:r>
              <a:rPr lang="en-IN" i="1" dirty="0">
                <a:latin typeface="LM Roman 10" panose="00000500000000000000" pitchFamily="50" charset="0"/>
              </a:rPr>
              <a:t>Queue</a:t>
            </a:r>
          </a:p>
        </p:txBody>
      </p:sp>
      <p:grpSp>
        <p:nvGrpSpPr>
          <p:cNvPr id="48" name="Group 47" descr="\documentclass{article}&#10;\usepackage{amsmath}&#10;\usepackage{tikz}&#10;\pagestyle{empty}&#10;\begin{document}&#10;&#10;\begin{tikzpicture}&#10;    % Draw the queue block (left-open rectangle)&#10;    \draw[thick] (0, 0.5) -- (2, 0.5) -- (2, -0.5) -- (0, -0.5);&#10;    \node at (1, 0.8) {Queue};&#10;&#10;    % Draw the input arrow&#10;    \draw[-&gt;, thick] (-2, 0) -- (0, 0);&#10;    \node[left] at (-2, 0) {Input};&#10;&#10;    % Draw the server (circle)&#10;    \filldraw[fill=blue!40, draw=black] (2.5, 0) circle (0.5);&#10;    \node at (2.5, -0.7) {Server};&#10;&#10;    % Draw the output arrow&#10;    \draw[-&gt;, thick] (3, 0) -- (5, 0);&#10;    \node[right] at (5, 0) {Output};&#10;\end{tikzpicture}&#10;&#10;&#10;\end{document}" title="IguanaTex Shape Display">
            <a:extLst>
              <a:ext uri="{FF2B5EF4-FFF2-40B4-BE49-F238E27FC236}">
                <a16:creationId xmlns:a16="http://schemas.microsoft.com/office/drawing/2014/main" id="{379AF32F-B348-35A9-6619-FB2C0E35B6C0}"/>
              </a:ext>
            </a:extLst>
          </p:cNvPr>
          <p:cNvGrpSpPr>
            <a:grpSpLocks noChangeAspect="1"/>
          </p:cNvGrpSpPr>
          <p:nvPr>
            <p:custDataLst>
              <p:tags r:id="rId1"/>
            </p:custDataLst>
          </p:nvPr>
        </p:nvGrpSpPr>
        <p:grpSpPr>
          <a:xfrm>
            <a:off x="6167974" y="4878862"/>
            <a:ext cx="5570922" cy="1090134"/>
            <a:chOff x="4577944" y="3967120"/>
            <a:chExt cx="6618009" cy="1295031"/>
          </a:xfrm>
        </p:grpSpPr>
        <p:sp>
          <p:nvSpPr>
            <p:cNvPr id="15" name="Freeform: Shape 14">
              <a:extLst>
                <a:ext uri="{FF2B5EF4-FFF2-40B4-BE49-F238E27FC236}">
                  <a16:creationId xmlns:a16="http://schemas.microsoft.com/office/drawing/2014/main" id="{7881206A-6F9C-FD65-1709-CF0E24D1B854}"/>
                </a:ext>
              </a:extLst>
            </p:cNvPr>
            <p:cNvSpPr/>
            <p:nvPr>
              <p:custDataLst>
                <p:tags r:id="rId2"/>
              </p:custDataLst>
            </p:nvPr>
          </p:nvSpPr>
          <p:spPr>
            <a:xfrm>
              <a:off x="6709752" y="4301362"/>
              <a:ext cx="1438686" cy="723529"/>
            </a:xfrm>
            <a:custGeom>
              <a:avLst/>
              <a:gdLst>
                <a:gd name="connsiteX0" fmla="*/ 0 w 1438686"/>
                <a:gd name="connsiteY0" fmla="*/ 0 h 723529"/>
                <a:gd name="connsiteX1" fmla="*/ 1438686 w 1438686"/>
                <a:gd name="connsiteY1" fmla="*/ 0 h 723529"/>
                <a:gd name="connsiteX2" fmla="*/ 1438686 w 1438686"/>
                <a:gd name="connsiteY2" fmla="*/ 723530 h 723529"/>
                <a:gd name="connsiteX3" fmla="*/ 0 w 1438686"/>
                <a:gd name="connsiteY3" fmla="*/ 723530 h 723529"/>
              </a:gdLst>
              <a:ahLst/>
              <a:cxnLst>
                <a:cxn ang="0">
                  <a:pos x="connsiteX0" y="connsiteY0"/>
                </a:cxn>
                <a:cxn ang="0">
                  <a:pos x="connsiteX1" y="connsiteY1"/>
                </a:cxn>
                <a:cxn ang="0">
                  <a:pos x="connsiteX2" y="connsiteY2"/>
                </a:cxn>
                <a:cxn ang="0">
                  <a:pos x="connsiteX3" y="connsiteY3"/>
                </a:cxn>
              </a:cxnLst>
              <a:rect l="l" t="t" r="r" b="b"/>
              <a:pathLst>
                <a:path w="1438686" h="723529">
                  <a:moveTo>
                    <a:pt x="0" y="0"/>
                  </a:moveTo>
                  <a:lnTo>
                    <a:pt x="1438686" y="0"/>
                  </a:lnTo>
                  <a:lnTo>
                    <a:pt x="1438686" y="723530"/>
                  </a:lnTo>
                  <a:lnTo>
                    <a:pt x="0" y="723530"/>
                  </a:lnTo>
                </a:path>
              </a:pathLst>
            </a:custGeom>
            <a:noFill/>
            <a:ln w="20225" cap="flat">
              <a:solidFill>
                <a:srgbClr val="000000"/>
              </a:solid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31F84CE2-D5B5-6364-421E-93544C3C7A2A}"/>
                </a:ext>
              </a:extLst>
            </p:cNvPr>
            <p:cNvSpPr/>
            <p:nvPr>
              <p:custDataLst>
                <p:tags r:id="rId3"/>
              </p:custDataLst>
            </p:nvPr>
          </p:nvSpPr>
          <p:spPr>
            <a:xfrm>
              <a:off x="7092153" y="3967120"/>
              <a:ext cx="169635" cy="228630"/>
            </a:xfrm>
            <a:custGeom>
              <a:avLst/>
              <a:gdLst>
                <a:gd name="connsiteX0" fmla="*/ 67426 w 169635"/>
                <a:gd name="connsiteY0" fmla="*/ 175287 h 228630"/>
                <a:gd name="connsiteX1" fmla="*/ 25460 w 169635"/>
                <a:gd name="connsiteY1" fmla="*/ 93143 h 228630"/>
                <a:gd name="connsiteX2" fmla="*/ 84112 w 169635"/>
                <a:gd name="connsiteY2" fmla="*/ 6421 h 228630"/>
                <a:gd name="connsiteX3" fmla="*/ 143016 w 169635"/>
                <a:gd name="connsiteY3" fmla="*/ 93143 h 228630"/>
                <a:gd name="connsiteX4" fmla="*/ 113185 w 169635"/>
                <a:gd name="connsiteY4" fmla="*/ 168675 h 228630"/>
                <a:gd name="connsiteX5" fmla="*/ 84617 w 169635"/>
                <a:gd name="connsiteY5" fmla="*/ 141717 h 228630"/>
                <a:gd name="connsiteX6" fmla="*/ 63887 w 169635"/>
                <a:gd name="connsiteY6" fmla="*/ 163080 h 228630"/>
                <a:gd name="connsiteX7" fmla="*/ 67426 w 169635"/>
                <a:gd name="connsiteY7" fmla="*/ 175287 h 228630"/>
                <a:gd name="connsiteX8" fmla="*/ 106612 w 169635"/>
                <a:gd name="connsiteY8" fmla="*/ 172744 h 228630"/>
                <a:gd name="connsiteX9" fmla="*/ 84364 w 169635"/>
                <a:gd name="connsiteY9" fmla="*/ 178593 h 228630"/>
                <a:gd name="connsiteX10" fmla="*/ 69449 w 169635"/>
                <a:gd name="connsiteY10" fmla="*/ 163080 h 228630"/>
                <a:gd name="connsiteX11" fmla="*/ 84617 w 169635"/>
                <a:gd name="connsiteY11" fmla="*/ 147312 h 228630"/>
                <a:gd name="connsiteX12" fmla="*/ 106612 w 169635"/>
                <a:gd name="connsiteY12" fmla="*/ 172744 h 228630"/>
                <a:gd name="connsiteX13" fmla="*/ 116977 w 169635"/>
                <a:gd name="connsiteY13" fmla="*/ 177576 h 228630"/>
                <a:gd name="connsiteX14" fmla="*/ 168297 w 169635"/>
                <a:gd name="connsiteY14" fmla="*/ 93143 h 228630"/>
                <a:gd name="connsiteX15" fmla="*/ 84112 w 169635"/>
                <a:gd name="connsiteY15" fmla="*/ 63 h 228630"/>
                <a:gd name="connsiteX16" fmla="*/ 179 w 169635"/>
                <a:gd name="connsiteY16" fmla="*/ 93143 h 228630"/>
                <a:gd name="connsiteX17" fmla="*/ 84364 w 169635"/>
                <a:gd name="connsiteY17" fmla="*/ 184951 h 228630"/>
                <a:gd name="connsiteX18" fmla="*/ 108381 w 169635"/>
                <a:gd name="connsiteY18" fmla="*/ 181136 h 228630"/>
                <a:gd name="connsiteX19" fmla="*/ 139224 w 169635"/>
                <a:gd name="connsiteY19" fmla="*/ 228693 h 228630"/>
                <a:gd name="connsiteX20" fmla="*/ 169814 w 169635"/>
                <a:gd name="connsiteY20" fmla="*/ 181899 h 228630"/>
                <a:gd name="connsiteX21" fmla="*/ 167033 w 169635"/>
                <a:gd name="connsiteY21" fmla="*/ 176558 h 228630"/>
                <a:gd name="connsiteX22" fmla="*/ 164252 w 169635"/>
                <a:gd name="connsiteY22" fmla="*/ 181136 h 228630"/>
                <a:gd name="connsiteX23" fmla="*/ 141247 w 169635"/>
                <a:gd name="connsiteY23" fmla="*/ 202499 h 228630"/>
                <a:gd name="connsiteX24" fmla="*/ 116977 w 169635"/>
                <a:gd name="connsiteY24" fmla="*/ 177576 h 22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9635" h="228630">
                  <a:moveTo>
                    <a:pt x="67426" y="175287"/>
                  </a:moveTo>
                  <a:cubicBezTo>
                    <a:pt x="53774" y="170201"/>
                    <a:pt x="25460" y="151635"/>
                    <a:pt x="25460" y="93143"/>
                  </a:cubicBezTo>
                  <a:cubicBezTo>
                    <a:pt x="25460" y="27020"/>
                    <a:pt x="60853" y="6421"/>
                    <a:pt x="84112" y="6421"/>
                  </a:cubicBezTo>
                  <a:cubicBezTo>
                    <a:pt x="108634" y="6421"/>
                    <a:pt x="143016" y="28292"/>
                    <a:pt x="143016" y="93143"/>
                  </a:cubicBezTo>
                  <a:cubicBezTo>
                    <a:pt x="143016" y="112979"/>
                    <a:pt x="139983" y="148838"/>
                    <a:pt x="113185" y="168675"/>
                  </a:cubicBezTo>
                  <a:cubicBezTo>
                    <a:pt x="107623" y="154433"/>
                    <a:pt x="99533" y="141717"/>
                    <a:pt x="84617" y="141717"/>
                  </a:cubicBezTo>
                  <a:cubicBezTo>
                    <a:pt x="71724" y="141717"/>
                    <a:pt x="63887" y="152653"/>
                    <a:pt x="63887" y="163080"/>
                  </a:cubicBezTo>
                  <a:cubicBezTo>
                    <a:pt x="63887" y="169946"/>
                    <a:pt x="67173" y="174778"/>
                    <a:pt x="67426" y="175287"/>
                  </a:cubicBezTo>
                  <a:close/>
                  <a:moveTo>
                    <a:pt x="106612" y="172744"/>
                  </a:moveTo>
                  <a:cubicBezTo>
                    <a:pt x="98016" y="177576"/>
                    <a:pt x="89926" y="178593"/>
                    <a:pt x="84364" y="178593"/>
                  </a:cubicBezTo>
                  <a:cubicBezTo>
                    <a:pt x="71471" y="178593"/>
                    <a:pt x="69449" y="166894"/>
                    <a:pt x="69449" y="163080"/>
                  </a:cubicBezTo>
                  <a:cubicBezTo>
                    <a:pt x="69449" y="155705"/>
                    <a:pt x="74758" y="147312"/>
                    <a:pt x="84617" y="147312"/>
                  </a:cubicBezTo>
                  <a:cubicBezTo>
                    <a:pt x="98269" y="147312"/>
                    <a:pt x="103831" y="157993"/>
                    <a:pt x="106612" y="172744"/>
                  </a:cubicBezTo>
                  <a:close/>
                  <a:moveTo>
                    <a:pt x="116977" y="177576"/>
                  </a:moveTo>
                  <a:cubicBezTo>
                    <a:pt x="146808" y="164097"/>
                    <a:pt x="168297" y="131544"/>
                    <a:pt x="168297" y="93143"/>
                  </a:cubicBezTo>
                  <a:cubicBezTo>
                    <a:pt x="168297" y="41262"/>
                    <a:pt x="130123" y="63"/>
                    <a:pt x="84112" y="63"/>
                  </a:cubicBezTo>
                  <a:cubicBezTo>
                    <a:pt x="38859" y="63"/>
                    <a:pt x="179" y="40754"/>
                    <a:pt x="179" y="93143"/>
                  </a:cubicBezTo>
                  <a:cubicBezTo>
                    <a:pt x="179" y="144515"/>
                    <a:pt x="38353" y="184951"/>
                    <a:pt x="84364" y="184951"/>
                  </a:cubicBezTo>
                  <a:cubicBezTo>
                    <a:pt x="92202" y="184951"/>
                    <a:pt x="101050" y="183425"/>
                    <a:pt x="108381" y="181136"/>
                  </a:cubicBezTo>
                  <a:cubicBezTo>
                    <a:pt x="112173" y="205296"/>
                    <a:pt x="115713" y="228693"/>
                    <a:pt x="139224" y="228693"/>
                  </a:cubicBezTo>
                  <a:cubicBezTo>
                    <a:pt x="165011" y="228693"/>
                    <a:pt x="169814" y="194869"/>
                    <a:pt x="169814" y="181899"/>
                  </a:cubicBezTo>
                  <a:cubicBezTo>
                    <a:pt x="169814" y="179356"/>
                    <a:pt x="169814" y="176558"/>
                    <a:pt x="167033" y="176558"/>
                  </a:cubicBezTo>
                  <a:cubicBezTo>
                    <a:pt x="164758" y="176558"/>
                    <a:pt x="164505" y="178593"/>
                    <a:pt x="164252" y="181136"/>
                  </a:cubicBezTo>
                  <a:cubicBezTo>
                    <a:pt x="162735" y="194869"/>
                    <a:pt x="152117" y="202499"/>
                    <a:pt x="141247" y="202499"/>
                  </a:cubicBezTo>
                  <a:cubicBezTo>
                    <a:pt x="129365" y="202499"/>
                    <a:pt x="123044" y="193852"/>
                    <a:pt x="116977" y="177576"/>
                  </a:cubicBezTo>
                  <a:close/>
                </a:path>
              </a:pathLst>
            </a:custGeom>
            <a:solidFill>
              <a:srgbClr val="000000"/>
            </a:solidFill>
            <a:ln w="25376"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D381AD08-0B43-36D4-6BD2-50875641DEB8}"/>
                </a:ext>
              </a:extLst>
            </p:cNvPr>
            <p:cNvSpPr/>
            <p:nvPr>
              <p:custDataLst>
                <p:tags r:id="rId4"/>
              </p:custDataLst>
            </p:nvPr>
          </p:nvSpPr>
          <p:spPr>
            <a:xfrm>
              <a:off x="7282716" y="4034005"/>
              <a:ext cx="127163" cy="115205"/>
            </a:xfrm>
            <a:custGeom>
              <a:avLst/>
              <a:gdLst>
                <a:gd name="connsiteX0" fmla="*/ 90945 w 127163"/>
                <a:gd name="connsiteY0" fmla="*/ 92380 h 115205"/>
                <a:gd name="connsiteX1" fmla="*/ 90945 w 127163"/>
                <a:gd name="connsiteY1" fmla="*/ 115268 h 115205"/>
                <a:gd name="connsiteX2" fmla="*/ 127350 w 127163"/>
                <a:gd name="connsiteY2" fmla="*/ 112471 h 115205"/>
                <a:gd name="connsiteX3" fmla="*/ 127350 w 127163"/>
                <a:gd name="connsiteY3" fmla="*/ 104587 h 115205"/>
                <a:gd name="connsiteX4" fmla="*/ 107631 w 127163"/>
                <a:gd name="connsiteY4" fmla="*/ 90345 h 115205"/>
                <a:gd name="connsiteX5" fmla="*/ 107631 w 127163"/>
                <a:gd name="connsiteY5" fmla="*/ 63 h 115205"/>
                <a:gd name="connsiteX6" fmla="*/ 70468 w 127163"/>
                <a:gd name="connsiteY6" fmla="*/ 2860 h 115205"/>
                <a:gd name="connsiteX7" fmla="*/ 70468 w 127163"/>
                <a:gd name="connsiteY7" fmla="*/ 10744 h 115205"/>
                <a:gd name="connsiteX8" fmla="*/ 90187 w 127163"/>
                <a:gd name="connsiteY8" fmla="*/ 24986 h 115205"/>
                <a:gd name="connsiteX9" fmla="*/ 90187 w 127163"/>
                <a:gd name="connsiteY9" fmla="*/ 70254 h 115205"/>
                <a:gd name="connsiteX10" fmla="*/ 59597 w 127163"/>
                <a:gd name="connsiteY10" fmla="*/ 109673 h 115205"/>
                <a:gd name="connsiteX11" fmla="*/ 37350 w 127163"/>
                <a:gd name="connsiteY11" fmla="*/ 84496 h 115205"/>
                <a:gd name="connsiteX12" fmla="*/ 37350 w 127163"/>
                <a:gd name="connsiteY12" fmla="*/ 63 h 115205"/>
                <a:gd name="connsiteX13" fmla="*/ 187 w 127163"/>
                <a:gd name="connsiteY13" fmla="*/ 2860 h 115205"/>
                <a:gd name="connsiteX14" fmla="*/ 187 w 127163"/>
                <a:gd name="connsiteY14" fmla="*/ 10744 h 115205"/>
                <a:gd name="connsiteX15" fmla="*/ 19906 w 127163"/>
                <a:gd name="connsiteY15" fmla="*/ 34141 h 115205"/>
                <a:gd name="connsiteX16" fmla="*/ 19906 w 127163"/>
                <a:gd name="connsiteY16" fmla="*/ 72289 h 115205"/>
                <a:gd name="connsiteX17" fmla="*/ 58333 w 127163"/>
                <a:gd name="connsiteY17" fmla="*/ 115268 h 115205"/>
                <a:gd name="connsiteX18" fmla="*/ 90945 w 127163"/>
                <a:gd name="connsiteY18" fmla="*/ 92380 h 115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7163" h="115205">
                  <a:moveTo>
                    <a:pt x="90945" y="92380"/>
                  </a:moveTo>
                  <a:lnTo>
                    <a:pt x="90945" y="115268"/>
                  </a:lnTo>
                  <a:lnTo>
                    <a:pt x="127350" y="112471"/>
                  </a:lnTo>
                  <a:lnTo>
                    <a:pt x="127350" y="104587"/>
                  </a:lnTo>
                  <a:cubicBezTo>
                    <a:pt x="109653" y="104587"/>
                    <a:pt x="107631" y="102807"/>
                    <a:pt x="107631" y="90345"/>
                  </a:cubicBezTo>
                  <a:lnTo>
                    <a:pt x="107631" y="63"/>
                  </a:lnTo>
                  <a:lnTo>
                    <a:pt x="70468" y="2860"/>
                  </a:lnTo>
                  <a:lnTo>
                    <a:pt x="70468" y="10744"/>
                  </a:lnTo>
                  <a:cubicBezTo>
                    <a:pt x="88164" y="10744"/>
                    <a:pt x="90187" y="12524"/>
                    <a:pt x="90187" y="24986"/>
                  </a:cubicBezTo>
                  <a:lnTo>
                    <a:pt x="90187" y="70254"/>
                  </a:lnTo>
                  <a:cubicBezTo>
                    <a:pt x="90187" y="92380"/>
                    <a:pt x="78052" y="109673"/>
                    <a:pt x="59597" y="109673"/>
                  </a:cubicBezTo>
                  <a:cubicBezTo>
                    <a:pt x="38361" y="109673"/>
                    <a:pt x="37350" y="97720"/>
                    <a:pt x="37350" y="84496"/>
                  </a:cubicBezTo>
                  <a:lnTo>
                    <a:pt x="37350" y="63"/>
                  </a:lnTo>
                  <a:lnTo>
                    <a:pt x="187" y="2860"/>
                  </a:lnTo>
                  <a:lnTo>
                    <a:pt x="187" y="10744"/>
                  </a:lnTo>
                  <a:cubicBezTo>
                    <a:pt x="19906" y="10744"/>
                    <a:pt x="19906" y="11507"/>
                    <a:pt x="19906" y="34141"/>
                  </a:cubicBezTo>
                  <a:lnTo>
                    <a:pt x="19906" y="72289"/>
                  </a:lnTo>
                  <a:cubicBezTo>
                    <a:pt x="19906" y="92125"/>
                    <a:pt x="19906" y="115268"/>
                    <a:pt x="58333" y="115268"/>
                  </a:cubicBezTo>
                  <a:cubicBezTo>
                    <a:pt x="72490" y="115268"/>
                    <a:pt x="83614" y="108147"/>
                    <a:pt x="90945" y="92380"/>
                  </a:cubicBezTo>
                  <a:close/>
                </a:path>
              </a:pathLst>
            </a:custGeom>
            <a:solidFill>
              <a:srgbClr val="000000"/>
            </a:solidFill>
            <a:ln w="25376"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AD8F1340-1749-0F72-DECF-B9FC570DFE03}"/>
                </a:ext>
              </a:extLst>
            </p:cNvPr>
            <p:cNvSpPr/>
            <p:nvPr>
              <p:custDataLst>
                <p:tags r:id="rId5"/>
              </p:custDataLst>
            </p:nvPr>
          </p:nvSpPr>
          <p:spPr>
            <a:xfrm>
              <a:off x="7422155" y="4032479"/>
              <a:ext cx="97837" cy="116731"/>
            </a:xfrm>
            <a:custGeom>
              <a:avLst/>
              <a:gdLst>
                <a:gd name="connsiteX0" fmla="*/ 21428 w 97837"/>
                <a:gd name="connsiteY0" fmla="*/ 49909 h 116731"/>
                <a:gd name="connsiteX1" fmla="*/ 52777 w 97837"/>
                <a:gd name="connsiteY1" fmla="*/ 5658 h 116731"/>
                <a:gd name="connsiteX2" fmla="*/ 81344 w 97837"/>
                <a:gd name="connsiteY2" fmla="*/ 49909 h 116731"/>
                <a:gd name="connsiteX3" fmla="*/ 21428 w 97837"/>
                <a:gd name="connsiteY3" fmla="*/ 49909 h 116731"/>
                <a:gd name="connsiteX4" fmla="*/ 21175 w 97837"/>
                <a:gd name="connsiteY4" fmla="*/ 55250 h 116731"/>
                <a:gd name="connsiteX5" fmla="*/ 91709 w 97837"/>
                <a:gd name="connsiteY5" fmla="*/ 55250 h 116731"/>
                <a:gd name="connsiteX6" fmla="*/ 98029 w 97837"/>
                <a:gd name="connsiteY6" fmla="*/ 49909 h 116731"/>
                <a:gd name="connsiteX7" fmla="*/ 52777 w 97837"/>
                <a:gd name="connsiteY7" fmla="*/ 63 h 116731"/>
                <a:gd name="connsiteX8" fmla="*/ 192 w 97837"/>
                <a:gd name="connsiteY8" fmla="*/ 58047 h 116731"/>
                <a:gd name="connsiteX9" fmla="*/ 55810 w 97837"/>
                <a:gd name="connsiteY9" fmla="*/ 116794 h 116731"/>
                <a:gd name="connsiteX10" fmla="*/ 98029 w 97837"/>
                <a:gd name="connsiteY10" fmla="*/ 83733 h 116731"/>
                <a:gd name="connsiteX11" fmla="*/ 94743 w 97837"/>
                <a:gd name="connsiteY11" fmla="*/ 80681 h 116731"/>
                <a:gd name="connsiteX12" fmla="*/ 91456 w 97837"/>
                <a:gd name="connsiteY12" fmla="*/ 84242 h 116731"/>
                <a:gd name="connsiteX13" fmla="*/ 57327 w 97837"/>
                <a:gd name="connsiteY13" fmla="*/ 110436 h 116731"/>
                <a:gd name="connsiteX14" fmla="*/ 28760 w 97837"/>
                <a:gd name="connsiteY14" fmla="*/ 93397 h 116731"/>
                <a:gd name="connsiteX15" fmla="*/ 21175 w 97837"/>
                <a:gd name="connsiteY15" fmla="*/ 55250 h 11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837" h="116731">
                  <a:moveTo>
                    <a:pt x="21428" y="49909"/>
                  </a:moveTo>
                  <a:cubicBezTo>
                    <a:pt x="22945" y="12016"/>
                    <a:pt x="44181" y="5658"/>
                    <a:pt x="52777" y="5658"/>
                  </a:cubicBezTo>
                  <a:cubicBezTo>
                    <a:pt x="78816" y="5658"/>
                    <a:pt x="81344" y="39991"/>
                    <a:pt x="81344" y="49909"/>
                  </a:cubicBezTo>
                  <a:lnTo>
                    <a:pt x="21428" y="49909"/>
                  </a:lnTo>
                  <a:close/>
                  <a:moveTo>
                    <a:pt x="21175" y="55250"/>
                  </a:moveTo>
                  <a:lnTo>
                    <a:pt x="91709" y="55250"/>
                  </a:lnTo>
                  <a:cubicBezTo>
                    <a:pt x="97271" y="55250"/>
                    <a:pt x="98029" y="55250"/>
                    <a:pt x="98029" y="49909"/>
                  </a:cubicBezTo>
                  <a:cubicBezTo>
                    <a:pt x="98029" y="24732"/>
                    <a:pt x="84378" y="63"/>
                    <a:pt x="52777" y="63"/>
                  </a:cubicBezTo>
                  <a:cubicBezTo>
                    <a:pt x="23451" y="63"/>
                    <a:pt x="192" y="26258"/>
                    <a:pt x="192" y="58047"/>
                  </a:cubicBezTo>
                  <a:cubicBezTo>
                    <a:pt x="192" y="92125"/>
                    <a:pt x="26737" y="116794"/>
                    <a:pt x="55810" y="116794"/>
                  </a:cubicBezTo>
                  <a:cubicBezTo>
                    <a:pt x="86653" y="116794"/>
                    <a:pt x="98029" y="88565"/>
                    <a:pt x="98029" y="83733"/>
                  </a:cubicBezTo>
                  <a:cubicBezTo>
                    <a:pt x="98029" y="81190"/>
                    <a:pt x="96007" y="80681"/>
                    <a:pt x="94743" y="80681"/>
                  </a:cubicBezTo>
                  <a:cubicBezTo>
                    <a:pt x="92468" y="80681"/>
                    <a:pt x="91962" y="82207"/>
                    <a:pt x="91456" y="84242"/>
                  </a:cubicBezTo>
                  <a:cubicBezTo>
                    <a:pt x="82608" y="110436"/>
                    <a:pt x="59855" y="110436"/>
                    <a:pt x="57327" y="110436"/>
                  </a:cubicBezTo>
                  <a:cubicBezTo>
                    <a:pt x="44687" y="110436"/>
                    <a:pt x="34574" y="102807"/>
                    <a:pt x="28760" y="93397"/>
                  </a:cubicBezTo>
                  <a:cubicBezTo>
                    <a:pt x="21175" y="81190"/>
                    <a:pt x="21175" y="64405"/>
                    <a:pt x="21175" y="55250"/>
                  </a:cubicBezTo>
                  <a:close/>
                </a:path>
              </a:pathLst>
            </a:custGeom>
            <a:solidFill>
              <a:srgbClr val="000000"/>
            </a:solidFill>
            <a:ln w="25376"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D36C0866-4B90-D538-F892-C1F76652B1D8}"/>
                </a:ext>
              </a:extLst>
            </p:cNvPr>
            <p:cNvSpPr/>
            <p:nvPr>
              <p:custDataLst>
                <p:tags r:id="rId6"/>
              </p:custDataLst>
            </p:nvPr>
          </p:nvSpPr>
          <p:spPr>
            <a:xfrm>
              <a:off x="7535526" y="4034005"/>
              <a:ext cx="127163" cy="115205"/>
            </a:xfrm>
            <a:custGeom>
              <a:avLst/>
              <a:gdLst>
                <a:gd name="connsiteX0" fmla="*/ 90955 w 127163"/>
                <a:gd name="connsiteY0" fmla="*/ 92380 h 115205"/>
                <a:gd name="connsiteX1" fmla="*/ 90955 w 127163"/>
                <a:gd name="connsiteY1" fmla="*/ 115268 h 115205"/>
                <a:gd name="connsiteX2" fmla="*/ 127360 w 127163"/>
                <a:gd name="connsiteY2" fmla="*/ 112471 h 115205"/>
                <a:gd name="connsiteX3" fmla="*/ 127360 w 127163"/>
                <a:gd name="connsiteY3" fmla="*/ 104587 h 115205"/>
                <a:gd name="connsiteX4" fmla="*/ 107641 w 127163"/>
                <a:gd name="connsiteY4" fmla="*/ 90345 h 115205"/>
                <a:gd name="connsiteX5" fmla="*/ 107641 w 127163"/>
                <a:gd name="connsiteY5" fmla="*/ 63 h 115205"/>
                <a:gd name="connsiteX6" fmla="*/ 70478 w 127163"/>
                <a:gd name="connsiteY6" fmla="*/ 2860 h 115205"/>
                <a:gd name="connsiteX7" fmla="*/ 70478 w 127163"/>
                <a:gd name="connsiteY7" fmla="*/ 10744 h 115205"/>
                <a:gd name="connsiteX8" fmla="*/ 90197 w 127163"/>
                <a:gd name="connsiteY8" fmla="*/ 24986 h 115205"/>
                <a:gd name="connsiteX9" fmla="*/ 90197 w 127163"/>
                <a:gd name="connsiteY9" fmla="*/ 70254 h 115205"/>
                <a:gd name="connsiteX10" fmla="*/ 59607 w 127163"/>
                <a:gd name="connsiteY10" fmla="*/ 109673 h 115205"/>
                <a:gd name="connsiteX11" fmla="*/ 37360 w 127163"/>
                <a:gd name="connsiteY11" fmla="*/ 84496 h 115205"/>
                <a:gd name="connsiteX12" fmla="*/ 37360 w 127163"/>
                <a:gd name="connsiteY12" fmla="*/ 63 h 115205"/>
                <a:gd name="connsiteX13" fmla="*/ 197 w 127163"/>
                <a:gd name="connsiteY13" fmla="*/ 2860 h 115205"/>
                <a:gd name="connsiteX14" fmla="*/ 197 w 127163"/>
                <a:gd name="connsiteY14" fmla="*/ 10744 h 115205"/>
                <a:gd name="connsiteX15" fmla="*/ 19916 w 127163"/>
                <a:gd name="connsiteY15" fmla="*/ 34141 h 115205"/>
                <a:gd name="connsiteX16" fmla="*/ 19916 w 127163"/>
                <a:gd name="connsiteY16" fmla="*/ 72289 h 115205"/>
                <a:gd name="connsiteX17" fmla="*/ 58343 w 127163"/>
                <a:gd name="connsiteY17" fmla="*/ 115268 h 115205"/>
                <a:gd name="connsiteX18" fmla="*/ 90955 w 127163"/>
                <a:gd name="connsiteY18" fmla="*/ 92380 h 115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7163" h="115205">
                  <a:moveTo>
                    <a:pt x="90955" y="92380"/>
                  </a:moveTo>
                  <a:lnTo>
                    <a:pt x="90955" y="115268"/>
                  </a:lnTo>
                  <a:lnTo>
                    <a:pt x="127360" y="112471"/>
                  </a:lnTo>
                  <a:lnTo>
                    <a:pt x="127360" y="104587"/>
                  </a:lnTo>
                  <a:cubicBezTo>
                    <a:pt x="109663" y="104587"/>
                    <a:pt x="107641" y="102807"/>
                    <a:pt x="107641" y="90345"/>
                  </a:cubicBezTo>
                  <a:lnTo>
                    <a:pt x="107641" y="63"/>
                  </a:lnTo>
                  <a:lnTo>
                    <a:pt x="70478" y="2860"/>
                  </a:lnTo>
                  <a:lnTo>
                    <a:pt x="70478" y="10744"/>
                  </a:lnTo>
                  <a:cubicBezTo>
                    <a:pt x="88174" y="10744"/>
                    <a:pt x="90197" y="12524"/>
                    <a:pt x="90197" y="24986"/>
                  </a:cubicBezTo>
                  <a:lnTo>
                    <a:pt x="90197" y="70254"/>
                  </a:lnTo>
                  <a:cubicBezTo>
                    <a:pt x="90197" y="92380"/>
                    <a:pt x="78062" y="109673"/>
                    <a:pt x="59607" y="109673"/>
                  </a:cubicBezTo>
                  <a:cubicBezTo>
                    <a:pt x="38371" y="109673"/>
                    <a:pt x="37360" y="97720"/>
                    <a:pt x="37360" y="84496"/>
                  </a:cubicBezTo>
                  <a:lnTo>
                    <a:pt x="37360" y="63"/>
                  </a:lnTo>
                  <a:lnTo>
                    <a:pt x="197" y="2860"/>
                  </a:lnTo>
                  <a:lnTo>
                    <a:pt x="197" y="10744"/>
                  </a:lnTo>
                  <a:cubicBezTo>
                    <a:pt x="19916" y="10744"/>
                    <a:pt x="19916" y="11507"/>
                    <a:pt x="19916" y="34141"/>
                  </a:cubicBezTo>
                  <a:lnTo>
                    <a:pt x="19916" y="72289"/>
                  </a:lnTo>
                  <a:cubicBezTo>
                    <a:pt x="19916" y="92125"/>
                    <a:pt x="19916" y="115268"/>
                    <a:pt x="58343" y="115268"/>
                  </a:cubicBezTo>
                  <a:cubicBezTo>
                    <a:pt x="72500" y="115268"/>
                    <a:pt x="83624" y="108147"/>
                    <a:pt x="90955" y="92380"/>
                  </a:cubicBezTo>
                  <a:close/>
                </a:path>
              </a:pathLst>
            </a:custGeom>
            <a:solidFill>
              <a:srgbClr val="000000"/>
            </a:solidFill>
            <a:ln w="25376"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996427B8-A8B4-9F55-A6F8-B6BD2C795CDA}"/>
                </a:ext>
              </a:extLst>
            </p:cNvPr>
            <p:cNvSpPr/>
            <p:nvPr>
              <p:custDataLst>
                <p:tags r:id="rId7"/>
              </p:custDataLst>
            </p:nvPr>
          </p:nvSpPr>
          <p:spPr>
            <a:xfrm>
              <a:off x="7674965" y="4032479"/>
              <a:ext cx="97837" cy="116731"/>
            </a:xfrm>
            <a:custGeom>
              <a:avLst/>
              <a:gdLst>
                <a:gd name="connsiteX0" fmla="*/ 21438 w 97837"/>
                <a:gd name="connsiteY0" fmla="*/ 49909 h 116731"/>
                <a:gd name="connsiteX1" fmla="*/ 52786 w 97837"/>
                <a:gd name="connsiteY1" fmla="*/ 5658 h 116731"/>
                <a:gd name="connsiteX2" fmla="*/ 81354 w 97837"/>
                <a:gd name="connsiteY2" fmla="*/ 49909 h 116731"/>
                <a:gd name="connsiteX3" fmla="*/ 21438 w 97837"/>
                <a:gd name="connsiteY3" fmla="*/ 49909 h 116731"/>
                <a:gd name="connsiteX4" fmla="*/ 21185 w 97837"/>
                <a:gd name="connsiteY4" fmla="*/ 55250 h 116731"/>
                <a:gd name="connsiteX5" fmla="*/ 91719 w 97837"/>
                <a:gd name="connsiteY5" fmla="*/ 55250 h 116731"/>
                <a:gd name="connsiteX6" fmla="*/ 98039 w 97837"/>
                <a:gd name="connsiteY6" fmla="*/ 49909 h 116731"/>
                <a:gd name="connsiteX7" fmla="*/ 52786 w 97837"/>
                <a:gd name="connsiteY7" fmla="*/ 63 h 116731"/>
                <a:gd name="connsiteX8" fmla="*/ 202 w 97837"/>
                <a:gd name="connsiteY8" fmla="*/ 58047 h 116731"/>
                <a:gd name="connsiteX9" fmla="*/ 55820 w 97837"/>
                <a:gd name="connsiteY9" fmla="*/ 116794 h 116731"/>
                <a:gd name="connsiteX10" fmla="*/ 98039 w 97837"/>
                <a:gd name="connsiteY10" fmla="*/ 83733 h 116731"/>
                <a:gd name="connsiteX11" fmla="*/ 94753 w 97837"/>
                <a:gd name="connsiteY11" fmla="*/ 80681 h 116731"/>
                <a:gd name="connsiteX12" fmla="*/ 91466 w 97837"/>
                <a:gd name="connsiteY12" fmla="*/ 84242 h 116731"/>
                <a:gd name="connsiteX13" fmla="*/ 57337 w 97837"/>
                <a:gd name="connsiteY13" fmla="*/ 110436 h 116731"/>
                <a:gd name="connsiteX14" fmla="*/ 28770 w 97837"/>
                <a:gd name="connsiteY14" fmla="*/ 93397 h 116731"/>
                <a:gd name="connsiteX15" fmla="*/ 21185 w 97837"/>
                <a:gd name="connsiteY15" fmla="*/ 55250 h 11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837" h="116731">
                  <a:moveTo>
                    <a:pt x="21438" y="49909"/>
                  </a:moveTo>
                  <a:cubicBezTo>
                    <a:pt x="22955" y="12016"/>
                    <a:pt x="44191" y="5658"/>
                    <a:pt x="52786" y="5658"/>
                  </a:cubicBezTo>
                  <a:cubicBezTo>
                    <a:pt x="78826" y="5658"/>
                    <a:pt x="81354" y="39991"/>
                    <a:pt x="81354" y="49909"/>
                  </a:cubicBezTo>
                  <a:lnTo>
                    <a:pt x="21438" y="49909"/>
                  </a:lnTo>
                  <a:close/>
                  <a:moveTo>
                    <a:pt x="21185" y="55250"/>
                  </a:moveTo>
                  <a:lnTo>
                    <a:pt x="91719" y="55250"/>
                  </a:lnTo>
                  <a:cubicBezTo>
                    <a:pt x="97281" y="55250"/>
                    <a:pt x="98039" y="55250"/>
                    <a:pt x="98039" y="49909"/>
                  </a:cubicBezTo>
                  <a:cubicBezTo>
                    <a:pt x="98039" y="24732"/>
                    <a:pt x="84388" y="63"/>
                    <a:pt x="52786" y="63"/>
                  </a:cubicBezTo>
                  <a:cubicBezTo>
                    <a:pt x="23461" y="63"/>
                    <a:pt x="202" y="26258"/>
                    <a:pt x="202" y="58047"/>
                  </a:cubicBezTo>
                  <a:cubicBezTo>
                    <a:pt x="202" y="92125"/>
                    <a:pt x="26747" y="116794"/>
                    <a:pt x="55820" y="116794"/>
                  </a:cubicBezTo>
                  <a:cubicBezTo>
                    <a:pt x="86663" y="116794"/>
                    <a:pt x="98039" y="88565"/>
                    <a:pt x="98039" y="83733"/>
                  </a:cubicBezTo>
                  <a:cubicBezTo>
                    <a:pt x="98039" y="81190"/>
                    <a:pt x="96017" y="80681"/>
                    <a:pt x="94753" y="80681"/>
                  </a:cubicBezTo>
                  <a:cubicBezTo>
                    <a:pt x="92478" y="80681"/>
                    <a:pt x="91972" y="82207"/>
                    <a:pt x="91466" y="84242"/>
                  </a:cubicBezTo>
                  <a:cubicBezTo>
                    <a:pt x="82618" y="110436"/>
                    <a:pt x="59865" y="110436"/>
                    <a:pt x="57337" y="110436"/>
                  </a:cubicBezTo>
                  <a:cubicBezTo>
                    <a:pt x="44697" y="110436"/>
                    <a:pt x="34584" y="102807"/>
                    <a:pt x="28770" y="93397"/>
                  </a:cubicBezTo>
                  <a:cubicBezTo>
                    <a:pt x="21185" y="81190"/>
                    <a:pt x="21185" y="64405"/>
                    <a:pt x="21185" y="55250"/>
                  </a:cubicBezTo>
                  <a:close/>
                </a:path>
              </a:pathLst>
            </a:custGeom>
            <a:solidFill>
              <a:srgbClr val="000000"/>
            </a:solidFill>
            <a:ln w="25376"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FA450F54-57F7-225D-5E4B-F8723751CB61}"/>
                </a:ext>
              </a:extLst>
            </p:cNvPr>
            <p:cNvSpPr/>
            <p:nvPr>
              <p:custDataLst>
                <p:tags r:id="rId8"/>
              </p:custDataLst>
            </p:nvPr>
          </p:nvSpPr>
          <p:spPr>
            <a:xfrm>
              <a:off x="5271164" y="4663127"/>
              <a:ext cx="1420646" cy="25527"/>
            </a:xfrm>
            <a:custGeom>
              <a:avLst/>
              <a:gdLst>
                <a:gd name="connsiteX0" fmla="*/ 0 w 1420646"/>
                <a:gd name="connsiteY0" fmla="*/ 0 h 25527"/>
                <a:gd name="connsiteX1" fmla="*/ 1420647 w 1420646"/>
                <a:gd name="connsiteY1" fmla="*/ 0 h 25527"/>
              </a:gdLst>
              <a:ahLst/>
              <a:cxnLst>
                <a:cxn ang="0">
                  <a:pos x="connsiteX0" y="connsiteY0"/>
                </a:cxn>
                <a:cxn ang="0">
                  <a:pos x="connsiteX1" y="connsiteY1"/>
                </a:cxn>
              </a:cxnLst>
              <a:rect l="l" t="t" r="r" b="b"/>
              <a:pathLst>
                <a:path w="1420646" h="25527">
                  <a:moveTo>
                    <a:pt x="0" y="0"/>
                  </a:moveTo>
                  <a:lnTo>
                    <a:pt x="1420647" y="0"/>
                  </a:lnTo>
                </a:path>
              </a:pathLst>
            </a:custGeom>
            <a:noFill/>
            <a:ln w="20225" cap="flat">
              <a:solidFill>
                <a:srgbClr val="000000"/>
              </a:solid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A66C2CB3-1471-8F8B-F822-1E2A6E0BFE45}"/>
                </a:ext>
              </a:extLst>
            </p:cNvPr>
            <p:cNvSpPr/>
            <p:nvPr>
              <p:custDataLst>
                <p:tags r:id="rId9"/>
              </p:custDataLst>
            </p:nvPr>
          </p:nvSpPr>
          <p:spPr>
            <a:xfrm>
              <a:off x="6652368" y="4610278"/>
              <a:ext cx="49363" cy="105797"/>
            </a:xfrm>
            <a:custGeom>
              <a:avLst/>
              <a:gdLst>
                <a:gd name="connsiteX0" fmla="*/ 0 w 49363"/>
                <a:gd name="connsiteY0" fmla="*/ 0 h 105797"/>
                <a:gd name="connsiteX1" fmla="*/ 49364 w 49363"/>
                <a:gd name="connsiteY1" fmla="*/ 52849 h 105797"/>
                <a:gd name="connsiteX2" fmla="*/ 0 w 49363"/>
                <a:gd name="connsiteY2" fmla="*/ 105797 h 105797"/>
              </a:gdLst>
              <a:ahLst/>
              <a:cxnLst>
                <a:cxn ang="0">
                  <a:pos x="connsiteX0" y="connsiteY0"/>
                </a:cxn>
                <a:cxn ang="0">
                  <a:pos x="connsiteX1" y="connsiteY1"/>
                </a:cxn>
                <a:cxn ang="0">
                  <a:pos x="connsiteX2" y="connsiteY2"/>
                </a:cxn>
              </a:cxnLst>
              <a:rect l="l" t="t" r="r" b="b"/>
              <a:pathLst>
                <a:path w="49363" h="105797">
                  <a:moveTo>
                    <a:pt x="0" y="0"/>
                  </a:moveTo>
                  <a:cubicBezTo>
                    <a:pt x="3370" y="19843"/>
                    <a:pt x="39451" y="49558"/>
                    <a:pt x="49364" y="52849"/>
                  </a:cubicBezTo>
                  <a:cubicBezTo>
                    <a:pt x="39451" y="56139"/>
                    <a:pt x="3370" y="85954"/>
                    <a:pt x="0" y="105797"/>
                  </a:cubicBezTo>
                </a:path>
              </a:pathLst>
            </a:custGeom>
            <a:noFill/>
            <a:ln w="16180" cap="rnd">
              <a:solidFill>
                <a:srgbClr val="000000"/>
              </a:solidFill>
              <a:prstDash val="solid"/>
              <a:round/>
            </a:ln>
          </p:spPr>
          <p:txBody>
            <a:bodyPr rtlCol="0" anchor="ctr"/>
            <a:lstStyle/>
            <a:p>
              <a:endParaRPr lang="en-IN"/>
            </a:p>
          </p:txBody>
        </p:sp>
        <p:sp>
          <p:nvSpPr>
            <p:cNvPr id="25" name="Freeform: Shape 24">
              <a:extLst>
                <a:ext uri="{FF2B5EF4-FFF2-40B4-BE49-F238E27FC236}">
                  <a16:creationId xmlns:a16="http://schemas.microsoft.com/office/drawing/2014/main" id="{DA43A022-1D1D-D306-7417-7DB36DF75A8A}"/>
                </a:ext>
              </a:extLst>
            </p:cNvPr>
            <p:cNvSpPr/>
            <p:nvPr>
              <p:custDataLst>
                <p:tags r:id="rId10"/>
              </p:custDataLst>
            </p:nvPr>
          </p:nvSpPr>
          <p:spPr>
            <a:xfrm>
              <a:off x="4577944" y="4551604"/>
              <a:ext cx="77106" cy="173698"/>
            </a:xfrm>
            <a:custGeom>
              <a:avLst/>
              <a:gdLst>
                <a:gd name="connsiteX0" fmla="*/ 49884 w 77106"/>
                <a:gd name="connsiteY0" fmla="*/ 19922 h 173698"/>
                <a:gd name="connsiteX1" fmla="*/ 70614 w 77106"/>
                <a:gd name="connsiteY1" fmla="*/ 7969 h 173698"/>
                <a:gd name="connsiteX2" fmla="*/ 77187 w 77106"/>
                <a:gd name="connsiteY2" fmla="*/ 7969 h 173698"/>
                <a:gd name="connsiteX3" fmla="*/ 77187 w 77106"/>
                <a:gd name="connsiteY3" fmla="*/ 86 h 173698"/>
                <a:gd name="connsiteX4" fmla="*/ 38760 w 77106"/>
                <a:gd name="connsiteY4" fmla="*/ 849 h 173698"/>
                <a:gd name="connsiteX5" fmla="*/ 80 w 77106"/>
                <a:gd name="connsiteY5" fmla="*/ 86 h 173698"/>
                <a:gd name="connsiteX6" fmla="*/ 80 w 77106"/>
                <a:gd name="connsiteY6" fmla="*/ 7969 h 173698"/>
                <a:gd name="connsiteX7" fmla="*/ 6653 w 77106"/>
                <a:gd name="connsiteY7" fmla="*/ 7969 h 173698"/>
                <a:gd name="connsiteX8" fmla="*/ 27383 w 77106"/>
                <a:gd name="connsiteY8" fmla="*/ 19922 h 173698"/>
                <a:gd name="connsiteX9" fmla="*/ 27383 w 77106"/>
                <a:gd name="connsiteY9" fmla="*/ 153947 h 173698"/>
                <a:gd name="connsiteX10" fmla="*/ 6653 w 77106"/>
                <a:gd name="connsiteY10" fmla="*/ 165900 h 173698"/>
                <a:gd name="connsiteX11" fmla="*/ 80 w 77106"/>
                <a:gd name="connsiteY11" fmla="*/ 165900 h 173698"/>
                <a:gd name="connsiteX12" fmla="*/ 80 w 77106"/>
                <a:gd name="connsiteY12" fmla="*/ 173784 h 173698"/>
                <a:gd name="connsiteX13" fmla="*/ 38507 w 77106"/>
                <a:gd name="connsiteY13" fmla="*/ 173021 h 173698"/>
                <a:gd name="connsiteX14" fmla="*/ 77187 w 77106"/>
                <a:gd name="connsiteY14" fmla="*/ 173784 h 173698"/>
                <a:gd name="connsiteX15" fmla="*/ 77187 w 77106"/>
                <a:gd name="connsiteY15" fmla="*/ 165900 h 173698"/>
                <a:gd name="connsiteX16" fmla="*/ 70614 w 77106"/>
                <a:gd name="connsiteY16" fmla="*/ 165900 h 173698"/>
                <a:gd name="connsiteX17" fmla="*/ 49884 w 77106"/>
                <a:gd name="connsiteY17" fmla="*/ 153947 h 173698"/>
                <a:gd name="connsiteX18" fmla="*/ 49884 w 77106"/>
                <a:gd name="connsiteY18" fmla="*/ 19922 h 173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106" h="173698">
                  <a:moveTo>
                    <a:pt x="49884" y="19922"/>
                  </a:moveTo>
                  <a:cubicBezTo>
                    <a:pt x="49884" y="10767"/>
                    <a:pt x="50642" y="7969"/>
                    <a:pt x="70614" y="7969"/>
                  </a:cubicBezTo>
                  <a:lnTo>
                    <a:pt x="77187" y="7969"/>
                  </a:lnTo>
                  <a:lnTo>
                    <a:pt x="77187" y="86"/>
                  </a:lnTo>
                  <a:cubicBezTo>
                    <a:pt x="68339" y="849"/>
                    <a:pt x="48367" y="849"/>
                    <a:pt x="38760" y="849"/>
                  </a:cubicBezTo>
                  <a:cubicBezTo>
                    <a:pt x="28900" y="849"/>
                    <a:pt x="8928" y="849"/>
                    <a:pt x="80" y="86"/>
                  </a:cubicBezTo>
                  <a:lnTo>
                    <a:pt x="80" y="7969"/>
                  </a:lnTo>
                  <a:lnTo>
                    <a:pt x="6653" y="7969"/>
                  </a:lnTo>
                  <a:cubicBezTo>
                    <a:pt x="26625" y="7969"/>
                    <a:pt x="27383" y="10767"/>
                    <a:pt x="27383" y="19922"/>
                  </a:cubicBezTo>
                  <a:lnTo>
                    <a:pt x="27383" y="153947"/>
                  </a:lnTo>
                  <a:cubicBezTo>
                    <a:pt x="27383" y="163102"/>
                    <a:pt x="26625" y="165900"/>
                    <a:pt x="6653" y="165900"/>
                  </a:cubicBezTo>
                  <a:lnTo>
                    <a:pt x="80" y="165900"/>
                  </a:lnTo>
                  <a:lnTo>
                    <a:pt x="80" y="173784"/>
                  </a:lnTo>
                  <a:cubicBezTo>
                    <a:pt x="8928" y="173021"/>
                    <a:pt x="28900" y="173021"/>
                    <a:pt x="38507" y="173021"/>
                  </a:cubicBezTo>
                  <a:cubicBezTo>
                    <a:pt x="48367" y="173021"/>
                    <a:pt x="68339" y="173021"/>
                    <a:pt x="77187" y="173784"/>
                  </a:cubicBezTo>
                  <a:lnTo>
                    <a:pt x="77187" y="165900"/>
                  </a:lnTo>
                  <a:lnTo>
                    <a:pt x="70614" y="165900"/>
                  </a:lnTo>
                  <a:cubicBezTo>
                    <a:pt x="50642" y="165900"/>
                    <a:pt x="49884" y="163102"/>
                    <a:pt x="49884" y="153947"/>
                  </a:cubicBezTo>
                  <a:lnTo>
                    <a:pt x="49884" y="19922"/>
                  </a:lnTo>
                  <a:close/>
                </a:path>
              </a:pathLst>
            </a:custGeom>
            <a:solidFill>
              <a:srgbClr val="000000"/>
            </a:solidFill>
            <a:ln w="25376"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E056CFBF-E070-48DD-E8D5-642B4342FCA3}"/>
                </a:ext>
              </a:extLst>
            </p:cNvPr>
            <p:cNvSpPr/>
            <p:nvPr>
              <p:custDataLst>
                <p:tags r:id="rId11"/>
              </p:custDataLst>
            </p:nvPr>
          </p:nvSpPr>
          <p:spPr>
            <a:xfrm>
              <a:off x="4670248" y="4612894"/>
              <a:ext cx="127163" cy="112407"/>
            </a:xfrm>
            <a:custGeom>
              <a:avLst/>
              <a:gdLst>
                <a:gd name="connsiteX0" fmla="*/ 19803 w 127163"/>
                <a:gd name="connsiteY0" fmla="*/ 25009 h 112407"/>
                <a:gd name="connsiteX1" fmla="*/ 19803 w 127163"/>
                <a:gd name="connsiteY1" fmla="*/ 93165 h 112407"/>
                <a:gd name="connsiteX2" fmla="*/ 84 w 127163"/>
                <a:gd name="connsiteY2" fmla="*/ 104610 h 112407"/>
                <a:gd name="connsiteX3" fmla="*/ 84 w 127163"/>
                <a:gd name="connsiteY3" fmla="*/ 112493 h 112407"/>
                <a:gd name="connsiteX4" fmla="*/ 28651 w 127163"/>
                <a:gd name="connsiteY4" fmla="*/ 111730 h 112407"/>
                <a:gd name="connsiteX5" fmla="*/ 56966 w 127163"/>
                <a:gd name="connsiteY5" fmla="*/ 112493 h 112407"/>
                <a:gd name="connsiteX6" fmla="*/ 56966 w 127163"/>
                <a:gd name="connsiteY6" fmla="*/ 104610 h 112407"/>
                <a:gd name="connsiteX7" fmla="*/ 37247 w 127163"/>
                <a:gd name="connsiteY7" fmla="*/ 93165 h 112407"/>
                <a:gd name="connsiteX8" fmla="*/ 37247 w 127163"/>
                <a:gd name="connsiteY8" fmla="*/ 46371 h 112407"/>
                <a:gd name="connsiteX9" fmla="*/ 71376 w 127163"/>
                <a:gd name="connsiteY9" fmla="*/ 5681 h 112407"/>
                <a:gd name="connsiteX10" fmla="*/ 90084 w 127163"/>
                <a:gd name="connsiteY10" fmla="*/ 33910 h 112407"/>
                <a:gd name="connsiteX11" fmla="*/ 90084 w 127163"/>
                <a:gd name="connsiteY11" fmla="*/ 93165 h 112407"/>
                <a:gd name="connsiteX12" fmla="*/ 70365 w 127163"/>
                <a:gd name="connsiteY12" fmla="*/ 104610 h 112407"/>
                <a:gd name="connsiteX13" fmla="*/ 70365 w 127163"/>
                <a:gd name="connsiteY13" fmla="*/ 112493 h 112407"/>
                <a:gd name="connsiteX14" fmla="*/ 98932 w 127163"/>
                <a:gd name="connsiteY14" fmla="*/ 111730 h 112407"/>
                <a:gd name="connsiteX15" fmla="*/ 127247 w 127163"/>
                <a:gd name="connsiteY15" fmla="*/ 112493 h 112407"/>
                <a:gd name="connsiteX16" fmla="*/ 127247 w 127163"/>
                <a:gd name="connsiteY16" fmla="*/ 104610 h 112407"/>
                <a:gd name="connsiteX17" fmla="*/ 107528 w 127163"/>
                <a:gd name="connsiteY17" fmla="*/ 96980 h 112407"/>
                <a:gd name="connsiteX18" fmla="*/ 107528 w 127163"/>
                <a:gd name="connsiteY18" fmla="*/ 48406 h 112407"/>
                <a:gd name="connsiteX19" fmla="*/ 99691 w 127163"/>
                <a:gd name="connsiteY19" fmla="*/ 9495 h 112407"/>
                <a:gd name="connsiteX20" fmla="*/ 73146 w 127163"/>
                <a:gd name="connsiteY20" fmla="*/ 86 h 112407"/>
                <a:gd name="connsiteX21" fmla="*/ 35730 w 127163"/>
                <a:gd name="connsiteY21" fmla="*/ 26789 h 112407"/>
                <a:gd name="connsiteX22" fmla="*/ 35730 w 127163"/>
                <a:gd name="connsiteY22" fmla="*/ 86 h 112407"/>
                <a:gd name="connsiteX23" fmla="*/ 84 w 127163"/>
                <a:gd name="connsiteY23" fmla="*/ 2883 h 112407"/>
                <a:gd name="connsiteX24" fmla="*/ 84 w 127163"/>
                <a:gd name="connsiteY24" fmla="*/ 10767 h 112407"/>
                <a:gd name="connsiteX25" fmla="*/ 19803 w 127163"/>
                <a:gd name="connsiteY25" fmla="*/ 25009 h 11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163" h="112407">
                  <a:moveTo>
                    <a:pt x="19803" y="25009"/>
                  </a:moveTo>
                  <a:lnTo>
                    <a:pt x="19803" y="93165"/>
                  </a:lnTo>
                  <a:cubicBezTo>
                    <a:pt x="19803" y="104610"/>
                    <a:pt x="17022" y="104610"/>
                    <a:pt x="84" y="104610"/>
                  </a:cubicBezTo>
                  <a:lnTo>
                    <a:pt x="84" y="112493"/>
                  </a:lnTo>
                  <a:cubicBezTo>
                    <a:pt x="8932" y="112239"/>
                    <a:pt x="21825" y="111730"/>
                    <a:pt x="28651" y="111730"/>
                  </a:cubicBezTo>
                  <a:cubicBezTo>
                    <a:pt x="35224" y="111730"/>
                    <a:pt x="48370" y="112239"/>
                    <a:pt x="56966" y="112493"/>
                  </a:cubicBezTo>
                  <a:lnTo>
                    <a:pt x="56966" y="104610"/>
                  </a:lnTo>
                  <a:cubicBezTo>
                    <a:pt x="40028" y="104610"/>
                    <a:pt x="37247" y="104610"/>
                    <a:pt x="37247" y="93165"/>
                  </a:cubicBezTo>
                  <a:lnTo>
                    <a:pt x="37247" y="46371"/>
                  </a:lnTo>
                  <a:cubicBezTo>
                    <a:pt x="37247" y="19922"/>
                    <a:pt x="55196" y="5681"/>
                    <a:pt x="71376" y="5681"/>
                  </a:cubicBezTo>
                  <a:cubicBezTo>
                    <a:pt x="87303" y="5681"/>
                    <a:pt x="90084" y="19414"/>
                    <a:pt x="90084" y="33910"/>
                  </a:cubicBezTo>
                  <a:lnTo>
                    <a:pt x="90084" y="93165"/>
                  </a:lnTo>
                  <a:cubicBezTo>
                    <a:pt x="90084" y="104610"/>
                    <a:pt x="87303" y="104610"/>
                    <a:pt x="70365" y="104610"/>
                  </a:cubicBezTo>
                  <a:lnTo>
                    <a:pt x="70365" y="112493"/>
                  </a:lnTo>
                  <a:cubicBezTo>
                    <a:pt x="79213" y="112239"/>
                    <a:pt x="92106" y="111730"/>
                    <a:pt x="98932" y="111730"/>
                  </a:cubicBezTo>
                  <a:cubicBezTo>
                    <a:pt x="105505" y="111730"/>
                    <a:pt x="118651" y="112239"/>
                    <a:pt x="127247" y="112493"/>
                  </a:cubicBezTo>
                  <a:lnTo>
                    <a:pt x="127247" y="104610"/>
                  </a:lnTo>
                  <a:cubicBezTo>
                    <a:pt x="114101" y="104610"/>
                    <a:pt x="107781" y="104610"/>
                    <a:pt x="107528" y="96980"/>
                  </a:cubicBezTo>
                  <a:lnTo>
                    <a:pt x="107528" y="48406"/>
                  </a:lnTo>
                  <a:cubicBezTo>
                    <a:pt x="107528" y="26535"/>
                    <a:pt x="107528" y="18651"/>
                    <a:pt x="99691" y="9495"/>
                  </a:cubicBezTo>
                  <a:cubicBezTo>
                    <a:pt x="96151" y="5172"/>
                    <a:pt x="87809" y="86"/>
                    <a:pt x="73146" y="86"/>
                  </a:cubicBezTo>
                  <a:cubicBezTo>
                    <a:pt x="54691" y="86"/>
                    <a:pt x="42808" y="11021"/>
                    <a:pt x="35730" y="26789"/>
                  </a:cubicBezTo>
                  <a:lnTo>
                    <a:pt x="35730" y="86"/>
                  </a:lnTo>
                  <a:lnTo>
                    <a:pt x="84" y="2883"/>
                  </a:lnTo>
                  <a:lnTo>
                    <a:pt x="84" y="10767"/>
                  </a:lnTo>
                  <a:cubicBezTo>
                    <a:pt x="17780" y="10767"/>
                    <a:pt x="19803" y="12547"/>
                    <a:pt x="19803" y="25009"/>
                  </a:cubicBezTo>
                  <a:close/>
                </a:path>
              </a:pathLst>
            </a:custGeom>
            <a:solidFill>
              <a:srgbClr val="000000"/>
            </a:solidFill>
            <a:ln w="25376"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9EC00B65-1079-9744-E9A0-2B4AE2A4B4CC}"/>
                </a:ext>
              </a:extLst>
            </p:cNvPr>
            <p:cNvSpPr/>
            <p:nvPr>
              <p:custDataLst>
                <p:tags r:id="rId12"/>
              </p:custDataLst>
            </p:nvPr>
          </p:nvSpPr>
          <p:spPr>
            <a:xfrm>
              <a:off x="4809687" y="4612894"/>
              <a:ext cx="124635" cy="161745"/>
            </a:xfrm>
            <a:custGeom>
              <a:avLst/>
              <a:gdLst>
                <a:gd name="connsiteX0" fmla="*/ 36494 w 124635"/>
                <a:gd name="connsiteY0" fmla="*/ 16870 h 161745"/>
                <a:gd name="connsiteX1" fmla="*/ 36494 w 124635"/>
                <a:gd name="connsiteY1" fmla="*/ 86 h 161745"/>
                <a:gd name="connsiteX2" fmla="*/ 89 w 124635"/>
                <a:gd name="connsiteY2" fmla="*/ 2883 h 161745"/>
                <a:gd name="connsiteX3" fmla="*/ 89 w 124635"/>
                <a:gd name="connsiteY3" fmla="*/ 10767 h 161745"/>
                <a:gd name="connsiteX4" fmla="*/ 19808 w 124635"/>
                <a:gd name="connsiteY4" fmla="*/ 23483 h 161745"/>
                <a:gd name="connsiteX5" fmla="*/ 19808 w 124635"/>
                <a:gd name="connsiteY5" fmla="*/ 142503 h 161745"/>
                <a:gd name="connsiteX6" fmla="*/ 89 w 124635"/>
                <a:gd name="connsiteY6" fmla="*/ 153947 h 161745"/>
                <a:gd name="connsiteX7" fmla="*/ 89 w 124635"/>
                <a:gd name="connsiteY7" fmla="*/ 161831 h 161745"/>
                <a:gd name="connsiteX8" fmla="*/ 28404 w 124635"/>
                <a:gd name="connsiteY8" fmla="*/ 161068 h 161745"/>
                <a:gd name="connsiteX9" fmla="*/ 56971 w 124635"/>
                <a:gd name="connsiteY9" fmla="*/ 161831 h 161745"/>
                <a:gd name="connsiteX10" fmla="*/ 56971 w 124635"/>
                <a:gd name="connsiteY10" fmla="*/ 153947 h 161745"/>
                <a:gd name="connsiteX11" fmla="*/ 37252 w 124635"/>
                <a:gd name="connsiteY11" fmla="*/ 142503 h 161745"/>
                <a:gd name="connsiteX12" fmla="*/ 37252 w 124635"/>
                <a:gd name="connsiteY12" fmla="*/ 99778 h 161745"/>
                <a:gd name="connsiteX13" fmla="*/ 37252 w 124635"/>
                <a:gd name="connsiteY13" fmla="*/ 97489 h 161745"/>
                <a:gd name="connsiteX14" fmla="*/ 68348 w 124635"/>
                <a:gd name="connsiteY14" fmla="*/ 115291 h 161745"/>
                <a:gd name="connsiteX15" fmla="*/ 124724 w 124635"/>
                <a:gd name="connsiteY15" fmla="*/ 57561 h 161745"/>
                <a:gd name="connsiteX16" fmla="*/ 71887 w 124635"/>
                <a:gd name="connsiteY16" fmla="*/ 86 h 161745"/>
                <a:gd name="connsiteX17" fmla="*/ 36494 w 124635"/>
                <a:gd name="connsiteY17" fmla="*/ 16870 h 161745"/>
                <a:gd name="connsiteX18" fmla="*/ 37252 w 124635"/>
                <a:gd name="connsiteY18" fmla="*/ 83501 h 161745"/>
                <a:gd name="connsiteX19" fmla="*/ 37252 w 124635"/>
                <a:gd name="connsiteY19" fmla="*/ 26789 h 161745"/>
                <a:gd name="connsiteX20" fmla="*/ 69865 w 124635"/>
                <a:gd name="connsiteY20" fmla="*/ 6444 h 161745"/>
                <a:gd name="connsiteX21" fmla="*/ 103741 w 124635"/>
                <a:gd name="connsiteY21" fmla="*/ 57561 h 161745"/>
                <a:gd name="connsiteX22" fmla="*/ 67337 w 124635"/>
                <a:gd name="connsiteY22" fmla="*/ 109696 h 161745"/>
                <a:gd name="connsiteX23" fmla="*/ 40792 w 124635"/>
                <a:gd name="connsiteY23" fmla="*/ 94183 h 161745"/>
                <a:gd name="connsiteX24" fmla="*/ 37252 w 124635"/>
                <a:gd name="connsiteY24" fmla="*/ 83501 h 1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4635" h="161745">
                  <a:moveTo>
                    <a:pt x="36494" y="16870"/>
                  </a:moveTo>
                  <a:lnTo>
                    <a:pt x="36494" y="86"/>
                  </a:lnTo>
                  <a:lnTo>
                    <a:pt x="89" y="2883"/>
                  </a:lnTo>
                  <a:lnTo>
                    <a:pt x="89" y="10767"/>
                  </a:lnTo>
                  <a:cubicBezTo>
                    <a:pt x="18039" y="10767"/>
                    <a:pt x="19808" y="12293"/>
                    <a:pt x="19808" y="23483"/>
                  </a:cubicBezTo>
                  <a:lnTo>
                    <a:pt x="19808" y="142503"/>
                  </a:lnTo>
                  <a:cubicBezTo>
                    <a:pt x="19808" y="153947"/>
                    <a:pt x="17027" y="153947"/>
                    <a:pt x="89" y="153947"/>
                  </a:cubicBezTo>
                  <a:lnTo>
                    <a:pt x="89" y="161831"/>
                  </a:lnTo>
                  <a:cubicBezTo>
                    <a:pt x="8685" y="161576"/>
                    <a:pt x="21831" y="161068"/>
                    <a:pt x="28404" y="161068"/>
                  </a:cubicBezTo>
                  <a:cubicBezTo>
                    <a:pt x="35230" y="161068"/>
                    <a:pt x="48123" y="161576"/>
                    <a:pt x="56971" y="161831"/>
                  </a:cubicBezTo>
                  <a:lnTo>
                    <a:pt x="56971" y="153947"/>
                  </a:lnTo>
                  <a:cubicBezTo>
                    <a:pt x="40033" y="153947"/>
                    <a:pt x="37252" y="153947"/>
                    <a:pt x="37252" y="142503"/>
                  </a:cubicBezTo>
                  <a:lnTo>
                    <a:pt x="37252" y="99778"/>
                  </a:lnTo>
                  <a:lnTo>
                    <a:pt x="37252" y="97489"/>
                  </a:lnTo>
                  <a:cubicBezTo>
                    <a:pt x="38516" y="101558"/>
                    <a:pt x="49134" y="115291"/>
                    <a:pt x="68348" y="115291"/>
                  </a:cubicBezTo>
                  <a:cubicBezTo>
                    <a:pt x="98432" y="115291"/>
                    <a:pt x="124724" y="90368"/>
                    <a:pt x="124724" y="57561"/>
                  </a:cubicBezTo>
                  <a:cubicBezTo>
                    <a:pt x="124724" y="25263"/>
                    <a:pt x="100202" y="86"/>
                    <a:pt x="71887" y="86"/>
                  </a:cubicBezTo>
                  <a:cubicBezTo>
                    <a:pt x="52168" y="86"/>
                    <a:pt x="41550" y="11276"/>
                    <a:pt x="36494" y="16870"/>
                  </a:cubicBezTo>
                  <a:close/>
                  <a:moveTo>
                    <a:pt x="37252" y="83501"/>
                  </a:moveTo>
                  <a:lnTo>
                    <a:pt x="37252" y="26789"/>
                  </a:lnTo>
                  <a:cubicBezTo>
                    <a:pt x="44584" y="13819"/>
                    <a:pt x="56971" y="6444"/>
                    <a:pt x="69865" y="6444"/>
                  </a:cubicBezTo>
                  <a:cubicBezTo>
                    <a:pt x="88320" y="6444"/>
                    <a:pt x="103741" y="28823"/>
                    <a:pt x="103741" y="57561"/>
                  </a:cubicBezTo>
                  <a:cubicBezTo>
                    <a:pt x="103741" y="88333"/>
                    <a:pt x="86044" y="109696"/>
                    <a:pt x="67337" y="109696"/>
                  </a:cubicBezTo>
                  <a:cubicBezTo>
                    <a:pt x="57224" y="109696"/>
                    <a:pt x="47617" y="104610"/>
                    <a:pt x="40792" y="94183"/>
                  </a:cubicBezTo>
                  <a:cubicBezTo>
                    <a:pt x="37252" y="88842"/>
                    <a:pt x="37252" y="88588"/>
                    <a:pt x="37252" y="83501"/>
                  </a:cubicBezTo>
                  <a:close/>
                </a:path>
              </a:pathLst>
            </a:custGeom>
            <a:solidFill>
              <a:srgbClr val="000000"/>
            </a:solidFill>
            <a:ln w="25376"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022D5255-078B-04E4-67A2-4A0591608030}"/>
                </a:ext>
              </a:extLst>
            </p:cNvPr>
            <p:cNvSpPr/>
            <p:nvPr>
              <p:custDataLst>
                <p:tags r:id="rId13"/>
              </p:custDataLst>
            </p:nvPr>
          </p:nvSpPr>
          <p:spPr>
            <a:xfrm>
              <a:off x="4951148" y="4612894"/>
              <a:ext cx="127163" cy="115205"/>
            </a:xfrm>
            <a:custGeom>
              <a:avLst/>
              <a:gdLst>
                <a:gd name="connsiteX0" fmla="*/ 90853 w 127163"/>
                <a:gd name="connsiteY0" fmla="*/ 92402 h 115205"/>
                <a:gd name="connsiteX1" fmla="*/ 90853 w 127163"/>
                <a:gd name="connsiteY1" fmla="*/ 115291 h 115205"/>
                <a:gd name="connsiteX2" fmla="*/ 127258 w 127163"/>
                <a:gd name="connsiteY2" fmla="*/ 112493 h 115205"/>
                <a:gd name="connsiteX3" fmla="*/ 127258 w 127163"/>
                <a:gd name="connsiteY3" fmla="*/ 104610 h 115205"/>
                <a:gd name="connsiteX4" fmla="*/ 107539 w 127163"/>
                <a:gd name="connsiteY4" fmla="*/ 90368 h 115205"/>
                <a:gd name="connsiteX5" fmla="*/ 107539 w 127163"/>
                <a:gd name="connsiteY5" fmla="*/ 86 h 115205"/>
                <a:gd name="connsiteX6" fmla="*/ 70376 w 127163"/>
                <a:gd name="connsiteY6" fmla="*/ 2883 h 115205"/>
                <a:gd name="connsiteX7" fmla="*/ 70376 w 127163"/>
                <a:gd name="connsiteY7" fmla="*/ 10767 h 115205"/>
                <a:gd name="connsiteX8" fmla="*/ 90095 w 127163"/>
                <a:gd name="connsiteY8" fmla="*/ 25009 h 115205"/>
                <a:gd name="connsiteX9" fmla="*/ 90095 w 127163"/>
                <a:gd name="connsiteY9" fmla="*/ 70277 h 115205"/>
                <a:gd name="connsiteX10" fmla="*/ 59505 w 127163"/>
                <a:gd name="connsiteY10" fmla="*/ 109696 h 115205"/>
                <a:gd name="connsiteX11" fmla="*/ 37258 w 127163"/>
                <a:gd name="connsiteY11" fmla="*/ 84519 h 115205"/>
                <a:gd name="connsiteX12" fmla="*/ 37258 w 127163"/>
                <a:gd name="connsiteY12" fmla="*/ 86 h 115205"/>
                <a:gd name="connsiteX13" fmla="*/ 95 w 127163"/>
                <a:gd name="connsiteY13" fmla="*/ 2883 h 115205"/>
                <a:gd name="connsiteX14" fmla="*/ 95 w 127163"/>
                <a:gd name="connsiteY14" fmla="*/ 10767 h 115205"/>
                <a:gd name="connsiteX15" fmla="*/ 19814 w 127163"/>
                <a:gd name="connsiteY15" fmla="*/ 34164 h 115205"/>
                <a:gd name="connsiteX16" fmla="*/ 19814 w 127163"/>
                <a:gd name="connsiteY16" fmla="*/ 72311 h 115205"/>
                <a:gd name="connsiteX17" fmla="*/ 58241 w 127163"/>
                <a:gd name="connsiteY17" fmla="*/ 115291 h 115205"/>
                <a:gd name="connsiteX18" fmla="*/ 90853 w 127163"/>
                <a:gd name="connsiteY18" fmla="*/ 92402 h 115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7163" h="115205">
                  <a:moveTo>
                    <a:pt x="90853" y="92402"/>
                  </a:moveTo>
                  <a:lnTo>
                    <a:pt x="90853" y="115291"/>
                  </a:lnTo>
                  <a:lnTo>
                    <a:pt x="127258" y="112493"/>
                  </a:lnTo>
                  <a:lnTo>
                    <a:pt x="127258" y="104610"/>
                  </a:lnTo>
                  <a:cubicBezTo>
                    <a:pt x="109561" y="104610"/>
                    <a:pt x="107539" y="102829"/>
                    <a:pt x="107539" y="90368"/>
                  </a:cubicBezTo>
                  <a:lnTo>
                    <a:pt x="107539" y="86"/>
                  </a:lnTo>
                  <a:lnTo>
                    <a:pt x="70376" y="2883"/>
                  </a:lnTo>
                  <a:lnTo>
                    <a:pt x="70376" y="10767"/>
                  </a:lnTo>
                  <a:cubicBezTo>
                    <a:pt x="88072" y="10767"/>
                    <a:pt x="90095" y="12547"/>
                    <a:pt x="90095" y="25009"/>
                  </a:cubicBezTo>
                  <a:lnTo>
                    <a:pt x="90095" y="70277"/>
                  </a:lnTo>
                  <a:cubicBezTo>
                    <a:pt x="90095" y="92402"/>
                    <a:pt x="77960" y="109696"/>
                    <a:pt x="59505" y="109696"/>
                  </a:cubicBezTo>
                  <a:cubicBezTo>
                    <a:pt x="38269" y="109696"/>
                    <a:pt x="37258" y="97743"/>
                    <a:pt x="37258" y="84519"/>
                  </a:cubicBezTo>
                  <a:lnTo>
                    <a:pt x="37258" y="86"/>
                  </a:lnTo>
                  <a:lnTo>
                    <a:pt x="95" y="2883"/>
                  </a:lnTo>
                  <a:lnTo>
                    <a:pt x="95" y="10767"/>
                  </a:lnTo>
                  <a:cubicBezTo>
                    <a:pt x="19814" y="10767"/>
                    <a:pt x="19814" y="11530"/>
                    <a:pt x="19814" y="34164"/>
                  </a:cubicBezTo>
                  <a:lnTo>
                    <a:pt x="19814" y="72311"/>
                  </a:lnTo>
                  <a:cubicBezTo>
                    <a:pt x="19814" y="92148"/>
                    <a:pt x="19814" y="115291"/>
                    <a:pt x="58241" y="115291"/>
                  </a:cubicBezTo>
                  <a:cubicBezTo>
                    <a:pt x="72398" y="115291"/>
                    <a:pt x="83522" y="108170"/>
                    <a:pt x="90853" y="92402"/>
                  </a:cubicBezTo>
                  <a:close/>
                </a:path>
              </a:pathLst>
            </a:custGeom>
            <a:solidFill>
              <a:srgbClr val="000000"/>
            </a:solidFill>
            <a:ln w="25376"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D04D57D2-EF8F-F7E5-E927-3AB3FD2171A5}"/>
                </a:ext>
              </a:extLst>
            </p:cNvPr>
            <p:cNvSpPr/>
            <p:nvPr>
              <p:custDataLst>
                <p:tags r:id="rId14"/>
              </p:custDataLst>
            </p:nvPr>
          </p:nvSpPr>
          <p:spPr>
            <a:xfrm>
              <a:off x="5088312" y="4568897"/>
              <a:ext cx="79129" cy="159202"/>
            </a:xfrm>
            <a:custGeom>
              <a:avLst/>
              <a:gdLst>
                <a:gd name="connsiteX0" fmla="*/ 39033 w 79129"/>
                <a:gd name="connsiteY0" fmla="*/ 54764 h 159202"/>
                <a:gd name="connsiteX1" fmla="*/ 75185 w 79129"/>
                <a:gd name="connsiteY1" fmla="*/ 54764 h 159202"/>
                <a:gd name="connsiteX2" fmla="*/ 75185 w 79129"/>
                <a:gd name="connsiteY2" fmla="*/ 46880 h 159202"/>
                <a:gd name="connsiteX3" fmla="*/ 39033 w 79129"/>
                <a:gd name="connsiteY3" fmla="*/ 46880 h 159202"/>
                <a:gd name="connsiteX4" fmla="*/ 39033 w 79129"/>
                <a:gd name="connsiteY4" fmla="*/ 86 h 159202"/>
                <a:gd name="connsiteX5" fmla="*/ 32713 w 79129"/>
                <a:gd name="connsiteY5" fmla="*/ 86 h 159202"/>
                <a:gd name="connsiteX6" fmla="*/ 100 w 79129"/>
                <a:gd name="connsiteY6" fmla="*/ 49169 h 159202"/>
                <a:gd name="connsiteX7" fmla="*/ 100 w 79129"/>
                <a:gd name="connsiteY7" fmla="*/ 54764 h 159202"/>
                <a:gd name="connsiteX8" fmla="*/ 21589 w 79129"/>
                <a:gd name="connsiteY8" fmla="*/ 54764 h 159202"/>
                <a:gd name="connsiteX9" fmla="*/ 21589 w 79129"/>
                <a:gd name="connsiteY9" fmla="*/ 124955 h 159202"/>
                <a:gd name="connsiteX10" fmla="*/ 54201 w 79129"/>
                <a:gd name="connsiteY10" fmla="*/ 159288 h 159202"/>
                <a:gd name="connsiteX11" fmla="*/ 79230 w 79129"/>
                <a:gd name="connsiteY11" fmla="*/ 124955 h 159202"/>
                <a:gd name="connsiteX12" fmla="*/ 79230 w 79129"/>
                <a:gd name="connsiteY12" fmla="*/ 110459 h 159202"/>
                <a:gd name="connsiteX13" fmla="*/ 72909 w 79129"/>
                <a:gd name="connsiteY13" fmla="*/ 110459 h 159202"/>
                <a:gd name="connsiteX14" fmla="*/ 72909 w 79129"/>
                <a:gd name="connsiteY14" fmla="*/ 124446 h 159202"/>
                <a:gd name="connsiteX15" fmla="*/ 55971 w 79129"/>
                <a:gd name="connsiteY15" fmla="*/ 152930 h 159202"/>
                <a:gd name="connsiteX16" fmla="*/ 39033 w 79129"/>
                <a:gd name="connsiteY16" fmla="*/ 125464 h 159202"/>
                <a:gd name="connsiteX17" fmla="*/ 39033 w 79129"/>
                <a:gd name="connsiteY17" fmla="*/ 54764 h 159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129" h="159202">
                  <a:moveTo>
                    <a:pt x="39033" y="54764"/>
                  </a:moveTo>
                  <a:lnTo>
                    <a:pt x="75185" y="54764"/>
                  </a:lnTo>
                  <a:lnTo>
                    <a:pt x="75185" y="46880"/>
                  </a:lnTo>
                  <a:lnTo>
                    <a:pt x="39033" y="46880"/>
                  </a:lnTo>
                  <a:lnTo>
                    <a:pt x="39033" y="86"/>
                  </a:lnTo>
                  <a:lnTo>
                    <a:pt x="32713" y="86"/>
                  </a:lnTo>
                  <a:cubicBezTo>
                    <a:pt x="32460" y="20940"/>
                    <a:pt x="24876" y="48151"/>
                    <a:pt x="100" y="49169"/>
                  </a:cubicBezTo>
                  <a:lnTo>
                    <a:pt x="100" y="54764"/>
                  </a:lnTo>
                  <a:lnTo>
                    <a:pt x="21589" y="54764"/>
                  </a:lnTo>
                  <a:lnTo>
                    <a:pt x="21589" y="124955"/>
                  </a:lnTo>
                  <a:cubicBezTo>
                    <a:pt x="21589" y="156236"/>
                    <a:pt x="45100" y="159288"/>
                    <a:pt x="54201" y="159288"/>
                  </a:cubicBezTo>
                  <a:cubicBezTo>
                    <a:pt x="72151" y="159288"/>
                    <a:pt x="79230" y="141231"/>
                    <a:pt x="79230" y="124955"/>
                  </a:cubicBezTo>
                  <a:lnTo>
                    <a:pt x="79230" y="110459"/>
                  </a:lnTo>
                  <a:lnTo>
                    <a:pt x="72909" y="110459"/>
                  </a:lnTo>
                  <a:lnTo>
                    <a:pt x="72909" y="124446"/>
                  </a:lnTo>
                  <a:cubicBezTo>
                    <a:pt x="72909" y="143266"/>
                    <a:pt x="65325" y="152930"/>
                    <a:pt x="55971" y="152930"/>
                  </a:cubicBezTo>
                  <a:cubicBezTo>
                    <a:pt x="39033" y="152930"/>
                    <a:pt x="39033" y="129787"/>
                    <a:pt x="39033" y="125464"/>
                  </a:cubicBezTo>
                  <a:lnTo>
                    <a:pt x="39033" y="54764"/>
                  </a:lnTo>
                  <a:close/>
                </a:path>
              </a:pathLst>
            </a:custGeom>
            <a:solidFill>
              <a:srgbClr val="000000"/>
            </a:solidFill>
            <a:ln w="25376"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408F80E8-B712-7CD6-EEB6-A0B7E9798B3A}"/>
                </a:ext>
              </a:extLst>
            </p:cNvPr>
            <p:cNvSpPr/>
            <p:nvPr>
              <p:custDataLst>
                <p:tags r:id="rId15"/>
              </p:custDataLst>
            </p:nvPr>
          </p:nvSpPr>
          <p:spPr>
            <a:xfrm>
              <a:off x="8148438" y="4301362"/>
              <a:ext cx="719344" cy="723529"/>
            </a:xfrm>
            <a:custGeom>
              <a:avLst/>
              <a:gdLst>
                <a:gd name="connsiteX0" fmla="*/ 719345 w 719344"/>
                <a:gd name="connsiteY0" fmla="*/ 361765 h 723529"/>
                <a:gd name="connsiteX1" fmla="*/ 359623 w 719344"/>
                <a:gd name="connsiteY1" fmla="*/ 0 h 723529"/>
                <a:gd name="connsiteX2" fmla="*/ 0 w 719344"/>
                <a:gd name="connsiteY2" fmla="*/ 361765 h 723529"/>
                <a:gd name="connsiteX3" fmla="*/ 359623 w 719344"/>
                <a:gd name="connsiteY3" fmla="*/ 723530 h 723529"/>
                <a:gd name="connsiteX4" fmla="*/ 719345 w 719344"/>
                <a:gd name="connsiteY4" fmla="*/ 361765 h 723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344" h="723529">
                  <a:moveTo>
                    <a:pt x="719345" y="361765"/>
                  </a:moveTo>
                  <a:cubicBezTo>
                    <a:pt x="719345" y="161937"/>
                    <a:pt x="558267" y="0"/>
                    <a:pt x="359623" y="0"/>
                  </a:cubicBezTo>
                  <a:cubicBezTo>
                    <a:pt x="160979" y="0"/>
                    <a:pt x="0" y="161937"/>
                    <a:pt x="0" y="361765"/>
                  </a:cubicBezTo>
                  <a:cubicBezTo>
                    <a:pt x="0" y="561594"/>
                    <a:pt x="160979" y="723530"/>
                    <a:pt x="359623" y="723530"/>
                  </a:cubicBezTo>
                  <a:cubicBezTo>
                    <a:pt x="558267" y="723530"/>
                    <a:pt x="719345" y="561594"/>
                    <a:pt x="719345" y="361765"/>
                  </a:cubicBezTo>
                  <a:close/>
                </a:path>
              </a:pathLst>
            </a:custGeom>
            <a:solidFill>
              <a:srgbClr val="9999FF"/>
            </a:solidFill>
            <a:ln w="25376"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9C71CB93-3FFD-F78E-49FF-90E9BD435896}"/>
                </a:ext>
              </a:extLst>
            </p:cNvPr>
            <p:cNvSpPr/>
            <p:nvPr>
              <p:custDataLst>
                <p:tags r:id="rId16"/>
              </p:custDataLst>
            </p:nvPr>
          </p:nvSpPr>
          <p:spPr>
            <a:xfrm>
              <a:off x="8148438" y="4301362"/>
              <a:ext cx="719344" cy="723529"/>
            </a:xfrm>
            <a:custGeom>
              <a:avLst/>
              <a:gdLst>
                <a:gd name="connsiteX0" fmla="*/ 719345 w 719344"/>
                <a:gd name="connsiteY0" fmla="*/ 361765 h 723529"/>
                <a:gd name="connsiteX1" fmla="*/ 359623 w 719344"/>
                <a:gd name="connsiteY1" fmla="*/ 0 h 723529"/>
                <a:gd name="connsiteX2" fmla="*/ 0 w 719344"/>
                <a:gd name="connsiteY2" fmla="*/ 361765 h 723529"/>
                <a:gd name="connsiteX3" fmla="*/ 359623 w 719344"/>
                <a:gd name="connsiteY3" fmla="*/ 723530 h 723529"/>
                <a:gd name="connsiteX4" fmla="*/ 719345 w 719344"/>
                <a:gd name="connsiteY4" fmla="*/ 361765 h 723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344" h="723529">
                  <a:moveTo>
                    <a:pt x="719345" y="361765"/>
                  </a:moveTo>
                  <a:cubicBezTo>
                    <a:pt x="719345" y="161937"/>
                    <a:pt x="558267" y="0"/>
                    <a:pt x="359623" y="0"/>
                  </a:cubicBezTo>
                  <a:cubicBezTo>
                    <a:pt x="160979" y="0"/>
                    <a:pt x="0" y="161937"/>
                    <a:pt x="0" y="361765"/>
                  </a:cubicBezTo>
                  <a:cubicBezTo>
                    <a:pt x="0" y="561594"/>
                    <a:pt x="160979" y="723530"/>
                    <a:pt x="359623" y="723530"/>
                  </a:cubicBezTo>
                  <a:cubicBezTo>
                    <a:pt x="558267" y="723530"/>
                    <a:pt x="719345" y="561594"/>
                    <a:pt x="719345" y="361765"/>
                  </a:cubicBezTo>
                  <a:close/>
                </a:path>
              </a:pathLst>
            </a:custGeom>
            <a:noFill/>
            <a:ln w="10112" cap="flat">
              <a:solidFill>
                <a:srgbClr val="000000"/>
              </a:solid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03BAD0C5-5989-54E0-A7C9-21AC31A1247D}"/>
                </a:ext>
              </a:extLst>
            </p:cNvPr>
            <p:cNvSpPr/>
            <p:nvPr>
              <p:custDataLst>
                <p:tags r:id="rId17"/>
              </p:custDataLst>
            </p:nvPr>
          </p:nvSpPr>
          <p:spPr>
            <a:xfrm>
              <a:off x="8177449" y="5077264"/>
              <a:ext cx="111994" cy="184887"/>
            </a:xfrm>
            <a:custGeom>
              <a:avLst/>
              <a:gdLst>
                <a:gd name="connsiteX0" fmla="*/ 74295 w 111994"/>
                <a:gd name="connsiteY0" fmla="*/ 80725 h 184887"/>
                <a:gd name="connsiteX1" fmla="*/ 41935 w 111994"/>
                <a:gd name="connsiteY1" fmla="*/ 72841 h 184887"/>
                <a:gd name="connsiteX2" fmla="*/ 16401 w 111994"/>
                <a:gd name="connsiteY2" fmla="*/ 40543 h 184887"/>
                <a:gd name="connsiteX3" fmla="*/ 49772 w 111994"/>
                <a:gd name="connsiteY3" fmla="*/ 7227 h 184887"/>
                <a:gd name="connsiteX4" fmla="*/ 99070 w 111994"/>
                <a:gd name="connsiteY4" fmla="*/ 60379 h 184887"/>
                <a:gd name="connsiteX5" fmla="*/ 102104 w 111994"/>
                <a:gd name="connsiteY5" fmla="*/ 63431 h 184887"/>
                <a:gd name="connsiteX6" fmla="*/ 105390 w 111994"/>
                <a:gd name="connsiteY6" fmla="*/ 57328 h 184887"/>
                <a:gd name="connsiteX7" fmla="*/ 105390 w 111994"/>
                <a:gd name="connsiteY7" fmla="*/ 6210 h 184887"/>
                <a:gd name="connsiteX8" fmla="*/ 102609 w 111994"/>
                <a:gd name="connsiteY8" fmla="*/ 106 h 184887"/>
                <a:gd name="connsiteX9" fmla="*/ 98817 w 111994"/>
                <a:gd name="connsiteY9" fmla="*/ 3413 h 184887"/>
                <a:gd name="connsiteX10" fmla="*/ 89969 w 111994"/>
                <a:gd name="connsiteY10" fmla="*/ 17909 h 184887"/>
                <a:gd name="connsiteX11" fmla="*/ 49519 w 111994"/>
                <a:gd name="connsiteY11" fmla="*/ 106 h 184887"/>
                <a:gd name="connsiteX12" fmla="*/ 222 w 111994"/>
                <a:gd name="connsiteY12" fmla="*/ 49444 h 184887"/>
                <a:gd name="connsiteX13" fmla="*/ 33340 w 111994"/>
                <a:gd name="connsiteY13" fmla="*/ 95984 h 184887"/>
                <a:gd name="connsiteX14" fmla="*/ 66711 w 111994"/>
                <a:gd name="connsiteY14" fmla="*/ 104376 h 184887"/>
                <a:gd name="connsiteX15" fmla="*/ 88199 w 111994"/>
                <a:gd name="connsiteY15" fmla="*/ 117346 h 184887"/>
                <a:gd name="connsiteX16" fmla="*/ 96036 w 111994"/>
                <a:gd name="connsiteY16" fmla="*/ 140743 h 184887"/>
                <a:gd name="connsiteX17" fmla="*/ 62160 w 111994"/>
                <a:gd name="connsiteY17" fmla="*/ 177111 h 184887"/>
                <a:gd name="connsiteX18" fmla="*/ 22216 w 111994"/>
                <a:gd name="connsiteY18" fmla="*/ 163378 h 184887"/>
                <a:gd name="connsiteX19" fmla="*/ 6542 w 111994"/>
                <a:gd name="connsiteY19" fmla="*/ 124213 h 184887"/>
                <a:gd name="connsiteX20" fmla="*/ 3508 w 111994"/>
                <a:gd name="connsiteY20" fmla="*/ 121670 h 184887"/>
                <a:gd name="connsiteX21" fmla="*/ 222 w 111994"/>
                <a:gd name="connsiteY21" fmla="*/ 128028 h 184887"/>
                <a:gd name="connsiteX22" fmla="*/ 222 w 111994"/>
                <a:gd name="connsiteY22" fmla="*/ 178891 h 184887"/>
                <a:gd name="connsiteX23" fmla="*/ 3003 w 111994"/>
                <a:gd name="connsiteY23" fmla="*/ 184994 h 184887"/>
                <a:gd name="connsiteX24" fmla="*/ 6795 w 111994"/>
                <a:gd name="connsiteY24" fmla="*/ 181688 h 184887"/>
                <a:gd name="connsiteX25" fmla="*/ 15896 w 111994"/>
                <a:gd name="connsiteY25" fmla="*/ 167192 h 184887"/>
                <a:gd name="connsiteX26" fmla="*/ 62413 w 111994"/>
                <a:gd name="connsiteY26" fmla="*/ 184994 h 184887"/>
                <a:gd name="connsiteX27" fmla="*/ 112216 w 111994"/>
                <a:gd name="connsiteY27" fmla="*/ 132097 h 184887"/>
                <a:gd name="connsiteX28" fmla="*/ 74295 w 111994"/>
                <a:gd name="connsiteY28" fmla="*/ 80725 h 18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994" h="184887">
                  <a:moveTo>
                    <a:pt x="74295" y="80725"/>
                  </a:moveTo>
                  <a:lnTo>
                    <a:pt x="41935" y="72841"/>
                  </a:lnTo>
                  <a:cubicBezTo>
                    <a:pt x="26261" y="69026"/>
                    <a:pt x="16401" y="55293"/>
                    <a:pt x="16401" y="40543"/>
                  </a:cubicBezTo>
                  <a:cubicBezTo>
                    <a:pt x="16401" y="22741"/>
                    <a:pt x="30053" y="7227"/>
                    <a:pt x="49772" y="7227"/>
                  </a:cubicBezTo>
                  <a:cubicBezTo>
                    <a:pt x="91991" y="7227"/>
                    <a:pt x="97553" y="48935"/>
                    <a:pt x="99070" y="60379"/>
                  </a:cubicBezTo>
                  <a:cubicBezTo>
                    <a:pt x="99323" y="61905"/>
                    <a:pt x="99323" y="63431"/>
                    <a:pt x="102104" y="63431"/>
                  </a:cubicBezTo>
                  <a:cubicBezTo>
                    <a:pt x="105390" y="63431"/>
                    <a:pt x="105390" y="62160"/>
                    <a:pt x="105390" y="57328"/>
                  </a:cubicBezTo>
                  <a:lnTo>
                    <a:pt x="105390" y="6210"/>
                  </a:lnTo>
                  <a:cubicBezTo>
                    <a:pt x="105390" y="1887"/>
                    <a:pt x="105390" y="106"/>
                    <a:pt x="102609" y="106"/>
                  </a:cubicBezTo>
                  <a:cubicBezTo>
                    <a:pt x="100840" y="106"/>
                    <a:pt x="100587" y="361"/>
                    <a:pt x="98817" y="3413"/>
                  </a:cubicBezTo>
                  <a:lnTo>
                    <a:pt x="89969" y="17909"/>
                  </a:lnTo>
                  <a:cubicBezTo>
                    <a:pt x="82385" y="10533"/>
                    <a:pt x="72020" y="106"/>
                    <a:pt x="49519" y="106"/>
                  </a:cubicBezTo>
                  <a:cubicBezTo>
                    <a:pt x="21458" y="106"/>
                    <a:pt x="222" y="22486"/>
                    <a:pt x="222" y="49444"/>
                  </a:cubicBezTo>
                  <a:cubicBezTo>
                    <a:pt x="222" y="70552"/>
                    <a:pt x="13621" y="89117"/>
                    <a:pt x="33340" y="95984"/>
                  </a:cubicBezTo>
                  <a:cubicBezTo>
                    <a:pt x="36121" y="97001"/>
                    <a:pt x="49014" y="100053"/>
                    <a:pt x="66711" y="104376"/>
                  </a:cubicBezTo>
                  <a:cubicBezTo>
                    <a:pt x="73536" y="106156"/>
                    <a:pt x="81121" y="107937"/>
                    <a:pt x="88199" y="117346"/>
                  </a:cubicBezTo>
                  <a:cubicBezTo>
                    <a:pt x="93508" y="123958"/>
                    <a:pt x="96036" y="132351"/>
                    <a:pt x="96036" y="140743"/>
                  </a:cubicBezTo>
                  <a:cubicBezTo>
                    <a:pt x="96036" y="158800"/>
                    <a:pt x="83396" y="177111"/>
                    <a:pt x="62160" y="177111"/>
                  </a:cubicBezTo>
                  <a:cubicBezTo>
                    <a:pt x="54828" y="177111"/>
                    <a:pt x="35615" y="175839"/>
                    <a:pt x="22216" y="163378"/>
                  </a:cubicBezTo>
                  <a:cubicBezTo>
                    <a:pt x="7553" y="149644"/>
                    <a:pt x="6795" y="133368"/>
                    <a:pt x="6542" y="124213"/>
                  </a:cubicBezTo>
                  <a:cubicBezTo>
                    <a:pt x="6289" y="121670"/>
                    <a:pt x="4267" y="121670"/>
                    <a:pt x="3508" y="121670"/>
                  </a:cubicBezTo>
                  <a:cubicBezTo>
                    <a:pt x="222" y="121670"/>
                    <a:pt x="222" y="123450"/>
                    <a:pt x="222" y="128028"/>
                  </a:cubicBezTo>
                  <a:lnTo>
                    <a:pt x="222" y="178891"/>
                  </a:lnTo>
                  <a:cubicBezTo>
                    <a:pt x="222" y="183214"/>
                    <a:pt x="222" y="184994"/>
                    <a:pt x="3003" y="184994"/>
                  </a:cubicBezTo>
                  <a:cubicBezTo>
                    <a:pt x="4772" y="184994"/>
                    <a:pt x="5025" y="184486"/>
                    <a:pt x="6795" y="181688"/>
                  </a:cubicBezTo>
                  <a:cubicBezTo>
                    <a:pt x="6795" y="181434"/>
                    <a:pt x="7553" y="180671"/>
                    <a:pt x="15896" y="167192"/>
                  </a:cubicBezTo>
                  <a:cubicBezTo>
                    <a:pt x="23733" y="175839"/>
                    <a:pt x="39913" y="184994"/>
                    <a:pt x="62413" y="184994"/>
                  </a:cubicBezTo>
                  <a:cubicBezTo>
                    <a:pt x="91991" y="184994"/>
                    <a:pt x="112216" y="160071"/>
                    <a:pt x="112216" y="132097"/>
                  </a:cubicBezTo>
                  <a:cubicBezTo>
                    <a:pt x="112216" y="106665"/>
                    <a:pt x="95531" y="85811"/>
                    <a:pt x="74295" y="80725"/>
                  </a:cubicBezTo>
                  <a:close/>
                </a:path>
              </a:pathLst>
            </a:custGeom>
            <a:solidFill>
              <a:srgbClr val="000000"/>
            </a:solidFill>
            <a:ln w="25376"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8805B588-2473-4A2B-44BF-F09CD6BF5BE7}"/>
                </a:ext>
              </a:extLst>
            </p:cNvPr>
            <p:cNvSpPr/>
            <p:nvPr>
              <p:custDataLst>
                <p:tags r:id="rId18"/>
              </p:custDataLst>
            </p:nvPr>
          </p:nvSpPr>
          <p:spPr>
            <a:xfrm>
              <a:off x="8310821" y="5142623"/>
              <a:ext cx="97837" cy="116731"/>
            </a:xfrm>
            <a:custGeom>
              <a:avLst/>
              <a:gdLst>
                <a:gd name="connsiteX0" fmla="*/ 21463 w 97837"/>
                <a:gd name="connsiteY0" fmla="*/ 49952 h 116731"/>
                <a:gd name="connsiteX1" fmla="*/ 52812 w 97837"/>
                <a:gd name="connsiteY1" fmla="*/ 5701 h 116731"/>
                <a:gd name="connsiteX2" fmla="*/ 81379 w 97837"/>
                <a:gd name="connsiteY2" fmla="*/ 49952 h 116731"/>
                <a:gd name="connsiteX3" fmla="*/ 21463 w 97837"/>
                <a:gd name="connsiteY3" fmla="*/ 49952 h 116731"/>
                <a:gd name="connsiteX4" fmla="*/ 21210 w 97837"/>
                <a:gd name="connsiteY4" fmla="*/ 55293 h 116731"/>
                <a:gd name="connsiteX5" fmla="*/ 91744 w 97837"/>
                <a:gd name="connsiteY5" fmla="*/ 55293 h 116731"/>
                <a:gd name="connsiteX6" fmla="*/ 98064 w 97837"/>
                <a:gd name="connsiteY6" fmla="*/ 49952 h 116731"/>
                <a:gd name="connsiteX7" fmla="*/ 52812 w 97837"/>
                <a:gd name="connsiteY7" fmla="*/ 106 h 116731"/>
                <a:gd name="connsiteX8" fmla="*/ 227 w 97837"/>
                <a:gd name="connsiteY8" fmla="*/ 58091 h 116731"/>
                <a:gd name="connsiteX9" fmla="*/ 55845 w 97837"/>
                <a:gd name="connsiteY9" fmla="*/ 116838 h 116731"/>
                <a:gd name="connsiteX10" fmla="*/ 98064 w 97837"/>
                <a:gd name="connsiteY10" fmla="*/ 83777 h 116731"/>
                <a:gd name="connsiteX11" fmla="*/ 94778 w 97837"/>
                <a:gd name="connsiteY11" fmla="*/ 80725 h 116731"/>
                <a:gd name="connsiteX12" fmla="*/ 91491 w 97837"/>
                <a:gd name="connsiteY12" fmla="*/ 84285 h 116731"/>
                <a:gd name="connsiteX13" fmla="*/ 57362 w 97837"/>
                <a:gd name="connsiteY13" fmla="*/ 110480 h 116731"/>
                <a:gd name="connsiteX14" fmla="*/ 28795 w 97837"/>
                <a:gd name="connsiteY14" fmla="*/ 93441 h 116731"/>
                <a:gd name="connsiteX15" fmla="*/ 21210 w 97837"/>
                <a:gd name="connsiteY15" fmla="*/ 55293 h 11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837" h="116731">
                  <a:moveTo>
                    <a:pt x="21463" y="49952"/>
                  </a:moveTo>
                  <a:cubicBezTo>
                    <a:pt x="22980" y="12059"/>
                    <a:pt x="44216" y="5701"/>
                    <a:pt x="52812" y="5701"/>
                  </a:cubicBezTo>
                  <a:cubicBezTo>
                    <a:pt x="78851" y="5701"/>
                    <a:pt x="81379" y="40034"/>
                    <a:pt x="81379" y="49952"/>
                  </a:cubicBezTo>
                  <a:lnTo>
                    <a:pt x="21463" y="49952"/>
                  </a:lnTo>
                  <a:close/>
                  <a:moveTo>
                    <a:pt x="21210" y="55293"/>
                  </a:moveTo>
                  <a:lnTo>
                    <a:pt x="91744" y="55293"/>
                  </a:lnTo>
                  <a:cubicBezTo>
                    <a:pt x="97306" y="55293"/>
                    <a:pt x="98064" y="55293"/>
                    <a:pt x="98064" y="49952"/>
                  </a:cubicBezTo>
                  <a:cubicBezTo>
                    <a:pt x="98064" y="24775"/>
                    <a:pt x="84413" y="106"/>
                    <a:pt x="52812" y="106"/>
                  </a:cubicBezTo>
                  <a:cubicBezTo>
                    <a:pt x="23486" y="106"/>
                    <a:pt x="227" y="26301"/>
                    <a:pt x="227" y="58091"/>
                  </a:cubicBezTo>
                  <a:cubicBezTo>
                    <a:pt x="227" y="92169"/>
                    <a:pt x="26772" y="116838"/>
                    <a:pt x="55845" y="116838"/>
                  </a:cubicBezTo>
                  <a:cubicBezTo>
                    <a:pt x="86688" y="116838"/>
                    <a:pt x="98064" y="88609"/>
                    <a:pt x="98064" y="83777"/>
                  </a:cubicBezTo>
                  <a:cubicBezTo>
                    <a:pt x="98064" y="81233"/>
                    <a:pt x="96042" y="80725"/>
                    <a:pt x="94778" y="80725"/>
                  </a:cubicBezTo>
                  <a:cubicBezTo>
                    <a:pt x="92503" y="80725"/>
                    <a:pt x="91997" y="82251"/>
                    <a:pt x="91491" y="84285"/>
                  </a:cubicBezTo>
                  <a:cubicBezTo>
                    <a:pt x="82643" y="110480"/>
                    <a:pt x="59890" y="110480"/>
                    <a:pt x="57362" y="110480"/>
                  </a:cubicBezTo>
                  <a:cubicBezTo>
                    <a:pt x="44722" y="110480"/>
                    <a:pt x="34609" y="102850"/>
                    <a:pt x="28795" y="93441"/>
                  </a:cubicBezTo>
                  <a:cubicBezTo>
                    <a:pt x="21210" y="81233"/>
                    <a:pt x="21210" y="64448"/>
                    <a:pt x="21210" y="55293"/>
                  </a:cubicBezTo>
                  <a:close/>
                </a:path>
              </a:pathLst>
            </a:custGeom>
            <a:solidFill>
              <a:srgbClr val="000000"/>
            </a:solidFill>
            <a:ln w="25376"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CBD6D7B1-C673-6B00-AEB2-CD3AFA530F02}"/>
                </a:ext>
              </a:extLst>
            </p:cNvPr>
            <p:cNvSpPr/>
            <p:nvPr>
              <p:custDataLst>
                <p:tags r:id="rId19"/>
              </p:custDataLst>
            </p:nvPr>
          </p:nvSpPr>
          <p:spPr>
            <a:xfrm>
              <a:off x="8423181" y="5144149"/>
              <a:ext cx="84944" cy="112407"/>
            </a:xfrm>
            <a:custGeom>
              <a:avLst/>
              <a:gdLst>
                <a:gd name="connsiteX0" fmla="*/ 35372 w 84944"/>
                <a:gd name="connsiteY0" fmla="*/ 28081 h 112407"/>
                <a:gd name="connsiteX1" fmla="*/ 35372 w 84944"/>
                <a:gd name="connsiteY1" fmla="*/ 106 h 112407"/>
                <a:gd name="connsiteX2" fmla="*/ 232 w 84944"/>
                <a:gd name="connsiteY2" fmla="*/ 2904 h 112407"/>
                <a:gd name="connsiteX3" fmla="*/ 232 w 84944"/>
                <a:gd name="connsiteY3" fmla="*/ 10788 h 112407"/>
                <a:gd name="connsiteX4" fmla="*/ 19951 w 84944"/>
                <a:gd name="connsiteY4" fmla="*/ 25029 h 112407"/>
                <a:gd name="connsiteX5" fmla="*/ 19951 w 84944"/>
                <a:gd name="connsiteY5" fmla="*/ 93186 h 112407"/>
                <a:gd name="connsiteX6" fmla="*/ 232 w 84944"/>
                <a:gd name="connsiteY6" fmla="*/ 104630 h 112407"/>
                <a:gd name="connsiteX7" fmla="*/ 232 w 84944"/>
                <a:gd name="connsiteY7" fmla="*/ 112514 h 112407"/>
                <a:gd name="connsiteX8" fmla="*/ 29052 w 84944"/>
                <a:gd name="connsiteY8" fmla="*/ 111751 h 112407"/>
                <a:gd name="connsiteX9" fmla="*/ 61159 w 84944"/>
                <a:gd name="connsiteY9" fmla="*/ 112514 h 112407"/>
                <a:gd name="connsiteX10" fmla="*/ 61159 w 84944"/>
                <a:gd name="connsiteY10" fmla="*/ 104630 h 112407"/>
                <a:gd name="connsiteX11" fmla="*/ 55850 w 84944"/>
                <a:gd name="connsiteY11" fmla="*/ 104630 h 112407"/>
                <a:gd name="connsiteX12" fmla="*/ 36636 w 84944"/>
                <a:gd name="connsiteY12" fmla="*/ 92678 h 112407"/>
                <a:gd name="connsiteX13" fmla="*/ 36636 w 84944"/>
                <a:gd name="connsiteY13" fmla="*/ 53513 h 112407"/>
                <a:gd name="connsiteX14" fmla="*/ 66468 w 84944"/>
                <a:gd name="connsiteY14" fmla="*/ 5701 h 112407"/>
                <a:gd name="connsiteX15" fmla="*/ 69249 w 84944"/>
                <a:gd name="connsiteY15" fmla="*/ 5956 h 112407"/>
                <a:gd name="connsiteX16" fmla="*/ 63434 w 84944"/>
                <a:gd name="connsiteY16" fmla="*/ 15874 h 112407"/>
                <a:gd name="connsiteX17" fmla="*/ 74305 w 84944"/>
                <a:gd name="connsiteY17" fmla="*/ 26810 h 112407"/>
                <a:gd name="connsiteX18" fmla="*/ 85176 w 84944"/>
                <a:gd name="connsiteY18" fmla="*/ 15620 h 112407"/>
                <a:gd name="connsiteX19" fmla="*/ 66468 w 84944"/>
                <a:gd name="connsiteY19" fmla="*/ 106 h 112407"/>
                <a:gd name="connsiteX20" fmla="*/ 35372 w 84944"/>
                <a:gd name="connsiteY20" fmla="*/ 28081 h 11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4944" h="112407">
                  <a:moveTo>
                    <a:pt x="35372" y="28081"/>
                  </a:moveTo>
                  <a:lnTo>
                    <a:pt x="35372" y="106"/>
                  </a:lnTo>
                  <a:lnTo>
                    <a:pt x="232" y="2904"/>
                  </a:lnTo>
                  <a:lnTo>
                    <a:pt x="232" y="10788"/>
                  </a:lnTo>
                  <a:cubicBezTo>
                    <a:pt x="17928" y="10788"/>
                    <a:pt x="19951" y="12568"/>
                    <a:pt x="19951" y="25029"/>
                  </a:cubicBezTo>
                  <a:lnTo>
                    <a:pt x="19951" y="93186"/>
                  </a:lnTo>
                  <a:cubicBezTo>
                    <a:pt x="19951" y="104630"/>
                    <a:pt x="17170" y="104630"/>
                    <a:pt x="232" y="104630"/>
                  </a:cubicBezTo>
                  <a:lnTo>
                    <a:pt x="232" y="112514"/>
                  </a:lnTo>
                  <a:cubicBezTo>
                    <a:pt x="10091" y="112260"/>
                    <a:pt x="21973" y="111751"/>
                    <a:pt x="29052" y="111751"/>
                  </a:cubicBezTo>
                  <a:cubicBezTo>
                    <a:pt x="39164" y="111751"/>
                    <a:pt x="51046" y="111751"/>
                    <a:pt x="61159" y="112514"/>
                  </a:cubicBezTo>
                  <a:lnTo>
                    <a:pt x="61159" y="104630"/>
                  </a:lnTo>
                  <a:lnTo>
                    <a:pt x="55850" y="104630"/>
                  </a:lnTo>
                  <a:cubicBezTo>
                    <a:pt x="37142" y="104630"/>
                    <a:pt x="36636" y="101833"/>
                    <a:pt x="36636" y="92678"/>
                  </a:cubicBezTo>
                  <a:lnTo>
                    <a:pt x="36636" y="53513"/>
                  </a:lnTo>
                  <a:cubicBezTo>
                    <a:pt x="36636" y="28336"/>
                    <a:pt x="47254" y="5701"/>
                    <a:pt x="66468" y="5701"/>
                  </a:cubicBezTo>
                  <a:cubicBezTo>
                    <a:pt x="68237" y="5701"/>
                    <a:pt x="68743" y="5701"/>
                    <a:pt x="69249" y="5956"/>
                  </a:cubicBezTo>
                  <a:cubicBezTo>
                    <a:pt x="68490" y="6210"/>
                    <a:pt x="63434" y="9262"/>
                    <a:pt x="63434" y="15874"/>
                  </a:cubicBezTo>
                  <a:cubicBezTo>
                    <a:pt x="63434" y="22995"/>
                    <a:pt x="68743" y="26810"/>
                    <a:pt x="74305" y="26810"/>
                  </a:cubicBezTo>
                  <a:cubicBezTo>
                    <a:pt x="78855" y="26810"/>
                    <a:pt x="85176" y="23758"/>
                    <a:pt x="85176" y="15620"/>
                  </a:cubicBezTo>
                  <a:cubicBezTo>
                    <a:pt x="85176" y="7482"/>
                    <a:pt x="77338" y="106"/>
                    <a:pt x="66468" y="106"/>
                  </a:cubicBezTo>
                  <a:cubicBezTo>
                    <a:pt x="48013" y="106"/>
                    <a:pt x="38911" y="17146"/>
                    <a:pt x="35372" y="28081"/>
                  </a:cubicBezTo>
                  <a:close/>
                </a:path>
              </a:pathLst>
            </a:custGeom>
            <a:solidFill>
              <a:srgbClr val="000000"/>
            </a:solidFill>
            <a:ln w="25376"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3DF4B0F4-7212-E7E7-EB69-EAA085B3645A}"/>
                </a:ext>
              </a:extLst>
            </p:cNvPr>
            <p:cNvSpPr/>
            <p:nvPr>
              <p:custDataLst>
                <p:tags r:id="rId20"/>
              </p:custDataLst>
            </p:nvPr>
          </p:nvSpPr>
          <p:spPr>
            <a:xfrm>
              <a:off x="8519923" y="5146946"/>
              <a:ext cx="123623" cy="112407"/>
            </a:xfrm>
            <a:custGeom>
              <a:avLst/>
              <a:gdLst>
                <a:gd name="connsiteX0" fmla="*/ 100601 w 123623"/>
                <a:gd name="connsiteY0" fmla="*/ 25029 h 112407"/>
                <a:gd name="connsiteX1" fmla="*/ 123859 w 123623"/>
                <a:gd name="connsiteY1" fmla="*/ 7990 h 112407"/>
                <a:gd name="connsiteX2" fmla="*/ 123859 w 123623"/>
                <a:gd name="connsiteY2" fmla="*/ 106 h 112407"/>
                <a:gd name="connsiteX3" fmla="*/ 104899 w 123623"/>
                <a:gd name="connsiteY3" fmla="*/ 869 h 112407"/>
                <a:gd name="connsiteX4" fmla="*/ 82904 w 123623"/>
                <a:gd name="connsiteY4" fmla="*/ 106 h 112407"/>
                <a:gd name="connsiteX5" fmla="*/ 82904 w 123623"/>
                <a:gd name="connsiteY5" fmla="*/ 7990 h 112407"/>
                <a:gd name="connsiteX6" fmla="*/ 95039 w 123623"/>
                <a:gd name="connsiteY6" fmla="*/ 18926 h 112407"/>
                <a:gd name="connsiteX7" fmla="*/ 93522 w 123623"/>
                <a:gd name="connsiteY7" fmla="*/ 25029 h 112407"/>
                <a:gd name="connsiteX8" fmla="*/ 67736 w 123623"/>
                <a:gd name="connsiteY8" fmla="*/ 89880 h 112407"/>
                <a:gd name="connsiteX9" fmla="*/ 39421 w 123623"/>
                <a:gd name="connsiteY9" fmla="*/ 18926 h 112407"/>
                <a:gd name="connsiteX10" fmla="*/ 37904 w 123623"/>
                <a:gd name="connsiteY10" fmla="*/ 14602 h 112407"/>
                <a:gd name="connsiteX11" fmla="*/ 52314 w 123623"/>
                <a:gd name="connsiteY11" fmla="*/ 7990 h 112407"/>
                <a:gd name="connsiteX12" fmla="*/ 52314 w 123623"/>
                <a:gd name="connsiteY12" fmla="*/ 106 h 112407"/>
                <a:gd name="connsiteX13" fmla="*/ 24758 w 123623"/>
                <a:gd name="connsiteY13" fmla="*/ 869 h 112407"/>
                <a:gd name="connsiteX14" fmla="*/ 235 w 123623"/>
                <a:gd name="connsiteY14" fmla="*/ 106 h 112407"/>
                <a:gd name="connsiteX15" fmla="*/ 235 w 123623"/>
                <a:gd name="connsiteY15" fmla="*/ 7990 h 112407"/>
                <a:gd name="connsiteX16" fmla="*/ 20460 w 123623"/>
                <a:gd name="connsiteY16" fmla="*/ 17400 h 112407"/>
                <a:gd name="connsiteX17" fmla="*/ 56865 w 123623"/>
                <a:gd name="connsiteY17" fmla="*/ 107682 h 112407"/>
                <a:gd name="connsiteX18" fmla="*/ 62174 w 123623"/>
                <a:gd name="connsiteY18" fmla="*/ 112514 h 112407"/>
                <a:gd name="connsiteX19" fmla="*/ 67483 w 123623"/>
                <a:gd name="connsiteY19" fmla="*/ 107682 h 112407"/>
                <a:gd name="connsiteX20" fmla="*/ 100601 w 123623"/>
                <a:gd name="connsiteY20" fmla="*/ 25029 h 11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3623" h="112407">
                  <a:moveTo>
                    <a:pt x="100601" y="25029"/>
                  </a:moveTo>
                  <a:cubicBezTo>
                    <a:pt x="102876" y="19180"/>
                    <a:pt x="107174" y="8245"/>
                    <a:pt x="123859" y="7990"/>
                  </a:cubicBezTo>
                  <a:lnTo>
                    <a:pt x="123859" y="106"/>
                  </a:lnTo>
                  <a:cubicBezTo>
                    <a:pt x="118045" y="615"/>
                    <a:pt x="110713" y="869"/>
                    <a:pt x="104899" y="869"/>
                  </a:cubicBezTo>
                  <a:cubicBezTo>
                    <a:pt x="98831" y="869"/>
                    <a:pt x="87202" y="361"/>
                    <a:pt x="82904" y="106"/>
                  </a:cubicBezTo>
                  <a:lnTo>
                    <a:pt x="82904" y="7990"/>
                  </a:lnTo>
                  <a:cubicBezTo>
                    <a:pt x="92258" y="8245"/>
                    <a:pt x="95039" y="14094"/>
                    <a:pt x="95039" y="18926"/>
                  </a:cubicBezTo>
                  <a:cubicBezTo>
                    <a:pt x="95039" y="21215"/>
                    <a:pt x="94533" y="22232"/>
                    <a:pt x="93522" y="25029"/>
                  </a:cubicBezTo>
                  <a:lnTo>
                    <a:pt x="67736" y="89880"/>
                  </a:lnTo>
                  <a:lnTo>
                    <a:pt x="39421" y="18926"/>
                  </a:lnTo>
                  <a:cubicBezTo>
                    <a:pt x="37904" y="15620"/>
                    <a:pt x="37904" y="15111"/>
                    <a:pt x="37904" y="14602"/>
                  </a:cubicBezTo>
                  <a:cubicBezTo>
                    <a:pt x="37904" y="7990"/>
                    <a:pt x="47764" y="7990"/>
                    <a:pt x="52314" y="7990"/>
                  </a:cubicBezTo>
                  <a:lnTo>
                    <a:pt x="52314" y="106"/>
                  </a:lnTo>
                  <a:cubicBezTo>
                    <a:pt x="44730" y="361"/>
                    <a:pt x="30573" y="869"/>
                    <a:pt x="24758" y="869"/>
                  </a:cubicBezTo>
                  <a:cubicBezTo>
                    <a:pt x="17932" y="869"/>
                    <a:pt x="7820" y="615"/>
                    <a:pt x="235" y="106"/>
                  </a:cubicBezTo>
                  <a:lnTo>
                    <a:pt x="235" y="7990"/>
                  </a:lnTo>
                  <a:cubicBezTo>
                    <a:pt x="16162" y="7990"/>
                    <a:pt x="17174" y="9516"/>
                    <a:pt x="20460" y="17400"/>
                  </a:cubicBezTo>
                  <a:lnTo>
                    <a:pt x="56865" y="107682"/>
                  </a:lnTo>
                  <a:cubicBezTo>
                    <a:pt x="58382" y="111243"/>
                    <a:pt x="58887" y="112514"/>
                    <a:pt x="62174" y="112514"/>
                  </a:cubicBezTo>
                  <a:cubicBezTo>
                    <a:pt x="65460" y="112514"/>
                    <a:pt x="66472" y="110225"/>
                    <a:pt x="67483" y="107682"/>
                  </a:cubicBezTo>
                  <a:lnTo>
                    <a:pt x="100601" y="25029"/>
                  </a:lnTo>
                  <a:close/>
                </a:path>
              </a:pathLst>
            </a:custGeom>
            <a:solidFill>
              <a:srgbClr val="000000"/>
            </a:solidFill>
            <a:ln w="25376"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7919212F-1CE4-C573-FCC0-09B19A778133}"/>
                </a:ext>
              </a:extLst>
            </p:cNvPr>
            <p:cNvSpPr/>
            <p:nvPr>
              <p:custDataLst>
                <p:tags r:id="rId21"/>
              </p:custDataLst>
            </p:nvPr>
          </p:nvSpPr>
          <p:spPr>
            <a:xfrm>
              <a:off x="8648604" y="5142623"/>
              <a:ext cx="97837" cy="116731"/>
            </a:xfrm>
            <a:custGeom>
              <a:avLst/>
              <a:gdLst>
                <a:gd name="connsiteX0" fmla="*/ 21476 w 97837"/>
                <a:gd name="connsiteY0" fmla="*/ 49952 h 116731"/>
                <a:gd name="connsiteX1" fmla="*/ 52825 w 97837"/>
                <a:gd name="connsiteY1" fmla="*/ 5701 h 116731"/>
                <a:gd name="connsiteX2" fmla="*/ 81392 w 97837"/>
                <a:gd name="connsiteY2" fmla="*/ 49952 h 116731"/>
                <a:gd name="connsiteX3" fmla="*/ 21476 w 97837"/>
                <a:gd name="connsiteY3" fmla="*/ 49952 h 116731"/>
                <a:gd name="connsiteX4" fmla="*/ 21224 w 97837"/>
                <a:gd name="connsiteY4" fmla="*/ 55293 h 116731"/>
                <a:gd name="connsiteX5" fmla="*/ 91758 w 97837"/>
                <a:gd name="connsiteY5" fmla="*/ 55293 h 116731"/>
                <a:gd name="connsiteX6" fmla="*/ 98078 w 97837"/>
                <a:gd name="connsiteY6" fmla="*/ 49952 h 116731"/>
                <a:gd name="connsiteX7" fmla="*/ 52825 w 97837"/>
                <a:gd name="connsiteY7" fmla="*/ 106 h 116731"/>
                <a:gd name="connsiteX8" fmla="*/ 240 w 97837"/>
                <a:gd name="connsiteY8" fmla="*/ 58091 h 116731"/>
                <a:gd name="connsiteX9" fmla="*/ 55859 w 97837"/>
                <a:gd name="connsiteY9" fmla="*/ 116838 h 116731"/>
                <a:gd name="connsiteX10" fmla="*/ 98078 w 97837"/>
                <a:gd name="connsiteY10" fmla="*/ 83777 h 116731"/>
                <a:gd name="connsiteX11" fmla="*/ 94791 w 97837"/>
                <a:gd name="connsiteY11" fmla="*/ 80725 h 116731"/>
                <a:gd name="connsiteX12" fmla="*/ 91505 w 97837"/>
                <a:gd name="connsiteY12" fmla="*/ 84285 h 116731"/>
                <a:gd name="connsiteX13" fmla="*/ 57375 w 97837"/>
                <a:gd name="connsiteY13" fmla="*/ 110480 h 116731"/>
                <a:gd name="connsiteX14" fmla="*/ 28808 w 97837"/>
                <a:gd name="connsiteY14" fmla="*/ 93441 h 116731"/>
                <a:gd name="connsiteX15" fmla="*/ 21224 w 97837"/>
                <a:gd name="connsiteY15" fmla="*/ 55293 h 11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837" h="116731">
                  <a:moveTo>
                    <a:pt x="21476" y="49952"/>
                  </a:moveTo>
                  <a:cubicBezTo>
                    <a:pt x="22993" y="12059"/>
                    <a:pt x="44229" y="5701"/>
                    <a:pt x="52825" y="5701"/>
                  </a:cubicBezTo>
                  <a:cubicBezTo>
                    <a:pt x="78864" y="5701"/>
                    <a:pt x="81392" y="40034"/>
                    <a:pt x="81392" y="49952"/>
                  </a:cubicBezTo>
                  <a:lnTo>
                    <a:pt x="21476" y="49952"/>
                  </a:lnTo>
                  <a:close/>
                  <a:moveTo>
                    <a:pt x="21224" y="55293"/>
                  </a:moveTo>
                  <a:lnTo>
                    <a:pt x="91758" y="55293"/>
                  </a:lnTo>
                  <a:cubicBezTo>
                    <a:pt x="97319" y="55293"/>
                    <a:pt x="98078" y="55293"/>
                    <a:pt x="98078" y="49952"/>
                  </a:cubicBezTo>
                  <a:cubicBezTo>
                    <a:pt x="98078" y="24775"/>
                    <a:pt x="84426" y="106"/>
                    <a:pt x="52825" y="106"/>
                  </a:cubicBezTo>
                  <a:cubicBezTo>
                    <a:pt x="23499" y="106"/>
                    <a:pt x="240" y="26301"/>
                    <a:pt x="240" y="58091"/>
                  </a:cubicBezTo>
                  <a:cubicBezTo>
                    <a:pt x="240" y="92169"/>
                    <a:pt x="26785" y="116838"/>
                    <a:pt x="55859" y="116838"/>
                  </a:cubicBezTo>
                  <a:cubicBezTo>
                    <a:pt x="86701" y="116838"/>
                    <a:pt x="98078" y="88609"/>
                    <a:pt x="98078" y="83777"/>
                  </a:cubicBezTo>
                  <a:cubicBezTo>
                    <a:pt x="98078" y="81233"/>
                    <a:pt x="96055" y="80725"/>
                    <a:pt x="94791" y="80725"/>
                  </a:cubicBezTo>
                  <a:cubicBezTo>
                    <a:pt x="92516" y="80725"/>
                    <a:pt x="92010" y="82251"/>
                    <a:pt x="91505" y="84285"/>
                  </a:cubicBezTo>
                  <a:cubicBezTo>
                    <a:pt x="82656" y="110480"/>
                    <a:pt x="59904" y="110480"/>
                    <a:pt x="57375" y="110480"/>
                  </a:cubicBezTo>
                  <a:cubicBezTo>
                    <a:pt x="44735" y="110480"/>
                    <a:pt x="34623" y="102850"/>
                    <a:pt x="28808" y="93441"/>
                  </a:cubicBezTo>
                  <a:cubicBezTo>
                    <a:pt x="21224" y="81233"/>
                    <a:pt x="21224" y="64448"/>
                    <a:pt x="21224" y="55293"/>
                  </a:cubicBezTo>
                  <a:close/>
                </a:path>
              </a:pathLst>
            </a:custGeom>
            <a:solidFill>
              <a:srgbClr val="000000"/>
            </a:solidFill>
            <a:ln w="25376"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00B819A8-A8FE-7E88-A0CF-24AD6BE065F8}"/>
                </a:ext>
              </a:extLst>
            </p:cNvPr>
            <p:cNvSpPr/>
            <p:nvPr>
              <p:custDataLst>
                <p:tags r:id="rId22"/>
              </p:custDataLst>
            </p:nvPr>
          </p:nvSpPr>
          <p:spPr>
            <a:xfrm>
              <a:off x="8760964" y="5144149"/>
              <a:ext cx="84944" cy="112407"/>
            </a:xfrm>
            <a:custGeom>
              <a:avLst/>
              <a:gdLst>
                <a:gd name="connsiteX0" fmla="*/ 35385 w 84944"/>
                <a:gd name="connsiteY0" fmla="*/ 28081 h 112407"/>
                <a:gd name="connsiteX1" fmla="*/ 35385 w 84944"/>
                <a:gd name="connsiteY1" fmla="*/ 106 h 112407"/>
                <a:gd name="connsiteX2" fmla="*/ 245 w 84944"/>
                <a:gd name="connsiteY2" fmla="*/ 2904 h 112407"/>
                <a:gd name="connsiteX3" fmla="*/ 245 w 84944"/>
                <a:gd name="connsiteY3" fmla="*/ 10788 h 112407"/>
                <a:gd name="connsiteX4" fmla="*/ 19964 w 84944"/>
                <a:gd name="connsiteY4" fmla="*/ 25029 h 112407"/>
                <a:gd name="connsiteX5" fmla="*/ 19964 w 84944"/>
                <a:gd name="connsiteY5" fmla="*/ 93186 h 112407"/>
                <a:gd name="connsiteX6" fmla="*/ 245 w 84944"/>
                <a:gd name="connsiteY6" fmla="*/ 104630 h 112407"/>
                <a:gd name="connsiteX7" fmla="*/ 245 w 84944"/>
                <a:gd name="connsiteY7" fmla="*/ 112514 h 112407"/>
                <a:gd name="connsiteX8" fmla="*/ 29065 w 84944"/>
                <a:gd name="connsiteY8" fmla="*/ 111751 h 112407"/>
                <a:gd name="connsiteX9" fmla="*/ 61172 w 84944"/>
                <a:gd name="connsiteY9" fmla="*/ 112514 h 112407"/>
                <a:gd name="connsiteX10" fmla="*/ 61172 w 84944"/>
                <a:gd name="connsiteY10" fmla="*/ 104630 h 112407"/>
                <a:gd name="connsiteX11" fmla="*/ 55863 w 84944"/>
                <a:gd name="connsiteY11" fmla="*/ 104630 h 112407"/>
                <a:gd name="connsiteX12" fmla="*/ 36649 w 84944"/>
                <a:gd name="connsiteY12" fmla="*/ 92678 h 112407"/>
                <a:gd name="connsiteX13" fmla="*/ 36649 w 84944"/>
                <a:gd name="connsiteY13" fmla="*/ 53513 h 112407"/>
                <a:gd name="connsiteX14" fmla="*/ 66481 w 84944"/>
                <a:gd name="connsiteY14" fmla="*/ 5701 h 112407"/>
                <a:gd name="connsiteX15" fmla="*/ 69262 w 84944"/>
                <a:gd name="connsiteY15" fmla="*/ 5956 h 112407"/>
                <a:gd name="connsiteX16" fmla="*/ 63447 w 84944"/>
                <a:gd name="connsiteY16" fmla="*/ 15874 h 112407"/>
                <a:gd name="connsiteX17" fmla="*/ 74318 w 84944"/>
                <a:gd name="connsiteY17" fmla="*/ 26810 h 112407"/>
                <a:gd name="connsiteX18" fmla="*/ 85189 w 84944"/>
                <a:gd name="connsiteY18" fmla="*/ 15620 h 112407"/>
                <a:gd name="connsiteX19" fmla="*/ 66481 w 84944"/>
                <a:gd name="connsiteY19" fmla="*/ 106 h 112407"/>
                <a:gd name="connsiteX20" fmla="*/ 35385 w 84944"/>
                <a:gd name="connsiteY20" fmla="*/ 28081 h 11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4944" h="112407">
                  <a:moveTo>
                    <a:pt x="35385" y="28081"/>
                  </a:moveTo>
                  <a:lnTo>
                    <a:pt x="35385" y="106"/>
                  </a:lnTo>
                  <a:lnTo>
                    <a:pt x="245" y="2904"/>
                  </a:lnTo>
                  <a:lnTo>
                    <a:pt x="245" y="10788"/>
                  </a:lnTo>
                  <a:cubicBezTo>
                    <a:pt x="17942" y="10788"/>
                    <a:pt x="19964" y="12568"/>
                    <a:pt x="19964" y="25029"/>
                  </a:cubicBezTo>
                  <a:lnTo>
                    <a:pt x="19964" y="93186"/>
                  </a:lnTo>
                  <a:cubicBezTo>
                    <a:pt x="19964" y="104630"/>
                    <a:pt x="17183" y="104630"/>
                    <a:pt x="245" y="104630"/>
                  </a:cubicBezTo>
                  <a:lnTo>
                    <a:pt x="245" y="112514"/>
                  </a:lnTo>
                  <a:cubicBezTo>
                    <a:pt x="10104" y="112260"/>
                    <a:pt x="21986" y="111751"/>
                    <a:pt x="29065" y="111751"/>
                  </a:cubicBezTo>
                  <a:cubicBezTo>
                    <a:pt x="39178" y="111751"/>
                    <a:pt x="51060" y="111751"/>
                    <a:pt x="61172" y="112514"/>
                  </a:cubicBezTo>
                  <a:lnTo>
                    <a:pt x="61172" y="104630"/>
                  </a:lnTo>
                  <a:lnTo>
                    <a:pt x="55863" y="104630"/>
                  </a:lnTo>
                  <a:cubicBezTo>
                    <a:pt x="37155" y="104630"/>
                    <a:pt x="36649" y="101833"/>
                    <a:pt x="36649" y="92678"/>
                  </a:cubicBezTo>
                  <a:lnTo>
                    <a:pt x="36649" y="53513"/>
                  </a:lnTo>
                  <a:cubicBezTo>
                    <a:pt x="36649" y="28336"/>
                    <a:pt x="47267" y="5701"/>
                    <a:pt x="66481" y="5701"/>
                  </a:cubicBezTo>
                  <a:cubicBezTo>
                    <a:pt x="68251" y="5701"/>
                    <a:pt x="68756" y="5701"/>
                    <a:pt x="69262" y="5956"/>
                  </a:cubicBezTo>
                  <a:cubicBezTo>
                    <a:pt x="68503" y="6210"/>
                    <a:pt x="63447" y="9262"/>
                    <a:pt x="63447" y="15874"/>
                  </a:cubicBezTo>
                  <a:cubicBezTo>
                    <a:pt x="63447" y="22995"/>
                    <a:pt x="68756" y="26810"/>
                    <a:pt x="74318" y="26810"/>
                  </a:cubicBezTo>
                  <a:cubicBezTo>
                    <a:pt x="78869" y="26810"/>
                    <a:pt x="85189" y="23758"/>
                    <a:pt x="85189" y="15620"/>
                  </a:cubicBezTo>
                  <a:cubicBezTo>
                    <a:pt x="85189" y="7482"/>
                    <a:pt x="77352" y="106"/>
                    <a:pt x="66481" y="106"/>
                  </a:cubicBezTo>
                  <a:cubicBezTo>
                    <a:pt x="48026" y="106"/>
                    <a:pt x="38925" y="17146"/>
                    <a:pt x="35385" y="28081"/>
                  </a:cubicBezTo>
                  <a:close/>
                </a:path>
              </a:pathLst>
            </a:custGeom>
            <a:solidFill>
              <a:srgbClr val="000000"/>
            </a:solidFill>
            <a:ln w="25376"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33B0A882-BE1D-DAA4-6235-424F0CDBDF64}"/>
                </a:ext>
              </a:extLst>
            </p:cNvPr>
            <p:cNvSpPr/>
            <p:nvPr>
              <p:custDataLst>
                <p:tags r:id="rId23"/>
              </p:custDataLst>
            </p:nvPr>
          </p:nvSpPr>
          <p:spPr>
            <a:xfrm>
              <a:off x="8867783" y="4663127"/>
              <a:ext cx="1420654" cy="25527"/>
            </a:xfrm>
            <a:custGeom>
              <a:avLst/>
              <a:gdLst>
                <a:gd name="connsiteX0" fmla="*/ 0 w 1420654"/>
                <a:gd name="connsiteY0" fmla="*/ 0 h 25527"/>
                <a:gd name="connsiteX1" fmla="*/ 1420654 w 1420654"/>
                <a:gd name="connsiteY1" fmla="*/ 0 h 25527"/>
              </a:gdLst>
              <a:ahLst/>
              <a:cxnLst>
                <a:cxn ang="0">
                  <a:pos x="connsiteX0" y="connsiteY0"/>
                </a:cxn>
                <a:cxn ang="0">
                  <a:pos x="connsiteX1" y="connsiteY1"/>
                </a:cxn>
              </a:cxnLst>
              <a:rect l="l" t="t" r="r" b="b"/>
              <a:pathLst>
                <a:path w="1420654" h="25527">
                  <a:moveTo>
                    <a:pt x="0" y="0"/>
                  </a:moveTo>
                  <a:lnTo>
                    <a:pt x="1420654" y="0"/>
                  </a:lnTo>
                </a:path>
              </a:pathLst>
            </a:custGeom>
            <a:noFill/>
            <a:ln w="20225" cap="flat">
              <a:solidFill>
                <a:srgbClr val="000000"/>
              </a:solid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D009331B-BBAB-229B-8F1F-4AAD20836B9D}"/>
                </a:ext>
              </a:extLst>
            </p:cNvPr>
            <p:cNvSpPr/>
            <p:nvPr>
              <p:custDataLst>
                <p:tags r:id="rId24"/>
              </p:custDataLst>
            </p:nvPr>
          </p:nvSpPr>
          <p:spPr>
            <a:xfrm>
              <a:off x="10248985" y="4610278"/>
              <a:ext cx="49363" cy="105797"/>
            </a:xfrm>
            <a:custGeom>
              <a:avLst/>
              <a:gdLst>
                <a:gd name="connsiteX0" fmla="*/ 0 w 49363"/>
                <a:gd name="connsiteY0" fmla="*/ 0 h 105797"/>
                <a:gd name="connsiteX1" fmla="*/ 49364 w 49363"/>
                <a:gd name="connsiteY1" fmla="*/ 52849 h 105797"/>
                <a:gd name="connsiteX2" fmla="*/ 0 w 49363"/>
                <a:gd name="connsiteY2" fmla="*/ 105797 h 105797"/>
              </a:gdLst>
              <a:ahLst/>
              <a:cxnLst>
                <a:cxn ang="0">
                  <a:pos x="connsiteX0" y="connsiteY0"/>
                </a:cxn>
                <a:cxn ang="0">
                  <a:pos x="connsiteX1" y="connsiteY1"/>
                </a:cxn>
                <a:cxn ang="0">
                  <a:pos x="connsiteX2" y="connsiteY2"/>
                </a:cxn>
              </a:cxnLst>
              <a:rect l="l" t="t" r="r" b="b"/>
              <a:pathLst>
                <a:path w="49363" h="105797">
                  <a:moveTo>
                    <a:pt x="0" y="0"/>
                  </a:moveTo>
                  <a:cubicBezTo>
                    <a:pt x="3370" y="19843"/>
                    <a:pt x="39451" y="49558"/>
                    <a:pt x="49364" y="52849"/>
                  </a:cubicBezTo>
                  <a:cubicBezTo>
                    <a:pt x="39451" y="56139"/>
                    <a:pt x="3370" y="85954"/>
                    <a:pt x="0" y="105797"/>
                  </a:cubicBezTo>
                </a:path>
              </a:pathLst>
            </a:custGeom>
            <a:noFill/>
            <a:ln w="16180" cap="rnd">
              <a:solidFill>
                <a:srgbClr val="000000"/>
              </a:solidFill>
              <a:prstDash val="solid"/>
              <a:round/>
            </a:ln>
          </p:spPr>
          <p:txBody>
            <a:bodyPr rtlCol="0" anchor="ctr"/>
            <a:lstStyle/>
            <a:p>
              <a:endParaRPr lang="en-IN"/>
            </a:p>
          </p:txBody>
        </p:sp>
        <p:sp>
          <p:nvSpPr>
            <p:cNvPr id="42" name="Freeform: Shape 41">
              <a:extLst>
                <a:ext uri="{FF2B5EF4-FFF2-40B4-BE49-F238E27FC236}">
                  <a16:creationId xmlns:a16="http://schemas.microsoft.com/office/drawing/2014/main" id="{E286A459-4612-0894-8A4F-40696729832E}"/>
                </a:ext>
              </a:extLst>
            </p:cNvPr>
            <p:cNvSpPr/>
            <p:nvPr>
              <p:custDataLst>
                <p:tags r:id="rId25"/>
              </p:custDataLst>
            </p:nvPr>
          </p:nvSpPr>
          <p:spPr>
            <a:xfrm>
              <a:off x="10409882" y="4546009"/>
              <a:ext cx="168118" cy="184887"/>
            </a:xfrm>
            <a:custGeom>
              <a:avLst/>
              <a:gdLst>
                <a:gd name="connsiteX0" fmla="*/ 168428 w 168118"/>
                <a:gd name="connsiteY0" fmla="*/ 93165 h 184887"/>
                <a:gd name="connsiteX1" fmla="*/ 84242 w 168118"/>
                <a:gd name="connsiteY1" fmla="*/ 86 h 184887"/>
                <a:gd name="connsiteX2" fmla="*/ 310 w 168118"/>
                <a:gd name="connsiteY2" fmla="*/ 93165 h 184887"/>
                <a:gd name="connsiteX3" fmla="*/ 84242 w 168118"/>
                <a:gd name="connsiteY3" fmla="*/ 184974 h 184887"/>
                <a:gd name="connsiteX4" fmla="*/ 168428 w 168118"/>
                <a:gd name="connsiteY4" fmla="*/ 93165 h 184887"/>
                <a:gd name="connsiteX5" fmla="*/ 84495 w 168118"/>
                <a:gd name="connsiteY5" fmla="*/ 178361 h 184887"/>
                <a:gd name="connsiteX6" fmla="*/ 26349 w 168118"/>
                <a:gd name="connsiteY6" fmla="*/ 89605 h 184887"/>
                <a:gd name="connsiteX7" fmla="*/ 84242 w 168118"/>
                <a:gd name="connsiteY7" fmla="*/ 6444 h 184887"/>
                <a:gd name="connsiteX8" fmla="*/ 142389 w 168118"/>
                <a:gd name="connsiteY8" fmla="*/ 89605 h 184887"/>
                <a:gd name="connsiteX9" fmla="*/ 84495 w 168118"/>
                <a:gd name="connsiteY9" fmla="*/ 178361 h 18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8118" h="184887">
                  <a:moveTo>
                    <a:pt x="168428" y="93165"/>
                  </a:moveTo>
                  <a:cubicBezTo>
                    <a:pt x="168428" y="41285"/>
                    <a:pt x="130254" y="86"/>
                    <a:pt x="84242" y="86"/>
                  </a:cubicBezTo>
                  <a:cubicBezTo>
                    <a:pt x="38989" y="86"/>
                    <a:pt x="310" y="40776"/>
                    <a:pt x="310" y="93165"/>
                  </a:cubicBezTo>
                  <a:cubicBezTo>
                    <a:pt x="310" y="145300"/>
                    <a:pt x="39242" y="184974"/>
                    <a:pt x="84242" y="184974"/>
                  </a:cubicBezTo>
                  <a:cubicBezTo>
                    <a:pt x="130254" y="184974"/>
                    <a:pt x="168428" y="144537"/>
                    <a:pt x="168428" y="93165"/>
                  </a:cubicBezTo>
                  <a:close/>
                  <a:moveTo>
                    <a:pt x="84495" y="178361"/>
                  </a:moveTo>
                  <a:cubicBezTo>
                    <a:pt x="60225" y="178361"/>
                    <a:pt x="26349" y="155982"/>
                    <a:pt x="26349" y="89605"/>
                  </a:cubicBezTo>
                  <a:cubicBezTo>
                    <a:pt x="26349" y="23737"/>
                    <a:pt x="63259" y="6444"/>
                    <a:pt x="84242" y="6444"/>
                  </a:cubicBezTo>
                  <a:cubicBezTo>
                    <a:pt x="106237" y="6444"/>
                    <a:pt x="142389" y="24500"/>
                    <a:pt x="142389" y="89605"/>
                  </a:cubicBezTo>
                  <a:cubicBezTo>
                    <a:pt x="142389" y="156999"/>
                    <a:pt x="107754" y="178361"/>
                    <a:pt x="84495" y="178361"/>
                  </a:cubicBezTo>
                  <a:close/>
                </a:path>
              </a:pathLst>
            </a:custGeom>
            <a:solidFill>
              <a:srgbClr val="000000"/>
            </a:solidFill>
            <a:ln w="25376"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05D759D4-B92A-04BD-AD7F-1503B96F25C2}"/>
                </a:ext>
              </a:extLst>
            </p:cNvPr>
            <p:cNvSpPr/>
            <p:nvPr>
              <p:custDataLst>
                <p:tags r:id="rId26"/>
              </p:custDataLst>
            </p:nvPr>
          </p:nvSpPr>
          <p:spPr>
            <a:xfrm>
              <a:off x="10600445" y="4612894"/>
              <a:ext cx="127163" cy="115205"/>
            </a:xfrm>
            <a:custGeom>
              <a:avLst/>
              <a:gdLst>
                <a:gd name="connsiteX0" fmla="*/ 91076 w 127163"/>
                <a:gd name="connsiteY0" fmla="*/ 92402 h 115205"/>
                <a:gd name="connsiteX1" fmla="*/ 91076 w 127163"/>
                <a:gd name="connsiteY1" fmla="*/ 115291 h 115205"/>
                <a:gd name="connsiteX2" fmla="*/ 127481 w 127163"/>
                <a:gd name="connsiteY2" fmla="*/ 112493 h 115205"/>
                <a:gd name="connsiteX3" fmla="*/ 127481 w 127163"/>
                <a:gd name="connsiteY3" fmla="*/ 104610 h 115205"/>
                <a:gd name="connsiteX4" fmla="*/ 107761 w 127163"/>
                <a:gd name="connsiteY4" fmla="*/ 90368 h 115205"/>
                <a:gd name="connsiteX5" fmla="*/ 107761 w 127163"/>
                <a:gd name="connsiteY5" fmla="*/ 86 h 115205"/>
                <a:gd name="connsiteX6" fmla="*/ 70598 w 127163"/>
                <a:gd name="connsiteY6" fmla="*/ 2883 h 115205"/>
                <a:gd name="connsiteX7" fmla="*/ 70598 w 127163"/>
                <a:gd name="connsiteY7" fmla="*/ 10767 h 115205"/>
                <a:gd name="connsiteX8" fmla="*/ 90318 w 127163"/>
                <a:gd name="connsiteY8" fmla="*/ 25009 h 115205"/>
                <a:gd name="connsiteX9" fmla="*/ 90318 w 127163"/>
                <a:gd name="connsiteY9" fmla="*/ 70277 h 115205"/>
                <a:gd name="connsiteX10" fmla="*/ 59728 w 127163"/>
                <a:gd name="connsiteY10" fmla="*/ 109696 h 115205"/>
                <a:gd name="connsiteX11" fmla="*/ 37480 w 127163"/>
                <a:gd name="connsiteY11" fmla="*/ 84519 h 115205"/>
                <a:gd name="connsiteX12" fmla="*/ 37480 w 127163"/>
                <a:gd name="connsiteY12" fmla="*/ 86 h 115205"/>
                <a:gd name="connsiteX13" fmla="*/ 317 w 127163"/>
                <a:gd name="connsiteY13" fmla="*/ 2883 h 115205"/>
                <a:gd name="connsiteX14" fmla="*/ 317 w 127163"/>
                <a:gd name="connsiteY14" fmla="*/ 10767 h 115205"/>
                <a:gd name="connsiteX15" fmla="*/ 20036 w 127163"/>
                <a:gd name="connsiteY15" fmla="*/ 34164 h 115205"/>
                <a:gd name="connsiteX16" fmla="*/ 20036 w 127163"/>
                <a:gd name="connsiteY16" fmla="*/ 72311 h 115205"/>
                <a:gd name="connsiteX17" fmla="*/ 58464 w 127163"/>
                <a:gd name="connsiteY17" fmla="*/ 115291 h 115205"/>
                <a:gd name="connsiteX18" fmla="*/ 91076 w 127163"/>
                <a:gd name="connsiteY18" fmla="*/ 92402 h 115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7163" h="115205">
                  <a:moveTo>
                    <a:pt x="91076" y="92402"/>
                  </a:moveTo>
                  <a:lnTo>
                    <a:pt x="91076" y="115291"/>
                  </a:lnTo>
                  <a:lnTo>
                    <a:pt x="127481" y="112493"/>
                  </a:lnTo>
                  <a:lnTo>
                    <a:pt x="127481" y="104610"/>
                  </a:lnTo>
                  <a:cubicBezTo>
                    <a:pt x="109784" y="104610"/>
                    <a:pt x="107761" y="102829"/>
                    <a:pt x="107761" y="90368"/>
                  </a:cubicBezTo>
                  <a:lnTo>
                    <a:pt x="107761" y="86"/>
                  </a:lnTo>
                  <a:lnTo>
                    <a:pt x="70598" y="2883"/>
                  </a:lnTo>
                  <a:lnTo>
                    <a:pt x="70598" y="10767"/>
                  </a:lnTo>
                  <a:cubicBezTo>
                    <a:pt x="88295" y="10767"/>
                    <a:pt x="90318" y="12547"/>
                    <a:pt x="90318" y="25009"/>
                  </a:cubicBezTo>
                  <a:lnTo>
                    <a:pt x="90318" y="70277"/>
                  </a:lnTo>
                  <a:cubicBezTo>
                    <a:pt x="90318" y="92402"/>
                    <a:pt x="78183" y="109696"/>
                    <a:pt x="59728" y="109696"/>
                  </a:cubicBezTo>
                  <a:cubicBezTo>
                    <a:pt x="38492" y="109696"/>
                    <a:pt x="37480" y="97743"/>
                    <a:pt x="37480" y="84519"/>
                  </a:cubicBezTo>
                  <a:lnTo>
                    <a:pt x="37480" y="86"/>
                  </a:lnTo>
                  <a:lnTo>
                    <a:pt x="317" y="2883"/>
                  </a:lnTo>
                  <a:lnTo>
                    <a:pt x="317" y="10767"/>
                  </a:lnTo>
                  <a:cubicBezTo>
                    <a:pt x="20036" y="10767"/>
                    <a:pt x="20036" y="11530"/>
                    <a:pt x="20036" y="34164"/>
                  </a:cubicBezTo>
                  <a:lnTo>
                    <a:pt x="20036" y="72311"/>
                  </a:lnTo>
                  <a:cubicBezTo>
                    <a:pt x="20036" y="92148"/>
                    <a:pt x="20036" y="115291"/>
                    <a:pt x="58464" y="115291"/>
                  </a:cubicBezTo>
                  <a:cubicBezTo>
                    <a:pt x="72621" y="115291"/>
                    <a:pt x="83745" y="108170"/>
                    <a:pt x="91076" y="92402"/>
                  </a:cubicBezTo>
                  <a:close/>
                </a:path>
              </a:pathLst>
            </a:custGeom>
            <a:solidFill>
              <a:srgbClr val="000000"/>
            </a:solidFill>
            <a:ln w="25376"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F81F17B9-2713-0AC3-53B9-67ABBC04A53D}"/>
                </a:ext>
              </a:extLst>
            </p:cNvPr>
            <p:cNvSpPr/>
            <p:nvPr>
              <p:custDataLst>
                <p:tags r:id="rId27"/>
              </p:custDataLst>
            </p:nvPr>
          </p:nvSpPr>
          <p:spPr>
            <a:xfrm>
              <a:off x="10737608" y="4568897"/>
              <a:ext cx="79129" cy="159202"/>
            </a:xfrm>
            <a:custGeom>
              <a:avLst/>
              <a:gdLst>
                <a:gd name="connsiteX0" fmla="*/ 39256 w 79129"/>
                <a:gd name="connsiteY0" fmla="*/ 54764 h 159202"/>
                <a:gd name="connsiteX1" fmla="*/ 75407 w 79129"/>
                <a:gd name="connsiteY1" fmla="*/ 54764 h 159202"/>
                <a:gd name="connsiteX2" fmla="*/ 75407 w 79129"/>
                <a:gd name="connsiteY2" fmla="*/ 46880 h 159202"/>
                <a:gd name="connsiteX3" fmla="*/ 39256 w 79129"/>
                <a:gd name="connsiteY3" fmla="*/ 46880 h 159202"/>
                <a:gd name="connsiteX4" fmla="*/ 39256 w 79129"/>
                <a:gd name="connsiteY4" fmla="*/ 86 h 159202"/>
                <a:gd name="connsiteX5" fmla="*/ 32935 w 79129"/>
                <a:gd name="connsiteY5" fmla="*/ 86 h 159202"/>
                <a:gd name="connsiteX6" fmla="*/ 323 w 79129"/>
                <a:gd name="connsiteY6" fmla="*/ 49169 h 159202"/>
                <a:gd name="connsiteX7" fmla="*/ 323 w 79129"/>
                <a:gd name="connsiteY7" fmla="*/ 54764 h 159202"/>
                <a:gd name="connsiteX8" fmla="*/ 21812 w 79129"/>
                <a:gd name="connsiteY8" fmla="*/ 54764 h 159202"/>
                <a:gd name="connsiteX9" fmla="*/ 21812 w 79129"/>
                <a:gd name="connsiteY9" fmla="*/ 124955 h 159202"/>
                <a:gd name="connsiteX10" fmla="*/ 54424 w 79129"/>
                <a:gd name="connsiteY10" fmla="*/ 159288 h 159202"/>
                <a:gd name="connsiteX11" fmla="*/ 79452 w 79129"/>
                <a:gd name="connsiteY11" fmla="*/ 124955 h 159202"/>
                <a:gd name="connsiteX12" fmla="*/ 79452 w 79129"/>
                <a:gd name="connsiteY12" fmla="*/ 110459 h 159202"/>
                <a:gd name="connsiteX13" fmla="*/ 73132 w 79129"/>
                <a:gd name="connsiteY13" fmla="*/ 110459 h 159202"/>
                <a:gd name="connsiteX14" fmla="*/ 73132 w 79129"/>
                <a:gd name="connsiteY14" fmla="*/ 124446 h 159202"/>
                <a:gd name="connsiteX15" fmla="*/ 56194 w 79129"/>
                <a:gd name="connsiteY15" fmla="*/ 152930 h 159202"/>
                <a:gd name="connsiteX16" fmla="*/ 39256 w 79129"/>
                <a:gd name="connsiteY16" fmla="*/ 125464 h 159202"/>
                <a:gd name="connsiteX17" fmla="*/ 39256 w 79129"/>
                <a:gd name="connsiteY17" fmla="*/ 54764 h 159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129" h="159202">
                  <a:moveTo>
                    <a:pt x="39256" y="54764"/>
                  </a:moveTo>
                  <a:lnTo>
                    <a:pt x="75407" y="54764"/>
                  </a:lnTo>
                  <a:lnTo>
                    <a:pt x="75407" y="46880"/>
                  </a:lnTo>
                  <a:lnTo>
                    <a:pt x="39256" y="46880"/>
                  </a:lnTo>
                  <a:lnTo>
                    <a:pt x="39256" y="86"/>
                  </a:lnTo>
                  <a:lnTo>
                    <a:pt x="32935" y="86"/>
                  </a:lnTo>
                  <a:cubicBezTo>
                    <a:pt x="32682" y="20940"/>
                    <a:pt x="25098" y="48151"/>
                    <a:pt x="323" y="49169"/>
                  </a:cubicBezTo>
                  <a:lnTo>
                    <a:pt x="323" y="54764"/>
                  </a:lnTo>
                  <a:lnTo>
                    <a:pt x="21812" y="54764"/>
                  </a:lnTo>
                  <a:lnTo>
                    <a:pt x="21812" y="124955"/>
                  </a:lnTo>
                  <a:cubicBezTo>
                    <a:pt x="21812" y="156236"/>
                    <a:pt x="45323" y="159288"/>
                    <a:pt x="54424" y="159288"/>
                  </a:cubicBezTo>
                  <a:cubicBezTo>
                    <a:pt x="72374" y="159288"/>
                    <a:pt x="79452" y="141231"/>
                    <a:pt x="79452" y="124955"/>
                  </a:cubicBezTo>
                  <a:lnTo>
                    <a:pt x="79452" y="110459"/>
                  </a:lnTo>
                  <a:lnTo>
                    <a:pt x="73132" y="110459"/>
                  </a:lnTo>
                  <a:lnTo>
                    <a:pt x="73132" y="124446"/>
                  </a:lnTo>
                  <a:cubicBezTo>
                    <a:pt x="73132" y="143266"/>
                    <a:pt x="65548" y="152930"/>
                    <a:pt x="56194" y="152930"/>
                  </a:cubicBezTo>
                  <a:cubicBezTo>
                    <a:pt x="39256" y="152930"/>
                    <a:pt x="39256" y="129787"/>
                    <a:pt x="39256" y="125464"/>
                  </a:cubicBezTo>
                  <a:lnTo>
                    <a:pt x="39256" y="54764"/>
                  </a:lnTo>
                  <a:close/>
                </a:path>
              </a:pathLst>
            </a:custGeom>
            <a:solidFill>
              <a:srgbClr val="000000"/>
            </a:solidFill>
            <a:ln w="25376"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2E84D4C8-A8DF-CC1C-DC55-AF9D1F952C58}"/>
                </a:ext>
              </a:extLst>
            </p:cNvPr>
            <p:cNvSpPr/>
            <p:nvPr>
              <p:custDataLst>
                <p:tags r:id="rId28"/>
              </p:custDataLst>
            </p:nvPr>
          </p:nvSpPr>
          <p:spPr>
            <a:xfrm>
              <a:off x="10838199" y="4612894"/>
              <a:ext cx="124635" cy="161745"/>
            </a:xfrm>
            <a:custGeom>
              <a:avLst/>
              <a:gdLst>
                <a:gd name="connsiteX0" fmla="*/ 36731 w 124635"/>
                <a:gd name="connsiteY0" fmla="*/ 16870 h 161745"/>
                <a:gd name="connsiteX1" fmla="*/ 36731 w 124635"/>
                <a:gd name="connsiteY1" fmla="*/ 86 h 161745"/>
                <a:gd name="connsiteX2" fmla="*/ 327 w 124635"/>
                <a:gd name="connsiteY2" fmla="*/ 2883 h 161745"/>
                <a:gd name="connsiteX3" fmla="*/ 327 w 124635"/>
                <a:gd name="connsiteY3" fmla="*/ 10767 h 161745"/>
                <a:gd name="connsiteX4" fmla="*/ 20046 w 124635"/>
                <a:gd name="connsiteY4" fmla="*/ 23483 h 161745"/>
                <a:gd name="connsiteX5" fmla="*/ 20046 w 124635"/>
                <a:gd name="connsiteY5" fmla="*/ 142503 h 161745"/>
                <a:gd name="connsiteX6" fmla="*/ 327 w 124635"/>
                <a:gd name="connsiteY6" fmla="*/ 153947 h 161745"/>
                <a:gd name="connsiteX7" fmla="*/ 327 w 124635"/>
                <a:gd name="connsiteY7" fmla="*/ 161831 h 161745"/>
                <a:gd name="connsiteX8" fmla="*/ 28641 w 124635"/>
                <a:gd name="connsiteY8" fmla="*/ 161068 h 161745"/>
                <a:gd name="connsiteX9" fmla="*/ 57209 w 124635"/>
                <a:gd name="connsiteY9" fmla="*/ 161831 h 161745"/>
                <a:gd name="connsiteX10" fmla="*/ 57209 w 124635"/>
                <a:gd name="connsiteY10" fmla="*/ 153947 h 161745"/>
                <a:gd name="connsiteX11" fmla="*/ 37490 w 124635"/>
                <a:gd name="connsiteY11" fmla="*/ 142503 h 161745"/>
                <a:gd name="connsiteX12" fmla="*/ 37490 w 124635"/>
                <a:gd name="connsiteY12" fmla="*/ 99778 h 161745"/>
                <a:gd name="connsiteX13" fmla="*/ 37490 w 124635"/>
                <a:gd name="connsiteY13" fmla="*/ 97489 h 161745"/>
                <a:gd name="connsiteX14" fmla="*/ 68585 w 124635"/>
                <a:gd name="connsiteY14" fmla="*/ 115291 h 161745"/>
                <a:gd name="connsiteX15" fmla="*/ 124962 w 124635"/>
                <a:gd name="connsiteY15" fmla="*/ 57561 h 161745"/>
                <a:gd name="connsiteX16" fmla="*/ 72125 w 124635"/>
                <a:gd name="connsiteY16" fmla="*/ 86 h 161745"/>
                <a:gd name="connsiteX17" fmla="*/ 36731 w 124635"/>
                <a:gd name="connsiteY17" fmla="*/ 16870 h 161745"/>
                <a:gd name="connsiteX18" fmla="*/ 37490 w 124635"/>
                <a:gd name="connsiteY18" fmla="*/ 83501 h 161745"/>
                <a:gd name="connsiteX19" fmla="*/ 37490 w 124635"/>
                <a:gd name="connsiteY19" fmla="*/ 26789 h 161745"/>
                <a:gd name="connsiteX20" fmla="*/ 70102 w 124635"/>
                <a:gd name="connsiteY20" fmla="*/ 6444 h 161745"/>
                <a:gd name="connsiteX21" fmla="*/ 103979 w 124635"/>
                <a:gd name="connsiteY21" fmla="*/ 57561 h 161745"/>
                <a:gd name="connsiteX22" fmla="*/ 67574 w 124635"/>
                <a:gd name="connsiteY22" fmla="*/ 109696 h 161745"/>
                <a:gd name="connsiteX23" fmla="*/ 41029 w 124635"/>
                <a:gd name="connsiteY23" fmla="*/ 94183 h 161745"/>
                <a:gd name="connsiteX24" fmla="*/ 37490 w 124635"/>
                <a:gd name="connsiteY24" fmla="*/ 83501 h 1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4635" h="161745">
                  <a:moveTo>
                    <a:pt x="36731" y="16870"/>
                  </a:moveTo>
                  <a:lnTo>
                    <a:pt x="36731" y="86"/>
                  </a:lnTo>
                  <a:lnTo>
                    <a:pt x="327" y="2883"/>
                  </a:lnTo>
                  <a:lnTo>
                    <a:pt x="327" y="10767"/>
                  </a:lnTo>
                  <a:cubicBezTo>
                    <a:pt x="18276" y="10767"/>
                    <a:pt x="20046" y="12293"/>
                    <a:pt x="20046" y="23483"/>
                  </a:cubicBezTo>
                  <a:lnTo>
                    <a:pt x="20046" y="142503"/>
                  </a:lnTo>
                  <a:cubicBezTo>
                    <a:pt x="20046" y="153947"/>
                    <a:pt x="17265" y="153947"/>
                    <a:pt x="327" y="153947"/>
                  </a:cubicBezTo>
                  <a:lnTo>
                    <a:pt x="327" y="161831"/>
                  </a:lnTo>
                  <a:cubicBezTo>
                    <a:pt x="8922" y="161576"/>
                    <a:pt x="22068" y="161068"/>
                    <a:pt x="28641" y="161068"/>
                  </a:cubicBezTo>
                  <a:cubicBezTo>
                    <a:pt x="35467" y="161068"/>
                    <a:pt x="48361" y="161576"/>
                    <a:pt x="57209" y="161831"/>
                  </a:cubicBezTo>
                  <a:lnTo>
                    <a:pt x="57209" y="153947"/>
                  </a:lnTo>
                  <a:cubicBezTo>
                    <a:pt x="40271" y="153947"/>
                    <a:pt x="37490" y="153947"/>
                    <a:pt x="37490" y="142503"/>
                  </a:cubicBezTo>
                  <a:lnTo>
                    <a:pt x="37490" y="99778"/>
                  </a:lnTo>
                  <a:lnTo>
                    <a:pt x="37490" y="97489"/>
                  </a:lnTo>
                  <a:cubicBezTo>
                    <a:pt x="38754" y="101558"/>
                    <a:pt x="49372" y="115291"/>
                    <a:pt x="68585" y="115291"/>
                  </a:cubicBezTo>
                  <a:cubicBezTo>
                    <a:pt x="98670" y="115291"/>
                    <a:pt x="124962" y="90368"/>
                    <a:pt x="124962" y="57561"/>
                  </a:cubicBezTo>
                  <a:cubicBezTo>
                    <a:pt x="124962" y="25263"/>
                    <a:pt x="100439" y="86"/>
                    <a:pt x="72125" y="86"/>
                  </a:cubicBezTo>
                  <a:cubicBezTo>
                    <a:pt x="52406" y="86"/>
                    <a:pt x="41788" y="11276"/>
                    <a:pt x="36731" y="16870"/>
                  </a:cubicBezTo>
                  <a:close/>
                  <a:moveTo>
                    <a:pt x="37490" y="83501"/>
                  </a:moveTo>
                  <a:lnTo>
                    <a:pt x="37490" y="26789"/>
                  </a:lnTo>
                  <a:cubicBezTo>
                    <a:pt x="44821" y="13819"/>
                    <a:pt x="57209" y="6444"/>
                    <a:pt x="70102" y="6444"/>
                  </a:cubicBezTo>
                  <a:cubicBezTo>
                    <a:pt x="88557" y="6444"/>
                    <a:pt x="103979" y="28823"/>
                    <a:pt x="103979" y="57561"/>
                  </a:cubicBezTo>
                  <a:cubicBezTo>
                    <a:pt x="103979" y="88333"/>
                    <a:pt x="86282" y="109696"/>
                    <a:pt x="67574" y="109696"/>
                  </a:cubicBezTo>
                  <a:cubicBezTo>
                    <a:pt x="57462" y="109696"/>
                    <a:pt x="47855" y="104610"/>
                    <a:pt x="41029" y="94183"/>
                  </a:cubicBezTo>
                  <a:cubicBezTo>
                    <a:pt x="37490" y="88842"/>
                    <a:pt x="37490" y="88588"/>
                    <a:pt x="37490" y="83501"/>
                  </a:cubicBezTo>
                  <a:close/>
                </a:path>
              </a:pathLst>
            </a:custGeom>
            <a:solidFill>
              <a:srgbClr val="000000"/>
            </a:solidFill>
            <a:ln w="25376"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97DA1B04-3834-7489-5F8C-D209E6738551}"/>
                </a:ext>
              </a:extLst>
            </p:cNvPr>
            <p:cNvSpPr/>
            <p:nvPr>
              <p:custDataLst>
                <p:tags r:id="rId29"/>
              </p:custDataLst>
            </p:nvPr>
          </p:nvSpPr>
          <p:spPr>
            <a:xfrm>
              <a:off x="10979660" y="4612894"/>
              <a:ext cx="127163" cy="115205"/>
            </a:xfrm>
            <a:custGeom>
              <a:avLst/>
              <a:gdLst>
                <a:gd name="connsiteX0" fmla="*/ 91091 w 127163"/>
                <a:gd name="connsiteY0" fmla="*/ 92402 h 115205"/>
                <a:gd name="connsiteX1" fmla="*/ 91091 w 127163"/>
                <a:gd name="connsiteY1" fmla="*/ 115291 h 115205"/>
                <a:gd name="connsiteX2" fmla="*/ 127495 w 127163"/>
                <a:gd name="connsiteY2" fmla="*/ 112493 h 115205"/>
                <a:gd name="connsiteX3" fmla="*/ 127495 w 127163"/>
                <a:gd name="connsiteY3" fmla="*/ 104610 h 115205"/>
                <a:gd name="connsiteX4" fmla="*/ 107776 w 127163"/>
                <a:gd name="connsiteY4" fmla="*/ 90368 h 115205"/>
                <a:gd name="connsiteX5" fmla="*/ 107776 w 127163"/>
                <a:gd name="connsiteY5" fmla="*/ 86 h 115205"/>
                <a:gd name="connsiteX6" fmla="*/ 70613 w 127163"/>
                <a:gd name="connsiteY6" fmla="*/ 2883 h 115205"/>
                <a:gd name="connsiteX7" fmla="*/ 70613 w 127163"/>
                <a:gd name="connsiteY7" fmla="*/ 10767 h 115205"/>
                <a:gd name="connsiteX8" fmla="*/ 90332 w 127163"/>
                <a:gd name="connsiteY8" fmla="*/ 25009 h 115205"/>
                <a:gd name="connsiteX9" fmla="*/ 90332 w 127163"/>
                <a:gd name="connsiteY9" fmla="*/ 70277 h 115205"/>
                <a:gd name="connsiteX10" fmla="*/ 59743 w 127163"/>
                <a:gd name="connsiteY10" fmla="*/ 109696 h 115205"/>
                <a:gd name="connsiteX11" fmla="*/ 37495 w 127163"/>
                <a:gd name="connsiteY11" fmla="*/ 84519 h 115205"/>
                <a:gd name="connsiteX12" fmla="*/ 37495 w 127163"/>
                <a:gd name="connsiteY12" fmla="*/ 86 h 115205"/>
                <a:gd name="connsiteX13" fmla="*/ 332 w 127163"/>
                <a:gd name="connsiteY13" fmla="*/ 2883 h 115205"/>
                <a:gd name="connsiteX14" fmla="*/ 332 w 127163"/>
                <a:gd name="connsiteY14" fmla="*/ 10767 h 115205"/>
                <a:gd name="connsiteX15" fmla="*/ 20051 w 127163"/>
                <a:gd name="connsiteY15" fmla="*/ 34164 h 115205"/>
                <a:gd name="connsiteX16" fmla="*/ 20051 w 127163"/>
                <a:gd name="connsiteY16" fmla="*/ 72311 h 115205"/>
                <a:gd name="connsiteX17" fmla="*/ 58479 w 127163"/>
                <a:gd name="connsiteY17" fmla="*/ 115291 h 115205"/>
                <a:gd name="connsiteX18" fmla="*/ 91091 w 127163"/>
                <a:gd name="connsiteY18" fmla="*/ 92402 h 115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7163" h="115205">
                  <a:moveTo>
                    <a:pt x="91091" y="92402"/>
                  </a:moveTo>
                  <a:lnTo>
                    <a:pt x="91091" y="115291"/>
                  </a:lnTo>
                  <a:lnTo>
                    <a:pt x="127495" y="112493"/>
                  </a:lnTo>
                  <a:lnTo>
                    <a:pt x="127495" y="104610"/>
                  </a:lnTo>
                  <a:cubicBezTo>
                    <a:pt x="109799" y="104610"/>
                    <a:pt x="107776" y="102829"/>
                    <a:pt x="107776" y="90368"/>
                  </a:cubicBezTo>
                  <a:lnTo>
                    <a:pt x="107776" y="86"/>
                  </a:lnTo>
                  <a:lnTo>
                    <a:pt x="70613" y="2883"/>
                  </a:lnTo>
                  <a:lnTo>
                    <a:pt x="70613" y="10767"/>
                  </a:lnTo>
                  <a:cubicBezTo>
                    <a:pt x="88310" y="10767"/>
                    <a:pt x="90332" y="12547"/>
                    <a:pt x="90332" y="25009"/>
                  </a:cubicBezTo>
                  <a:lnTo>
                    <a:pt x="90332" y="70277"/>
                  </a:lnTo>
                  <a:cubicBezTo>
                    <a:pt x="90332" y="92402"/>
                    <a:pt x="78198" y="109696"/>
                    <a:pt x="59743" y="109696"/>
                  </a:cubicBezTo>
                  <a:cubicBezTo>
                    <a:pt x="38507" y="109696"/>
                    <a:pt x="37495" y="97743"/>
                    <a:pt x="37495" y="84519"/>
                  </a:cubicBezTo>
                  <a:lnTo>
                    <a:pt x="37495" y="86"/>
                  </a:lnTo>
                  <a:lnTo>
                    <a:pt x="332" y="2883"/>
                  </a:lnTo>
                  <a:lnTo>
                    <a:pt x="332" y="10767"/>
                  </a:lnTo>
                  <a:cubicBezTo>
                    <a:pt x="20051" y="10767"/>
                    <a:pt x="20051" y="11530"/>
                    <a:pt x="20051" y="34164"/>
                  </a:cubicBezTo>
                  <a:lnTo>
                    <a:pt x="20051" y="72311"/>
                  </a:lnTo>
                  <a:cubicBezTo>
                    <a:pt x="20051" y="92148"/>
                    <a:pt x="20051" y="115291"/>
                    <a:pt x="58479" y="115291"/>
                  </a:cubicBezTo>
                  <a:cubicBezTo>
                    <a:pt x="72636" y="115291"/>
                    <a:pt x="83759" y="108170"/>
                    <a:pt x="91091" y="92402"/>
                  </a:cubicBezTo>
                  <a:close/>
                </a:path>
              </a:pathLst>
            </a:custGeom>
            <a:solidFill>
              <a:srgbClr val="000000"/>
            </a:solidFill>
            <a:ln w="25376"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2BF922A6-1A2E-1CAB-E525-51363DA01D8F}"/>
                </a:ext>
              </a:extLst>
            </p:cNvPr>
            <p:cNvSpPr/>
            <p:nvPr>
              <p:custDataLst>
                <p:tags r:id="rId30"/>
              </p:custDataLst>
            </p:nvPr>
          </p:nvSpPr>
          <p:spPr>
            <a:xfrm>
              <a:off x="11116824" y="4568897"/>
              <a:ext cx="79129" cy="159202"/>
            </a:xfrm>
            <a:custGeom>
              <a:avLst/>
              <a:gdLst>
                <a:gd name="connsiteX0" fmla="*/ 39270 w 79129"/>
                <a:gd name="connsiteY0" fmla="*/ 54764 h 159202"/>
                <a:gd name="connsiteX1" fmla="*/ 75422 w 79129"/>
                <a:gd name="connsiteY1" fmla="*/ 54764 h 159202"/>
                <a:gd name="connsiteX2" fmla="*/ 75422 w 79129"/>
                <a:gd name="connsiteY2" fmla="*/ 46880 h 159202"/>
                <a:gd name="connsiteX3" fmla="*/ 39270 w 79129"/>
                <a:gd name="connsiteY3" fmla="*/ 46880 h 159202"/>
                <a:gd name="connsiteX4" fmla="*/ 39270 w 79129"/>
                <a:gd name="connsiteY4" fmla="*/ 86 h 159202"/>
                <a:gd name="connsiteX5" fmla="*/ 32950 w 79129"/>
                <a:gd name="connsiteY5" fmla="*/ 86 h 159202"/>
                <a:gd name="connsiteX6" fmla="*/ 338 w 79129"/>
                <a:gd name="connsiteY6" fmla="*/ 49169 h 159202"/>
                <a:gd name="connsiteX7" fmla="*/ 338 w 79129"/>
                <a:gd name="connsiteY7" fmla="*/ 54764 h 159202"/>
                <a:gd name="connsiteX8" fmla="*/ 21827 w 79129"/>
                <a:gd name="connsiteY8" fmla="*/ 54764 h 159202"/>
                <a:gd name="connsiteX9" fmla="*/ 21827 w 79129"/>
                <a:gd name="connsiteY9" fmla="*/ 124955 h 159202"/>
                <a:gd name="connsiteX10" fmla="*/ 54439 w 79129"/>
                <a:gd name="connsiteY10" fmla="*/ 159288 h 159202"/>
                <a:gd name="connsiteX11" fmla="*/ 79467 w 79129"/>
                <a:gd name="connsiteY11" fmla="*/ 124955 h 159202"/>
                <a:gd name="connsiteX12" fmla="*/ 79467 w 79129"/>
                <a:gd name="connsiteY12" fmla="*/ 110459 h 159202"/>
                <a:gd name="connsiteX13" fmla="*/ 73147 w 79129"/>
                <a:gd name="connsiteY13" fmla="*/ 110459 h 159202"/>
                <a:gd name="connsiteX14" fmla="*/ 73147 w 79129"/>
                <a:gd name="connsiteY14" fmla="*/ 124446 h 159202"/>
                <a:gd name="connsiteX15" fmla="*/ 56209 w 79129"/>
                <a:gd name="connsiteY15" fmla="*/ 152930 h 159202"/>
                <a:gd name="connsiteX16" fmla="*/ 39270 w 79129"/>
                <a:gd name="connsiteY16" fmla="*/ 125464 h 159202"/>
                <a:gd name="connsiteX17" fmla="*/ 39270 w 79129"/>
                <a:gd name="connsiteY17" fmla="*/ 54764 h 159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129" h="159202">
                  <a:moveTo>
                    <a:pt x="39270" y="54764"/>
                  </a:moveTo>
                  <a:lnTo>
                    <a:pt x="75422" y="54764"/>
                  </a:lnTo>
                  <a:lnTo>
                    <a:pt x="75422" y="46880"/>
                  </a:lnTo>
                  <a:lnTo>
                    <a:pt x="39270" y="46880"/>
                  </a:lnTo>
                  <a:lnTo>
                    <a:pt x="39270" y="86"/>
                  </a:lnTo>
                  <a:lnTo>
                    <a:pt x="32950" y="86"/>
                  </a:lnTo>
                  <a:cubicBezTo>
                    <a:pt x="32697" y="20940"/>
                    <a:pt x="25113" y="48151"/>
                    <a:pt x="338" y="49169"/>
                  </a:cubicBezTo>
                  <a:lnTo>
                    <a:pt x="338" y="54764"/>
                  </a:lnTo>
                  <a:lnTo>
                    <a:pt x="21827" y="54764"/>
                  </a:lnTo>
                  <a:lnTo>
                    <a:pt x="21827" y="124955"/>
                  </a:lnTo>
                  <a:cubicBezTo>
                    <a:pt x="21827" y="156236"/>
                    <a:pt x="45338" y="159288"/>
                    <a:pt x="54439" y="159288"/>
                  </a:cubicBezTo>
                  <a:cubicBezTo>
                    <a:pt x="72389" y="159288"/>
                    <a:pt x="79467" y="141231"/>
                    <a:pt x="79467" y="124955"/>
                  </a:cubicBezTo>
                  <a:lnTo>
                    <a:pt x="79467" y="110459"/>
                  </a:lnTo>
                  <a:lnTo>
                    <a:pt x="73147" y="110459"/>
                  </a:lnTo>
                  <a:lnTo>
                    <a:pt x="73147" y="124446"/>
                  </a:lnTo>
                  <a:cubicBezTo>
                    <a:pt x="73147" y="143266"/>
                    <a:pt x="65563" y="152930"/>
                    <a:pt x="56209" y="152930"/>
                  </a:cubicBezTo>
                  <a:cubicBezTo>
                    <a:pt x="39270" y="152930"/>
                    <a:pt x="39270" y="129787"/>
                    <a:pt x="39270" y="125464"/>
                  </a:cubicBezTo>
                  <a:lnTo>
                    <a:pt x="39270" y="54764"/>
                  </a:lnTo>
                  <a:close/>
                </a:path>
              </a:pathLst>
            </a:custGeom>
            <a:solidFill>
              <a:srgbClr val="000000"/>
            </a:solidFill>
            <a:ln w="25376" cap="flat">
              <a:noFill/>
              <a:prstDash val="solid"/>
              <a:miter/>
            </a:ln>
          </p:spPr>
          <p:txBody>
            <a:bodyPr rtlCol="0" anchor="ctr"/>
            <a:lstStyle/>
            <a:p>
              <a:endParaRPr lang="en-IN"/>
            </a:p>
          </p:txBody>
        </p:sp>
      </p:grpSp>
      <p:sp>
        <p:nvSpPr>
          <p:cNvPr id="12" name="Slide Number Placeholder 11">
            <a:extLst>
              <a:ext uri="{FF2B5EF4-FFF2-40B4-BE49-F238E27FC236}">
                <a16:creationId xmlns:a16="http://schemas.microsoft.com/office/drawing/2014/main" id="{AFAB1E67-E32B-E36A-8066-A3D73F1A1BE2}"/>
              </a:ext>
            </a:extLst>
          </p:cNvPr>
          <p:cNvSpPr>
            <a:spLocks noGrp="1"/>
          </p:cNvSpPr>
          <p:nvPr>
            <p:ph type="sldNum" sz="quarter" idx="12"/>
          </p:nvPr>
        </p:nvSpPr>
        <p:spPr/>
        <p:txBody>
          <a:bodyPr/>
          <a:lstStyle/>
          <a:p>
            <a:fld id="{50AA789A-47A0-452A-AC36-A3ADBAC401EF}" type="slidenum">
              <a:rPr lang="en-IN" smtClean="0"/>
              <a:t>2</a:t>
            </a:fld>
            <a:endParaRPr lang="en-IN"/>
          </a:p>
        </p:txBody>
      </p:sp>
    </p:spTree>
    <p:extLst>
      <p:ext uri="{BB962C8B-B14F-4D97-AF65-F5344CB8AC3E}">
        <p14:creationId xmlns:p14="http://schemas.microsoft.com/office/powerpoint/2010/main" val="2343519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05093-FAA8-4CB8-1B38-1FF8B2C98C72}"/>
              </a:ext>
            </a:extLst>
          </p:cNvPr>
          <p:cNvSpPr>
            <a:spLocks noGrp="1"/>
          </p:cNvSpPr>
          <p:nvPr>
            <p:ph type="title"/>
          </p:nvPr>
        </p:nvSpPr>
        <p:spPr/>
        <p:txBody>
          <a:bodyPr/>
          <a:lstStyle/>
          <a:p>
            <a:r>
              <a:rPr lang="en-IN" dirty="0"/>
              <a:t>M / M / 1 / N - Insights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7D41BF3-117E-817C-FACD-431BCDB626FB}"/>
                  </a:ext>
                </a:extLst>
              </p:cNvPr>
              <p:cNvSpPr>
                <a:spLocks noGrp="1"/>
              </p:cNvSpPr>
              <p:nvPr>
                <p:ph idx="1"/>
              </p:nvPr>
            </p:nvSpPr>
            <p:spPr/>
            <p:txBody>
              <a:bodyPr>
                <a:normAutofit fontScale="92500" lnSpcReduction="10000"/>
              </a:bodyPr>
              <a:lstStyle/>
              <a:p>
                <a:r>
                  <a:rPr lang="en-IN" sz="2400" dirty="0"/>
                  <a:t>Blocking Probability:</a:t>
                </a:r>
              </a:p>
              <a:p>
                <a:pPr marL="457200" lvl="1" indent="0">
                  <a:buNone/>
                </a:pPr>
                <a:endParaRPr lang="en-IN" dirty="0"/>
              </a:p>
              <a:p>
                <a:endParaRPr lang="en-IN" sz="2400" dirty="0"/>
              </a:p>
              <a:p>
                <a:endParaRPr lang="en-IN" dirty="0"/>
              </a:p>
              <a:p>
                <a:r>
                  <a:rPr lang="en-IN" dirty="0"/>
                  <a:t>Increases with </a:t>
                </a:r>
                <a14:m>
                  <m:oMath xmlns:m="http://schemas.openxmlformats.org/officeDocument/2006/math">
                    <m:r>
                      <a:rPr lang="en-IN" b="0" i="1" dirty="0" smtClean="0">
                        <a:latin typeface="Cambria Math" panose="02040503050406030204" pitchFamily="18" charset="0"/>
                      </a:rPr>
                      <m:t>𝜌</m:t>
                    </m:r>
                  </m:oMath>
                </a14:m>
                <a:r>
                  <a:rPr lang="en-IN" dirty="0"/>
                  <a:t>, decreases </a:t>
                </a:r>
                <a14:m>
                  <m:oMath xmlns:m="http://schemas.openxmlformats.org/officeDocument/2006/math">
                    <m:r>
                      <a:rPr lang="en-IN" i="1" dirty="0" smtClean="0">
                        <a:latin typeface="Cambria Math" panose="02040503050406030204" pitchFamily="18" charset="0"/>
                      </a:rPr>
                      <m:t>𝑁</m:t>
                    </m:r>
                    <m:r>
                      <a:rPr lang="en-IN" b="0" i="1" dirty="0" smtClean="0">
                        <a:latin typeface="Cambria Math" panose="02040503050406030204" pitchFamily="18" charset="0"/>
                      </a:rPr>
                      <m:t>.</m:t>
                    </m:r>
                  </m:oMath>
                </a14:m>
                <a:r>
                  <a:rPr lang="en-IN" dirty="0"/>
                  <a:t> See table.</a:t>
                </a:r>
              </a:p>
              <a:p>
                <a:r>
                  <a:rPr lang="en-IN" dirty="0"/>
                  <a:t>Average number of customers blocked per unit time</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𝑏𝑙𝑜𝑐𝑘</m:t>
                        </m:r>
                      </m:sub>
                    </m:sSub>
                    <m:r>
                      <a:rPr lang="en-IN" b="0" i="1" smtClean="0">
                        <a:latin typeface="Cambria Math" panose="02040503050406030204" pitchFamily="18" charset="0"/>
                      </a:rPr>
                      <m:t>= </m:t>
                    </m:r>
                    <m:r>
                      <a:rPr lang="en-IN" b="0" i="1" smtClean="0">
                        <a:latin typeface="Cambria Math" panose="02040503050406030204" pitchFamily="18" charset="0"/>
                      </a:rPr>
                      <m:t>𝜆</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𝑃</m:t>
                        </m:r>
                      </m:e>
                      <m:sub>
                        <m:r>
                          <a:rPr lang="en-IN" b="0" i="1" smtClean="0">
                            <a:latin typeface="Cambria Math" panose="02040503050406030204" pitchFamily="18" charset="0"/>
                          </a:rPr>
                          <m:t>𝑁</m:t>
                        </m:r>
                      </m:sub>
                    </m:sSub>
                  </m:oMath>
                </a14:m>
                <a:endParaRPr lang="en-IN" sz="2400" dirty="0"/>
              </a:p>
              <a:p>
                <a:pPr lvl="1"/>
                <a:endParaRPr lang="en-IN" sz="2400" dirty="0"/>
              </a:p>
              <a:p>
                <a:r>
                  <a:rPr lang="en-IN" dirty="0"/>
                  <a:t>What happens if </a:t>
                </a:r>
                <a14:m>
                  <m:oMath xmlns:m="http://schemas.openxmlformats.org/officeDocument/2006/math">
                    <m:r>
                      <a:rPr lang="en-IN" b="0" i="1" smtClean="0">
                        <a:latin typeface="Cambria Math" panose="02040503050406030204" pitchFamily="18" charset="0"/>
                      </a:rPr>
                      <m:t>𝜌</m:t>
                    </m:r>
                    <m:r>
                      <a:rPr lang="en-IN" b="0" i="1" smtClean="0">
                        <a:latin typeface="Cambria Math" panose="02040503050406030204" pitchFamily="18" charset="0"/>
                      </a:rPr>
                      <m:t>=1</m:t>
                    </m:r>
                  </m:oMath>
                </a14:m>
                <a:r>
                  <a:rPr lang="en-IN" sz="2400" dirty="0"/>
                  <a:t>?, </a:t>
                </a:r>
                <a14:m>
                  <m:oMath xmlns:m="http://schemas.openxmlformats.org/officeDocument/2006/math">
                    <m:r>
                      <a:rPr lang="en-IN" sz="2400" b="0" i="1" smtClean="0">
                        <a:latin typeface="Cambria Math" panose="02040503050406030204" pitchFamily="18" charset="0"/>
                      </a:rPr>
                      <m:t>𝑁</m:t>
                    </m:r>
                    <m:r>
                      <a:rPr lang="en-IN" sz="2400" b="0" i="1" smtClean="0">
                        <a:latin typeface="Cambria Math" panose="02040503050406030204" pitchFamily="18" charset="0"/>
                      </a:rPr>
                      <m:t>→∞</m:t>
                    </m:r>
                  </m:oMath>
                </a14:m>
                <a:r>
                  <a:rPr lang="en-IN" sz="2400" dirty="0"/>
                  <a:t>? </a:t>
                </a:r>
              </a:p>
              <a:p>
                <a:pPr lvl="1"/>
                <a:r>
                  <a:rPr lang="en-IN" dirty="0" err="1"/>
                  <a:t>L’Hospital’s</a:t>
                </a:r>
                <a:r>
                  <a:rPr lang="en-IN" dirty="0"/>
                  <a:t> rule:</a:t>
                </a:r>
              </a:p>
              <a:p>
                <a:pPr lvl="2"/>
                <a14:m>
                  <m:oMath xmlns:m="http://schemas.openxmlformats.org/officeDocument/2006/math">
                    <m:func>
                      <m:funcPr>
                        <m:ctrlPr>
                          <a:rPr lang="en-IN" i="1" dirty="0" smtClean="0">
                            <a:latin typeface="Cambria Math" panose="02040503050406030204" pitchFamily="18" charset="0"/>
                          </a:rPr>
                        </m:ctrlPr>
                      </m:funcPr>
                      <m:fName>
                        <m:limLow>
                          <m:limLowPr>
                            <m:ctrlPr>
                              <a:rPr lang="en-IN" i="1" dirty="0" smtClean="0">
                                <a:latin typeface="Cambria Math" panose="02040503050406030204" pitchFamily="18" charset="0"/>
                              </a:rPr>
                            </m:ctrlPr>
                          </m:limLowPr>
                          <m:e>
                            <m:r>
                              <m:rPr>
                                <m:sty m:val="p"/>
                              </m:rPr>
                              <a:rPr lang="en-IN" i="0" dirty="0" smtClean="0">
                                <a:latin typeface="Cambria Math" panose="02040503050406030204" pitchFamily="18" charset="0"/>
                              </a:rPr>
                              <m:t>lim</m:t>
                            </m:r>
                          </m:e>
                          <m:lim>
                            <m:r>
                              <a:rPr lang="en-IN" b="0" i="1" dirty="0" smtClean="0">
                                <a:latin typeface="Cambria Math" panose="02040503050406030204" pitchFamily="18" charset="0"/>
                              </a:rPr>
                              <m:t>𝜌</m:t>
                            </m:r>
                            <m:r>
                              <a:rPr lang="en-IN" i="1" dirty="0" smtClean="0">
                                <a:latin typeface="Cambria Math" panose="02040503050406030204" pitchFamily="18" charset="0"/>
                              </a:rPr>
                              <m:t>→</m:t>
                            </m:r>
                            <m:r>
                              <a:rPr lang="en-IN" b="0" i="1" dirty="0" smtClean="0">
                                <a:latin typeface="Cambria Math" panose="02040503050406030204" pitchFamily="18" charset="0"/>
                              </a:rPr>
                              <m:t>1</m:t>
                            </m:r>
                          </m:lim>
                        </m:limLow>
                      </m:fName>
                      <m:e>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𝑝</m:t>
                            </m:r>
                          </m:e>
                          <m:sub>
                            <m:r>
                              <a:rPr lang="en-IN" b="0" i="1" dirty="0" smtClean="0">
                                <a:latin typeface="Cambria Math" panose="02040503050406030204" pitchFamily="18" charset="0"/>
                              </a:rPr>
                              <m:t>𝑛</m:t>
                            </m:r>
                          </m:sub>
                        </m:sSub>
                      </m:e>
                    </m:func>
                    <m:r>
                      <a:rPr lang="en-IN" i="1" dirty="0" smtClean="0">
                        <a:latin typeface="Cambria Math" panose="02040503050406030204" pitchFamily="18" charset="0"/>
                      </a:rPr>
                      <m:t>=</m:t>
                    </m:r>
                    <m:f>
                      <m:fPr>
                        <m:ctrlPr>
                          <a:rPr lang="en-IN" b="0" i="1" dirty="0" smtClean="0">
                            <a:latin typeface="Cambria Math" panose="02040503050406030204" pitchFamily="18" charset="0"/>
                          </a:rPr>
                        </m:ctrlPr>
                      </m:fPr>
                      <m:num>
                        <m:r>
                          <a:rPr lang="en-IN" b="0" i="1" dirty="0" smtClean="0">
                            <a:latin typeface="Cambria Math" panose="02040503050406030204" pitchFamily="18" charset="0"/>
                          </a:rPr>
                          <m:t>1</m:t>
                        </m:r>
                      </m:num>
                      <m:den>
                        <m:r>
                          <a:rPr lang="en-IN" b="0" i="1" dirty="0" smtClean="0">
                            <a:latin typeface="Cambria Math" panose="02040503050406030204" pitchFamily="18" charset="0"/>
                          </a:rPr>
                          <m:t>𝑁</m:t>
                        </m:r>
                        <m:r>
                          <a:rPr lang="en-IN" b="0" i="1" dirty="0" smtClean="0">
                            <a:latin typeface="Cambria Math" panose="02040503050406030204" pitchFamily="18" charset="0"/>
                          </a:rPr>
                          <m:t>+1</m:t>
                        </m:r>
                      </m:den>
                    </m:f>
                  </m:oMath>
                </a14:m>
                <a:endParaRPr lang="en-IN" dirty="0"/>
              </a:p>
              <a:p>
                <a:pPr lvl="1"/>
                <a:r>
                  <a:rPr lang="en-IN" dirty="0"/>
                  <a:t>When N </a:t>
                </a:r>
                <a14:m>
                  <m:oMath xmlns:m="http://schemas.openxmlformats.org/officeDocument/2006/math">
                    <m:r>
                      <a:rPr lang="en-IN" b="0" i="1" smtClean="0">
                        <a:latin typeface="Cambria Math" panose="02040503050406030204" pitchFamily="18" charset="0"/>
                      </a:rPr>
                      <m:t>→∞</m:t>
                    </m:r>
                  </m:oMath>
                </a14:m>
                <a:r>
                  <a:rPr lang="en-IN" dirty="0"/>
                  <a:t>, </a:t>
                </a:r>
              </a:p>
              <a:p>
                <a:pPr lvl="2"/>
                <a:r>
                  <a:rPr lang="en-IN" dirty="0"/>
                  <a:t>M/M/1/N </a:t>
                </a:r>
                <a14:m>
                  <m:oMath xmlns:m="http://schemas.openxmlformats.org/officeDocument/2006/math">
                    <m:r>
                      <a:rPr lang="en-IN" b="0" i="1" smtClean="0">
                        <a:latin typeface="Cambria Math" panose="02040503050406030204" pitchFamily="18" charset="0"/>
                      </a:rPr>
                      <m:t>→ </m:t>
                    </m:r>
                  </m:oMath>
                </a14:m>
                <a:r>
                  <a:rPr lang="en-IN" dirty="0"/>
                  <a:t>M/M/1</a:t>
                </a:r>
              </a:p>
            </p:txBody>
          </p:sp>
        </mc:Choice>
        <mc:Fallback>
          <p:sp>
            <p:nvSpPr>
              <p:cNvPr id="3" name="Content Placeholder 2">
                <a:extLst>
                  <a:ext uri="{FF2B5EF4-FFF2-40B4-BE49-F238E27FC236}">
                    <a16:creationId xmlns:a16="http://schemas.microsoft.com/office/drawing/2014/main" id="{47D41BF3-117E-817C-FACD-431BCDB626FB}"/>
                  </a:ext>
                </a:extLst>
              </p:cNvPr>
              <p:cNvSpPr>
                <a:spLocks noGrp="1" noRot="1" noChangeAspect="1" noMove="1" noResize="1" noEditPoints="1" noAdjustHandles="1" noChangeArrowheads="1" noChangeShapeType="1" noTextEdit="1"/>
              </p:cNvSpPr>
              <p:nvPr>
                <p:ph idx="1"/>
              </p:nvPr>
            </p:nvSpPr>
            <p:spPr>
              <a:blipFill>
                <a:blip r:embed="rId167"/>
                <a:stretch>
                  <a:fillRect l="-653" t="-1907"/>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29676599-0513-4759-1B93-A06842BDFFF3}"/>
              </a:ext>
            </a:extLst>
          </p:cNvPr>
          <p:cNvSpPr>
            <a:spLocks noGrp="1"/>
          </p:cNvSpPr>
          <p:nvPr>
            <p:ph type="dt" sz="half" idx="10"/>
          </p:nvPr>
        </p:nvSpPr>
        <p:spPr/>
        <p:txBody>
          <a:bodyPr/>
          <a:lstStyle/>
          <a:p>
            <a:r>
              <a:rPr lang="en-IN"/>
              <a:t>11-11-2024</a:t>
            </a:r>
          </a:p>
        </p:txBody>
      </p:sp>
      <p:sp>
        <p:nvSpPr>
          <p:cNvPr id="5" name="Footer Placeholder 4">
            <a:extLst>
              <a:ext uri="{FF2B5EF4-FFF2-40B4-BE49-F238E27FC236}">
                <a16:creationId xmlns:a16="http://schemas.microsoft.com/office/drawing/2014/main" id="{85B8DF11-3064-0680-4FC0-48D77FFA96CA}"/>
              </a:ext>
            </a:extLst>
          </p:cNvPr>
          <p:cNvSpPr>
            <a:spLocks noGrp="1"/>
          </p:cNvSpPr>
          <p:nvPr>
            <p:ph type="ftr" sz="quarter" idx="11"/>
          </p:nvPr>
        </p:nvSpPr>
        <p:spPr/>
        <p:txBody>
          <a:bodyPr/>
          <a:lstStyle/>
          <a:p>
            <a:r>
              <a:rPr lang="en-GB"/>
              <a:t>EE 699 Next Generation Wireless Networks</a:t>
            </a:r>
            <a:endParaRPr lang="en-IN"/>
          </a:p>
        </p:txBody>
      </p:sp>
      <p:sp>
        <p:nvSpPr>
          <p:cNvPr id="6" name="Slide Number Placeholder 5">
            <a:extLst>
              <a:ext uri="{FF2B5EF4-FFF2-40B4-BE49-F238E27FC236}">
                <a16:creationId xmlns:a16="http://schemas.microsoft.com/office/drawing/2014/main" id="{3D0ABC70-9AF5-6902-BA19-EC288AA2BF02}"/>
              </a:ext>
            </a:extLst>
          </p:cNvPr>
          <p:cNvSpPr>
            <a:spLocks noGrp="1"/>
          </p:cNvSpPr>
          <p:nvPr>
            <p:ph type="sldNum" sz="quarter" idx="12"/>
          </p:nvPr>
        </p:nvSpPr>
        <p:spPr/>
        <p:txBody>
          <a:bodyPr/>
          <a:lstStyle/>
          <a:p>
            <a:fld id="{50AA789A-47A0-452A-AC36-A3ADBAC401EF}" type="slidenum">
              <a:rPr lang="en-IN" smtClean="0"/>
              <a:t>20</a:t>
            </a:fld>
            <a:endParaRPr lang="en-IN"/>
          </a:p>
        </p:txBody>
      </p:sp>
      <p:grpSp>
        <p:nvGrpSpPr>
          <p:cNvPr id="174" name="Group 173" descr="\documentclass{article}&#10;\usepackage{amsmath}&#10;\pagestyle{empty}&#10;\begin{document}&#10;&#10;&#10;The blocking probability is the probability that the queue buffer is full, i.e., $P_N(t)$. Using the derived equations, Blocking Probability is $\frac{(1-\rho)}{(1 - \rho^{N+1})} \rho^N$ when the system is in equilibrium.&#10;&#10;\end{document}" title="IguanaTex Shape Display">
            <a:extLst>
              <a:ext uri="{FF2B5EF4-FFF2-40B4-BE49-F238E27FC236}">
                <a16:creationId xmlns:a16="http://schemas.microsoft.com/office/drawing/2014/main" id="{694FFF1C-0C73-3FF9-00B2-17CAE66AD32C}"/>
              </a:ext>
            </a:extLst>
          </p:cNvPr>
          <p:cNvGrpSpPr>
            <a:grpSpLocks noChangeAspect="1"/>
          </p:cNvGrpSpPr>
          <p:nvPr>
            <p:custDataLst>
              <p:tags r:id="rId1"/>
            </p:custDataLst>
          </p:nvPr>
        </p:nvGrpSpPr>
        <p:grpSpPr>
          <a:xfrm>
            <a:off x="1861500" y="1514656"/>
            <a:ext cx="9492300" cy="982268"/>
            <a:chOff x="4425724" y="4251119"/>
            <a:chExt cx="10449098" cy="1081278"/>
          </a:xfrm>
        </p:grpSpPr>
        <p:sp>
          <p:nvSpPr>
            <p:cNvPr id="10" name="Freeform: Shape 9">
              <a:extLst>
                <a:ext uri="{FF2B5EF4-FFF2-40B4-BE49-F238E27FC236}">
                  <a16:creationId xmlns:a16="http://schemas.microsoft.com/office/drawing/2014/main" id="{B573648F-329E-3F2E-322A-668C3BB3121B}"/>
                </a:ext>
              </a:extLst>
            </p:cNvPr>
            <p:cNvSpPr/>
            <p:nvPr>
              <p:custDataLst>
                <p:tags r:id="rId2"/>
              </p:custDataLst>
            </p:nvPr>
          </p:nvSpPr>
          <p:spPr>
            <a:xfrm>
              <a:off x="4885709" y="4259682"/>
              <a:ext cx="196789" cy="207047"/>
            </a:xfrm>
            <a:custGeom>
              <a:avLst/>
              <a:gdLst>
                <a:gd name="connsiteX0" fmla="*/ 191105 w 196789"/>
                <a:gd name="connsiteY0" fmla="*/ 63 h 207047"/>
                <a:gd name="connsiteX1" fmla="*/ 5838 w 196789"/>
                <a:gd name="connsiteY1" fmla="*/ 63 h 207047"/>
                <a:gd name="connsiteX2" fmla="*/ 77 w 196789"/>
                <a:gd name="connsiteY2" fmla="*/ 68875 h 207047"/>
                <a:gd name="connsiteX3" fmla="*/ 7657 w 196789"/>
                <a:gd name="connsiteY3" fmla="*/ 68875 h 207047"/>
                <a:gd name="connsiteX4" fmla="*/ 62237 w 196789"/>
                <a:gd name="connsiteY4" fmla="*/ 9543 h 207047"/>
                <a:gd name="connsiteX5" fmla="*/ 78611 w 196789"/>
                <a:gd name="connsiteY5" fmla="*/ 10155 h 207047"/>
                <a:gd name="connsiteX6" fmla="*/ 84978 w 196789"/>
                <a:gd name="connsiteY6" fmla="*/ 21777 h 207047"/>
                <a:gd name="connsiteX7" fmla="*/ 84978 w 196789"/>
                <a:gd name="connsiteY7" fmla="*/ 182949 h 207047"/>
                <a:gd name="connsiteX8" fmla="*/ 53140 w 196789"/>
                <a:gd name="connsiteY8" fmla="*/ 197629 h 207047"/>
                <a:gd name="connsiteX9" fmla="*/ 41011 w 196789"/>
                <a:gd name="connsiteY9" fmla="*/ 197629 h 207047"/>
                <a:gd name="connsiteX10" fmla="*/ 41011 w 196789"/>
                <a:gd name="connsiteY10" fmla="*/ 207110 h 207047"/>
                <a:gd name="connsiteX11" fmla="*/ 98320 w 196789"/>
                <a:gd name="connsiteY11" fmla="*/ 206192 h 207047"/>
                <a:gd name="connsiteX12" fmla="*/ 155932 w 196789"/>
                <a:gd name="connsiteY12" fmla="*/ 207110 h 207047"/>
                <a:gd name="connsiteX13" fmla="*/ 155932 w 196789"/>
                <a:gd name="connsiteY13" fmla="*/ 197629 h 207047"/>
                <a:gd name="connsiteX14" fmla="*/ 143803 w 196789"/>
                <a:gd name="connsiteY14" fmla="*/ 197629 h 207047"/>
                <a:gd name="connsiteX15" fmla="*/ 111965 w 196789"/>
                <a:gd name="connsiteY15" fmla="*/ 182949 h 207047"/>
                <a:gd name="connsiteX16" fmla="*/ 111965 w 196789"/>
                <a:gd name="connsiteY16" fmla="*/ 21777 h 207047"/>
                <a:gd name="connsiteX17" fmla="*/ 117423 w 196789"/>
                <a:gd name="connsiteY17" fmla="*/ 10155 h 207047"/>
                <a:gd name="connsiteX18" fmla="*/ 134706 w 196789"/>
                <a:gd name="connsiteY18" fmla="*/ 9543 h 207047"/>
                <a:gd name="connsiteX19" fmla="*/ 189286 w 196789"/>
                <a:gd name="connsiteY19" fmla="*/ 68875 h 207047"/>
                <a:gd name="connsiteX20" fmla="*/ 196866 w 196789"/>
                <a:gd name="connsiteY20" fmla="*/ 68875 h 207047"/>
                <a:gd name="connsiteX21" fmla="*/ 191105 w 196789"/>
                <a:gd name="connsiteY21" fmla="*/ 63 h 20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6789" h="207047">
                  <a:moveTo>
                    <a:pt x="191105" y="63"/>
                  </a:moveTo>
                  <a:lnTo>
                    <a:pt x="5838" y="63"/>
                  </a:lnTo>
                  <a:lnTo>
                    <a:pt x="77" y="68875"/>
                  </a:lnTo>
                  <a:lnTo>
                    <a:pt x="7657" y="68875"/>
                  </a:lnTo>
                  <a:cubicBezTo>
                    <a:pt x="11902" y="19636"/>
                    <a:pt x="16451" y="9543"/>
                    <a:pt x="62237" y="9543"/>
                  </a:cubicBezTo>
                  <a:cubicBezTo>
                    <a:pt x="67695" y="9543"/>
                    <a:pt x="75578" y="9543"/>
                    <a:pt x="78611" y="10155"/>
                  </a:cubicBezTo>
                  <a:cubicBezTo>
                    <a:pt x="84978" y="11378"/>
                    <a:pt x="84978" y="14743"/>
                    <a:pt x="84978" y="21777"/>
                  </a:cubicBezTo>
                  <a:lnTo>
                    <a:pt x="84978" y="182949"/>
                  </a:lnTo>
                  <a:cubicBezTo>
                    <a:pt x="84978" y="193347"/>
                    <a:pt x="84978" y="197629"/>
                    <a:pt x="53140" y="197629"/>
                  </a:cubicBezTo>
                  <a:lnTo>
                    <a:pt x="41011" y="197629"/>
                  </a:lnTo>
                  <a:lnTo>
                    <a:pt x="41011" y="207110"/>
                  </a:lnTo>
                  <a:cubicBezTo>
                    <a:pt x="53443" y="206192"/>
                    <a:pt x="84372" y="206192"/>
                    <a:pt x="98320" y="206192"/>
                  </a:cubicBezTo>
                  <a:cubicBezTo>
                    <a:pt x="112268" y="206192"/>
                    <a:pt x="143500" y="206192"/>
                    <a:pt x="155932" y="207110"/>
                  </a:cubicBezTo>
                  <a:lnTo>
                    <a:pt x="155932" y="197629"/>
                  </a:lnTo>
                  <a:lnTo>
                    <a:pt x="143803" y="197629"/>
                  </a:lnTo>
                  <a:cubicBezTo>
                    <a:pt x="111965" y="197629"/>
                    <a:pt x="111965" y="193347"/>
                    <a:pt x="111965" y="182949"/>
                  </a:cubicBezTo>
                  <a:lnTo>
                    <a:pt x="111965" y="21777"/>
                  </a:lnTo>
                  <a:cubicBezTo>
                    <a:pt x="111965" y="15660"/>
                    <a:pt x="111965" y="11378"/>
                    <a:pt x="117423" y="10155"/>
                  </a:cubicBezTo>
                  <a:cubicBezTo>
                    <a:pt x="120758" y="9543"/>
                    <a:pt x="128945" y="9543"/>
                    <a:pt x="134706" y="9543"/>
                  </a:cubicBezTo>
                  <a:cubicBezTo>
                    <a:pt x="180493" y="9543"/>
                    <a:pt x="185041" y="19636"/>
                    <a:pt x="189286" y="68875"/>
                  </a:cubicBezTo>
                  <a:lnTo>
                    <a:pt x="196866" y="68875"/>
                  </a:lnTo>
                  <a:lnTo>
                    <a:pt x="191105" y="63"/>
                  </a:lnTo>
                  <a:close/>
                </a:path>
              </a:pathLst>
            </a:custGeom>
            <a:solidFill>
              <a:srgbClr val="000000"/>
            </a:solidFill>
            <a:ln w="30430"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B1117805-A6C6-713D-9874-2057654BA254}"/>
                </a:ext>
              </a:extLst>
            </p:cNvPr>
            <p:cNvSpPr/>
            <p:nvPr>
              <p:custDataLst>
                <p:tags r:id="rId3"/>
              </p:custDataLst>
            </p:nvPr>
          </p:nvSpPr>
          <p:spPr>
            <a:xfrm>
              <a:off x="5103489" y="4254483"/>
              <a:ext cx="152519" cy="212246"/>
            </a:xfrm>
            <a:custGeom>
              <a:avLst/>
              <a:gdLst>
                <a:gd name="connsiteX0" fmla="*/ 23735 w 152519"/>
                <a:gd name="connsiteY0" fmla="*/ 189066 h 212246"/>
                <a:gd name="connsiteX1" fmla="*/ 84 w 152519"/>
                <a:gd name="connsiteY1" fmla="*/ 202828 h 212246"/>
                <a:gd name="connsiteX2" fmla="*/ 84 w 152519"/>
                <a:gd name="connsiteY2" fmla="*/ 212309 h 212246"/>
                <a:gd name="connsiteX3" fmla="*/ 34348 w 152519"/>
                <a:gd name="connsiteY3" fmla="*/ 211391 h 212246"/>
                <a:gd name="connsiteX4" fmla="*/ 68308 w 152519"/>
                <a:gd name="connsiteY4" fmla="*/ 212309 h 212246"/>
                <a:gd name="connsiteX5" fmla="*/ 68308 w 152519"/>
                <a:gd name="connsiteY5" fmla="*/ 202828 h 212246"/>
                <a:gd name="connsiteX6" fmla="*/ 44657 w 152519"/>
                <a:gd name="connsiteY6" fmla="*/ 189066 h 212246"/>
                <a:gd name="connsiteX7" fmla="*/ 44657 w 152519"/>
                <a:gd name="connsiteY7" fmla="*/ 132793 h 212246"/>
                <a:gd name="connsiteX8" fmla="*/ 85592 w 152519"/>
                <a:gd name="connsiteY8" fmla="*/ 83860 h 212246"/>
                <a:gd name="connsiteX9" fmla="*/ 108030 w 152519"/>
                <a:gd name="connsiteY9" fmla="*/ 117807 h 212246"/>
                <a:gd name="connsiteX10" fmla="*/ 108030 w 152519"/>
                <a:gd name="connsiteY10" fmla="*/ 189066 h 212246"/>
                <a:gd name="connsiteX11" fmla="*/ 84379 w 152519"/>
                <a:gd name="connsiteY11" fmla="*/ 202828 h 212246"/>
                <a:gd name="connsiteX12" fmla="*/ 84379 w 152519"/>
                <a:gd name="connsiteY12" fmla="*/ 212309 h 212246"/>
                <a:gd name="connsiteX13" fmla="*/ 118643 w 152519"/>
                <a:gd name="connsiteY13" fmla="*/ 211391 h 212246"/>
                <a:gd name="connsiteX14" fmla="*/ 152604 w 152519"/>
                <a:gd name="connsiteY14" fmla="*/ 212309 h 212246"/>
                <a:gd name="connsiteX15" fmla="*/ 152604 w 152519"/>
                <a:gd name="connsiteY15" fmla="*/ 202828 h 212246"/>
                <a:gd name="connsiteX16" fmla="*/ 128952 w 152519"/>
                <a:gd name="connsiteY16" fmla="*/ 193653 h 212246"/>
                <a:gd name="connsiteX17" fmla="*/ 128952 w 152519"/>
                <a:gd name="connsiteY17" fmla="*/ 135240 h 212246"/>
                <a:gd name="connsiteX18" fmla="*/ 119553 w 152519"/>
                <a:gd name="connsiteY18" fmla="*/ 88448 h 212246"/>
                <a:gd name="connsiteX19" fmla="*/ 87714 w 152519"/>
                <a:gd name="connsiteY19" fmla="*/ 77132 h 212246"/>
                <a:gd name="connsiteX20" fmla="*/ 43748 w 152519"/>
                <a:gd name="connsiteY20" fmla="*/ 107103 h 212246"/>
                <a:gd name="connsiteX21" fmla="*/ 43748 w 152519"/>
                <a:gd name="connsiteY21" fmla="*/ 63 h 212246"/>
                <a:gd name="connsiteX22" fmla="*/ 84 w 152519"/>
                <a:gd name="connsiteY22" fmla="*/ 3427 h 212246"/>
                <a:gd name="connsiteX23" fmla="*/ 84 w 152519"/>
                <a:gd name="connsiteY23" fmla="*/ 12908 h 212246"/>
                <a:gd name="connsiteX24" fmla="*/ 23735 w 152519"/>
                <a:gd name="connsiteY24" fmla="*/ 30034 h 212246"/>
                <a:gd name="connsiteX25" fmla="*/ 23735 w 152519"/>
                <a:gd name="connsiteY25" fmla="*/ 189066 h 21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2519" h="212246">
                  <a:moveTo>
                    <a:pt x="23735" y="189066"/>
                  </a:moveTo>
                  <a:cubicBezTo>
                    <a:pt x="23735" y="202828"/>
                    <a:pt x="20400" y="202828"/>
                    <a:pt x="84" y="202828"/>
                  </a:cubicBezTo>
                  <a:lnTo>
                    <a:pt x="84" y="212309"/>
                  </a:lnTo>
                  <a:cubicBezTo>
                    <a:pt x="10697" y="212003"/>
                    <a:pt x="26161" y="211391"/>
                    <a:pt x="34348" y="211391"/>
                  </a:cubicBezTo>
                  <a:cubicBezTo>
                    <a:pt x="42231" y="211391"/>
                    <a:pt x="57999" y="212003"/>
                    <a:pt x="68308" y="212309"/>
                  </a:cubicBezTo>
                  <a:lnTo>
                    <a:pt x="68308" y="202828"/>
                  </a:lnTo>
                  <a:cubicBezTo>
                    <a:pt x="47993" y="202828"/>
                    <a:pt x="44657" y="202828"/>
                    <a:pt x="44657" y="189066"/>
                  </a:cubicBezTo>
                  <a:lnTo>
                    <a:pt x="44657" y="132793"/>
                  </a:lnTo>
                  <a:cubicBezTo>
                    <a:pt x="44657" y="100987"/>
                    <a:pt x="66186" y="83860"/>
                    <a:pt x="85592" y="83860"/>
                  </a:cubicBezTo>
                  <a:cubicBezTo>
                    <a:pt x="104695" y="83860"/>
                    <a:pt x="108030" y="100375"/>
                    <a:pt x="108030" y="117807"/>
                  </a:cubicBezTo>
                  <a:lnTo>
                    <a:pt x="108030" y="189066"/>
                  </a:lnTo>
                  <a:cubicBezTo>
                    <a:pt x="108030" y="202828"/>
                    <a:pt x="104695" y="202828"/>
                    <a:pt x="84379" y="202828"/>
                  </a:cubicBezTo>
                  <a:lnTo>
                    <a:pt x="84379" y="212309"/>
                  </a:lnTo>
                  <a:cubicBezTo>
                    <a:pt x="94992" y="212003"/>
                    <a:pt x="110456" y="211391"/>
                    <a:pt x="118643" y="211391"/>
                  </a:cubicBezTo>
                  <a:cubicBezTo>
                    <a:pt x="126527" y="211391"/>
                    <a:pt x="142294" y="212003"/>
                    <a:pt x="152604" y="212309"/>
                  </a:cubicBezTo>
                  <a:lnTo>
                    <a:pt x="152604" y="202828"/>
                  </a:lnTo>
                  <a:cubicBezTo>
                    <a:pt x="136836" y="202828"/>
                    <a:pt x="129256" y="202828"/>
                    <a:pt x="128952" y="193653"/>
                  </a:cubicBezTo>
                  <a:lnTo>
                    <a:pt x="128952" y="135240"/>
                  </a:lnTo>
                  <a:cubicBezTo>
                    <a:pt x="128952" y="108938"/>
                    <a:pt x="128952" y="99458"/>
                    <a:pt x="119553" y="88448"/>
                  </a:cubicBezTo>
                  <a:cubicBezTo>
                    <a:pt x="115307" y="83249"/>
                    <a:pt x="105301" y="77132"/>
                    <a:pt x="87714" y="77132"/>
                  </a:cubicBezTo>
                  <a:cubicBezTo>
                    <a:pt x="62244" y="77132"/>
                    <a:pt x="48902" y="95482"/>
                    <a:pt x="43748" y="107103"/>
                  </a:cubicBezTo>
                  <a:lnTo>
                    <a:pt x="43748" y="63"/>
                  </a:lnTo>
                  <a:lnTo>
                    <a:pt x="84" y="3427"/>
                  </a:lnTo>
                  <a:lnTo>
                    <a:pt x="84" y="12908"/>
                  </a:lnTo>
                  <a:cubicBezTo>
                    <a:pt x="21309" y="12908"/>
                    <a:pt x="23735" y="15048"/>
                    <a:pt x="23735" y="30034"/>
                  </a:cubicBezTo>
                  <a:lnTo>
                    <a:pt x="23735" y="189066"/>
                  </a:lnTo>
                  <a:close/>
                </a:path>
              </a:pathLst>
            </a:custGeom>
            <a:solidFill>
              <a:srgbClr val="000000"/>
            </a:solidFill>
            <a:ln w="30430"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67DEB543-3308-BF60-0234-F0FA5490BE88}"/>
                </a:ext>
              </a:extLst>
            </p:cNvPr>
            <p:cNvSpPr/>
            <p:nvPr>
              <p:custDataLst>
                <p:tags r:id="rId4"/>
              </p:custDataLst>
            </p:nvPr>
          </p:nvSpPr>
          <p:spPr>
            <a:xfrm>
              <a:off x="5270732" y="4329717"/>
              <a:ext cx="117346" cy="140376"/>
            </a:xfrm>
            <a:custGeom>
              <a:avLst/>
              <a:gdLst>
                <a:gd name="connsiteX0" fmla="*/ 25560 w 117346"/>
                <a:gd name="connsiteY0" fmla="*/ 60006 h 140376"/>
                <a:gd name="connsiteX1" fmla="*/ 63159 w 117346"/>
                <a:gd name="connsiteY1" fmla="*/ 6791 h 140376"/>
                <a:gd name="connsiteX2" fmla="*/ 97423 w 117346"/>
                <a:gd name="connsiteY2" fmla="*/ 60006 h 140376"/>
                <a:gd name="connsiteX3" fmla="*/ 25560 w 117346"/>
                <a:gd name="connsiteY3" fmla="*/ 60006 h 140376"/>
                <a:gd name="connsiteX4" fmla="*/ 25257 w 117346"/>
                <a:gd name="connsiteY4" fmla="*/ 66428 h 140376"/>
                <a:gd name="connsiteX5" fmla="*/ 109855 w 117346"/>
                <a:gd name="connsiteY5" fmla="*/ 66428 h 140376"/>
                <a:gd name="connsiteX6" fmla="*/ 117436 w 117346"/>
                <a:gd name="connsiteY6" fmla="*/ 60006 h 140376"/>
                <a:gd name="connsiteX7" fmla="*/ 63159 w 117346"/>
                <a:gd name="connsiteY7" fmla="*/ 63 h 140376"/>
                <a:gd name="connsiteX8" fmla="*/ 89 w 117346"/>
                <a:gd name="connsiteY8" fmla="*/ 69792 h 140376"/>
                <a:gd name="connsiteX9" fmla="*/ 66798 w 117346"/>
                <a:gd name="connsiteY9" fmla="*/ 140439 h 140376"/>
                <a:gd name="connsiteX10" fmla="*/ 117436 w 117346"/>
                <a:gd name="connsiteY10" fmla="*/ 100681 h 140376"/>
                <a:gd name="connsiteX11" fmla="*/ 113494 w 117346"/>
                <a:gd name="connsiteY11" fmla="*/ 97011 h 140376"/>
                <a:gd name="connsiteX12" fmla="*/ 109552 w 117346"/>
                <a:gd name="connsiteY12" fmla="*/ 101293 h 140376"/>
                <a:gd name="connsiteX13" fmla="*/ 68617 w 117346"/>
                <a:gd name="connsiteY13" fmla="*/ 132793 h 140376"/>
                <a:gd name="connsiteX14" fmla="*/ 34353 w 117346"/>
                <a:gd name="connsiteY14" fmla="*/ 112302 h 140376"/>
                <a:gd name="connsiteX15" fmla="*/ 25257 w 117346"/>
                <a:gd name="connsiteY15" fmla="*/ 66428 h 14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7346" h="140376">
                  <a:moveTo>
                    <a:pt x="25560" y="60006"/>
                  </a:moveTo>
                  <a:cubicBezTo>
                    <a:pt x="27379" y="14437"/>
                    <a:pt x="52850" y="6791"/>
                    <a:pt x="63159" y="6791"/>
                  </a:cubicBezTo>
                  <a:cubicBezTo>
                    <a:pt x="94391" y="6791"/>
                    <a:pt x="97423" y="48078"/>
                    <a:pt x="97423" y="60006"/>
                  </a:cubicBezTo>
                  <a:lnTo>
                    <a:pt x="25560" y="60006"/>
                  </a:lnTo>
                  <a:close/>
                  <a:moveTo>
                    <a:pt x="25257" y="66428"/>
                  </a:moveTo>
                  <a:lnTo>
                    <a:pt x="109855" y="66428"/>
                  </a:lnTo>
                  <a:cubicBezTo>
                    <a:pt x="116526" y="66428"/>
                    <a:pt x="117436" y="66428"/>
                    <a:pt x="117436" y="60006"/>
                  </a:cubicBezTo>
                  <a:cubicBezTo>
                    <a:pt x="117436" y="29728"/>
                    <a:pt x="101062" y="63"/>
                    <a:pt x="63159" y="63"/>
                  </a:cubicBezTo>
                  <a:cubicBezTo>
                    <a:pt x="27986" y="63"/>
                    <a:pt x="89" y="31563"/>
                    <a:pt x="89" y="69792"/>
                  </a:cubicBezTo>
                  <a:cubicBezTo>
                    <a:pt x="89" y="110773"/>
                    <a:pt x="31928" y="140439"/>
                    <a:pt x="66798" y="140439"/>
                  </a:cubicBezTo>
                  <a:cubicBezTo>
                    <a:pt x="103791" y="140439"/>
                    <a:pt x="117436" y="106492"/>
                    <a:pt x="117436" y="100681"/>
                  </a:cubicBezTo>
                  <a:cubicBezTo>
                    <a:pt x="117436" y="97623"/>
                    <a:pt x="115010" y="97011"/>
                    <a:pt x="113494" y="97011"/>
                  </a:cubicBezTo>
                  <a:cubicBezTo>
                    <a:pt x="110765" y="97011"/>
                    <a:pt x="110158" y="98846"/>
                    <a:pt x="109552" y="101293"/>
                  </a:cubicBezTo>
                  <a:cubicBezTo>
                    <a:pt x="98939" y="132793"/>
                    <a:pt x="71649" y="132793"/>
                    <a:pt x="68617" y="132793"/>
                  </a:cubicBezTo>
                  <a:cubicBezTo>
                    <a:pt x="53456" y="132793"/>
                    <a:pt x="41327" y="123618"/>
                    <a:pt x="34353" y="112302"/>
                  </a:cubicBezTo>
                  <a:cubicBezTo>
                    <a:pt x="25257" y="97623"/>
                    <a:pt x="25257" y="77438"/>
                    <a:pt x="25257" y="66428"/>
                  </a:cubicBezTo>
                  <a:close/>
                </a:path>
              </a:pathLst>
            </a:custGeom>
            <a:solidFill>
              <a:srgbClr val="000000"/>
            </a:solidFill>
            <a:ln w="30430"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906DB029-7831-3BEF-D7A9-75D21520686F}"/>
                </a:ext>
              </a:extLst>
            </p:cNvPr>
            <p:cNvSpPr/>
            <p:nvPr>
              <p:custDataLst>
                <p:tags r:id="rId5"/>
              </p:custDataLst>
            </p:nvPr>
          </p:nvSpPr>
          <p:spPr>
            <a:xfrm>
              <a:off x="5501786" y="4254483"/>
              <a:ext cx="149487" cy="215610"/>
            </a:xfrm>
            <a:custGeom>
              <a:avLst/>
              <a:gdLst>
                <a:gd name="connsiteX0" fmla="*/ 43761 w 149487"/>
                <a:gd name="connsiteY0" fmla="*/ 97011 h 215610"/>
                <a:gd name="connsiteX1" fmla="*/ 43761 w 149487"/>
                <a:gd name="connsiteY1" fmla="*/ 63 h 215610"/>
                <a:gd name="connsiteX2" fmla="*/ 97 w 149487"/>
                <a:gd name="connsiteY2" fmla="*/ 3427 h 215610"/>
                <a:gd name="connsiteX3" fmla="*/ 97 w 149487"/>
                <a:gd name="connsiteY3" fmla="*/ 12908 h 215610"/>
                <a:gd name="connsiteX4" fmla="*/ 23748 w 149487"/>
                <a:gd name="connsiteY4" fmla="*/ 30034 h 215610"/>
                <a:gd name="connsiteX5" fmla="*/ 23748 w 149487"/>
                <a:gd name="connsiteY5" fmla="*/ 212309 h 215610"/>
                <a:gd name="connsiteX6" fmla="*/ 31329 w 149487"/>
                <a:gd name="connsiteY6" fmla="*/ 212309 h 215610"/>
                <a:gd name="connsiteX7" fmla="*/ 42245 w 149487"/>
                <a:gd name="connsiteY7" fmla="*/ 193347 h 215610"/>
                <a:gd name="connsiteX8" fmla="*/ 81966 w 149487"/>
                <a:gd name="connsiteY8" fmla="*/ 215673 h 215610"/>
                <a:gd name="connsiteX9" fmla="*/ 149584 w 149487"/>
                <a:gd name="connsiteY9" fmla="*/ 146250 h 215610"/>
                <a:gd name="connsiteX10" fmla="*/ 85302 w 149487"/>
                <a:gd name="connsiteY10" fmla="*/ 77132 h 215610"/>
                <a:gd name="connsiteX11" fmla="*/ 43761 w 149487"/>
                <a:gd name="connsiteY11" fmla="*/ 97011 h 215610"/>
                <a:gd name="connsiteX12" fmla="*/ 44670 w 149487"/>
                <a:gd name="connsiteY12" fmla="*/ 177444 h 215610"/>
                <a:gd name="connsiteX13" fmla="*/ 44670 w 149487"/>
                <a:gd name="connsiteY13" fmla="*/ 114443 h 215610"/>
                <a:gd name="connsiteX14" fmla="*/ 48006 w 149487"/>
                <a:gd name="connsiteY14" fmla="*/ 103433 h 215610"/>
                <a:gd name="connsiteX15" fmla="*/ 83786 w 149487"/>
                <a:gd name="connsiteY15" fmla="*/ 83860 h 215610"/>
                <a:gd name="connsiteX16" fmla="*/ 115624 w 149487"/>
                <a:gd name="connsiteY16" fmla="*/ 103433 h 215610"/>
                <a:gd name="connsiteX17" fmla="*/ 124417 w 149487"/>
                <a:gd name="connsiteY17" fmla="*/ 145944 h 215610"/>
                <a:gd name="connsiteX18" fmla="*/ 115017 w 149487"/>
                <a:gd name="connsiteY18" fmla="*/ 189372 h 215610"/>
                <a:gd name="connsiteX19" fmla="*/ 80754 w 149487"/>
                <a:gd name="connsiteY19" fmla="*/ 208945 h 215610"/>
                <a:gd name="connsiteX20" fmla="*/ 48915 w 149487"/>
                <a:gd name="connsiteY20" fmla="*/ 190289 h 215610"/>
                <a:gd name="connsiteX21" fmla="*/ 44670 w 149487"/>
                <a:gd name="connsiteY21" fmla="*/ 177444 h 21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9487" h="215610">
                  <a:moveTo>
                    <a:pt x="43761" y="97011"/>
                  </a:moveTo>
                  <a:lnTo>
                    <a:pt x="43761" y="63"/>
                  </a:lnTo>
                  <a:lnTo>
                    <a:pt x="97" y="3427"/>
                  </a:lnTo>
                  <a:lnTo>
                    <a:pt x="97" y="12908"/>
                  </a:lnTo>
                  <a:cubicBezTo>
                    <a:pt x="21322" y="12908"/>
                    <a:pt x="23748" y="15048"/>
                    <a:pt x="23748" y="30034"/>
                  </a:cubicBezTo>
                  <a:lnTo>
                    <a:pt x="23748" y="212309"/>
                  </a:lnTo>
                  <a:lnTo>
                    <a:pt x="31329" y="212309"/>
                  </a:lnTo>
                  <a:cubicBezTo>
                    <a:pt x="31632" y="212003"/>
                    <a:pt x="34058" y="207722"/>
                    <a:pt x="42245" y="193347"/>
                  </a:cubicBezTo>
                  <a:cubicBezTo>
                    <a:pt x="46793" y="200382"/>
                    <a:pt x="59528" y="215673"/>
                    <a:pt x="81966" y="215673"/>
                  </a:cubicBezTo>
                  <a:cubicBezTo>
                    <a:pt x="118050" y="215673"/>
                    <a:pt x="149584" y="185702"/>
                    <a:pt x="149584" y="146250"/>
                  </a:cubicBezTo>
                  <a:cubicBezTo>
                    <a:pt x="149584" y="107409"/>
                    <a:pt x="119869" y="77132"/>
                    <a:pt x="85302" y="77132"/>
                  </a:cubicBezTo>
                  <a:cubicBezTo>
                    <a:pt x="61651" y="77132"/>
                    <a:pt x="48612" y="91506"/>
                    <a:pt x="43761" y="97011"/>
                  </a:cubicBezTo>
                  <a:close/>
                  <a:moveTo>
                    <a:pt x="44670" y="177444"/>
                  </a:moveTo>
                  <a:lnTo>
                    <a:pt x="44670" y="114443"/>
                  </a:lnTo>
                  <a:cubicBezTo>
                    <a:pt x="44670" y="108633"/>
                    <a:pt x="44670" y="108327"/>
                    <a:pt x="48006" y="103433"/>
                  </a:cubicBezTo>
                  <a:cubicBezTo>
                    <a:pt x="59831" y="86307"/>
                    <a:pt x="76508" y="83860"/>
                    <a:pt x="83786" y="83860"/>
                  </a:cubicBezTo>
                  <a:cubicBezTo>
                    <a:pt x="97431" y="83860"/>
                    <a:pt x="108347" y="91812"/>
                    <a:pt x="115624" y="103433"/>
                  </a:cubicBezTo>
                  <a:cubicBezTo>
                    <a:pt x="123508" y="115972"/>
                    <a:pt x="124417" y="133405"/>
                    <a:pt x="124417" y="145944"/>
                  </a:cubicBezTo>
                  <a:cubicBezTo>
                    <a:pt x="124417" y="157260"/>
                    <a:pt x="123811" y="175609"/>
                    <a:pt x="115017" y="189372"/>
                  </a:cubicBezTo>
                  <a:cubicBezTo>
                    <a:pt x="108650" y="198852"/>
                    <a:pt x="97127" y="208945"/>
                    <a:pt x="80754" y="208945"/>
                  </a:cubicBezTo>
                  <a:cubicBezTo>
                    <a:pt x="67109" y="208945"/>
                    <a:pt x="56193" y="201605"/>
                    <a:pt x="48915" y="190289"/>
                  </a:cubicBezTo>
                  <a:cubicBezTo>
                    <a:pt x="44670" y="183867"/>
                    <a:pt x="44670" y="182949"/>
                    <a:pt x="44670" y="177444"/>
                  </a:cubicBezTo>
                  <a:close/>
                </a:path>
              </a:pathLst>
            </a:custGeom>
            <a:solidFill>
              <a:srgbClr val="000000"/>
            </a:solidFill>
            <a:ln w="30430"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B5BFECE-07DF-8CFC-CA13-B731E79977B4}"/>
                </a:ext>
              </a:extLst>
            </p:cNvPr>
            <p:cNvSpPr/>
            <p:nvPr>
              <p:custDataLst>
                <p:tags r:id="rId6"/>
              </p:custDataLst>
            </p:nvPr>
          </p:nvSpPr>
          <p:spPr>
            <a:xfrm>
              <a:off x="5671758" y="4254483"/>
              <a:ext cx="67314" cy="212246"/>
            </a:xfrm>
            <a:custGeom>
              <a:avLst/>
              <a:gdLst>
                <a:gd name="connsiteX0" fmla="*/ 43766 w 67314"/>
                <a:gd name="connsiteY0" fmla="*/ 63 h 212246"/>
                <a:gd name="connsiteX1" fmla="*/ 103 w 67314"/>
                <a:gd name="connsiteY1" fmla="*/ 3427 h 212246"/>
                <a:gd name="connsiteX2" fmla="*/ 103 w 67314"/>
                <a:gd name="connsiteY2" fmla="*/ 12908 h 212246"/>
                <a:gd name="connsiteX3" fmla="*/ 23754 w 67314"/>
                <a:gd name="connsiteY3" fmla="*/ 30034 h 212246"/>
                <a:gd name="connsiteX4" fmla="*/ 23754 w 67314"/>
                <a:gd name="connsiteY4" fmla="*/ 189066 h 212246"/>
                <a:gd name="connsiteX5" fmla="*/ 103 w 67314"/>
                <a:gd name="connsiteY5" fmla="*/ 202828 h 212246"/>
                <a:gd name="connsiteX6" fmla="*/ 103 w 67314"/>
                <a:gd name="connsiteY6" fmla="*/ 212309 h 212246"/>
                <a:gd name="connsiteX7" fmla="*/ 33760 w 67314"/>
                <a:gd name="connsiteY7" fmla="*/ 211391 h 212246"/>
                <a:gd name="connsiteX8" fmla="*/ 67417 w 67314"/>
                <a:gd name="connsiteY8" fmla="*/ 212309 h 212246"/>
                <a:gd name="connsiteX9" fmla="*/ 67417 w 67314"/>
                <a:gd name="connsiteY9" fmla="*/ 202828 h 212246"/>
                <a:gd name="connsiteX10" fmla="*/ 43766 w 67314"/>
                <a:gd name="connsiteY10" fmla="*/ 189066 h 212246"/>
                <a:gd name="connsiteX11" fmla="*/ 43766 w 67314"/>
                <a:gd name="connsiteY11" fmla="*/ 63 h 21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314" h="212246">
                  <a:moveTo>
                    <a:pt x="43766" y="63"/>
                  </a:moveTo>
                  <a:lnTo>
                    <a:pt x="103" y="3427"/>
                  </a:lnTo>
                  <a:lnTo>
                    <a:pt x="103" y="12908"/>
                  </a:lnTo>
                  <a:cubicBezTo>
                    <a:pt x="21328" y="12908"/>
                    <a:pt x="23754" y="15048"/>
                    <a:pt x="23754" y="30034"/>
                  </a:cubicBezTo>
                  <a:lnTo>
                    <a:pt x="23754" y="189066"/>
                  </a:lnTo>
                  <a:cubicBezTo>
                    <a:pt x="23754" y="202828"/>
                    <a:pt x="20418" y="202828"/>
                    <a:pt x="103" y="202828"/>
                  </a:cubicBezTo>
                  <a:lnTo>
                    <a:pt x="103" y="212309"/>
                  </a:lnTo>
                  <a:cubicBezTo>
                    <a:pt x="10109" y="212003"/>
                    <a:pt x="26179" y="211391"/>
                    <a:pt x="33760" y="211391"/>
                  </a:cubicBezTo>
                  <a:cubicBezTo>
                    <a:pt x="41340" y="211391"/>
                    <a:pt x="56198" y="212003"/>
                    <a:pt x="67417" y="212309"/>
                  </a:cubicBezTo>
                  <a:lnTo>
                    <a:pt x="67417" y="202828"/>
                  </a:lnTo>
                  <a:cubicBezTo>
                    <a:pt x="47102" y="202828"/>
                    <a:pt x="43766" y="202828"/>
                    <a:pt x="43766" y="189066"/>
                  </a:cubicBezTo>
                  <a:lnTo>
                    <a:pt x="43766" y="63"/>
                  </a:lnTo>
                  <a:close/>
                </a:path>
              </a:pathLst>
            </a:custGeom>
            <a:solidFill>
              <a:srgbClr val="000000"/>
            </a:solidFill>
            <a:ln w="30430"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FCF39736-F7A6-F580-9F8C-EFF5802DD1C6}"/>
                </a:ext>
              </a:extLst>
            </p:cNvPr>
            <p:cNvSpPr/>
            <p:nvPr>
              <p:custDataLst>
                <p:tags r:id="rId7"/>
              </p:custDataLst>
            </p:nvPr>
          </p:nvSpPr>
          <p:spPr>
            <a:xfrm>
              <a:off x="5754470" y="4329717"/>
              <a:ext cx="134326" cy="140376"/>
            </a:xfrm>
            <a:custGeom>
              <a:avLst/>
              <a:gdLst>
                <a:gd name="connsiteX0" fmla="*/ 134432 w 134326"/>
                <a:gd name="connsiteY0" fmla="*/ 71627 h 140376"/>
                <a:gd name="connsiteX1" fmla="*/ 67420 w 134326"/>
                <a:gd name="connsiteY1" fmla="*/ 63 h 140376"/>
                <a:gd name="connsiteX2" fmla="*/ 105 w 134326"/>
                <a:gd name="connsiteY2" fmla="*/ 71627 h 140376"/>
                <a:gd name="connsiteX3" fmla="*/ 67117 w 134326"/>
                <a:gd name="connsiteY3" fmla="*/ 140439 h 140376"/>
                <a:gd name="connsiteX4" fmla="*/ 134432 w 134326"/>
                <a:gd name="connsiteY4" fmla="*/ 71627 h 140376"/>
                <a:gd name="connsiteX5" fmla="*/ 67420 w 134326"/>
                <a:gd name="connsiteY5" fmla="*/ 132793 h 140376"/>
                <a:gd name="connsiteX6" fmla="*/ 32853 w 134326"/>
                <a:gd name="connsiteY6" fmla="*/ 112302 h 140376"/>
                <a:gd name="connsiteX7" fmla="*/ 25273 w 134326"/>
                <a:gd name="connsiteY7" fmla="*/ 69180 h 140376"/>
                <a:gd name="connsiteX8" fmla="*/ 32550 w 134326"/>
                <a:gd name="connsiteY8" fmla="*/ 27282 h 140376"/>
                <a:gd name="connsiteX9" fmla="*/ 67117 w 134326"/>
                <a:gd name="connsiteY9" fmla="*/ 6791 h 140376"/>
                <a:gd name="connsiteX10" fmla="*/ 101381 w 134326"/>
                <a:gd name="connsiteY10" fmla="*/ 26670 h 140376"/>
                <a:gd name="connsiteX11" fmla="*/ 109264 w 134326"/>
                <a:gd name="connsiteY11" fmla="*/ 69180 h 140376"/>
                <a:gd name="connsiteX12" fmla="*/ 102594 w 134326"/>
                <a:gd name="connsiteY12" fmla="*/ 110162 h 140376"/>
                <a:gd name="connsiteX13" fmla="*/ 67420 w 134326"/>
                <a:gd name="connsiteY13" fmla="*/ 132793 h 14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326" h="140376">
                  <a:moveTo>
                    <a:pt x="134432" y="71627"/>
                  </a:moveTo>
                  <a:cubicBezTo>
                    <a:pt x="134432" y="32481"/>
                    <a:pt x="104110" y="63"/>
                    <a:pt x="67420" y="63"/>
                  </a:cubicBezTo>
                  <a:cubicBezTo>
                    <a:pt x="29518" y="63"/>
                    <a:pt x="105" y="33398"/>
                    <a:pt x="105" y="71627"/>
                  </a:cubicBezTo>
                  <a:cubicBezTo>
                    <a:pt x="105" y="111079"/>
                    <a:pt x="31640" y="140439"/>
                    <a:pt x="67117" y="140439"/>
                  </a:cubicBezTo>
                  <a:cubicBezTo>
                    <a:pt x="103807" y="140439"/>
                    <a:pt x="134432" y="110467"/>
                    <a:pt x="134432" y="71627"/>
                  </a:cubicBezTo>
                  <a:close/>
                  <a:moveTo>
                    <a:pt x="67420" y="132793"/>
                  </a:moveTo>
                  <a:cubicBezTo>
                    <a:pt x="54382" y="132793"/>
                    <a:pt x="41040" y="126371"/>
                    <a:pt x="32853" y="112302"/>
                  </a:cubicBezTo>
                  <a:cubicBezTo>
                    <a:pt x="25273" y="98846"/>
                    <a:pt x="25273" y="80190"/>
                    <a:pt x="25273" y="69180"/>
                  </a:cubicBezTo>
                  <a:cubicBezTo>
                    <a:pt x="25273" y="57253"/>
                    <a:pt x="25273" y="40738"/>
                    <a:pt x="32550" y="27282"/>
                  </a:cubicBezTo>
                  <a:cubicBezTo>
                    <a:pt x="40737" y="13213"/>
                    <a:pt x="54988" y="6791"/>
                    <a:pt x="67117" y="6791"/>
                  </a:cubicBezTo>
                  <a:cubicBezTo>
                    <a:pt x="80459" y="6791"/>
                    <a:pt x="93497" y="13519"/>
                    <a:pt x="101381" y="26670"/>
                  </a:cubicBezTo>
                  <a:cubicBezTo>
                    <a:pt x="109265" y="39821"/>
                    <a:pt x="109264" y="57559"/>
                    <a:pt x="109264" y="69180"/>
                  </a:cubicBezTo>
                  <a:cubicBezTo>
                    <a:pt x="109264" y="80190"/>
                    <a:pt x="109264" y="96705"/>
                    <a:pt x="102594" y="110162"/>
                  </a:cubicBezTo>
                  <a:cubicBezTo>
                    <a:pt x="95923" y="123924"/>
                    <a:pt x="82581" y="132793"/>
                    <a:pt x="67420" y="132793"/>
                  </a:cubicBezTo>
                  <a:close/>
                </a:path>
              </a:pathLst>
            </a:custGeom>
            <a:solidFill>
              <a:srgbClr val="000000"/>
            </a:solidFill>
            <a:ln w="30430"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4074697C-F26B-EB3E-7778-A01E79A4AA75}"/>
                </a:ext>
              </a:extLst>
            </p:cNvPr>
            <p:cNvSpPr/>
            <p:nvPr>
              <p:custDataLst>
                <p:tags r:id="rId8"/>
              </p:custDataLst>
            </p:nvPr>
          </p:nvSpPr>
          <p:spPr>
            <a:xfrm>
              <a:off x="5916322" y="4329717"/>
              <a:ext cx="115526" cy="140376"/>
            </a:xfrm>
            <a:custGeom>
              <a:avLst/>
              <a:gdLst>
                <a:gd name="connsiteX0" fmla="*/ 25278 w 115526"/>
                <a:gd name="connsiteY0" fmla="*/ 70404 h 140376"/>
                <a:gd name="connsiteX1" fmla="*/ 66213 w 115526"/>
                <a:gd name="connsiteY1" fmla="*/ 7709 h 140376"/>
                <a:gd name="connsiteX2" fmla="*/ 98657 w 115526"/>
                <a:gd name="connsiteY2" fmla="*/ 19024 h 140376"/>
                <a:gd name="connsiteX3" fmla="*/ 84406 w 115526"/>
                <a:gd name="connsiteY3" fmla="*/ 33092 h 140376"/>
                <a:gd name="connsiteX4" fmla="*/ 98354 w 115526"/>
                <a:gd name="connsiteY4" fmla="*/ 47161 h 140376"/>
                <a:gd name="connsiteX5" fmla="*/ 112302 w 115526"/>
                <a:gd name="connsiteY5" fmla="*/ 32787 h 140376"/>
                <a:gd name="connsiteX6" fmla="*/ 65909 w 115526"/>
                <a:gd name="connsiteY6" fmla="*/ 63 h 140376"/>
                <a:gd name="connsiteX7" fmla="*/ 111 w 115526"/>
                <a:gd name="connsiteY7" fmla="*/ 71015 h 140376"/>
                <a:gd name="connsiteX8" fmla="*/ 65303 w 115526"/>
                <a:gd name="connsiteY8" fmla="*/ 140439 h 140376"/>
                <a:gd name="connsiteX9" fmla="*/ 115637 w 115526"/>
                <a:gd name="connsiteY9" fmla="*/ 100681 h 140376"/>
                <a:gd name="connsiteX10" fmla="*/ 111696 w 115526"/>
                <a:gd name="connsiteY10" fmla="*/ 97623 h 140376"/>
                <a:gd name="connsiteX11" fmla="*/ 107754 w 115526"/>
                <a:gd name="connsiteY11" fmla="*/ 100681 h 140376"/>
                <a:gd name="connsiteX12" fmla="*/ 68032 w 115526"/>
                <a:gd name="connsiteY12" fmla="*/ 132793 h 140376"/>
                <a:gd name="connsiteX13" fmla="*/ 25278 w 115526"/>
                <a:gd name="connsiteY13" fmla="*/ 70404 h 14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526" h="140376">
                  <a:moveTo>
                    <a:pt x="25278" y="70404"/>
                  </a:moveTo>
                  <a:cubicBezTo>
                    <a:pt x="25278" y="20553"/>
                    <a:pt x="50142" y="7709"/>
                    <a:pt x="66213" y="7709"/>
                  </a:cubicBezTo>
                  <a:cubicBezTo>
                    <a:pt x="68942" y="7709"/>
                    <a:pt x="88044" y="8014"/>
                    <a:pt x="98657" y="19024"/>
                  </a:cubicBezTo>
                  <a:cubicBezTo>
                    <a:pt x="86225" y="19942"/>
                    <a:pt x="84406" y="29117"/>
                    <a:pt x="84406" y="33092"/>
                  </a:cubicBezTo>
                  <a:cubicBezTo>
                    <a:pt x="84406" y="41044"/>
                    <a:pt x="89864" y="47161"/>
                    <a:pt x="98354" y="47161"/>
                  </a:cubicBezTo>
                  <a:cubicBezTo>
                    <a:pt x="106238" y="47161"/>
                    <a:pt x="112302" y="41962"/>
                    <a:pt x="112302" y="32787"/>
                  </a:cubicBezTo>
                  <a:cubicBezTo>
                    <a:pt x="112302" y="11990"/>
                    <a:pt x="89257" y="63"/>
                    <a:pt x="65909" y="63"/>
                  </a:cubicBezTo>
                  <a:cubicBezTo>
                    <a:pt x="28007" y="63"/>
                    <a:pt x="111" y="33092"/>
                    <a:pt x="111" y="71015"/>
                  </a:cubicBezTo>
                  <a:cubicBezTo>
                    <a:pt x="111" y="110162"/>
                    <a:pt x="30129" y="140439"/>
                    <a:pt x="65303" y="140439"/>
                  </a:cubicBezTo>
                  <a:cubicBezTo>
                    <a:pt x="105934" y="140439"/>
                    <a:pt x="115637" y="103739"/>
                    <a:pt x="115637" y="100681"/>
                  </a:cubicBezTo>
                  <a:cubicBezTo>
                    <a:pt x="115637" y="97623"/>
                    <a:pt x="112605" y="97623"/>
                    <a:pt x="111696" y="97623"/>
                  </a:cubicBezTo>
                  <a:cubicBezTo>
                    <a:pt x="108967" y="97623"/>
                    <a:pt x="108360" y="98846"/>
                    <a:pt x="107754" y="100681"/>
                  </a:cubicBezTo>
                  <a:cubicBezTo>
                    <a:pt x="98960" y="129123"/>
                    <a:pt x="79251" y="132793"/>
                    <a:pt x="68032" y="132793"/>
                  </a:cubicBezTo>
                  <a:cubicBezTo>
                    <a:pt x="51961" y="132793"/>
                    <a:pt x="25278" y="119642"/>
                    <a:pt x="25278" y="70404"/>
                  </a:cubicBezTo>
                  <a:close/>
                </a:path>
              </a:pathLst>
            </a:custGeom>
            <a:solidFill>
              <a:srgbClr val="000000"/>
            </a:solidFill>
            <a:ln w="30430"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6E5D78F7-0211-9683-8A82-2AAE1A1A29CA}"/>
                </a:ext>
              </a:extLst>
            </p:cNvPr>
            <p:cNvSpPr/>
            <p:nvPr>
              <p:custDataLst>
                <p:tags r:id="rId9"/>
              </p:custDataLst>
            </p:nvPr>
          </p:nvSpPr>
          <p:spPr>
            <a:xfrm>
              <a:off x="6040845" y="4254483"/>
              <a:ext cx="146455" cy="212246"/>
            </a:xfrm>
            <a:custGeom>
              <a:avLst/>
              <a:gdLst>
                <a:gd name="connsiteX0" fmla="*/ 23766 w 146455"/>
                <a:gd name="connsiteY0" fmla="*/ 189066 h 212246"/>
                <a:gd name="connsiteX1" fmla="*/ 115 w 146455"/>
                <a:gd name="connsiteY1" fmla="*/ 202828 h 212246"/>
                <a:gd name="connsiteX2" fmla="*/ 115 w 146455"/>
                <a:gd name="connsiteY2" fmla="*/ 212309 h 212246"/>
                <a:gd name="connsiteX3" fmla="*/ 33166 w 146455"/>
                <a:gd name="connsiteY3" fmla="*/ 211391 h 212246"/>
                <a:gd name="connsiteX4" fmla="*/ 66520 w 146455"/>
                <a:gd name="connsiteY4" fmla="*/ 212309 h 212246"/>
                <a:gd name="connsiteX5" fmla="*/ 66520 w 146455"/>
                <a:gd name="connsiteY5" fmla="*/ 202828 h 212246"/>
                <a:gd name="connsiteX6" fmla="*/ 42869 w 146455"/>
                <a:gd name="connsiteY6" fmla="*/ 189066 h 212246"/>
                <a:gd name="connsiteX7" fmla="*/ 42869 w 146455"/>
                <a:gd name="connsiteY7" fmla="*/ 157565 h 212246"/>
                <a:gd name="connsiteX8" fmla="*/ 62275 w 146455"/>
                <a:gd name="connsiteY8" fmla="*/ 140745 h 212246"/>
                <a:gd name="connsiteX9" fmla="*/ 98358 w 146455"/>
                <a:gd name="connsiteY9" fmla="*/ 195794 h 212246"/>
                <a:gd name="connsiteX10" fmla="*/ 87442 w 146455"/>
                <a:gd name="connsiteY10" fmla="*/ 202828 h 212246"/>
                <a:gd name="connsiteX11" fmla="*/ 87442 w 146455"/>
                <a:gd name="connsiteY11" fmla="*/ 212309 h 212246"/>
                <a:gd name="connsiteX12" fmla="*/ 120190 w 146455"/>
                <a:gd name="connsiteY12" fmla="*/ 211391 h 212246"/>
                <a:gd name="connsiteX13" fmla="*/ 146570 w 146455"/>
                <a:gd name="connsiteY13" fmla="*/ 212309 h 212246"/>
                <a:gd name="connsiteX14" fmla="*/ 146570 w 146455"/>
                <a:gd name="connsiteY14" fmla="*/ 202828 h 212246"/>
                <a:gd name="connsiteX15" fmla="*/ 117158 w 146455"/>
                <a:gd name="connsiteY15" fmla="*/ 186619 h 212246"/>
                <a:gd name="connsiteX16" fmla="*/ 78649 w 146455"/>
                <a:gd name="connsiteY16" fmla="*/ 131876 h 212246"/>
                <a:gd name="connsiteX17" fmla="*/ 76829 w 146455"/>
                <a:gd name="connsiteY17" fmla="*/ 128511 h 212246"/>
                <a:gd name="connsiteX18" fmla="*/ 101390 w 146455"/>
                <a:gd name="connsiteY18" fmla="*/ 106492 h 212246"/>
                <a:gd name="connsiteX19" fmla="*/ 139596 w 146455"/>
                <a:gd name="connsiteY19" fmla="*/ 89977 h 212246"/>
                <a:gd name="connsiteX20" fmla="*/ 139596 w 146455"/>
                <a:gd name="connsiteY20" fmla="*/ 80496 h 212246"/>
                <a:gd name="connsiteX21" fmla="*/ 118371 w 146455"/>
                <a:gd name="connsiteY21" fmla="*/ 81414 h 212246"/>
                <a:gd name="connsiteX22" fmla="*/ 84410 w 146455"/>
                <a:gd name="connsiteY22" fmla="*/ 80496 h 212246"/>
                <a:gd name="connsiteX23" fmla="*/ 84410 w 146455"/>
                <a:gd name="connsiteY23" fmla="*/ 89977 h 212246"/>
                <a:gd name="connsiteX24" fmla="*/ 93203 w 146455"/>
                <a:gd name="connsiteY24" fmla="*/ 97623 h 212246"/>
                <a:gd name="connsiteX25" fmla="*/ 86532 w 146455"/>
                <a:gd name="connsiteY25" fmla="*/ 109550 h 212246"/>
                <a:gd name="connsiteX26" fmla="*/ 43778 w 146455"/>
                <a:gd name="connsiteY26" fmla="*/ 146861 h 212246"/>
                <a:gd name="connsiteX27" fmla="*/ 43778 w 146455"/>
                <a:gd name="connsiteY27" fmla="*/ 63 h 212246"/>
                <a:gd name="connsiteX28" fmla="*/ 115 w 146455"/>
                <a:gd name="connsiteY28" fmla="*/ 3427 h 212246"/>
                <a:gd name="connsiteX29" fmla="*/ 115 w 146455"/>
                <a:gd name="connsiteY29" fmla="*/ 12908 h 212246"/>
                <a:gd name="connsiteX30" fmla="*/ 23766 w 146455"/>
                <a:gd name="connsiteY30" fmla="*/ 30034 h 212246"/>
                <a:gd name="connsiteX31" fmla="*/ 23766 w 146455"/>
                <a:gd name="connsiteY31" fmla="*/ 189066 h 21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6455" h="212246">
                  <a:moveTo>
                    <a:pt x="23766" y="189066"/>
                  </a:moveTo>
                  <a:cubicBezTo>
                    <a:pt x="23766" y="202828"/>
                    <a:pt x="20430" y="202828"/>
                    <a:pt x="115" y="202828"/>
                  </a:cubicBezTo>
                  <a:lnTo>
                    <a:pt x="115" y="212309"/>
                  </a:lnTo>
                  <a:cubicBezTo>
                    <a:pt x="10121" y="212003"/>
                    <a:pt x="24372" y="211391"/>
                    <a:pt x="33166" y="211391"/>
                  </a:cubicBezTo>
                  <a:cubicBezTo>
                    <a:pt x="42262" y="211391"/>
                    <a:pt x="54391" y="211697"/>
                    <a:pt x="66520" y="212309"/>
                  </a:cubicBezTo>
                  <a:lnTo>
                    <a:pt x="66520" y="202828"/>
                  </a:lnTo>
                  <a:cubicBezTo>
                    <a:pt x="46204" y="202828"/>
                    <a:pt x="42869" y="202828"/>
                    <a:pt x="42869" y="189066"/>
                  </a:cubicBezTo>
                  <a:lnTo>
                    <a:pt x="42869" y="157565"/>
                  </a:lnTo>
                  <a:lnTo>
                    <a:pt x="62275" y="140745"/>
                  </a:lnTo>
                  <a:cubicBezTo>
                    <a:pt x="85623" y="173163"/>
                    <a:pt x="98358" y="190289"/>
                    <a:pt x="98358" y="195794"/>
                  </a:cubicBezTo>
                  <a:cubicBezTo>
                    <a:pt x="98358" y="201605"/>
                    <a:pt x="93203" y="202828"/>
                    <a:pt x="87442" y="202828"/>
                  </a:cubicBezTo>
                  <a:lnTo>
                    <a:pt x="87442" y="212309"/>
                  </a:lnTo>
                  <a:cubicBezTo>
                    <a:pt x="95932" y="212003"/>
                    <a:pt x="113822" y="211391"/>
                    <a:pt x="120190" y="211391"/>
                  </a:cubicBezTo>
                  <a:cubicBezTo>
                    <a:pt x="128983" y="211391"/>
                    <a:pt x="137777" y="211697"/>
                    <a:pt x="146570" y="212309"/>
                  </a:cubicBezTo>
                  <a:lnTo>
                    <a:pt x="146570" y="202828"/>
                  </a:lnTo>
                  <a:cubicBezTo>
                    <a:pt x="135351" y="202828"/>
                    <a:pt x="128680" y="202828"/>
                    <a:pt x="117158" y="186619"/>
                  </a:cubicBezTo>
                  <a:lnTo>
                    <a:pt x="78649" y="131876"/>
                  </a:lnTo>
                  <a:cubicBezTo>
                    <a:pt x="78345" y="131264"/>
                    <a:pt x="76829" y="129429"/>
                    <a:pt x="76829" y="128511"/>
                  </a:cubicBezTo>
                  <a:cubicBezTo>
                    <a:pt x="76829" y="127288"/>
                    <a:pt x="98358" y="108938"/>
                    <a:pt x="101390" y="106492"/>
                  </a:cubicBezTo>
                  <a:cubicBezTo>
                    <a:pt x="120493" y="90894"/>
                    <a:pt x="133228" y="90283"/>
                    <a:pt x="139596" y="89977"/>
                  </a:cubicBezTo>
                  <a:lnTo>
                    <a:pt x="139596" y="80496"/>
                  </a:lnTo>
                  <a:cubicBezTo>
                    <a:pt x="130803" y="81414"/>
                    <a:pt x="126861" y="81414"/>
                    <a:pt x="118371" y="81414"/>
                  </a:cubicBezTo>
                  <a:cubicBezTo>
                    <a:pt x="107455" y="81414"/>
                    <a:pt x="88655" y="80802"/>
                    <a:pt x="84410" y="80496"/>
                  </a:cubicBezTo>
                  <a:lnTo>
                    <a:pt x="84410" y="89977"/>
                  </a:lnTo>
                  <a:cubicBezTo>
                    <a:pt x="90171" y="90283"/>
                    <a:pt x="93203" y="93647"/>
                    <a:pt x="93203" y="97623"/>
                  </a:cubicBezTo>
                  <a:cubicBezTo>
                    <a:pt x="93203" y="103739"/>
                    <a:pt x="88958" y="107409"/>
                    <a:pt x="86532" y="109550"/>
                  </a:cubicBezTo>
                  <a:lnTo>
                    <a:pt x="43778" y="146861"/>
                  </a:lnTo>
                  <a:lnTo>
                    <a:pt x="43778" y="63"/>
                  </a:lnTo>
                  <a:lnTo>
                    <a:pt x="115" y="3427"/>
                  </a:lnTo>
                  <a:lnTo>
                    <a:pt x="115" y="12908"/>
                  </a:lnTo>
                  <a:cubicBezTo>
                    <a:pt x="21340" y="12908"/>
                    <a:pt x="23766" y="15048"/>
                    <a:pt x="23766" y="30034"/>
                  </a:cubicBezTo>
                  <a:lnTo>
                    <a:pt x="23766" y="189066"/>
                  </a:lnTo>
                  <a:close/>
                </a:path>
              </a:pathLst>
            </a:custGeom>
            <a:solidFill>
              <a:srgbClr val="000000"/>
            </a:solidFill>
            <a:ln w="30430"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F90DCBAE-E396-77D7-D7D1-0E29D2E9B77A}"/>
                </a:ext>
              </a:extLst>
            </p:cNvPr>
            <p:cNvSpPr/>
            <p:nvPr>
              <p:custDataLst>
                <p:tags r:id="rId10"/>
              </p:custDataLst>
            </p:nvPr>
          </p:nvSpPr>
          <p:spPr>
            <a:xfrm>
              <a:off x="6202394" y="4262129"/>
              <a:ext cx="64889" cy="204600"/>
            </a:xfrm>
            <a:custGeom>
              <a:avLst/>
              <a:gdLst>
                <a:gd name="connsiteX0" fmla="*/ 43784 w 64889"/>
                <a:gd name="connsiteY0" fmla="*/ 69486 h 204600"/>
                <a:gd name="connsiteX1" fmla="*/ 1333 w 64889"/>
                <a:gd name="connsiteY1" fmla="*/ 72850 h 204600"/>
                <a:gd name="connsiteX2" fmla="*/ 1333 w 64889"/>
                <a:gd name="connsiteY2" fmla="*/ 82331 h 204600"/>
                <a:gd name="connsiteX3" fmla="*/ 23771 w 64889"/>
                <a:gd name="connsiteY3" fmla="*/ 99152 h 204600"/>
                <a:gd name="connsiteX4" fmla="*/ 23771 w 64889"/>
                <a:gd name="connsiteY4" fmla="*/ 181420 h 204600"/>
                <a:gd name="connsiteX5" fmla="*/ 120 w 64889"/>
                <a:gd name="connsiteY5" fmla="*/ 195182 h 204600"/>
                <a:gd name="connsiteX6" fmla="*/ 120 w 64889"/>
                <a:gd name="connsiteY6" fmla="*/ 204663 h 204600"/>
                <a:gd name="connsiteX7" fmla="*/ 33474 w 64889"/>
                <a:gd name="connsiteY7" fmla="*/ 203746 h 204600"/>
                <a:gd name="connsiteX8" fmla="*/ 65009 w 64889"/>
                <a:gd name="connsiteY8" fmla="*/ 204663 h 204600"/>
                <a:gd name="connsiteX9" fmla="*/ 65009 w 64889"/>
                <a:gd name="connsiteY9" fmla="*/ 195182 h 204600"/>
                <a:gd name="connsiteX10" fmla="*/ 43784 w 64889"/>
                <a:gd name="connsiteY10" fmla="*/ 181726 h 204600"/>
                <a:gd name="connsiteX11" fmla="*/ 43784 w 64889"/>
                <a:gd name="connsiteY11" fmla="*/ 69486 h 204600"/>
                <a:gd name="connsiteX12" fmla="*/ 44997 w 64889"/>
                <a:gd name="connsiteY12" fmla="*/ 16272 h 204600"/>
                <a:gd name="connsiteX13" fmla="*/ 28926 w 64889"/>
                <a:gd name="connsiteY13" fmla="*/ 63 h 204600"/>
                <a:gd name="connsiteX14" fmla="*/ 12855 w 64889"/>
                <a:gd name="connsiteY14" fmla="*/ 16272 h 204600"/>
                <a:gd name="connsiteX15" fmla="*/ 28926 w 64889"/>
                <a:gd name="connsiteY15" fmla="*/ 32481 h 204600"/>
                <a:gd name="connsiteX16" fmla="*/ 44997 w 64889"/>
                <a:gd name="connsiteY16" fmla="*/ 16272 h 20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889" h="204600">
                  <a:moveTo>
                    <a:pt x="43784" y="69486"/>
                  </a:moveTo>
                  <a:lnTo>
                    <a:pt x="1333" y="72850"/>
                  </a:lnTo>
                  <a:lnTo>
                    <a:pt x="1333" y="82331"/>
                  </a:lnTo>
                  <a:cubicBezTo>
                    <a:pt x="21042" y="82331"/>
                    <a:pt x="23771" y="84166"/>
                    <a:pt x="23771" y="99152"/>
                  </a:cubicBezTo>
                  <a:lnTo>
                    <a:pt x="23771" y="181420"/>
                  </a:lnTo>
                  <a:cubicBezTo>
                    <a:pt x="23771" y="195182"/>
                    <a:pt x="20436" y="195182"/>
                    <a:pt x="120" y="195182"/>
                  </a:cubicBezTo>
                  <a:lnTo>
                    <a:pt x="120" y="204663"/>
                  </a:lnTo>
                  <a:cubicBezTo>
                    <a:pt x="9823" y="204357"/>
                    <a:pt x="26197" y="203746"/>
                    <a:pt x="33474" y="203746"/>
                  </a:cubicBezTo>
                  <a:cubicBezTo>
                    <a:pt x="44087" y="203746"/>
                    <a:pt x="54700" y="204357"/>
                    <a:pt x="65009" y="204663"/>
                  </a:cubicBezTo>
                  <a:lnTo>
                    <a:pt x="65009" y="195182"/>
                  </a:lnTo>
                  <a:cubicBezTo>
                    <a:pt x="44997" y="195182"/>
                    <a:pt x="43784" y="193653"/>
                    <a:pt x="43784" y="181726"/>
                  </a:cubicBezTo>
                  <a:lnTo>
                    <a:pt x="43784" y="69486"/>
                  </a:lnTo>
                  <a:close/>
                  <a:moveTo>
                    <a:pt x="44997" y="16272"/>
                  </a:moveTo>
                  <a:cubicBezTo>
                    <a:pt x="44997" y="6485"/>
                    <a:pt x="37416" y="63"/>
                    <a:pt x="28926" y="63"/>
                  </a:cubicBezTo>
                  <a:cubicBezTo>
                    <a:pt x="19526" y="63"/>
                    <a:pt x="12855" y="8320"/>
                    <a:pt x="12855" y="16272"/>
                  </a:cubicBezTo>
                  <a:cubicBezTo>
                    <a:pt x="12855" y="24529"/>
                    <a:pt x="19526" y="32481"/>
                    <a:pt x="28926" y="32481"/>
                  </a:cubicBezTo>
                  <a:cubicBezTo>
                    <a:pt x="37416" y="32481"/>
                    <a:pt x="44997" y="26058"/>
                    <a:pt x="44997" y="16272"/>
                  </a:cubicBezTo>
                  <a:close/>
                </a:path>
              </a:pathLst>
            </a:custGeom>
            <a:solidFill>
              <a:srgbClr val="000000"/>
            </a:solidFill>
            <a:ln w="30430"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90D1D607-2640-1E9D-4505-E8E90C8CF33B}"/>
                </a:ext>
              </a:extLst>
            </p:cNvPr>
            <p:cNvSpPr/>
            <p:nvPr>
              <p:custDataLst>
                <p:tags r:id="rId11"/>
              </p:custDataLst>
            </p:nvPr>
          </p:nvSpPr>
          <p:spPr>
            <a:xfrm>
              <a:off x="6286319" y="4331552"/>
              <a:ext cx="152519" cy="135176"/>
            </a:xfrm>
            <a:custGeom>
              <a:avLst/>
              <a:gdLst>
                <a:gd name="connsiteX0" fmla="*/ 23774 w 152519"/>
                <a:gd name="connsiteY0" fmla="*/ 30034 h 135176"/>
                <a:gd name="connsiteX1" fmla="*/ 23774 w 152519"/>
                <a:gd name="connsiteY1" fmla="*/ 111997 h 135176"/>
                <a:gd name="connsiteX2" fmla="*/ 123 w 152519"/>
                <a:gd name="connsiteY2" fmla="*/ 125759 h 135176"/>
                <a:gd name="connsiteX3" fmla="*/ 123 w 152519"/>
                <a:gd name="connsiteY3" fmla="*/ 135240 h 135176"/>
                <a:gd name="connsiteX4" fmla="*/ 34387 w 152519"/>
                <a:gd name="connsiteY4" fmla="*/ 134322 h 135176"/>
                <a:gd name="connsiteX5" fmla="*/ 68347 w 152519"/>
                <a:gd name="connsiteY5" fmla="*/ 135240 h 135176"/>
                <a:gd name="connsiteX6" fmla="*/ 68347 w 152519"/>
                <a:gd name="connsiteY6" fmla="*/ 125759 h 135176"/>
                <a:gd name="connsiteX7" fmla="*/ 44696 w 152519"/>
                <a:gd name="connsiteY7" fmla="*/ 111997 h 135176"/>
                <a:gd name="connsiteX8" fmla="*/ 44696 w 152519"/>
                <a:gd name="connsiteY8" fmla="*/ 55724 h 135176"/>
                <a:gd name="connsiteX9" fmla="*/ 85631 w 152519"/>
                <a:gd name="connsiteY9" fmla="*/ 6791 h 135176"/>
                <a:gd name="connsiteX10" fmla="*/ 108069 w 152519"/>
                <a:gd name="connsiteY10" fmla="*/ 40738 h 135176"/>
                <a:gd name="connsiteX11" fmla="*/ 108069 w 152519"/>
                <a:gd name="connsiteY11" fmla="*/ 111997 h 135176"/>
                <a:gd name="connsiteX12" fmla="*/ 84418 w 152519"/>
                <a:gd name="connsiteY12" fmla="*/ 125759 h 135176"/>
                <a:gd name="connsiteX13" fmla="*/ 84418 w 152519"/>
                <a:gd name="connsiteY13" fmla="*/ 135240 h 135176"/>
                <a:gd name="connsiteX14" fmla="*/ 118682 w 152519"/>
                <a:gd name="connsiteY14" fmla="*/ 134322 h 135176"/>
                <a:gd name="connsiteX15" fmla="*/ 152642 w 152519"/>
                <a:gd name="connsiteY15" fmla="*/ 135240 h 135176"/>
                <a:gd name="connsiteX16" fmla="*/ 152642 w 152519"/>
                <a:gd name="connsiteY16" fmla="*/ 125759 h 135176"/>
                <a:gd name="connsiteX17" fmla="*/ 128991 w 152519"/>
                <a:gd name="connsiteY17" fmla="*/ 116584 h 135176"/>
                <a:gd name="connsiteX18" fmla="*/ 128991 w 152519"/>
                <a:gd name="connsiteY18" fmla="*/ 58171 h 135176"/>
                <a:gd name="connsiteX19" fmla="*/ 119591 w 152519"/>
                <a:gd name="connsiteY19" fmla="*/ 11378 h 135176"/>
                <a:gd name="connsiteX20" fmla="*/ 87753 w 152519"/>
                <a:gd name="connsiteY20" fmla="*/ 63 h 135176"/>
                <a:gd name="connsiteX21" fmla="*/ 42877 w 152519"/>
                <a:gd name="connsiteY21" fmla="*/ 32175 h 135176"/>
                <a:gd name="connsiteX22" fmla="*/ 42877 w 152519"/>
                <a:gd name="connsiteY22" fmla="*/ 63 h 135176"/>
                <a:gd name="connsiteX23" fmla="*/ 123 w 152519"/>
                <a:gd name="connsiteY23" fmla="*/ 3427 h 135176"/>
                <a:gd name="connsiteX24" fmla="*/ 123 w 152519"/>
                <a:gd name="connsiteY24" fmla="*/ 12908 h 135176"/>
                <a:gd name="connsiteX25" fmla="*/ 23774 w 152519"/>
                <a:gd name="connsiteY25" fmla="*/ 30034 h 13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2519" h="135176">
                  <a:moveTo>
                    <a:pt x="23774" y="30034"/>
                  </a:moveTo>
                  <a:lnTo>
                    <a:pt x="23774" y="111997"/>
                  </a:lnTo>
                  <a:cubicBezTo>
                    <a:pt x="23774" y="125759"/>
                    <a:pt x="20439" y="125759"/>
                    <a:pt x="123" y="125759"/>
                  </a:cubicBezTo>
                  <a:lnTo>
                    <a:pt x="123" y="135240"/>
                  </a:lnTo>
                  <a:cubicBezTo>
                    <a:pt x="10735" y="134934"/>
                    <a:pt x="26200" y="134322"/>
                    <a:pt x="34387" y="134322"/>
                  </a:cubicBezTo>
                  <a:cubicBezTo>
                    <a:pt x="42270" y="134322"/>
                    <a:pt x="58038" y="134934"/>
                    <a:pt x="68347" y="135240"/>
                  </a:cubicBezTo>
                  <a:lnTo>
                    <a:pt x="68347" y="125759"/>
                  </a:lnTo>
                  <a:cubicBezTo>
                    <a:pt x="48032" y="125759"/>
                    <a:pt x="44696" y="125759"/>
                    <a:pt x="44696" y="111997"/>
                  </a:cubicBezTo>
                  <a:lnTo>
                    <a:pt x="44696" y="55724"/>
                  </a:lnTo>
                  <a:cubicBezTo>
                    <a:pt x="44696" y="23918"/>
                    <a:pt x="66225" y="6791"/>
                    <a:pt x="85631" y="6791"/>
                  </a:cubicBezTo>
                  <a:cubicBezTo>
                    <a:pt x="104734" y="6791"/>
                    <a:pt x="108069" y="23306"/>
                    <a:pt x="108069" y="40738"/>
                  </a:cubicBezTo>
                  <a:lnTo>
                    <a:pt x="108069" y="111997"/>
                  </a:lnTo>
                  <a:cubicBezTo>
                    <a:pt x="108069" y="125759"/>
                    <a:pt x="104734" y="125759"/>
                    <a:pt x="84418" y="125759"/>
                  </a:cubicBezTo>
                  <a:lnTo>
                    <a:pt x="84418" y="135240"/>
                  </a:lnTo>
                  <a:cubicBezTo>
                    <a:pt x="95031" y="134934"/>
                    <a:pt x="110495" y="134322"/>
                    <a:pt x="118682" y="134322"/>
                  </a:cubicBezTo>
                  <a:cubicBezTo>
                    <a:pt x="126565" y="134322"/>
                    <a:pt x="142333" y="134934"/>
                    <a:pt x="152642" y="135240"/>
                  </a:cubicBezTo>
                  <a:lnTo>
                    <a:pt x="152642" y="125759"/>
                  </a:lnTo>
                  <a:cubicBezTo>
                    <a:pt x="136875" y="125759"/>
                    <a:pt x="129294" y="125759"/>
                    <a:pt x="128991" y="116584"/>
                  </a:cubicBezTo>
                  <a:lnTo>
                    <a:pt x="128991" y="58171"/>
                  </a:lnTo>
                  <a:cubicBezTo>
                    <a:pt x="128991" y="31869"/>
                    <a:pt x="128991" y="22388"/>
                    <a:pt x="119591" y="11378"/>
                  </a:cubicBezTo>
                  <a:cubicBezTo>
                    <a:pt x="115346" y="6179"/>
                    <a:pt x="105340" y="63"/>
                    <a:pt x="87753" y="63"/>
                  </a:cubicBezTo>
                  <a:cubicBezTo>
                    <a:pt x="65618" y="63"/>
                    <a:pt x="51367" y="13213"/>
                    <a:pt x="42877" y="32175"/>
                  </a:cubicBezTo>
                  <a:lnTo>
                    <a:pt x="42877" y="63"/>
                  </a:lnTo>
                  <a:lnTo>
                    <a:pt x="123" y="3427"/>
                  </a:lnTo>
                  <a:lnTo>
                    <a:pt x="123" y="12908"/>
                  </a:lnTo>
                  <a:cubicBezTo>
                    <a:pt x="21348" y="12908"/>
                    <a:pt x="23774" y="15048"/>
                    <a:pt x="23774" y="30034"/>
                  </a:cubicBezTo>
                  <a:close/>
                </a:path>
              </a:pathLst>
            </a:custGeom>
            <a:solidFill>
              <a:srgbClr val="000000"/>
            </a:solidFill>
            <a:ln w="30430"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35AC9FF2-AA43-F3DE-9085-EED7C495DC9C}"/>
                </a:ext>
              </a:extLst>
            </p:cNvPr>
            <p:cNvSpPr/>
            <p:nvPr>
              <p:custDataLst>
                <p:tags r:id="rId12"/>
              </p:custDataLst>
            </p:nvPr>
          </p:nvSpPr>
          <p:spPr>
            <a:xfrm>
              <a:off x="6453562" y="4328188"/>
              <a:ext cx="138571" cy="201542"/>
            </a:xfrm>
            <a:custGeom>
              <a:avLst/>
              <a:gdLst>
                <a:gd name="connsiteX0" fmla="*/ 58953 w 138571"/>
                <a:gd name="connsiteY0" fmla="*/ 86001 h 201542"/>
                <a:gd name="connsiteX1" fmla="*/ 32573 w 138571"/>
                <a:gd name="connsiteY1" fmla="*/ 48384 h 201542"/>
                <a:gd name="connsiteX2" fmla="*/ 37424 w 138571"/>
                <a:gd name="connsiteY2" fmla="*/ 22694 h 201542"/>
                <a:gd name="connsiteX3" fmla="*/ 58953 w 138571"/>
                <a:gd name="connsiteY3" fmla="*/ 10461 h 201542"/>
                <a:gd name="connsiteX4" fmla="*/ 85333 w 138571"/>
                <a:gd name="connsiteY4" fmla="*/ 48078 h 201542"/>
                <a:gd name="connsiteX5" fmla="*/ 80482 w 138571"/>
                <a:gd name="connsiteY5" fmla="*/ 73768 h 201542"/>
                <a:gd name="connsiteX6" fmla="*/ 58953 w 138571"/>
                <a:gd name="connsiteY6" fmla="*/ 86001 h 201542"/>
                <a:gd name="connsiteX7" fmla="*/ 23779 w 138571"/>
                <a:gd name="connsiteY7" fmla="*/ 97928 h 201542"/>
                <a:gd name="connsiteX8" fmla="*/ 28934 w 138571"/>
                <a:gd name="connsiteY8" fmla="*/ 83554 h 201542"/>
                <a:gd name="connsiteX9" fmla="*/ 58953 w 138571"/>
                <a:gd name="connsiteY9" fmla="*/ 93035 h 201542"/>
                <a:gd name="connsiteX10" fmla="*/ 108075 w 138571"/>
                <a:gd name="connsiteY10" fmla="*/ 48384 h 201542"/>
                <a:gd name="connsiteX11" fmla="*/ 95643 w 138571"/>
                <a:gd name="connsiteY11" fmla="*/ 18718 h 201542"/>
                <a:gd name="connsiteX12" fmla="*/ 122932 w 138571"/>
                <a:gd name="connsiteY12" fmla="*/ 6791 h 201542"/>
                <a:gd name="connsiteX13" fmla="*/ 125965 w 138571"/>
                <a:gd name="connsiteY13" fmla="*/ 7097 h 201542"/>
                <a:gd name="connsiteX14" fmla="*/ 121113 w 138571"/>
                <a:gd name="connsiteY14" fmla="*/ 15354 h 201542"/>
                <a:gd name="connsiteX15" fmla="*/ 129906 w 138571"/>
                <a:gd name="connsiteY15" fmla="*/ 24223 h 201542"/>
                <a:gd name="connsiteX16" fmla="*/ 138700 w 138571"/>
                <a:gd name="connsiteY16" fmla="*/ 15048 h 201542"/>
                <a:gd name="connsiteX17" fmla="*/ 123236 w 138571"/>
                <a:gd name="connsiteY17" fmla="*/ 63 h 201542"/>
                <a:gd name="connsiteX18" fmla="*/ 91094 w 138571"/>
                <a:gd name="connsiteY18" fmla="*/ 14437 h 201542"/>
                <a:gd name="connsiteX19" fmla="*/ 58953 w 138571"/>
                <a:gd name="connsiteY19" fmla="*/ 3427 h 201542"/>
                <a:gd name="connsiteX20" fmla="*/ 9831 w 138571"/>
                <a:gd name="connsiteY20" fmla="*/ 48078 h 201542"/>
                <a:gd name="connsiteX21" fmla="*/ 24083 w 138571"/>
                <a:gd name="connsiteY21" fmla="*/ 79579 h 201542"/>
                <a:gd name="connsiteX22" fmla="*/ 14683 w 138571"/>
                <a:gd name="connsiteY22" fmla="*/ 104963 h 201542"/>
                <a:gd name="connsiteX23" fmla="*/ 28025 w 138571"/>
                <a:gd name="connsiteY23" fmla="*/ 132181 h 201542"/>
                <a:gd name="connsiteX24" fmla="*/ 128 w 138571"/>
                <a:gd name="connsiteY24" fmla="*/ 162764 h 201542"/>
                <a:gd name="connsiteX25" fmla="*/ 67140 w 138571"/>
                <a:gd name="connsiteY25" fmla="*/ 201605 h 201542"/>
                <a:gd name="connsiteX26" fmla="*/ 134455 w 138571"/>
                <a:gd name="connsiteY26" fmla="*/ 162153 h 201542"/>
                <a:gd name="connsiteX27" fmla="*/ 114745 w 138571"/>
                <a:gd name="connsiteY27" fmla="*/ 127288 h 201542"/>
                <a:gd name="connsiteX28" fmla="*/ 62592 w 138571"/>
                <a:gd name="connsiteY28" fmla="*/ 118725 h 201542"/>
                <a:gd name="connsiteX29" fmla="*/ 39850 w 138571"/>
                <a:gd name="connsiteY29" fmla="*/ 118419 h 201542"/>
                <a:gd name="connsiteX30" fmla="*/ 23779 w 138571"/>
                <a:gd name="connsiteY30" fmla="*/ 97928 h 201542"/>
                <a:gd name="connsiteX31" fmla="*/ 67443 w 138571"/>
                <a:gd name="connsiteY31" fmla="*/ 194571 h 201542"/>
                <a:gd name="connsiteX32" fmla="*/ 15896 w 138571"/>
                <a:gd name="connsiteY32" fmla="*/ 162764 h 201542"/>
                <a:gd name="connsiteX33" fmla="*/ 40760 w 138571"/>
                <a:gd name="connsiteY33" fmla="*/ 136463 h 201542"/>
                <a:gd name="connsiteX34" fmla="*/ 58650 w 138571"/>
                <a:gd name="connsiteY34" fmla="*/ 136463 h 201542"/>
                <a:gd name="connsiteX35" fmla="*/ 118687 w 138571"/>
                <a:gd name="connsiteY35" fmla="*/ 162764 h 201542"/>
                <a:gd name="connsiteX36" fmla="*/ 67443 w 138571"/>
                <a:gd name="connsiteY36" fmla="*/ 194571 h 20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8571" h="201542">
                  <a:moveTo>
                    <a:pt x="58953" y="86001"/>
                  </a:moveTo>
                  <a:cubicBezTo>
                    <a:pt x="32573" y="86001"/>
                    <a:pt x="32573" y="55418"/>
                    <a:pt x="32573" y="48384"/>
                  </a:cubicBezTo>
                  <a:cubicBezTo>
                    <a:pt x="32573" y="40127"/>
                    <a:pt x="32876" y="30340"/>
                    <a:pt x="37424" y="22694"/>
                  </a:cubicBezTo>
                  <a:cubicBezTo>
                    <a:pt x="39850" y="19024"/>
                    <a:pt x="46824" y="10461"/>
                    <a:pt x="58953" y="10461"/>
                  </a:cubicBezTo>
                  <a:cubicBezTo>
                    <a:pt x="85333" y="10461"/>
                    <a:pt x="85333" y="41044"/>
                    <a:pt x="85333" y="48078"/>
                  </a:cubicBezTo>
                  <a:cubicBezTo>
                    <a:pt x="85333" y="56336"/>
                    <a:pt x="85030" y="66122"/>
                    <a:pt x="80482" y="73768"/>
                  </a:cubicBezTo>
                  <a:cubicBezTo>
                    <a:pt x="78056" y="77438"/>
                    <a:pt x="71082" y="86001"/>
                    <a:pt x="58953" y="86001"/>
                  </a:cubicBezTo>
                  <a:close/>
                  <a:moveTo>
                    <a:pt x="23779" y="97928"/>
                  </a:moveTo>
                  <a:cubicBezTo>
                    <a:pt x="23779" y="96705"/>
                    <a:pt x="23779" y="89671"/>
                    <a:pt x="28934" y="83554"/>
                  </a:cubicBezTo>
                  <a:cubicBezTo>
                    <a:pt x="40760" y="92118"/>
                    <a:pt x="53192" y="93035"/>
                    <a:pt x="58953" y="93035"/>
                  </a:cubicBezTo>
                  <a:cubicBezTo>
                    <a:pt x="87152" y="93035"/>
                    <a:pt x="108075" y="71933"/>
                    <a:pt x="108075" y="48384"/>
                  </a:cubicBezTo>
                  <a:cubicBezTo>
                    <a:pt x="108075" y="37068"/>
                    <a:pt x="103223" y="25753"/>
                    <a:pt x="95643" y="18718"/>
                  </a:cubicBezTo>
                  <a:cubicBezTo>
                    <a:pt x="106559" y="8320"/>
                    <a:pt x="117474" y="6791"/>
                    <a:pt x="122932" y="6791"/>
                  </a:cubicBezTo>
                  <a:cubicBezTo>
                    <a:pt x="123539" y="6791"/>
                    <a:pt x="125055" y="6791"/>
                    <a:pt x="125965" y="7097"/>
                  </a:cubicBezTo>
                  <a:cubicBezTo>
                    <a:pt x="122629" y="8320"/>
                    <a:pt x="121113" y="11684"/>
                    <a:pt x="121113" y="15354"/>
                  </a:cubicBezTo>
                  <a:cubicBezTo>
                    <a:pt x="121113" y="20553"/>
                    <a:pt x="125055" y="24223"/>
                    <a:pt x="129906" y="24223"/>
                  </a:cubicBezTo>
                  <a:cubicBezTo>
                    <a:pt x="132939" y="24223"/>
                    <a:pt x="138700" y="22083"/>
                    <a:pt x="138700" y="15048"/>
                  </a:cubicBezTo>
                  <a:cubicBezTo>
                    <a:pt x="138700" y="9849"/>
                    <a:pt x="135061" y="63"/>
                    <a:pt x="123236" y="63"/>
                  </a:cubicBezTo>
                  <a:cubicBezTo>
                    <a:pt x="117171" y="63"/>
                    <a:pt x="103830" y="1898"/>
                    <a:pt x="91094" y="14437"/>
                  </a:cubicBezTo>
                  <a:cubicBezTo>
                    <a:pt x="78359" y="4344"/>
                    <a:pt x="65624" y="3427"/>
                    <a:pt x="58953" y="3427"/>
                  </a:cubicBezTo>
                  <a:cubicBezTo>
                    <a:pt x="30754" y="3427"/>
                    <a:pt x="9831" y="24529"/>
                    <a:pt x="9831" y="48078"/>
                  </a:cubicBezTo>
                  <a:cubicBezTo>
                    <a:pt x="9831" y="61535"/>
                    <a:pt x="16502" y="73156"/>
                    <a:pt x="24083" y="79579"/>
                  </a:cubicBezTo>
                  <a:cubicBezTo>
                    <a:pt x="20141" y="84166"/>
                    <a:pt x="14683" y="94258"/>
                    <a:pt x="14683" y="104963"/>
                  </a:cubicBezTo>
                  <a:cubicBezTo>
                    <a:pt x="14683" y="114443"/>
                    <a:pt x="18625" y="126065"/>
                    <a:pt x="28025" y="132181"/>
                  </a:cubicBezTo>
                  <a:cubicBezTo>
                    <a:pt x="9831" y="137381"/>
                    <a:pt x="128" y="150531"/>
                    <a:pt x="128" y="162764"/>
                  </a:cubicBezTo>
                  <a:cubicBezTo>
                    <a:pt x="128" y="184784"/>
                    <a:pt x="30147" y="201605"/>
                    <a:pt x="67140" y="201605"/>
                  </a:cubicBezTo>
                  <a:cubicBezTo>
                    <a:pt x="102920" y="201605"/>
                    <a:pt x="134455" y="186008"/>
                    <a:pt x="134455" y="162153"/>
                  </a:cubicBezTo>
                  <a:cubicBezTo>
                    <a:pt x="134455" y="151449"/>
                    <a:pt x="130210" y="135851"/>
                    <a:pt x="114745" y="127288"/>
                  </a:cubicBezTo>
                  <a:cubicBezTo>
                    <a:pt x="98675" y="118725"/>
                    <a:pt x="81088" y="118725"/>
                    <a:pt x="62592" y="118725"/>
                  </a:cubicBezTo>
                  <a:cubicBezTo>
                    <a:pt x="55011" y="118725"/>
                    <a:pt x="41973" y="118725"/>
                    <a:pt x="39850" y="118419"/>
                  </a:cubicBezTo>
                  <a:cubicBezTo>
                    <a:pt x="30147" y="117196"/>
                    <a:pt x="23779" y="107715"/>
                    <a:pt x="23779" y="97928"/>
                  </a:cubicBezTo>
                  <a:close/>
                  <a:moveTo>
                    <a:pt x="67443" y="194571"/>
                  </a:moveTo>
                  <a:cubicBezTo>
                    <a:pt x="36818" y="194571"/>
                    <a:pt x="15896" y="178973"/>
                    <a:pt x="15896" y="162764"/>
                  </a:cubicBezTo>
                  <a:cubicBezTo>
                    <a:pt x="15896" y="148696"/>
                    <a:pt x="27418" y="137381"/>
                    <a:pt x="40760" y="136463"/>
                  </a:cubicBezTo>
                  <a:lnTo>
                    <a:pt x="58650" y="136463"/>
                  </a:lnTo>
                  <a:cubicBezTo>
                    <a:pt x="84727" y="136463"/>
                    <a:pt x="118687" y="136463"/>
                    <a:pt x="118687" y="162764"/>
                  </a:cubicBezTo>
                  <a:cubicBezTo>
                    <a:pt x="118687" y="179279"/>
                    <a:pt x="97159" y="194571"/>
                    <a:pt x="67443" y="194571"/>
                  </a:cubicBezTo>
                  <a:close/>
                </a:path>
              </a:pathLst>
            </a:custGeom>
            <a:solidFill>
              <a:srgbClr val="000000"/>
            </a:solidFill>
            <a:ln w="30430"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9CC0D19B-40B6-76DB-8346-C248CBC688CF}"/>
                </a:ext>
              </a:extLst>
            </p:cNvPr>
            <p:cNvSpPr/>
            <p:nvPr>
              <p:custDataLst>
                <p:tags r:id="rId13"/>
              </p:custDataLst>
            </p:nvPr>
          </p:nvSpPr>
          <p:spPr>
            <a:xfrm>
              <a:off x="6701462" y="4331552"/>
              <a:ext cx="149487" cy="194508"/>
            </a:xfrm>
            <a:custGeom>
              <a:avLst/>
              <a:gdLst>
                <a:gd name="connsiteX0" fmla="*/ 43800 w 149487"/>
                <a:gd name="connsiteY0" fmla="*/ 20248 h 194508"/>
                <a:gd name="connsiteX1" fmla="*/ 43800 w 149487"/>
                <a:gd name="connsiteY1" fmla="*/ 63 h 194508"/>
                <a:gd name="connsiteX2" fmla="*/ 136 w 149487"/>
                <a:gd name="connsiteY2" fmla="*/ 3427 h 194508"/>
                <a:gd name="connsiteX3" fmla="*/ 136 w 149487"/>
                <a:gd name="connsiteY3" fmla="*/ 12908 h 194508"/>
                <a:gd name="connsiteX4" fmla="*/ 23788 w 149487"/>
                <a:gd name="connsiteY4" fmla="*/ 28199 h 194508"/>
                <a:gd name="connsiteX5" fmla="*/ 23788 w 149487"/>
                <a:gd name="connsiteY5" fmla="*/ 171328 h 194508"/>
                <a:gd name="connsiteX6" fmla="*/ 136 w 149487"/>
                <a:gd name="connsiteY6" fmla="*/ 185090 h 194508"/>
                <a:gd name="connsiteX7" fmla="*/ 136 w 149487"/>
                <a:gd name="connsiteY7" fmla="*/ 194571 h 194508"/>
                <a:gd name="connsiteX8" fmla="*/ 34097 w 149487"/>
                <a:gd name="connsiteY8" fmla="*/ 193653 h 194508"/>
                <a:gd name="connsiteX9" fmla="*/ 68361 w 149487"/>
                <a:gd name="connsiteY9" fmla="*/ 194571 h 194508"/>
                <a:gd name="connsiteX10" fmla="*/ 68361 w 149487"/>
                <a:gd name="connsiteY10" fmla="*/ 185090 h 194508"/>
                <a:gd name="connsiteX11" fmla="*/ 44710 w 149487"/>
                <a:gd name="connsiteY11" fmla="*/ 171328 h 194508"/>
                <a:gd name="connsiteX12" fmla="*/ 44710 w 149487"/>
                <a:gd name="connsiteY12" fmla="*/ 119948 h 194508"/>
                <a:gd name="connsiteX13" fmla="*/ 44710 w 149487"/>
                <a:gd name="connsiteY13" fmla="*/ 117196 h 194508"/>
                <a:gd name="connsiteX14" fmla="*/ 82006 w 149487"/>
                <a:gd name="connsiteY14" fmla="*/ 138604 h 194508"/>
                <a:gd name="connsiteX15" fmla="*/ 149624 w 149487"/>
                <a:gd name="connsiteY15" fmla="*/ 69180 h 194508"/>
                <a:gd name="connsiteX16" fmla="*/ 86251 w 149487"/>
                <a:gd name="connsiteY16" fmla="*/ 63 h 194508"/>
                <a:gd name="connsiteX17" fmla="*/ 43800 w 149487"/>
                <a:gd name="connsiteY17" fmla="*/ 20248 h 194508"/>
                <a:gd name="connsiteX18" fmla="*/ 44710 w 149487"/>
                <a:gd name="connsiteY18" fmla="*/ 100375 h 194508"/>
                <a:gd name="connsiteX19" fmla="*/ 44710 w 149487"/>
                <a:gd name="connsiteY19" fmla="*/ 32175 h 194508"/>
                <a:gd name="connsiteX20" fmla="*/ 83825 w 149487"/>
                <a:gd name="connsiteY20" fmla="*/ 7709 h 194508"/>
                <a:gd name="connsiteX21" fmla="*/ 124457 w 149487"/>
                <a:gd name="connsiteY21" fmla="*/ 69180 h 194508"/>
                <a:gd name="connsiteX22" fmla="*/ 80793 w 149487"/>
                <a:gd name="connsiteY22" fmla="*/ 131876 h 194508"/>
                <a:gd name="connsiteX23" fmla="*/ 48955 w 149487"/>
                <a:gd name="connsiteY23" fmla="*/ 113220 h 194508"/>
                <a:gd name="connsiteX24" fmla="*/ 44710 w 149487"/>
                <a:gd name="connsiteY24" fmla="*/ 100375 h 19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9487" h="194508">
                  <a:moveTo>
                    <a:pt x="43800" y="20248"/>
                  </a:moveTo>
                  <a:lnTo>
                    <a:pt x="43800" y="63"/>
                  </a:lnTo>
                  <a:lnTo>
                    <a:pt x="136" y="3427"/>
                  </a:lnTo>
                  <a:lnTo>
                    <a:pt x="136" y="12908"/>
                  </a:lnTo>
                  <a:cubicBezTo>
                    <a:pt x="21665" y="12908"/>
                    <a:pt x="23788" y="14743"/>
                    <a:pt x="23788" y="28199"/>
                  </a:cubicBezTo>
                  <a:lnTo>
                    <a:pt x="23788" y="171328"/>
                  </a:lnTo>
                  <a:cubicBezTo>
                    <a:pt x="23788" y="185090"/>
                    <a:pt x="20452" y="185090"/>
                    <a:pt x="136" y="185090"/>
                  </a:cubicBezTo>
                  <a:lnTo>
                    <a:pt x="136" y="194571"/>
                  </a:lnTo>
                  <a:cubicBezTo>
                    <a:pt x="10446" y="194265"/>
                    <a:pt x="26213" y="193653"/>
                    <a:pt x="34097" y="193653"/>
                  </a:cubicBezTo>
                  <a:cubicBezTo>
                    <a:pt x="42284" y="193653"/>
                    <a:pt x="57748" y="194265"/>
                    <a:pt x="68361" y="194571"/>
                  </a:cubicBezTo>
                  <a:lnTo>
                    <a:pt x="68361" y="185090"/>
                  </a:lnTo>
                  <a:cubicBezTo>
                    <a:pt x="48045" y="185090"/>
                    <a:pt x="44710" y="185090"/>
                    <a:pt x="44710" y="171328"/>
                  </a:cubicBezTo>
                  <a:lnTo>
                    <a:pt x="44710" y="119948"/>
                  </a:lnTo>
                  <a:lnTo>
                    <a:pt x="44710" y="117196"/>
                  </a:lnTo>
                  <a:cubicBezTo>
                    <a:pt x="46226" y="122089"/>
                    <a:pt x="58961" y="138604"/>
                    <a:pt x="82006" y="138604"/>
                  </a:cubicBezTo>
                  <a:cubicBezTo>
                    <a:pt x="118089" y="138604"/>
                    <a:pt x="149624" y="108633"/>
                    <a:pt x="149624" y="69180"/>
                  </a:cubicBezTo>
                  <a:cubicBezTo>
                    <a:pt x="149624" y="30340"/>
                    <a:pt x="120212" y="63"/>
                    <a:pt x="86251" y="63"/>
                  </a:cubicBezTo>
                  <a:cubicBezTo>
                    <a:pt x="62600" y="63"/>
                    <a:pt x="49865" y="13519"/>
                    <a:pt x="43800" y="20248"/>
                  </a:cubicBezTo>
                  <a:close/>
                  <a:moveTo>
                    <a:pt x="44710" y="100375"/>
                  </a:moveTo>
                  <a:lnTo>
                    <a:pt x="44710" y="32175"/>
                  </a:lnTo>
                  <a:cubicBezTo>
                    <a:pt x="53503" y="16578"/>
                    <a:pt x="68361" y="7709"/>
                    <a:pt x="83825" y="7709"/>
                  </a:cubicBezTo>
                  <a:cubicBezTo>
                    <a:pt x="105960" y="7709"/>
                    <a:pt x="124457" y="34622"/>
                    <a:pt x="124457" y="69180"/>
                  </a:cubicBezTo>
                  <a:cubicBezTo>
                    <a:pt x="124457" y="106186"/>
                    <a:pt x="103231" y="131876"/>
                    <a:pt x="80793" y="131876"/>
                  </a:cubicBezTo>
                  <a:cubicBezTo>
                    <a:pt x="68664" y="131876"/>
                    <a:pt x="57142" y="125759"/>
                    <a:pt x="48955" y="113220"/>
                  </a:cubicBezTo>
                  <a:cubicBezTo>
                    <a:pt x="44710" y="106798"/>
                    <a:pt x="44710" y="106492"/>
                    <a:pt x="44710" y="100375"/>
                  </a:cubicBezTo>
                  <a:close/>
                </a:path>
              </a:pathLst>
            </a:custGeom>
            <a:solidFill>
              <a:srgbClr val="000000"/>
            </a:solidFill>
            <a:ln w="30430"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6CFA4297-BA2C-48BC-8DDA-E6AD4858F4E7}"/>
                </a:ext>
              </a:extLst>
            </p:cNvPr>
            <p:cNvSpPr/>
            <p:nvPr>
              <p:custDataLst>
                <p:tags r:id="rId14"/>
              </p:custDataLst>
            </p:nvPr>
          </p:nvSpPr>
          <p:spPr>
            <a:xfrm>
              <a:off x="6869918" y="4331552"/>
              <a:ext cx="101881" cy="135176"/>
            </a:xfrm>
            <a:custGeom>
              <a:avLst/>
              <a:gdLst>
                <a:gd name="connsiteX0" fmla="*/ 42290 w 101881"/>
                <a:gd name="connsiteY0" fmla="*/ 33704 h 135176"/>
                <a:gd name="connsiteX1" fmla="*/ 42290 w 101881"/>
                <a:gd name="connsiteY1" fmla="*/ 63 h 135176"/>
                <a:gd name="connsiteX2" fmla="*/ 142 w 101881"/>
                <a:gd name="connsiteY2" fmla="*/ 3427 h 135176"/>
                <a:gd name="connsiteX3" fmla="*/ 142 w 101881"/>
                <a:gd name="connsiteY3" fmla="*/ 12908 h 135176"/>
                <a:gd name="connsiteX4" fmla="*/ 23793 w 101881"/>
                <a:gd name="connsiteY4" fmla="*/ 30034 h 135176"/>
                <a:gd name="connsiteX5" fmla="*/ 23793 w 101881"/>
                <a:gd name="connsiteY5" fmla="*/ 111997 h 135176"/>
                <a:gd name="connsiteX6" fmla="*/ 142 w 101881"/>
                <a:gd name="connsiteY6" fmla="*/ 125759 h 135176"/>
                <a:gd name="connsiteX7" fmla="*/ 142 w 101881"/>
                <a:gd name="connsiteY7" fmla="*/ 135240 h 135176"/>
                <a:gd name="connsiteX8" fmla="*/ 34709 w 101881"/>
                <a:gd name="connsiteY8" fmla="*/ 134322 h 135176"/>
                <a:gd name="connsiteX9" fmla="*/ 73218 w 101881"/>
                <a:gd name="connsiteY9" fmla="*/ 135240 h 135176"/>
                <a:gd name="connsiteX10" fmla="*/ 73218 w 101881"/>
                <a:gd name="connsiteY10" fmla="*/ 125759 h 135176"/>
                <a:gd name="connsiteX11" fmla="*/ 66850 w 101881"/>
                <a:gd name="connsiteY11" fmla="*/ 125759 h 135176"/>
                <a:gd name="connsiteX12" fmla="*/ 43806 w 101881"/>
                <a:gd name="connsiteY12" fmla="*/ 111385 h 135176"/>
                <a:gd name="connsiteX13" fmla="*/ 43806 w 101881"/>
                <a:gd name="connsiteY13" fmla="*/ 64287 h 135176"/>
                <a:gd name="connsiteX14" fmla="*/ 79586 w 101881"/>
                <a:gd name="connsiteY14" fmla="*/ 6791 h 135176"/>
                <a:gd name="connsiteX15" fmla="*/ 82921 w 101881"/>
                <a:gd name="connsiteY15" fmla="*/ 7097 h 135176"/>
                <a:gd name="connsiteX16" fmla="*/ 75947 w 101881"/>
                <a:gd name="connsiteY16" fmla="*/ 19024 h 135176"/>
                <a:gd name="connsiteX17" fmla="*/ 88985 w 101881"/>
                <a:gd name="connsiteY17" fmla="*/ 32175 h 135176"/>
                <a:gd name="connsiteX18" fmla="*/ 102024 w 101881"/>
                <a:gd name="connsiteY18" fmla="*/ 18718 h 135176"/>
                <a:gd name="connsiteX19" fmla="*/ 79586 w 101881"/>
                <a:gd name="connsiteY19" fmla="*/ 63 h 135176"/>
                <a:gd name="connsiteX20" fmla="*/ 42290 w 101881"/>
                <a:gd name="connsiteY20" fmla="*/ 33704 h 13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1881" h="135176">
                  <a:moveTo>
                    <a:pt x="42290" y="33704"/>
                  </a:moveTo>
                  <a:lnTo>
                    <a:pt x="42290" y="63"/>
                  </a:lnTo>
                  <a:lnTo>
                    <a:pt x="142" y="3427"/>
                  </a:lnTo>
                  <a:lnTo>
                    <a:pt x="142" y="12908"/>
                  </a:lnTo>
                  <a:cubicBezTo>
                    <a:pt x="21367" y="12908"/>
                    <a:pt x="23793" y="15048"/>
                    <a:pt x="23793" y="30034"/>
                  </a:cubicBezTo>
                  <a:lnTo>
                    <a:pt x="23793" y="111997"/>
                  </a:lnTo>
                  <a:cubicBezTo>
                    <a:pt x="23793" y="125759"/>
                    <a:pt x="20458" y="125759"/>
                    <a:pt x="142" y="125759"/>
                  </a:cubicBezTo>
                  <a:lnTo>
                    <a:pt x="142" y="135240"/>
                  </a:lnTo>
                  <a:cubicBezTo>
                    <a:pt x="11968" y="134934"/>
                    <a:pt x="26219" y="134322"/>
                    <a:pt x="34709" y="134322"/>
                  </a:cubicBezTo>
                  <a:cubicBezTo>
                    <a:pt x="46838" y="134322"/>
                    <a:pt x="61089" y="134322"/>
                    <a:pt x="73218" y="135240"/>
                  </a:cubicBezTo>
                  <a:lnTo>
                    <a:pt x="73218" y="125759"/>
                  </a:lnTo>
                  <a:lnTo>
                    <a:pt x="66850" y="125759"/>
                  </a:lnTo>
                  <a:cubicBezTo>
                    <a:pt x="44412" y="125759"/>
                    <a:pt x="43806" y="122395"/>
                    <a:pt x="43806" y="111385"/>
                  </a:cubicBezTo>
                  <a:lnTo>
                    <a:pt x="43806" y="64287"/>
                  </a:lnTo>
                  <a:cubicBezTo>
                    <a:pt x="43806" y="34010"/>
                    <a:pt x="56541" y="6791"/>
                    <a:pt x="79586" y="6791"/>
                  </a:cubicBezTo>
                  <a:cubicBezTo>
                    <a:pt x="81708" y="6791"/>
                    <a:pt x="82315" y="6791"/>
                    <a:pt x="82921" y="7097"/>
                  </a:cubicBezTo>
                  <a:cubicBezTo>
                    <a:pt x="82011" y="7403"/>
                    <a:pt x="75947" y="11073"/>
                    <a:pt x="75947" y="19024"/>
                  </a:cubicBezTo>
                  <a:cubicBezTo>
                    <a:pt x="75947" y="27588"/>
                    <a:pt x="82315" y="32175"/>
                    <a:pt x="88985" y="32175"/>
                  </a:cubicBezTo>
                  <a:cubicBezTo>
                    <a:pt x="94443" y="32175"/>
                    <a:pt x="102024" y="28505"/>
                    <a:pt x="102024" y="18718"/>
                  </a:cubicBezTo>
                  <a:cubicBezTo>
                    <a:pt x="102024" y="8932"/>
                    <a:pt x="92624" y="63"/>
                    <a:pt x="79586" y="63"/>
                  </a:cubicBezTo>
                  <a:cubicBezTo>
                    <a:pt x="57451" y="63"/>
                    <a:pt x="46535" y="20553"/>
                    <a:pt x="42290" y="33704"/>
                  </a:cubicBezTo>
                  <a:close/>
                </a:path>
              </a:pathLst>
            </a:custGeom>
            <a:solidFill>
              <a:srgbClr val="000000"/>
            </a:solidFill>
            <a:ln w="30430"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AE657F93-FCF0-A8DA-C277-5224A2DCEC9E}"/>
                </a:ext>
              </a:extLst>
            </p:cNvPr>
            <p:cNvSpPr/>
            <p:nvPr>
              <p:custDataLst>
                <p:tags r:id="rId15"/>
              </p:custDataLst>
            </p:nvPr>
          </p:nvSpPr>
          <p:spPr>
            <a:xfrm>
              <a:off x="6988680" y="4329717"/>
              <a:ext cx="134326" cy="140376"/>
            </a:xfrm>
            <a:custGeom>
              <a:avLst/>
              <a:gdLst>
                <a:gd name="connsiteX0" fmla="*/ 134472 w 134326"/>
                <a:gd name="connsiteY0" fmla="*/ 71627 h 140376"/>
                <a:gd name="connsiteX1" fmla="*/ 67461 w 134326"/>
                <a:gd name="connsiteY1" fmla="*/ 63 h 140376"/>
                <a:gd name="connsiteX2" fmla="*/ 146 w 134326"/>
                <a:gd name="connsiteY2" fmla="*/ 71627 h 140376"/>
                <a:gd name="connsiteX3" fmla="*/ 67157 w 134326"/>
                <a:gd name="connsiteY3" fmla="*/ 140439 h 140376"/>
                <a:gd name="connsiteX4" fmla="*/ 134472 w 134326"/>
                <a:gd name="connsiteY4" fmla="*/ 71627 h 140376"/>
                <a:gd name="connsiteX5" fmla="*/ 67461 w 134326"/>
                <a:gd name="connsiteY5" fmla="*/ 132793 h 140376"/>
                <a:gd name="connsiteX6" fmla="*/ 32894 w 134326"/>
                <a:gd name="connsiteY6" fmla="*/ 112302 h 140376"/>
                <a:gd name="connsiteX7" fmla="*/ 25313 w 134326"/>
                <a:gd name="connsiteY7" fmla="*/ 69180 h 140376"/>
                <a:gd name="connsiteX8" fmla="*/ 32590 w 134326"/>
                <a:gd name="connsiteY8" fmla="*/ 27282 h 140376"/>
                <a:gd name="connsiteX9" fmla="*/ 67157 w 134326"/>
                <a:gd name="connsiteY9" fmla="*/ 6791 h 140376"/>
                <a:gd name="connsiteX10" fmla="*/ 101421 w 134326"/>
                <a:gd name="connsiteY10" fmla="*/ 26670 h 140376"/>
                <a:gd name="connsiteX11" fmla="*/ 109305 w 134326"/>
                <a:gd name="connsiteY11" fmla="*/ 69180 h 140376"/>
                <a:gd name="connsiteX12" fmla="*/ 102634 w 134326"/>
                <a:gd name="connsiteY12" fmla="*/ 110162 h 140376"/>
                <a:gd name="connsiteX13" fmla="*/ 67461 w 134326"/>
                <a:gd name="connsiteY13" fmla="*/ 132793 h 14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326" h="140376">
                  <a:moveTo>
                    <a:pt x="134472" y="71627"/>
                  </a:moveTo>
                  <a:cubicBezTo>
                    <a:pt x="134472" y="32481"/>
                    <a:pt x="104150" y="63"/>
                    <a:pt x="67461" y="63"/>
                  </a:cubicBezTo>
                  <a:cubicBezTo>
                    <a:pt x="29558" y="63"/>
                    <a:pt x="146" y="33398"/>
                    <a:pt x="146" y="71627"/>
                  </a:cubicBezTo>
                  <a:cubicBezTo>
                    <a:pt x="146" y="111079"/>
                    <a:pt x="31681" y="140439"/>
                    <a:pt x="67157" y="140439"/>
                  </a:cubicBezTo>
                  <a:cubicBezTo>
                    <a:pt x="103847" y="140439"/>
                    <a:pt x="134472" y="110467"/>
                    <a:pt x="134472" y="71627"/>
                  </a:cubicBezTo>
                  <a:close/>
                  <a:moveTo>
                    <a:pt x="67461" y="132793"/>
                  </a:moveTo>
                  <a:cubicBezTo>
                    <a:pt x="54422" y="132793"/>
                    <a:pt x="41081" y="126371"/>
                    <a:pt x="32894" y="112302"/>
                  </a:cubicBezTo>
                  <a:cubicBezTo>
                    <a:pt x="25313" y="98846"/>
                    <a:pt x="25313" y="80190"/>
                    <a:pt x="25313" y="69180"/>
                  </a:cubicBezTo>
                  <a:cubicBezTo>
                    <a:pt x="25313" y="57253"/>
                    <a:pt x="25313" y="40738"/>
                    <a:pt x="32590" y="27282"/>
                  </a:cubicBezTo>
                  <a:cubicBezTo>
                    <a:pt x="40777" y="13213"/>
                    <a:pt x="55029" y="6791"/>
                    <a:pt x="67157" y="6791"/>
                  </a:cubicBezTo>
                  <a:cubicBezTo>
                    <a:pt x="80499" y="6791"/>
                    <a:pt x="93538" y="13519"/>
                    <a:pt x="101421" y="26670"/>
                  </a:cubicBezTo>
                  <a:cubicBezTo>
                    <a:pt x="109305" y="39821"/>
                    <a:pt x="109305" y="57559"/>
                    <a:pt x="109305" y="69180"/>
                  </a:cubicBezTo>
                  <a:cubicBezTo>
                    <a:pt x="109305" y="80190"/>
                    <a:pt x="109305" y="96705"/>
                    <a:pt x="102634" y="110162"/>
                  </a:cubicBezTo>
                  <a:cubicBezTo>
                    <a:pt x="95963" y="123924"/>
                    <a:pt x="82622" y="132793"/>
                    <a:pt x="67461" y="132793"/>
                  </a:cubicBezTo>
                  <a:close/>
                </a:path>
              </a:pathLst>
            </a:custGeom>
            <a:solidFill>
              <a:srgbClr val="000000"/>
            </a:solidFill>
            <a:ln w="30430"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006092C7-F3F9-F47C-E869-3D498182EB4E}"/>
                </a:ext>
              </a:extLst>
            </p:cNvPr>
            <p:cNvSpPr/>
            <p:nvPr>
              <p:custDataLst>
                <p:tags r:id="rId16"/>
              </p:custDataLst>
            </p:nvPr>
          </p:nvSpPr>
          <p:spPr>
            <a:xfrm>
              <a:off x="7140290" y="4254483"/>
              <a:ext cx="149487" cy="215610"/>
            </a:xfrm>
            <a:custGeom>
              <a:avLst/>
              <a:gdLst>
                <a:gd name="connsiteX0" fmla="*/ 43815 w 149487"/>
                <a:gd name="connsiteY0" fmla="*/ 97011 h 215610"/>
                <a:gd name="connsiteX1" fmla="*/ 43815 w 149487"/>
                <a:gd name="connsiteY1" fmla="*/ 63 h 215610"/>
                <a:gd name="connsiteX2" fmla="*/ 151 w 149487"/>
                <a:gd name="connsiteY2" fmla="*/ 3427 h 215610"/>
                <a:gd name="connsiteX3" fmla="*/ 151 w 149487"/>
                <a:gd name="connsiteY3" fmla="*/ 12908 h 215610"/>
                <a:gd name="connsiteX4" fmla="*/ 23802 w 149487"/>
                <a:gd name="connsiteY4" fmla="*/ 30034 h 215610"/>
                <a:gd name="connsiteX5" fmla="*/ 23802 w 149487"/>
                <a:gd name="connsiteY5" fmla="*/ 212309 h 215610"/>
                <a:gd name="connsiteX6" fmla="*/ 31383 w 149487"/>
                <a:gd name="connsiteY6" fmla="*/ 212309 h 215610"/>
                <a:gd name="connsiteX7" fmla="*/ 42298 w 149487"/>
                <a:gd name="connsiteY7" fmla="*/ 193347 h 215610"/>
                <a:gd name="connsiteX8" fmla="*/ 82020 w 149487"/>
                <a:gd name="connsiteY8" fmla="*/ 215673 h 215610"/>
                <a:gd name="connsiteX9" fmla="*/ 149638 w 149487"/>
                <a:gd name="connsiteY9" fmla="*/ 146250 h 215610"/>
                <a:gd name="connsiteX10" fmla="*/ 85356 w 149487"/>
                <a:gd name="connsiteY10" fmla="*/ 77132 h 215610"/>
                <a:gd name="connsiteX11" fmla="*/ 43815 w 149487"/>
                <a:gd name="connsiteY11" fmla="*/ 97011 h 215610"/>
                <a:gd name="connsiteX12" fmla="*/ 44724 w 149487"/>
                <a:gd name="connsiteY12" fmla="*/ 177444 h 215610"/>
                <a:gd name="connsiteX13" fmla="*/ 44724 w 149487"/>
                <a:gd name="connsiteY13" fmla="*/ 114443 h 215610"/>
                <a:gd name="connsiteX14" fmla="*/ 48060 w 149487"/>
                <a:gd name="connsiteY14" fmla="*/ 103433 h 215610"/>
                <a:gd name="connsiteX15" fmla="*/ 83840 w 149487"/>
                <a:gd name="connsiteY15" fmla="*/ 83860 h 215610"/>
                <a:gd name="connsiteX16" fmla="*/ 115678 w 149487"/>
                <a:gd name="connsiteY16" fmla="*/ 103433 h 215610"/>
                <a:gd name="connsiteX17" fmla="*/ 124471 w 149487"/>
                <a:gd name="connsiteY17" fmla="*/ 145944 h 215610"/>
                <a:gd name="connsiteX18" fmla="*/ 115071 w 149487"/>
                <a:gd name="connsiteY18" fmla="*/ 189372 h 215610"/>
                <a:gd name="connsiteX19" fmla="*/ 80807 w 149487"/>
                <a:gd name="connsiteY19" fmla="*/ 208945 h 215610"/>
                <a:gd name="connsiteX20" fmla="*/ 48969 w 149487"/>
                <a:gd name="connsiteY20" fmla="*/ 190289 h 215610"/>
                <a:gd name="connsiteX21" fmla="*/ 44724 w 149487"/>
                <a:gd name="connsiteY21" fmla="*/ 177444 h 21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9487" h="215610">
                  <a:moveTo>
                    <a:pt x="43815" y="97011"/>
                  </a:moveTo>
                  <a:lnTo>
                    <a:pt x="43815" y="63"/>
                  </a:lnTo>
                  <a:lnTo>
                    <a:pt x="151" y="3427"/>
                  </a:lnTo>
                  <a:lnTo>
                    <a:pt x="151" y="12908"/>
                  </a:lnTo>
                  <a:cubicBezTo>
                    <a:pt x="21376" y="12908"/>
                    <a:pt x="23802" y="15048"/>
                    <a:pt x="23802" y="30034"/>
                  </a:cubicBezTo>
                  <a:lnTo>
                    <a:pt x="23802" y="212309"/>
                  </a:lnTo>
                  <a:lnTo>
                    <a:pt x="31383" y="212309"/>
                  </a:lnTo>
                  <a:cubicBezTo>
                    <a:pt x="31686" y="212003"/>
                    <a:pt x="34112" y="207722"/>
                    <a:pt x="42298" y="193347"/>
                  </a:cubicBezTo>
                  <a:cubicBezTo>
                    <a:pt x="46847" y="200382"/>
                    <a:pt x="59582" y="215673"/>
                    <a:pt x="82020" y="215673"/>
                  </a:cubicBezTo>
                  <a:cubicBezTo>
                    <a:pt x="118103" y="215673"/>
                    <a:pt x="149638" y="185702"/>
                    <a:pt x="149638" y="146250"/>
                  </a:cubicBezTo>
                  <a:cubicBezTo>
                    <a:pt x="149638" y="107409"/>
                    <a:pt x="119923" y="77132"/>
                    <a:pt x="85356" y="77132"/>
                  </a:cubicBezTo>
                  <a:cubicBezTo>
                    <a:pt x="61705" y="77132"/>
                    <a:pt x="48666" y="91506"/>
                    <a:pt x="43815" y="97011"/>
                  </a:cubicBezTo>
                  <a:close/>
                  <a:moveTo>
                    <a:pt x="44724" y="177444"/>
                  </a:moveTo>
                  <a:lnTo>
                    <a:pt x="44724" y="114443"/>
                  </a:lnTo>
                  <a:cubicBezTo>
                    <a:pt x="44724" y="108633"/>
                    <a:pt x="44724" y="108327"/>
                    <a:pt x="48060" y="103433"/>
                  </a:cubicBezTo>
                  <a:cubicBezTo>
                    <a:pt x="59885" y="86307"/>
                    <a:pt x="76562" y="83860"/>
                    <a:pt x="83840" y="83860"/>
                  </a:cubicBezTo>
                  <a:cubicBezTo>
                    <a:pt x="97484" y="83860"/>
                    <a:pt x="108400" y="91812"/>
                    <a:pt x="115678" y="103433"/>
                  </a:cubicBezTo>
                  <a:cubicBezTo>
                    <a:pt x="123561" y="115972"/>
                    <a:pt x="124471" y="133405"/>
                    <a:pt x="124471" y="145944"/>
                  </a:cubicBezTo>
                  <a:cubicBezTo>
                    <a:pt x="124471" y="157260"/>
                    <a:pt x="123865" y="175609"/>
                    <a:pt x="115071" y="189372"/>
                  </a:cubicBezTo>
                  <a:cubicBezTo>
                    <a:pt x="108704" y="198852"/>
                    <a:pt x="97181" y="208945"/>
                    <a:pt x="80807" y="208945"/>
                  </a:cubicBezTo>
                  <a:cubicBezTo>
                    <a:pt x="67162" y="208945"/>
                    <a:pt x="56247" y="201605"/>
                    <a:pt x="48969" y="190289"/>
                  </a:cubicBezTo>
                  <a:cubicBezTo>
                    <a:pt x="44724" y="183867"/>
                    <a:pt x="44724" y="182949"/>
                    <a:pt x="44724" y="177444"/>
                  </a:cubicBezTo>
                  <a:close/>
                </a:path>
              </a:pathLst>
            </a:custGeom>
            <a:solidFill>
              <a:srgbClr val="000000"/>
            </a:solidFill>
            <a:ln w="30430"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3E6BD21C-C8F6-2CA7-907D-99D09A231C0B}"/>
                </a:ext>
              </a:extLst>
            </p:cNvPr>
            <p:cNvSpPr/>
            <p:nvPr>
              <p:custDataLst>
                <p:tags r:id="rId17"/>
              </p:custDataLst>
            </p:nvPr>
          </p:nvSpPr>
          <p:spPr>
            <a:xfrm>
              <a:off x="7312991" y="4329717"/>
              <a:ext cx="136752" cy="140376"/>
            </a:xfrm>
            <a:custGeom>
              <a:avLst/>
              <a:gdLst>
                <a:gd name="connsiteX0" fmla="*/ 88393 w 136752"/>
                <a:gd name="connsiteY0" fmla="*/ 113832 h 140376"/>
                <a:gd name="connsiteX1" fmla="*/ 112045 w 136752"/>
                <a:gd name="connsiteY1" fmla="*/ 138910 h 140376"/>
                <a:gd name="connsiteX2" fmla="*/ 136909 w 136752"/>
                <a:gd name="connsiteY2" fmla="*/ 109856 h 140376"/>
                <a:gd name="connsiteX3" fmla="*/ 136909 w 136752"/>
                <a:gd name="connsiteY3" fmla="*/ 92729 h 140376"/>
                <a:gd name="connsiteX4" fmla="*/ 129328 w 136752"/>
                <a:gd name="connsiteY4" fmla="*/ 92729 h 140376"/>
                <a:gd name="connsiteX5" fmla="*/ 129328 w 136752"/>
                <a:gd name="connsiteY5" fmla="*/ 109856 h 140376"/>
                <a:gd name="connsiteX6" fmla="*/ 118412 w 136752"/>
                <a:gd name="connsiteY6" fmla="*/ 129429 h 140376"/>
                <a:gd name="connsiteX7" fmla="*/ 107193 w 136752"/>
                <a:gd name="connsiteY7" fmla="*/ 114137 h 140376"/>
                <a:gd name="connsiteX8" fmla="*/ 107193 w 136752"/>
                <a:gd name="connsiteY8" fmla="*/ 52971 h 140376"/>
                <a:gd name="connsiteX9" fmla="*/ 96277 w 136752"/>
                <a:gd name="connsiteY9" fmla="*/ 16883 h 140376"/>
                <a:gd name="connsiteX10" fmla="*/ 54736 w 136752"/>
                <a:gd name="connsiteY10" fmla="*/ 63 h 140376"/>
                <a:gd name="connsiteX11" fmla="*/ 8950 w 136752"/>
                <a:gd name="connsiteY11" fmla="*/ 34622 h 140376"/>
                <a:gd name="connsiteX12" fmla="*/ 22898 w 136752"/>
                <a:gd name="connsiteY12" fmla="*/ 48996 h 140376"/>
                <a:gd name="connsiteX13" fmla="*/ 36846 w 136752"/>
                <a:gd name="connsiteY13" fmla="*/ 34927 h 140376"/>
                <a:gd name="connsiteX14" fmla="*/ 21382 w 136752"/>
                <a:gd name="connsiteY14" fmla="*/ 20859 h 140376"/>
                <a:gd name="connsiteX15" fmla="*/ 54130 w 136752"/>
                <a:gd name="connsiteY15" fmla="*/ 6791 h 140376"/>
                <a:gd name="connsiteX16" fmla="*/ 86271 w 136752"/>
                <a:gd name="connsiteY16" fmla="*/ 45937 h 140376"/>
                <a:gd name="connsiteX17" fmla="*/ 86271 w 136752"/>
                <a:gd name="connsiteY17" fmla="*/ 57253 h 140376"/>
                <a:gd name="connsiteX18" fmla="*/ 30478 w 136752"/>
                <a:gd name="connsiteY18" fmla="*/ 68263 h 140376"/>
                <a:gd name="connsiteX19" fmla="*/ 156 w 136752"/>
                <a:gd name="connsiteY19" fmla="*/ 108021 h 140376"/>
                <a:gd name="connsiteX20" fmla="*/ 48672 w 136752"/>
                <a:gd name="connsiteY20" fmla="*/ 140439 h 140376"/>
                <a:gd name="connsiteX21" fmla="*/ 88393 w 136752"/>
                <a:gd name="connsiteY21" fmla="*/ 113832 h 140376"/>
                <a:gd name="connsiteX22" fmla="*/ 86271 w 136752"/>
                <a:gd name="connsiteY22" fmla="*/ 63675 h 140376"/>
                <a:gd name="connsiteX23" fmla="*/ 86271 w 136752"/>
                <a:gd name="connsiteY23" fmla="*/ 94258 h 140376"/>
                <a:gd name="connsiteX24" fmla="*/ 50794 w 136752"/>
                <a:gd name="connsiteY24" fmla="*/ 133711 h 140376"/>
                <a:gd name="connsiteX25" fmla="*/ 23504 w 136752"/>
                <a:gd name="connsiteY25" fmla="*/ 107715 h 140376"/>
                <a:gd name="connsiteX26" fmla="*/ 86271 w 136752"/>
                <a:gd name="connsiteY26" fmla="*/ 63675 h 14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6752" h="140376">
                  <a:moveTo>
                    <a:pt x="88393" y="113832"/>
                  </a:moveTo>
                  <a:cubicBezTo>
                    <a:pt x="89606" y="126065"/>
                    <a:pt x="97793" y="138910"/>
                    <a:pt x="112045" y="138910"/>
                  </a:cubicBezTo>
                  <a:cubicBezTo>
                    <a:pt x="118412" y="138910"/>
                    <a:pt x="136909" y="134628"/>
                    <a:pt x="136909" y="109856"/>
                  </a:cubicBezTo>
                  <a:lnTo>
                    <a:pt x="136909" y="92729"/>
                  </a:lnTo>
                  <a:lnTo>
                    <a:pt x="129328" y="92729"/>
                  </a:lnTo>
                  <a:lnTo>
                    <a:pt x="129328" y="109856"/>
                  </a:lnTo>
                  <a:cubicBezTo>
                    <a:pt x="129328" y="127594"/>
                    <a:pt x="121748" y="129429"/>
                    <a:pt x="118412" y="129429"/>
                  </a:cubicBezTo>
                  <a:cubicBezTo>
                    <a:pt x="108406" y="129429"/>
                    <a:pt x="107193" y="115667"/>
                    <a:pt x="107193" y="114137"/>
                  </a:cubicBezTo>
                  <a:lnTo>
                    <a:pt x="107193" y="52971"/>
                  </a:lnTo>
                  <a:cubicBezTo>
                    <a:pt x="107193" y="40127"/>
                    <a:pt x="107193" y="28199"/>
                    <a:pt x="96277" y="16883"/>
                  </a:cubicBezTo>
                  <a:cubicBezTo>
                    <a:pt x="84452" y="4956"/>
                    <a:pt x="69291" y="63"/>
                    <a:pt x="54736" y="63"/>
                  </a:cubicBezTo>
                  <a:cubicBezTo>
                    <a:pt x="29872" y="63"/>
                    <a:pt x="8950" y="14437"/>
                    <a:pt x="8950" y="34622"/>
                  </a:cubicBezTo>
                  <a:cubicBezTo>
                    <a:pt x="8950" y="43797"/>
                    <a:pt x="15014" y="48996"/>
                    <a:pt x="22898" y="48996"/>
                  </a:cubicBezTo>
                  <a:cubicBezTo>
                    <a:pt x="31388" y="48996"/>
                    <a:pt x="36846" y="42879"/>
                    <a:pt x="36846" y="34927"/>
                  </a:cubicBezTo>
                  <a:cubicBezTo>
                    <a:pt x="36846" y="31257"/>
                    <a:pt x="35330" y="21165"/>
                    <a:pt x="21382" y="20859"/>
                  </a:cubicBezTo>
                  <a:cubicBezTo>
                    <a:pt x="29569" y="10155"/>
                    <a:pt x="44426" y="6791"/>
                    <a:pt x="54130" y="6791"/>
                  </a:cubicBezTo>
                  <a:cubicBezTo>
                    <a:pt x="68987" y="6791"/>
                    <a:pt x="86271" y="18718"/>
                    <a:pt x="86271" y="45937"/>
                  </a:cubicBezTo>
                  <a:lnTo>
                    <a:pt x="86271" y="57253"/>
                  </a:lnTo>
                  <a:cubicBezTo>
                    <a:pt x="70807" y="58171"/>
                    <a:pt x="49581" y="59088"/>
                    <a:pt x="30478" y="68263"/>
                  </a:cubicBezTo>
                  <a:cubicBezTo>
                    <a:pt x="7737" y="78661"/>
                    <a:pt x="156" y="94564"/>
                    <a:pt x="156" y="108021"/>
                  </a:cubicBezTo>
                  <a:cubicBezTo>
                    <a:pt x="156" y="132793"/>
                    <a:pt x="29569" y="140439"/>
                    <a:pt x="48672" y="140439"/>
                  </a:cubicBezTo>
                  <a:cubicBezTo>
                    <a:pt x="68684" y="140439"/>
                    <a:pt x="82632" y="128206"/>
                    <a:pt x="88393" y="113832"/>
                  </a:cubicBezTo>
                  <a:close/>
                  <a:moveTo>
                    <a:pt x="86271" y="63675"/>
                  </a:moveTo>
                  <a:lnTo>
                    <a:pt x="86271" y="94258"/>
                  </a:lnTo>
                  <a:cubicBezTo>
                    <a:pt x="86271" y="123312"/>
                    <a:pt x="64439" y="133711"/>
                    <a:pt x="50794" y="133711"/>
                  </a:cubicBezTo>
                  <a:cubicBezTo>
                    <a:pt x="35936" y="133711"/>
                    <a:pt x="23504" y="123007"/>
                    <a:pt x="23504" y="107715"/>
                  </a:cubicBezTo>
                  <a:cubicBezTo>
                    <a:pt x="23504" y="90894"/>
                    <a:pt x="36240" y="65510"/>
                    <a:pt x="86271" y="63675"/>
                  </a:cubicBezTo>
                  <a:close/>
                </a:path>
              </a:pathLst>
            </a:custGeom>
            <a:solidFill>
              <a:srgbClr val="000000"/>
            </a:solidFill>
            <a:ln w="30430"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FA7D7168-FEAE-F5BC-244C-B76B015D0C74}"/>
                </a:ext>
              </a:extLst>
            </p:cNvPr>
            <p:cNvSpPr/>
            <p:nvPr>
              <p:custDataLst>
                <p:tags r:id="rId18"/>
              </p:custDataLst>
            </p:nvPr>
          </p:nvSpPr>
          <p:spPr>
            <a:xfrm>
              <a:off x="7460357" y="4254483"/>
              <a:ext cx="149487" cy="215610"/>
            </a:xfrm>
            <a:custGeom>
              <a:avLst/>
              <a:gdLst>
                <a:gd name="connsiteX0" fmla="*/ 43825 w 149487"/>
                <a:gd name="connsiteY0" fmla="*/ 97011 h 215610"/>
                <a:gd name="connsiteX1" fmla="*/ 43825 w 149487"/>
                <a:gd name="connsiteY1" fmla="*/ 63 h 215610"/>
                <a:gd name="connsiteX2" fmla="*/ 161 w 149487"/>
                <a:gd name="connsiteY2" fmla="*/ 3427 h 215610"/>
                <a:gd name="connsiteX3" fmla="*/ 161 w 149487"/>
                <a:gd name="connsiteY3" fmla="*/ 12908 h 215610"/>
                <a:gd name="connsiteX4" fmla="*/ 23813 w 149487"/>
                <a:gd name="connsiteY4" fmla="*/ 30034 h 215610"/>
                <a:gd name="connsiteX5" fmla="*/ 23813 w 149487"/>
                <a:gd name="connsiteY5" fmla="*/ 212309 h 215610"/>
                <a:gd name="connsiteX6" fmla="*/ 31393 w 149487"/>
                <a:gd name="connsiteY6" fmla="*/ 212309 h 215610"/>
                <a:gd name="connsiteX7" fmla="*/ 42309 w 149487"/>
                <a:gd name="connsiteY7" fmla="*/ 193347 h 215610"/>
                <a:gd name="connsiteX8" fmla="*/ 82031 w 149487"/>
                <a:gd name="connsiteY8" fmla="*/ 215673 h 215610"/>
                <a:gd name="connsiteX9" fmla="*/ 149649 w 149487"/>
                <a:gd name="connsiteY9" fmla="*/ 146250 h 215610"/>
                <a:gd name="connsiteX10" fmla="*/ 85366 w 149487"/>
                <a:gd name="connsiteY10" fmla="*/ 77132 h 215610"/>
                <a:gd name="connsiteX11" fmla="*/ 43825 w 149487"/>
                <a:gd name="connsiteY11" fmla="*/ 97011 h 215610"/>
                <a:gd name="connsiteX12" fmla="*/ 44735 w 149487"/>
                <a:gd name="connsiteY12" fmla="*/ 177444 h 215610"/>
                <a:gd name="connsiteX13" fmla="*/ 44735 w 149487"/>
                <a:gd name="connsiteY13" fmla="*/ 114443 h 215610"/>
                <a:gd name="connsiteX14" fmla="*/ 48070 w 149487"/>
                <a:gd name="connsiteY14" fmla="*/ 103433 h 215610"/>
                <a:gd name="connsiteX15" fmla="*/ 83850 w 149487"/>
                <a:gd name="connsiteY15" fmla="*/ 83860 h 215610"/>
                <a:gd name="connsiteX16" fmla="*/ 115688 w 149487"/>
                <a:gd name="connsiteY16" fmla="*/ 103433 h 215610"/>
                <a:gd name="connsiteX17" fmla="*/ 124482 w 149487"/>
                <a:gd name="connsiteY17" fmla="*/ 145944 h 215610"/>
                <a:gd name="connsiteX18" fmla="*/ 115082 w 149487"/>
                <a:gd name="connsiteY18" fmla="*/ 189372 h 215610"/>
                <a:gd name="connsiteX19" fmla="*/ 80818 w 149487"/>
                <a:gd name="connsiteY19" fmla="*/ 208945 h 215610"/>
                <a:gd name="connsiteX20" fmla="*/ 48980 w 149487"/>
                <a:gd name="connsiteY20" fmla="*/ 190289 h 215610"/>
                <a:gd name="connsiteX21" fmla="*/ 44735 w 149487"/>
                <a:gd name="connsiteY21" fmla="*/ 177444 h 21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9487" h="215610">
                  <a:moveTo>
                    <a:pt x="43825" y="97011"/>
                  </a:moveTo>
                  <a:lnTo>
                    <a:pt x="43825" y="63"/>
                  </a:lnTo>
                  <a:lnTo>
                    <a:pt x="161" y="3427"/>
                  </a:lnTo>
                  <a:lnTo>
                    <a:pt x="161" y="12908"/>
                  </a:lnTo>
                  <a:cubicBezTo>
                    <a:pt x="21387" y="12908"/>
                    <a:pt x="23813" y="15048"/>
                    <a:pt x="23813" y="30034"/>
                  </a:cubicBezTo>
                  <a:lnTo>
                    <a:pt x="23813" y="212309"/>
                  </a:lnTo>
                  <a:lnTo>
                    <a:pt x="31393" y="212309"/>
                  </a:lnTo>
                  <a:cubicBezTo>
                    <a:pt x="31696" y="212003"/>
                    <a:pt x="34122" y="207722"/>
                    <a:pt x="42309" y="193347"/>
                  </a:cubicBezTo>
                  <a:cubicBezTo>
                    <a:pt x="46857" y="200382"/>
                    <a:pt x="59592" y="215673"/>
                    <a:pt x="82031" y="215673"/>
                  </a:cubicBezTo>
                  <a:cubicBezTo>
                    <a:pt x="118114" y="215673"/>
                    <a:pt x="149649" y="185702"/>
                    <a:pt x="149649" y="146250"/>
                  </a:cubicBezTo>
                  <a:cubicBezTo>
                    <a:pt x="149649" y="107409"/>
                    <a:pt x="119933" y="77132"/>
                    <a:pt x="85366" y="77132"/>
                  </a:cubicBezTo>
                  <a:cubicBezTo>
                    <a:pt x="61715" y="77132"/>
                    <a:pt x="48677" y="91506"/>
                    <a:pt x="43825" y="97011"/>
                  </a:cubicBezTo>
                  <a:close/>
                  <a:moveTo>
                    <a:pt x="44735" y="177444"/>
                  </a:moveTo>
                  <a:lnTo>
                    <a:pt x="44735" y="114443"/>
                  </a:lnTo>
                  <a:cubicBezTo>
                    <a:pt x="44735" y="108633"/>
                    <a:pt x="44735" y="108327"/>
                    <a:pt x="48070" y="103433"/>
                  </a:cubicBezTo>
                  <a:cubicBezTo>
                    <a:pt x="59896" y="86307"/>
                    <a:pt x="76573" y="83860"/>
                    <a:pt x="83850" y="83860"/>
                  </a:cubicBezTo>
                  <a:cubicBezTo>
                    <a:pt x="97495" y="83860"/>
                    <a:pt x="108411" y="91812"/>
                    <a:pt x="115688" y="103433"/>
                  </a:cubicBezTo>
                  <a:cubicBezTo>
                    <a:pt x="123572" y="115972"/>
                    <a:pt x="124482" y="133405"/>
                    <a:pt x="124482" y="145944"/>
                  </a:cubicBezTo>
                  <a:cubicBezTo>
                    <a:pt x="124482" y="157260"/>
                    <a:pt x="123875" y="175609"/>
                    <a:pt x="115082" y="189372"/>
                  </a:cubicBezTo>
                  <a:cubicBezTo>
                    <a:pt x="108714" y="198852"/>
                    <a:pt x="97192" y="208945"/>
                    <a:pt x="80818" y="208945"/>
                  </a:cubicBezTo>
                  <a:cubicBezTo>
                    <a:pt x="67173" y="208945"/>
                    <a:pt x="56257" y="201605"/>
                    <a:pt x="48980" y="190289"/>
                  </a:cubicBezTo>
                  <a:cubicBezTo>
                    <a:pt x="44735" y="183867"/>
                    <a:pt x="44735" y="182949"/>
                    <a:pt x="44735" y="177444"/>
                  </a:cubicBezTo>
                  <a:close/>
                </a:path>
              </a:pathLst>
            </a:custGeom>
            <a:solidFill>
              <a:srgbClr val="000000"/>
            </a:solidFill>
            <a:ln w="30430"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188E3D5B-CB8A-6DDA-7DC1-0A65452FC9B6}"/>
                </a:ext>
              </a:extLst>
            </p:cNvPr>
            <p:cNvSpPr/>
            <p:nvPr>
              <p:custDataLst>
                <p:tags r:id="rId19"/>
              </p:custDataLst>
            </p:nvPr>
          </p:nvSpPr>
          <p:spPr>
            <a:xfrm>
              <a:off x="7630329" y="4262129"/>
              <a:ext cx="64889" cy="204600"/>
            </a:xfrm>
            <a:custGeom>
              <a:avLst/>
              <a:gdLst>
                <a:gd name="connsiteX0" fmla="*/ 43831 w 64889"/>
                <a:gd name="connsiteY0" fmla="*/ 69486 h 204600"/>
                <a:gd name="connsiteX1" fmla="*/ 1380 w 64889"/>
                <a:gd name="connsiteY1" fmla="*/ 72850 h 204600"/>
                <a:gd name="connsiteX2" fmla="*/ 1380 w 64889"/>
                <a:gd name="connsiteY2" fmla="*/ 82331 h 204600"/>
                <a:gd name="connsiteX3" fmla="*/ 23818 w 64889"/>
                <a:gd name="connsiteY3" fmla="*/ 99152 h 204600"/>
                <a:gd name="connsiteX4" fmla="*/ 23818 w 64889"/>
                <a:gd name="connsiteY4" fmla="*/ 181420 h 204600"/>
                <a:gd name="connsiteX5" fmla="*/ 167 w 64889"/>
                <a:gd name="connsiteY5" fmla="*/ 195182 h 204600"/>
                <a:gd name="connsiteX6" fmla="*/ 167 w 64889"/>
                <a:gd name="connsiteY6" fmla="*/ 204663 h 204600"/>
                <a:gd name="connsiteX7" fmla="*/ 33521 w 64889"/>
                <a:gd name="connsiteY7" fmla="*/ 203746 h 204600"/>
                <a:gd name="connsiteX8" fmla="*/ 65056 w 64889"/>
                <a:gd name="connsiteY8" fmla="*/ 204663 h 204600"/>
                <a:gd name="connsiteX9" fmla="*/ 65056 w 64889"/>
                <a:gd name="connsiteY9" fmla="*/ 195182 h 204600"/>
                <a:gd name="connsiteX10" fmla="*/ 43831 w 64889"/>
                <a:gd name="connsiteY10" fmla="*/ 181726 h 204600"/>
                <a:gd name="connsiteX11" fmla="*/ 43831 w 64889"/>
                <a:gd name="connsiteY11" fmla="*/ 69486 h 204600"/>
                <a:gd name="connsiteX12" fmla="*/ 45043 w 64889"/>
                <a:gd name="connsiteY12" fmla="*/ 16272 h 204600"/>
                <a:gd name="connsiteX13" fmla="*/ 28973 w 64889"/>
                <a:gd name="connsiteY13" fmla="*/ 63 h 204600"/>
                <a:gd name="connsiteX14" fmla="*/ 12902 w 64889"/>
                <a:gd name="connsiteY14" fmla="*/ 16272 h 204600"/>
                <a:gd name="connsiteX15" fmla="*/ 28973 w 64889"/>
                <a:gd name="connsiteY15" fmla="*/ 32481 h 204600"/>
                <a:gd name="connsiteX16" fmla="*/ 45043 w 64889"/>
                <a:gd name="connsiteY16" fmla="*/ 16272 h 20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889" h="204600">
                  <a:moveTo>
                    <a:pt x="43831" y="69486"/>
                  </a:moveTo>
                  <a:lnTo>
                    <a:pt x="1380" y="72850"/>
                  </a:lnTo>
                  <a:lnTo>
                    <a:pt x="1380" y="82331"/>
                  </a:lnTo>
                  <a:cubicBezTo>
                    <a:pt x="21089" y="82331"/>
                    <a:pt x="23818" y="84166"/>
                    <a:pt x="23818" y="99152"/>
                  </a:cubicBezTo>
                  <a:lnTo>
                    <a:pt x="23818" y="181420"/>
                  </a:lnTo>
                  <a:cubicBezTo>
                    <a:pt x="23818" y="195182"/>
                    <a:pt x="20483" y="195182"/>
                    <a:pt x="167" y="195182"/>
                  </a:cubicBezTo>
                  <a:lnTo>
                    <a:pt x="167" y="204663"/>
                  </a:lnTo>
                  <a:cubicBezTo>
                    <a:pt x="9870" y="204357"/>
                    <a:pt x="26244" y="203746"/>
                    <a:pt x="33521" y="203746"/>
                  </a:cubicBezTo>
                  <a:cubicBezTo>
                    <a:pt x="44134" y="203746"/>
                    <a:pt x="54746" y="204357"/>
                    <a:pt x="65056" y="204663"/>
                  </a:cubicBezTo>
                  <a:lnTo>
                    <a:pt x="65056" y="195182"/>
                  </a:lnTo>
                  <a:cubicBezTo>
                    <a:pt x="45043" y="195182"/>
                    <a:pt x="43831" y="193653"/>
                    <a:pt x="43831" y="181726"/>
                  </a:cubicBezTo>
                  <a:lnTo>
                    <a:pt x="43831" y="69486"/>
                  </a:lnTo>
                  <a:close/>
                  <a:moveTo>
                    <a:pt x="45043" y="16272"/>
                  </a:moveTo>
                  <a:cubicBezTo>
                    <a:pt x="45043" y="6485"/>
                    <a:pt x="37463" y="63"/>
                    <a:pt x="28973" y="63"/>
                  </a:cubicBezTo>
                  <a:cubicBezTo>
                    <a:pt x="19573" y="63"/>
                    <a:pt x="12902" y="8320"/>
                    <a:pt x="12902" y="16272"/>
                  </a:cubicBezTo>
                  <a:cubicBezTo>
                    <a:pt x="12902" y="24529"/>
                    <a:pt x="19573" y="32481"/>
                    <a:pt x="28973" y="32481"/>
                  </a:cubicBezTo>
                  <a:cubicBezTo>
                    <a:pt x="37463" y="32481"/>
                    <a:pt x="45043" y="26058"/>
                    <a:pt x="45043" y="16272"/>
                  </a:cubicBezTo>
                  <a:close/>
                </a:path>
              </a:pathLst>
            </a:custGeom>
            <a:solidFill>
              <a:srgbClr val="000000"/>
            </a:solidFill>
            <a:ln w="30430"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E51ABC20-FEA1-1B59-2353-58161887E0A8}"/>
                </a:ext>
              </a:extLst>
            </p:cNvPr>
            <p:cNvSpPr/>
            <p:nvPr>
              <p:custDataLst>
                <p:tags r:id="rId20"/>
              </p:custDataLst>
            </p:nvPr>
          </p:nvSpPr>
          <p:spPr>
            <a:xfrm>
              <a:off x="7714557" y="4254483"/>
              <a:ext cx="67314" cy="212246"/>
            </a:xfrm>
            <a:custGeom>
              <a:avLst/>
              <a:gdLst>
                <a:gd name="connsiteX0" fmla="*/ 43833 w 67314"/>
                <a:gd name="connsiteY0" fmla="*/ 63 h 212246"/>
                <a:gd name="connsiteX1" fmla="*/ 170 w 67314"/>
                <a:gd name="connsiteY1" fmla="*/ 3427 h 212246"/>
                <a:gd name="connsiteX2" fmla="*/ 170 w 67314"/>
                <a:gd name="connsiteY2" fmla="*/ 12908 h 212246"/>
                <a:gd name="connsiteX3" fmla="*/ 23821 w 67314"/>
                <a:gd name="connsiteY3" fmla="*/ 30034 h 212246"/>
                <a:gd name="connsiteX4" fmla="*/ 23821 w 67314"/>
                <a:gd name="connsiteY4" fmla="*/ 189066 h 212246"/>
                <a:gd name="connsiteX5" fmla="*/ 170 w 67314"/>
                <a:gd name="connsiteY5" fmla="*/ 202828 h 212246"/>
                <a:gd name="connsiteX6" fmla="*/ 170 w 67314"/>
                <a:gd name="connsiteY6" fmla="*/ 212309 h 212246"/>
                <a:gd name="connsiteX7" fmla="*/ 33827 w 67314"/>
                <a:gd name="connsiteY7" fmla="*/ 211391 h 212246"/>
                <a:gd name="connsiteX8" fmla="*/ 67485 w 67314"/>
                <a:gd name="connsiteY8" fmla="*/ 212309 h 212246"/>
                <a:gd name="connsiteX9" fmla="*/ 67485 w 67314"/>
                <a:gd name="connsiteY9" fmla="*/ 202828 h 212246"/>
                <a:gd name="connsiteX10" fmla="*/ 43833 w 67314"/>
                <a:gd name="connsiteY10" fmla="*/ 189066 h 212246"/>
                <a:gd name="connsiteX11" fmla="*/ 43833 w 67314"/>
                <a:gd name="connsiteY11" fmla="*/ 63 h 21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314" h="212246">
                  <a:moveTo>
                    <a:pt x="43833" y="63"/>
                  </a:moveTo>
                  <a:lnTo>
                    <a:pt x="170" y="3427"/>
                  </a:lnTo>
                  <a:lnTo>
                    <a:pt x="170" y="12908"/>
                  </a:lnTo>
                  <a:cubicBezTo>
                    <a:pt x="21395" y="12908"/>
                    <a:pt x="23821" y="15048"/>
                    <a:pt x="23821" y="30034"/>
                  </a:cubicBezTo>
                  <a:lnTo>
                    <a:pt x="23821" y="189066"/>
                  </a:lnTo>
                  <a:cubicBezTo>
                    <a:pt x="23821" y="202828"/>
                    <a:pt x="20485" y="202828"/>
                    <a:pt x="170" y="202828"/>
                  </a:cubicBezTo>
                  <a:lnTo>
                    <a:pt x="170" y="212309"/>
                  </a:lnTo>
                  <a:cubicBezTo>
                    <a:pt x="10176" y="212003"/>
                    <a:pt x="26247" y="211391"/>
                    <a:pt x="33827" y="211391"/>
                  </a:cubicBezTo>
                  <a:cubicBezTo>
                    <a:pt x="41408" y="211391"/>
                    <a:pt x="56265" y="212003"/>
                    <a:pt x="67485" y="212309"/>
                  </a:cubicBezTo>
                  <a:lnTo>
                    <a:pt x="67485" y="202828"/>
                  </a:lnTo>
                  <a:cubicBezTo>
                    <a:pt x="47169" y="202828"/>
                    <a:pt x="43833" y="202828"/>
                    <a:pt x="43833" y="189066"/>
                  </a:cubicBezTo>
                  <a:lnTo>
                    <a:pt x="43833" y="63"/>
                  </a:lnTo>
                  <a:close/>
                </a:path>
              </a:pathLst>
            </a:custGeom>
            <a:solidFill>
              <a:srgbClr val="000000"/>
            </a:solidFill>
            <a:ln w="30430"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A3AD0B10-A9F9-98F2-3EF9-1042EDCF68BF}"/>
                </a:ext>
              </a:extLst>
            </p:cNvPr>
            <p:cNvSpPr/>
            <p:nvPr>
              <p:custDataLst>
                <p:tags r:id="rId21"/>
              </p:custDataLst>
            </p:nvPr>
          </p:nvSpPr>
          <p:spPr>
            <a:xfrm>
              <a:off x="7798785" y="4262129"/>
              <a:ext cx="64889" cy="204600"/>
            </a:xfrm>
            <a:custGeom>
              <a:avLst/>
              <a:gdLst>
                <a:gd name="connsiteX0" fmla="*/ 43836 w 64889"/>
                <a:gd name="connsiteY0" fmla="*/ 69486 h 204600"/>
                <a:gd name="connsiteX1" fmla="*/ 1385 w 64889"/>
                <a:gd name="connsiteY1" fmla="*/ 72850 h 204600"/>
                <a:gd name="connsiteX2" fmla="*/ 1385 w 64889"/>
                <a:gd name="connsiteY2" fmla="*/ 82331 h 204600"/>
                <a:gd name="connsiteX3" fmla="*/ 23824 w 64889"/>
                <a:gd name="connsiteY3" fmla="*/ 99152 h 204600"/>
                <a:gd name="connsiteX4" fmla="*/ 23824 w 64889"/>
                <a:gd name="connsiteY4" fmla="*/ 181420 h 204600"/>
                <a:gd name="connsiteX5" fmla="*/ 172 w 64889"/>
                <a:gd name="connsiteY5" fmla="*/ 195182 h 204600"/>
                <a:gd name="connsiteX6" fmla="*/ 172 w 64889"/>
                <a:gd name="connsiteY6" fmla="*/ 204663 h 204600"/>
                <a:gd name="connsiteX7" fmla="*/ 33527 w 64889"/>
                <a:gd name="connsiteY7" fmla="*/ 203746 h 204600"/>
                <a:gd name="connsiteX8" fmla="*/ 65062 w 64889"/>
                <a:gd name="connsiteY8" fmla="*/ 204663 h 204600"/>
                <a:gd name="connsiteX9" fmla="*/ 65062 w 64889"/>
                <a:gd name="connsiteY9" fmla="*/ 195182 h 204600"/>
                <a:gd name="connsiteX10" fmla="*/ 43836 w 64889"/>
                <a:gd name="connsiteY10" fmla="*/ 181726 h 204600"/>
                <a:gd name="connsiteX11" fmla="*/ 43836 w 64889"/>
                <a:gd name="connsiteY11" fmla="*/ 69486 h 204600"/>
                <a:gd name="connsiteX12" fmla="*/ 45049 w 64889"/>
                <a:gd name="connsiteY12" fmla="*/ 16272 h 204600"/>
                <a:gd name="connsiteX13" fmla="*/ 28978 w 64889"/>
                <a:gd name="connsiteY13" fmla="*/ 63 h 204600"/>
                <a:gd name="connsiteX14" fmla="*/ 12908 w 64889"/>
                <a:gd name="connsiteY14" fmla="*/ 16272 h 204600"/>
                <a:gd name="connsiteX15" fmla="*/ 28978 w 64889"/>
                <a:gd name="connsiteY15" fmla="*/ 32481 h 204600"/>
                <a:gd name="connsiteX16" fmla="*/ 45049 w 64889"/>
                <a:gd name="connsiteY16" fmla="*/ 16272 h 20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889" h="204600">
                  <a:moveTo>
                    <a:pt x="43836" y="69486"/>
                  </a:moveTo>
                  <a:lnTo>
                    <a:pt x="1385" y="72850"/>
                  </a:lnTo>
                  <a:lnTo>
                    <a:pt x="1385" y="82331"/>
                  </a:lnTo>
                  <a:cubicBezTo>
                    <a:pt x="21095" y="82331"/>
                    <a:pt x="23824" y="84166"/>
                    <a:pt x="23824" y="99152"/>
                  </a:cubicBezTo>
                  <a:lnTo>
                    <a:pt x="23824" y="181420"/>
                  </a:lnTo>
                  <a:cubicBezTo>
                    <a:pt x="23824" y="195182"/>
                    <a:pt x="20488" y="195182"/>
                    <a:pt x="172" y="195182"/>
                  </a:cubicBezTo>
                  <a:lnTo>
                    <a:pt x="172" y="204663"/>
                  </a:lnTo>
                  <a:cubicBezTo>
                    <a:pt x="9876" y="204357"/>
                    <a:pt x="26249" y="203746"/>
                    <a:pt x="33527" y="203746"/>
                  </a:cubicBezTo>
                  <a:cubicBezTo>
                    <a:pt x="44139" y="203746"/>
                    <a:pt x="54752" y="204357"/>
                    <a:pt x="65062" y="204663"/>
                  </a:cubicBezTo>
                  <a:lnTo>
                    <a:pt x="65062" y="195182"/>
                  </a:lnTo>
                  <a:cubicBezTo>
                    <a:pt x="45049" y="195182"/>
                    <a:pt x="43836" y="193653"/>
                    <a:pt x="43836" y="181726"/>
                  </a:cubicBezTo>
                  <a:lnTo>
                    <a:pt x="43836" y="69486"/>
                  </a:lnTo>
                  <a:close/>
                  <a:moveTo>
                    <a:pt x="45049" y="16272"/>
                  </a:moveTo>
                  <a:cubicBezTo>
                    <a:pt x="45049" y="6485"/>
                    <a:pt x="37469" y="63"/>
                    <a:pt x="28978" y="63"/>
                  </a:cubicBezTo>
                  <a:cubicBezTo>
                    <a:pt x="19579" y="63"/>
                    <a:pt x="12908" y="8320"/>
                    <a:pt x="12908" y="16272"/>
                  </a:cubicBezTo>
                  <a:cubicBezTo>
                    <a:pt x="12908" y="24529"/>
                    <a:pt x="19579" y="32481"/>
                    <a:pt x="28978" y="32481"/>
                  </a:cubicBezTo>
                  <a:cubicBezTo>
                    <a:pt x="37469" y="32481"/>
                    <a:pt x="45049" y="26058"/>
                    <a:pt x="45049" y="16272"/>
                  </a:cubicBezTo>
                  <a:close/>
                </a:path>
              </a:pathLst>
            </a:custGeom>
            <a:solidFill>
              <a:srgbClr val="000000"/>
            </a:solidFill>
            <a:ln w="30430"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1AB36F10-F25C-1F51-127C-64C6785BD10E}"/>
                </a:ext>
              </a:extLst>
            </p:cNvPr>
            <p:cNvSpPr/>
            <p:nvPr>
              <p:custDataLst>
                <p:tags r:id="rId22"/>
              </p:custDataLst>
            </p:nvPr>
          </p:nvSpPr>
          <p:spPr>
            <a:xfrm>
              <a:off x="7878768" y="4278644"/>
              <a:ext cx="94907" cy="191449"/>
            </a:xfrm>
            <a:custGeom>
              <a:avLst/>
              <a:gdLst>
                <a:gd name="connsiteX0" fmla="*/ 46871 w 94907"/>
                <a:gd name="connsiteY0" fmla="*/ 65816 h 191449"/>
                <a:gd name="connsiteX1" fmla="*/ 90232 w 94907"/>
                <a:gd name="connsiteY1" fmla="*/ 65816 h 191449"/>
                <a:gd name="connsiteX2" fmla="*/ 90232 w 94907"/>
                <a:gd name="connsiteY2" fmla="*/ 56336 h 191449"/>
                <a:gd name="connsiteX3" fmla="*/ 46871 w 94907"/>
                <a:gd name="connsiteY3" fmla="*/ 56336 h 191449"/>
                <a:gd name="connsiteX4" fmla="*/ 46871 w 94907"/>
                <a:gd name="connsiteY4" fmla="*/ 63 h 191449"/>
                <a:gd name="connsiteX5" fmla="*/ 39291 w 94907"/>
                <a:gd name="connsiteY5" fmla="*/ 63 h 191449"/>
                <a:gd name="connsiteX6" fmla="*/ 175 w 94907"/>
                <a:gd name="connsiteY6" fmla="*/ 59088 h 191449"/>
                <a:gd name="connsiteX7" fmla="*/ 175 w 94907"/>
                <a:gd name="connsiteY7" fmla="*/ 65816 h 191449"/>
                <a:gd name="connsiteX8" fmla="*/ 25949 w 94907"/>
                <a:gd name="connsiteY8" fmla="*/ 65816 h 191449"/>
                <a:gd name="connsiteX9" fmla="*/ 25949 w 94907"/>
                <a:gd name="connsiteY9" fmla="*/ 150225 h 191449"/>
                <a:gd name="connsiteX10" fmla="*/ 65064 w 94907"/>
                <a:gd name="connsiteY10" fmla="*/ 191513 h 191449"/>
                <a:gd name="connsiteX11" fmla="*/ 95083 w 94907"/>
                <a:gd name="connsiteY11" fmla="*/ 150225 h 191449"/>
                <a:gd name="connsiteX12" fmla="*/ 95083 w 94907"/>
                <a:gd name="connsiteY12" fmla="*/ 132793 h 191449"/>
                <a:gd name="connsiteX13" fmla="*/ 87503 w 94907"/>
                <a:gd name="connsiteY13" fmla="*/ 132793 h 191449"/>
                <a:gd name="connsiteX14" fmla="*/ 87503 w 94907"/>
                <a:gd name="connsiteY14" fmla="*/ 149614 h 191449"/>
                <a:gd name="connsiteX15" fmla="*/ 67187 w 94907"/>
                <a:gd name="connsiteY15" fmla="*/ 183867 h 191449"/>
                <a:gd name="connsiteX16" fmla="*/ 46871 w 94907"/>
                <a:gd name="connsiteY16" fmla="*/ 150837 h 191449"/>
                <a:gd name="connsiteX17" fmla="*/ 46871 w 94907"/>
                <a:gd name="connsiteY17" fmla="*/ 65816 h 19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907" h="191449">
                  <a:moveTo>
                    <a:pt x="46871" y="65816"/>
                  </a:moveTo>
                  <a:lnTo>
                    <a:pt x="90232" y="65816"/>
                  </a:lnTo>
                  <a:lnTo>
                    <a:pt x="90232" y="56336"/>
                  </a:lnTo>
                  <a:lnTo>
                    <a:pt x="46871" y="56336"/>
                  </a:lnTo>
                  <a:lnTo>
                    <a:pt x="46871" y="63"/>
                  </a:lnTo>
                  <a:lnTo>
                    <a:pt x="39291" y="63"/>
                  </a:lnTo>
                  <a:cubicBezTo>
                    <a:pt x="38987" y="25141"/>
                    <a:pt x="29891" y="57865"/>
                    <a:pt x="175" y="59088"/>
                  </a:cubicBezTo>
                  <a:lnTo>
                    <a:pt x="175" y="65816"/>
                  </a:lnTo>
                  <a:lnTo>
                    <a:pt x="25949" y="65816"/>
                  </a:lnTo>
                  <a:lnTo>
                    <a:pt x="25949" y="150225"/>
                  </a:lnTo>
                  <a:cubicBezTo>
                    <a:pt x="25949" y="187843"/>
                    <a:pt x="54148" y="191513"/>
                    <a:pt x="65064" y="191513"/>
                  </a:cubicBezTo>
                  <a:cubicBezTo>
                    <a:pt x="86593" y="191513"/>
                    <a:pt x="95083" y="169799"/>
                    <a:pt x="95083" y="150225"/>
                  </a:cubicBezTo>
                  <a:lnTo>
                    <a:pt x="95083" y="132793"/>
                  </a:lnTo>
                  <a:lnTo>
                    <a:pt x="87503" y="132793"/>
                  </a:lnTo>
                  <a:lnTo>
                    <a:pt x="87503" y="149614"/>
                  </a:lnTo>
                  <a:cubicBezTo>
                    <a:pt x="87503" y="172245"/>
                    <a:pt x="78406" y="183867"/>
                    <a:pt x="67187" y="183867"/>
                  </a:cubicBezTo>
                  <a:cubicBezTo>
                    <a:pt x="46871" y="183867"/>
                    <a:pt x="46871" y="156036"/>
                    <a:pt x="46871" y="150837"/>
                  </a:cubicBezTo>
                  <a:lnTo>
                    <a:pt x="46871" y="65816"/>
                  </a:lnTo>
                  <a:close/>
                </a:path>
              </a:pathLst>
            </a:custGeom>
            <a:solidFill>
              <a:srgbClr val="000000"/>
            </a:solidFill>
            <a:ln w="30430"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F95F8C7D-6440-37A5-DFF7-C44C097149FE}"/>
                </a:ext>
              </a:extLst>
            </p:cNvPr>
            <p:cNvSpPr/>
            <p:nvPr>
              <p:custDataLst>
                <p:tags r:id="rId23"/>
              </p:custDataLst>
            </p:nvPr>
          </p:nvSpPr>
          <p:spPr>
            <a:xfrm>
              <a:off x="7988264" y="4334916"/>
              <a:ext cx="148274" cy="194508"/>
            </a:xfrm>
            <a:custGeom>
              <a:avLst/>
              <a:gdLst>
                <a:gd name="connsiteX0" fmla="*/ 120254 w 148274"/>
                <a:gd name="connsiteY0" fmla="*/ 29117 h 194508"/>
                <a:gd name="connsiteX1" fmla="*/ 148453 w 148274"/>
                <a:gd name="connsiteY1" fmla="*/ 9544 h 194508"/>
                <a:gd name="connsiteX2" fmla="*/ 148453 w 148274"/>
                <a:gd name="connsiteY2" fmla="*/ 63 h 194508"/>
                <a:gd name="connsiteX3" fmla="*/ 125712 w 148274"/>
                <a:gd name="connsiteY3" fmla="*/ 980 h 194508"/>
                <a:gd name="connsiteX4" fmla="*/ 99332 w 148274"/>
                <a:gd name="connsiteY4" fmla="*/ 63 h 194508"/>
                <a:gd name="connsiteX5" fmla="*/ 99332 w 148274"/>
                <a:gd name="connsiteY5" fmla="*/ 9544 h 194508"/>
                <a:gd name="connsiteX6" fmla="*/ 113583 w 148274"/>
                <a:gd name="connsiteY6" fmla="*/ 22694 h 194508"/>
                <a:gd name="connsiteX7" fmla="*/ 111764 w 148274"/>
                <a:gd name="connsiteY7" fmla="*/ 30034 h 194508"/>
                <a:gd name="connsiteX8" fmla="*/ 81139 w 148274"/>
                <a:gd name="connsiteY8" fmla="*/ 105268 h 194508"/>
                <a:gd name="connsiteX9" fmla="*/ 47481 w 148274"/>
                <a:gd name="connsiteY9" fmla="*/ 23000 h 194508"/>
                <a:gd name="connsiteX10" fmla="*/ 45662 w 148274"/>
                <a:gd name="connsiteY10" fmla="*/ 17495 h 194508"/>
                <a:gd name="connsiteX11" fmla="*/ 62642 w 148274"/>
                <a:gd name="connsiteY11" fmla="*/ 9544 h 194508"/>
                <a:gd name="connsiteX12" fmla="*/ 62642 w 148274"/>
                <a:gd name="connsiteY12" fmla="*/ 63 h 194508"/>
                <a:gd name="connsiteX13" fmla="*/ 29591 w 148274"/>
                <a:gd name="connsiteY13" fmla="*/ 980 h 194508"/>
                <a:gd name="connsiteX14" fmla="*/ 179 w 148274"/>
                <a:gd name="connsiteY14" fmla="*/ 63 h 194508"/>
                <a:gd name="connsiteX15" fmla="*/ 179 w 148274"/>
                <a:gd name="connsiteY15" fmla="*/ 9544 h 194508"/>
                <a:gd name="connsiteX16" fmla="*/ 24740 w 148274"/>
                <a:gd name="connsiteY16" fmla="*/ 20248 h 194508"/>
                <a:gd name="connsiteX17" fmla="*/ 70223 w 148274"/>
                <a:gd name="connsiteY17" fmla="*/ 131876 h 194508"/>
                <a:gd name="connsiteX18" fmla="*/ 62642 w 148274"/>
                <a:gd name="connsiteY18" fmla="*/ 149920 h 194508"/>
                <a:gd name="connsiteX19" fmla="*/ 28075 w 148274"/>
                <a:gd name="connsiteY19" fmla="*/ 187843 h 194508"/>
                <a:gd name="connsiteX20" fmla="*/ 13824 w 148274"/>
                <a:gd name="connsiteY20" fmla="*/ 182338 h 194508"/>
                <a:gd name="connsiteX21" fmla="*/ 25649 w 148274"/>
                <a:gd name="connsiteY21" fmla="*/ 169493 h 194508"/>
                <a:gd name="connsiteX22" fmla="*/ 12914 w 148274"/>
                <a:gd name="connsiteY22" fmla="*/ 156648 h 194508"/>
                <a:gd name="connsiteX23" fmla="*/ 179 w 148274"/>
                <a:gd name="connsiteY23" fmla="*/ 169799 h 194508"/>
                <a:gd name="connsiteX24" fmla="*/ 28075 w 148274"/>
                <a:gd name="connsiteY24" fmla="*/ 194571 h 194508"/>
                <a:gd name="connsiteX25" fmla="*/ 66887 w 148274"/>
                <a:gd name="connsiteY25" fmla="*/ 159706 h 194508"/>
                <a:gd name="connsiteX26" fmla="*/ 120254 w 148274"/>
                <a:gd name="connsiteY26" fmla="*/ 29117 h 19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8274" h="194508">
                  <a:moveTo>
                    <a:pt x="120254" y="29117"/>
                  </a:moveTo>
                  <a:cubicBezTo>
                    <a:pt x="128138" y="9849"/>
                    <a:pt x="143602" y="9544"/>
                    <a:pt x="148453" y="9544"/>
                  </a:cubicBezTo>
                  <a:lnTo>
                    <a:pt x="148453" y="63"/>
                  </a:lnTo>
                  <a:cubicBezTo>
                    <a:pt x="141479" y="674"/>
                    <a:pt x="132686" y="980"/>
                    <a:pt x="125712" y="980"/>
                  </a:cubicBezTo>
                  <a:cubicBezTo>
                    <a:pt x="120254" y="980"/>
                    <a:pt x="106003" y="369"/>
                    <a:pt x="99332" y="63"/>
                  </a:cubicBezTo>
                  <a:lnTo>
                    <a:pt x="99332" y="9544"/>
                  </a:lnTo>
                  <a:cubicBezTo>
                    <a:pt x="108732" y="9849"/>
                    <a:pt x="113583" y="15048"/>
                    <a:pt x="113583" y="22694"/>
                  </a:cubicBezTo>
                  <a:cubicBezTo>
                    <a:pt x="113583" y="25753"/>
                    <a:pt x="113280" y="26364"/>
                    <a:pt x="111764" y="30034"/>
                  </a:cubicBezTo>
                  <a:lnTo>
                    <a:pt x="81139" y="105268"/>
                  </a:lnTo>
                  <a:lnTo>
                    <a:pt x="47481" y="23000"/>
                  </a:lnTo>
                  <a:cubicBezTo>
                    <a:pt x="46268" y="19942"/>
                    <a:pt x="45662" y="18718"/>
                    <a:pt x="45662" y="17495"/>
                  </a:cubicBezTo>
                  <a:cubicBezTo>
                    <a:pt x="45662" y="9544"/>
                    <a:pt x="56881" y="9544"/>
                    <a:pt x="62642" y="9544"/>
                  </a:cubicBezTo>
                  <a:lnTo>
                    <a:pt x="62642" y="63"/>
                  </a:lnTo>
                  <a:cubicBezTo>
                    <a:pt x="54758" y="369"/>
                    <a:pt x="34746" y="980"/>
                    <a:pt x="29591" y="980"/>
                  </a:cubicBezTo>
                  <a:cubicBezTo>
                    <a:pt x="21404" y="980"/>
                    <a:pt x="9275" y="674"/>
                    <a:pt x="179" y="63"/>
                  </a:cubicBezTo>
                  <a:lnTo>
                    <a:pt x="179" y="9544"/>
                  </a:lnTo>
                  <a:cubicBezTo>
                    <a:pt x="14733" y="9544"/>
                    <a:pt x="20495" y="9544"/>
                    <a:pt x="24740" y="20248"/>
                  </a:cubicBezTo>
                  <a:lnTo>
                    <a:pt x="70223" y="131876"/>
                  </a:lnTo>
                  <a:cubicBezTo>
                    <a:pt x="68707" y="135851"/>
                    <a:pt x="64461" y="145944"/>
                    <a:pt x="62642" y="149920"/>
                  </a:cubicBezTo>
                  <a:cubicBezTo>
                    <a:pt x="55971" y="166740"/>
                    <a:pt x="47481" y="187843"/>
                    <a:pt x="28075" y="187843"/>
                  </a:cubicBezTo>
                  <a:cubicBezTo>
                    <a:pt x="26559" y="187843"/>
                    <a:pt x="19585" y="187843"/>
                    <a:pt x="13824" y="182338"/>
                  </a:cubicBezTo>
                  <a:cubicBezTo>
                    <a:pt x="23224" y="181114"/>
                    <a:pt x="25649" y="174386"/>
                    <a:pt x="25649" y="169493"/>
                  </a:cubicBezTo>
                  <a:cubicBezTo>
                    <a:pt x="25649" y="161541"/>
                    <a:pt x="19888" y="156648"/>
                    <a:pt x="12914" y="156648"/>
                  </a:cubicBezTo>
                  <a:cubicBezTo>
                    <a:pt x="6850" y="156648"/>
                    <a:pt x="179" y="160624"/>
                    <a:pt x="179" y="169799"/>
                  </a:cubicBezTo>
                  <a:cubicBezTo>
                    <a:pt x="179" y="183561"/>
                    <a:pt x="12914" y="194571"/>
                    <a:pt x="28075" y="194571"/>
                  </a:cubicBezTo>
                  <a:cubicBezTo>
                    <a:pt x="47178" y="194571"/>
                    <a:pt x="59610" y="177139"/>
                    <a:pt x="66887" y="159706"/>
                  </a:cubicBezTo>
                  <a:lnTo>
                    <a:pt x="120254" y="29117"/>
                  </a:lnTo>
                  <a:close/>
                </a:path>
              </a:pathLst>
            </a:custGeom>
            <a:solidFill>
              <a:srgbClr val="000000"/>
            </a:solidFill>
            <a:ln w="30430"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74650316-5E39-E187-CBCF-B5BDF1A4BA93}"/>
                </a:ext>
              </a:extLst>
            </p:cNvPr>
            <p:cNvSpPr/>
            <p:nvPr>
              <p:custDataLst>
                <p:tags r:id="rId24"/>
              </p:custDataLst>
            </p:nvPr>
          </p:nvSpPr>
          <p:spPr>
            <a:xfrm>
              <a:off x="8248832" y="4262129"/>
              <a:ext cx="64889" cy="204600"/>
            </a:xfrm>
            <a:custGeom>
              <a:avLst/>
              <a:gdLst>
                <a:gd name="connsiteX0" fmla="*/ 43851 w 64889"/>
                <a:gd name="connsiteY0" fmla="*/ 69486 h 204600"/>
                <a:gd name="connsiteX1" fmla="*/ 1400 w 64889"/>
                <a:gd name="connsiteY1" fmla="*/ 72850 h 204600"/>
                <a:gd name="connsiteX2" fmla="*/ 1400 w 64889"/>
                <a:gd name="connsiteY2" fmla="*/ 82331 h 204600"/>
                <a:gd name="connsiteX3" fmla="*/ 23838 w 64889"/>
                <a:gd name="connsiteY3" fmla="*/ 99152 h 204600"/>
                <a:gd name="connsiteX4" fmla="*/ 23838 w 64889"/>
                <a:gd name="connsiteY4" fmla="*/ 181420 h 204600"/>
                <a:gd name="connsiteX5" fmla="*/ 187 w 64889"/>
                <a:gd name="connsiteY5" fmla="*/ 195182 h 204600"/>
                <a:gd name="connsiteX6" fmla="*/ 187 w 64889"/>
                <a:gd name="connsiteY6" fmla="*/ 204663 h 204600"/>
                <a:gd name="connsiteX7" fmla="*/ 33541 w 64889"/>
                <a:gd name="connsiteY7" fmla="*/ 203746 h 204600"/>
                <a:gd name="connsiteX8" fmla="*/ 65076 w 64889"/>
                <a:gd name="connsiteY8" fmla="*/ 204663 h 204600"/>
                <a:gd name="connsiteX9" fmla="*/ 65076 w 64889"/>
                <a:gd name="connsiteY9" fmla="*/ 195182 h 204600"/>
                <a:gd name="connsiteX10" fmla="*/ 43851 w 64889"/>
                <a:gd name="connsiteY10" fmla="*/ 181726 h 204600"/>
                <a:gd name="connsiteX11" fmla="*/ 43851 w 64889"/>
                <a:gd name="connsiteY11" fmla="*/ 69486 h 204600"/>
                <a:gd name="connsiteX12" fmla="*/ 45064 w 64889"/>
                <a:gd name="connsiteY12" fmla="*/ 16272 h 204600"/>
                <a:gd name="connsiteX13" fmla="*/ 28993 w 64889"/>
                <a:gd name="connsiteY13" fmla="*/ 63 h 204600"/>
                <a:gd name="connsiteX14" fmla="*/ 12922 w 64889"/>
                <a:gd name="connsiteY14" fmla="*/ 16272 h 204600"/>
                <a:gd name="connsiteX15" fmla="*/ 28993 w 64889"/>
                <a:gd name="connsiteY15" fmla="*/ 32481 h 204600"/>
                <a:gd name="connsiteX16" fmla="*/ 45064 w 64889"/>
                <a:gd name="connsiteY16" fmla="*/ 16272 h 20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889" h="204600">
                  <a:moveTo>
                    <a:pt x="43851" y="69486"/>
                  </a:moveTo>
                  <a:lnTo>
                    <a:pt x="1400" y="72850"/>
                  </a:lnTo>
                  <a:lnTo>
                    <a:pt x="1400" y="82331"/>
                  </a:lnTo>
                  <a:cubicBezTo>
                    <a:pt x="21109" y="82331"/>
                    <a:pt x="23838" y="84166"/>
                    <a:pt x="23838" y="99152"/>
                  </a:cubicBezTo>
                  <a:lnTo>
                    <a:pt x="23838" y="181420"/>
                  </a:lnTo>
                  <a:cubicBezTo>
                    <a:pt x="23838" y="195182"/>
                    <a:pt x="20503" y="195182"/>
                    <a:pt x="187" y="195182"/>
                  </a:cubicBezTo>
                  <a:lnTo>
                    <a:pt x="187" y="204663"/>
                  </a:lnTo>
                  <a:cubicBezTo>
                    <a:pt x="9890" y="204357"/>
                    <a:pt x="26264" y="203746"/>
                    <a:pt x="33541" y="203746"/>
                  </a:cubicBezTo>
                  <a:cubicBezTo>
                    <a:pt x="44154" y="203746"/>
                    <a:pt x="54767" y="204357"/>
                    <a:pt x="65076" y="204663"/>
                  </a:cubicBezTo>
                  <a:lnTo>
                    <a:pt x="65076" y="195182"/>
                  </a:lnTo>
                  <a:cubicBezTo>
                    <a:pt x="45064" y="195182"/>
                    <a:pt x="43851" y="193653"/>
                    <a:pt x="43851" y="181726"/>
                  </a:cubicBezTo>
                  <a:lnTo>
                    <a:pt x="43851" y="69486"/>
                  </a:lnTo>
                  <a:close/>
                  <a:moveTo>
                    <a:pt x="45064" y="16272"/>
                  </a:moveTo>
                  <a:cubicBezTo>
                    <a:pt x="45064" y="6485"/>
                    <a:pt x="37483" y="63"/>
                    <a:pt x="28993" y="63"/>
                  </a:cubicBezTo>
                  <a:cubicBezTo>
                    <a:pt x="19593" y="63"/>
                    <a:pt x="12922" y="8320"/>
                    <a:pt x="12922" y="16272"/>
                  </a:cubicBezTo>
                  <a:cubicBezTo>
                    <a:pt x="12922" y="24529"/>
                    <a:pt x="19593" y="32481"/>
                    <a:pt x="28993" y="32481"/>
                  </a:cubicBezTo>
                  <a:cubicBezTo>
                    <a:pt x="37483" y="32481"/>
                    <a:pt x="45064" y="26058"/>
                    <a:pt x="45064" y="16272"/>
                  </a:cubicBezTo>
                  <a:close/>
                </a:path>
              </a:pathLst>
            </a:custGeom>
            <a:solidFill>
              <a:srgbClr val="000000"/>
            </a:solidFill>
            <a:ln w="30430"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81581E19-525D-95F4-21E0-B57BB73D48CA}"/>
                </a:ext>
              </a:extLst>
            </p:cNvPr>
            <p:cNvSpPr/>
            <p:nvPr>
              <p:custDataLst>
                <p:tags r:id="rId25"/>
              </p:custDataLst>
            </p:nvPr>
          </p:nvSpPr>
          <p:spPr>
            <a:xfrm>
              <a:off x="8333060" y="4329717"/>
              <a:ext cx="99152" cy="140376"/>
            </a:xfrm>
            <a:custGeom>
              <a:avLst/>
              <a:gdLst>
                <a:gd name="connsiteX0" fmla="*/ 53253 w 99152"/>
                <a:gd name="connsiteY0" fmla="*/ 77744 h 140376"/>
                <a:gd name="connsiteX1" fmla="*/ 84788 w 99152"/>
                <a:gd name="connsiteY1" fmla="*/ 105880 h 140376"/>
                <a:gd name="connsiteX2" fmla="*/ 50525 w 99152"/>
                <a:gd name="connsiteY2" fmla="*/ 133711 h 140376"/>
                <a:gd name="connsiteX3" fmla="*/ 8377 w 99152"/>
                <a:gd name="connsiteY3" fmla="*/ 90283 h 140376"/>
                <a:gd name="connsiteX4" fmla="*/ 4132 w 99152"/>
                <a:gd name="connsiteY4" fmla="*/ 85084 h 140376"/>
                <a:gd name="connsiteX5" fmla="*/ 190 w 99152"/>
                <a:gd name="connsiteY5" fmla="*/ 92729 h 140376"/>
                <a:gd name="connsiteX6" fmla="*/ 190 w 99152"/>
                <a:gd name="connsiteY6" fmla="*/ 133099 h 140376"/>
                <a:gd name="connsiteX7" fmla="*/ 3525 w 99152"/>
                <a:gd name="connsiteY7" fmla="*/ 140439 h 140376"/>
                <a:gd name="connsiteX8" fmla="*/ 11106 w 99152"/>
                <a:gd name="connsiteY8" fmla="*/ 134322 h 140376"/>
                <a:gd name="connsiteX9" fmla="*/ 17170 w 99152"/>
                <a:gd name="connsiteY9" fmla="*/ 127288 h 140376"/>
                <a:gd name="connsiteX10" fmla="*/ 50525 w 99152"/>
                <a:gd name="connsiteY10" fmla="*/ 140439 h 140376"/>
                <a:gd name="connsiteX11" fmla="*/ 99343 w 99152"/>
                <a:gd name="connsiteY11" fmla="*/ 97928 h 140376"/>
                <a:gd name="connsiteX12" fmla="*/ 86608 w 99152"/>
                <a:gd name="connsiteY12" fmla="*/ 68875 h 140376"/>
                <a:gd name="connsiteX13" fmla="*/ 52041 w 99152"/>
                <a:gd name="connsiteY13" fmla="*/ 54195 h 140376"/>
                <a:gd name="connsiteX14" fmla="*/ 14745 w 99152"/>
                <a:gd name="connsiteY14" fmla="*/ 29117 h 140376"/>
                <a:gd name="connsiteX15" fmla="*/ 48705 w 99152"/>
                <a:gd name="connsiteY15" fmla="*/ 5874 h 140376"/>
                <a:gd name="connsiteX16" fmla="*/ 84182 w 99152"/>
                <a:gd name="connsiteY16" fmla="*/ 42879 h 140376"/>
                <a:gd name="connsiteX17" fmla="*/ 87821 w 99152"/>
                <a:gd name="connsiteY17" fmla="*/ 45632 h 140376"/>
                <a:gd name="connsiteX18" fmla="*/ 91762 w 99152"/>
                <a:gd name="connsiteY18" fmla="*/ 38292 h 140376"/>
                <a:gd name="connsiteX19" fmla="*/ 91762 w 99152"/>
                <a:gd name="connsiteY19" fmla="*/ 7403 h 140376"/>
                <a:gd name="connsiteX20" fmla="*/ 88427 w 99152"/>
                <a:gd name="connsiteY20" fmla="*/ 63 h 140376"/>
                <a:gd name="connsiteX21" fmla="*/ 82363 w 99152"/>
                <a:gd name="connsiteY21" fmla="*/ 3733 h 140376"/>
                <a:gd name="connsiteX22" fmla="*/ 77208 w 99152"/>
                <a:gd name="connsiteY22" fmla="*/ 8626 h 140376"/>
                <a:gd name="connsiteX23" fmla="*/ 48705 w 99152"/>
                <a:gd name="connsiteY23" fmla="*/ 63 h 140376"/>
                <a:gd name="connsiteX24" fmla="*/ 190 w 99152"/>
                <a:gd name="connsiteY24" fmla="*/ 37680 h 140376"/>
                <a:gd name="connsiteX25" fmla="*/ 13228 w 99152"/>
                <a:gd name="connsiteY25" fmla="*/ 63675 h 140376"/>
                <a:gd name="connsiteX26" fmla="*/ 53253 w 99152"/>
                <a:gd name="connsiteY26" fmla="*/ 77744 h 14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152" h="140376">
                  <a:moveTo>
                    <a:pt x="53253" y="77744"/>
                  </a:moveTo>
                  <a:cubicBezTo>
                    <a:pt x="59924" y="78967"/>
                    <a:pt x="84788" y="83860"/>
                    <a:pt x="84788" y="105880"/>
                  </a:cubicBezTo>
                  <a:cubicBezTo>
                    <a:pt x="84788" y="121477"/>
                    <a:pt x="74176" y="133711"/>
                    <a:pt x="50525" y="133711"/>
                  </a:cubicBezTo>
                  <a:cubicBezTo>
                    <a:pt x="25054" y="133711"/>
                    <a:pt x="14138" y="116278"/>
                    <a:pt x="8377" y="90283"/>
                  </a:cubicBezTo>
                  <a:cubicBezTo>
                    <a:pt x="7467" y="86307"/>
                    <a:pt x="7164" y="85084"/>
                    <a:pt x="4132" y="85084"/>
                  </a:cubicBezTo>
                  <a:cubicBezTo>
                    <a:pt x="190" y="85084"/>
                    <a:pt x="190" y="87224"/>
                    <a:pt x="190" y="92729"/>
                  </a:cubicBezTo>
                  <a:lnTo>
                    <a:pt x="190" y="133099"/>
                  </a:lnTo>
                  <a:cubicBezTo>
                    <a:pt x="190" y="138298"/>
                    <a:pt x="190" y="140439"/>
                    <a:pt x="3525" y="140439"/>
                  </a:cubicBezTo>
                  <a:cubicBezTo>
                    <a:pt x="5042" y="140439"/>
                    <a:pt x="5345" y="140133"/>
                    <a:pt x="11106" y="134322"/>
                  </a:cubicBezTo>
                  <a:cubicBezTo>
                    <a:pt x="11712" y="133711"/>
                    <a:pt x="11712" y="133099"/>
                    <a:pt x="17170" y="127288"/>
                  </a:cubicBezTo>
                  <a:cubicBezTo>
                    <a:pt x="30512" y="140133"/>
                    <a:pt x="44157" y="140439"/>
                    <a:pt x="50525" y="140439"/>
                  </a:cubicBezTo>
                  <a:cubicBezTo>
                    <a:pt x="85395" y="140439"/>
                    <a:pt x="99343" y="119948"/>
                    <a:pt x="99343" y="97928"/>
                  </a:cubicBezTo>
                  <a:cubicBezTo>
                    <a:pt x="99343" y="81719"/>
                    <a:pt x="90246" y="72545"/>
                    <a:pt x="86608" y="68875"/>
                  </a:cubicBezTo>
                  <a:cubicBezTo>
                    <a:pt x="76601" y="59088"/>
                    <a:pt x="64776" y="56641"/>
                    <a:pt x="52041" y="54195"/>
                  </a:cubicBezTo>
                  <a:cubicBezTo>
                    <a:pt x="35060" y="50831"/>
                    <a:pt x="14745" y="46855"/>
                    <a:pt x="14745" y="29117"/>
                  </a:cubicBezTo>
                  <a:cubicBezTo>
                    <a:pt x="14745" y="18413"/>
                    <a:pt x="22628" y="5874"/>
                    <a:pt x="48705" y="5874"/>
                  </a:cubicBezTo>
                  <a:cubicBezTo>
                    <a:pt x="82059" y="5874"/>
                    <a:pt x="83575" y="33398"/>
                    <a:pt x="84182" y="42879"/>
                  </a:cubicBezTo>
                  <a:cubicBezTo>
                    <a:pt x="84485" y="45632"/>
                    <a:pt x="87214" y="45632"/>
                    <a:pt x="87821" y="45632"/>
                  </a:cubicBezTo>
                  <a:cubicBezTo>
                    <a:pt x="91762" y="45632"/>
                    <a:pt x="91762" y="44102"/>
                    <a:pt x="91762" y="38292"/>
                  </a:cubicBezTo>
                  <a:lnTo>
                    <a:pt x="91762" y="7403"/>
                  </a:lnTo>
                  <a:cubicBezTo>
                    <a:pt x="91762" y="2204"/>
                    <a:pt x="91762" y="63"/>
                    <a:pt x="88427" y="63"/>
                  </a:cubicBezTo>
                  <a:cubicBezTo>
                    <a:pt x="86911" y="63"/>
                    <a:pt x="86304" y="63"/>
                    <a:pt x="82363" y="3733"/>
                  </a:cubicBezTo>
                  <a:cubicBezTo>
                    <a:pt x="81453" y="4956"/>
                    <a:pt x="78421" y="7709"/>
                    <a:pt x="77208" y="8626"/>
                  </a:cubicBezTo>
                  <a:cubicBezTo>
                    <a:pt x="65686" y="63"/>
                    <a:pt x="53253" y="63"/>
                    <a:pt x="48705" y="63"/>
                  </a:cubicBezTo>
                  <a:cubicBezTo>
                    <a:pt x="11712" y="63"/>
                    <a:pt x="190" y="20553"/>
                    <a:pt x="190" y="37680"/>
                  </a:cubicBezTo>
                  <a:cubicBezTo>
                    <a:pt x="190" y="48384"/>
                    <a:pt x="5042" y="56947"/>
                    <a:pt x="13228" y="63675"/>
                  </a:cubicBezTo>
                  <a:cubicBezTo>
                    <a:pt x="22932" y="71627"/>
                    <a:pt x="31422" y="73462"/>
                    <a:pt x="53253" y="77744"/>
                  </a:cubicBezTo>
                  <a:close/>
                </a:path>
              </a:pathLst>
            </a:custGeom>
            <a:solidFill>
              <a:srgbClr val="000000"/>
            </a:solidFill>
            <a:ln w="30430"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CDA41017-FC85-6A84-1585-DAD0368E6DE3}"/>
                </a:ext>
              </a:extLst>
            </p:cNvPr>
            <p:cNvSpPr/>
            <p:nvPr>
              <p:custDataLst>
                <p:tags r:id="rId26"/>
              </p:custDataLst>
            </p:nvPr>
          </p:nvSpPr>
          <p:spPr>
            <a:xfrm>
              <a:off x="8544707" y="4278644"/>
              <a:ext cx="94907" cy="191449"/>
            </a:xfrm>
            <a:custGeom>
              <a:avLst/>
              <a:gdLst>
                <a:gd name="connsiteX0" fmla="*/ 46893 w 94907"/>
                <a:gd name="connsiteY0" fmla="*/ 65816 h 191449"/>
                <a:gd name="connsiteX1" fmla="*/ 90253 w 94907"/>
                <a:gd name="connsiteY1" fmla="*/ 65816 h 191449"/>
                <a:gd name="connsiteX2" fmla="*/ 90253 w 94907"/>
                <a:gd name="connsiteY2" fmla="*/ 56336 h 191449"/>
                <a:gd name="connsiteX3" fmla="*/ 46893 w 94907"/>
                <a:gd name="connsiteY3" fmla="*/ 56336 h 191449"/>
                <a:gd name="connsiteX4" fmla="*/ 46893 w 94907"/>
                <a:gd name="connsiteY4" fmla="*/ 63 h 191449"/>
                <a:gd name="connsiteX5" fmla="*/ 39312 w 94907"/>
                <a:gd name="connsiteY5" fmla="*/ 63 h 191449"/>
                <a:gd name="connsiteX6" fmla="*/ 197 w 94907"/>
                <a:gd name="connsiteY6" fmla="*/ 59088 h 191449"/>
                <a:gd name="connsiteX7" fmla="*/ 197 w 94907"/>
                <a:gd name="connsiteY7" fmla="*/ 65816 h 191449"/>
                <a:gd name="connsiteX8" fmla="*/ 25971 w 94907"/>
                <a:gd name="connsiteY8" fmla="*/ 65816 h 191449"/>
                <a:gd name="connsiteX9" fmla="*/ 25971 w 94907"/>
                <a:gd name="connsiteY9" fmla="*/ 150225 h 191449"/>
                <a:gd name="connsiteX10" fmla="*/ 65086 w 94907"/>
                <a:gd name="connsiteY10" fmla="*/ 191513 h 191449"/>
                <a:gd name="connsiteX11" fmla="*/ 95105 w 94907"/>
                <a:gd name="connsiteY11" fmla="*/ 150225 h 191449"/>
                <a:gd name="connsiteX12" fmla="*/ 95105 w 94907"/>
                <a:gd name="connsiteY12" fmla="*/ 132793 h 191449"/>
                <a:gd name="connsiteX13" fmla="*/ 87524 w 94907"/>
                <a:gd name="connsiteY13" fmla="*/ 132793 h 191449"/>
                <a:gd name="connsiteX14" fmla="*/ 87524 w 94907"/>
                <a:gd name="connsiteY14" fmla="*/ 149614 h 191449"/>
                <a:gd name="connsiteX15" fmla="*/ 67209 w 94907"/>
                <a:gd name="connsiteY15" fmla="*/ 183867 h 191449"/>
                <a:gd name="connsiteX16" fmla="*/ 46893 w 94907"/>
                <a:gd name="connsiteY16" fmla="*/ 150837 h 191449"/>
                <a:gd name="connsiteX17" fmla="*/ 46893 w 94907"/>
                <a:gd name="connsiteY17" fmla="*/ 65816 h 19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907" h="191449">
                  <a:moveTo>
                    <a:pt x="46893" y="65816"/>
                  </a:moveTo>
                  <a:lnTo>
                    <a:pt x="90253" y="65816"/>
                  </a:lnTo>
                  <a:lnTo>
                    <a:pt x="90253" y="56336"/>
                  </a:lnTo>
                  <a:lnTo>
                    <a:pt x="46893" y="56336"/>
                  </a:lnTo>
                  <a:lnTo>
                    <a:pt x="46893" y="63"/>
                  </a:lnTo>
                  <a:lnTo>
                    <a:pt x="39312" y="63"/>
                  </a:lnTo>
                  <a:cubicBezTo>
                    <a:pt x="39009" y="25141"/>
                    <a:pt x="29913" y="57865"/>
                    <a:pt x="197" y="59088"/>
                  </a:cubicBezTo>
                  <a:lnTo>
                    <a:pt x="197" y="65816"/>
                  </a:lnTo>
                  <a:lnTo>
                    <a:pt x="25971" y="65816"/>
                  </a:lnTo>
                  <a:lnTo>
                    <a:pt x="25971" y="150225"/>
                  </a:lnTo>
                  <a:cubicBezTo>
                    <a:pt x="25971" y="187843"/>
                    <a:pt x="54170" y="191513"/>
                    <a:pt x="65086" y="191513"/>
                  </a:cubicBezTo>
                  <a:cubicBezTo>
                    <a:pt x="86615" y="191513"/>
                    <a:pt x="95105" y="169799"/>
                    <a:pt x="95105" y="150225"/>
                  </a:cubicBezTo>
                  <a:lnTo>
                    <a:pt x="95105" y="132793"/>
                  </a:lnTo>
                  <a:lnTo>
                    <a:pt x="87524" y="132793"/>
                  </a:lnTo>
                  <a:lnTo>
                    <a:pt x="87524" y="149614"/>
                  </a:lnTo>
                  <a:cubicBezTo>
                    <a:pt x="87524" y="172245"/>
                    <a:pt x="78428" y="183867"/>
                    <a:pt x="67209" y="183867"/>
                  </a:cubicBezTo>
                  <a:cubicBezTo>
                    <a:pt x="46893" y="183867"/>
                    <a:pt x="46893" y="156036"/>
                    <a:pt x="46893" y="150837"/>
                  </a:cubicBezTo>
                  <a:lnTo>
                    <a:pt x="46893" y="65816"/>
                  </a:lnTo>
                  <a:close/>
                </a:path>
              </a:pathLst>
            </a:custGeom>
            <a:solidFill>
              <a:srgbClr val="000000"/>
            </a:solidFill>
            <a:ln w="30430"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8AA2DD34-D383-5A71-9FFF-429B284B97BD}"/>
                </a:ext>
              </a:extLst>
            </p:cNvPr>
            <p:cNvSpPr/>
            <p:nvPr>
              <p:custDataLst>
                <p:tags r:id="rId27"/>
              </p:custDataLst>
            </p:nvPr>
          </p:nvSpPr>
          <p:spPr>
            <a:xfrm>
              <a:off x="8666569" y="4254483"/>
              <a:ext cx="152519" cy="212246"/>
            </a:xfrm>
            <a:custGeom>
              <a:avLst/>
              <a:gdLst>
                <a:gd name="connsiteX0" fmla="*/ 23852 w 152519"/>
                <a:gd name="connsiteY0" fmla="*/ 189066 h 212246"/>
                <a:gd name="connsiteX1" fmla="*/ 201 w 152519"/>
                <a:gd name="connsiteY1" fmla="*/ 202828 h 212246"/>
                <a:gd name="connsiteX2" fmla="*/ 201 w 152519"/>
                <a:gd name="connsiteY2" fmla="*/ 212309 h 212246"/>
                <a:gd name="connsiteX3" fmla="*/ 34465 w 152519"/>
                <a:gd name="connsiteY3" fmla="*/ 211391 h 212246"/>
                <a:gd name="connsiteX4" fmla="*/ 68425 w 152519"/>
                <a:gd name="connsiteY4" fmla="*/ 212309 h 212246"/>
                <a:gd name="connsiteX5" fmla="*/ 68425 w 152519"/>
                <a:gd name="connsiteY5" fmla="*/ 202828 h 212246"/>
                <a:gd name="connsiteX6" fmla="*/ 44774 w 152519"/>
                <a:gd name="connsiteY6" fmla="*/ 189066 h 212246"/>
                <a:gd name="connsiteX7" fmla="*/ 44774 w 152519"/>
                <a:gd name="connsiteY7" fmla="*/ 132793 h 212246"/>
                <a:gd name="connsiteX8" fmla="*/ 85709 w 152519"/>
                <a:gd name="connsiteY8" fmla="*/ 83860 h 212246"/>
                <a:gd name="connsiteX9" fmla="*/ 108147 w 152519"/>
                <a:gd name="connsiteY9" fmla="*/ 117807 h 212246"/>
                <a:gd name="connsiteX10" fmla="*/ 108147 w 152519"/>
                <a:gd name="connsiteY10" fmla="*/ 189066 h 212246"/>
                <a:gd name="connsiteX11" fmla="*/ 84496 w 152519"/>
                <a:gd name="connsiteY11" fmla="*/ 202828 h 212246"/>
                <a:gd name="connsiteX12" fmla="*/ 84496 w 152519"/>
                <a:gd name="connsiteY12" fmla="*/ 212309 h 212246"/>
                <a:gd name="connsiteX13" fmla="*/ 118760 w 152519"/>
                <a:gd name="connsiteY13" fmla="*/ 211391 h 212246"/>
                <a:gd name="connsiteX14" fmla="*/ 152721 w 152519"/>
                <a:gd name="connsiteY14" fmla="*/ 212309 h 212246"/>
                <a:gd name="connsiteX15" fmla="*/ 152721 w 152519"/>
                <a:gd name="connsiteY15" fmla="*/ 202828 h 212246"/>
                <a:gd name="connsiteX16" fmla="*/ 129069 w 152519"/>
                <a:gd name="connsiteY16" fmla="*/ 193653 h 212246"/>
                <a:gd name="connsiteX17" fmla="*/ 129069 w 152519"/>
                <a:gd name="connsiteY17" fmla="*/ 135240 h 212246"/>
                <a:gd name="connsiteX18" fmla="*/ 119670 w 152519"/>
                <a:gd name="connsiteY18" fmla="*/ 88448 h 212246"/>
                <a:gd name="connsiteX19" fmla="*/ 87832 w 152519"/>
                <a:gd name="connsiteY19" fmla="*/ 77132 h 212246"/>
                <a:gd name="connsiteX20" fmla="*/ 43865 w 152519"/>
                <a:gd name="connsiteY20" fmla="*/ 107103 h 212246"/>
                <a:gd name="connsiteX21" fmla="*/ 43865 w 152519"/>
                <a:gd name="connsiteY21" fmla="*/ 63 h 212246"/>
                <a:gd name="connsiteX22" fmla="*/ 201 w 152519"/>
                <a:gd name="connsiteY22" fmla="*/ 3427 h 212246"/>
                <a:gd name="connsiteX23" fmla="*/ 201 w 152519"/>
                <a:gd name="connsiteY23" fmla="*/ 12908 h 212246"/>
                <a:gd name="connsiteX24" fmla="*/ 23852 w 152519"/>
                <a:gd name="connsiteY24" fmla="*/ 30034 h 212246"/>
                <a:gd name="connsiteX25" fmla="*/ 23852 w 152519"/>
                <a:gd name="connsiteY25" fmla="*/ 189066 h 21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2519" h="212246">
                  <a:moveTo>
                    <a:pt x="23852" y="189066"/>
                  </a:moveTo>
                  <a:cubicBezTo>
                    <a:pt x="23852" y="202828"/>
                    <a:pt x="20517" y="202828"/>
                    <a:pt x="201" y="202828"/>
                  </a:cubicBezTo>
                  <a:lnTo>
                    <a:pt x="201" y="212309"/>
                  </a:lnTo>
                  <a:cubicBezTo>
                    <a:pt x="10814" y="212003"/>
                    <a:pt x="26278" y="211391"/>
                    <a:pt x="34465" y="211391"/>
                  </a:cubicBezTo>
                  <a:cubicBezTo>
                    <a:pt x="42349" y="211391"/>
                    <a:pt x="58116" y="212003"/>
                    <a:pt x="68425" y="212309"/>
                  </a:cubicBezTo>
                  <a:lnTo>
                    <a:pt x="68425" y="202828"/>
                  </a:lnTo>
                  <a:cubicBezTo>
                    <a:pt x="48110" y="202828"/>
                    <a:pt x="44774" y="202828"/>
                    <a:pt x="44774" y="189066"/>
                  </a:cubicBezTo>
                  <a:lnTo>
                    <a:pt x="44774" y="132793"/>
                  </a:lnTo>
                  <a:cubicBezTo>
                    <a:pt x="44774" y="100987"/>
                    <a:pt x="66303" y="83860"/>
                    <a:pt x="85709" y="83860"/>
                  </a:cubicBezTo>
                  <a:cubicBezTo>
                    <a:pt x="104812" y="83860"/>
                    <a:pt x="108147" y="100375"/>
                    <a:pt x="108147" y="117807"/>
                  </a:cubicBezTo>
                  <a:lnTo>
                    <a:pt x="108147" y="189066"/>
                  </a:lnTo>
                  <a:cubicBezTo>
                    <a:pt x="108147" y="202828"/>
                    <a:pt x="104812" y="202828"/>
                    <a:pt x="84496" y="202828"/>
                  </a:cubicBezTo>
                  <a:lnTo>
                    <a:pt x="84496" y="212309"/>
                  </a:lnTo>
                  <a:cubicBezTo>
                    <a:pt x="95109" y="212003"/>
                    <a:pt x="110573" y="211391"/>
                    <a:pt x="118760" y="211391"/>
                  </a:cubicBezTo>
                  <a:cubicBezTo>
                    <a:pt x="126644" y="211391"/>
                    <a:pt x="142411" y="212003"/>
                    <a:pt x="152721" y="212309"/>
                  </a:cubicBezTo>
                  <a:lnTo>
                    <a:pt x="152721" y="202828"/>
                  </a:lnTo>
                  <a:cubicBezTo>
                    <a:pt x="136953" y="202828"/>
                    <a:pt x="129373" y="202828"/>
                    <a:pt x="129069" y="193653"/>
                  </a:cubicBezTo>
                  <a:lnTo>
                    <a:pt x="129069" y="135240"/>
                  </a:lnTo>
                  <a:cubicBezTo>
                    <a:pt x="129069" y="108938"/>
                    <a:pt x="129069" y="99458"/>
                    <a:pt x="119670" y="88448"/>
                  </a:cubicBezTo>
                  <a:cubicBezTo>
                    <a:pt x="115425" y="83249"/>
                    <a:pt x="105418" y="77132"/>
                    <a:pt x="87832" y="77132"/>
                  </a:cubicBezTo>
                  <a:cubicBezTo>
                    <a:pt x="62361" y="77132"/>
                    <a:pt x="49019" y="95482"/>
                    <a:pt x="43865" y="107103"/>
                  </a:cubicBezTo>
                  <a:lnTo>
                    <a:pt x="43865" y="63"/>
                  </a:lnTo>
                  <a:lnTo>
                    <a:pt x="201" y="3427"/>
                  </a:lnTo>
                  <a:lnTo>
                    <a:pt x="201" y="12908"/>
                  </a:lnTo>
                  <a:cubicBezTo>
                    <a:pt x="21426" y="12908"/>
                    <a:pt x="23852" y="15048"/>
                    <a:pt x="23852" y="30034"/>
                  </a:cubicBezTo>
                  <a:lnTo>
                    <a:pt x="23852" y="189066"/>
                  </a:lnTo>
                  <a:close/>
                </a:path>
              </a:pathLst>
            </a:custGeom>
            <a:solidFill>
              <a:srgbClr val="000000"/>
            </a:solidFill>
            <a:ln w="30430"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E5BEC6C5-6C91-5515-7331-1D7F9720A828}"/>
                </a:ext>
              </a:extLst>
            </p:cNvPr>
            <p:cNvSpPr/>
            <p:nvPr>
              <p:custDataLst>
                <p:tags r:id="rId28"/>
              </p:custDataLst>
            </p:nvPr>
          </p:nvSpPr>
          <p:spPr>
            <a:xfrm>
              <a:off x="8833812" y="4329717"/>
              <a:ext cx="117346" cy="140376"/>
            </a:xfrm>
            <a:custGeom>
              <a:avLst/>
              <a:gdLst>
                <a:gd name="connsiteX0" fmla="*/ 25677 w 117346"/>
                <a:gd name="connsiteY0" fmla="*/ 60006 h 140376"/>
                <a:gd name="connsiteX1" fmla="*/ 63276 w 117346"/>
                <a:gd name="connsiteY1" fmla="*/ 6791 h 140376"/>
                <a:gd name="connsiteX2" fmla="*/ 97540 w 117346"/>
                <a:gd name="connsiteY2" fmla="*/ 60006 h 140376"/>
                <a:gd name="connsiteX3" fmla="*/ 25677 w 117346"/>
                <a:gd name="connsiteY3" fmla="*/ 60006 h 140376"/>
                <a:gd name="connsiteX4" fmla="*/ 25374 w 117346"/>
                <a:gd name="connsiteY4" fmla="*/ 66428 h 140376"/>
                <a:gd name="connsiteX5" fmla="*/ 109972 w 117346"/>
                <a:gd name="connsiteY5" fmla="*/ 66428 h 140376"/>
                <a:gd name="connsiteX6" fmla="*/ 117553 w 117346"/>
                <a:gd name="connsiteY6" fmla="*/ 60006 h 140376"/>
                <a:gd name="connsiteX7" fmla="*/ 63276 w 117346"/>
                <a:gd name="connsiteY7" fmla="*/ 63 h 140376"/>
                <a:gd name="connsiteX8" fmla="*/ 207 w 117346"/>
                <a:gd name="connsiteY8" fmla="*/ 69792 h 140376"/>
                <a:gd name="connsiteX9" fmla="*/ 66915 w 117346"/>
                <a:gd name="connsiteY9" fmla="*/ 140439 h 140376"/>
                <a:gd name="connsiteX10" fmla="*/ 117553 w 117346"/>
                <a:gd name="connsiteY10" fmla="*/ 100681 h 140376"/>
                <a:gd name="connsiteX11" fmla="*/ 113611 w 117346"/>
                <a:gd name="connsiteY11" fmla="*/ 97011 h 140376"/>
                <a:gd name="connsiteX12" fmla="*/ 109669 w 117346"/>
                <a:gd name="connsiteY12" fmla="*/ 101293 h 140376"/>
                <a:gd name="connsiteX13" fmla="*/ 68734 w 117346"/>
                <a:gd name="connsiteY13" fmla="*/ 132793 h 140376"/>
                <a:gd name="connsiteX14" fmla="*/ 34470 w 117346"/>
                <a:gd name="connsiteY14" fmla="*/ 112302 h 140376"/>
                <a:gd name="connsiteX15" fmla="*/ 25374 w 117346"/>
                <a:gd name="connsiteY15" fmla="*/ 66428 h 14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7346" h="140376">
                  <a:moveTo>
                    <a:pt x="25677" y="60006"/>
                  </a:moveTo>
                  <a:cubicBezTo>
                    <a:pt x="27496" y="14437"/>
                    <a:pt x="52967" y="6791"/>
                    <a:pt x="63276" y="6791"/>
                  </a:cubicBezTo>
                  <a:cubicBezTo>
                    <a:pt x="94508" y="6791"/>
                    <a:pt x="97540" y="48078"/>
                    <a:pt x="97540" y="60006"/>
                  </a:cubicBezTo>
                  <a:lnTo>
                    <a:pt x="25677" y="60006"/>
                  </a:lnTo>
                  <a:close/>
                  <a:moveTo>
                    <a:pt x="25374" y="66428"/>
                  </a:moveTo>
                  <a:lnTo>
                    <a:pt x="109972" y="66428"/>
                  </a:lnTo>
                  <a:cubicBezTo>
                    <a:pt x="116643" y="66428"/>
                    <a:pt x="117553" y="66428"/>
                    <a:pt x="117553" y="60006"/>
                  </a:cubicBezTo>
                  <a:cubicBezTo>
                    <a:pt x="117553" y="29728"/>
                    <a:pt x="101179" y="63"/>
                    <a:pt x="63276" y="63"/>
                  </a:cubicBezTo>
                  <a:cubicBezTo>
                    <a:pt x="28103" y="63"/>
                    <a:pt x="207" y="31563"/>
                    <a:pt x="207" y="69792"/>
                  </a:cubicBezTo>
                  <a:cubicBezTo>
                    <a:pt x="207" y="110773"/>
                    <a:pt x="32045" y="140439"/>
                    <a:pt x="66915" y="140439"/>
                  </a:cubicBezTo>
                  <a:cubicBezTo>
                    <a:pt x="103908" y="140439"/>
                    <a:pt x="117553" y="106492"/>
                    <a:pt x="117553" y="100681"/>
                  </a:cubicBezTo>
                  <a:cubicBezTo>
                    <a:pt x="117553" y="97623"/>
                    <a:pt x="115127" y="97011"/>
                    <a:pt x="113611" y="97011"/>
                  </a:cubicBezTo>
                  <a:cubicBezTo>
                    <a:pt x="110882" y="97011"/>
                    <a:pt x="110275" y="98846"/>
                    <a:pt x="109669" y="101293"/>
                  </a:cubicBezTo>
                  <a:cubicBezTo>
                    <a:pt x="99056" y="132793"/>
                    <a:pt x="71766" y="132793"/>
                    <a:pt x="68734" y="132793"/>
                  </a:cubicBezTo>
                  <a:cubicBezTo>
                    <a:pt x="53573" y="132793"/>
                    <a:pt x="41444" y="123618"/>
                    <a:pt x="34470" y="112302"/>
                  </a:cubicBezTo>
                  <a:cubicBezTo>
                    <a:pt x="25374" y="97623"/>
                    <a:pt x="25374" y="77438"/>
                    <a:pt x="25374" y="66428"/>
                  </a:cubicBezTo>
                  <a:close/>
                </a:path>
              </a:pathLst>
            </a:custGeom>
            <a:solidFill>
              <a:srgbClr val="000000"/>
            </a:solidFill>
            <a:ln w="30430"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F105C2D1-D774-3A8C-166F-E5B9762327E5}"/>
                </a:ext>
              </a:extLst>
            </p:cNvPr>
            <p:cNvSpPr/>
            <p:nvPr>
              <p:custDataLst>
                <p:tags r:id="rId29"/>
              </p:custDataLst>
            </p:nvPr>
          </p:nvSpPr>
          <p:spPr>
            <a:xfrm>
              <a:off x="9064866" y="4331552"/>
              <a:ext cx="149487" cy="194508"/>
            </a:xfrm>
            <a:custGeom>
              <a:avLst/>
              <a:gdLst>
                <a:gd name="connsiteX0" fmla="*/ 43878 w 149487"/>
                <a:gd name="connsiteY0" fmla="*/ 20248 h 194508"/>
                <a:gd name="connsiteX1" fmla="*/ 43878 w 149487"/>
                <a:gd name="connsiteY1" fmla="*/ 63 h 194508"/>
                <a:gd name="connsiteX2" fmla="*/ 214 w 149487"/>
                <a:gd name="connsiteY2" fmla="*/ 3427 h 194508"/>
                <a:gd name="connsiteX3" fmla="*/ 214 w 149487"/>
                <a:gd name="connsiteY3" fmla="*/ 12908 h 194508"/>
                <a:gd name="connsiteX4" fmla="*/ 23865 w 149487"/>
                <a:gd name="connsiteY4" fmla="*/ 28199 h 194508"/>
                <a:gd name="connsiteX5" fmla="*/ 23865 w 149487"/>
                <a:gd name="connsiteY5" fmla="*/ 171328 h 194508"/>
                <a:gd name="connsiteX6" fmla="*/ 214 w 149487"/>
                <a:gd name="connsiteY6" fmla="*/ 185090 h 194508"/>
                <a:gd name="connsiteX7" fmla="*/ 214 w 149487"/>
                <a:gd name="connsiteY7" fmla="*/ 194571 h 194508"/>
                <a:gd name="connsiteX8" fmla="*/ 34175 w 149487"/>
                <a:gd name="connsiteY8" fmla="*/ 193653 h 194508"/>
                <a:gd name="connsiteX9" fmla="*/ 68439 w 149487"/>
                <a:gd name="connsiteY9" fmla="*/ 194571 h 194508"/>
                <a:gd name="connsiteX10" fmla="*/ 68439 w 149487"/>
                <a:gd name="connsiteY10" fmla="*/ 185090 h 194508"/>
                <a:gd name="connsiteX11" fmla="*/ 44787 w 149487"/>
                <a:gd name="connsiteY11" fmla="*/ 171328 h 194508"/>
                <a:gd name="connsiteX12" fmla="*/ 44787 w 149487"/>
                <a:gd name="connsiteY12" fmla="*/ 119948 h 194508"/>
                <a:gd name="connsiteX13" fmla="*/ 44787 w 149487"/>
                <a:gd name="connsiteY13" fmla="*/ 117196 h 194508"/>
                <a:gd name="connsiteX14" fmla="*/ 82083 w 149487"/>
                <a:gd name="connsiteY14" fmla="*/ 138604 h 194508"/>
                <a:gd name="connsiteX15" fmla="*/ 149702 w 149487"/>
                <a:gd name="connsiteY15" fmla="*/ 69180 h 194508"/>
                <a:gd name="connsiteX16" fmla="*/ 86329 w 149487"/>
                <a:gd name="connsiteY16" fmla="*/ 63 h 194508"/>
                <a:gd name="connsiteX17" fmla="*/ 43878 w 149487"/>
                <a:gd name="connsiteY17" fmla="*/ 20248 h 194508"/>
                <a:gd name="connsiteX18" fmla="*/ 44787 w 149487"/>
                <a:gd name="connsiteY18" fmla="*/ 100375 h 194508"/>
                <a:gd name="connsiteX19" fmla="*/ 44787 w 149487"/>
                <a:gd name="connsiteY19" fmla="*/ 32175 h 194508"/>
                <a:gd name="connsiteX20" fmla="*/ 83903 w 149487"/>
                <a:gd name="connsiteY20" fmla="*/ 7709 h 194508"/>
                <a:gd name="connsiteX21" fmla="*/ 124534 w 149487"/>
                <a:gd name="connsiteY21" fmla="*/ 69180 h 194508"/>
                <a:gd name="connsiteX22" fmla="*/ 80871 w 149487"/>
                <a:gd name="connsiteY22" fmla="*/ 131876 h 194508"/>
                <a:gd name="connsiteX23" fmla="*/ 49033 w 149487"/>
                <a:gd name="connsiteY23" fmla="*/ 113220 h 194508"/>
                <a:gd name="connsiteX24" fmla="*/ 44787 w 149487"/>
                <a:gd name="connsiteY24" fmla="*/ 100375 h 19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9487" h="194508">
                  <a:moveTo>
                    <a:pt x="43878" y="20248"/>
                  </a:moveTo>
                  <a:lnTo>
                    <a:pt x="43878" y="63"/>
                  </a:lnTo>
                  <a:lnTo>
                    <a:pt x="214" y="3427"/>
                  </a:lnTo>
                  <a:lnTo>
                    <a:pt x="214" y="12908"/>
                  </a:lnTo>
                  <a:cubicBezTo>
                    <a:pt x="21743" y="12908"/>
                    <a:pt x="23865" y="14743"/>
                    <a:pt x="23865" y="28199"/>
                  </a:cubicBezTo>
                  <a:lnTo>
                    <a:pt x="23865" y="171328"/>
                  </a:lnTo>
                  <a:cubicBezTo>
                    <a:pt x="23865" y="185090"/>
                    <a:pt x="20530" y="185090"/>
                    <a:pt x="214" y="185090"/>
                  </a:cubicBezTo>
                  <a:lnTo>
                    <a:pt x="214" y="194571"/>
                  </a:lnTo>
                  <a:cubicBezTo>
                    <a:pt x="10524" y="194265"/>
                    <a:pt x="26291" y="193653"/>
                    <a:pt x="34175" y="193653"/>
                  </a:cubicBezTo>
                  <a:cubicBezTo>
                    <a:pt x="42362" y="193653"/>
                    <a:pt x="57826" y="194265"/>
                    <a:pt x="68439" y="194571"/>
                  </a:cubicBezTo>
                  <a:lnTo>
                    <a:pt x="68439" y="185090"/>
                  </a:lnTo>
                  <a:cubicBezTo>
                    <a:pt x="48123" y="185090"/>
                    <a:pt x="44787" y="185090"/>
                    <a:pt x="44787" y="171328"/>
                  </a:cubicBezTo>
                  <a:lnTo>
                    <a:pt x="44787" y="119948"/>
                  </a:lnTo>
                  <a:lnTo>
                    <a:pt x="44787" y="117196"/>
                  </a:lnTo>
                  <a:cubicBezTo>
                    <a:pt x="46304" y="122089"/>
                    <a:pt x="59039" y="138604"/>
                    <a:pt x="82083" y="138604"/>
                  </a:cubicBezTo>
                  <a:cubicBezTo>
                    <a:pt x="118167" y="138604"/>
                    <a:pt x="149702" y="108633"/>
                    <a:pt x="149702" y="69180"/>
                  </a:cubicBezTo>
                  <a:cubicBezTo>
                    <a:pt x="149702" y="30340"/>
                    <a:pt x="120289" y="63"/>
                    <a:pt x="86329" y="63"/>
                  </a:cubicBezTo>
                  <a:cubicBezTo>
                    <a:pt x="62677" y="63"/>
                    <a:pt x="49942" y="13519"/>
                    <a:pt x="43878" y="20248"/>
                  </a:cubicBezTo>
                  <a:close/>
                  <a:moveTo>
                    <a:pt x="44787" y="100375"/>
                  </a:moveTo>
                  <a:lnTo>
                    <a:pt x="44787" y="32175"/>
                  </a:lnTo>
                  <a:cubicBezTo>
                    <a:pt x="53581" y="16578"/>
                    <a:pt x="68439" y="7709"/>
                    <a:pt x="83903" y="7709"/>
                  </a:cubicBezTo>
                  <a:cubicBezTo>
                    <a:pt x="106038" y="7709"/>
                    <a:pt x="124534" y="34622"/>
                    <a:pt x="124534" y="69180"/>
                  </a:cubicBezTo>
                  <a:cubicBezTo>
                    <a:pt x="124534" y="106186"/>
                    <a:pt x="103309" y="131876"/>
                    <a:pt x="80871" y="131876"/>
                  </a:cubicBezTo>
                  <a:cubicBezTo>
                    <a:pt x="68742" y="131876"/>
                    <a:pt x="57219" y="125759"/>
                    <a:pt x="49033" y="113220"/>
                  </a:cubicBezTo>
                  <a:cubicBezTo>
                    <a:pt x="44787" y="106798"/>
                    <a:pt x="44787" y="106492"/>
                    <a:pt x="44787" y="100375"/>
                  </a:cubicBezTo>
                  <a:close/>
                </a:path>
              </a:pathLst>
            </a:custGeom>
            <a:solidFill>
              <a:srgbClr val="000000"/>
            </a:solidFill>
            <a:ln w="30430"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4015BBE9-FEF9-EA74-EBFA-9D799C43F3DC}"/>
                </a:ext>
              </a:extLst>
            </p:cNvPr>
            <p:cNvSpPr/>
            <p:nvPr>
              <p:custDataLst>
                <p:tags r:id="rId30"/>
              </p:custDataLst>
            </p:nvPr>
          </p:nvSpPr>
          <p:spPr>
            <a:xfrm>
              <a:off x="9233322" y="4331552"/>
              <a:ext cx="101881" cy="135176"/>
            </a:xfrm>
            <a:custGeom>
              <a:avLst/>
              <a:gdLst>
                <a:gd name="connsiteX0" fmla="*/ 42367 w 101881"/>
                <a:gd name="connsiteY0" fmla="*/ 33704 h 135176"/>
                <a:gd name="connsiteX1" fmla="*/ 42367 w 101881"/>
                <a:gd name="connsiteY1" fmla="*/ 63 h 135176"/>
                <a:gd name="connsiteX2" fmla="*/ 220 w 101881"/>
                <a:gd name="connsiteY2" fmla="*/ 3427 h 135176"/>
                <a:gd name="connsiteX3" fmla="*/ 220 w 101881"/>
                <a:gd name="connsiteY3" fmla="*/ 12908 h 135176"/>
                <a:gd name="connsiteX4" fmla="*/ 23871 w 101881"/>
                <a:gd name="connsiteY4" fmla="*/ 30034 h 135176"/>
                <a:gd name="connsiteX5" fmla="*/ 23871 w 101881"/>
                <a:gd name="connsiteY5" fmla="*/ 111997 h 135176"/>
                <a:gd name="connsiteX6" fmla="*/ 220 w 101881"/>
                <a:gd name="connsiteY6" fmla="*/ 125759 h 135176"/>
                <a:gd name="connsiteX7" fmla="*/ 220 w 101881"/>
                <a:gd name="connsiteY7" fmla="*/ 135240 h 135176"/>
                <a:gd name="connsiteX8" fmla="*/ 34787 w 101881"/>
                <a:gd name="connsiteY8" fmla="*/ 134322 h 135176"/>
                <a:gd name="connsiteX9" fmla="*/ 73296 w 101881"/>
                <a:gd name="connsiteY9" fmla="*/ 135240 h 135176"/>
                <a:gd name="connsiteX10" fmla="*/ 73296 w 101881"/>
                <a:gd name="connsiteY10" fmla="*/ 125759 h 135176"/>
                <a:gd name="connsiteX11" fmla="*/ 66928 w 101881"/>
                <a:gd name="connsiteY11" fmla="*/ 125759 h 135176"/>
                <a:gd name="connsiteX12" fmla="*/ 43883 w 101881"/>
                <a:gd name="connsiteY12" fmla="*/ 111385 h 135176"/>
                <a:gd name="connsiteX13" fmla="*/ 43883 w 101881"/>
                <a:gd name="connsiteY13" fmla="*/ 64287 h 135176"/>
                <a:gd name="connsiteX14" fmla="*/ 79663 w 101881"/>
                <a:gd name="connsiteY14" fmla="*/ 6791 h 135176"/>
                <a:gd name="connsiteX15" fmla="*/ 82999 w 101881"/>
                <a:gd name="connsiteY15" fmla="*/ 7097 h 135176"/>
                <a:gd name="connsiteX16" fmla="*/ 76025 w 101881"/>
                <a:gd name="connsiteY16" fmla="*/ 19024 h 135176"/>
                <a:gd name="connsiteX17" fmla="*/ 89063 w 101881"/>
                <a:gd name="connsiteY17" fmla="*/ 32175 h 135176"/>
                <a:gd name="connsiteX18" fmla="*/ 102102 w 101881"/>
                <a:gd name="connsiteY18" fmla="*/ 18718 h 135176"/>
                <a:gd name="connsiteX19" fmla="*/ 79663 w 101881"/>
                <a:gd name="connsiteY19" fmla="*/ 63 h 135176"/>
                <a:gd name="connsiteX20" fmla="*/ 42367 w 101881"/>
                <a:gd name="connsiteY20" fmla="*/ 33704 h 13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1881" h="135176">
                  <a:moveTo>
                    <a:pt x="42367" y="33704"/>
                  </a:moveTo>
                  <a:lnTo>
                    <a:pt x="42367" y="63"/>
                  </a:lnTo>
                  <a:lnTo>
                    <a:pt x="220" y="3427"/>
                  </a:lnTo>
                  <a:lnTo>
                    <a:pt x="220" y="12908"/>
                  </a:lnTo>
                  <a:cubicBezTo>
                    <a:pt x="21445" y="12908"/>
                    <a:pt x="23871" y="15048"/>
                    <a:pt x="23871" y="30034"/>
                  </a:cubicBezTo>
                  <a:lnTo>
                    <a:pt x="23871" y="111997"/>
                  </a:lnTo>
                  <a:cubicBezTo>
                    <a:pt x="23871" y="125759"/>
                    <a:pt x="20535" y="125759"/>
                    <a:pt x="220" y="125759"/>
                  </a:cubicBezTo>
                  <a:lnTo>
                    <a:pt x="220" y="135240"/>
                  </a:lnTo>
                  <a:cubicBezTo>
                    <a:pt x="12045" y="134934"/>
                    <a:pt x="26297" y="134322"/>
                    <a:pt x="34787" y="134322"/>
                  </a:cubicBezTo>
                  <a:cubicBezTo>
                    <a:pt x="46915" y="134322"/>
                    <a:pt x="61167" y="134322"/>
                    <a:pt x="73296" y="135240"/>
                  </a:cubicBezTo>
                  <a:lnTo>
                    <a:pt x="73296" y="125759"/>
                  </a:lnTo>
                  <a:lnTo>
                    <a:pt x="66928" y="125759"/>
                  </a:lnTo>
                  <a:cubicBezTo>
                    <a:pt x="44490" y="125759"/>
                    <a:pt x="43883" y="122395"/>
                    <a:pt x="43883" y="111385"/>
                  </a:cubicBezTo>
                  <a:lnTo>
                    <a:pt x="43883" y="64287"/>
                  </a:lnTo>
                  <a:cubicBezTo>
                    <a:pt x="43883" y="34010"/>
                    <a:pt x="56619" y="6791"/>
                    <a:pt x="79663" y="6791"/>
                  </a:cubicBezTo>
                  <a:cubicBezTo>
                    <a:pt x="81786" y="6791"/>
                    <a:pt x="82392" y="6791"/>
                    <a:pt x="82999" y="7097"/>
                  </a:cubicBezTo>
                  <a:cubicBezTo>
                    <a:pt x="82089" y="7403"/>
                    <a:pt x="76025" y="11073"/>
                    <a:pt x="76025" y="19024"/>
                  </a:cubicBezTo>
                  <a:cubicBezTo>
                    <a:pt x="76025" y="27588"/>
                    <a:pt x="82392" y="32175"/>
                    <a:pt x="89063" y="32175"/>
                  </a:cubicBezTo>
                  <a:cubicBezTo>
                    <a:pt x="94521" y="32175"/>
                    <a:pt x="102102" y="28505"/>
                    <a:pt x="102102" y="18718"/>
                  </a:cubicBezTo>
                  <a:cubicBezTo>
                    <a:pt x="102102" y="8932"/>
                    <a:pt x="92702" y="63"/>
                    <a:pt x="79663" y="63"/>
                  </a:cubicBezTo>
                  <a:cubicBezTo>
                    <a:pt x="57528" y="63"/>
                    <a:pt x="46612" y="20553"/>
                    <a:pt x="42367" y="33704"/>
                  </a:cubicBezTo>
                  <a:close/>
                </a:path>
              </a:pathLst>
            </a:custGeom>
            <a:solidFill>
              <a:srgbClr val="000000"/>
            </a:solidFill>
            <a:ln w="30430"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BE0AE52F-574F-D51F-1183-42BB73AD4C80}"/>
                </a:ext>
              </a:extLst>
            </p:cNvPr>
            <p:cNvSpPr/>
            <p:nvPr>
              <p:custDataLst>
                <p:tags r:id="rId31"/>
              </p:custDataLst>
            </p:nvPr>
          </p:nvSpPr>
          <p:spPr>
            <a:xfrm>
              <a:off x="9352083" y="4329717"/>
              <a:ext cx="134326" cy="140376"/>
            </a:xfrm>
            <a:custGeom>
              <a:avLst/>
              <a:gdLst>
                <a:gd name="connsiteX0" fmla="*/ 134550 w 134326"/>
                <a:gd name="connsiteY0" fmla="*/ 71627 h 140376"/>
                <a:gd name="connsiteX1" fmla="*/ 67538 w 134326"/>
                <a:gd name="connsiteY1" fmla="*/ 63 h 140376"/>
                <a:gd name="connsiteX2" fmla="*/ 224 w 134326"/>
                <a:gd name="connsiteY2" fmla="*/ 71627 h 140376"/>
                <a:gd name="connsiteX3" fmla="*/ 67235 w 134326"/>
                <a:gd name="connsiteY3" fmla="*/ 140439 h 140376"/>
                <a:gd name="connsiteX4" fmla="*/ 134550 w 134326"/>
                <a:gd name="connsiteY4" fmla="*/ 71627 h 140376"/>
                <a:gd name="connsiteX5" fmla="*/ 67538 w 134326"/>
                <a:gd name="connsiteY5" fmla="*/ 132793 h 140376"/>
                <a:gd name="connsiteX6" fmla="*/ 32971 w 134326"/>
                <a:gd name="connsiteY6" fmla="*/ 112302 h 140376"/>
                <a:gd name="connsiteX7" fmla="*/ 25391 w 134326"/>
                <a:gd name="connsiteY7" fmla="*/ 69180 h 140376"/>
                <a:gd name="connsiteX8" fmla="*/ 32668 w 134326"/>
                <a:gd name="connsiteY8" fmla="*/ 27282 h 140376"/>
                <a:gd name="connsiteX9" fmla="*/ 67235 w 134326"/>
                <a:gd name="connsiteY9" fmla="*/ 6791 h 140376"/>
                <a:gd name="connsiteX10" fmla="*/ 101499 w 134326"/>
                <a:gd name="connsiteY10" fmla="*/ 26670 h 140376"/>
                <a:gd name="connsiteX11" fmla="*/ 109383 w 134326"/>
                <a:gd name="connsiteY11" fmla="*/ 69180 h 140376"/>
                <a:gd name="connsiteX12" fmla="*/ 102712 w 134326"/>
                <a:gd name="connsiteY12" fmla="*/ 110162 h 140376"/>
                <a:gd name="connsiteX13" fmla="*/ 67538 w 134326"/>
                <a:gd name="connsiteY13" fmla="*/ 132793 h 14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326" h="140376">
                  <a:moveTo>
                    <a:pt x="134550" y="71627"/>
                  </a:moveTo>
                  <a:cubicBezTo>
                    <a:pt x="134550" y="32481"/>
                    <a:pt x="104228" y="63"/>
                    <a:pt x="67538" y="63"/>
                  </a:cubicBezTo>
                  <a:cubicBezTo>
                    <a:pt x="29636" y="63"/>
                    <a:pt x="224" y="33398"/>
                    <a:pt x="224" y="71627"/>
                  </a:cubicBezTo>
                  <a:cubicBezTo>
                    <a:pt x="224" y="111079"/>
                    <a:pt x="31758" y="140439"/>
                    <a:pt x="67235" y="140439"/>
                  </a:cubicBezTo>
                  <a:cubicBezTo>
                    <a:pt x="103925" y="140439"/>
                    <a:pt x="134550" y="110467"/>
                    <a:pt x="134550" y="71627"/>
                  </a:cubicBezTo>
                  <a:close/>
                  <a:moveTo>
                    <a:pt x="67538" y="132793"/>
                  </a:moveTo>
                  <a:cubicBezTo>
                    <a:pt x="54500" y="132793"/>
                    <a:pt x="41158" y="126371"/>
                    <a:pt x="32971" y="112302"/>
                  </a:cubicBezTo>
                  <a:cubicBezTo>
                    <a:pt x="25391" y="98846"/>
                    <a:pt x="25391" y="80190"/>
                    <a:pt x="25391" y="69180"/>
                  </a:cubicBezTo>
                  <a:cubicBezTo>
                    <a:pt x="25391" y="57253"/>
                    <a:pt x="25391" y="40738"/>
                    <a:pt x="32668" y="27282"/>
                  </a:cubicBezTo>
                  <a:cubicBezTo>
                    <a:pt x="40855" y="13213"/>
                    <a:pt x="55106" y="6791"/>
                    <a:pt x="67235" y="6791"/>
                  </a:cubicBezTo>
                  <a:cubicBezTo>
                    <a:pt x="80577" y="6791"/>
                    <a:pt x="93615" y="13519"/>
                    <a:pt x="101499" y="26670"/>
                  </a:cubicBezTo>
                  <a:cubicBezTo>
                    <a:pt x="109383" y="39821"/>
                    <a:pt x="109383" y="57559"/>
                    <a:pt x="109383" y="69180"/>
                  </a:cubicBezTo>
                  <a:cubicBezTo>
                    <a:pt x="109383" y="80190"/>
                    <a:pt x="109383" y="96705"/>
                    <a:pt x="102712" y="110162"/>
                  </a:cubicBezTo>
                  <a:cubicBezTo>
                    <a:pt x="96041" y="123924"/>
                    <a:pt x="82699" y="132793"/>
                    <a:pt x="67538" y="132793"/>
                  </a:cubicBezTo>
                  <a:close/>
                </a:path>
              </a:pathLst>
            </a:custGeom>
            <a:solidFill>
              <a:srgbClr val="000000"/>
            </a:solidFill>
            <a:ln w="30430"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19238130-9314-6210-0023-F79E4DB7BED7}"/>
                </a:ext>
              </a:extLst>
            </p:cNvPr>
            <p:cNvSpPr/>
            <p:nvPr>
              <p:custDataLst>
                <p:tags r:id="rId32"/>
              </p:custDataLst>
            </p:nvPr>
          </p:nvSpPr>
          <p:spPr>
            <a:xfrm>
              <a:off x="9503694" y="4254483"/>
              <a:ext cx="149487" cy="215610"/>
            </a:xfrm>
            <a:custGeom>
              <a:avLst/>
              <a:gdLst>
                <a:gd name="connsiteX0" fmla="*/ 43892 w 149487"/>
                <a:gd name="connsiteY0" fmla="*/ 97011 h 215610"/>
                <a:gd name="connsiteX1" fmla="*/ 43892 w 149487"/>
                <a:gd name="connsiteY1" fmla="*/ 63 h 215610"/>
                <a:gd name="connsiteX2" fmla="*/ 229 w 149487"/>
                <a:gd name="connsiteY2" fmla="*/ 3427 h 215610"/>
                <a:gd name="connsiteX3" fmla="*/ 229 w 149487"/>
                <a:gd name="connsiteY3" fmla="*/ 12908 h 215610"/>
                <a:gd name="connsiteX4" fmla="*/ 23880 w 149487"/>
                <a:gd name="connsiteY4" fmla="*/ 30034 h 215610"/>
                <a:gd name="connsiteX5" fmla="*/ 23880 w 149487"/>
                <a:gd name="connsiteY5" fmla="*/ 212309 h 215610"/>
                <a:gd name="connsiteX6" fmla="*/ 31460 w 149487"/>
                <a:gd name="connsiteY6" fmla="*/ 212309 h 215610"/>
                <a:gd name="connsiteX7" fmla="*/ 42376 w 149487"/>
                <a:gd name="connsiteY7" fmla="*/ 193347 h 215610"/>
                <a:gd name="connsiteX8" fmla="*/ 82098 w 149487"/>
                <a:gd name="connsiteY8" fmla="*/ 215673 h 215610"/>
                <a:gd name="connsiteX9" fmla="*/ 149716 w 149487"/>
                <a:gd name="connsiteY9" fmla="*/ 146250 h 215610"/>
                <a:gd name="connsiteX10" fmla="*/ 85433 w 149487"/>
                <a:gd name="connsiteY10" fmla="*/ 77132 h 215610"/>
                <a:gd name="connsiteX11" fmla="*/ 43892 w 149487"/>
                <a:gd name="connsiteY11" fmla="*/ 97011 h 215610"/>
                <a:gd name="connsiteX12" fmla="*/ 44802 w 149487"/>
                <a:gd name="connsiteY12" fmla="*/ 177444 h 215610"/>
                <a:gd name="connsiteX13" fmla="*/ 44802 w 149487"/>
                <a:gd name="connsiteY13" fmla="*/ 114443 h 215610"/>
                <a:gd name="connsiteX14" fmla="*/ 48137 w 149487"/>
                <a:gd name="connsiteY14" fmla="*/ 103433 h 215610"/>
                <a:gd name="connsiteX15" fmla="*/ 83917 w 149487"/>
                <a:gd name="connsiteY15" fmla="*/ 83860 h 215610"/>
                <a:gd name="connsiteX16" fmla="*/ 115755 w 149487"/>
                <a:gd name="connsiteY16" fmla="*/ 103433 h 215610"/>
                <a:gd name="connsiteX17" fmla="*/ 124549 w 149487"/>
                <a:gd name="connsiteY17" fmla="*/ 145944 h 215610"/>
                <a:gd name="connsiteX18" fmla="*/ 115149 w 149487"/>
                <a:gd name="connsiteY18" fmla="*/ 189372 h 215610"/>
                <a:gd name="connsiteX19" fmla="*/ 80885 w 149487"/>
                <a:gd name="connsiteY19" fmla="*/ 208945 h 215610"/>
                <a:gd name="connsiteX20" fmla="*/ 49047 w 149487"/>
                <a:gd name="connsiteY20" fmla="*/ 190289 h 215610"/>
                <a:gd name="connsiteX21" fmla="*/ 44802 w 149487"/>
                <a:gd name="connsiteY21" fmla="*/ 177444 h 21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9487" h="215610">
                  <a:moveTo>
                    <a:pt x="43892" y="97011"/>
                  </a:moveTo>
                  <a:lnTo>
                    <a:pt x="43892" y="63"/>
                  </a:lnTo>
                  <a:lnTo>
                    <a:pt x="229" y="3427"/>
                  </a:lnTo>
                  <a:lnTo>
                    <a:pt x="229" y="12908"/>
                  </a:lnTo>
                  <a:cubicBezTo>
                    <a:pt x="21454" y="12908"/>
                    <a:pt x="23880" y="15048"/>
                    <a:pt x="23880" y="30034"/>
                  </a:cubicBezTo>
                  <a:lnTo>
                    <a:pt x="23880" y="212309"/>
                  </a:lnTo>
                  <a:lnTo>
                    <a:pt x="31460" y="212309"/>
                  </a:lnTo>
                  <a:cubicBezTo>
                    <a:pt x="31763" y="212003"/>
                    <a:pt x="34189" y="207722"/>
                    <a:pt x="42376" y="193347"/>
                  </a:cubicBezTo>
                  <a:cubicBezTo>
                    <a:pt x="46924" y="200382"/>
                    <a:pt x="59660" y="215673"/>
                    <a:pt x="82098" y="215673"/>
                  </a:cubicBezTo>
                  <a:cubicBezTo>
                    <a:pt x="118181" y="215673"/>
                    <a:pt x="149716" y="185702"/>
                    <a:pt x="149716" y="146250"/>
                  </a:cubicBezTo>
                  <a:cubicBezTo>
                    <a:pt x="149716" y="107409"/>
                    <a:pt x="120000" y="77132"/>
                    <a:pt x="85433" y="77132"/>
                  </a:cubicBezTo>
                  <a:cubicBezTo>
                    <a:pt x="61782" y="77132"/>
                    <a:pt x="48744" y="91506"/>
                    <a:pt x="43892" y="97011"/>
                  </a:cubicBezTo>
                  <a:close/>
                  <a:moveTo>
                    <a:pt x="44802" y="177444"/>
                  </a:moveTo>
                  <a:lnTo>
                    <a:pt x="44802" y="114443"/>
                  </a:lnTo>
                  <a:cubicBezTo>
                    <a:pt x="44802" y="108633"/>
                    <a:pt x="44802" y="108327"/>
                    <a:pt x="48137" y="103433"/>
                  </a:cubicBezTo>
                  <a:cubicBezTo>
                    <a:pt x="59963" y="86307"/>
                    <a:pt x="76640" y="83860"/>
                    <a:pt x="83917" y="83860"/>
                  </a:cubicBezTo>
                  <a:cubicBezTo>
                    <a:pt x="97562" y="83860"/>
                    <a:pt x="108478" y="91812"/>
                    <a:pt x="115755" y="103433"/>
                  </a:cubicBezTo>
                  <a:cubicBezTo>
                    <a:pt x="123639" y="115972"/>
                    <a:pt x="124549" y="133405"/>
                    <a:pt x="124549" y="145944"/>
                  </a:cubicBezTo>
                  <a:cubicBezTo>
                    <a:pt x="124549" y="157260"/>
                    <a:pt x="123942" y="175609"/>
                    <a:pt x="115149" y="189372"/>
                  </a:cubicBezTo>
                  <a:cubicBezTo>
                    <a:pt x="108781" y="198852"/>
                    <a:pt x="97259" y="208945"/>
                    <a:pt x="80885" y="208945"/>
                  </a:cubicBezTo>
                  <a:cubicBezTo>
                    <a:pt x="67240" y="208945"/>
                    <a:pt x="56324" y="201605"/>
                    <a:pt x="49047" y="190289"/>
                  </a:cubicBezTo>
                  <a:cubicBezTo>
                    <a:pt x="44802" y="183867"/>
                    <a:pt x="44802" y="182949"/>
                    <a:pt x="44802" y="177444"/>
                  </a:cubicBezTo>
                  <a:close/>
                </a:path>
              </a:pathLst>
            </a:custGeom>
            <a:solidFill>
              <a:srgbClr val="000000"/>
            </a:solidFill>
            <a:ln w="30430"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1D483616-6957-A58E-ACD4-76B04503D44D}"/>
                </a:ext>
              </a:extLst>
            </p:cNvPr>
            <p:cNvSpPr/>
            <p:nvPr>
              <p:custDataLst>
                <p:tags r:id="rId33"/>
              </p:custDataLst>
            </p:nvPr>
          </p:nvSpPr>
          <p:spPr>
            <a:xfrm>
              <a:off x="9676395" y="4329717"/>
              <a:ext cx="136752" cy="140376"/>
            </a:xfrm>
            <a:custGeom>
              <a:avLst/>
              <a:gdLst>
                <a:gd name="connsiteX0" fmla="*/ 88471 w 136752"/>
                <a:gd name="connsiteY0" fmla="*/ 113832 h 140376"/>
                <a:gd name="connsiteX1" fmla="*/ 112122 w 136752"/>
                <a:gd name="connsiteY1" fmla="*/ 138910 h 140376"/>
                <a:gd name="connsiteX2" fmla="*/ 136986 w 136752"/>
                <a:gd name="connsiteY2" fmla="*/ 109856 h 140376"/>
                <a:gd name="connsiteX3" fmla="*/ 136986 w 136752"/>
                <a:gd name="connsiteY3" fmla="*/ 92729 h 140376"/>
                <a:gd name="connsiteX4" fmla="*/ 129406 w 136752"/>
                <a:gd name="connsiteY4" fmla="*/ 92729 h 140376"/>
                <a:gd name="connsiteX5" fmla="*/ 129406 w 136752"/>
                <a:gd name="connsiteY5" fmla="*/ 109856 h 140376"/>
                <a:gd name="connsiteX6" fmla="*/ 118490 w 136752"/>
                <a:gd name="connsiteY6" fmla="*/ 129429 h 140376"/>
                <a:gd name="connsiteX7" fmla="*/ 107271 w 136752"/>
                <a:gd name="connsiteY7" fmla="*/ 114137 h 140376"/>
                <a:gd name="connsiteX8" fmla="*/ 107271 w 136752"/>
                <a:gd name="connsiteY8" fmla="*/ 52971 h 140376"/>
                <a:gd name="connsiteX9" fmla="*/ 96355 w 136752"/>
                <a:gd name="connsiteY9" fmla="*/ 16883 h 140376"/>
                <a:gd name="connsiteX10" fmla="*/ 54814 w 136752"/>
                <a:gd name="connsiteY10" fmla="*/ 63 h 140376"/>
                <a:gd name="connsiteX11" fmla="*/ 9027 w 136752"/>
                <a:gd name="connsiteY11" fmla="*/ 34622 h 140376"/>
                <a:gd name="connsiteX12" fmla="*/ 22976 w 136752"/>
                <a:gd name="connsiteY12" fmla="*/ 48996 h 140376"/>
                <a:gd name="connsiteX13" fmla="*/ 36924 w 136752"/>
                <a:gd name="connsiteY13" fmla="*/ 34927 h 140376"/>
                <a:gd name="connsiteX14" fmla="*/ 21459 w 136752"/>
                <a:gd name="connsiteY14" fmla="*/ 20859 h 140376"/>
                <a:gd name="connsiteX15" fmla="*/ 54207 w 136752"/>
                <a:gd name="connsiteY15" fmla="*/ 6791 h 140376"/>
                <a:gd name="connsiteX16" fmla="*/ 86349 w 136752"/>
                <a:gd name="connsiteY16" fmla="*/ 45937 h 140376"/>
                <a:gd name="connsiteX17" fmla="*/ 86349 w 136752"/>
                <a:gd name="connsiteY17" fmla="*/ 57253 h 140376"/>
                <a:gd name="connsiteX18" fmla="*/ 30556 w 136752"/>
                <a:gd name="connsiteY18" fmla="*/ 68263 h 140376"/>
                <a:gd name="connsiteX19" fmla="*/ 234 w 136752"/>
                <a:gd name="connsiteY19" fmla="*/ 108021 h 140376"/>
                <a:gd name="connsiteX20" fmla="*/ 48749 w 136752"/>
                <a:gd name="connsiteY20" fmla="*/ 140439 h 140376"/>
                <a:gd name="connsiteX21" fmla="*/ 88471 w 136752"/>
                <a:gd name="connsiteY21" fmla="*/ 113832 h 140376"/>
                <a:gd name="connsiteX22" fmla="*/ 86349 w 136752"/>
                <a:gd name="connsiteY22" fmla="*/ 63675 h 140376"/>
                <a:gd name="connsiteX23" fmla="*/ 86349 w 136752"/>
                <a:gd name="connsiteY23" fmla="*/ 94258 h 140376"/>
                <a:gd name="connsiteX24" fmla="*/ 50872 w 136752"/>
                <a:gd name="connsiteY24" fmla="*/ 133711 h 140376"/>
                <a:gd name="connsiteX25" fmla="*/ 23582 w 136752"/>
                <a:gd name="connsiteY25" fmla="*/ 107715 h 140376"/>
                <a:gd name="connsiteX26" fmla="*/ 86349 w 136752"/>
                <a:gd name="connsiteY26" fmla="*/ 63675 h 14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6752" h="140376">
                  <a:moveTo>
                    <a:pt x="88471" y="113832"/>
                  </a:moveTo>
                  <a:cubicBezTo>
                    <a:pt x="89684" y="126065"/>
                    <a:pt x="97871" y="138910"/>
                    <a:pt x="112122" y="138910"/>
                  </a:cubicBezTo>
                  <a:cubicBezTo>
                    <a:pt x="118490" y="138910"/>
                    <a:pt x="136986" y="134628"/>
                    <a:pt x="136986" y="109856"/>
                  </a:cubicBezTo>
                  <a:lnTo>
                    <a:pt x="136986" y="92729"/>
                  </a:lnTo>
                  <a:lnTo>
                    <a:pt x="129406" y="92729"/>
                  </a:lnTo>
                  <a:lnTo>
                    <a:pt x="129406" y="109856"/>
                  </a:lnTo>
                  <a:cubicBezTo>
                    <a:pt x="129406" y="127594"/>
                    <a:pt x="121825" y="129429"/>
                    <a:pt x="118490" y="129429"/>
                  </a:cubicBezTo>
                  <a:cubicBezTo>
                    <a:pt x="108484" y="129429"/>
                    <a:pt x="107271" y="115667"/>
                    <a:pt x="107271" y="114137"/>
                  </a:cubicBezTo>
                  <a:lnTo>
                    <a:pt x="107271" y="52971"/>
                  </a:lnTo>
                  <a:cubicBezTo>
                    <a:pt x="107271" y="40127"/>
                    <a:pt x="107271" y="28199"/>
                    <a:pt x="96355" y="16883"/>
                  </a:cubicBezTo>
                  <a:cubicBezTo>
                    <a:pt x="84529" y="4956"/>
                    <a:pt x="69368" y="63"/>
                    <a:pt x="54814" y="63"/>
                  </a:cubicBezTo>
                  <a:cubicBezTo>
                    <a:pt x="29950" y="63"/>
                    <a:pt x="9027" y="14437"/>
                    <a:pt x="9027" y="34622"/>
                  </a:cubicBezTo>
                  <a:cubicBezTo>
                    <a:pt x="9027" y="43797"/>
                    <a:pt x="15092" y="48996"/>
                    <a:pt x="22976" y="48996"/>
                  </a:cubicBezTo>
                  <a:cubicBezTo>
                    <a:pt x="31466" y="48996"/>
                    <a:pt x="36924" y="42879"/>
                    <a:pt x="36924" y="34927"/>
                  </a:cubicBezTo>
                  <a:cubicBezTo>
                    <a:pt x="36924" y="31257"/>
                    <a:pt x="35408" y="21165"/>
                    <a:pt x="21459" y="20859"/>
                  </a:cubicBezTo>
                  <a:cubicBezTo>
                    <a:pt x="29646" y="10155"/>
                    <a:pt x="44504" y="6791"/>
                    <a:pt x="54207" y="6791"/>
                  </a:cubicBezTo>
                  <a:cubicBezTo>
                    <a:pt x="69065" y="6791"/>
                    <a:pt x="86349" y="18718"/>
                    <a:pt x="86349" y="45937"/>
                  </a:cubicBezTo>
                  <a:lnTo>
                    <a:pt x="86349" y="57253"/>
                  </a:lnTo>
                  <a:cubicBezTo>
                    <a:pt x="70884" y="58171"/>
                    <a:pt x="49659" y="59088"/>
                    <a:pt x="30556" y="68263"/>
                  </a:cubicBezTo>
                  <a:cubicBezTo>
                    <a:pt x="7815" y="78661"/>
                    <a:pt x="234" y="94564"/>
                    <a:pt x="234" y="108021"/>
                  </a:cubicBezTo>
                  <a:cubicBezTo>
                    <a:pt x="234" y="132793"/>
                    <a:pt x="29646" y="140439"/>
                    <a:pt x="48749" y="140439"/>
                  </a:cubicBezTo>
                  <a:cubicBezTo>
                    <a:pt x="68762" y="140439"/>
                    <a:pt x="82710" y="128206"/>
                    <a:pt x="88471" y="113832"/>
                  </a:cubicBezTo>
                  <a:close/>
                  <a:moveTo>
                    <a:pt x="86349" y="63675"/>
                  </a:moveTo>
                  <a:lnTo>
                    <a:pt x="86349" y="94258"/>
                  </a:lnTo>
                  <a:cubicBezTo>
                    <a:pt x="86349" y="123312"/>
                    <a:pt x="64517" y="133711"/>
                    <a:pt x="50872" y="133711"/>
                  </a:cubicBezTo>
                  <a:cubicBezTo>
                    <a:pt x="36014" y="133711"/>
                    <a:pt x="23582" y="123007"/>
                    <a:pt x="23582" y="107715"/>
                  </a:cubicBezTo>
                  <a:cubicBezTo>
                    <a:pt x="23582" y="90894"/>
                    <a:pt x="36317" y="65510"/>
                    <a:pt x="86349" y="63675"/>
                  </a:cubicBezTo>
                  <a:close/>
                </a:path>
              </a:pathLst>
            </a:custGeom>
            <a:solidFill>
              <a:srgbClr val="000000"/>
            </a:solidFill>
            <a:ln w="30430"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83FE5B87-267E-D0FB-4A75-DD5CE02173EA}"/>
                </a:ext>
              </a:extLst>
            </p:cNvPr>
            <p:cNvSpPr/>
            <p:nvPr>
              <p:custDataLst>
                <p:tags r:id="rId34"/>
              </p:custDataLst>
            </p:nvPr>
          </p:nvSpPr>
          <p:spPr>
            <a:xfrm>
              <a:off x="9823760" y="4254483"/>
              <a:ext cx="149487" cy="215610"/>
            </a:xfrm>
            <a:custGeom>
              <a:avLst/>
              <a:gdLst>
                <a:gd name="connsiteX0" fmla="*/ 43903 w 149487"/>
                <a:gd name="connsiteY0" fmla="*/ 97011 h 215610"/>
                <a:gd name="connsiteX1" fmla="*/ 43903 w 149487"/>
                <a:gd name="connsiteY1" fmla="*/ 63 h 215610"/>
                <a:gd name="connsiteX2" fmla="*/ 239 w 149487"/>
                <a:gd name="connsiteY2" fmla="*/ 3427 h 215610"/>
                <a:gd name="connsiteX3" fmla="*/ 239 w 149487"/>
                <a:gd name="connsiteY3" fmla="*/ 12908 h 215610"/>
                <a:gd name="connsiteX4" fmla="*/ 23890 w 149487"/>
                <a:gd name="connsiteY4" fmla="*/ 30034 h 215610"/>
                <a:gd name="connsiteX5" fmla="*/ 23890 w 149487"/>
                <a:gd name="connsiteY5" fmla="*/ 212309 h 215610"/>
                <a:gd name="connsiteX6" fmla="*/ 31471 w 149487"/>
                <a:gd name="connsiteY6" fmla="*/ 212309 h 215610"/>
                <a:gd name="connsiteX7" fmla="*/ 42387 w 149487"/>
                <a:gd name="connsiteY7" fmla="*/ 193347 h 215610"/>
                <a:gd name="connsiteX8" fmla="*/ 82108 w 149487"/>
                <a:gd name="connsiteY8" fmla="*/ 215673 h 215610"/>
                <a:gd name="connsiteX9" fmla="*/ 149726 w 149487"/>
                <a:gd name="connsiteY9" fmla="*/ 146250 h 215610"/>
                <a:gd name="connsiteX10" fmla="*/ 85444 w 149487"/>
                <a:gd name="connsiteY10" fmla="*/ 77132 h 215610"/>
                <a:gd name="connsiteX11" fmla="*/ 43903 w 149487"/>
                <a:gd name="connsiteY11" fmla="*/ 97011 h 215610"/>
                <a:gd name="connsiteX12" fmla="*/ 44812 w 149487"/>
                <a:gd name="connsiteY12" fmla="*/ 177444 h 215610"/>
                <a:gd name="connsiteX13" fmla="*/ 44812 w 149487"/>
                <a:gd name="connsiteY13" fmla="*/ 114443 h 215610"/>
                <a:gd name="connsiteX14" fmla="*/ 48148 w 149487"/>
                <a:gd name="connsiteY14" fmla="*/ 103433 h 215610"/>
                <a:gd name="connsiteX15" fmla="*/ 83928 w 149487"/>
                <a:gd name="connsiteY15" fmla="*/ 83860 h 215610"/>
                <a:gd name="connsiteX16" fmla="*/ 115766 w 149487"/>
                <a:gd name="connsiteY16" fmla="*/ 103433 h 215610"/>
                <a:gd name="connsiteX17" fmla="*/ 124559 w 149487"/>
                <a:gd name="connsiteY17" fmla="*/ 145944 h 215610"/>
                <a:gd name="connsiteX18" fmla="*/ 115159 w 149487"/>
                <a:gd name="connsiteY18" fmla="*/ 189372 h 215610"/>
                <a:gd name="connsiteX19" fmla="*/ 80896 w 149487"/>
                <a:gd name="connsiteY19" fmla="*/ 208945 h 215610"/>
                <a:gd name="connsiteX20" fmla="*/ 49057 w 149487"/>
                <a:gd name="connsiteY20" fmla="*/ 190289 h 215610"/>
                <a:gd name="connsiteX21" fmla="*/ 44812 w 149487"/>
                <a:gd name="connsiteY21" fmla="*/ 177444 h 21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9487" h="215610">
                  <a:moveTo>
                    <a:pt x="43903" y="97011"/>
                  </a:moveTo>
                  <a:lnTo>
                    <a:pt x="43903" y="63"/>
                  </a:lnTo>
                  <a:lnTo>
                    <a:pt x="239" y="3427"/>
                  </a:lnTo>
                  <a:lnTo>
                    <a:pt x="239" y="12908"/>
                  </a:lnTo>
                  <a:cubicBezTo>
                    <a:pt x="21464" y="12908"/>
                    <a:pt x="23890" y="15048"/>
                    <a:pt x="23890" y="30034"/>
                  </a:cubicBezTo>
                  <a:lnTo>
                    <a:pt x="23890" y="212309"/>
                  </a:lnTo>
                  <a:lnTo>
                    <a:pt x="31471" y="212309"/>
                  </a:lnTo>
                  <a:cubicBezTo>
                    <a:pt x="31774" y="212003"/>
                    <a:pt x="34200" y="207722"/>
                    <a:pt x="42387" y="193347"/>
                  </a:cubicBezTo>
                  <a:cubicBezTo>
                    <a:pt x="46935" y="200382"/>
                    <a:pt x="59670" y="215673"/>
                    <a:pt x="82108" y="215673"/>
                  </a:cubicBezTo>
                  <a:cubicBezTo>
                    <a:pt x="118192" y="215673"/>
                    <a:pt x="149726" y="185702"/>
                    <a:pt x="149726" y="146250"/>
                  </a:cubicBezTo>
                  <a:cubicBezTo>
                    <a:pt x="149726" y="107409"/>
                    <a:pt x="120011" y="77132"/>
                    <a:pt x="85444" y="77132"/>
                  </a:cubicBezTo>
                  <a:cubicBezTo>
                    <a:pt x="61793" y="77132"/>
                    <a:pt x="48754" y="91506"/>
                    <a:pt x="43903" y="97011"/>
                  </a:cubicBezTo>
                  <a:close/>
                  <a:moveTo>
                    <a:pt x="44812" y="177444"/>
                  </a:moveTo>
                  <a:lnTo>
                    <a:pt x="44812" y="114443"/>
                  </a:lnTo>
                  <a:cubicBezTo>
                    <a:pt x="44812" y="108633"/>
                    <a:pt x="44812" y="108327"/>
                    <a:pt x="48148" y="103433"/>
                  </a:cubicBezTo>
                  <a:cubicBezTo>
                    <a:pt x="59973" y="86307"/>
                    <a:pt x="76650" y="83860"/>
                    <a:pt x="83928" y="83860"/>
                  </a:cubicBezTo>
                  <a:cubicBezTo>
                    <a:pt x="97573" y="83860"/>
                    <a:pt x="108489" y="91812"/>
                    <a:pt x="115766" y="103433"/>
                  </a:cubicBezTo>
                  <a:cubicBezTo>
                    <a:pt x="123650" y="115972"/>
                    <a:pt x="124559" y="133405"/>
                    <a:pt x="124559" y="145944"/>
                  </a:cubicBezTo>
                  <a:cubicBezTo>
                    <a:pt x="124559" y="157260"/>
                    <a:pt x="123953" y="175609"/>
                    <a:pt x="115159" y="189372"/>
                  </a:cubicBezTo>
                  <a:cubicBezTo>
                    <a:pt x="108792" y="198852"/>
                    <a:pt x="97269" y="208945"/>
                    <a:pt x="80896" y="208945"/>
                  </a:cubicBezTo>
                  <a:cubicBezTo>
                    <a:pt x="67251" y="208945"/>
                    <a:pt x="56335" y="201605"/>
                    <a:pt x="49057" y="190289"/>
                  </a:cubicBezTo>
                  <a:cubicBezTo>
                    <a:pt x="44812" y="183867"/>
                    <a:pt x="44812" y="182949"/>
                    <a:pt x="44812" y="177444"/>
                  </a:cubicBezTo>
                  <a:close/>
                </a:path>
              </a:pathLst>
            </a:custGeom>
            <a:solidFill>
              <a:srgbClr val="000000"/>
            </a:solidFill>
            <a:ln w="30430"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D961640B-64EF-57C4-AEB5-61A168694F24}"/>
                </a:ext>
              </a:extLst>
            </p:cNvPr>
            <p:cNvSpPr/>
            <p:nvPr>
              <p:custDataLst>
                <p:tags r:id="rId35"/>
              </p:custDataLst>
            </p:nvPr>
          </p:nvSpPr>
          <p:spPr>
            <a:xfrm>
              <a:off x="9993732" y="4262129"/>
              <a:ext cx="64889" cy="204600"/>
            </a:xfrm>
            <a:custGeom>
              <a:avLst/>
              <a:gdLst>
                <a:gd name="connsiteX0" fmla="*/ 43908 w 64889"/>
                <a:gd name="connsiteY0" fmla="*/ 69486 h 204600"/>
                <a:gd name="connsiteX1" fmla="*/ 1457 w 64889"/>
                <a:gd name="connsiteY1" fmla="*/ 72850 h 204600"/>
                <a:gd name="connsiteX2" fmla="*/ 1457 w 64889"/>
                <a:gd name="connsiteY2" fmla="*/ 82331 h 204600"/>
                <a:gd name="connsiteX3" fmla="*/ 23896 w 64889"/>
                <a:gd name="connsiteY3" fmla="*/ 99152 h 204600"/>
                <a:gd name="connsiteX4" fmla="*/ 23896 w 64889"/>
                <a:gd name="connsiteY4" fmla="*/ 181420 h 204600"/>
                <a:gd name="connsiteX5" fmla="*/ 245 w 64889"/>
                <a:gd name="connsiteY5" fmla="*/ 195182 h 204600"/>
                <a:gd name="connsiteX6" fmla="*/ 245 w 64889"/>
                <a:gd name="connsiteY6" fmla="*/ 204663 h 204600"/>
                <a:gd name="connsiteX7" fmla="*/ 33599 w 64889"/>
                <a:gd name="connsiteY7" fmla="*/ 203746 h 204600"/>
                <a:gd name="connsiteX8" fmla="*/ 65134 w 64889"/>
                <a:gd name="connsiteY8" fmla="*/ 204663 h 204600"/>
                <a:gd name="connsiteX9" fmla="*/ 65134 w 64889"/>
                <a:gd name="connsiteY9" fmla="*/ 195182 h 204600"/>
                <a:gd name="connsiteX10" fmla="*/ 43908 w 64889"/>
                <a:gd name="connsiteY10" fmla="*/ 181726 h 204600"/>
                <a:gd name="connsiteX11" fmla="*/ 43908 w 64889"/>
                <a:gd name="connsiteY11" fmla="*/ 69486 h 204600"/>
                <a:gd name="connsiteX12" fmla="*/ 45121 w 64889"/>
                <a:gd name="connsiteY12" fmla="*/ 16272 h 204600"/>
                <a:gd name="connsiteX13" fmla="*/ 29050 w 64889"/>
                <a:gd name="connsiteY13" fmla="*/ 63 h 204600"/>
                <a:gd name="connsiteX14" fmla="*/ 12980 w 64889"/>
                <a:gd name="connsiteY14" fmla="*/ 16272 h 204600"/>
                <a:gd name="connsiteX15" fmla="*/ 29050 w 64889"/>
                <a:gd name="connsiteY15" fmla="*/ 32481 h 204600"/>
                <a:gd name="connsiteX16" fmla="*/ 45121 w 64889"/>
                <a:gd name="connsiteY16" fmla="*/ 16272 h 20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889" h="204600">
                  <a:moveTo>
                    <a:pt x="43908" y="69486"/>
                  </a:moveTo>
                  <a:lnTo>
                    <a:pt x="1457" y="72850"/>
                  </a:lnTo>
                  <a:lnTo>
                    <a:pt x="1457" y="82331"/>
                  </a:lnTo>
                  <a:cubicBezTo>
                    <a:pt x="21167" y="82331"/>
                    <a:pt x="23896" y="84166"/>
                    <a:pt x="23896" y="99152"/>
                  </a:cubicBezTo>
                  <a:lnTo>
                    <a:pt x="23896" y="181420"/>
                  </a:lnTo>
                  <a:cubicBezTo>
                    <a:pt x="23896" y="195182"/>
                    <a:pt x="20560" y="195182"/>
                    <a:pt x="245" y="195182"/>
                  </a:cubicBezTo>
                  <a:lnTo>
                    <a:pt x="245" y="204663"/>
                  </a:lnTo>
                  <a:cubicBezTo>
                    <a:pt x="9948" y="204357"/>
                    <a:pt x="26321" y="203746"/>
                    <a:pt x="33599" y="203746"/>
                  </a:cubicBezTo>
                  <a:cubicBezTo>
                    <a:pt x="44211" y="203746"/>
                    <a:pt x="54824" y="204357"/>
                    <a:pt x="65134" y="204663"/>
                  </a:cubicBezTo>
                  <a:lnTo>
                    <a:pt x="65134" y="195182"/>
                  </a:lnTo>
                  <a:cubicBezTo>
                    <a:pt x="45121" y="195182"/>
                    <a:pt x="43908" y="193653"/>
                    <a:pt x="43908" y="181726"/>
                  </a:cubicBezTo>
                  <a:lnTo>
                    <a:pt x="43908" y="69486"/>
                  </a:lnTo>
                  <a:close/>
                  <a:moveTo>
                    <a:pt x="45121" y="16272"/>
                  </a:moveTo>
                  <a:cubicBezTo>
                    <a:pt x="45121" y="6485"/>
                    <a:pt x="37541" y="63"/>
                    <a:pt x="29050" y="63"/>
                  </a:cubicBezTo>
                  <a:cubicBezTo>
                    <a:pt x="19651" y="63"/>
                    <a:pt x="12980" y="8320"/>
                    <a:pt x="12980" y="16272"/>
                  </a:cubicBezTo>
                  <a:cubicBezTo>
                    <a:pt x="12980" y="24529"/>
                    <a:pt x="19651" y="32481"/>
                    <a:pt x="29050" y="32481"/>
                  </a:cubicBezTo>
                  <a:cubicBezTo>
                    <a:pt x="37541" y="32481"/>
                    <a:pt x="45121" y="26058"/>
                    <a:pt x="45121" y="16272"/>
                  </a:cubicBezTo>
                  <a:close/>
                </a:path>
              </a:pathLst>
            </a:custGeom>
            <a:solidFill>
              <a:srgbClr val="000000"/>
            </a:solidFill>
            <a:ln w="30430"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F405F8F6-AED2-FB73-E0EE-9F74C5C84007}"/>
                </a:ext>
              </a:extLst>
            </p:cNvPr>
            <p:cNvSpPr/>
            <p:nvPr>
              <p:custDataLst>
                <p:tags r:id="rId36"/>
              </p:custDataLst>
            </p:nvPr>
          </p:nvSpPr>
          <p:spPr>
            <a:xfrm>
              <a:off x="10077960" y="4254483"/>
              <a:ext cx="67314" cy="212246"/>
            </a:xfrm>
            <a:custGeom>
              <a:avLst/>
              <a:gdLst>
                <a:gd name="connsiteX0" fmla="*/ 43911 w 67314"/>
                <a:gd name="connsiteY0" fmla="*/ 63 h 212246"/>
                <a:gd name="connsiteX1" fmla="*/ 247 w 67314"/>
                <a:gd name="connsiteY1" fmla="*/ 3427 h 212246"/>
                <a:gd name="connsiteX2" fmla="*/ 247 w 67314"/>
                <a:gd name="connsiteY2" fmla="*/ 12908 h 212246"/>
                <a:gd name="connsiteX3" fmla="*/ 23898 w 67314"/>
                <a:gd name="connsiteY3" fmla="*/ 30034 h 212246"/>
                <a:gd name="connsiteX4" fmla="*/ 23898 w 67314"/>
                <a:gd name="connsiteY4" fmla="*/ 189066 h 212246"/>
                <a:gd name="connsiteX5" fmla="*/ 247 w 67314"/>
                <a:gd name="connsiteY5" fmla="*/ 202828 h 212246"/>
                <a:gd name="connsiteX6" fmla="*/ 247 w 67314"/>
                <a:gd name="connsiteY6" fmla="*/ 212309 h 212246"/>
                <a:gd name="connsiteX7" fmla="*/ 33905 w 67314"/>
                <a:gd name="connsiteY7" fmla="*/ 211391 h 212246"/>
                <a:gd name="connsiteX8" fmla="*/ 67562 w 67314"/>
                <a:gd name="connsiteY8" fmla="*/ 212309 h 212246"/>
                <a:gd name="connsiteX9" fmla="*/ 67562 w 67314"/>
                <a:gd name="connsiteY9" fmla="*/ 202828 h 212246"/>
                <a:gd name="connsiteX10" fmla="*/ 43911 w 67314"/>
                <a:gd name="connsiteY10" fmla="*/ 189066 h 212246"/>
                <a:gd name="connsiteX11" fmla="*/ 43911 w 67314"/>
                <a:gd name="connsiteY11" fmla="*/ 63 h 21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314" h="212246">
                  <a:moveTo>
                    <a:pt x="43911" y="63"/>
                  </a:moveTo>
                  <a:lnTo>
                    <a:pt x="247" y="3427"/>
                  </a:lnTo>
                  <a:lnTo>
                    <a:pt x="247" y="12908"/>
                  </a:lnTo>
                  <a:cubicBezTo>
                    <a:pt x="21473" y="12908"/>
                    <a:pt x="23898" y="15048"/>
                    <a:pt x="23898" y="30034"/>
                  </a:cubicBezTo>
                  <a:lnTo>
                    <a:pt x="23898" y="189066"/>
                  </a:lnTo>
                  <a:cubicBezTo>
                    <a:pt x="23898" y="202828"/>
                    <a:pt x="20563" y="202828"/>
                    <a:pt x="247" y="202828"/>
                  </a:cubicBezTo>
                  <a:lnTo>
                    <a:pt x="247" y="212309"/>
                  </a:lnTo>
                  <a:cubicBezTo>
                    <a:pt x="10254" y="212003"/>
                    <a:pt x="26324" y="211391"/>
                    <a:pt x="33905" y="211391"/>
                  </a:cubicBezTo>
                  <a:cubicBezTo>
                    <a:pt x="41485" y="211391"/>
                    <a:pt x="56343" y="212003"/>
                    <a:pt x="67562" y="212309"/>
                  </a:cubicBezTo>
                  <a:lnTo>
                    <a:pt x="67562" y="202828"/>
                  </a:lnTo>
                  <a:cubicBezTo>
                    <a:pt x="47246" y="202828"/>
                    <a:pt x="43911" y="202828"/>
                    <a:pt x="43911" y="189066"/>
                  </a:cubicBezTo>
                  <a:lnTo>
                    <a:pt x="43911" y="63"/>
                  </a:lnTo>
                  <a:close/>
                </a:path>
              </a:pathLst>
            </a:custGeom>
            <a:solidFill>
              <a:srgbClr val="000000"/>
            </a:solidFill>
            <a:ln w="30430"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A4BE5817-46A9-E299-309C-009E9DC65D65}"/>
                </a:ext>
              </a:extLst>
            </p:cNvPr>
            <p:cNvSpPr/>
            <p:nvPr>
              <p:custDataLst>
                <p:tags r:id="rId37"/>
              </p:custDataLst>
            </p:nvPr>
          </p:nvSpPr>
          <p:spPr>
            <a:xfrm>
              <a:off x="10162188" y="4262129"/>
              <a:ext cx="64889" cy="204600"/>
            </a:xfrm>
            <a:custGeom>
              <a:avLst/>
              <a:gdLst>
                <a:gd name="connsiteX0" fmla="*/ 43914 w 64889"/>
                <a:gd name="connsiteY0" fmla="*/ 69486 h 204600"/>
                <a:gd name="connsiteX1" fmla="*/ 1463 w 64889"/>
                <a:gd name="connsiteY1" fmla="*/ 72850 h 204600"/>
                <a:gd name="connsiteX2" fmla="*/ 1463 w 64889"/>
                <a:gd name="connsiteY2" fmla="*/ 82331 h 204600"/>
                <a:gd name="connsiteX3" fmla="*/ 23901 w 64889"/>
                <a:gd name="connsiteY3" fmla="*/ 99152 h 204600"/>
                <a:gd name="connsiteX4" fmla="*/ 23901 w 64889"/>
                <a:gd name="connsiteY4" fmla="*/ 181420 h 204600"/>
                <a:gd name="connsiteX5" fmla="*/ 250 w 64889"/>
                <a:gd name="connsiteY5" fmla="*/ 195182 h 204600"/>
                <a:gd name="connsiteX6" fmla="*/ 250 w 64889"/>
                <a:gd name="connsiteY6" fmla="*/ 204663 h 204600"/>
                <a:gd name="connsiteX7" fmla="*/ 33604 w 64889"/>
                <a:gd name="connsiteY7" fmla="*/ 203746 h 204600"/>
                <a:gd name="connsiteX8" fmla="*/ 65139 w 64889"/>
                <a:gd name="connsiteY8" fmla="*/ 204663 h 204600"/>
                <a:gd name="connsiteX9" fmla="*/ 65139 w 64889"/>
                <a:gd name="connsiteY9" fmla="*/ 195182 h 204600"/>
                <a:gd name="connsiteX10" fmla="*/ 43914 w 64889"/>
                <a:gd name="connsiteY10" fmla="*/ 181726 h 204600"/>
                <a:gd name="connsiteX11" fmla="*/ 43914 w 64889"/>
                <a:gd name="connsiteY11" fmla="*/ 69486 h 204600"/>
                <a:gd name="connsiteX12" fmla="*/ 45127 w 64889"/>
                <a:gd name="connsiteY12" fmla="*/ 16272 h 204600"/>
                <a:gd name="connsiteX13" fmla="*/ 29056 w 64889"/>
                <a:gd name="connsiteY13" fmla="*/ 63 h 204600"/>
                <a:gd name="connsiteX14" fmla="*/ 12985 w 64889"/>
                <a:gd name="connsiteY14" fmla="*/ 16272 h 204600"/>
                <a:gd name="connsiteX15" fmla="*/ 29056 w 64889"/>
                <a:gd name="connsiteY15" fmla="*/ 32481 h 204600"/>
                <a:gd name="connsiteX16" fmla="*/ 45127 w 64889"/>
                <a:gd name="connsiteY16" fmla="*/ 16272 h 20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889" h="204600">
                  <a:moveTo>
                    <a:pt x="43914" y="69486"/>
                  </a:moveTo>
                  <a:lnTo>
                    <a:pt x="1463" y="72850"/>
                  </a:lnTo>
                  <a:lnTo>
                    <a:pt x="1463" y="82331"/>
                  </a:lnTo>
                  <a:cubicBezTo>
                    <a:pt x="21172" y="82331"/>
                    <a:pt x="23901" y="84166"/>
                    <a:pt x="23901" y="99152"/>
                  </a:cubicBezTo>
                  <a:lnTo>
                    <a:pt x="23901" y="181420"/>
                  </a:lnTo>
                  <a:cubicBezTo>
                    <a:pt x="23901" y="195182"/>
                    <a:pt x="20566" y="195182"/>
                    <a:pt x="250" y="195182"/>
                  </a:cubicBezTo>
                  <a:lnTo>
                    <a:pt x="250" y="204663"/>
                  </a:lnTo>
                  <a:cubicBezTo>
                    <a:pt x="9953" y="204357"/>
                    <a:pt x="26327" y="203746"/>
                    <a:pt x="33604" y="203746"/>
                  </a:cubicBezTo>
                  <a:cubicBezTo>
                    <a:pt x="44217" y="203746"/>
                    <a:pt x="54830" y="204357"/>
                    <a:pt x="65139" y="204663"/>
                  </a:cubicBezTo>
                  <a:lnTo>
                    <a:pt x="65139" y="195182"/>
                  </a:lnTo>
                  <a:cubicBezTo>
                    <a:pt x="45127" y="195182"/>
                    <a:pt x="43914" y="193653"/>
                    <a:pt x="43914" y="181726"/>
                  </a:cubicBezTo>
                  <a:lnTo>
                    <a:pt x="43914" y="69486"/>
                  </a:lnTo>
                  <a:close/>
                  <a:moveTo>
                    <a:pt x="45127" y="16272"/>
                  </a:moveTo>
                  <a:cubicBezTo>
                    <a:pt x="45127" y="6485"/>
                    <a:pt x="37546" y="63"/>
                    <a:pt x="29056" y="63"/>
                  </a:cubicBezTo>
                  <a:cubicBezTo>
                    <a:pt x="19656" y="63"/>
                    <a:pt x="12985" y="8320"/>
                    <a:pt x="12985" y="16272"/>
                  </a:cubicBezTo>
                  <a:cubicBezTo>
                    <a:pt x="12985" y="24529"/>
                    <a:pt x="19656" y="32481"/>
                    <a:pt x="29056" y="32481"/>
                  </a:cubicBezTo>
                  <a:cubicBezTo>
                    <a:pt x="37546" y="32481"/>
                    <a:pt x="45127" y="26058"/>
                    <a:pt x="45127" y="16272"/>
                  </a:cubicBezTo>
                  <a:close/>
                </a:path>
              </a:pathLst>
            </a:custGeom>
            <a:solidFill>
              <a:srgbClr val="000000"/>
            </a:solidFill>
            <a:ln w="30430"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A667B1A0-4A9C-3DF7-2D29-1BFA863A3966}"/>
                </a:ext>
              </a:extLst>
            </p:cNvPr>
            <p:cNvSpPr/>
            <p:nvPr>
              <p:custDataLst>
                <p:tags r:id="rId38"/>
              </p:custDataLst>
            </p:nvPr>
          </p:nvSpPr>
          <p:spPr>
            <a:xfrm>
              <a:off x="10242171" y="4278644"/>
              <a:ext cx="94907" cy="191449"/>
            </a:xfrm>
            <a:custGeom>
              <a:avLst/>
              <a:gdLst>
                <a:gd name="connsiteX0" fmla="*/ 46949 w 94907"/>
                <a:gd name="connsiteY0" fmla="*/ 65816 h 191449"/>
                <a:gd name="connsiteX1" fmla="*/ 90309 w 94907"/>
                <a:gd name="connsiteY1" fmla="*/ 65816 h 191449"/>
                <a:gd name="connsiteX2" fmla="*/ 90309 w 94907"/>
                <a:gd name="connsiteY2" fmla="*/ 56336 h 191449"/>
                <a:gd name="connsiteX3" fmla="*/ 46949 w 94907"/>
                <a:gd name="connsiteY3" fmla="*/ 56336 h 191449"/>
                <a:gd name="connsiteX4" fmla="*/ 46949 w 94907"/>
                <a:gd name="connsiteY4" fmla="*/ 63 h 191449"/>
                <a:gd name="connsiteX5" fmla="*/ 39368 w 94907"/>
                <a:gd name="connsiteY5" fmla="*/ 63 h 191449"/>
                <a:gd name="connsiteX6" fmla="*/ 253 w 94907"/>
                <a:gd name="connsiteY6" fmla="*/ 59088 h 191449"/>
                <a:gd name="connsiteX7" fmla="*/ 253 w 94907"/>
                <a:gd name="connsiteY7" fmla="*/ 65816 h 191449"/>
                <a:gd name="connsiteX8" fmla="*/ 26027 w 94907"/>
                <a:gd name="connsiteY8" fmla="*/ 65816 h 191449"/>
                <a:gd name="connsiteX9" fmla="*/ 26027 w 94907"/>
                <a:gd name="connsiteY9" fmla="*/ 150225 h 191449"/>
                <a:gd name="connsiteX10" fmla="*/ 65142 w 94907"/>
                <a:gd name="connsiteY10" fmla="*/ 191513 h 191449"/>
                <a:gd name="connsiteX11" fmla="*/ 95161 w 94907"/>
                <a:gd name="connsiteY11" fmla="*/ 150225 h 191449"/>
                <a:gd name="connsiteX12" fmla="*/ 95161 w 94907"/>
                <a:gd name="connsiteY12" fmla="*/ 132793 h 191449"/>
                <a:gd name="connsiteX13" fmla="*/ 87580 w 94907"/>
                <a:gd name="connsiteY13" fmla="*/ 132793 h 191449"/>
                <a:gd name="connsiteX14" fmla="*/ 87580 w 94907"/>
                <a:gd name="connsiteY14" fmla="*/ 149614 h 191449"/>
                <a:gd name="connsiteX15" fmla="*/ 67264 w 94907"/>
                <a:gd name="connsiteY15" fmla="*/ 183867 h 191449"/>
                <a:gd name="connsiteX16" fmla="*/ 46949 w 94907"/>
                <a:gd name="connsiteY16" fmla="*/ 150837 h 191449"/>
                <a:gd name="connsiteX17" fmla="*/ 46949 w 94907"/>
                <a:gd name="connsiteY17" fmla="*/ 65816 h 19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907" h="191449">
                  <a:moveTo>
                    <a:pt x="46949" y="65816"/>
                  </a:moveTo>
                  <a:lnTo>
                    <a:pt x="90309" y="65816"/>
                  </a:lnTo>
                  <a:lnTo>
                    <a:pt x="90309" y="56336"/>
                  </a:lnTo>
                  <a:lnTo>
                    <a:pt x="46949" y="56336"/>
                  </a:lnTo>
                  <a:lnTo>
                    <a:pt x="46949" y="63"/>
                  </a:lnTo>
                  <a:lnTo>
                    <a:pt x="39368" y="63"/>
                  </a:lnTo>
                  <a:cubicBezTo>
                    <a:pt x="39065" y="25141"/>
                    <a:pt x="29968" y="57865"/>
                    <a:pt x="253" y="59088"/>
                  </a:cubicBezTo>
                  <a:lnTo>
                    <a:pt x="253" y="65816"/>
                  </a:lnTo>
                  <a:lnTo>
                    <a:pt x="26027" y="65816"/>
                  </a:lnTo>
                  <a:lnTo>
                    <a:pt x="26027" y="150225"/>
                  </a:lnTo>
                  <a:cubicBezTo>
                    <a:pt x="26027" y="187843"/>
                    <a:pt x="54226" y="191513"/>
                    <a:pt x="65142" y="191513"/>
                  </a:cubicBezTo>
                  <a:cubicBezTo>
                    <a:pt x="86671" y="191513"/>
                    <a:pt x="95161" y="169799"/>
                    <a:pt x="95161" y="150225"/>
                  </a:cubicBezTo>
                  <a:lnTo>
                    <a:pt x="95161" y="132793"/>
                  </a:lnTo>
                  <a:lnTo>
                    <a:pt x="87580" y="132793"/>
                  </a:lnTo>
                  <a:lnTo>
                    <a:pt x="87580" y="149614"/>
                  </a:lnTo>
                  <a:cubicBezTo>
                    <a:pt x="87580" y="172245"/>
                    <a:pt x="78484" y="183867"/>
                    <a:pt x="67264" y="183867"/>
                  </a:cubicBezTo>
                  <a:cubicBezTo>
                    <a:pt x="46949" y="183867"/>
                    <a:pt x="46949" y="156036"/>
                    <a:pt x="46949" y="150837"/>
                  </a:cubicBezTo>
                  <a:lnTo>
                    <a:pt x="46949" y="65816"/>
                  </a:lnTo>
                  <a:close/>
                </a:path>
              </a:pathLst>
            </a:custGeom>
            <a:solidFill>
              <a:srgbClr val="000000"/>
            </a:solidFill>
            <a:ln w="30430"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23391752-1CEF-995E-01AD-AA396278B528}"/>
                </a:ext>
              </a:extLst>
            </p:cNvPr>
            <p:cNvSpPr/>
            <p:nvPr>
              <p:custDataLst>
                <p:tags r:id="rId39"/>
              </p:custDataLst>
            </p:nvPr>
          </p:nvSpPr>
          <p:spPr>
            <a:xfrm>
              <a:off x="10351668" y="4334916"/>
              <a:ext cx="148274" cy="194508"/>
            </a:xfrm>
            <a:custGeom>
              <a:avLst/>
              <a:gdLst>
                <a:gd name="connsiteX0" fmla="*/ 120332 w 148274"/>
                <a:gd name="connsiteY0" fmla="*/ 29117 h 194508"/>
                <a:gd name="connsiteX1" fmla="*/ 148531 w 148274"/>
                <a:gd name="connsiteY1" fmla="*/ 9544 h 194508"/>
                <a:gd name="connsiteX2" fmla="*/ 148531 w 148274"/>
                <a:gd name="connsiteY2" fmla="*/ 63 h 194508"/>
                <a:gd name="connsiteX3" fmla="*/ 125790 w 148274"/>
                <a:gd name="connsiteY3" fmla="*/ 980 h 194508"/>
                <a:gd name="connsiteX4" fmla="*/ 99409 w 148274"/>
                <a:gd name="connsiteY4" fmla="*/ 63 h 194508"/>
                <a:gd name="connsiteX5" fmla="*/ 99409 w 148274"/>
                <a:gd name="connsiteY5" fmla="*/ 9544 h 194508"/>
                <a:gd name="connsiteX6" fmla="*/ 113661 w 148274"/>
                <a:gd name="connsiteY6" fmla="*/ 22694 h 194508"/>
                <a:gd name="connsiteX7" fmla="*/ 111841 w 148274"/>
                <a:gd name="connsiteY7" fmla="*/ 30034 h 194508"/>
                <a:gd name="connsiteX8" fmla="*/ 81216 w 148274"/>
                <a:gd name="connsiteY8" fmla="*/ 105268 h 194508"/>
                <a:gd name="connsiteX9" fmla="*/ 47559 w 148274"/>
                <a:gd name="connsiteY9" fmla="*/ 23000 h 194508"/>
                <a:gd name="connsiteX10" fmla="*/ 45739 w 148274"/>
                <a:gd name="connsiteY10" fmla="*/ 17495 h 194508"/>
                <a:gd name="connsiteX11" fmla="*/ 62720 w 148274"/>
                <a:gd name="connsiteY11" fmla="*/ 9544 h 194508"/>
                <a:gd name="connsiteX12" fmla="*/ 62720 w 148274"/>
                <a:gd name="connsiteY12" fmla="*/ 63 h 194508"/>
                <a:gd name="connsiteX13" fmla="*/ 29669 w 148274"/>
                <a:gd name="connsiteY13" fmla="*/ 980 h 194508"/>
                <a:gd name="connsiteX14" fmla="*/ 256 w 148274"/>
                <a:gd name="connsiteY14" fmla="*/ 63 h 194508"/>
                <a:gd name="connsiteX15" fmla="*/ 256 w 148274"/>
                <a:gd name="connsiteY15" fmla="*/ 9544 h 194508"/>
                <a:gd name="connsiteX16" fmla="*/ 24817 w 148274"/>
                <a:gd name="connsiteY16" fmla="*/ 20248 h 194508"/>
                <a:gd name="connsiteX17" fmla="*/ 70300 w 148274"/>
                <a:gd name="connsiteY17" fmla="*/ 131876 h 194508"/>
                <a:gd name="connsiteX18" fmla="*/ 62720 w 148274"/>
                <a:gd name="connsiteY18" fmla="*/ 149920 h 194508"/>
                <a:gd name="connsiteX19" fmla="*/ 28153 w 148274"/>
                <a:gd name="connsiteY19" fmla="*/ 187843 h 194508"/>
                <a:gd name="connsiteX20" fmla="*/ 13901 w 148274"/>
                <a:gd name="connsiteY20" fmla="*/ 182338 h 194508"/>
                <a:gd name="connsiteX21" fmla="*/ 25727 w 148274"/>
                <a:gd name="connsiteY21" fmla="*/ 169493 h 194508"/>
                <a:gd name="connsiteX22" fmla="*/ 12992 w 148274"/>
                <a:gd name="connsiteY22" fmla="*/ 156648 h 194508"/>
                <a:gd name="connsiteX23" fmla="*/ 256 w 148274"/>
                <a:gd name="connsiteY23" fmla="*/ 169799 h 194508"/>
                <a:gd name="connsiteX24" fmla="*/ 28153 w 148274"/>
                <a:gd name="connsiteY24" fmla="*/ 194571 h 194508"/>
                <a:gd name="connsiteX25" fmla="*/ 66965 w 148274"/>
                <a:gd name="connsiteY25" fmla="*/ 159706 h 194508"/>
                <a:gd name="connsiteX26" fmla="*/ 120332 w 148274"/>
                <a:gd name="connsiteY26" fmla="*/ 29117 h 19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8274" h="194508">
                  <a:moveTo>
                    <a:pt x="120332" y="29117"/>
                  </a:moveTo>
                  <a:cubicBezTo>
                    <a:pt x="128215" y="9849"/>
                    <a:pt x="143679" y="9544"/>
                    <a:pt x="148531" y="9544"/>
                  </a:cubicBezTo>
                  <a:lnTo>
                    <a:pt x="148531" y="63"/>
                  </a:lnTo>
                  <a:cubicBezTo>
                    <a:pt x="141557" y="674"/>
                    <a:pt x="132764" y="980"/>
                    <a:pt x="125790" y="980"/>
                  </a:cubicBezTo>
                  <a:cubicBezTo>
                    <a:pt x="120332" y="980"/>
                    <a:pt x="106080" y="369"/>
                    <a:pt x="99409" y="63"/>
                  </a:cubicBezTo>
                  <a:lnTo>
                    <a:pt x="99409" y="9544"/>
                  </a:lnTo>
                  <a:cubicBezTo>
                    <a:pt x="108809" y="9849"/>
                    <a:pt x="113661" y="15048"/>
                    <a:pt x="113661" y="22694"/>
                  </a:cubicBezTo>
                  <a:cubicBezTo>
                    <a:pt x="113661" y="25753"/>
                    <a:pt x="113358" y="26364"/>
                    <a:pt x="111841" y="30034"/>
                  </a:cubicBezTo>
                  <a:lnTo>
                    <a:pt x="81216" y="105268"/>
                  </a:lnTo>
                  <a:lnTo>
                    <a:pt x="47559" y="23000"/>
                  </a:lnTo>
                  <a:cubicBezTo>
                    <a:pt x="46346" y="19942"/>
                    <a:pt x="45739" y="18718"/>
                    <a:pt x="45739" y="17495"/>
                  </a:cubicBezTo>
                  <a:cubicBezTo>
                    <a:pt x="45739" y="9544"/>
                    <a:pt x="56959" y="9544"/>
                    <a:pt x="62720" y="9544"/>
                  </a:cubicBezTo>
                  <a:lnTo>
                    <a:pt x="62720" y="63"/>
                  </a:lnTo>
                  <a:cubicBezTo>
                    <a:pt x="54836" y="369"/>
                    <a:pt x="34824" y="980"/>
                    <a:pt x="29669" y="980"/>
                  </a:cubicBezTo>
                  <a:cubicBezTo>
                    <a:pt x="21482" y="980"/>
                    <a:pt x="9353" y="674"/>
                    <a:pt x="256" y="63"/>
                  </a:cubicBezTo>
                  <a:lnTo>
                    <a:pt x="256" y="9544"/>
                  </a:lnTo>
                  <a:cubicBezTo>
                    <a:pt x="14811" y="9544"/>
                    <a:pt x="20572" y="9544"/>
                    <a:pt x="24817" y="20248"/>
                  </a:cubicBezTo>
                  <a:lnTo>
                    <a:pt x="70300" y="131876"/>
                  </a:lnTo>
                  <a:cubicBezTo>
                    <a:pt x="68784" y="135851"/>
                    <a:pt x="64539" y="145944"/>
                    <a:pt x="62720" y="149920"/>
                  </a:cubicBezTo>
                  <a:cubicBezTo>
                    <a:pt x="56049" y="166740"/>
                    <a:pt x="47559" y="187843"/>
                    <a:pt x="28153" y="187843"/>
                  </a:cubicBezTo>
                  <a:cubicBezTo>
                    <a:pt x="26637" y="187843"/>
                    <a:pt x="19663" y="187843"/>
                    <a:pt x="13901" y="182338"/>
                  </a:cubicBezTo>
                  <a:cubicBezTo>
                    <a:pt x="23301" y="181114"/>
                    <a:pt x="25727" y="174386"/>
                    <a:pt x="25727" y="169493"/>
                  </a:cubicBezTo>
                  <a:cubicBezTo>
                    <a:pt x="25727" y="161541"/>
                    <a:pt x="19966" y="156648"/>
                    <a:pt x="12992" y="156648"/>
                  </a:cubicBezTo>
                  <a:cubicBezTo>
                    <a:pt x="6927" y="156648"/>
                    <a:pt x="256" y="160624"/>
                    <a:pt x="256" y="169799"/>
                  </a:cubicBezTo>
                  <a:cubicBezTo>
                    <a:pt x="256" y="183561"/>
                    <a:pt x="12992" y="194571"/>
                    <a:pt x="28153" y="194571"/>
                  </a:cubicBezTo>
                  <a:cubicBezTo>
                    <a:pt x="47256" y="194571"/>
                    <a:pt x="59688" y="177139"/>
                    <a:pt x="66965" y="159706"/>
                  </a:cubicBezTo>
                  <a:lnTo>
                    <a:pt x="120332" y="29117"/>
                  </a:lnTo>
                  <a:close/>
                </a:path>
              </a:pathLst>
            </a:custGeom>
            <a:solidFill>
              <a:srgbClr val="000000"/>
            </a:solidFill>
            <a:ln w="30430"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9A1E4278-6BA1-6A06-3B35-F803FC2A498E}"/>
                </a:ext>
              </a:extLst>
            </p:cNvPr>
            <p:cNvSpPr/>
            <p:nvPr>
              <p:custDataLst>
                <p:tags r:id="rId40"/>
              </p:custDataLst>
            </p:nvPr>
          </p:nvSpPr>
          <p:spPr>
            <a:xfrm>
              <a:off x="10607990" y="4278644"/>
              <a:ext cx="94907" cy="191449"/>
            </a:xfrm>
            <a:custGeom>
              <a:avLst/>
              <a:gdLst>
                <a:gd name="connsiteX0" fmla="*/ 46961 w 94907"/>
                <a:gd name="connsiteY0" fmla="*/ 65816 h 191449"/>
                <a:gd name="connsiteX1" fmla="*/ 90321 w 94907"/>
                <a:gd name="connsiteY1" fmla="*/ 65816 h 191449"/>
                <a:gd name="connsiteX2" fmla="*/ 90321 w 94907"/>
                <a:gd name="connsiteY2" fmla="*/ 56336 h 191449"/>
                <a:gd name="connsiteX3" fmla="*/ 46961 w 94907"/>
                <a:gd name="connsiteY3" fmla="*/ 56336 h 191449"/>
                <a:gd name="connsiteX4" fmla="*/ 46961 w 94907"/>
                <a:gd name="connsiteY4" fmla="*/ 63 h 191449"/>
                <a:gd name="connsiteX5" fmla="*/ 39380 w 94907"/>
                <a:gd name="connsiteY5" fmla="*/ 63 h 191449"/>
                <a:gd name="connsiteX6" fmla="*/ 265 w 94907"/>
                <a:gd name="connsiteY6" fmla="*/ 59088 h 191449"/>
                <a:gd name="connsiteX7" fmla="*/ 265 w 94907"/>
                <a:gd name="connsiteY7" fmla="*/ 65816 h 191449"/>
                <a:gd name="connsiteX8" fmla="*/ 26039 w 94907"/>
                <a:gd name="connsiteY8" fmla="*/ 65816 h 191449"/>
                <a:gd name="connsiteX9" fmla="*/ 26039 w 94907"/>
                <a:gd name="connsiteY9" fmla="*/ 150225 h 191449"/>
                <a:gd name="connsiteX10" fmla="*/ 65154 w 94907"/>
                <a:gd name="connsiteY10" fmla="*/ 191513 h 191449"/>
                <a:gd name="connsiteX11" fmla="*/ 95173 w 94907"/>
                <a:gd name="connsiteY11" fmla="*/ 150225 h 191449"/>
                <a:gd name="connsiteX12" fmla="*/ 95173 w 94907"/>
                <a:gd name="connsiteY12" fmla="*/ 132793 h 191449"/>
                <a:gd name="connsiteX13" fmla="*/ 87592 w 94907"/>
                <a:gd name="connsiteY13" fmla="*/ 132793 h 191449"/>
                <a:gd name="connsiteX14" fmla="*/ 87592 w 94907"/>
                <a:gd name="connsiteY14" fmla="*/ 149614 h 191449"/>
                <a:gd name="connsiteX15" fmla="*/ 67277 w 94907"/>
                <a:gd name="connsiteY15" fmla="*/ 183867 h 191449"/>
                <a:gd name="connsiteX16" fmla="*/ 46961 w 94907"/>
                <a:gd name="connsiteY16" fmla="*/ 150837 h 191449"/>
                <a:gd name="connsiteX17" fmla="*/ 46961 w 94907"/>
                <a:gd name="connsiteY17" fmla="*/ 65816 h 19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907" h="191449">
                  <a:moveTo>
                    <a:pt x="46961" y="65816"/>
                  </a:moveTo>
                  <a:lnTo>
                    <a:pt x="90321" y="65816"/>
                  </a:lnTo>
                  <a:lnTo>
                    <a:pt x="90321" y="56336"/>
                  </a:lnTo>
                  <a:lnTo>
                    <a:pt x="46961" y="56336"/>
                  </a:lnTo>
                  <a:lnTo>
                    <a:pt x="46961" y="63"/>
                  </a:lnTo>
                  <a:lnTo>
                    <a:pt x="39380" y="63"/>
                  </a:lnTo>
                  <a:cubicBezTo>
                    <a:pt x="39077" y="25141"/>
                    <a:pt x="29980" y="57865"/>
                    <a:pt x="265" y="59088"/>
                  </a:cubicBezTo>
                  <a:lnTo>
                    <a:pt x="265" y="65816"/>
                  </a:lnTo>
                  <a:lnTo>
                    <a:pt x="26039" y="65816"/>
                  </a:lnTo>
                  <a:lnTo>
                    <a:pt x="26039" y="150225"/>
                  </a:lnTo>
                  <a:cubicBezTo>
                    <a:pt x="26039" y="187843"/>
                    <a:pt x="54238" y="191513"/>
                    <a:pt x="65154" y="191513"/>
                  </a:cubicBezTo>
                  <a:cubicBezTo>
                    <a:pt x="86683" y="191513"/>
                    <a:pt x="95173" y="169799"/>
                    <a:pt x="95173" y="150225"/>
                  </a:cubicBezTo>
                  <a:lnTo>
                    <a:pt x="95173" y="132793"/>
                  </a:lnTo>
                  <a:lnTo>
                    <a:pt x="87592" y="132793"/>
                  </a:lnTo>
                  <a:lnTo>
                    <a:pt x="87592" y="149614"/>
                  </a:lnTo>
                  <a:cubicBezTo>
                    <a:pt x="87592" y="172245"/>
                    <a:pt x="78496" y="183867"/>
                    <a:pt x="67277" y="183867"/>
                  </a:cubicBezTo>
                  <a:cubicBezTo>
                    <a:pt x="46961" y="183867"/>
                    <a:pt x="46961" y="156036"/>
                    <a:pt x="46961" y="150837"/>
                  </a:cubicBezTo>
                  <a:lnTo>
                    <a:pt x="46961" y="65816"/>
                  </a:lnTo>
                  <a:close/>
                </a:path>
              </a:pathLst>
            </a:custGeom>
            <a:solidFill>
              <a:srgbClr val="000000"/>
            </a:solidFill>
            <a:ln w="30430"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4F08D82F-E646-A780-AC37-FBE5FC1CBC23}"/>
                </a:ext>
              </a:extLst>
            </p:cNvPr>
            <p:cNvSpPr/>
            <p:nvPr>
              <p:custDataLst>
                <p:tags r:id="rId41"/>
              </p:custDataLst>
            </p:nvPr>
          </p:nvSpPr>
          <p:spPr>
            <a:xfrm>
              <a:off x="10729851" y="4254483"/>
              <a:ext cx="152519" cy="212246"/>
            </a:xfrm>
            <a:custGeom>
              <a:avLst/>
              <a:gdLst>
                <a:gd name="connsiteX0" fmla="*/ 23920 w 152519"/>
                <a:gd name="connsiteY0" fmla="*/ 189066 h 212246"/>
                <a:gd name="connsiteX1" fmla="*/ 269 w 152519"/>
                <a:gd name="connsiteY1" fmla="*/ 202828 h 212246"/>
                <a:gd name="connsiteX2" fmla="*/ 269 w 152519"/>
                <a:gd name="connsiteY2" fmla="*/ 212309 h 212246"/>
                <a:gd name="connsiteX3" fmla="*/ 34533 w 152519"/>
                <a:gd name="connsiteY3" fmla="*/ 211391 h 212246"/>
                <a:gd name="connsiteX4" fmla="*/ 68493 w 152519"/>
                <a:gd name="connsiteY4" fmla="*/ 212309 h 212246"/>
                <a:gd name="connsiteX5" fmla="*/ 68493 w 152519"/>
                <a:gd name="connsiteY5" fmla="*/ 202828 h 212246"/>
                <a:gd name="connsiteX6" fmla="*/ 44842 w 152519"/>
                <a:gd name="connsiteY6" fmla="*/ 189066 h 212246"/>
                <a:gd name="connsiteX7" fmla="*/ 44842 w 152519"/>
                <a:gd name="connsiteY7" fmla="*/ 132793 h 212246"/>
                <a:gd name="connsiteX8" fmla="*/ 85777 w 152519"/>
                <a:gd name="connsiteY8" fmla="*/ 83860 h 212246"/>
                <a:gd name="connsiteX9" fmla="*/ 108215 w 152519"/>
                <a:gd name="connsiteY9" fmla="*/ 117807 h 212246"/>
                <a:gd name="connsiteX10" fmla="*/ 108215 w 152519"/>
                <a:gd name="connsiteY10" fmla="*/ 189066 h 212246"/>
                <a:gd name="connsiteX11" fmla="*/ 84564 w 152519"/>
                <a:gd name="connsiteY11" fmla="*/ 202828 h 212246"/>
                <a:gd name="connsiteX12" fmla="*/ 84564 w 152519"/>
                <a:gd name="connsiteY12" fmla="*/ 212309 h 212246"/>
                <a:gd name="connsiteX13" fmla="*/ 118828 w 152519"/>
                <a:gd name="connsiteY13" fmla="*/ 211391 h 212246"/>
                <a:gd name="connsiteX14" fmla="*/ 152788 w 152519"/>
                <a:gd name="connsiteY14" fmla="*/ 212309 h 212246"/>
                <a:gd name="connsiteX15" fmla="*/ 152788 w 152519"/>
                <a:gd name="connsiteY15" fmla="*/ 202828 h 212246"/>
                <a:gd name="connsiteX16" fmla="*/ 129137 w 152519"/>
                <a:gd name="connsiteY16" fmla="*/ 193653 h 212246"/>
                <a:gd name="connsiteX17" fmla="*/ 129137 w 152519"/>
                <a:gd name="connsiteY17" fmla="*/ 135240 h 212246"/>
                <a:gd name="connsiteX18" fmla="*/ 119737 w 152519"/>
                <a:gd name="connsiteY18" fmla="*/ 88448 h 212246"/>
                <a:gd name="connsiteX19" fmla="*/ 87899 w 152519"/>
                <a:gd name="connsiteY19" fmla="*/ 77132 h 212246"/>
                <a:gd name="connsiteX20" fmla="*/ 43932 w 152519"/>
                <a:gd name="connsiteY20" fmla="*/ 107103 h 212246"/>
                <a:gd name="connsiteX21" fmla="*/ 43932 w 152519"/>
                <a:gd name="connsiteY21" fmla="*/ 63 h 212246"/>
                <a:gd name="connsiteX22" fmla="*/ 269 w 152519"/>
                <a:gd name="connsiteY22" fmla="*/ 3427 h 212246"/>
                <a:gd name="connsiteX23" fmla="*/ 269 w 152519"/>
                <a:gd name="connsiteY23" fmla="*/ 12908 h 212246"/>
                <a:gd name="connsiteX24" fmla="*/ 23920 w 152519"/>
                <a:gd name="connsiteY24" fmla="*/ 30034 h 212246"/>
                <a:gd name="connsiteX25" fmla="*/ 23920 w 152519"/>
                <a:gd name="connsiteY25" fmla="*/ 189066 h 21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2519" h="212246">
                  <a:moveTo>
                    <a:pt x="23920" y="189066"/>
                  </a:moveTo>
                  <a:cubicBezTo>
                    <a:pt x="23920" y="202828"/>
                    <a:pt x="20585" y="202828"/>
                    <a:pt x="269" y="202828"/>
                  </a:cubicBezTo>
                  <a:lnTo>
                    <a:pt x="269" y="212309"/>
                  </a:lnTo>
                  <a:cubicBezTo>
                    <a:pt x="10881" y="212003"/>
                    <a:pt x="26346" y="211391"/>
                    <a:pt x="34533" y="211391"/>
                  </a:cubicBezTo>
                  <a:cubicBezTo>
                    <a:pt x="42416" y="211391"/>
                    <a:pt x="58184" y="212003"/>
                    <a:pt x="68493" y="212309"/>
                  </a:cubicBezTo>
                  <a:lnTo>
                    <a:pt x="68493" y="202828"/>
                  </a:lnTo>
                  <a:cubicBezTo>
                    <a:pt x="48178" y="202828"/>
                    <a:pt x="44842" y="202828"/>
                    <a:pt x="44842" y="189066"/>
                  </a:cubicBezTo>
                  <a:lnTo>
                    <a:pt x="44842" y="132793"/>
                  </a:lnTo>
                  <a:cubicBezTo>
                    <a:pt x="44842" y="100987"/>
                    <a:pt x="66371" y="83860"/>
                    <a:pt x="85777" y="83860"/>
                  </a:cubicBezTo>
                  <a:cubicBezTo>
                    <a:pt x="104880" y="83860"/>
                    <a:pt x="108215" y="100375"/>
                    <a:pt x="108215" y="117807"/>
                  </a:cubicBezTo>
                  <a:lnTo>
                    <a:pt x="108215" y="189066"/>
                  </a:lnTo>
                  <a:cubicBezTo>
                    <a:pt x="108215" y="202828"/>
                    <a:pt x="104880" y="202828"/>
                    <a:pt x="84564" y="202828"/>
                  </a:cubicBezTo>
                  <a:lnTo>
                    <a:pt x="84564" y="212309"/>
                  </a:lnTo>
                  <a:cubicBezTo>
                    <a:pt x="95177" y="212003"/>
                    <a:pt x="110641" y="211391"/>
                    <a:pt x="118828" y="211391"/>
                  </a:cubicBezTo>
                  <a:cubicBezTo>
                    <a:pt x="126711" y="211391"/>
                    <a:pt x="142479" y="212003"/>
                    <a:pt x="152788" y="212309"/>
                  </a:cubicBezTo>
                  <a:lnTo>
                    <a:pt x="152788" y="202828"/>
                  </a:lnTo>
                  <a:cubicBezTo>
                    <a:pt x="137021" y="202828"/>
                    <a:pt x="129440" y="202828"/>
                    <a:pt x="129137" y="193653"/>
                  </a:cubicBezTo>
                  <a:lnTo>
                    <a:pt x="129137" y="135240"/>
                  </a:lnTo>
                  <a:cubicBezTo>
                    <a:pt x="129137" y="108938"/>
                    <a:pt x="129137" y="99458"/>
                    <a:pt x="119737" y="88448"/>
                  </a:cubicBezTo>
                  <a:cubicBezTo>
                    <a:pt x="115492" y="83249"/>
                    <a:pt x="105486" y="77132"/>
                    <a:pt x="87899" y="77132"/>
                  </a:cubicBezTo>
                  <a:cubicBezTo>
                    <a:pt x="62429" y="77132"/>
                    <a:pt x="49087" y="95482"/>
                    <a:pt x="43932" y="107103"/>
                  </a:cubicBezTo>
                  <a:lnTo>
                    <a:pt x="43932" y="63"/>
                  </a:lnTo>
                  <a:lnTo>
                    <a:pt x="269" y="3427"/>
                  </a:lnTo>
                  <a:lnTo>
                    <a:pt x="269" y="12908"/>
                  </a:lnTo>
                  <a:cubicBezTo>
                    <a:pt x="21494" y="12908"/>
                    <a:pt x="23920" y="15048"/>
                    <a:pt x="23920" y="30034"/>
                  </a:cubicBezTo>
                  <a:lnTo>
                    <a:pt x="23920" y="189066"/>
                  </a:lnTo>
                  <a:close/>
                </a:path>
              </a:pathLst>
            </a:custGeom>
            <a:solidFill>
              <a:srgbClr val="000000"/>
            </a:solidFill>
            <a:ln w="30430"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B755B327-7114-B61C-9B9A-2047DA4956CE}"/>
                </a:ext>
              </a:extLst>
            </p:cNvPr>
            <p:cNvSpPr/>
            <p:nvPr>
              <p:custDataLst>
                <p:tags r:id="rId42"/>
              </p:custDataLst>
            </p:nvPr>
          </p:nvSpPr>
          <p:spPr>
            <a:xfrm>
              <a:off x="10901339" y="4329717"/>
              <a:ext cx="136752" cy="140376"/>
            </a:xfrm>
            <a:custGeom>
              <a:avLst/>
              <a:gdLst>
                <a:gd name="connsiteX0" fmla="*/ 88511 w 136752"/>
                <a:gd name="connsiteY0" fmla="*/ 113832 h 140376"/>
                <a:gd name="connsiteX1" fmla="*/ 112162 w 136752"/>
                <a:gd name="connsiteY1" fmla="*/ 138910 h 140376"/>
                <a:gd name="connsiteX2" fmla="*/ 137026 w 136752"/>
                <a:gd name="connsiteY2" fmla="*/ 109856 h 140376"/>
                <a:gd name="connsiteX3" fmla="*/ 137026 w 136752"/>
                <a:gd name="connsiteY3" fmla="*/ 92729 h 140376"/>
                <a:gd name="connsiteX4" fmla="*/ 129446 w 136752"/>
                <a:gd name="connsiteY4" fmla="*/ 92729 h 140376"/>
                <a:gd name="connsiteX5" fmla="*/ 129446 w 136752"/>
                <a:gd name="connsiteY5" fmla="*/ 109856 h 140376"/>
                <a:gd name="connsiteX6" fmla="*/ 118530 w 136752"/>
                <a:gd name="connsiteY6" fmla="*/ 129429 h 140376"/>
                <a:gd name="connsiteX7" fmla="*/ 107311 w 136752"/>
                <a:gd name="connsiteY7" fmla="*/ 114137 h 140376"/>
                <a:gd name="connsiteX8" fmla="*/ 107311 w 136752"/>
                <a:gd name="connsiteY8" fmla="*/ 52971 h 140376"/>
                <a:gd name="connsiteX9" fmla="*/ 96395 w 136752"/>
                <a:gd name="connsiteY9" fmla="*/ 16883 h 140376"/>
                <a:gd name="connsiteX10" fmla="*/ 54854 w 136752"/>
                <a:gd name="connsiteY10" fmla="*/ 63 h 140376"/>
                <a:gd name="connsiteX11" fmla="*/ 9068 w 136752"/>
                <a:gd name="connsiteY11" fmla="*/ 34622 h 140376"/>
                <a:gd name="connsiteX12" fmla="*/ 23016 w 136752"/>
                <a:gd name="connsiteY12" fmla="*/ 48996 h 140376"/>
                <a:gd name="connsiteX13" fmla="*/ 36964 w 136752"/>
                <a:gd name="connsiteY13" fmla="*/ 34927 h 140376"/>
                <a:gd name="connsiteX14" fmla="*/ 21500 w 136752"/>
                <a:gd name="connsiteY14" fmla="*/ 20859 h 140376"/>
                <a:gd name="connsiteX15" fmla="*/ 54247 w 136752"/>
                <a:gd name="connsiteY15" fmla="*/ 6791 h 140376"/>
                <a:gd name="connsiteX16" fmla="*/ 86389 w 136752"/>
                <a:gd name="connsiteY16" fmla="*/ 45937 h 140376"/>
                <a:gd name="connsiteX17" fmla="*/ 86389 w 136752"/>
                <a:gd name="connsiteY17" fmla="*/ 57253 h 140376"/>
                <a:gd name="connsiteX18" fmla="*/ 30596 w 136752"/>
                <a:gd name="connsiteY18" fmla="*/ 68263 h 140376"/>
                <a:gd name="connsiteX19" fmla="*/ 274 w 136752"/>
                <a:gd name="connsiteY19" fmla="*/ 108021 h 140376"/>
                <a:gd name="connsiteX20" fmla="*/ 48789 w 136752"/>
                <a:gd name="connsiteY20" fmla="*/ 140439 h 140376"/>
                <a:gd name="connsiteX21" fmla="*/ 88511 w 136752"/>
                <a:gd name="connsiteY21" fmla="*/ 113832 h 140376"/>
                <a:gd name="connsiteX22" fmla="*/ 86389 w 136752"/>
                <a:gd name="connsiteY22" fmla="*/ 63675 h 140376"/>
                <a:gd name="connsiteX23" fmla="*/ 86389 w 136752"/>
                <a:gd name="connsiteY23" fmla="*/ 94258 h 140376"/>
                <a:gd name="connsiteX24" fmla="*/ 50912 w 136752"/>
                <a:gd name="connsiteY24" fmla="*/ 133711 h 140376"/>
                <a:gd name="connsiteX25" fmla="*/ 23622 w 136752"/>
                <a:gd name="connsiteY25" fmla="*/ 107715 h 140376"/>
                <a:gd name="connsiteX26" fmla="*/ 86389 w 136752"/>
                <a:gd name="connsiteY26" fmla="*/ 63675 h 14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6752" h="140376">
                  <a:moveTo>
                    <a:pt x="88511" y="113832"/>
                  </a:moveTo>
                  <a:cubicBezTo>
                    <a:pt x="89724" y="126065"/>
                    <a:pt x="97911" y="138910"/>
                    <a:pt x="112162" y="138910"/>
                  </a:cubicBezTo>
                  <a:cubicBezTo>
                    <a:pt x="118530" y="138910"/>
                    <a:pt x="137026" y="134628"/>
                    <a:pt x="137026" y="109856"/>
                  </a:cubicBezTo>
                  <a:lnTo>
                    <a:pt x="137026" y="92729"/>
                  </a:lnTo>
                  <a:lnTo>
                    <a:pt x="129446" y="92729"/>
                  </a:lnTo>
                  <a:lnTo>
                    <a:pt x="129446" y="109856"/>
                  </a:lnTo>
                  <a:cubicBezTo>
                    <a:pt x="129446" y="127594"/>
                    <a:pt x="121865" y="129429"/>
                    <a:pt x="118530" y="129429"/>
                  </a:cubicBezTo>
                  <a:cubicBezTo>
                    <a:pt x="108524" y="129429"/>
                    <a:pt x="107311" y="115667"/>
                    <a:pt x="107311" y="114137"/>
                  </a:cubicBezTo>
                  <a:lnTo>
                    <a:pt x="107311" y="52971"/>
                  </a:lnTo>
                  <a:cubicBezTo>
                    <a:pt x="107311" y="40127"/>
                    <a:pt x="107311" y="28199"/>
                    <a:pt x="96395" y="16883"/>
                  </a:cubicBezTo>
                  <a:cubicBezTo>
                    <a:pt x="84569" y="4956"/>
                    <a:pt x="69408" y="63"/>
                    <a:pt x="54854" y="63"/>
                  </a:cubicBezTo>
                  <a:cubicBezTo>
                    <a:pt x="29990" y="63"/>
                    <a:pt x="9068" y="14437"/>
                    <a:pt x="9068" y="34622"/>
                  </a:cubicBezTo>
                  <a:cubicBezTo>
                    <a:pt x="9068" y="43797"/>
                    <a:pt x="15132" y="48996"/>
                    <a:pt x="23016" y="48996"/>
                  </a:cubicBezTo>
                  <a:cubicBezTo>
                    <a:pt x="31506" y="48996"/>
                    <a:pt x="36964" y="42879"/>
                    <a:pt x="36964" y="34927"/>
                  </a:cubicBezTo>
                  <a:cubicBezTo>
                    <a:pt x="36964" y="31257"/>
                    <a:pt x="35448" y="21165"/>
                    <a:pt x="21500" y="20859"/>
                  </a:cubicBezTo>
                  <a:cubicBezTo>
                    <a:pt x="29687" y="10155"/>
                    <a:pt x="44544" y="6791"/>
                    <a:pt x="54247" y="6791"/>
                  </a:cubicBezTo>
                  <a:cubicBezTo>
                    <a:pt x="69105" y="6791"/>
                    <a:pt x="86389" y="18718"/>
                    <a:pt x="86389" y="45937"/>
                  </a:cubicBezTo>
                  <a:lnTo>
                    <a:pt x="86389" y="57253"/>
                  </a:lnTo>
                  <a:cubicBezTo>
                    <a:pt x="70925" y="58171"/>
                    <a:pt x="49699" y="59088"/>
                    <a:pt x="30596" y="68263"/>
                  </a:cubicBezTo>
                  <a:cubicBezTo>
                    <a:pt x="7855" y="78661"/>
                    <a:pt x="274" y="94564"/>
                    <a:pt x="274" y="108021"/>
                  </a:cubicBezTo>
                  <a:cubicBezTo>
                    <a:pt x="274" y="132793"/>
                    <a:pt x="29687" y="140439"/>
                    <a:pt x="48789" y="140439"/>
                  </a:cubicBezTo>
                  <a:cubicBezTo>
                    <a:pt x="68802" y="140439"/>
                    <a:pt x="82750" y="128206"/>
                    <a:pt x="88511" y="113832"/>
                  </a:cubicBezTo>
                  <a:close/>
                  <a:moveTo>
                    <a:pt x="86389" y="63675"/>
                  </a:moveTo>
                  <a:lnTo>
                    <a:pt x="86389" y="94258"/>
                  </a:lnTo>
                  <a:cubicBezTo>
                    <a:pt x="86389" y="123312"/>
                    <a:pt x="64557" y="133711"/>
                    <a:pt x="50912" y="133711"/>
                  </a:cubicBezTo>
                  <a:cubicBezTo>
                    <a:pt x="36054" y="133711"/>
                    <a:pt x="23622" y="123007"/>
                    <a:pt x="23622" y="107715"/>
                  </a:cubicBezTo>
                  <a:cubicBezTo>
                    <a:pt x="23622" y="90894"/>
                    <a:pt x="36357" y="65510"/>
                    <a:pt x="86389" y="63675"/>
                  </a:cubicBezTo>
                  <a:close/>
                </a:path>
              </a:pathLst>
            </a:custGeom>
            <a:solidFill>
              <a:srgbClr val="000000"/>
            </a:solidFill>
            <a:ln w="30430"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7EAEC9C6-0F7C-5DD6-F609-12EA85A044EB}"/>
                </a:ext>
              </a:extLst>
            </p:cNvPr>
            <p:cNvSpPr/>
            <p:nvPr>
              <p:custDataLst>
                <p:tags r:id="rId43"/>
              </p:custDataLst>
            </p:nvPr>
          </p:nvSpPr>
          <p:spPr>
            <a:xfrm>
              <a:off x="11045975" y="4278644"/>
              <a:ext cx="94907" cy="191449"/>
            </a:xfrm>
            <a:custGeom>
              <a:avLst/>
              <a:gdLst>
                <a:gd name="connsiteX0" fmla="*/ 46975 w 94907"/>
                <a:gd name="connsiteY0" fmla="*/ 65816 h 191449"/>
                <a:gd name="connsiteX1" fmla="*/ 90336 w 94907"/>
                <a:gd name="connsiteY1" fmla="*/ 65816 h 191449"/>
                <a:gd name="connsiteX2" fmla="*/ 90336 w 94907"/>
                <a:gd name="connsiteY2" fmla="*/ 56336 h 191449"/>
                <a:gd name="connsiteX3" fmla="*/ 46975 w 94907"/>
                <a:gd name="connsiteY3" fmla="*/ 56336 h 191449"/>
                <a:gd name="connsiteX4" fmla="*/ 46975 w 94907"/>
                <a:gd name="connsiteY4" fmla="*/ 63 h 191449"/>
                <a:gd name="connsiteX5" fmla="*/ 39395 w 94907"/>
                <a:gd name="connsiteY5" fmla="*/ 63 h 191449"/>
                <a:gd name="connsiteX6" fmla="*/ 279 w 94907"/>
                <a:gd name="connsiteY6" fmla="*/ 59088 h 191449"/>
                <a:gd name="connsiteX7" fmla="*/ 279 w 94907"/>
                <a:gd name="connsiteY7" fmla="*/ 65816 h 191449"/>
                <a:gd name="connsiteX8" fmla="*/ 26053 w 94907"/>
                <a:gd name="connsiteY8" fmla="*/ 65816 h 191449"/>
                <a:gd name="connsiteX9" fmla="*/ 26053 w 94907"/>
                <a:gd name="connsiteY9" fmla="*/ 150225 h 191449"/>
                <a:gd name="connsiteX10" fmla="*/ 65168 w 94907"/>
                <a:gd name="connsiteY10" fmla="*/ 191513 h 191449"/>
                <a:gd name="connsiteX11" fmla="*/ 95187 w 94907"/>
                <a:gd name="connsiteY11" fmla="*/ 150225 h 191449"/>
                <a:gd name="connsiteX12" fmla="*/ 95187 w 94907"/>
                <a:gd name="connsiteY12" fmla="*/ 132793 h 191449"/>
                <a:gd name="connsiteX13" fmla="*/ 87607 w 94907"/>
                <a:gd name="connsiteY13" fmla="*/ 132793 h 191449"/>
                <a:gd name="connsiteX14" fmla="*/ 87607 w 94907"/>
                <a:gd name="connsiteY14" fmla="*/ 149614 h 191449"/>
                <a:gd name="connsiteX15" fmla="*/ 67291 w 94907"/>
                <a:gd name="connsiteY15" fmla="*/ 183867 h 191449"/>
                <a:gd name="connsiteX16" fmla="*/ 46975 w 94907"/>
                <a:gd name="connsiteY16" fmla="*/ 150837 h 191449"/>
                <a:gd name="connsiteX17" fmla="*/ 46975 w 94907"/>
                <a:gd name="connsiteY17" fmla="*/ 65816 h 19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907" h="191449">
                  <a:moveTo>
                    <a:pt x="46975" y="65816"/>
                  </a:moveTo>
                  <a:lnTo>
                    <a:pt x="90336" y="65816"/>
                  </a:lnTo>
                  <a:lnTo>
                    <a:pt x="90336" y="56336"/>
                  </a:lnTo>
                  <a:lnTo>
                    <a:pt x="46975" y="56336"/>
                  </a:lnTo>
                  <a:lnTo>
                    <a:pt x="46975" y="63"/>
                  </a:lnTo>
                  <a:lnTo>
                    <a:pt x="39395" y="63"/>
                  </a:lnTo>
                  <a:cubicBezTo>
                    <a:pt x="39091" y="25141"/>
                    <a:pt x="29995" y="57865"/>
                    <a:pt x="279" y="59088"/>
                  </a:cubicBezTo>
                  <a:lnTo>
                    <a:pt x="279" y="65816"/>
                  </a:lnTo>
                  <a:lnTo>
                    <a:pt x="26053" y="65816"/>
                  </a:lnTo>
                  <a:lnTo>
                    <a:pt x="26053" y="150225"/>
                  </a:lnTo>
                  <a:cubicBezTo>
                    <a:pt x="26053" y="187843"/>
                    <a:pt x="54252" y="191513"/>
                    <a:pt x="65168" y="191513"/>
                  </a:cubicBezTo>
                  <a:cubicBezTo>
                    <a:pt x="86697" y="191513"/>
                    <a:pt x="95187" y="169799"/>
                    <a:pt x="95187" y="150225"/>
                  </a:cubicBezTo>
                  <a:lnTo>
                    <a:pt x="95187" y="132793"/>
                  </a:lnTo>
                  <a:lnTo>
                    <a:pt x="87607" y="132793"/>
                  </a:lnTo>
                  <a:lnTo>
                    <a:pt x="87607" y="149614"/>
                  </a:lnTo>
                  <a:cubicBezTo>
                    <a:pt x="87607" y="172245"/>
                    <a:pt x="78510" y="183867"/>
                    <a:pt x="67291" y="183867"/>
                  </a:cubicBezTo>
                  <a:cubicBezTo>
                    <a:pt x="46975" y="183867"/>
                    <a:pt x="46975" y="156036"/>
                    <a:pt x="46975" y="150837"/>
                  </a:cubicBezTo>
                  <a:lnTo>
                    <a:pt x="46975" y="65816"/>
                  </a:lnTo>
                  <a:close/>
                </a:path>
              </a:pathLst>
            </a:custGeom>
            <a:solidFill>
              <a:srgbClr val="000000"/>
            </a:solidFill>
            <a:ln w="30430"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52C0CDB0-1D59-679C-EDBF-8A530DF98F0D}"/>
                </a:ext>
              </a:extLst>
            </p:cNvPr>
            <p:cNvSpPr/>
            <p:nvPr>
              <p:custDataLst>
                <p:tags r:id="rId44"/>
              </p:custDataLst>
            </p:nvPr>
          </p:nvSpPr>
          <p:spPr>
            <a:xfrm>
              <a:off x="11260184" y="4278644"/>
              <a:ext cx="94907" cy="191449"/>
            </a:xfrm>
            <a:custGeom>
              <a:avLst/>
              <a:gdLst>
                <a:gd name="connsiteX0" fmla="*/ 46982 w 94907"/>
                <a:gd name="connsiteY0" fmla="*/ 65816 h 191449"/>
                <a:gd name="connsiteX1" fmla="*/ 90343 w 94907"/>
                <a:gd name="connsiteY1" fmla="*/ 65816 h 191449"/>
                <a:gd name="connsiteX2" fmla="*/ 90343 w 94907"/>
                <a:gd name="connsiteY2" fmla="*/ 56336 h 191449"/>
                <a:gd name="connsiteX3" fmla="*/ 46982 w 94907"/>
                <a:gd name="connsiteY3" fmla="*/ 56336 h 191449"/>
                <a:gd name="connsiteX4" fmla="*/ 46982 w 94907"/>
                <a:gd name="connsiteY4" fmla="*/ 63 h 191449"/>
                <a:gd name="connsiteX5" fmla="*/ 39402 w 94907"/>
                <a:gd name="connsiteY5" fmla="*/ 63 h 191449"/>
                <a:gd name="connsiteX6" fmla="*/ 286 w 94907"/>
                <a:gd name="connsiteY6" fmla="*/ 59088 h 191449"/>
                <a:gd name="connsiteX7" fmla="*/ 286 w 94907"/>
                <a:gd name="connsiteY7" fmla="*/ 65816 h 191449"/>
                <a:gd name="connsiteX8" fmla="*/ 26060 w 94907"/>
                <a:gd name="connsiteY8" fmla="*/ 65816 h 191449"/>
                <a:gd name="connsiteX9" fmla="*/ 26060 w 94907"/>
                <a:gd name="connsiteY9" fmla="*/ 150225 h 191449"/>
                <a:gd name="connsiteX10" fmla="*/ 65175 w 94907"/>
                <a:gd name="connsiteY10" fmla="*/ 191513 h 191449"/>
                <a:gd name="connsiteX11" fmla="*/ 95194 w 94907"/>
                <a:gd name="connsiteY11" fmla="*/ 150225 h 191449"/>
                <a:gd name="connsiteX12" fmla="*/ 95194 w 94907"/>
                <a:gd name="connsiteY12" fmla="*/ 132793 h 191449"/>
                <a:gd name="connsiteX13" fmla="*/ 87614 w 94907"/>
                <a:gd name="connsiteY13" fmla="*/ 132793 h 191449"/>
                <a:gd name="connsiteX14" fmla="*/ 87614 w 94907"/>
                <a:gd name="connsiteY14" fmla="*/ 149614 h 191449"/>
                <a:gd name="connsiteX15" fmla="*/ 67298 w 94907"/>
                <a:gd name="connsiteY15" fmla="*/ 183867 h 191449"/>
                <a:gd name="connsiteX16" fmla="*/ 46982 w 94907"/>
                <a:gd name="connsiteY16" fmla="*/ 150837 h 191449"/>
                <a:gd name="connsiteX17" fmla="*/ 46982 w 94907"/>
                <a:gd name="connsiteY17" fmla="*/ 65816 h 19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907" h="191449">
                  <a:moveTo>
                    <a:pt x="46982" y="65816"/>
                  </a:moveTo>
                  <a:lnTo>
                    <a:pt x="90343" y="65816"/>
                  </a:lnTo>
                  <a:lnTo>
                    <a:pt x="90343" y="56336"/>
                  </a:lnTo>
                  <a:lnTo>
                    <a:pt x="46982" y="56336"/>
                  </a:lnTo>
                  <a:lnTo>
                    <a:pt x="46982" y="63"/>
                  </a:lnTo>
                  <a:lnTo>
                    <a:pt x="39402" y="63"/>
                  </a:lnTo>
                  <a:cubicBezTo>
                    <a:pt x="39098" y="25141"/>
                    <a:pt x="30002" y="57865"/>
                    <a:pt x="286" y="59088"/>
                  </a:cubicBezTo>
                  <a:lnTo>
                    <a:pt x="286" y="65816"/>
                  </a:lnTo>
                  <a:lnTo>
                    <a:pt x="26060" y="65816"/>
                  </a:lnTo>
                  <a:lnTo>
                    <a:pt x="26060" y="150225"/>
                  </a:lnTo>
                  <a:cubicBezTo>
                    <a:pt x="26060" y="187843"/>
                    <a:pt x="54259" y="191513"/>
                    <a:pt x="65175" y="191513"/>
                  </a:cubicBezTo>
                  <a:cubicBezTo>
                    <a:pt x="86704" y="191513"/>
                    <a:pt x="95194" y="169799"/>
                    <a:pt x="95194" y="150225"/>
                  </a:cubicBezTo>
                  <a:lnTo>
                    <a:pt x="95194" y="132793"/>
                  </a:lnTo>
                  <a:lnTo>
                    <a:pt x="87614" y="132793"/>
                  </a:lnTo>
                  <a:lnTo>
                    <a:pt x="87614" y="149614"/>
                  </a:lnTo>
                  <a:cubicBezTo>
                    <a:pt x="87614" y="172245"/>
                    <a:pt x="78517" y="183867"/>
                    <a:pt x="67298" y="183867"/>
                  </a:cubicBezTo>
                  <a:cubicBezTo>
                    <a:pt x="46982" y="183867"/>
                    <a:pt x="46982" y="156036"/>
                    <a:pt x="46982" y="150837"/>
                  </a:cubicBezTo>
                  <a:lnTo>
                    <a:pt x="46982" y="65816"/>
                  </a:lnTo>
                  <a:close/>
                </a:path>
              </a:pathLst>
            </a:custGeom>
            <a:solidFill>
              <a:srgbClr val="000000"/>
            </a:solidFill>
            <a:ln w="30430"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06BE0977-12A5-852C-2AB8-C170A3A31F22}"/>
                </a:ext>
              </a:extLst>
            </p:cNvPr>
            <p:cNvSpPr/>
            <p:nvPr>
              <p:custDataLst>
                <p:tags r:id="rId45"/>
              </p:custDataLst>
            </p:nvPr>
          </p:nvSpPr>
          <p:spPr>
            <a:xfrm>
              <a:off x="11382045" y="4254483"/>
              <a:ext cx="152519" cy="212246"/>
            </a:xfrm>
            <a:custGeom>
              <a:avLst/>
              <a:gdLst>
                <a:gd name="connsiteX0" fmla="*/ 23941 w 152519"/>
                <a:gd name="connsiteY0" fmla="*/ 189066 h 212246"/>
                <a:gd name="connsiteX1" fmla="*/ 290 w 152519"/>
                <a:gd name="connsiteY1" fmla="*/ 202828 h 212246"/>
                <a:gd name="connsiteX2" fmla="*/ 290 w 152519"/>
                <a:gd name="connsiteY2" fmla="*/ 212309 h 212246"/>
                <a:gd name="connsiteX3" fmla="*/ 34554 w 152519"/>
                <a:gd name="connsiteY3" fmla="*/ 211391 h 212246"/>
                <a:gd name="connsiteX4" fmla="*/ 68515 w 152519"/>
                <a:gd name="connsiteY4" fmla="*/ 212309 h 212246"/>
                <a:gd name="connsiteX5" fmla="*/ 68515 w 152519"/>
                <a:gd name="connsiteY5" fmla="*/ 202828 h 212246"/>
                <a:gd name="connsiteX6" fmla="*/ 44864 w 152519"/>
                <a:gd name="connsiteY6" fmla="*/ 189066 h 212246"/>
                <a:gd name="connsiteX7" fmla="*/ 44864 w 152519"/>
                <a:gd name="connsiteY7" fmla="*/ 132793 h 212246"/>
                <a:gd name="connsiteX8" fmla="*/ 85798 w 152519"/>
                <a:gd name="connsiteY8" fmla="*/ 83860 h 212246"/>
                <a:gd name="connsiteX9" fmla="*/ 108236 w 152519"/>
                <a:gd name="connsiteY9" fmla="*/ 117807 h 212246"/>
                <a:gd name="connsiteX10" fmla="*/ 108236 w 152519"/>
                <a:gd name="connsiteY10" fmla="*/ 189066 h 212246"/>
                <a:gd name="connsiteX11" fmla="*/ 84585 w 152519"/>
                <a:gd name="connsiteY11" fmla="*/ 202828 h 212246"/>
                <a:gd name="connsiteX12" fmla="*/ 84585 w 152519"/>
                <a:gd name="connsiteY12" fmla="*/ 212309 h 212246"/>
                <a:gd name="connsiteX13" fmla="*/ 118849 w 152519"/>
                <a:gd name="connsiteY13" fmla="*/ 211391 h 212246"/>
                <a:gd name="connsiteX14" fmla="*/ 152810 w 152519"/>
                <a:gd name="connsiteY14" fmla="*/ 212309 h 212246"/>
                <a:gd name="connsiteX15" fmla="*/ 152810 w 152519"/>
                <a:gd name="connsiteY15" fmla="*/ 202828 h 212246"/>
                <a:gd name="connsiteX16" fmla="*/ 129159 w 152519"/>
                <a:gd name="connsiteY16" fmla="*/ 193653 h 212246"/>
                <a:gd name="connsiteX17" fmla="*/ 129159 w 152519"/>
                <a:gd name="connsiteY17" fmla="*/ 135240 h 212246"/>
                <a:gd name="connsiteX18" fmla="*/ 119759 w 152519"/>
                <a:gd name="connsiteY18" fmla="*/ 88448 h 212246"/>
                <a:gd name="connsiteX19" fmla="*/ 87921 w 152519"/>
                <a:gd name="connsiteY19" fmla="*/ 77132 h 212246"/>
                <a:gd name="connsiteX20" fmla="*/ 43954 w 152519"/>
                <a:gd name="connsiteY20" fmla="*/ 107103 h 212246"/>
                <a:gd name="connsiteX21" fmla="*/ 43954 w 152519"/>
                <a:gd name="connsiteY21" fmla="*/ 63 h 212246"/>
                <a:gd name="connsiteX22" fmla="*/ 290 w 152519"/>
                <a:gd name="connsiteY22" fmla="*/ 3427 h 212246"/>
                <a:gd name="connsiteX23" fmla="*/ 290 w 152519"/>
                <a:gd name="connsiteY23" fmla="*/ 12908 h 212246"/>
                <a:gd name="connsiteX24" fmla="*/ 23941 w 152519"/>
                <a:gd name="connsiteY24" fmla="*/ 30034 h 212246"/>
                <a:gd name="connsiteX25" fmla="*/ 23941 w 152519"/>
                <a:gd name="connsiteY25" fmla="*/ 189066 h 21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2519" h="212246">
                  <a:moveTo>
                    <a:pt x="23941" y="189066"/>
                  </a:moveTo>
                  <a:cubicBezTo>
                    <a:pt x="23941" y="202828"/>
                    <a:pt x="20606" y="202828"/>
                    <a:pt x="290" y="202828"/>
                  </a:cubicBezTo>
                  <a:lnTo>
                    <a:pt x="290" y="212309"/>
                  </a:lnTo>
                  <a:cubicBezTo>
                    <a:pt x="10903" y="212003"/>
                    <a:pt x="26367" y="211391"/>
                    <a:pt x="34554" y="211391"/>
                  </a:cubicBezTo>
                  <a:cubicBezTo>
                    <a:pt x="42438" y="211391"/>
                    <a:pt x="58205" y="212003"/>
                    <a:pt x="68515" y="212309"/>
                  </a:cubicBezTo>
                  <a:lnTo>
                    <a:pt x="68515" y="202828"/>
                  </a:lnTo>
                  <a:cubicBezTo>
                    <a:pt x="48199" y="202828"/>
                    <a:pt x="44864" y="202828"/>
                    <a:pt x="44864" y="189066"/>
                  </a:cubicBezTo>
                  <a:lnTo>
                    <a:pt x="44864" y="132793"/>
                  </a:lnTo>
                  <a:cubicBezTo>
                    <a:pt x="44864" y="100987"/>
                    <a:pt x="66392" y="83860"/>
                    <a:pt x="85798" y="83860"/>
                  </a:cubicBezTo>
                  <a:cubicBezTo>
                    <a:pt x="104901" y="83860"/>
                    <a:pt x="108236" y="100375"/>
                    <a:pt x="108236" y="117807"/>
                  </a:cubicBezTo>
                  <a:lnTo>
                    <a:pt x="108236" y="189066"/>
                  </a:lnTo>
                  <a:cubicBezTo>
                    <a:pt x="108236" y="202828"/>
                    <a:pt x="104901" y="202828"/>
                    <a:pt x="84585" y="202828"/>
                  </a:cubicBezTo>
                  <a:lnTo>
                    <a:pt x="84585" y="212309"/>
                  </a:lnTo>
                  <a:cubicBezTo>
                    <a:pt x="95198" y="212003"/>
                    <a:pt x="110662" y="211391"/>
                    <a:pt x="118849" y="211391"/>
                  </a:cubicBezTo>
                  <a:cubicBezTo>
                    <a:pt x="126733" y="211391"/>
                    <a:pt x="142500" y="212003"/>
                    <a:pt x="152810" y="212309"/>
                  </a:cubicBezTo>
                  <a:lnTo>
                    <a:pt x="152810" y="202828"/>
                  </a:lnTo>
                  <a:cubicBezTo>
                    <a:pt x="137042" y="202828"/>
                    <a:pt x="129462" y="202828"/>
                    <a:pt x="129159" y="193653"/>
                  </a:cubicBezTo>
                  <a:lnTo>
                    <a:pt x="129159" y="135240"/>
                  </a:lnTo>
                  <a:cubicBezTo>
                    <a:pt x="129159" y="108938"/>
                    <a:pt x="129159" y="99458"/>
                    <a:pt x="119759" y="88448"/>
                  </a:cubicBezTo>
                  <a:cubicBezTo>
                    <a:pt x="115514" y="83249"/>
                    <a:pt x="105508" y="77132"/>
                    <a:pt x="87921" y="77132"/>
                  </a:cubicBezTo>
                  <a:cubicBezTo>
                    <a:pt x="62450" y="77132"/>
                    <a:pt x="49109" y="95482"/>
                    <a:pt x="43954" y="107103"/>
                  </a:cubicBezTo>
                  <a:lnTo>
                    <a:pt x="43954" y="63"/>
                  </a:lnTo>
                  <a:lnTo>
                    <a:pt x="290" y="3427"/>
                  </a:lnTo>
                  <a:lnTo>
                    <a:pt x="290" y="12908"/>
                  </a:lnTo>
                  <a:cubicBezTo>
                    <a:pt x="21516" y="12908"/>
                    <a:pt x="23941" y="15048"/>
                    <a:pt x="23941" y="30034"/>
                  </a:cubicBezTo>
                  <a:lnTo>
                    <a:pt x="23941" y="189066"/>
                  </a:lnTo>
                  <a:close/>
                </a:path>
              </a:pathLst>
            </a:custGeom>
            <a:solidFill>
              <a:srgbClr val="000000"/>
            </a:solidFill>
            <a:ln w="30430"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310CFD27-564A-4C0C-FC99-7A8DCB895F66}"/>
                </a:ext>
              </a:extLst>
            </p:cNvPr>
            <p:cNvSpPr/>
            <p:nvPr>
              <p:custDataLst>
                <p:tags r:id="rId46"/>
              </p:custDataLst>
            </p:nvPr>
          </p:nvSpPr>
          <p:spPr>
            <a:xfrm>
              <a:off x="11549288" y="4329717"/>
              <a:ext cx="117346" cy="140376"/>
            </a:xfrm>
            <a:custGeom>
              <a:avLst/>
              <a:gdLst>
                <a:gd name="connsiteX0" fmla="*/ 25766 w 117346"/>
                <a:gd name="connsiteY0" fmla="*/ 60006 h 140376"/>
                <a:gd name="connsiteX1" fmla="*/ 63365 w 117346"/>
                <a:gd name="connsiteY1" fmla="*/ 6791 h 140376"/>
                <a:gd name="connsiteX2" fmla="*/ 97629 w 117346"/>
                <a:gd name="connsiteY2" fmla="*/ 60006 h 140376"/>
                <a:gd name="connsiteX3" fmla="*/ 25766 w 117346"/>
                <a:gd name="connsiteY3" fmla="*/ 60006 h 140376"/>
                <a:gd name="connsiteX4" fmla="*/ 25463 w 117346"/>
                <a:gd name="connsiteY4" fmla="*/ 66428 h 140376"/>
                <a:gd name="connsiteX5" fmla="*/ 110061 w 117346"/>
                <a:gd name="connsiteY5" fmla="*/ 66428 h 140376"/>
                <a:gd name="connsiteX6" fmla="*/ 117642 w 117346"/>
                <a:gd name="connsiteY6" fmla="*/ 60006 h 140376"/>
                <a:gd name="connsiteX7" fmla="*/ 63365 w 117346"/>
                <a:gd name="connsiteY7" fmla="*/ 63 h 140376"/>
                <a:gd name="connsiteX8" fmla="*/ 296 w 117346"/>
                <a:gd name="connsiteY8" fmla="*/ 69792 h 140376"/>
                <a:gd name="connsiteX9" fmla="*/ 67004 w 117346"/>
                <a:gd name="connsiteY9" fmla="*/ 140439 h 140376"/>
                <a:gd name="connsiteX10" fmla="*/ 117642 w 117346"/>
                <a:gd name="connsiteY10" fmla="*/ 100681 h 140376"/>
                <a:gd name="connsiteX11" fmla="*/ 113700 w 117346"/>
                <a:gd name="connsiteY11" fmla="*/ 97011 h 140376"/>
                <a:gd name="connsiteX12" fmla="*/ 109758 w 117346"/>
                <a:gd name="connsiteY12" fmla="*/ 101293 h 140376"/>
                <a:gd name="connsiteX13" fmla="*/ 68823 w 117346"/>
                <a:gd name="connsiteY13" fmla="*/ 132793 h 140376"/>
                <a:gd name="connsiteX14" fmla="*/ 34560 w 117346"/>
                <a:gd name="connsiteY14" fmla="*/ 112302 h 140376"/>
                <a:gd name="connsiteX15" fmla="*/ 25463 w 117346"/>
                <a:gd name="connsiteY15" fmla="*/ 66428 h 14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7346" h="140376">
                  <a:moveTo>
                    <a:pt x="25766" y="60006"/>
                  </a:moveTo>
                  <a:cubicBezTo>
                    <a:pt x="27586" y="14437"/>
                    <a:pt x="53056" y="6791"/>
                    <a:pt x="63365" y="6791"/>
                  </a:cubicBezTo>
                  <a:cubicBezTo>
                    <a:pt x="94597" y="6791"/>
                    <a:pt x="97629" y="48078"/>
                    <a:pt x="97629" y="60006"/>
                  </a:cubicBezTo>
                  <a:lnTo>
                    <a:pt x="25766" y="60006"/>
                  </a:lnTo>
                  <a:close/>
                  <a:moveTo>
                    <a:pt x="25463" y="66428"/>
                  </a:moveTo>
                  <a:lnTo>
                    <a:pt x="110061" y="66428"/>
                  </a:lnTo>
                  <a:cubicBezTo>
                    <a:pt x="116732" y="66428"/>
                    <a:pt x="117642" y="66428"/>
                    <a:pt x="117642" y="60006"/>
                  </a:cubicBezTo>
                  <a:cubicBezTo>
                    <a:pt x="117642" y="29728"/>
                    <a:pt x="101268" y="63"/>
                    <a:pt x="63365" y="63"/>
                  </a:cubicBezTo>
                  <a:cubicBezTo>
                    <a:pt x="28192" y="63"/>
                    <a:pt x="296" y="31563"/>
                    <a:pt x="296" y="69792"/>
                  </a:cubicBezTo>
                  <a:cubicBezTo>
                    <a:pt x="296" y="110773"/>
                    <a:pt x="32134" y="140439"/>
                    <a:pt x="67004" y="140439"/>
                  </a:cubicBezTo>
                  <a:cubicBezTo>
                    <a:pt x="103997" y="140439"/>
                    <a:pt x="117642" y="106492"/>
                    <a:pt x="117642" y="100681"/>
                  </a:cubicBezTo>
                  <a:cubicBezTo>
                    <a:pt x="117642" y="97623"/>
                    <a:pt x="115216" y="97011"/>
                    <a:pt x="113700" y="97011"/>
                  </a:cubicBezTo>
                  <a:cubicBezTo>
                    <a:pt x="110971" y="97011"/>
                    <a:pt x="110365" y="98846"/>
                    <a:pt x="109758" y="101293"/>
                  </a:cubicBezTo>
                  <a:cubicBezTo>
                    <a:pt x="99145" y="132793"/>
                    <a:pt x="71856" y="132793"/>
                    <a:pt x="68823" y="132793"/>
                  </a:cubicBezTo>
                  <a:cubicBezTo>
                    <a:pt x="53662" y="132793"/>
                    <a:pt x="41534" y="123618"/>
                    <a:pt x="34560" y="112302"/>
                  </a:cubicBezTo>
                  <a:cubicBezTo>
                    <a:pt x="25463" y="97623"/>
                    <a:pt x="25463" y="77438"/>
                    <a:pt x="25463" y="66428"/>
                  </a:cubicBezTo>
                  <a:close/>
                </a:path>
              </a:pathLst>
            </a:custGeom>
            <a:solidFill>
              <a:srgbClr val="000000"/>
            </a:solidFill>
            <a:ln w="30430"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512EEE8E-355A-7DA0-086B-6F2A8D1302FA}"/>
                </a:ext>
              </a:extLst>
            </p:cNvPr>
            <p:cNvSpPr/>
            <p:nvPr>
              <p:custDataLst>
                <p:tags r:id="rId47"/>
              </p:custDataLst>
            </p:nvPr>
          </p:nvSpPr>
          <p:spPr>
            <a:xfrm>
              <a:off x="11782161" y="4331552"/>
              <a:ext cx="149487" cy="194508"/>
            </a:xfrm>
            <a:custGeom>
              <a:avLst/>
              <a:gdLst>
                <a:gd name="connsiteX0" fmla="*/ 105217 w 149487"/>
                <a:gd name="connsiteY0" fmla="*/ 116584 h 194508"/>
                <a:gd name="connsiteX1" fmla="*/ 105217 w 149487"/>
                <a:gd name="connsiteY1" fmla="*/ 171328 h 194508"/>
                <a:gd name="connsiteX2" fmla="*/ 81566 w 149487"/>
                <a:gd name="connsiteY2" fmla="*/ 185090 h 194508"/>
                <a:gd name="connsiteX3" fmla="*/ 81566 w 149487"/>
                <a:gd name="connsiteY3" fmla="*/ 194571 h 194508"/>
                <a:gd name="connsiteX4" fmla="*/ 115527 w 149487"/>
                <a:gd name="connsiteY4" fmla="*/ 193653 h 194508"/>
                <a:gd name="connsiteX5" fmla="*/ 149791 w 149487"/>
                <a:gd name="connsiteY5" fmla="*/ 194571 h 194508"/>
                <a:gd name="connsiteX6" fmla="*/ 149791 w 149487"/>
                <a:gd name="connsiteY6" fmla="*/ 185090 h 194508"/>
                <a:gd name="connsiteX7" fmla="*/ 126140 w 149487"/>
                <a:gd name="connsiteY7" fmla="*/ 171328 h 194508"/>
                <a:gd name="connsiteX8" fmla="*/ 126140 w 149487"/>
                <a:gd name="connsiteY8" fmla="*/ 63 h 194508"/>
                <a:gd name="connsiteX9" fmla="*/ 119469 w 149487"/>
                <a:gd name="connsiteY9" fmla="*/ 63 h 194508"/>
                <a:gd name="connsiteX10" fmla="*/ 107946 w 149487"/>
                <a:gd name="connsiteY10" fmla="*/ 27893 h 194508"/>
                <a:gd name="connsiteX11" fmla="*/ 67315 w 149487"/>
                <a:gd name="connsiteY11" fmla="*/ 63 h 194508"/>
                <a:gd name="connsiteX12" fmla="*/ 303 w 149487"/>
                <a:gd name="connsiteY12" fmla="*/ 69486 h 194508"/>
                <a:gd name="connsiteX13" fmla="*/ 64889 w 149487"/>
                <a:gd name="connsiteY13" fmla="*/ 138604 h 194508"/>
                <a:gd name="connsiteX14" fmla="*/ 105217 w 149487"/>
                <a:gd name="connsiteY14" fmla="*/ 116584 h 194508"/>
                <a:gd name="connsiteX15" fmla="*/ 106127 w 149487"/>
                <a:gd name="connsiteY15" fmla="*/ 50525 h 194508"/>
                <a:gd name="connsiteX16" fmla="*/ 106127 w 149487"/>
                <a:gd name="connsiteY16" fmla="*/ 93647 h 194508"/>
                <a:gd name="connsiteX17" fmla="*/ 93998 w 149487"/>
                <a:gd name="connsiteY17" fmla="*/ 119337 h 194508"/>
                <a:gd name="connsiteX18" fmla="*/ 66102 w 149487"/>
                <a:gd name="connsiteY18" fmla="*/ 131876 h 194508"/>
                <a:gd name="connsiteX19" fmla="*/ 25471 w 149487"/>
                <a:gd name="connsiteY19" fmla="*/ 69486 h 194508"/>
                <a:gd name="connsiteX20" fmla="*/ 69134 w 149487"/>
                <a:gd name="connsiteY20" fmla="*/ 7709 h 194508"/>
                <a:gd name="connsiteX21" fmla="*/ 106127 w 149487"/>
                <a:gd name="connsiteY21" fmla="*/ 50525 h 19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9487" h="194508">
                  <a:moveTo>
                    <a:pt x="105217" y="116584"/>
                  </a:moveTo>
                  <a:lnTo>
                    <a:pt x="105217" y="171328"/>
                  </a:lnTo>
                  <a:cubicBezTo>
                    <a:pt x="105217" y="185090"/>
                    <a:pt x="101882" y="185090"/>
                    <a:pt x="81566" y="185090"/>
                  </a:cubicBezTo>
                  <a:lnTo>
                    <a:pt x="81566" y="194571"/>
                  </a:lnTo>
                  <a:cubicBezTo>
                    <a:pt x="91876" y="194265"/>
                    <a:pt x="107643" y="193653"/>
                    <a:pt x="115527" y="193653"/>
                  </a:cubicBezTo>
                  <a:cubicBezTo>
                    <a:pt x="123714" y="193653"/>
                    <a:pt x="139178" y="194265"/>
                    <a:pt x="149791" y="194571"/>
                  </a:cubicBezTo>
                  <a:lnTo>
                    <a:pt x="149791" y="185090"/>
                  </a:lnTo>
                  <a:cubicBezTo>
                    <a:pt x="129475" y="185090"/>
                    <a:pt x="126140" y="185090"/>
                    <a:pt x="126140" y="171328"/>
                  </a:cubicBezTo>
                  <a:lnTo>
                    <a:pt x="126140" y="63"/>
                  </a:lnTo>
                  <a:lnTo>
                    <a:pt x="119469" y="63"/>
                  </a:lnTo>
                  <a:lnTo>
                    <a:pt x="107946" y="27893"/>
                  </a:lnTo>
                  <a:cubicBezTo>
                    <a:pt x="104005" y="19330"/>
                    <a:pt x="91572" y="63"/>
                    <a:pt x="67315" y="63"/>
                  </a:cubicBezTo>
                  <a:cubicBezTo>
                    <a:pt x="32141" y="63"/>
                    <a:pt x="303" y="29728"/>
                    <a:pt x="303" y="69486"/>
                  </a:cubicBezTo>
                  <a:cubicBezTo>
                    <a:pt x="303" y="107715"/>
                    <a:pt x="29716" y="138604"/>
                    <a:pt x="64889" y="138604"/>
                  </a:cubicBezTo>
                  <a:cubicBezTo>
                    <a:pt x="86115" y="138604"/>
                    <a:pt x="98547" y="125453"/>
                    <a:pt x="105217" y="116584"/>
                  </a:cubicBezTo>
                  <a:close/>
                  <a:moveTo>
                    <a:pt x="106127" y="50525"/>
                  </a:moveTo>
                  <a:lnTo>
                    <a:pt x="106127" y="93647"/>
                  </a:lnTo>
                  <a:cubicBezTo>
                    <a:pt x="106127" y="103433"/>
                    <a:pt x="100669" y="111997"/>
                    <a:pt x="93998" y="119337"/>
                  </a:cubicBezTo>
                  <a:cubicBezTo>
                    <a:pt x="90056" y="123618"/>
                    <a:pt x="80353" y="131876"/>
                    <a:pt x="66102" y="131876"/>
                  </a:cubicBezTo>
                  <a:cubicBezTo>
                    <a:pt x="43967" y="131876"/>
                    <a:pt x="25471" y="104657"/>
                    <a:pt x="25471" y="69486"/>
                  </a:cubicBezTo>
                  <a:cubicBezTo>
                    <a:pt x="25471" y="33092"/>
                    <a:pt x="46696" y="7709"/>
                    <a:pt x="69134" y="7709"/>
                  </a:cubicBezTo>
                  <a:cubicBezTo>
                    <a:pt x="93392" y="7709"/>
                    <a:pt x="106127" y="34316"/>
                    <a:pt x="106127" y="50525"/>
                  </a:cubicBezTo>
                  <a:close/>
                </a:path>
              </a:pathLst>
            </a:custGeom>
            <a:solidFill>
              <a:srgbClr val="000000"/>
            </a:solidFill>
            <a:ln w="30430"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508BE21D-DF17-4C59-5C9A-C03FA41B3D07}"/>
                </a:ext>
              </a:extLst>
            </p:cNvPr>
            <p:cNvSpPr/>
            <p:nvPr>
              <p:custDataLst>
                <p:tags r:id="rId48"/>
              </p:custDataLst>
            </p:nvPr>
          </p:nvSpPr>
          <p:spPr>
            <a:xfrm>
              <a:off x="11941588" y="4331552"/>
              <a:ext cx="152519" cy="138541"/>
            </a:xfrm>
            <a:custGeom>
              <a:avLst/>
              <a:gdLst>
                <a:gd name="connsiteX0" fmla="*/ 109165 w 152519"/>
                <a:gd name="connsiteY0" fmla="*/ 111079 h 138541"/>
                <a:gd name="connsiteX1" fmla="*/ 109165 w 152519"/>
                <a:gd name="connsiteY1" fmla="*/ 138604 h 138541"/>
                <a:gd name="connsiteX2" fmla="*/ 152828 w 152519"/>
                <a:gd name="connsiteY2" fmla="*/ 135240 h 138541"/>
                <a:gd name="connsiteX3" fmla="*/ 152828 w 152519"/>
                <a:gd name="connsiteY3" fmla="*/ 125759 h 138541"/>
                <a:gd name="connsiteX4" fmla="*/ 129177 w 152519"/>
                <a:gd name="connsiteY4" fmla="*/ 108633 h 138541"/>
                <a:gd name="connsiteX5" fmla="*/ 129177 w 152519"/>
                <a:gd name="connsiteY5" fmla="*/ 63 h 138541"/>
                <a:gd name="connsiteX6" fmla="*/ 84604 w 152519"/>
                <a:gd name="connsiteY6" fmla="*/ 3427 h 138541"/>
                <a:gd name="connsiteX7" fmla="*/ 84604 w 152519"/>
                <a:gd name="connsiteY7" fmla="*/ 12908 h 138541"/>
                <a:gd name="connsiteX8" fmla="*/ 108255 w 152519"/>
                <a:gd name="connsiteY8" fmla="*/ 30034 h 138541"/>
                <a:gd name="connsiteX9" fmla="*/ 108255 w 152519"/>
                <a:gd name="connsiteY9" fmla="*/ 84472 h 138541"/>
                <a:gd name="connsiteX10" fmla="*/ 71565 w 152519"/>
                <a:gd name="connsiteY10" fmla="*/ 131876 h 138541"/>
                <a:gd name="connsiteX11" fmla="*/ 44882 w 152519"/>
                <a:gd name="connsiteY11" fmla="*/ 101598 h 138541"/>
                <a:gd name="connsiteX12" fmla="*/ 44882 w 152519"/>
                <a:gd name="connsiteY12" fmla="*/ 63 h 138541"/>
                <a:gd name="connsiteX13" fmla="*/ 309 w 152519"/>
                <a:gd name="connsiteY13" fmla="*/ 3427 h 138541"/>
                <a:gd name="connsiteX14" fmla="*/ 309 w 152519"/>
                <a:gd name="connsiteY14" fmla="*/ 12908 h 138541"/>
                <a:gd name="connsiteX15" fmla="*/ 23960 w 152519"/>
                <a:gd name="connsiteY15" fmla="*/ 41044 h 138541"/>
                <a:gd name="connsiteX16" fmla="*/ 23960 w 152519"/>
                <a:gd name="connsiteY16" fmla="*/ 86919 h 138541"/>
                <a:gd name="connsiteX17" fmla="*/ 70049 w 152519"/>
                <a:gd name="connsiteY17" fmla="*/ 138604 h 138541"/>
                <a:gd name="connsiteX18" fmla="*/ 109165 w 152519"/>
                <a:gd name="connsiteY18" fmla="*/ 111079 h 13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2519" h="138541">
                  <a:moveTo>
                    <a:pt x="109165" y="111079"/>
                  </a:moveTo>
                  <a:lnTo>
                    <a:pt x="109165" y="138604"/>
                  </a:lnTo>
                  <a:lnTo>
                    <a:pt x="152828" y="135240"/>
                  </a:lnTo>
                  <a:lnTo>
                    <a:pt x="152828" y="125759"/>
                  </a:lnTo>
                  <a:cubicBezTo>
                    <a:pt x="131603" y="125759"/>
                    <a:pt x="129177" y="123618"/>
                    <a:pt x="129177" y="108633"/>
                  </a:cubicBezTo>
                  <a:lnTo>
                    <a:pt x="129177" y="63"/>
                  </a:lnTo>
                  <a:lnTo>
                    <a:pt x="84604" y="3427"/>
                  </a:lnTo>
                  <a:lnTo>
                    <a:pt x="84604" y="12908"/>
                  </a:lnTo>
                  <a:cubicBezTo>
                    <a:pt x="105829" y="12908"/>
                    <a:pt x="108255" y="15048"/>
                    <a:pt x="108255" y="30034"/>
                  </a:cubicBezTo>
                  <a:lnTo>
                    <a:pt x="108255" y="84472"/>
                  </a:lnTo>
                  <a:cubicBezTo>
                    <a:pt x="108255" y="111079"/>
                    <a:pt x="93700" y="131876"/>
                    <a:pt x="71565" y="131876"/>
                  </a:cubicBezTo>
                  <a:cubicBezTo>
                    <a:pt x="46095" y="131876"/>
                    <a:pt x="44882" y="117502"/>
                    <a:pt x="44882" y="101598"/>
                  </a:cubicBezTo>
                  <a:lnTo>
                    <a:pt x="44882" y="63"/>
                  </a:lnTo>
                  <a:lnTo>
                    <a:pt x="309" y="3427"/>
                  </a:lnTo>
                  <a:lnTo>
                    <a:pt x="309" y="12908"/>
                  </a:lnTo>
                  <a:cubicBezTo>
                    <a:pt x="23960" y="12908"/>
                    <a:pt x="23960" y="13825"/>
                    <a:pt x="23960" y="41044"/>
                  </a:cubicBezTo>
                  <a:lnTo>
                    <a:pt x="23960" y="86919"/>
                  </a:lnTo>
                  <a:cubicBezTo>
                    <a:pt x="23960" y="110773"/>
                    <a:pt x="23960" y="138604"/>
                    <a:pt x="70049" y="138604"/>
                  </a:cubicBezTo>
                  <a:cubicBezTo>
                    <a:pt x="87030" y="138604"/>
                    <a:pt x="100371" y="130041"/>
                    <a:pt x="109165" y="111079"/>
                  </a:cubicBezTo>
                  <a:close/>
                </a:path>
              </a:pathLst>
            </a:custGeom>
            <a:solidFill>
              <a:srgbClr val="000000"/>
            </a:solidFill>
            <a:ln w="30430"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996FB4C1-D188-F792-A704-F2A33F3AA3E9}"/>
                </a:ext>
              </a:extLst>
            </p:cNvPr>
            <p:cNvSpPr/>
            <p:nvPr>
              <p:custDataLst>
                <p:tags r:id="rId49"/>
              </p:custDataLst>
            </p:nvPr>
          </p:nvSpPr>
          <p:spPr>
            <a:xfrm>
              <a:off x="12108831" y="4329717"/>
              <a:ext cx="117346" cy="140376"/>
            </a:xfrm>
            <a:custGeom>
              <a:avLst/>
              <a:gdLst>
                <a:gd name="connsiteX0" fmla="*/ 25785 w 117346"/>
                <a:gd name="connsiteY0" fmla="*/ 60006 h 140376"/>
                <a:gd name="connsiteX1" fmla="*/ 63384 w 117346"/>
                <a:gd name="connsiteY1" fmla="*/ 6791 h 140376"/>
                <a:gd name="connsiteX2" fmla="*/ 97648 w 117346"/>
                <a:gd name="connsiteY2" fmla="*/ 60006 h 140376"/>
                <a:gd name="connsiteX3" fmla="*/ 25785 w 117346"/>
                <a:gd name="connsiteY3" fmla="*/ 60006 h 140376"/>
                <a:gd name="connsiteX4" fmla="*/ 25481 w 117346"/>
                <a:gd name="connsiteY4" fmla="*/ 66428 h 140376"/>
                <a:gd name="connsiteX5" fmla="*/ 110080 w 117346"/>
                <a:gd name="connsiteY5" fmla="*/ 66428 h 140376"/>
                <a:gd name="connsiteX6" fmla="*/ 117660 w 117346"/>
                <a:gd name="connsiteY6" fmla="*/ 60006 h 140376"/>
                <a:gd name="connsiteX7" fmla="*/ 63384 w 117346"/>
                <a:gd name="connsiteY7" fmla="*/ 63 h 140376"/>
                <a:gd name="connsiteX8" fmla="*/ 314 w 117346"/>
                <a:gd name="connsiteY8" fmla="*/ 69792 h 140376"/>
                <a:gd name="connsiteX9" fmla="*/ 67023 w 117346"/>
                <a:gd name="connsiteY9" fmla="*/ 140439 h 140376"/>
                <a:gd name="connsiteX10" fmla="*/ 117660 w 117346"/>
                <a:gd name="connsiteY10" fmla="*/ 100681 h 140376"/>
                <a:gd name="connsiteX11" fmla="*/ 113718 w 117346"/>
                <a:gd name="connsiteY11" fmla="*/ 97011 h 140376"/>
                <a:gd name="connsiteX12" fmla="*/ 109777 w 117346"/>
                <a:gd name="connsiteY12" fmla="*/ 101293 h 140376"/>
                <a:gd name="connsiteX13" fmla="*/ 68842 w 117346"/>
                <a:gd name="connsiteY13" fmla="*/ 132793 h 140376"/>
                <a:gd name="connsiteX14" fmla="*/ 34578 w 117346"/>
                <a:gd name="connsiteY14" fmla="*/ 112302 h 140376"/>
                <a:gd name="connsiteX15" fmla="*/ 25481 w 117346"/>
                <a:gd name="connsiteY15" fmla="*/ 66428 h 14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7346" h="140376">
                  <a:moveTo>
                    <a:pt x="25785" y="60006"/>
                  </a:moveTo>
                  <a:cubicBezTo>
                    <a:pt x="27604" y="14437"/>
                    <a:pt x="53074" y="6791"/>
                    <a:pt x="63384" y="6791"/>
                  </a:cubicBezTo>
                  <a:cubicBezTo>
                    <a:pt x="94616" y="6791"/>
                    <a:pt x="97648" y="48078"/>
                    <a:pt x="97648" y="60006"/>
                  </a:cubicBezTo>
                  <a:lnTo>
                    <a:pt x="25785" y="60006"/>
                  </a:lnTo>
                  <a:close/>
                  <a:moveTo>
                    <a:pt x="25481" y="66428"/>
                  </a:moveTo>
                  <a:lnTo>
                    <a:pt x="110080" y="66428"/>
                  </a:lnTo>
                  <a:cubicBezTo>
                    <a:pt x="116751" y="66428"/>
                    <a:pt x="117660" y="66428"/>
                    <a:pt x="117660" y="60006"/>
                  </a:cubicBezTo>
                  <a:cubicBezTo>
                    <a:pt x="117660" y="29728"/>
                    <a:pt x="101286" y="63"/>
                    <a:pt x="63384" y="63"/>
                  </a:cubicBezTo>
                  <a:cubicBezTo>
                    <a:pt x="28210" y="63"/>
                    <a:pt x="314" y="31563"/>
                    <a:pt x="314" y="69792"/>
                  </a:cubicBezTo>
                  <a:cubicBezTo>
                    <a:pt x="314" y="110773"/>
                    <a:pt x="32152" y="140439"/>
                    <a:pt x="67023" y="140439"/>
                  </a:cubicBezTo>
                  <a:cubicBezTo>
                    <a:pt x="104015" y="140439"/>
                    <a:pt x="117660" y="106492"/>
                    <a:pt x="117660" y="100681"/>
                  </a:cubicBezTo>
                  <a:cubicBezTo>
                    <a:pt x="117660" y="97623"/>
                    <a:pt x="115234" y="97011"/>
                    <a:pt x="113718" y="97011"/>
                  </a:cubicBezTo>
                  <a:cubicBezTo>
                    <a:pt x="110989" y="97011"/>
                    <a:pt x="110383" y="98846"/>
                    <a:pt x="109777" y="101293"/>
                  </a:cubicBezTo>
                  <a:cubicBezTo>
                    <a:pt x="99164" y="132793"/>
                    <a:pt x="71874" y="132793"/>
                    <a:pt x="68842" y="132793"/>
                  </a:cubicBezTo>
                  <a:cubicBezTo>
                    <a:pt x="53681" y="132793"/>
                    <a:pt x="41552" y="123618"/>
                    <a:pt x="34578" y="112302"/>
                  </a:cubicBezTo>
                  <a:cubicBezTo>
                    <a:pt x="25481" y="97623"/>
                    <a:pt x="25481" y="77438"/>
                    <a:pt x="25481" y="66428"/>
                  </a:cubicBezTo>
                  <a:close/>
                </a:path>
              </a:pathLst>
            </a:custGeom>
            <a:solidFill>
              <a:srgbClr val="000000"/>
            </a:solidFill>
            <a:ln w="30430"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86FD7351-F46E-E45C-0B09-4152EFB9BF9D}"/>
                </a:ext>
              </a:extLst>
            </p:cNvPr>
            <p:cNvSpPr/>
            <p:nvPr>
              <p:custDataLst>
                <p:tags r:id="rId50"/>
              </p:custDataLst>
            </p:nvPr>
          </p:nvSpPr>
          <p:spPr>
            <a:xfrm>
              <a:off x="12244809" y="4331552"/>
              <a:ext cx="152519" cy="138541"/>
            </a:xfrm>
            <a:custGeom>
              <a:avLst/>
              <a:gdLst>
                <a:gd name="connsiteX0" fmla="*/ 109174 w 152519"/>
                <a:gd name="connsiteY0" fmla="*/ 111079 h 138541"/>
                <a:gd name="connsiteX1" fmla="*/ 109174 w 152519"/>
                <a:gd name="connsiteY1" fmla="*/ 138604 h 138541"/>
                <a:gd name="connsiteX2" fmla="*/ 152838 w 152519"/>
                <a:gd name="connsiteY2" fmla="*/ 135240 h 138541"/>
                <a:gd name="connsiteX3" fmla="*/ 152838 w 152519"/>
                <a:gd name="connsiteY3" fmla="*/ 125759 h 138541"/>
                <a:gd name="connsiteX4" fmla="*/ 129187 w 152519"/>
                <a:gd name="connsiteY4" fmla="*/ 108633 h 138541"/>
                <a:gd name="connsiteX5" fmla="*/ 129187 w 152519"/>
                <a:gd name="connsiteY5" fmla="*/ 63 h 138541"/>
                <a:gd name="connsiteX6" fmla="*/ 84614 w 152519"/>
                <a:gd name="connsiteY6" fmla="*/ 3427 h 138541"/>
                <a:gd name="connsiteX7" fmla="*/ 84614 w 152519"/>
                <a:gd name="connsiteY7" fmla="*/ 12908 h 138541"/>
                <a:gd name="connsiteX8" fmla="*/ 108265 w 152519"/>
                <a:gd name="connsiteY8" fmla="*/ 30034 h 138541"/>
                <a:gd name="connsiteX9" fmla="*/ 108265 w 152519"/>
                <a:gd name="connsiteY9" fmla="*/ 84472 h 138541"/>
                <a:gd name="connsiteX10" fmla="*/ 71575 w 152519"/>
                <a:gd name="connsiteY10" fmla="*/ 131876 h 138541"/>
                <a:gd name="connsiteX11" fmla="*/ 44892 w 152519"/>
                <a:gd name="connsiteY11" fmla="*/ 101598 h 138541"/>
                <a:gd name="connsiteX12" fmla="*/ 44892 w 152519"/>
                <a:gd name="connsiteY12" fmla="*/ 63 h 138541"/>
                <a:gd name="connsiteX13" fmla="*/ 319 w 152519"/>
                <a:gd name="connsiteY13" fmla="*/ 3427 h 138541"/>
                <a:gd name="connsiteX14" fmla="*/ 319 w 152519"/>
                <a:gd name="connsiteY14" fmla="*/ 12908 h 138541"/>
                <a:gd name="connsiteX15" fmla="*/ 23970 w 152519"/>
                <a:gd name="connsiteY15" fmla="*/ 41044 h 138541"/>
                <a:gd name="connsiteX16" fmla="*/ 23970 w 152519"/>
                <a:gd name="connsiteY16" fmla="*/ 86919 h 138541"/>
                <a:gd name="connsiteX17" fmla="*/ 70059 w 152519"/>
                <a:gd name="connsiteY17" fmla="*/ 138604 h 138541"/>
                <a:gd name="connsiteX18" fmla="*/ 109174 w 152519"/>
                <a:gd name="connsiteY18" fmla="*/ 111079 h 13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2519" h="138541">
                  <a:moveTo>
                    <a:pt x="109174" y="111079"/>
                  </a:moveTo>
                  <a:lnTo>
                    <a:pt x="109174" y="138604"/>
                  </a:lnTo>
                  <a:lnTo>
                    <a:pt x="152838" y="135240"/>
                  </a:lnTo>
                  <a:lnTo>
                    <a:pt x="152838" y="125759"/>
                  </a:lnTo>
                  <a:cubicBezTo>
                    <a:pt x="131613" y="125759"/>
                    <a:pt x="129187" y="123618"/>
                    <a:pt x="129187" y="108633"/>
                  </a:cubicBezTo>
                  <a:lnTo>
                    <a:pt x="129187" y="63"/>
                  </a:lnTo>
                  <a:lnTo>
                    <a:pt x="84614" y="3427"/>
                  </a:lnTo>
                  <a:lnTo>
                    <a:pt x="84614" y="12908"/>
                  </a:lnTo>
                  <a:cubicBezTo>
                    <a:pt x="105839" y="12908"/>
                    <a:pt x="108265" y="15048"/>
                    <a:pt x="108265" y="30034"/>
                  </a:cubicBezTo>
                  <a:lnTo>
                    <a:pt x="108265" y="84472"/>
                  </a:lnTo>
                  <a:cubicBezTo>
                    <a:pt x="108265" y="111079"/>
                    <a:pt x="93710" y="131876"/>
                    <a:pt x="71575" y="131876"/>
                  </a:cubicBezTo>
                  <a:cubicBezTo>
                    <a:pt x="46105" y="131876"/>
                    <a:pt x="44892" y="117502"/>
                    <a:pt x="44892" y="101598"/>
                  </a:cubicBezTo>
                  <a:lnTo>
                    <a:pt x="44892" y="63"/>
                  </a:lnTo>
                  <a:lnTo>
                    <a:pt x="319" y="3427"/>
                  </a:lnTo>
                  <a:lnTo>
                    <a:pt x="319" y="12908"/>
                  </a:lnTo>
                  <a:cubicBezTo>
                    <a:pt x="23970" y="12908"/>
                    <a:pt x="23970" y="13825"/>
                    <a:pt x="23970" y="41044"/>
                  </a:cubicBezTo>
                  <a:lnTo>
                    <a:pt x="23970" y="86919"/>
                  </a:lnTo>
                  <a:cubicBezTo>
                    <a:pt x="23970" y="110773"/>
                    <a:pt x="23970" y="138604"/>
                    <a:pt x="70059" y="138604"/>
                  </a:cubicBezTo>
                  <a:cubicBezTo>
                    <a:pt x="87039" y="138604"/>
                    <a:pt x="100381" y="130041"/>
                    <a:pt x="109174" y="111079"/>
                  </a:cubicBezTo>
                  <a:close/>
                </a:path>
              </a:pathLst>
            </a:custGeom>
            <a:solidFill>
              <a:srgbClr val="000000"/>
            </a:solidFill>
            <a:ln w="30430"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5B878AEE-2C04-A140-4E90-B61B6922DBA4}"/>
                </a:ext>
              </a:extLst>
            </p:cNvPr>
            <p:cNvSpPr/>
            <p:nvPr>
              <p:custDataLst>
                <p:tags r:id="rId51"/>
              </p:custDataLst>
            </p:nvPr>
          </p:nvSpPr>
          <p:spPr>
            <a:xfrm>
              <a:off x="12412052" y="4329717"/>
              <a:ext cx="117346" cy="140376"/>
            </a:xfrm>
            <a:custGeom>
              <a:avLst/>
              <a:gdLst>
                <a:gd name="connsiteX0" fmla="*/ 25795 w 117346"/>
                <a:gd name="connsiteY0" fmla="*/ 60006 h 140376"/>
                <a:gd name="connsiteX1" fmla="*/ 63394 w 117346"/>
                <a:gd name="connsiteY1" fmla="*/ 6791 h 140376"/>
                <a:gd name="connsiteX2" fmla="*/ 97658 w 117346"/>
                <a:gd name="connsiteY2" fmla="*/ 60006 h 140376"/>
                <a:gd name="connsiteX3" fmla="*/ 25795 w 117346"/>
                <a:gd name="connsiteY3" fmla="*/ 60006 h 140376"/>
                <a:gd name="connsiteX4" fmla="*/ 25491 w 117346"/>
                <a:gd name="connsiteY4" fmla="*/ 66428 h 140376"/>
                <a:gd name="connsiteX5" fmla="*/ 110090 w 117346"/>
                <a:gd name="connsiteY5" fmla="*/ 66428 h 140376"/>
                <a:gd name="connsiteX6" fmla="*/ 117670 w 117346"/>
                <a:gd name="connsiteY6" fmla="*/ 60006 h 140376"/>
                <a:gd name="connsiteX7" fmla="*/ 63394 w 117346"/>
                <a:gd name="connsiteY7" fmla="*/ 63 h 140376"/>
                <a:gd name="connsiteX8" fmla="*/ 324 w 117346"/>
                <a:gd name="connsiteY8" fmla="*/ 69792 h 140376"/>
                <a:gd name="connsiteX9" fmla="*/ 67032 w 117346"/>
                <a:gd name="connsiteY9" fmla="*/ 140439 h 140376"/>
                <a:gd name="connsiteX10" fmla="*/ 117670 w 117346"/>
                <a:gd name="connsiteY10" fmla="*/ 100681 h 140376"/>
                <a:gd name="connsiteX11" fmla="*/ 113728 w 117346"/>
                <a:gd name="connsiteY11" fmla="*/ 97011 h 140376"/>
                <a:gd name="connsiteX12" fmla="*/ 109786 w 117346"/>
                <a:gd name="connsiteY12" fmla="*/ 101293 h 140376"/>
                <a:gd name="connsiteX13" fmla="*/ 68852 w 117346"/>
                <a:gd name="connsiteY13" fmla="*/ 132793 h 140376"/>
                <a:gd name="connsiteX14" fmla="*/ 34588 w 117346"/>
                <a:gd name="connsiteY14" fmla="*/ 112302 h 140376"/>
                <a:gd name="connsiteX15" fmla="*/ 25491 w 117346"/>
                <a:gd name="connsiteY15" fmla="*/ 66428 h 14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7346" h="140376">
                  <a:moveTo>
                    <a:pt x="25795" y="60006"/>
                  </a:moveTo>
                  <a:cubicBezTo>
                    <a:pt x="27614" y="14437"/>
                    <a:pt x="53084" y="6791"/>
                    <a:pt x="63394" y="6791"/>
                  </a:cubicBezTo>
                  <a:cubicBezTo>
                    <a:pt x="94625" y="6791"/>
                    <a:pt x="97658" y="48078"/>
                    <a:pt x="97658" y="60006"/>
                  </a:cubicBezTo>
                  <a:lnTo>
                    <a:pt x="25795" y="60006"/>
                  </a:lnTo>
                  <a:close/>
                  <a:moveTo>
                    <a:pt x="25491" y="66428"/>
                  </a:moveTo>
                  <a:lnTo>
                    <a:pt x="110090" y="66428"/>
                  </a:lnTo>
                  <a:cubicBezTo>
                    <a:pt x="116761" y="66428"/>
                    <a:pt x="117670" y="66428"/>
                    <a:pt x="117670" y="60006"/>
                  </a:cubicBezTo>
                  <a:cubicBezTo>
                    <a:pt x="117670" y="29728"/>
                    <a:pt x="101296" y="63"/>
                    <a:pt x="63394" y="63"/>
                  </a:cubicBezTo>
                  <a:cubicBezTo>
                    <a:pt x="28220" y="63"/>
                    <a:pt x="324" y="31563"/>
                    <a:pt x="324" y="69792"/>
                  </a:cubicBezTo>
                  <a:cubicBezTo>
                    <a:pt x="324" y="110773"/>
                    <a:pt x="32162" y="140439"/>
                    <a:pt x="67032" y="140439"/>
                  </a:cubicBezTo>
                  <a:cubicBezTo>
                    <a:pt x="104025" y="140439"/>
                    <a:pt x="117670" y="106492"/>
                    <a:pt x="117670" y="100681"/>
                  </a:cubicBezTo>
                  <a:cubicBezTo>
                    <a:pt x="117670" y="97623"/>
                    <a:pt x="115244" y="97011"/>
                    <a:pt x="113728" y="97011"/>
                  </a:cubicBezTo>
                  <a:cubicBezTo>
                    <a:pt x="110999" y="97011"/>
                    <a:pt x="110393" y="98846"/>
                    <a:pt x="109786" y="101293"/>
                  </a:cubicBezTo>
                  <a:cubicBezTo>
                    <a:pt x="99174" y="132793"/>
                    <a:pt x="71884" y="132793"/>
                    <a:pt x="68852" y="132793"/>
                  </a:cubicBezTo>
                  <a:cubicBezTo>
                    <a:pt x="53691" y="132793"/>
                    <a:pt x="41562" y="123618"/>
                    <a:pt x="34588" y="112302"/>
                  </a:cubicBezTo>
                  <a:cubicBezTo>
                    <a:pt x="25491" y="97623"/>
                    <a:pt x="25491" y="77438"/>
                    <a:pt x="25491" y="66428"/>
                  </a:cubicBezTo>
                  <a:close/>
                </a:path>
              </a:pathLst>
            </a:custGeom>
            <a:solidFill>
              <a:srgbClr val="000000"/>
            </a:solidFill>
            <a:ln w="30430"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8E9A3F0B-89B6-6399-5DFE-E44100D64EBA}"/>
                </a:ext>
              </a:extLst>
            </p:cNvPr>
            <p:cNvSpPr/>
            <p:nvPr>
              <p:custDataLst>
                <p:tags r:id="rId52"/>
              </p:custDataLst>
            </p:nvPr>
          </p:nvSpPr>
          <p:spPr>
            <a:xfrm>
              <a:off x="12643106" y="4254483"/>
              <a:ext cx="149487" cy="215610"/>
            </a:xfrm>
            <a:custGeom>
              <a:avLst/>
              <a:gdLst>
                <a:gd name="connsiteX0" fmla="*/ 43995 w 149487"/>
                <a:gd name="connsiteY0" fmla="*/ 97011 h 215610"/>
                <a:gd name="connsiteX1" fmla="*/ 43995 w 149487"/>
                <a:gd name="connsiteY1" fmla="*/ 63 h 215610"/>
                <a:gd name="connsiteX2" fmla="*/ 332 w 149487"/>
                <a:gd name="connsiteY2" fmla="*/ 3427 h 215610"/>
                <a:gd name="connsiteX3" fmla="*/ 332 w 149487"/>
                <a:gd name="connsiteY3" fmla="*/ 12908 h 215610"/>
                <a:gd name="connsiteX4" fmla="*/ 23983 w 149487"/>
                <a:gd name="connsiteY4" fmla="*/ 30034 h 215610"/>
                <a:gd name="connsiteX5" fmla="*/ 23983 w 149487"/>
                <a:gd name="connsiteY5" fmla="*/ 212309 h 215610"/>
                <a:gd name="connsiteX6" fmla="*/ 31563 w 149487"/>
                <a:gd name="connsiteY6" fmla="*/ 212309 h 215610"/>
                <a:gd name="connsiteX7" fmla="*/ 42479 w 149487"/>
                <a:gd name="connsiteY7" fmla="*/ 193347 h 215610"/>
                <a:gd name="connsiteX8" fmla="*/ 82201 w 149487"/>
                <a:gd name="connsiteY8" fmla="*/ 215673 h 215610"/>
                <a:gd name="connsiteX9" fmla="*/ 149819 w 149487"/>
                <a:gd name="connsiteY9" fmla="*/ 146250 h 215610"/>
                <a:gd name="connsiteX10" fmla="*/ 85536 w 149487"/>
                <a:gd name="connsiteY10" fmla="*/ 77132 h 215610"/>
                <a:gd name="connsiteX11" fmla="*/ 43995 w 149487"/>
                <a:gd name="connsiteY11" fmla="*/ 97011 h 215610"/>
                <a:gd name="connsiteX12" fmla="*/ 44905 w 149487"/>
                <a:gd name="connsiteY12" fmla="*/ 177444 h 215610"/>
                <a:gd name="connsiteX13" fmla="*/ 44905 w 149487"/>
                <a:gd name="connsiteY13" fmla="*/ 114443 h 215610"/>
                <a:gd name="connsiteX14" fmla="*/ 48240 w 149487"/>
                <a:gd name="connsiteY14" fmla="*/ 103433 h 215610"/>
                <a:gd name="connsiteX15" fmla="*/ 84020 w 149487"/>
                <a:gd name="connsiteY15" fmla="*/ 83860 h 215610"/>
                <a:gd name="connsiteX16" fmla="*/ 115858 w 149487"/>
                <a:gd name="connsiteY16" fmla="*/ 103433 h 215610"/>
                <a:gd name="connsiteX17" fmla="*/ 124652 w 149487"/>
                <a:gd name="connsiteY17" fmla="*/ 145944 h 215610"/>
                <a:gd name="connsiteX18" fmla="*/ 115252 w 149487"/>
                <a:gd name="connsiteY18" fmla="*/ 189372 h 215610"/>
                <a:gd name="connsiteX19" fmla="*/ 80988 w 149487"/>
                <a:gd name="connsiteY19" fmla="*/ 208945 h 215610"/>
                <a:gd name="connsiteX20" fmla="*/ 49150 w 149487"/>
                <a:gd name="connsiteY20" fmla="*/ 190289 h 215610"/>
                <a:gd name="connsiteX21" fmla="*/ 44905 w 149487"/>
                <a:gd name="connsiteY21" fmla="*/ 177444 h 21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9487" h="215610">
                  <a:moveTo>
                    <a:pt x="43995" y="97011"/>
                  </a:moveTo>
                  <a:lnTo>
                    <a:pt x="43995" y="63"/>
                  </a:lnTo>
                  <a:lnTo>
                    <a:pt x="332" y="3427"/>
                  </a:lnTo>
                  <a:lnTo>
                    <a:pt x="332" y="12908"/>
                  </a:lnTo>
                  <a:cubicBezTo>
                    <a:pt x="21557" y="12908"/>
                    <a:pt x="23983" y="15048"/>
                    <a:pt x="23983" y="30034"/>
                  </a:cubicBezTo>
                  <a:lnTo>
                    <a:pt x="23983" y="212309"/>
                  </a:lnTo>
                  <a:lnTo>
                    <a:pt x="31563" y="212309"/>
                  </a:lnTo>
                  <a:cubicBezTo>
                    <a:pt x="31867" y="212003"/>
                    <a:pt x="34292" y="207722"/>
                    <a:pt x="42479" y="193347"/>
                  </a:cubicBezTo>
                  <a:cubicBezTo>
                    <a:pt x="47028" y="200382"/>
                    <a:pt x="59763" y="215673"/>
                    <a:pt x="82201" y="215673"/>
                  </a:cubicBezTo>
                  <a:cubicBezTo>
                    <a:pt x="118284" y="215673"/>
                    <a:pt x="149819" y="185702"/>
                    <a:pt x="149819" y="146250"/>
                  </a:cubicBezTo>
                  <a:cubicBezTo>
                    <a:pt x="149819" y="107409"/>
                    <a:pt x="120104" y="77132"/>
                    <a:pt x="85536" y="77132"/>
                  </a:cubicBezTo>
                  <a:cubicBezTo>
                    <a:pt x="61885" y="77132"/>
                    <a:pt x="48847" y="91506"/>
                    <a:pt x="43995" y="97011"/>
                  </a:cubicBezTo>
                  <a:close/>
                  <a:moveTo>
                    <a:pt x="44905" y="177444"/>
                  </a:moveTo>
                  <a:lnTo>
                    <a:pt x="44905" y="114443"/>
                  </a:lnTo>
                  <a:cubicBezTo>
                    <a:pt x="44905" y="108633"/>
                    <a:pt x="44905" y="108327"/>
                    <a:pt x="48240" y="103433"/>
                  </a:cubicBezTo>
                  <a:cubicBezTo>
                    <a:pt x="60066" y="86307"/>
                    <a:pt x="76743" y="83860"/>
                    <a:pt x="84020" y="83860"/>
                  </a:cubicBezTo>
                  <a:cubicBezTo>
                    <a:pt x="97665" y="83860"/>
                    <a:pt x="108581" y="91812"/>
                    <a:pt x="115858" y="103433"/>
                  </a:cubicBezTo>
                  <a:cubicBezTo>
                    <a:pt x="123742" y="115972"/>
                    <a:pt x="124652" y="133405"/>
                    <a:pt x="124652" y="145944"/>
                  </a:cubicBezTo>
                  <a:cubicBezTo>
                    <a:pt x="124652" y="157260"/>
                    <a:pt x="124045" y="175609"/>
                    <a:pt x="115252" y="189372"/>
                  </a:cubicBezTo>
                  <a:cubicBezTo>
                    <a:pt x="108884" y="198852"/>
                    <a:pt x="97362" y="208945"/>
                    <a:pt x="80988" y="208945"/>
                  </a:cubicBezTo>
                  <a:cubicBezTo>
                    <a:pt x="67343" y="208945"/>
                    <a:pt x="56427" y="201605"/>
                    <a:pt x="49150" y="190289"/>
                  </a:cubicBezTo>
                  <a:cubicBezTo>
                    <a:pt x="44905" y="183867"/>
                    <a:pt x="44905" y="182949"/>
                    <a:pt x="44905" y="177444"/>
                  </a:cubicBezTo>
                  <a:close/>
                </a:path>
              </a:pathLst>
            </a:custGeom>
            <a:solidFill>
              <a:srgbClr val="000000"/>
            </a:solidFill>
            <a:ln w="30430"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A0F77CBC-CB00-F5D0-5CC9-FB48107A38F7}"/>
                </a:ext>
              </a:extLst>
            </p:cNvPr>
            <p:cNvSpPr/>
            <p:nvPr>
              <p:custDataLst>
                <p:tags r:id="rId53"/>
              </p:custDataLst>
            </p:nvPr>
          </p:nvSpPr>
          <p:spPr>
            <a:xfrm>
              <a:off x="12812774" y="4331552"/>
              <a:ext cx="152519" cy="138541"/>
            </a:xfrm>
            <a:custGeom>
              <a:avLst/>
              <a:gdLst>
                <a:gd name="connsiteX0" fmla="*/ 109193 w 152519"/>
                <a:gd name="connsiteY0" fmla="*/ 111079 h 138541"/>
                <a:gd name="connsiteX1" fmla="*/ 109193 w 152519"/>
                <a:gd name="connsiteY1" fmla="*/ 138604 h 138541"/>
                <a:gd name="connsiteX2" fmla="*/ 152857 w 152519"/>
                <a:gd name="connsiteY2" fmla="*/ 135240 h 138541"/>
                <a:gd name="connsiteX3" fmla="*/ 152857 w 152519"/>
                <a:gd name="connsiteY3" fmla="*/ 125759 h 138541"/>
                <a:gd name="connsiteX4" fmla="*/ 129206 w 152519"/>
                <a:gd name="connsiteY4" fmla="*/ 108633 h 138541"/>
                <a:gd name="connsiteX5" fmla="*/ 129206 w 152519"/>
                <a:gd name="connsiteY5" fmla="*/ 63 h 138541"/>
                <a:gd name="connsiteX6" fmla="*/ 84632 w 152519"/>
                <a:gd name="connsiteY6" fmla="*/ 3427 h 138541"/>
                <a:gd name="connsiteX7" fmla="*/ 84632 w 152519"/>
                <a:gd name="connsiteY7" fmla="*/ 12908 h 138541"/>
                <a:gd name="connsiteX8" fmla="*/ 108283 w 152519"/>
                <a:gd name="connsiteY8" fmla="*/ 30034 h 138541"/>
                <a:gd name="connsiteX9" fmla="*/ 108283 w 152519"/>
                <a:gd name="connsiteY9" fmla="*/ 84472 h 138541"/>
                <a:gd name="connsiteX10" fmla="*/ 71594 w 152519"/>
                <a:gd name="connsiteY10" fmla="*/ 131876 h 138541"/>
                <a:gd name="connsiteX11" fmla="*/ 44911 w 152519"/>
                <a:gd name="connsiteY11" fmla="*/ 101598 h 138541"/>
                <a:gd name="connsiteX12" fmla="*/ 44911 w 152519"/>
                <a:gd name="connsiteY12" fmla="*/ 63 h 138541"/>
                <a:gd name="connsiteX13" fmla="*/ 337 w 152519"/>
                <a:gd name="connsiteY13" fmla="*/ 3427 h 138541"/>
                <a:gd name="connsiteX14" fmla="*/ 337 w 152519"/>
                <a:gd name="connsiteY14" fmla="*/ 12908 h 138541"/>
                <a:gd name="connsiteX15" fmla="*/ 23988 w 152519"/>
                <a:gd name="connsiteY15" fmla="*/ 41044 h 138541"/>
                <a:gd name="connsiteX16" fmla="*/ 23988 w 152519"/>
                <a:gd name="connsiteY16" fmla="*/ 86919 h 138541"/>
                <a:gd name="connsiteX17" fmla="*/ 70078 w 152519"/>
                <a:gd name="connsiteY17" fmla="*/ 138604 h 138541"/>
                <a:gd name="connsiteX18" fmla="*/ 109193 w 152519"/>
                <a:gd name="connsiteY18" fmla="*/ 111079 h 13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2519" h="138541">
                  <a:moveTo>
                    <a:pt x="109193" y="111079"/>
                  </a:moveTo>
                  <a:lnTo>
                    <a:pt x="109193" y="138604"/>
                  </a:lnTo>
                  <a:lnTo>
                    <a:pt x="152857" y="135240"/>
                  </a:lnTo>
                  <a:lnTo>
                    <a:pt x="152857" y="125759"/>
                  </a:lnTo>
                  <a:cubicBezTo>
                    <a:pt x="131631" y="125759"/>
                    <a:pt x="129206" y="123618"/>
                    <a:pt x="129206" y="108633"/>
                  </a:cubicBezTo>
                  <a:lnTo>
                    <a:pt x="129206" y="63"/>
                  </a:lnTo>
                  <a:lnTo>
                    <a:pt x="84632" y="3427"/>
                  </a:lnTo>
                  <a:lnTo>
                    <a:pt x="84632" y="12908"/>
                  </a:lnTo>
                  <a:cubicBezTo>
                    <a:pt x="105858" y="12908"/>
                    <a:pt x="108283" y="15048"/>
                    <a:pt x="108283" y="30034"/>
                  </a:cubicBezTo>
                  <a:lnTo>
                    <a:pt x="108283" y="84472"/>
                  </a:lnTo>
                  <a:cubicBezTo>
                    <a:pt x="108283" y="111079"/>
                    <a:pt x="93729" y="131876"/>
                    <a:pt x="71594" y="131876"/>
                  </a:cubicBezTo>
                  <a:cubicBezTo>
                    <a:pt x="46123" y="131876"/>
                    <a:pt x="44911" y="117502"/>
                    <a:pt x="44911" y="101598"/>
                  </a:cubicBezTo>
                  <a:lnTo>
                    <a:pt x="44911" y="63"/>
                  </a:lnTo>
                  <a:lnTo>
                    <a:pt x="337" y="3427"/>
                  </a:lnTo>
                  <a:lnTo>
                    <a:pt x="337" y="12908"/>
                  </a:lnTo>
                  <a:cubicBezTo>
                    <a:pt x="23988" y="12908"/>
                    <a:pt x="23988" y="13825"/>
                    <a:pt x="23988" y="41044"/>
                  </a:cubicBezTo>
                  <a:lnTo>
                    <a:pt x="23988" y="86919"/>
                  </a:lnTo>
                  <a:cubicBezTo>
                    <a:pt x="23988" y="110773"/>
                    <a:pt x="23988" y="138604"/>
                    <a:pt x="70078" y="138604"/>
                  </a:cubicBezTo>
                  <a:cubicBezTo>
                    <a:pt x="87058" y="138604"/>
                    <a:pt x="100400" y="130041"/>
                    <a:pt x="109193" y="111079"/>
                  </a:cubicBezTo>
                  <a:close/>
                </a:path>
              </a:pathLst>
            </a:custGeom>
            <a:solidFill>
              <a:srgbClr val="000000"/>
            </a:solidFill>
            <a:ln w="30430"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C0B86254-1592-2D9B-7F47-E01A154C4814}"/>
                </a:ext>
              </a:extLst>
            </p:cNvPr>
            <p:cNvSpPr/>
            <p:nvPr>
              <p:custDataLst>
                <p:tags r:id="rId54"/>
              </p:custDataLst>
            </p:nvPr>
          </p:nvSpPr>
          <p:spPr>
            <a:xfrm>
              <a:off x="12979714" y="4251119"/>
              <a:ext cx="182235" cy="215610"/>
            </a:xfrm>
            <a:custGeom>
              <a:avLst/>
              <a:gdLst>
                <a:gd name="connsiteX0" fmla="*/ 127998 w 182235"/>
                <a:gd name="connsiteY0" fmla="*/ 93341 h 215610"/>
                <a:gd name="connsiteX1" fmla="*/ 162869 w 182235"/>
                <a:gd name="connsiteY1" fmla="*/ 93341 h 215610"/>
                <a:gd name="connsiteX2" fmla="*/ 162869 w 182235"/>
                <a:gd name="connsiteY2" fmla="*/ 83860 h 215610"/>
                <a:gd name="connsiteX3" fmla="*/ 127089 w 182235"/>
                <a:gd name="connsiteY3" fmla="*/ 83860 h 215610"/>
                <a:gd name="connsiteX4" fmla="*/ 127089 w 182235"/>
                <a:gd name="connsiteY4" fmla="*/ 48384 h 215610"/>
                <a:gd name="connsiteX5" fmla="*/ 155288 w 182235"/>
                <a:gd name="connsiteY5" fmla="*/ 6791 h 215610"/>
                <a:gd name="connsiteX6" fmla="*/ 165294 w 182235"/>
                <a:gd name="connsiteY6" fmla="*/ 8932 h 215610"/>
                <a:gd name="connsiteX7" fmla="*/ 156198 w 182235"/>
                <a:gd name="connsiteY7" fmla="*/ 21777 h 215610"/>
                <a:gd name="connsiteX8" fmla="*/ 169236 w 182235"/>
                <a:gd name="connsiteY8" fmla="*/ 34927 h 215610"/>
                <a:gd name="connsiteX9" fmla="*/ 182578 w 182235"/>
                <a:gd name="connsiteY9" fmla="*/ 21471 h 215610"/>
                <a:gd name="connsiteX10" fmla="*/ 154985 w 182235"/>
                <a:gd name="connsiteY10" fmla="*/ 63 h 215610"/>
                <a:gd name="connsiteX11" fmla="*/ 122237 w 182235"/>
                <a:gd name="connsiteY11" fmla="*/ 12908 h 215610"/>
                <a:gd name="connsiteX12" fmla="*/ 88277 w 182235"/>
                <a:gd name="connsiteY12" fmla="*/ 63 h 215610"/>
                <a:gd name="connsiteX13" fmla="*/ 24297 w 182235"/>
                <a:gd name="connsiteY13" fmla="*/ 48996 h 215610"/>
                <a:gd name="connsiteX14" fmla="*/ 24297 w 182235"/>
                <a:gd name="connsiteY14" fmla="*/ 83860 h 215610"/>
                <a:gd name="connsiteX15" fmla="*/ 343 w 182235"/>
                <a:gd name="connsiteY15" fmla="*/ 83860 h 215610"/>
                <a:gd name="connsiteX16" fmla="*/ 343 w 182235"/>
                <a:gd name="connsiteY16" fmla="*/ 93341 h 215610"/>
                <a:gd name="connsiteX17" fmla="*/ 24297 w 182235"/>
                <a:gd name="connsiteY17" fmla="*/ 93341 h 215610"/>
                <a:gd name="connsiteX18" fmla="*/ 24297 w 182235"/>
                <a:gd name="connsiteY18" fmla="*/ 192430 h 215610"/>
                <a:gd name="connsiteX19" fmla="*/ 646 w 182235"/>
                <a:gd name="connsiteY19" fmla="*/ 206192 h 215610"/>
                <a:gd name="connsiteX20" fmla="*/ 646 w 182235"/>
                <a:gd name="connsiteY20" fmla="*/ 215673 h 215610"/>
                <a:gd name="connsiteX21" fmla="*/ 34303 w 182235"/>
                <a:gd name="connsiteY21" fmla="*/ 214756 h 215610"/>
                <a:gd name="connsiteX22" fmla="*/ 67961 w 182235"/>
                <a:gd name="connsiteY22" fmla="*/ 215673 h 215610"/>
                <a:gd name="connsiteX23" fmla="*/ 67961 w 182235"/>
                <a:gd name="connsiteY23" fmla="*/ 206192 h 215610"/>
                <a:gd name="connsiteX24" fmla="*/ 44310 w 182235"/>
                <a:gd name="connsiteY24" fmla="*/ 192430 h 215610"/>
                <a:gd name="connsiteX25" fmla="*/ 44310 w 182235"/>
                <a:gd name="connsiteY25" fmla="*/ 93341 h 215610"/>
                <a:gd name="connsiteX26" fmla="*/ 107986 w 182235"/>
                <a:gd name="connsiteY26" fmla="*/ 93341 h 215610"/>
                <a:gd name="connsiteX27" fmla="*/ 107986 w 182235"/>
                <a:gd name="connsiteY27" fmla="*/ 192430 h 215610"/>
                <a:gd name="connsiteX28" fmla="*/ 84335 w 182235"/>
                <a:gd name="connsiteY28" fmla="*/ 206192 h 215610"/>
                <a:gd name="connsiteX29" fmla="*/ 84335 w 182235"/>
                <a:gd name="connsiteY29" fmla="*/ 215673 h 215610"/>
                <a:gd name="connsiteX30" fmla="*/ 118902 w 182235"/>
                <a:gd name="connsiteY30" fmla="*/ 214756 h 215610"/>
                <a:gd name="connsiteX31" fmla="*/ 157411 w 182235"/>
                <a:gd name="connsiteY31" fmla="*/ 215673 h 215610"/>
                <a:gd name="connsiteX32" fmla="*/ 157411 w 182235"/>
                <a:gd name="connsiteY32" fmla="*/ 206192 h 215610"/>
                <a:gd name="connsiteX33" fmla="*/ 151043 w 182235"/>
                <a:gd name="connsiteY33" fmla="*/ 206192 h 215610"/>
                <a:gd name="connsiteX34" fmla="*/ 127998 w 182235"/>
                <a:gd name="connsiteY34" fmla="*/ 191818 h 215610"/>
                <a:gd name="connsiteX35" fmla="*/ 127998 w 182235"/>
                <a:gd name="connsiteY35" fmla="*/ 93341 h 215610"/>
                <a:gd name="connsiteX36" fmla="*/ 43400 w 182235"/>
                <a:gd name="connsiteY36" fmla="*/ 83860 h 215610"/>
                <a:gd name="connsiteX37" fmla="*/ 43400 w 182235"/>
                <a:gd name="connsiteY37" fmla="*/ 49301 h 215610"/>
                <a:gd name="connsiteX38" fmla="*/ 87973 w 182235"/>
                <a:gd name="connsiteY38" fmla="*/ 6791 h 215610"/>
                <a:gd name="connsiteX39" fmla="*/ 111624 w 182235"/>
                <a:gd name="connsiteY39" fmla="*/ 12602 h 215610"/>
                <a:gd name="connsiteX40" fmla="*/ 111624 w 182235"/>
                <a:gd name="connsiteY40" fmla="*/ 12908 h 215610"/>
                <a:gd name="connsiteX41" fmla="*/ 100405 w 182235"/>
                <a:gd name="connsiteY41" fmla="*/ 26058 h 215610"/>
                <a:gd name="connsiteX42" fmla="*/ 108895 w 182235"/>
                <a:gd name="connsiteY42" fmla="*/ 38292 h 215610"/>
                <a:gd name="connsiteX43" fmla="*/ 107986 w 182235"/>
                <a:gd name="connsiteY43" fmla="*/ 48690 h 215610"/>
                <a:gd name="connsiteX44" fmla="*/ 107986 w 182235"/>
                <a:gd name="connsiteY44" fmla="*/ 83860 h 215610"/>
                <a:gd name="connsiteX45" fmla="*/ 43400 w 182235"/>
                <a:gd name="connsiteY45" fmla="*/ 83860 h 21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82235" h="215610">
                  <a:moveTo>
                    <a:pt x="127998" y="93341"/>
                  </a:moveTo>
                  <a:lnTo>
                    <a:pt x="162869" y="93341"/>
                  </a:lnTo>
                  <a:lnTo>
                    <a:pt x="162869" y="83860"/>
                  </a:lnTo>
                  <a:lnTo>
                    <a:pt x="127089" y="83860"/>
                  </a:lnTo>
                  <a:lnTo>
                    <a:pt x="127089" y="48384"/>
                  </a:lnTo>
                  <a:cubicBezTo>
                    <a:pt x="127089" y="21165"/>
                    <a:pt x="141643" y="6791"/>
                    <a:pt x="155288" y="6791"/>
                  </a:cubicBezTo>
                  <a:cubicBezTo>
                    <a:pt x="156198" y="6791"/>
                    <a:pt x="160746" y="6791"/>
                    <a:pt x="165294" y="8932"/>
                  </a:cubicBezTo>
                  <a:cubicBezTo>
                    <a:pt x="161656" y="10155"/>
                    <a:pt x="156198" y="14131"/>
                    <a:pt x="156198" y="21777"/>
                  </a:cubicBezTo>
                  <a:cubicBezTo>
                    <a:pt x="156198" y="28811"/>
                    <a:pt x="161049" y="34927"/>
                    <a:pt x="169236" y="34927"/>
                  </a:cubicBezTo>
                  <a:cubicBezTo>
                    <a:pt x="178030" y="34927"/>
                    <a:pt x="182578" y="28811"/>
                    <a:pt x="182578" y="21471"/>
                  </a:cubicBezTo>
                  <a:cubicBezTo>
                    <a:pt x="182578" y="10461"/>
                    <a:pt x="171965" y="63"/>
                    <a:pt x="154985" y="63"/>
                  </a:cubicBezTo>
                  <a:cubicBezTo>
                    <a:pt x="137095" y="63"/>
                    <a:pt x="123753" y="11684"/>
                    <a:pt x="122237" y="12908"/>
                  </a:cubicBezTo>
                  <a:cubicBezTo>
                    <a:pt x="113444" y="1592"/>
                    <a:pt x="96463" y="63"/>
                    <a:pt x="88277" y="63"/>
                  </a:cubicBezTo>
                  <a:cubicBezTo>
                    <a:pt x="59471" y="63"/>
                    <a:pt x="24297" y="15966"/>
                    <a:pt x="24297" y="48996"/>
                  </a:cubicBezTo>
                  <a:lnTo>
                    <a:pt x="24297" y="83860"/>
                  </a:lnTo>
                  <a:lnTo>
                    <a:pt x="343" y="83860"/>
                  </a:lnTo>
                  <a:lnTo>
                    <a:pt x="343" y="93341"/>
                  </a:lnTo>
                  <a:lnTo>
                    <a:pt x="24297" y="93341"/>
                  </a:lnTo>
                  <a:lnTo>
                    <a:pt x="24297" y="192430"/>
                  </a:lnTo>
                  <a:cubicBezTo>
                    <a:pt x="24297" y="206192"/>
                    <a:pt x="20962" y="206192"/>
                    <a:pt x="646" y="206192"/>
                  </a:cubicBezTo>
                  <a:lnTo>
                    <a:pt x="646" y="215673"/>
                  </a:lnTo>
                  <a:cubicBezTo>
                    <a:pt x="10652" y="215367"/>
                    <a:pt x="26723" y="214756"/>
                    <a:pt x="34303" y="214756"/>
                  </a:cubicBezTo>
                  <a:cubicBezTo>
                    <a:pt x="41884" y="214756"/>
                    <a:pt x="56742" y="215367"/>
                    <a:pt x="67961" y="215673"/>
                  </a:cubicBezTo>
                  <a:lnTo>
                    <a:pt x="67961" y="206192"/>
                  </a:lnTo>
                  <a:cubicBezTo>
                    <a:pt x="47645" y="206192"/>
                    <a:pt x="44310" y="206192"/>
                    <a:pt x="44310" y="192430"/>
                  </a:cubicBezTo>
                  <a:lnTo>
                    <a:pt x="44310" y="93341"/>
                  </a:lnTo>
                  <a:lnTo>
                    <a:pt x="107986" y="93341"/>
                  </a:lnTo>
                  <a:lnTo>
                    <a:pt x="107986" y="192430"/>
                  </a:lnTo>
                  <a:cubicBezTo>
                    <a:pt x="107986" y="206192"/>
                    <a:pt x="104650" y="206192"/>
                    <a:pt x="84335" y="206192"/>
                  </a:cubicBezTo>
                  <a:lnTo>
                    <a:pt x="84335" y="215673"/>
                  </a:lnTo>
                  <a:cubicBezTo>
                    <a:pt x="96160" y="215367"/>
                    <a:pt x="110412" y="214756"/>
                    <a:pt x="118902" y="214756"/>
                  </a:cubicBezTo>
                  <a:cubicBezTo>
                    <a:pt x="131031" y="214756"/>
                    <a:pt x="145282" y="214756"/>
                    <a:pt x="157411" y="215673"/>
                  </a:cubicBezTo>
                  <a:lnTo>
                    <a:pt x="157411" y="206192"/>
                  </a:lnTo>
                  <a:lnTo>
                    <a:pt x="151043" y="206192"/>
                  </a:lnTo>
                  <a:cubicBezTo>
                    <a:pt x="128605" y="206192"/>
                    <a:pt x="127998" y="202828"/>
                    <a:pt x="127998" y="191818"/>
                  </a:cubicBezTo>
                  <a:lnTo>
                    <a:pt x="127998" y="93341"/>
                  </a:lnTo>
                  <a:close/>
                  <a:moveTo>
                    <a:pt x="43400" y="83860"/>
                  </a:moveTo>
                  <a:lnTo>
                    <a:pt x="43400" y="49301"/>
                  </a:lnTo>
                  <a:cubicBezTo>
                    <a:pt x="43400" y="19636"/>
                    <a:pt x="68264" y="6791"/>
                    <a:pt x="87973" y="6791"/>
                  </a:cubicBezTo>
                  <a:cubicBezTo>
                    <a:pt x="102831" y="6791"/>
                    <a:pt x="111321" y="12602"/>
                    <a:pt x="111624" y="12602"/>
                  </a:cubicBezTo>
                  <a:lnTo>
                    <a:pt x="111624" y="12908"/>
                  </a:lnTo>
                  <a:cubicBezTo>
                    <a:pt x="106470" y="13519"/>
                    <a:pt x="100405" y="17495"/>
                    <a:pt x="100405" y="26058"/>
                  </a:cubicBezTo>
                  <a:cubicBezTo>
                    <a:pt x="100405" y="27893"/>
                    <a:pt x="100709" y="35539"/>
                    <a:pt x="108895" y="38292"/>
                  </a:cubicBezTo>
                  <a:cubicBezTo>
                    <a:pt x="107986" y="42267"/>
                    <a:pt x="107986" y="45020"/>
                    <a:pt x="107986" y="48690"/>
                  </a:cubicBezTo>
                  <a:lnTo>
                    <a:pt x="107986" y="83860"/>
                  </a:lnTo>
                  <a:lnTo>
                    <a:pt x="43400" y="83860"/>
                  </a:lnTo>
                  <a:close/>
                </a:path>
              </a:pathLst>
            </a:custGeom>
            <a:solidFill>
              <a:srgbClr val="000000"/>
            </a:solidFill>
            <a:ln w="30430"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586E281C-BAF7-9F89-4D90-EEB490504C69}"/>
                </a:ext>
              </a:extLst>
            </p:cNvPr>
            <p:cNvSpPr/>
            <p:nvPr>
              <p:custDataLst>
                <p:tags r:id="rId55"/>
              </p:custDataLst>
            </p:nvPr>
          </p:nvSpPr>
          <p:spPr>
            <a:xfrm>
              <a:off x="13156897" y="4329717"/>
              <a:ext cx="117346" cy="140376"/>
            </a:xfrm>
            <a:custGeom>
              <a:avLst/>
              <a:gdLst>
                <a:gd name="connsiteX0" fmla="*/ 25819 w 117346"/>
                <a:gd name="connsiteY0" fmla="*/ 60006 h 140376"/>
                <a:gd name="connsiteX1" fmla="*/ 63418 w 117346"/>
                <a:gd name="connsiteY1" fmla="*/ 6791 h 140376"/>
                <a:gd name="connsiteX2" fmla="*/ 97682 w 117346"/>
                <a:gd name="connsiteY2" fmla="*/ 60006 h 140376"/>
                <a:gd name="connsiteX3" fmla="*/ 25819 w 117346"/>
                <a:gd name="connsiteY3" fmla="*/ 60006 h 140376"/>
                <a:gd name="connsiteX4" fmla="*/ 25516 w 117346"/>
                <a:gd name="connsiteY4" fmla="*/ 66428 h 140376"/>
                <a:gd name="connsiteX5" fmla="*/ 110114 w 117346"/>
                <a:gd name="connsiteY5" fmla="*/ 66428 h 140376"/>
                <a:gd name="connsiteX6" fmla="*/ 117695 w 117346"/>
                <a:gd name="connsiteY6" fmla="*/ 60006 h 140376"/>
                <a:gd name="connsiteX7" fmla="*/ 63418 w 117346"/>
                <a:gd name="connsiteY7" fmla="*/ 63 h 140376"/>
                <a:gd name="connsiteX8" fmla="*/ 349 w 117346"/>
                <a:gd name="connsiteY8" fmla="*/ 69792 h 140376"/>
                <a:gd name="connsiteX9" fmla="*/ 67057 w 117346"/>
                <a:gd name="connsiteY9" fmla="*/ 140439 h 140376"/>
                <a:gd name="connsiteX10" fmla="*/ 117695 w 117346"/>
                <a:gd name="connsiteY10" fmla="*/ 100681 h 140376"/>
                <a:gd name="connsiteX11" fmla="*/ 113753 w 117346"/>
                <a:gd name="connsiteY11" fmla="*/ 97011 h 140376"/>
                <a:gd name="connsiteX12" fmla="*/ 109811 w 117346"/>
                <a:gd name="connsiteY12" fmla="*/ 101293 h 140376"/>
                <a:gd name="connsiteX13" fmla="*/ 68876 w 117346"/>
                <a:gd name="connsiteY13" fmla="*/ 132793 h 140376"/>
                <a:gd name="connsiteX14" fmla="*/ 34612 w 117346"/>
                <a:gd name="connsiteY14" fmla="*/ 112302 h 140376"/>
                <a:gd name="connsiteX15" fmla="*/ 25516 w 117346"/>
                <a:gd name="connsiteY15" fmla="*/ 66428 h 14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7346" h="140376">
                  <a:moveTo>
                    <a:pt x="25819" y="60006"/>
                  </a:moveTo>
                  <a:cubicBezTo>
                    <a:pt x="27638" y="14437"/>
                    <a:pt x="53109" y="6791"/>
                    <a:pt x="63418" y="6791"/>
                  </a:cubicBezTo>
                  <a:cubicBezTo>
                    <a:pt x="94650" y="6791"/>
                    <a:pt x="97682" y="48078"/>
                    <a:pt x="97682" y="60006"/>
                  </a:cubicBezTo>
                  <a:lnTo>
                    <a:pt x="25819" y="60006"/>
                  </a:lnTo>
                  <a:close/>
                  <a:moveTo>
                    <a:pt x="25516" y="66428"/>
                  </a:moveTo>
                  <a:lnTo>
                    <a:pt x="110114" y="66428"/>
                  </a:lnTo>
                  <a:cubicBezTo>
                    <a:pt x="116785" y="66428"/>
                    <a:pt x="117695" y="66428"/>
                    <a:pt x="117695" y="60006"/>
                  </a:cubicBezTo>
                  <a:cubicBezTo>
                    <a:pt x="117695" y="29728"/>
                    <a:pt x="101321" y="63"/>
                    <a:pt x="63418" y="63"/>
                  </a:cubicBezTo>
                  <a:cubicBezTo>
                    <a:pt x="28245" y="63"/>
                    <a:pt x="349" y="31563"/>
                    <a:pt x="349" y="69792"/>
                  </a:cubicBezTo>
                  <a:cubicBezTo>
                    <a:pt x="349" y="110773"/>
                    <a:pt x="32187" y="140439"/>
                    <a:pt x="67057" y="140439"/>
                  </a:cubicBezTo>
                  <a:cubicBezTo>
                    <a:pt x="104050" y="140439"/>
                    <a:pt x="117695" y="106492"/>
                    <a:pt x="117695" y="100681"/>
                  </a:cubicBezTo>
                  <a:cubicBezTo>
                    <a:pt x="117695" y="97623"/>
                    <a:pt x="115269" y="97011"/>
                    <a:pt x="113753" y="97011"/>
                  </a:cubicBezTo>
                  <a:cubicBezTo>
                    <a:pt x="111024" y="97011"/>
                    <a:pt x="110417" y="98846"/>
                    <a:pt x="109811" y="101293"/>
                  </a:cubicBezTo>
                  <a:cubicBezTo>
                    <a:pt x="99198" y="132793"/>
                    <a:pt x="71908" y="132793"/>
                    <a:pt x="68876" y="132793"/>
                  </a:cubicBezTo>
                  <a:cubicBezTo>
                    <a:pt x="53715" y="132793"/>
                    <a:pt x="41586" y="123618"/>
                    <a:pt x="34612" y="112302"/>
                  </a:cubicBezTo>
                  <a:cubicBezTo>
                    <a:pt x="25516" y="97623"/>
                    <a:pt x="25516" y="77438"/>
                    <a:pt x="25516" y="66428"/>
                  </a:cubicBezTo>
                  <a:close/>
                </a:path>
              </a:pathLst>
            </a:custGeom>
            <a:solidFill>
              <a:srgbClr val="000000"/>
            </a:solidFill>
            <a:ln w="30430"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E74E313B-E1FE-0288-E7BD-A547FEABDCC4}"/>
                </a:ext>
              </a:extLst>
            </p:cNvPr>
            <p:cNvSpPr/>
            <p:nvPr>
              <p:custDataLst>
                <p:tags r:id="rId56"/>
              </p:custDataLst>
            </p:nvPr>
          </p:nvSpPr>
          <p:spPr>
            <a:xfrm>
              <a:off x="13291661" y="4331552"/>
              <a:ext cx="101881" cy="135176"/>
            </a:xfrm>
            <a:custGeom>
              <a:avLst/>
              <a:gdLst>
                <a:gd name="connsiteX0" fmla="*/ 42501 w 101881"/>
                <a:gd name="connsiteY0" fmla="*/ 33704 h 135176"/>
                <a:gd name="connsiteX1" fmla="*/ 42501 w 101881"/>
                <a:gd name="connsiteY1" fmla="*/ 63 h 135176"/>
                <a:gd name="connsiteX2" fmla="*/ 353 w 101881"/>
                <a:gd name="connsiteY2" fmla="*/ 3427 h 135176"/>
                <a:gd name="connsiteX3" fmla="*/ 353 w 101881"/>
                <a:gd name="connsiteY3" fmla="*/ 12908 h 135176"/>
                <a:gd name="connsiteX4" fmla="*/ 24004 w 101881"/>
                <a:gd name="connsiteY4" fmla="*/ 30034 h 135176"/>
                <a:gd name="connsiteX5" fmla="*/ 24004 w 101881"/>
                <a:gd name="connsiteY5" fmla="*/ 111997 h 135176"/>
                <a:gd name="connsiteX6" fmla="*/ 353 w 101881"/>
                <a:gd name="connsiteY6" fmla="*/ 125759 h 135176"/>
                <a:gd name="connsiteX7" fmla="*/ 353 w 101881"/>
                <a:gd name="connsiteY7" fmla="*/ 135240 h 135176"/>
                <a:gd name="connsiteX8" fmla="*/ 34920 w 101881"/>
                <a:gd name="connsiteY8" fmla="*/ 134322 h 135176"/>
                <a:gd name="connsiteX9" fmla="*/ 73429 w 101881"/>
                <a:gd name="connsiteY9" fmla="*/ 135240 h 135176"/>
                <a:gd name="connsiteX10" fmla="*/ 73429 w 101881"/>
                <a:gd name="connsiteY10" fmla="*/ 125759 h 135176"/>
                <a:gd name="connsiteX11" fmla="*/ 67061 w 101881"/>
                <a:gd name="connsiteY11" fmla="*/ 125759 h 135176"/>
                <a:gd name="connsiteX12" fmla="*/ 44017 w 101881"/>
                <a:gd name="connsiteY12" fmla="*/ 111385 h 135176"/>
                <a:gd name="connsiteX13" fmla="*/ 44017 w 101881"/>
                <a:gd name="connsiteY13" fmla="*/ 64287 h 135176"/>
                <a:gd name="connsiteX14" fmla="*/ 79797 w 101881"/>
                <a:gd name="connsiteY14" fmla="*/ 6791 h 135176"/>
                <a:gd name="connsiteX15" fmla="*/ 83132 w 101881"/>
                <a:gd name="connsiteY15" fmla="*/ 7097 h 135176"/>
                <a:gd name="connsiteX16" fmla="*/ 76158 w 101881"/>
                <a:gd name="connsiteY16" fmla="*/ 19024 h 135176"/>
                <a:gd name="connsiteX17" fmla="*/ 89196 w 101881"/>
                <a:gd name="connsiteY17" fmla="*/ 32175 h 135176"/>
                <a:gd name="connsiteX18" fmla="*/ 102235 w 101881"/>
                <a:gd name="connsiteY18" fmla="*/ 18718 h 135176"/>
                <a:gd name="connsiteX19" fmla="*/ 79797 w 101881"/>
                <a:gd name="connsiteY19" fmla="*/ 63 h 135176"/>
                <a:gd name="connsiteX20" fmla="*/ 42501 w 101881"/>
                <a:gd name="connsiteY20" fmla="*/ 33704 h 13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1881" h="135176">
                  <a:moveTo>
                    <a:pt x="42501" y="33704"/>
                  </a:moveTo>
                  <a:lnTo>
                    <a:pt x="42501" y="63"/>
                  </a:lnTo>
                  <a:lnTo>
                    <a:pt x="353" y="3427"/>
                  </a:lnTo>
                  <a:lnTo>
                    <a:pt x="353" y="12908"/>
                  </a:lnTo>
                  <a:cubicBezTo>
                    <a:pt x="21578" y="12908"/>
                    <a:pt x="24004" y="15048"/>
                    <a:pt x="24004" y="30034"/>
                  </a:cubicBezTo>
                  <a:lnTo>
                    <a:pt x="24004" y="111997"/>
                  </a:lnTo>
                  <a:cubicBezTo>
                    <a:pt x="24004" y="125759"/>
                    <a:pt x="20669" y="125759"/>
                    <a:pt x="353" y="125759"/>
                  </a:cubicBezTo>
                  <a:lnTo>
                    <a:pt x="353" y="135240"/>
                  </a:lnTo>
                  <a:cubicBezTo>
                    <a:pt x="12179" y="134934"/>
                    <a:pt x="26430" y="134322"/>
                    <a:pt x="34920" y="134322"/>
                  </a:cubicBezTo>
                  <a:cubicBezTo>
                    <a:pt x="47049" y="134322"/>
                    <a:pt x="61300" y="134322"/>
                    <a:pt x="73429" y="135240"/>
                  </a:cubicBezTo>
                  <a:lnTo>
                    <a:pt x="73429" y="125759"/>
                  </a:lnTo>
                  <a:lnTo>
                    <a:pt x="67061" y="125759"/>
                  </a:lnTo>
                  <a:cubicBezTo>
                    <a:pt x="44623" y="125759"/>
                    <a:pt x="44017" y="122395"/>
                    <a:pt x="44017" y="111385"/>
                  </a:cubicBezTo>
                  <a:lnTo>
                    <a:pt x="44017" y="64287"/>
                  </a:lnTo>
                  <a:cubicBezTo>
                    <a:pt x="44017" y="34010"/>
                    <a:pt x="56752" y="6791"/>
                    <a:pt x="79797" y="6791"/>
                  </a:cubicBezTo>
                  <a:cubicBezTo>
                    <a:pt x="81919" y="6791"/>
                    <a:pt x="82526" y="6791"/>
                    <a:pt x="83132" y="7097"/>
                  </a:cubicBezTo>
                  <a:cubicBezTo>
                    <a:pt x="82222" y="7403"/>
                    <a:pt x="76158" y="11073"/>
                    <a:pt x="76158" y="19024"/>
                  </a:cubicBezTo>
                  <a:cubicBezTo>
                    <a:pt x="76158" y="27588"/>
                    <a:pt x="82526" y="32175"/>
                    <a:pt x="89196" y="32175"/>
                  </a:cubicBezTo>
                  <a:cubicBezTo>
                    <a:pt x="94654" y="32175"/>
                    <a:pt x="102235" y="28505"/>
                    <a:pt x="102235" y="18718"/>
                  </a:cubicBezTo>
                  <a:cubicBezTo>
                    <a:pt x="102235" y="8932"/>
                    <a:pt x="92835" y="63"/>
                    <a:pt x="79797" y="63"/>
                  </a:cubicBezTo>
                  <a:cubicBezTo>
                    <a:pt x="57662" y="63"/>
                    <a:pt x="46746" y="20553"/>
                    <a:pt x="42501" y="33704"/>
                  </a:cubicBezTo>
                  <a:close/>
                </a:path>
              </a:pathLst>
            </a:custGeom>
            <a:solidFill>
              <a:srgbClr val="000000"/>
            </a:solidFill>
            <a:ln w="30430"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D1E5E17D-76A5-95C4-735D-456604278E59}"/>
                </a:ext>
              </a:extLst>
            </p:cNvPr>
            <p:cNvSpPr/>
            <p:nvPr>
              <p:custDataLst>
                <p:tags r:id="rId57"/>
              </p:custDataLst>
            </p:nvPr>
          </p:nvSpPr>
          <p:spPr>
            <a:xfrm>
              <a:off x="13508228" y="4262129"/>
              <a:ext cx="64889" cy="204600"/>
            </a:xfrm>
            <a:custGeom>
              <a:avLst/>
              <a:gdLst>
                <a:gd name="connsiteX0" fmla="*/ 44024 w 64889"/>
                <a:gd name="connsiteY0" fmla="*/ 69486 h 204600"/>
                <a:gd name="connsiteX1" fmla="*/ 1573 w 64889"/>
                <a:gd name="connsiteY1" fmla="*/ 72850 h 204600"/>
                <a:gd name="connsiteX2" fmla="*/ 1573 w 64889"/>
                <a:gd name="connsiteY2" fmla="*/ 82331 h 204600"/>
                <a:gd name="connsiteX3" fmla="*/ 24011 w 64889"/>
                <a:gd name="connsiteY3" fmla="*/ 99152 h 204600"/>
                <a:gd name="connsiteX4" fmla="*/ 24011 w 64889"/>
                <a:gd name="connsiteY4" fmla="*/ 181420 h 204600"/>
                <a:gd name="connsiteX5" fmla="*/ 360 w 64889"/>
                <a:gd name="connsiteY5" fmla="*/ 195182 h 204600"/>
                <a:gd name="connsiteX6" fmla="*/ 360 w 64889"/>
                <a:gd name="connsiteY6" fmla="*/ 204663 h 204600"/>
                <a:gd name="connsiteX7" fmla="*/ 33714 w 64889"/>
                <a:gd name="connsiteY7" fmla="*/ 203746 h 204600"/>
                <a:gd name="connsiteX8" fmla="*/ 65249 w 64889"/>
                <a:gd name="connsiteY8" fmla="*/ 204663 h 204600"/>
                <a:gd name="connsiteX9" fmla="*/ 65249 w 64889"/>
                <a:gd name="connsiteY9" fmla="*/ 195182 h 204600"/>
                <a:gd name="connsiteX10" fmla="*/ 44024 w 64889"/>
                <a:gd name="connsiteY10" fmla="*/ 181726 h 204600"/>
                <a:gd name="connsiteX11" fmla="*/ 44024 w 64889"/>
                <a:gd name="connsiteY11" fmla="*/ 69486 h 204600"/>
                <a:gd name="connsiteX12" fmla="*/ 45237 w 64889"/>
                <a:gd name="connsiteY12" fmla="*/ 16272 h 204600"/>
                <a:gd name="connsiteX13" fmla="*/ 29166 w 64889"/>
                <a:gd name="connsiteY13" fmla="*/ 63 h 204600"/>
                <a:gd name="connsiteX14" fmla="*/ 13095 w 64889"/>
                <a:gd name="connsiteY14" fmla="*/ 16272 h 204600"/>
                <a:gd name="connsiteX15" fmla="*/ 29166 w 64889"/>
                <a:gd name="connsiteY15" fmla="*/ 32481 h 204600"/>
                <a:gd name="connsiteX16" fmla="*/ 45237 w 64889"/>
                <a:gd name="connsiteY16" fmla="*/ 16272 h 20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889" h="204600">
                  <a:moveTo>
                    <a:pt x="44024" y="69486"/>
                  </a:moveTo>
                  <a:lnTo>
                    <a:pt x="1573" y="72850"/>
                  </a:lnTo>
                  <a:lnTo>
                    <a:pt x="1573" y="82331"/>
                  </a:lnTo>
                  <a:cubicBezTo>
                    <a:pt x="21282" y="82331"/>
                    <a:pt x="24011" y="84166"/>
                    <a:pt x="24011" y="99152"/>
                  </a:cubicBezTo>
                  <a:lnTo>
                    <a:pt x="24011" y="181420"/>
                  </a:lnTo>
                  <a:cubicBezTo>
                    <a:pt x="24011" y="195182"/>
                    <a:pt x="20676" y="195182"/>
                    <a:pt x="360" y="195182"/>
                  </a:cubicBezTo>
                  <a:lnTo>
                    <a:pt x="360" y="204663"/>
                  </a:lnTo>
                  <a:cubicBezTo>
                    <a:pt x="10063" y="204357"/>
                    <a:pt x="26437" y="203746"/>
                    <a:pt x="33714" y="203746"/>
                  </a:cubicBezTo>
                  <a:cubicBezTo>
                    <a:pt x="44327" y="203746"/>
                    <a:pt x="54940" y="204357"/>
                    <a:pt x="65249" y="204663"/>
                  </a:cubicBezTo>
                  <a:lnTo>
                    <a:pt x="65249" y="195182"/>
                  </a:lnTo>
                  <a:cubicBezTo>
                    <a:pt x="45237" y="195182"/>
                    <a:pt x="44024" y="193653"/>
                    <a:pt x="44024" y="181726"/>
                  </a:cubicBezTo>
                  <a:lnTo>
                    <a:pt x="44024" y="69486"/>
                  </a:lnTo>
                  <a:close/>
                  <a:moveTo>
                    <a:pt x="45237" y="16272"/>
                  </a:moveTo>
                  <a:cubicBezTo>
                    <a:pt x="45237" y="6485"/>
                    <a:pt x="37656" y="63"/>
                    <a:pt x="29166" y="63"/>
                  </a:cubicBezTo>
                  <a:cubicBezTo>
                    <a:pt x="19766" y="63"/>
                    <a:pt x="13095" y="8320"/>
                    <a:pt x="13095" y="16272"/>
                  </a:cubicBezTo>
                  <a:cubicBezTo>
                    <a:pt x="13095" y="24529"/>
                    <a:pt x="19766" y="32481"/>
                    <a:pt x="29166" y="32481"/>
                  </a:cubicBezTo>
                  <a:cubicBezTo>
                    <a:pt x="37656" y="32481"/>
                    <a:pt x="45237" y="26058"/>
                    <a:pt x="45237" y="16272"/>
                  </a:cubicBezTo>
                  <a:close/>
                </a:path>
              </a:pathLst>
            </a:custGeom>
            <a:solidFill>
              <a:srgbClr val="000000"/>
            </a:solidFill>
            <a:ln w="30430"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A825C6CB-68B7-5EC4-262F-AC1D2FC3CEA4}"/>
                </a:ext>
              </a:extLst>
            </p:cNvPr>
            <p:cNvSpPr/>
            <p:nvPr>
              <p:custDataLst>
                <p:tags r:id="rId58"/>
              </p:custDataLst>
            </p:nvPr>
          </p:nvSpPr>
          <p:spPr>
            <a:xfrm>
              <a:off x="13592456" y="4329717"/>
              <a:ext cx="99152" cy="140376"/>
            </a:xfrm>
            <a:custGeom>
              <a:avLst/>
              <a:gdLst>
                <a:gd name="connsiteX0" fmla="*/ 53426 w 99152"/>
                <a:gd name="connsiteY0" fmla="*/ 77744 h 140376"/>
                <a:gd name="connsiteX1" fmla="*/ 84961 w 99152"/>
                <a:gd name="connsiteY1" fmla="*/ 105880 h 140376"/>
                <a:gd name="connsiteX2" fmla="*/ 50697 w 99152"/>
                <a:gd name="connsiteY2" fmla="*/ 133711 h 140376"/>
                <a:gd name="connsiteX3" fmla="*/ 8550 w 99152"/>
                <a:gd name="connsiteY3" fmla="*/ 90283 h 140376"/>
                <a:gd name="connsiteX4" fmla="*/ 4305 w 99152"/>
                <a:gd name="connsiteY4" fmla="*/ 85084 h 140376"/>
                <a:gd name="connsiteX5" fmla="*/ 363 w 99152"/>
                <a:gd name="connsiteY5" fmla="*/ 92729 h 140376"/>
                <a:gd name="connsiteX6" fmla="*/ 363 w 99152"/>
                <a:gd name="connsiteY6" fmla="*/ 133099 h 140376"/>
                <a:gd name="connsiteX7" fmla="*/ 3698 w 99152"/>
                <a:gd name="connsiteY7" fmla="*/ 140439 h 140376"/>
                <a:gd name="connsiteX8" fmla="*/ 11279 w 99152"/>
                <a:gd name="connsiteY8" fmla="*/ 134322 h 140376"/>
                <a:gd name="connsiteX9" fmla="*/ 17343 w 99152"/>
                <a:gd name="connsiteY9" fmla="*/ 127288 h 140376"/>
                <a:gd name="connsiteX10" fmla="*/ 50697 w 99152"/>
                <a:gd name="connsiteY10" fmla="*/ 140439 h 140376"/>
                <a:gd name="connsiteX11" fmla="*/ 99516 w 99152"/>
                <a:gd name="connsiteY11" fmla="*/ 97928 h 140376"/>
                <a:gd name="connsiteX12" fmla="*/ 86781 w 99152"/>
                <a:gd name="connsiteY12" fmla="*/ 68875 h 140376"/>
                <a:gd name="connsiteX13" fmla="*/ 52213 w 99152"/>
                <a:gd name="connsiteY13" fmla="*/ 54195 h 140376"/>
                <a:gd name="connsiteX14" fmla="*/ 14917 w 99152"/>
                <a:gd name="connsiteY14" fmla="*/ 29117 h 140376"/>
                <a:gd name="connsiteX15" fmla="*/ 48878 w 99152"/>
                <a:gd name="connsiteY15" fmla="*/ 5874 h 140376"/>
                <a:gd name="connsiteX16" fmla="*/ 84355 w 99152"/>
                <a:gd name="connsiteY16" fmla="*/ 42879 h 140376"/>
                <a:gd name="connsiteX17" fmla="*/ 87993 w 99152"/>
                <a:gd name="connsiteY17" fmla="*/ 45632 h 140376"/>
                <a:gd name="connsiteX18" fmla="*/ 91935 w 99152"/>
                <a:gd name="connsiteY18" fmla="*/ 38292 h 140376"/>
                <a:gd name="connsiteX19" fmla="*/ 91935 w 99152"/>
                <a:gd name="connsiteY19" fmla="*/ 7403 h 140376"/>
                <a:gd name="connsiteX20" fmla="*/ 88600 w 99152"/>
                <a:gd name="connsiteY20" fmla="*/ 63 h 140376"/>
                <a:gd name="connsiteX21" fmla="*/ 82535 w 99152"/>
                <a:gd name="connsiteY21" fmla="*/ 3733 h 140376"/>
                <a:gd name="connsiteX22" fmla="*/ 77381 w 99152"/>
                <a:gd name="connsiteY22" fmla="*/ 8626 h 140376"/>
                <a:gd name="connsiteX23" fmla="*/ 48878 w 99152"/>
                <a:gd name="connsiteY23" fmla="*/ 63 h 140376"/>
                <a:gd name="connsiteX24" fmla="*/ 363 w 99152"/>
                <a:gd name="connsiteY24" fmla="*/ 37680 h 140376"/>
                <a:gd name="connsiteX25" fmla="*/ 13401 w 99152"/>
                <a:gd name="connsiteY25" fmla="*/ 63675 h 140376"/>
                <a:gd name="connsiteX26" fmla="*/ 53426 w 99152"/>
                <a:gd name="connsiteY26" fmla="*/ 77744 h 14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152" h="140376">
                  <a:moveTo>
                    <a:pt x="53426" y="77744"/>
                  </a:moveTo>
                  <a:cubicBezTo>
                    <a:pt x="60097" y="78967"/>
                    <a:pt x="84961" y="83860"/>
                    <a:pt x="84961" y="105880"/>
                  </a:cubicBezTo>
                  <a:cubicBezTo>
                    <a:pt x="84961" y="121477"/>
                    <a:pt x="74348" y="133711"/>
                    <a:pt x="50697" y="133711"/>
                  </a:cubicBezTo>
                  <a:cubicBezTo>
                    <a:pt x="25227" y="133711"/>
                    <a:pt x="14311" y="116278"/>
                    <a:pt x="8550" y="90283"/>
                  </a:cubicBezTo>
                  <a:cubicBezTo>
                    <a:pt x="7640" y="86307"/>
                    <a:pt x="7337" y="85084"/>
                    <a:pt x="4305" y="85084"/>
                  </a:cubicBezTo>
                  <a:cubicBezTo>
                    <a:pt x="363" y="85084"/>
                    <a:pt x="363" y="87224"/>
                    <a:pt x="363" y="92729"/>
                  </a:cubicBezTo>
                  <a:lnTo>
                    <a:pt x="363" y="133099"/>
                  </a:lnTo>
                  <a:cubicBezTo>
                    <a:pt x="363" y="138298"/>
                    <a:pt x="363" y="140439"/>
                    <a:pt x="3698" y="140439"/>
                  </a:cubicBezTo>
                  <a:cubicBezTo>
                    <a:pt x="5214" y="140439"/>
                    <a:pt x="5518" y="140133"/>
                    <a:pt x="11279" y="134322"/>
                  </a:cubicBezTo>
                  <a:cubicBezTo>
                    <a:pt x="11885" y="133711"/>
                    <a:pt x="11885" y="133099"/>
                    <a:pt x="17343" y="127288"/>
                  </a:cubicBezTo>
                  <a:cubicBezTo>
                    <a:pt x="30685" y="140133"/>
                    <a:pt x="44330" y="140439"/>
                    <a:pt x="50697" y="140439"/>
                  </a:cubicBezTo>
                  <a:cubicBezTo>
                    <a:pt x="85568" y="140439"/>
                    <a:pt x="99516" y="119948"/>
                    <a:pt x="99516" y="97928"/>
                  </a:cubicBezTo>
                  <a:cubicBezTo>
                    <a:pt x="99516" y="81719"/>
                    <a:pt x="90419" y="72545"/>
                    <a:pt x="86781" y="68875"/>
                  </a:cubicBezTo>
                  <a:cubicBezTo>
                    <a:pt x="76774" y="59088"/>
                    <a:pt x="64949" y="56641"/>
                    <a:pt x="52213" y="54195"/>
                  </a:cubicBezTo>
                  <a:cubicBezTo>
                    <a:pt x="35233" y="50831"/>
                    <a:pt x="14917" y="46855"/>
                    <a:pt x="14917" y="29117"/>
                  </a:cubicBezTo>
                  <a:cubicBezTo>
                    <a:pt x="14917" y="18413"/>
                    <a:pt x="22801" y="5874"/>
                    <a:pt x="48878" y="5874"/>
                  </a:cubicBezTo>
                  <a:cubicBezTo>
                    <a:pt x="82232" y="5874"/>
                    <a:pt x="83748" y="33398"/>
                    <a:pt x="84355" y="42879"/>
                  </a:cubicBezTo>
                  <a:cubicBezTo>
                    <a:pt x="84658" y="45632"/>
                    <a:pt x="87387" y="45632"/>
                    <a:pt x="87993" y="45632"/>
                  </a:cubicBezTo>
                  <a:cubicBezTo>
                    <a:pt x="91935" y="45632"/>
                    <a:pt x="91935" y="44102"/>
                    <a:pt x="91935" y="38292"/>
                  </a:cubicBezTo>
                  <a:lnTo>
                    <a:pt x="91935" y="7403"/>
                  </a:lnTo>
                  <a:cubicBezTo>
                    <a:pt x="91935" y="2204"/>
                    <a:pt x="91935" y="63"/>
                    <a:pt x="88600" y="63"/>
                  </a:cubicBezTo>
                  <a:cubicBezTo>
                    <a:pt x="87084" y="63"/>
                    <a:pt x="86477" y="63"/>
                    <a:pt x="82535" y="3733"/>
                  </a:cubicBezTo>
                  <a:cubicBezTo>
                    <a:pt x="81626" y="4956"/>
                    <a:pt x="78594" y="7709"/>
                    <a:pt x="77381" y="8626"/>
                  </a:cubicBezTo>
                  <a:cubicBezTo>
                    <a:pt x="65858" y="63"/>
                    <a:pt x="53426" y="63"/>
                    <a:pt x="48878" y="63"/>
                  </a:cubicBezTo>
                  <a:cubicBezTo>
                    <a:pt x="11885" y="63"/>
                    <a:pt x="363" y="20553"/>
                    <a:pt x="363" y="37680"/>
                  </a:cubicBezTo>
                  <a:cubicBezTo>
                    <a:pt x="363" y="48384"/>
                    <a:pt x="5214" y="56947"/>
                    <a:pt x="13401" y="63675"/>
                  </a:cubicBezTo>
                  <a:cubicBezTo>
                    <a:pt x="23104" y="71627"/>
                    <a:pt x="31594" y="73462"/>
                    <a:pt x="53426" y="77744"/>
                  </a:cubicBezTo>
                  <a:close/>
                </a:path>
              </a:pathLst>
            </a:custGeom>
            <a:solidFill>
              <a:srgbClr val="000000"/>
            </a:solidFill>
            <a:ln w="30430"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DAF30EDE-A05C-9F1F-5604-4C8468AC8541}"/>
                </a:ext>
              </a:extLst>
            </p:cNvPr>
            <p:cNvSpPr/>
            <p:nvPr>
              <p:custDataLst>
                <p:tags r:id="rId59"/>
              </p:custDataLst>
            </p:nvPr>
          </p:nvSpPr>
          <p:spPr>
            <a:xfrm>
              <a:off x="13808349" y="4251119"/>
              <a:ext cx="98243" cy="215610"/>
            </a:xfrm>
            <a:custGeom>
              <a:avLst/>
              <a:gdLst>
                <a:gd name="connsiteX0" fmla="*/ 43427 w 98243"/>
                <a:gd name="connsiteY0" fmla="*/ 83860 h 215610"/>
                <a:gd name="connsiteX1" fmla="*/ 43427 w 98243"/>
                <a:gd name="connsiteY1" fmla="*/ 48384 h 215610"/>
                <a:gd name="connsiteX2" fmla="*/ 71323 w 98243"/>
                <a:gd name="connsiteY2" fmla="*/ 6791 h 215610"/>
                <a:gd name="connsiteX3" fmla="*/ 81330 w 98243"/>
                <a:gd name="connsiteY3" fmla="*/ 8932 h 215610"/>
                <a:gd name="connsiteX4" fmla="*/ 72233 w 98243"/>
                <a:gd name="connsiteY4" fmla="*/ 21777 h 215610"/>
                <a:gd name="connsiteX5" fmla="*/ 85271 w 98243"/>
                <a:gd name="connsiteY5" fmla="*/ 34927 h 215610"/>
                <a:gd name="connsiteX6" fmla="*/ 98613 w 98243"/>
                <a:gd name="connsiteY6" fmla="*/ 21471 h 215610"/>
                <a:gd name="connsiteX7" fmla="*/ 71323 w 98243"/>
                <a:gd name="connsiteY7" fmla="*/ 63 h 215610"/>
                <a:gd name="connsiteX8" fmla="*/ 24324 w 98243"/>
                <a:gd name="connsiteY8" fmla="*/ 48690 h 215610"/>
                <a:gd name="connsiteX9" fmla="*/ 24324 w 98243"/>
                <a:gd name="connsiteY9" fmla="*/ 83860 h 215610"/>
                <a:gd name="connsiteX10" fmla="*/ 370 w 98243"/>
                <a:gd name="connsiteY10" fmla="*/ 83860 h 215610"/>
                <a:gd name="connsiteX11" fmla="*/ 370 w 98243"/>
                <a:gd name="connsiteY11" fmla="*/ 93341 h 215610"/>
                <a:gd name="connsiteX12" fmla="*/ 24324 w 98243"/>
                <a:gd name="connsiteY12" fmla="*/ 93341 h 215610"/>
                <a:gd name="connsiteX13" fmla="*/ 24324 w 98243"/>
                <a:gd name="connsiteY13" fmla="*/ 192430 h 215610"/>
                <a:gd name="connsiteX14" fmla="*/ 673 w 98243"/>
                <a:gd name="connsiteY14" fmla="*/ 206192 h 215610"/>
                <a:gd name="connsiteX15" fmla="*/ 673 w 98243"/>
                <a:gd name="connsiteY15" fmla="*/ 215673 h 215610"/>
                <a:gd name="connsiteX16" fmla="*/ 35240 w 98243"/>
                <a:gd name="connsiteY16" fmla="*/ 214756 h 215610"/>
                <a:gd name="connsiteX17" fmla="*/ 73749 w 98243"/>
                <a:gd name="connsiteY17" fmla="*/ 215673 h 215610"/>
                <a:gd name="connsiteX18" fmla="*/ 73749 w 98243"/>
                <a:gd name="connsiteY18" fmla="*/ 206192 h 215610"/>
                <a:gd name="connsiteX19" fmla="*/ 67382 w 98243"/>
                <a:gd name="connsiteY19" fmla="*/ 206192 h 215610"/>
                <a:gd name="connsiteX20" fmla="*/ 44337 w 98243"/>
                <a:gd name="connsiteY20" fmla="*/ 191818 h 215610"/>
                <a:gd name="connsiteX21" fmla="*/ 44337 w 98243"/>
                <a:gd name="connsiteY21" fmla="*/ 93341 h 215610"/>
                <a:gd name="connsiteX22" fmla="*/ 78904 w 98243"/>
                <a:gd name="connsiteY22" fmla="*/ 93341 h 215610"/>
                <a:gd name="connsiteX23" fmla="*/ 78904 w 98243"/>
                <a:gd name="connsiteY23" fmla="*/ 83860 h 215610"/>
                <a:gd name="connsiteX24" fmla="*/ 43427 w 98243"/>
                <a:gd name="connsiteY24" fmla="*/ 83860 h 21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8243" h="215610">
                  <a:moveTo>
                    <a:pt x="43427" y="83860"/>
                  </a:moveTo>
                  <a:lnTo>
                    <a:pt x="43427" y="48384"/>
                  </a:lnTo>
                  <a:cubicBezTo>
                    <a:pt x="43427" y="21471"/>
                    <a:pt x="57982" y="6791"/>
                    <a:pt x="71323" y="6791"/>
                  </a:cubicBezTo>
                  <a:cubicBezTo>
                    <a:pt x="72233" y="6791"/>
                    <a:pt x="76781" y="6791"/>
                    <a:pt x="81330" y="8932"/>
                  </a:cubicBezTo>
                  <a:cubicBezTo>
                    <a:pt x="77691" y="10155"/>
                    <a:pt x="72233" y="14131"/>
                    <a:pt x="72233" y="21777"/>
                  </a:cubicBezTo>
                  <a:cubicBezTo>
                    <a:pt x="72233" y="28811"/>
                    <a:pt x="77085" y="34927"/>
                    <a:pt x="85271" y="34927"/>
                  </a:cubicBezTo>
                  <a:cubicBezTo>
                    <a:pt x="94065" y="34927"/>
                    <a:pt x="98613" y="28811"/>
                    <a:pt x="98613" y="21471"/>
                  </a:cubicBezTo>
                  <a:cubicBezTo>
                    <a:pt x="98613" y="10155"/>
                    <a:pt x="87394" y="63"/>
                    <a:pt x="71323" y="63"/>
                  </a:cubicBezTo>
                  <a:cubicBezTo>
                    <a:pt x="50098" y="63"/>
                    <a:pt x="24324" y="16272"/>
                    <a:pt x="24324" y="48690"/>
                  </a:cubicBezTo>
                  <a:lnTo>
                    <a:pt x="24324" y="83860"/>
                  </a:lnTo>
                  <a:lnTo>
                    <a:pt x="370" y="83860"/>
                  </a:lnTo>
                  <a:lnTo>
                    <a:pt x="370" y="93341"/>
                  </a:lnTo>
                  <a:lnTo>
                    <a:pt x="24324" y="93341"/>
                  </a:lnTo>
                  <a:lnTo>
                    <a:pt x="24324" y="192430"/>
                  </a:lnTo>
                  <a:cubicBezTo>
                    <a:pt x="24324" y="206192"/>
                    <a:pt x="20989" y="206192"/>
                    <a:pt x="673" y="206192"/>
                  </a:cubicBezTo>
                  <a:lnTo>
                    <a:pt x="673" y="215673"/>
                  </a:lnTo>
                  <a:cubicBezTo>
                    <a:pt x="12499" y="215367"/>
                    <a:pt x="26750" y="214756"/>
                    <a:pt x="35240" y="214756"/>
                  </a:cubicBezTo>
                  <a:cubicBezTo>
                    <a:pt x="47369" y="214756"/>
                    <a:pt x="61620" y="214756"/>
                    <a:pt x="73749" y="215673"/>
                  </a:cubicBezTo>
                  <a:lnTo>
                    <a:pt x="73749" y="206192"/>
                  </a:lnTo>
                  <a:lnTo>
                    <a:pt x="67382" y="206192"/>
                  </a:lnTo>
                  <a:cubicBezTo>
                    <a:pt x="44943" y="206192"/>
                    <a:pt x="44337" y="202828"/>
                    <a:pt x="44337" y="191818"/>
                  </a:cubicBezTo>
                  <a:lnTo>
                    <a:pt x="44337" y="93341"/>
                  </a:lnTo>
                  <a:lnTo>
                    <a:pt x="78904" y="93341"/>
                  </a:lnTo>
                  <a:lnTo>
                    <a:pt x="78904" y="83860"/>
                  </a:lnTo>
                  <a:lnTo>
                    <a:pt x="43427" y="83860"/>
                  </a:lnTo>
                  <a:close/>
                </a:path>
              </a:pathLst>
            </a:custGeom>
            <a:solidFill>
              <a:srgbClr val="000000"/>
            </a:solidFill>
            <a:ln w="30430"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E04F7879-E919-3CB9-0B72-993675050C5A}"/>
                </a:ext>
              </a:extLst>
            </p:cNvPr>
            <p:cNvSpPr/>
            <p:nvPr>
              <p:custDataLst>
                <p:tags r:id="rId60"/>
              </p:custDataLst>
            </p:nvPr>
          </p:nvSpPr>
          <p:spPr>
            <a:xfrm>
              <a:off x="13900697" y="4331552"/>
              <a:ext cx="152519" cy="138541"/>
            </a:xfrm>
            <a:custGeom>
              <a:avLst/>
              <a:gdLst>
                <a:gd name="connsiteX0" fmla="*/ 109229 w 152519"/>
                <a:gd name="connsiteY0" fmla="*/ 111079 h 138541"/>
                <a:gd name="connsiteX1" fmla="*/ 109229 w 152519"/>
                <a:gd name="connsiteY1" fmla="*/ 138604 h 138541"/>
                <a:gd name="connsiteX2" fmla="*/ 152893 w 152519"/>
                <a:gd name="connsiteY2" fmla="*/ 135240 h 138541"/>
                <a:gd name="connsiteX3" fmla="*/ 152893 w 152519"/>
                <a:gd name="connsiteY3" fmla="*/ 125759 h 138541"/>
                <a:gd name="connsiteX4" fmla="*/ 129241 w 152519"/>
                <a:gd name="connsiteY4" fmla="*/ 108633 h 138541"/>
                <a:gd name="connsiteX5" fmla="*/ 129241 w 152519"/>
                <a:gd name="connsiteY5" fmla="*/ 63 h 138541"/>
                <a:gd name="connsiteX6" fmla="*/ 84668 w 152519"/>
                <a:gd name="connsiteY6" fmla="*/ 3427 h 138541"/>
                <a:gd name="connsiteX7" fmla="*/ 84668 w 152519"/>
                <a:gd name="connsiteY7" fmla="*/ 12908 h 138541"/>
                <a:gd name="connsiteX8" fmla="*/ 108319 w 152519"/>
                <a:gd name="connsiteY8" fmla="*/ 30034 h 138541"/>
                <a:gd name="connsiteX9" fmla="*/ 108319 w 152519"/>
                <a:gd name="connsiteY9" fmla="*/ 84472 h 138541"/>
                <a:gd name="connsiteX10" fmla="*/ 71630 w 152519"/>
                <a:gd name="connsiteY10" fmla="*/ 131876 h 138541"/>
                <a:gd name="connsiteX11" fmla="*/ 44946 w 152519"/>
                <a:gd name="connsiteY11" fmla="*/ 101598 h 138541"/>
                <a:gd name="connsiteX12" fmla="*/ 44946 w 152519"/>
                <a:gd name="connsiteY12" fmla="*/ 63 h 138541"/>
                <a:gd name="connsiteX13" fmla="*/ 373 w 152519"/>
                <a:gd name="connsiteY13" fmla="*/ 3427 h 138541"/>
                <a:gd name="connsiteX14" fmla="*/ 373 w 152519"/>
                <a:gd name="connsiteY14" fmla="*/ 12908 h 138541"/>
                <a:gd name="connsiteX15" fmla="*/ 24024 w 152519"/>
                <a:gd name="connsiteY15" fmla="*/ 41044 h 138541"/>
                <a:gd name="connsiteX16" fmla="*/ 24024 w 152519"/>
                <a:gd name="connsiteY16" fmla="*/ 86919 h 138541"/>
                <a:gd name="connsiteX17" fmla="*/ 70114 w 152519"/>
                <a:gd name="connsiteY17" fmla="*/ 138604 h 138541"/>
                <a:gd name="connsiteX18" fmla="*/ 109229 w 152519"/>
                <a:gd name="connsiteY18" fmla="*/ 111079 h 13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2519" h="138541">
                  <a:moveTo>
                    <a:pt x="109229" y="111079"/>
                  </a:moveTo>
                  <a:lnTo>
                    <a:pt x="109229" y="138604"/>
                  </a:lnTo>
                  <a:lnTo>
                    <a:pt x="152893" y="135240"/>
                  </a:lnTo>
                  <a:lnTo>
                    <a:pt x="152893" y="125759"/>
                  </a:lnTo>
                  <a:cubicBezTo>
                    <a:pt x="131667" y="125759"/>
                    <a:pt x="129241" y="123618"/>
                    <a:pt x="129241" y="108633"/>
                  </a:cubicBezTo>
                  <a:lnTo>
                    <a:pt x="129241" y="63"/>
                  </a:lnTo>
                  <a:lnTo>
                    <a:pt x="84668" y="3427"/>
                  </a:lnTo>
                  <a:lnTo>
                    <a:pt x="84668" y="12908"/>
                  </a:lnTo>
                  <a:cubicBezTo>
                    <a:pt x="105893" y="12908"/>
                    <a:pt x="108319" y="15048"/>
                    <a:pt x="108319" y="30034"/>
                  </a:cubicBezTo>
                  <a:lnTo>
                    <a:pt x="108319" y="84472"/>
                  </a:lnTo>
                  <a:cubicBezTo>
                    <a:pt x="108319" y="111079"/>
                    <a:pt x="93765" y="131876"/>
                    <a:pt x="71630" y="131876"/>
                  </a:cubicBezTo>
                  <a:cubicBezTo>
                    <a:pt x="46159" y="131876"/>
                    <a:pt x="44946" y="117502"/>
                    <a:pt x="44946" y="101598"/>
                  </a:cubicBezTo>
                  <a:lnTo>
                    <a:pt x="44946" y="63"/>
                  </a:lnTo>
                  <a:lnTo>
                    <a:pt x="373" y="3427"/>
                  </a:lnTo>
                  <a:lnTo>
                    <a:pt x="373" y="12908"/>
                  </a:lnTo>
                  <a:cubicBezTo>
                    <a:pt x="24024" y="12908"/>
                    <a:pt x="24024" y="13825"/>
                    <a:pt x="24024" y="41044"/>
                  </a:cubicBezTo>
                  <a:lnTo>
                    <a:pt x="24024" y="86919"/>
                  </a:lnTo>
                  <a:cubicBezTo>
                    <a:pt x="24024" y="110773"/>
                    <a:pt x="24024" y="138604"/>
                    <a:pt x="70114" y="138604"/>
                  </a:cubicBezTo>
                  <a:cubicBezTo>
                    <a:pt x="87094" y="138604"/>
                    <a:pt x="100436" y="130041"/>
                    <a:pt x="109229" y="111079"/>
                  </a:cubicBezTo>
                  <a:close/>
                </a:path>
              </a:pathLst>
            </a:custGeom>
            <a:solidFill>
              <a:srgbClr val="000000"/>
            </a:solidFill>
            <a:ln w="30430"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39493EA6-BEA3-566D-6A50-C09F8E57A164}"/>
                </a:ext>
              </a:extLst>
            </p:cNvPr>
            <p:cNvSpPr/>
            <p:nvPr>
              <p:custDataLst>
                <p:tags r:id="rId61"/>
              </p:custDataLst>
            </p:nvPr>
          </p:nvSpPr>
          <p:spPr>
            <a:xfrm>
              <a:off x="14069456" y="4254483"/>
              <a:ext cx="67314" cy="212246"/>
            </a:xfrm>
            <a:custGeom>
              <a:avLst/>
              <a:gdLst>
                <a:gd name="connsiteX0" fmla="*/ 44042 w 67314"/>
                <a:gd name="connsiteY0" fmla="*/ 63 h 212246"/>
                <a:gd name="connsiteX1" fmla="*/ 378 w 67314"/>
                <a:gd name="connsiteY1" fmla="*/ 3427 h 212246"/>
                <a:gd name="connsiteX2" fmla="*/ 378 w 67314"/>
                <a:gd name="connsiteY2" fmla="*/ 12908 h 212246"/>
                <a:gd name="connsiteX3" fmla="*/ 24030 w 67314"/>
                <a:gd name="connsiteY3" fmla="*/ 30034 h 212246"/>
                <a:gd name="connsiteX4" fmla="*/ 24030 w 67314"/>
                <a:gd name="connsiteY4" fmla="*/ 189066 h 212246"/>
                <a:gd name="connsiteX5" fmla="*/ 378 w 67314"/>
                <a:gd name="connsiteY5" fmla="*/ 202828 h 212246"/>
                <a:gd name="connsiteX6" fmla="*/ 378 w 67314"/>
                <a:gd name="connsiteY6" fmla="*/ 212309 h 212246"/>
                <a:gd name="connsiteX7" fmla="*/ 34036 w 67314"/>
                <a:gd name="connsiteY7" fmla="*/ 211391 h 212246"/>
                <a:gd name="connsiteX8" fmla="*/ 67693 w 67314"/>
                <a:gd name="connsiteY8" fmla="*/ 212309 h 212246"/>
                <a:gd name="connsiteX9" fmla="*/ 67693 w 67314"/>
                <a:gd name="connsiteY9" fmla="*/ 202828 h 212246"/>
                <a:gd name="connsiteX10" fmla="*/ 44042 w 67314"/>
                <a:gd name="connsiteY10" fmla="*/ 189066 h 212246"/>
                <a:gd name="connsiteX11" fmla="*/ 44042 w 67314"/>
                <a:gd name="connsiteY11" fmla="*/ 63 h 21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314" h="212246">
                  <a:moveTo>
                    <a:pt x="44042" y="63"/>
                  </a:moveTo>
                  <a:lnTo>
                    <a:pt x="378" y="3427"/>
                  </a:lnTo>
                  <a:lnTo>
                    <a:pt x="378" y="12908"/>
                  </a:lnTo>
                  <a:cubicBezTo>
                    <a:pt x="21604" y="12908"/>
                    <a:pt x="24030" y="15048"/>
                    <a:pt x="24030" y="30034"/>
                  </a:cubicBezTo>
                  <a:lnTo>
                    <a:pt x="24030" y="189066"/>
                  </a:lnTo>
                  <a:cubicBezTo>
                    <a:pt x="24030" y="202828"/>
                    <a:pt x="20694" y="202828"/>
                    <a:pt x="378" y="202828"/>
                  </a:cubicBezTo>
                  <a:lnTo>
                    <a:pt x="378" y="212309"/>
                  </a:lnTo>
                  <a:cubicBezTo>
                    <a:pt x="10385" y="212003"/>
                    <a:pt x="26455" y="211391"/>
                    <a:pt x="34036" y="211391"/>
                  </a:cubicBezTo>
                  <a:cubicBezTo>
                    <a:pt x="41616" y="211391"/>
                    <a:pt x="56474" y="212003"/>
                    <a:pt x="67693" y="212309"/>
                  </a:cubicBezTo>
                  <a:lnTo>
                    <a:pt x="67693" y="202828"/>
                  </a:lnTo>
                  <a:cubicBezTo>
                    <a:pt x="47378" y="202828"/>
                    <a:pt x="44042" y="202828"/>
                    <a:pt x="44042" y="189066"/>
                  </a:cubicBezTo>
                  <a:lnTo>
                    <a:pt x="44042" y="63"/>
                  </a:lnTo>
                  <a:close/>
                </a:path>
              </a:pathLst>
            </a:custGeom>
            <a:solidFill>
              <a:srgbClr val="000000"/>
            </a:solidFill>
            <a:ln w="30430"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EFA5DDCB-5B11-1E16-5A8F-99DEE1F7354D}"/>
                </a:ext>
              </a:extLst>
            </p:cNvPr>
            <p:cNvSpPr/>
            <p:nvPr>
              <p:custDataLst>
                <p:tags r:id="rId62"/>
              </p:custDataLst>
            </p:nvPr>
          </p:nvSpPr>
          <p:spPr>
            <a:xfrm>
              <a:off x="14153684" y="4254483"/>
              <a:ext cx="67314" cy="212246"/>
            </a:xfrm>
            <a:custGeom>
              <a:avLst/>
              <a:gdLst>
                <a:gd name="connsiteX0" fmla="*/ 44045 w 67314"/>
                <a:gd name="connsiteY0" fmla="*/ 63 h 212246"/>
                <a:gd name="connsiteX1" fmla="*/ 381 w 67314"/>
                <a:gd name="connsiteY1" fmla="*/ 3427 h 212246"/>
                <a:gd name="connsiteX2" fmla="*/ 381 w 67314"/>
                <a:gd name="connsiteY2" fmla="*/ 12908 h 212246"/>
                <a:gd name="connsiteX3" fmla="*/ 24032 w 67314"/>
                <a:gd name="connsiteY3" fmla="*/ 30034 h 212246"/>
                <a:gd name="connsiteX4" fmla="*/ 24032 w 67314"/>
                <a:gd name="connsiteY4" fmla="*/ 189066 h 212246"/>
                <a:gd name="connsiteX5" fmla="*/ 381 w 67314"/>
                <a:gd name="connsiteY5" fmla="*/ 202828 h 212246"/>
                <a:gd name="connsiteX6" fmla="*/ 381 w 67314"/>
                <a:gd name="connsiteY6" fmla="*/ 212309 h 212246"/>
                <a:gd name="connsiteX7" fmla="*/ 34039 w 67314"/>
                <a:gd name="connsiteY7" fmla="*/ 211391 h 212246"/>
                <a:gd name="connsiteX8" fmla="*/ 67696 w 67314"/>
                <a:gd name="connsiteY8" fmla="*/ 212309 h 212246"/>
                <a:gd name="connsiteX9" fmla="*/ 67696 w 67314"/>
                <a:gd name="connsiteY9" fmla="*/ 202828 h 212246"/>
                <a:gd name="connsiteX10" fmla="*/ 44045 w 67314"/>
                <a:gd name="connsiteY10" fmla="*/ 189066 h 212246"/>
                <a:gd name="connsiteX11" fmla="*/ 44045 w 67314"/>
                <a:gd name="connsiteY11" fmla="*/ 63 h 21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314" h="212246">
                  <a:moveTo>
                    <a:pt x="44045" y="63"/>
                  </a:moveTo>
                  <a:lnTo>
                    <a:pt x="381" y="3427"/>
                  </a:lnTo>
                  <a:lnTo>
                    <a:pt x="381" y="12908"/>
                  </a:lnTo>
                  <a:cubicBezTo>
                    <a:pt x="21607" y="12908"/>
                    <a:pt x="24032" y="15048"/>
                    <a:pt x="24032" y="30034"/>
                  </a:cubicBezTo>
                  <a:lnTo>
                    <a:pt x="24032" y="189066"/>
                  </a:lnTo>
                  <a:cubicBezTo>
                    <a:pt x="24032" y="202828"/>
                    <a:pt x="20697" y="202828"/>
                    <a:pt x="381" y="202828"/>
                  </a:cubicBezTo>
                  <a:lnTo>
                    <a:pt x="381" y="212309"/>
                  </a:lnTo>
                  <a:cubicBezTo>
                    <a:pt x="10388" y="212003"/>
                    <a:pt x="26458" y="211391"/>
                    <a:pt x="34039" y="211391"/>
                  </a:cubicBezTo>
                  <a:cubicBezTo>
                    <a:pt x="41619" y="211391"/>
                    <a:pt x="56477" y="212003"/>
                    <a:pt x="67696" y="212309"/>
                  </a:cubicBezTo>
                  <a:lnTo>
                    <a:pt x="67696" y="202828"/>
                  </a:lnTo>
                  <a:cubicBezTo>
                    <a:pt x="47380" y="202828"/>
                    <a:pt x="44045" y="202828"/>
                    <a:pt x="44045" y="189066"/>
                  </a:cubicBezTo>
                  <a:lnTo>
                    <a:pt x="44045" y="63"/>
                  </a:lnTo>
                  <a:close/>
                </a:path>
              </a:pathLst>
            </a:custGeom>
            <a:solidFill>
              <a:srgbClr val="000000"/>
            </a:solidFill>
            <a:ln w="30430"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0568F76A-2949-532F-B705-710127F8A4D4}"/>
                </a:ext>
              </a:extLst>
            </p:cNvPr>
            <p:cNvSpPr/>
            <p:nvPr>
              <p:custDataLst>
                <p:tags r:id="rId63"/>
              </p:custDataLst>
            </p:nvPr>
          </p:nvSpPr>
          <p:spPr>
            <a:xfrm>
              <a:off x="14253983" y="4434311"/>
              <a:ext cx="35476" cy="91443"/>
            </a:xfrm>
            <a:custGeom>
              <a:avLst/>
              <a:gdLst>
                <a:gd name="connsiteX0" fmla="*/ 35861 w 35476"/>
                <a:gd name="connsiteY0" fmla="*/ 32175 h 91443"/>
                <a:gd name="connsiteX1" fmla="*/ 16455 w 35476"/>
                <a:gd name="connsiteY1" fmla="*/ 63 h 91443"/>
                <a:gd name="connsiteX2" fmla="*/ 384 w 35476"/>
                <a:gd name="connsiteY2" fmla="*/ 16272 h 91443"/>
                <a:gd name="connsiteX3" fmla="*/ 16455 w 35476"/>
                <a:gd name="connsiteY3" fmla="*/ 32481 h 91443"/>
                <a:gd name="connsiteX4" fmla="*/ 27977 w 35476"/>
                <a:gd name="connsiteY4" fmla="*/ 28199 h 91443"/>
                <a:gd name="connsiteX5" fmla="*/ 28583 w 35476"/>
                <a:gd name="connsiteY5" fmla="*/ 27588 h 91443"/>
                <a:gd name="connsiteX6" fmla="*/ 29190 w 35476"/>
                <a:gd name="connsiteY6" fmla="*/ 32175 h 91443"/>
                <a:gd name="connsiteX7" fmla="*/ 7358 w 35476"/>
                <a:gd name="connsiteY7" fmla="*/ 84778 h 91443"/>
                <a:gd name="connsiteX8" fmla="*/ 5236 w 35476"/>
                <a:gd name="connsiteY8" fmla="*/ 88142 h 91443"/>
                <a:gd name="connsiteX9" fmla="*/ 8268 w 35476"/>
                <a:gd name="connsiteY9" fmla="*/ 91506 h 91443"/>
                <a:gd name="connsiteX10" fmla="*/ 35861 w 35476"/>
                <a:gd name="connsiteY10" fmla="*/ 32175 h 91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76" h="91443">
                  <a:moveTo>
                    <a:pt x="35861" y="32175"/>
                  </a:moveTo>
                  <a:cubicBezTo>
                    <a:pt x="35861" y="12602"/>
                    <a:pt x="28583" y="63"/>
                    <a:pt x="16455" y="63"/>
                  </a:cubicBezTo>
                  <a:cubicBezTo>
                    <a:pt x="5842" y="63"/>
                    <a:pt x="384" y="8320"/>
                    <a:pt x="384" y="16272"/>
                  </a:cubicBezTo>
                  <a:cubicBezTo>
                    <a:pt x="384" y="24223"/>
                    <a:pt x="5539" y="32481"/>
                    <a:pt x="16455" y="32481"/>
                  </a:cubicBezTo>
                  <a:cubicBezTo>
                    <a:pt x="21306" y="32481"/>
                    <a:pt x="24945" y="30646"/>
                    <a:pt x="27977" y="28199"/>
                  </a:cubicBezTo>
                  <a:lnTo>
                    <a:pt x="28583" y="27588"/>
                  </a:lnTo>
                  <a:cubicBezTo>
                    <a:pt x="28887" y="27588"/>
                    <a:pt x="29190" y="27893"/>
                    <a:pt x="29190" y="32175"/>
                  </a:cubicBezTo>
                  <a:cubicBezTo>
                    <a:pt x="29190" y="51748"/>
                    <a:pt x="20700" y="70404"/>
                    <a:pt x="7358" y="84778"/>
                  </a:cubicBezTo>
                  <a:cubicBezTo>
                    <a:pt x="5539" y="86613"/>
                    <a:pt x="5236" y="86919"/>
                    <a:pt x="5236" y="88142"/>
                  </a:cubicBezTo>
                  <a:cubicBezTo>
                    <a:pt x="5236" y="90283"/>
                    <a:pt x="6752" y="91506"/>
                    <a:pt x="8268" y="91506"/>
                  </a:cubicBezTo>
                  <a:cubicBezTo>
                    <a:pt x="11906" y="91506"/>
                    <a:pt x="35861" y="67345"/>
                    <a:pt x="35861" y="32175"/>
                  </a:cubicBezTo>
                  <a:close/>
                </a:path>
              </a:pathLst>
            </a:custGeom>
            <a:solidFill>
              <a:srgbClr val="000000"/>
            </a:solidFill>
            <a:ln w="30430"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2B65A67B-A6CC-CD18-0382-97439E38A3F4}"/>
                </a:ext>
              </a:extLst>
            </p:cNvPr>
            <p:cNvSpPr/>
            <p:nvPr>
              <p:custDataLst>
                <p:tags r:id="rId64"/>
              </p:custDataLst>
            </p:nvPr>
          </p:nvSpPr>
          <p:spPr>
            <a:xfrm>
              <a:off x="14419386" y="4262129"/>
              <a:ext cx="64889" cy="204600"/>
            </a:xfrm>
            <a:custGeom>
              <a:avLst/>
              <a:gdLst>
                <a:gd name="connsiteX0" fmla="*/ 44054 w 64889"/>
                <a:gd name="connsiteY0" fmla="*/ 69486 h 204600"/>
                <a:gd name="connsiteX1" fmla="*/ 1603 w 64889"/>
                <a:gd name="connsiteY1" fmla="*/ 72850 h 204600"/>
                <a:gd name="connsiteX2" fmla="*/ 1603 w 64889"/>
                <a:gd name="connsiteY2" fmla="*/ 82331 h 204600"/>
                <a:gd name="connsiteX3" fmla="*/ 24041 w 64889"/>
                <a:gd name="connsiteY3" fmla="*/ 99152 h 204600"/>
                <a:gd name="connsiteX4" fmla="*/ 24041 w 64889"/>
                <a:gd name="connsiteY4" fmla="*/ 181420 h 204600"/>
                <a:gd name="connsiteX5" fmla="*/ 390 w 64889"/>
                <a:gd name="connsiteY5" fmla="*/ 195182 h 204600"/>
                <a:gd name="connsiteX6" fmla="*/ 390 w 64889"/>
                <a:gd name="connsiteY6" fmla="*/ 204663 h 204600"/>
                <a:gd name="connsiteX7" fmla="*/ 33744 w 64889"/>
                <a:gd name="connsiteY7" fmla="*/ 203746 h 204600"/>
                <a:gd name="connsiteX8" fmla="*/ 65279 w 64889"/>
                <a:gd name="connsiteY8" fmla="*/ 204663 h 204600"/>
                <a:gd name="connsiteX9" fmla="*/ 65279 w 64889"/>
                <a:gd name="connsiteY9" fmla="*/ 195182 h 204600"/>
                <a:gd name="connsiteX10" fmla="*/ 44054 w 64889"/>
                <a:gd name="connsiteY10" fmla="*/ 181726 h 204600"/>
                <a:gd name="connsiteX11" fmla="*/ 44054 w 64889"/>
                <a:gd name="connsiteY11" fmla="*/ 69486 h 204600"/>
                <a:gd name="connsiteX12" fmla="*/ 45267 w 64889"/>
                <a:gd name="connsiteY12" fmla="*/ 16272 h 204600"/>
                <a:gd name="connsiteX13" fmla="*/ 29196 w 64889"/>
                <a:gd name="connsiteY13" fmla="*/ 63 h 204600"/>
                <a:gd name="connsiteX14" fmla="*/ 13125 w 64889"/>
                <a:gd name="connsiteY14" fmla="*/ 16272 h 204600"/>
                <a:gd name="connsiteX15" fmla="*/ 29196 w 64889"/>
                <a:gd name="connsiteY15" fmla="*/ 32481 h 204600"/>
                <a:gd name="connsiteX16" fmla="*/ 45267 w 64889"/>
                <a:gd name="connsiteY16" fmla="*/ 16272 h 20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889" h="204600">
                  <a:moveTo>
                    <a:pt x="44054" y="69486"/>
                  </a:moveTo>
                  <a:lnTo>
                    <a:pt x="1603" y="72850"/>
                  </a:lnTo>
                  <a:lnTo>
                    <a:pt x="1603" y="82331"/>
                  </a:lnTo>
                  <a:cubicBezTo>
                    <a:pt x="21312" y="82331"/>
                    <a:pt x="24041" y="84166"/>
                    <a:pt x="24041" y="99152"/>
                  </a:cubicBezTo>
                  <a:lnTo>
                    <a:pt x="24041" y="181420"/>
                  </a:lnTo>
                  <a:cubicBezTo>
                    <a:pt x="24041" y="195182"/>
                    <a:pt x="20706" y="195182"/>
                    <a:pt x="390" y="195182"/>
                  </a:cubicBezTo>
                  <a:lnTo>
                    <a:pt x="390" y="204663"/>
                  </a:lnTo>
                  <a:cubicBezTo>
                    <a:pt x="10093" y="204357"/>
                    <a:pt x="26467" y="203746"/>
                    <a:pt x="33744" y="203746"/>
                  </a:cubicBezTo>
                  <a:cubicBezTo>
                    <a:pt x="44357" y="203746"/>
                    <a:pt x="54970" y="204357"/>
                    <a:pt x="65279" y="204663"/>
                  </a:cubicBezTo>
                  <a:lnTo>
                    <a:pt x="65279" y="195182"/>
                  </a:lnTo>
                  <a:cubicBezTo>
                    <a:pt x="45267" y="195182"/>
                    <a:pt x="44054" y="193653"/>
                    <a:pt x="44054" y="181726"/>
                  </a:cubicBezTo>
                  <a:lnTo>
                    <a:pt x="44054" y="69486"/>
                  </a:lnTo>
                  <a:close/>
                  <a:moveTo>
                    <a:pt x="45267" y="16272"/>
                  </a:moveTo>
                  <a:cubicBezTo>
                    <a:pt x="45267" y="6485"/>
                    <a:pt x="37686" y="63"/>
                    <a:pt x="29196" y="63"/>
                  </a:cubicBezTo>
                  <a:cubicBezTo>
                    <a:pt x="19796" y="63"/>
                    <a:pt x="13125" y="8320"/>
                    <a:pt x="13125" y="16272"/>
                  </a:cubicBezTo>
                  <a:cubicBezTo>
                    <a:pt x="13125" y="24529"/>
                    <a:pt x="19796" y="32481"/>
                    <a:pt x="29196" y="32481"/>
                  </a:cubicBezTo>
                  <a:cubicBezTo>
                    <a:pt x="37686" y="32481"/>
                    <a:pt x="45267" y="26058"/>
                    <a:pt x="45267" y="16272"/>
                  </a:cubicBezTo>
                  <a:close/>
                </a:path>
              </a:pathLst>
            </a:custGeom>
            <a:solidFill>
              <a:srgbClr val="000000"/>
            </a:solidFill>
            <a:ln w="30430"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E6A40ABC-6098-5803-C706-85B77A39B548}"/>
                </a:ext>
              </a:extLst>
            </p:cNvPr>
            <p:cNvSpPr/>
            <p:nvPr>
              <p:custDataLst>
                <p:tags r:id="rId65"/>
              </p:custDataLst>
            </p:nvPr>
          </p:nvSpPr>
          <p:spPr>
            <a:xfrm>
              <a:off x="14519685" y="4434311"/>
              <a:ext cx="32141" cy="32418"/>
            </a:xfrm>
            <a:custGeom>
              <a:avLst/>
              <a:gdLst>
                <a:gd name="connsiteX0" fmla="*/ 32534 w 32141"/>
                <a:gd name="connsiteY0" fmla="*/ 16272 h 32418"/>
                <a:gd name="connsiteX1" fmla="*/ 16463 w 32141"/>
                <a:gd name="connsiteY1" fmla="*/ 63 h 32418"/>
                <a:gd name="connsiteX2" fmla="*/ 393 w 32141"/>
                <a:gd name="connsiteY2" fmla="*/ 16272 h 32418"/>
                <a:gd name="connsiteX3" fmla="*/ 16463 w 32141"/>
                <a:gd name="connsiteY3" fmla="*/ 32481 h 32418"/>
                <a:gd name="connsiteX4" fmla="*/ 32534 w 32141"/>
                <a:gd name="connsiteY4" fmla="*/ 16272 h 32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41" h="32418">
                  <a:moveTo>
                    <a:pt x="32534" y="16272"/>
                  </a:moveTo>
                  <a:cubicBezTo>
                    <a:pt x="32534" y="7403"/>
                    <a:pt x="25257" y="63"/>
                    <a:pt x="16463" y="63"/>
                  </a:cubicBezTo>
                  <a:cubicBezTo>
                    <a:pt x="7670" y="63"/>
                    <a:pt x="393" y="7403"/>
                    <a:pt x="393" y="16272"/>
                  </a:cubicBezTo>
                  <a:cubicBezTo>
                    <a:pt x="393" y="25141"/>
                    <a:pt x="7670" y="32481"/>
                    <a:pt x="16463" y="32481"/>
                  </a:cubicBezTo>
                  <a:cubicBezTo>
                    <a:pt x="25257" y="32481"/>
                    <a:pt x="32534" y="25141"/>
                    <a:pt x="32534" y="16272"/>
                  </a:cubicBezTo>
                  <a:close/>
                </a:path>
              </a:pathLst>
            </a:custGeom>
            <a:solidFill>
              <a:srgbClr val="000000"/>
            </a:solidFill>
            <a:ln w="30430"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939FECE7-E595-1B95-45ED-65E30E80FA85}"/>
                </a:ext>
              </a:extLst>
            </p:cNvPr>
            <p:cNvSpPr/>
            <p:nvPr>
              <p:custDataLst>
                <p:tags r:id="rId66"/>
              </p:custDataLst>
            </p:nvPr>
          </p:nvSpPr>
          <p:spPr>
            <a:xfrm>
              <a:off x="14586326" y="4329717"/>
              <a:ext cx="117346" cy="140376"/>
            </a:xfrm>
            <a:custGeom>
              <a:avLst/>
              <a:gdLst>
                <a:gd name="connsiteX0" fmla="*/ 25866 w 117346"/>
                <a:gd name="connsiteY0" fmla="*/ 60006 h 140376"/>
                <a:gd name="connsiteX1" fmla="*/ 63465 w 117346"/>
                <a:gd name="connsiteY1" fmla="*/ 6791 h 140376"/>
                <a:gd name="connsiteX2" fmla="*/ 97729 w 117346"/>
                <a:gd name="connsiteY2" fmla="*/ 60006 h 140376"/>
                <a:gd name="connsiteX3" fmla="*/ 25866 w 117346"/>
                <a:gd name="connsiteY3" fmla="*/ 60006 h 140376"/>
                <a:gd name="connsiteX4" fmla="*/ 25563 w 117346"/>
                <a:gd name="connsiteY4" fmla="*/ 66428 h 140376"/>
                <a:gd name="connsiteX5" fmla="*/ 110161 w 117346"/>
                <a:gd name="connsiteY5" fmla="*/ 66428 h 140376"/>
                <a:gd name="connsiteX6" fmla="*/ 117742 w 117346"/>
                <a:gd name="connsiteY6" fmla="*/ 60006 h 140376"/>
                <a:gd name="connsiteX7" fmla="*/ 63465 w 117346"/>
                <a:gd name="connsiteY7" fmla="*/ 63 h 140376"/>
                <a:gd name="connsiteX8" fmla="*/ 396 w 117346"/>
                <a:gd name="connsiteY8" fmla="*/ 69792 h 140376"/>
                <a:gd name="connsiteX9" fmla="*/ 67104 w 117346"/>
                <a:gd name="connsiteY9" fmla="*/ 140439 h 140376"/>
                <a:gd name="connsiteX10" fmla="*/ 117742 w 117346"/>
                <a:gd name="connsiteY10" fmla="*/ 100681 h 140376"/>
                <a:gd name="connsiteX11" fmla="*/ 113800 w 117346"/>
                <a:gd name="connsiteY11" fmla="*/ 97011 h 140376"/>
                <a:gd name="connsiteX12" fmla="*/ 109858 w 117346"/>
                <a:gd name="connsiteY12" fmla="*/ 101293 h 140376"/>
                <a:gd name="connsiteX13" fmla="*/ 68923 w 117346"/>
                <a:gd name="connsiteY13" fmla="*/ 132793 h 140376"/>
                <a:gd name="connsiteX14" fmla="*/ 34659 w 117346"/>
                <a:gd name="connsiteY14" fmla="*/ 112302 h 140376"/>
                <a:gd name="connsiteX15" fmla="*/ 25563 w 117346"/>
                <a:gd name="connsiteY15" fmla="*/ 66428 h 14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7346" h="140376">
                  <a:moveTo>
                    <a:pt x="25866" y="60006"/>
                  </a:moveTo>
                  <a:cubicBezTo>
                    <a:pt x="27685" y="14437"/>
                    <a:pt x="53156" y="6791"/>
                    <a:pt x="63465" y="6791"/>
                  </a:cubicBezTo>
                  <a:cubicBezTo>
                    <a:pt x="94697" y="6791"/>
                    <a:pt x="97729" y="48078"/>
                    <a:pt x="97729" y="60006"/>
                  </a:cubicBezTo>
                  <a:lnTo>
                    <a:pt x="25866" y="60006"/>
                  </a:lnTo>
                  <a:close/>
                  <a:moveTo>
                    <a:pt x="25563" y="66428"/>
                  </a:moveTo>
                  <a:lnTo>
                    <a:pt x="110161" y="66428"/>
                  </a:lnTo>
                  <a:cubicBezTo>
                    <a:pt x="116832" y="66428"/>
                    <a:pt x="117742" y="66428"/>
                    <a:pt x="117742" y="60006"/>
                  </a:cubicBezTo>
                  <a:cubicBezTo>
                    <a:pt x="117742" y="29728"/>
                    <a:pt x="101368" y="63"/>
                    <a:pt x="63465" y="63"/>
                  </a:cubicBezTo>
                  <a:cubicBezTo>
                    <a:pt x="28292" y="63"/>
                    <a:pt x="396" y="31563"/>
                    <a:pt x="396" y="69792"/>
                  </a:cubicBezTo>
                  <a:cubicBezTo>
                    <a:pt x="396" y="110773"/>
                    <a:pt x="32234" y="140439"/>
                    <a:pt x="67104" y="140439"/>
                  </a:cubicBezTo>
                  <a:cubicBezTo>
                    <a:pt x="104097" y="140439"/>
                    <a:pt x="117742" y="106492"/>
                    <a:pt x="117742" y="100681"/>
                  </a:cubicBezTo>
                  <a:cubicBezTo>
                    <a:pt x="117742" y="97623"/>
                    <a:pt x="115316" y="97011"/>
                    <a:pt x="113800" y="97011"/>
                  </a:cubicBezTo>
                  <a:cubicBezTo>
                    <a:pt x="111071" y="97011"/>
                    <a:pt x="110464" y="98846"/>
                    <a:pt x="109858" y="101293"/>
                  </a:cubicBezTo>
                  <a:cubicBezTo>
                    <a:pt x="99245" y="132793"/>
                    <a:pt x="71955" y="132793"/>
                    <a:pt x="68923" y="132793"/>
                  </a:cubicBezTo>
                  <a:cubicBezTo>
                    <a:pt x="53762" y="132793"/>
                    <a:pt x="41633" y="123618"/>
                    <a:pt x="34659" y="112302"/>
                  </a:cubicBezTo>
                  <a:cubicBezTo>
                    <a:pt x="25563" y="97623"/>
                    <a:pt x="25563" y="77438"/>
                    <a:pt x="25563" y="66428"/>
                  </a:cubicBezTo>
                  <a:close/>
                </a:path>
              </a:pathLst>
            </a:custGeom>
            <a:solidFill>
              <a:srgbClr val="000000"/>
            </a:solidFill>
            <a:ln w="30430"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14E6C217-7215-67F0-C6D2-54D0207579C6}"/>
                </a:ext>
              </a:extLst>
            </p:cNvPr>
            <p:cNvSpPr/>
            <p:nvPr>
              <p:custDataLst>
                <p:tags r:id="rId67"/>
              </p:custDataLst>
            </p:nvPr>
          </p:nvSpPr>
          <p:spPr>
            <a:xfrm>
              <a:off x="14738677" y="4434311"/>
              <a:ext cx="32141" cy="32418"/>
            </a:xfrm>
            <a:custGeom>
              <a:avLst/>
              <a:gdLst>
                <a:gd name="connsiteX0" fmla="*/ 32541 w 32141"/>
                <a:gd name="connsiteY0" fmla="*/ 16272 h 32418"/>
                <a:gd name="connsiteX1" fmla="*/ 16471 w 32141"/>
                <a:gd name="connsiteY1" fmla="*/ 63 h 32418"/>
                <a:gd name="connsiteX2" fmla="*/ 400 w 32141"/>
                <a:gd name="connsiteY2" fmla="*/ 16272 h 32418"/>
                <a:gd name="connsiteX3" fmla="*/ 16471 w 32141"/>
                <a:gd name="connsiteY3" fmla="*/ 32481 h 32418"/>
                <a:gd name="connsiteX4" fmla="*/ 32541 w 32141"/>
                <a:gd name="connsiteY4" fmla="*/ 16272 h 32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41" h="32418">
                  <a:moveTo>
                    <a:pt x="32541" y="16272"/>
                  </a:moveTo>
                  <a:cubicBezTo>
                    <a:pt x="32541" y="7403"/>
                    <a:pt x="25264" y="63"/>
                    <a:pt x="16471" y="63"/>
                  </a:cubicBezTo>
                  <a:cubicBezTo>
                    <a:pt x="7677" y="63"/>
                    <a:pt x="400" y="7403"/>
                    <a:pt x="400" y="16272"/>
                  </a:cubicBezTo>
                  <a:cubicBezTo>
                    <a:pt x="400" y="25141"/>
                    <a:pt x="7677" y="32481"/>
                    <a:pt x="16471" y="32481"/>
                  </a:cubicBezTo>
                  <a:cubicBezTo>
                    <a:pt x="25264" y="32481"/>
                    <a:pt x="32541" y="25141"/>
                    <a:pt x="32541" y="16272"/>
                  </a:cubicBezTo>
                  <a:close/>
                </a:path>
              </a:pathLst>
            </a:custGeom>
            <a:solidFill>
              <a:srgbClr val="000000"/>
            </a:solidFill>
            <a:ln w="30430"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814D7FF3-E67F-BDD7-EB6B-8B0774614FD2}"/>
                </a:ext>
              </a:extLst>
            </p:cNvPr>
            <p:cNvSpPr/>
            <p:nvPr>
              <p:custDataLst>
                <p:tags r:id="rId68"/>
              </p:custDataLst>
            </p:nvPr>
          </p:nvSpPr>
          <p:spPr>
            <a:xfrm>
              <a:off x="14822905" y="4434311"/>
              <a:ext cx="35476" cy="91443"/>
            </a:xfrm>
            <a:custGeom>
              <a:avLst/>
              <a:gdLst>
                <a:gd name="connsiteX0" fmla="*/ 35879 w 35476"/>
                <a:gd name="connsiteY0" fmla="*/ 32175 h 91443"/>
                <a:gd name="connsiteX1" fmla="*/ 16473 w 35476"/>
                <a:gd name="connsiteY1" fmla="*/ 63 h 91443"/>
                <a:gd name="connsiteX2" fmla="*/ 403 w 35476"/>
                <a:gd name="connsiteY2" fmla="*/ 16272 h 91443"/>
                <a:gd name="connsiteX3" fmla="*/ 16473 w 35476"/>
                <a:gd name="connsiteY3" fmla="*/ 32481 h 91443"/>
                <a:gd name="connsiteX4" fmla="*/ 27996 w 35476"/>
                <a:gd name="connsiteY4" fmla="*/ 28199 h 91443"/>
                <a:gd name="connsiteX5" fmla="*/ 28602 w 35476"/>
                <a:gd name="connsiteY5" fmla="*/ 27588 h 91443"/>
                <a:gd name="connsiteX6" fmla="*/ 29209 w 35476"/>
                <a:gd name="connsiteY6" fmla="*/ 32175 h 91443"/>
                <a:gd name="connsiteX7" fmla="*/ 7377 w 35476"/>
                <a:gd name="connsiteY7" fmla="*/ 84778 h 91443"/>
                <a:gd name="connsiteX8" fmla="*/ 5254 w 35476"/>
                <a:gd name="connsiteY8" fmla="*/ 88142 h 91443"/>
                <a:gd name="connsiteX9" fmla="*/ 8286 w 35476"/>
                <a:gd name="connsiteY9" fmla="*/ 91506 h 91443"/>
                <a:gd name="connsiteX10" fmla="*/ 35879 w 35476"/>
                <a:gd name="connsiteY10" fmla="*/ 32175 h 91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76" h="91443">
                  <a:moveTo>
                    <a:pt x="35879" y="32175"/>
                  </a:moveTo>
                  <a:cubicBezTo>
                    <a:pt x="35879" y="12602"/>
                    <a:pt x="28602" y="63"/>
                    <a:pt x="16473" y="63"/>
                  </a:cubicBezTo>
                  <a:cubicBezTo>
                    <a:pt x="5861" y="63"/>
                    <a:pt x="403" y="8320"/>
                    <a:pt x="403" y="16272"/>
                  </a:cubicBezTo>
                  <a:cubicBezTo>
                    <a:pt x="403" y="24223"/>
                    <a:pt x="5557" y="32481"/>
                    <a:pt x="16473" y="32481"/>
                  </a:cubicBezTo>
                  <a:cubicBezTo>
                    <a:pt x="21325" y="32481"/>
                    <a:pt x="24964" y="30646"/>
                    <a:pt x="27996" y="28199"/>
                  </a:cubicBezTo>
                  <a:lnTo>
                    <a:pt x="28602" y="27588"/>
                  </a:lnTo>
                  <a:cubicBezTo>
                    <a:pt x="28905" y="27588"/>
                    <a:pt x="29209" y="27893"/>
                    <a:pt x="29209" y="32175"/>
                  </a:cubicBezTo>
                  <a:cubicBezTo>
                    <a:pt x="29209" y="51748"/>
                    <a:pt x="20718" y="70404"/>
                    <a:pt x="7377" y="84778"/>
                  </a:cubicBezTo>
                  <a:cubicBezTo>
                    <a:pt x="5557" y="86613"/>
                    <a:pt x="5254" y="86919"/>
                    <a:pt x="5254" y="88142"/>
                  </a:cubicBezTo>
                  <a:cubicBezTo>
                    <a:pt x="5254" y="90283"/>
                    <a:pt x="6770" y="91506"/>
                    <a:pt x="8286" y="91506"/>
                  </a:cubicBezTo>
                  <a:cubicBezTo>
                    <a:pt x="11925" y="91506"/>
                    <a:pt x="35879" y="67345"/>
                    <a:pt x="35879" y="32175"/>
                  </a:cubicBezTo>
                  <a:close/>
                </a:path>
              </a:pathLst>
            </a:custGeom>
            <a:solidFill>
              <a:srgbClr val="000000"/>
            </a:solidFill>
            <a:ln w="30430"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ED6DCF95-F241-635B-7B27-D1DDA6C35051}"/>
                </a:ext>
              </a:extLst>
            </p:cNvPr>
            <p:cNvSpPr/>
            <p:nvPr>
              <p:custDataLst>
                <p:tags r:id="rId69"/>
              </p:custDataLst>
            </p:nvPr>
          </p:nvSpPr>
          <p:spPr>
            <a:xfrm>
              <a:off x="4432092" y="4656785"/>
              <a:ext cx="216499" cy="208882"/>
            </a:xfrm>
            <a:custGeom>
              <a:avLst/>
              <a:gdLst>
                <a:gd name="connsiteX0" fmla="*/ 79809 w 216499"/>
                <a:gd name="connsiteY0" fmla="*/ 112315 h 208882"/>
                <a:gd name="connsiteX1" fmla="*/ 131356 w 216499"/>
                <a:gd name="connsiteY1" fmla="*/ 112315 h 208882"/>
                <a:gd name="connsiteX2" fmla="*/ 216561 w 216499"/>
                <a:gd name="connsiteY2" fmla="*/ 46256 h 208882"/>
                <a:gd name="connsiteX3" fmla="*/ 156826 w 216499"/>
                <a:gd name="connsiteY3" fmla="*/ 76 h 208882"/>
                <a:gd name="connsiteX4" fmla="*/ 58583 w 216499"/>
                <a:gd name="connsiteY4" fmla="*/ 76 h 208882"/>
                <a:gd name="connsiteX5" fmla="*/ 49487 w 216499"/>
                <a:gd name="connsiteY5" fmla="*/ 5887 h 208882"/>
                <a:gd name="connsiteX6" fmla="*/ 58280 w 216499"/>
                <a:gd name="connsiteY6" fmla="*/ 9556 h 208882"/>
                <a:gd name="connsiteX7" fmla="*/ 71318 w 216499"/>
                <a:gd name="connsiteY7" fmla="*/ 10168 h 208882"/>
                <a:gd name="connsiteX8" fmla="*/ 77989 w 216499"/>
                <a:gd name="connsiteY8" fmla="*/ 15061 h 208882"/>
                <a:gd name="connsiteX9" fmla="*/ 76776 w 216499"/>
                <a:gd name="connsiteY9" fmla="*/ 20872 h 208882"/>
                <a:gd name="connsiteX10" fmla="*/ 36145 w 216499"/>
                <a:gd name="connsiteY10" fmla="*/ 185103 h 208882"/>
                <a:gd name="connsiteX11" fmla="*/ 8552 w 216499"/>
                <a:gd name="connsiteY11" fmla="*/ 199477 h 208882"/>
                <a:gd name="connsiteX12" fmla="*/ 62 w 216499"/>
                <a:gd name="connsiteY12" fmla="*/ 205288 h 208882"/>
                <a:gd name="connsiteX13" fmla="*/ 4610 w 216499"/>
                <a:gd name="connsiteY13" fmla="*/ 208958 h 208882"/>
                <a:gd name="connsiteX14" fmla="*/ 43119 w 216499"/>
                <a:gd name="connsiteY14" fmla="*/ 208040 h 208882"/>
                <a:gd name="connsiteX15" fmla="*/ 62525 w 216499"/>
                <a:gd name="connsiteY15" fmla="*/ 208346 h 208882"/>
                <a:gd name="connsiteX16" fmla="*/ 82234 w 216499"/>
                <a:gd name="connsiteY16" fmla="*/ 208958 h 208882"/>
                <a:gd name="connsiteX17" fmla="*/ 88299 w 216499"/>
                <a:gd name="connsiteY17" fmla="*/ 202841 h 208882"/>
                <a:gd name="connsiteX18" fmla="*/ 79809 w 216499"/>
                <a:gd name="connsiteY18" fmla="*/ 199477 h 208882"/>
                <a:gd name="connsiteX19" fmla="*/ 60099 w 216499"/>
                <a:gd name="connsiteY19" fmla="*/ 193972 h 208882"/>
                <a:gd name="connsiteX20" fmla="*/ 61009 w 216499"/>
                <a:gd name="connsiteY20" fmla="*/ 188773 h 208882"/>
                <a:gd name="connsiteX21" fmla="*/ 79809 w 216499"/>
                <a:gd name="connsiteY21" fmla="*/ 112315 h 208882"/>
                <a:gd name="connsiteX22" fmla="*/ 101640 w 216499"/>
                <a:gd name="connsiteY22" fmla="*/ 21178 h 208882"/>
                <a:gd name="connsiteX23" fmla="*/ 118014 w 216499"/>
                <a:gd name="connsiteY23" fmla="*/ 9556 h 208882"/>
                <a:gd name="connsiteX24" fmla="*/ 147123 w 216499"/>
                <a:gd name="connsiteY24" fmla="*/ 9556 h 208882"/>
                <a:gd name="connsiteX25" fmla="*/ 188361 w 216499"/>
                <a:gd name="connsiteY25" fmla="*/ 38916 h 208882"/>
                <a:gd name="connsiteX26" fmla="*/ 170471 w 216499"/>
                <a:gd name="connsiteY26" fmla="*/ 88155 h 208882"/>
                <a:gd name="connsiteX27" fmla="*/ 123775 w 216499"/>
                <a:gd name="connsiteY27" fmla="*/ 104364 h 208882"/>
                <a:gd name="connsiteX28" fmla="*/ 81021 w 216499"/>
                <a:gd name="connsiteY28" fmla="*/ 104364 h 208882"/>
                <a:gd name="connsiteX29" fmla="*/ 101640 w 216499"/>
                <a:gd name="connsiteY29" fmla="*/ 21178 h 208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6499" h="208882">
                  <a:moveTo>
                    <a:pt x="79809" y="112315"/>
                  </a:moveTo>
                  <a:lnTo>
                    <a:pt x="131356" y="112315"/>
                  </a:lnTo>
                  <a:cubicBezTo>
                    <a:pt x="174413" y="112315"/>
                    <a:pt x="216561" y="80509"/>
                    <a:pt x="216561" y="46256"/>
                  </a:cubicBezTo>
                  <a:cubicBezTo>
                    <a:pt x="216561" y="22707"/>
                    <a:pt x="196548" y="76"/>
                    <a:pt x="156826" y="76"/>
                  </a:cubicBezTo>
                  <a:lnTo>
                    <a:pt x="58583" y="76"/>
                  </a:lnTo>
                  <a:cubicBezTo>
                    <a:pt x="52822" y="76"/>
                    <a:pt x="49487" y="76"/>
                    <a:pt x="49487" y="5887"/>
                  </a:cubicBezTo>
                  <a:cubicBezTo>
                    <a:pt x="49487" y="9556"/>
                    <a:pt x="52216" y="9556"/>
                    <a:pt x="58280" y="9556"/>
                  </a:cubicBezTo>
                  <a:cubicBezTo>
                    <a:pt x="62222" y="9556"/>
                    <a:pt x="67680" y="9862"/>
                    <a:pt x="71318" y="10168"/>
                  </a:cubicBezTo>
                  <a:cubicBezTo>
                    <a:pt x="76170" y="10780"/>
                    <a:pt x="77989" y="11697"/>
                    <a:pt x="77989" y="15061"/>
                  </a:cubicBezTo>
                  <a:cubicBezTo>
                    <a:pt x="77989" y="16285"/>
                    <a:pt x="77686" y="17202"/>
                    <a:pt x="76776" y="20872"/>
                  </a:cubicBezTo>
                  <a:lnTo>
                    <a:pt x="36145" y="185103"/>
                  </a:lnTo>
                  <a:cubicBezTo>
                    <a:pt x="33113" y="197030"/>
                    <a:pt x="32506" y="199477"/>
                    <a:pt x="8552" y="199477"/>
                  </a:cubicBezTo>
                  <a:cubicBezTo>
                    <a:pt x="3397" y="199477"/>
                    <a:pt x="62" y="199477"/>
                    <a:pt x="62" y="205288"/>
                  </a:cubicBezTo>
                  <a:cubicBezTo>
                    <a:pt x="62" y="208958"/>
                    <a:pt x="3700" y="208958"/>
                    <a:pt x="4610" y="208958"/>
                  </a:cubicBezTo>
                  <a:cubicBezTo>
                    <a:pt x="13100" y="208958"/>
                    <a:pt x="34629" y="208040"/>
                    <a:pt x="43119" y="208040"/>
                  </a:cubicBezTo>
                  <a:cubicBezTo>
                    <a:pt x="49487" y="208040"/>
                    <a:pt x="56157" y="208346"/>
                    <a:pt x="62525" y="208346"/>
                  </a:cubicBezTo>
                  <a:cubicBezTo>
                    <a:pt x="69196" y="208346"/>
                    <a:pt x="75867" y="208958"/>
                    <a:pt x="82234" y="208958"/>
                  </a:cubicBezTo>
                  <a:cubicBezTo>
                    <a:pt x="84357" y="208958"/>
                    <a:pt x="88299" y="208958"/>
                    <a:pt x="88299" y="202841"/>
                  </a:cubicBezTo>
                  <a:cubicBezTo>
                    <a:pt x="88299" y="199477"/>
                    <a:pt x="85570" y="199477"/>
                    <a:pt x="79809" y="199477"/>
                  </a:cubicBezTo>
                  <a:cubicBezTo>
                    <a:pt x="68589" y="199477"/>
                    <a:pt x="60099" y="199477"/>
                    <a:pt x="60099" y="193972"/>
                  </a:cubicBezTo>
                  <a:cubicBezTo>
                    <a:pt x="60099" y="192137"/>
                    <a:pt x="60706" y="190608"/>
                    <a:pt x="61009" y="188773"/>
                  </a:cubicBezTo>
                  <a:lnTo>
                    <a:pt x="79809" y="112315"/>
                  </a:lnTo>
                  <a:close/>
                  <a:moveTo>
                    <a:pt x="101640" y="21178"/>
                  </a:moveTo>
                  <a:cubicBezTo>
                    <a:pt x="104369" y="10474"/>
                    <a:pt x="104976" y="9556"/>
                    <a:pt x="118014" y="9556"/>
                  </a:cubicBezTo>
                  <a:lnTo>
                    <a:pt x="147123" y="9556"/>
                  </a:lnTo>
                  <a:cubicBezTo>
                    <a:pt x="172291" y="9556"/>
                    <a:pt x="188361" y="17814"/>
                    <a:pt x="188361" y="38916"/>
                  </a:cubicBezTo>
                  <a:cubicBezTo>
                    <a:pt x="188361" y="50844"/>
                    <a:pt x="182297" y="77145"/>
                    <a:pt x="170471" y="88155"/>
                  </a:cubicBezTo>
                  <a:cubicBezTo>
                    <a:pt x="155310" y="101917"/>
                    <a:pt x="137117" y="104364"/>
                    <a:pt x="123775" y="104364"/>
                  </a:cubicBezTo>
                  <a:lnTo>
                    <a:pt x="81021" y="104364"/>
                  </a:lnTo>
                  <a:lnTo>
                    <a:pt x="101640" y="21178"/>
                  </a:lnTo>
                  <a:close/>
                </a:path>
              </a:pathLst>
            </a:custGeom>
            <a:solidFill>
              <a:srgbClr val="000000"/>
            </a:solidFill>
            <a:ln w="30430"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1FE42844-355E-8A68-4B2A-0A5C3BB34CA9}"/>
                </a:ext>
              </a:extLst>
            </p:cNvPr>
            <p:cNvSpPr/>
            <p:nvPr>
              <p:custDataLst>
                <p:tags r:id="rId70"/>
              </p:custDataLst>
            </p:nvPr>
          </p:nvSpPr>
          <p:spPr>
            <a:xfrm>
              <a:off x="4629280" y="4765324"/>
              <a:ext cx="189118" cy="146217"/>
            </a:xfrm>
            <a:custGeom>
              <a:avLst/>
              <a:gdLst>
                <a:gd name="connsiteX0" fmla="*/ 162442 w 189118"/>
                <a:gd name="connsiteY0" fmla="*/ 23412 h 146217"/>
                <a:gd name="connsiteX1" fmla="*/ 184941 w 189118"/>
                <a:gd name="connsiteY1" fmla="*/ 7784 h 146217"/>
                <a:gd name="connsiteX2" fmla="*/ 189186 w 189118"/>
                <a:gd name="connsiteY2" fmla="*/ 3074 h 146217"/>
                <a:gd name="connsiteX3" fmla="*/ 186003 w 189118"/>
                <a:gd name="connsiteY3" fmla="*/ 77 h 146217"/>
                <a:gd name="connsiteX4" fmla="*/ 163928 w 189118"/>
                <a:gd name="connsiteY4" fmla="*/ 934 h 146217"/>
                <a:gd name="connsiteX5" fmla="*/ 141429 w 189118"/>
                <a:gd name="connsiteY5" fmla="*/ 77 h 146217"/>
                <a:gd name="connsiteX6" fmla="*/ 137184 w 189118"/>
                <a:gd name="connsiteY6" fmla="*/ 4787 h 146217"/>
                <a:gd name="connsiteX7" fmla="*/ 141854 w 189118"/>
                <a:gd name="connsiteY7" fmla="*/ 7784 h 146217"/>
                <a:gd name="connsiteX8" fmla="*/ 155438 w 189118"/>
                <a:gd name="connsiteY8" fmla="*/ 16561 h 146217"/>
                <a:gd name="connsiteX9" fmla="*/ 154589 w 189118"/>
                <a:gd name="connsiteY9" fmla="*/ 21699 h 146217"/>
                <a:gd name="connsiteX10" fmla="*/ 131453 w 189118"/>
                <a:gd name="connsiteY10" fmla="*/ 115039 h 146217"/>
                <a:gd name="connsiteX11" fmla="*/ 77541 w 189118"/>
                <a:gd name="connsiteY11" fmla="*/ 3717 h 146217"/>
                <a:gd name="connsiteX12" fmla="*/ 70324 w 189118"/>
                <a:gd name="connsiteY12" fmla="*/ 77 h 146217"/>
                <a:gd name="connsiteX13" fmla="*/ 41245 w 189118"/>
                <a:gd name="connsiteY13" fmla="*/ 77 h 146217"/>
                <a:gd name="connsiteX14" fmla="*/ 34453 w 189118"/>
                <a:gd name="connsiteY14" fmla="*/ 4787 h 146217"/>
                <a:gd name="connsiteX15" fmla="*/ 41458 w 189118"/>
                <a:gd name="connsiteY15" fmla="*/ 7784 h 146217"/>
                <a:gd name="connsiteX16" fmla="*/ 55042 w 189118"/>
                <a:gd name="connsiteY16" fmla="*/ 8855 h 146217"/>
                <a:gd name="connsiteX17" fmla="*/ 26600 w 189118"/>
                <a:gd name="connsiteY17" fmla="*/ 123388 h 146217"/>
                <a:gd name="connsiteX18" fmla="*/ 4525 w 189118"/>
                <a:gd name="connsiteY18" fmla="*/ 138588 h 146217"/>
                <a:gd name="connsiteX19" fmla="*/ 68 w 189118"/>
                <a:gd name="connsiteY19" fmla="*/ 143083 h 146217"/>
                <a:gd name="connsiteX20" fmla="*/ 3252 w 189118"/>
                <a:gd name="connsiteY20" fmla="*/ 146295 h 146217"/>
                <a:gd name="connsiteX21" fmla="*/ 25326 w 189118"/>
                <a:gd name="connsiteY21" fmla="*/ 145438 h 146217"/>
                <a:gd name="connsiteX22" fmla="*/ 47825 w 189118"/>
                <a:gd name="connsiteY22" fmla="*/ 146295 h 146217"/>
                <a:gd name="connsiteX23" fmla="*/ 52070 w 189118"/>
                <a:gd name="connsiteY23" fmla="*/ 141799 h 146217"/>
                <a:gd name="connsiteX24" fmla="*/ 47189 w 189118"/>
                <a:gd name="connsiteY24" fmla="*/ 138588 h 146217"/>
                <a:gd name="connsiteX25" fmla="*/ 33817 w 189118"/>
                <a:gd name="connsiteY25" fmla="*/ 129596 h 146217"/>
                <a:gd name="connsiteX26" fmla="*/ 34666 w 189118"/>
                <a:gd name="connsiteY26" fmla="*/ 124244 h 146217"/>
                <a:gd name="connsiteX27" fmla="*/ 61834 w 189118"/>
                <a:gd name="connsiteY27" fmla="*/ 14635 h 146217"/>
                <a:gd name="connsiteX28" fmla="*/ 123812 w 189118"/>
                <a:gd name="connsiteY28" fmla="*/ 142655 h 146217"/>
                <a:gd name="connsiteX29" fmla="*/ 128482 w 189118"/>
                <a:gd name="connsiteY29" fmla="*/ 146295 h 146217"/>
                <a:gd name="connsiteX30" fmla="*/ 132939 w 189118"/>
                <a:gd name="connsiteY30" fmla="*/ 141799 h 146217"/>
                <a:gd name="connsiteX31" fmla="*/ 162442 w 189118"/>
                <a:gd name="connsiteY31" fmla="*/ 23412 h 14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8" h="146217">
                  <a:moveTo>
                    <a:pt x="162442" y="23412"/>
                  </a:moveTo>
                  <a:cubicBezTo>
                    <a:pt x="164565" y="15277"/>
                    <a:pt x="167961" y="8212"/>
                    <a:pt x="184941" y="7784"/>
                  </a:cubicBezTo>
                  <a:cubicBezTo>
                    <a:pt x="186003" y="7784"/>
                    <a:pt x="189186" y="7570"/>
                    <a:pt x="189186" y="3074"/>
                  </a:cubicBezTo>
                  <a:cubicBezTo>
                    <a:pt x="189186" y="1790"/>
                    <a:pt x="188125" y="77"/>
                    <a:pt x="186003" y="77"/>
                  </a:cubicBezTo>
                  <a:cubicBezTo>
                    <a:pt x="178998" y="77"/>
                    <a:pt x="171145" y="934"/>
                    <a:pt x="163928" y="934"/>
                  </a:cubicBezTo>
                  <a:cubicBezTo>
                    <a:pt x="158834" y="934"/>
                    <a:pt x="146523" y="77"/>
                    <a:pt x="141429" y="77"/>
                  </a:cubicBezTo>
                  <a:cubicBezTo>
                    <a:pt x="140368" y="77"/>
                    <a:pt x="137184" y="77"/>
                    <a:pt x="137184" y="4787"/>
                  </a:cubicBezTo>
                  <a:cubicBezTo>
                    <a:pt x="137184" y="7570"/>
                    <a:pt x="139943" y="7784"/>
                    <a:pt x="141854" y="7784"/>
                  </a:cubicBezTo>
                  <a:cubicBezTo>
                    <a:pt x="151830" y="7998"/>
                    <a:pt x="155438" y="11209"/>
                    <a:pt x="155438" y="16561"/>
                  </a:cubicBezTo>
                  <a:cubicBezTo>
                    <a:pt x="155438" y="18274"/>
                    <a:pt x="155226" y="19345"/>
                    <a:pt x="154589" y="21699"/>
                  </a:cubicBezTo>
                  <a:lnTo>
                    <a:pt x="131453" y="115039"/>
                  </a:lnTo>
                  <a:lnTo>
                    <a:pt x="77541" y="3717"/>
                  </a:lnTo>
                  <a:cubicBezTo>
                    <a:pt x="75843" y="77"/>
                    <a:pt x="75418" y="77"/>
                    <a:pt x="70324" y="77"/>
                  </a:cubicBezTo>
                  <a:lnTo>
                    <a:pt x="41245" y="77"/>
                  </a:lnTo>
                  <a:cubicBezTo>
                    <a:pt x="37213" y="77"/>
                    <a:pt x="34453" y="77"/>
                    <a:pt x="34453" y="4787"/>
                  </a:cubicBezTo>
                  <a:cubicBezTo>
                    <a:pt x="34453" y="7784"/>
                    <a:pt x="37000" y="7784"/>
                    <a:pt x="41458" y="7784"/>
                  </a:cubicBezTo>
                  <a:cubicBezTo>
                    <a:pt x="45915" y="7784"/>
                    <a:pt x="50585" y="7998"/>
                    <a:pt x="55042" y="8855"/>
                  </a:cubicBezTo>
                  <a:lnTo>
                    <a:pt x="26600" y="123388"/>
                  </a:lnTo>
                  <a:cubicBezTo>
                    <a:pt x="24690" y="131523"/>
                    <a:pt x="21081" y="137946"/>
                    <a:pt x="4525" y="138588"/>
                  </a:cubicBezTo>
                  <a:cubicBezTo>
                    <a:pt x="3040" y="138588"/>
                    <a:pt x="68" y="138802"/>
                    <a:pt x="68" y="143083"/>
                  </a:cubicBezTo>
                  <a:cubicBezTo>
                    <a:pt x="68" y="145438"/>
                    <a:pt x="1766" y="146295"/>
                    <a:pt x="3252" y="146295"/>
                  </a:cubicBezTo>
                  <a:cubicBezTo>
                    <a:pt x="10256" y="146295"/>
                    <a:pt x="18110" y="145438"/>
                    <a:pt x="25326" y="145438"/>
                  </a:cubicBezTo>
                  <a:cubicBezTo>
                    <a:pt x="30420" y="145438"/>
                    <a:pt x="42731" y="146295"/>
                    <a:pt x="47825" y="146295"/>
                  </a:cubicBezTo>
                  <a:cubicBezTo>
                    <a:pt x="49948" y="146295"/>
                    <a:pt x="52070" y="145224"/>
                    <a:pt x="52070" y="141799"/>
                  </a:cubicBezTo>
                  <a:cubicBezTo>
                    <a:pt x="52070" y="138802"/>
                    <a:pt x="49523" y="138588"/>
                    <a:pt x="47189" y="138588"/>
                  </a:cubicBezTo>
                  <a:cubicBezTo>
                    <a:pt x="33817" y="138160"/>
                    <a:pt x="33817" y="132594"/>
                    <a:pt x="33817" y="129596"/>
                  </a:cubicBezTo>
                  <a:cubicBezTo>
                    <a:pt x="33817" y="128740"/>
                    <a:pt x="33817" y="127670"/>
                    <a:pt x="34666" y="124244"/>
                  </a:cubicBezTo>
                  <a:lnTo>
                    <a:pt x="61834" y="14635"/>
                  </a:lnTo>
                  <a:lnTo>
                    <a:pt x="123812" y="142655"/>
                  </a:lnTo>
                  <a:cubicBezTo>
                    <a:pt x="125510" y="146081"/>
                    <a:pt x="126359" y="146295"/>
                    <a:pt x="128482" y="146295"/>
                  </a:cubicBezTo>
                  <a:cubicBezTo>
                    <a:pt x="131878" y="146295"/>
                    <a:pt x="131878" y="145652"/>
                    <a:pt x="132939" y="141799"/>
                  </a:cubicBezTo>
                  <a:lnTo>
                    <a:pt x="162442" y="23412"/>
                  </a:lnTo>
                  <a:close/>
                </a:path>
              </a:pathLst>
            </a:custGeom>
            <a:solidFill>
              <a:srgbClr val="000000"/>
            </a:solidFill>
            <a:ln w="30430"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26F8CDFB-D161-153D-2E52-8EB891C1F263}"/>
                </a:ext>
              </a:extLst>
            </p:cNvPr>
            <p:cNvSpPr/>
            <p:nvPr>
              <p:custDataLst>
                <p:tags r:id="rId71"/>
              </p:custDataLst>
            </p:nvPr>
          </p:nvSpPr>
          <p:spPr>
            <a:xfrm>
              <a:off x="4874637" y="4636294"/>
              <a:ext cx="70347" cy="305830"/>
            </a:xfrm>
            <a:custGeom>
              <a:avLst/>
              <a:gdLst>
                <a:gd name="connsiteX0" fmla="*/ 70423 w 70347"/>
                <a:gd name="connsiteY0" fmla="*/ 302848 h 305830"/>
                <a:gd name="connsiteX1" fmla="*/ 65268 w 70347"/>
                <a:gd name="connsiteY1" fmla="*/ 296119 h 305830"/>
                <a:gd name="connsiteX2" fmla="*/ 17662 w 70347"/>
                <a:gd name="connsiteY2" fmla="*/ 152991 h 305830"/>
                <a:gd name="connsiteX3" fmla="*/ 66481 w 70347"/>
                <a:gd name="connsiteY3" fmla="*/ 8333 h 305830"/>
                <a:gd name="connsiteX4" fmla="*/ 70423 w 70347"/>
                <a:gd name="connsiteY4" fmla="*/ 3134 h 305830"/>
                <a:gd name="connsiteX5" fmla="*/ 67391 w 70347"/>
                <a:gd name="connsiteY5" fmla="*/ 76 h 305830"/>
                <a:gd name="connsiteX6" fmla="*/ 19179 w 70347"/>
                <a:gd name="connsiteY6" fmla="*/ 59713 h 305830"/>
                <a:gd name="connsiteX7" fmla="*/ 76 w 70347"/>
                <a:gd name="connsiteY7" fmla="*/ 152991 h 305830"/>
                <a:gd name="connsiteX8" fmla="*/ 20088 w 70347"/>
                <a:gd name="connsiteY8" fmla="*/ 248410 h 305830"/>
                <a:gd name="connsiteX9" fmla="*/ 67391 w 70347"/>
                <a:gd name="connsiteY9" fmla="*/ 305906 h 305830"/>
                <a:gd name="connsiteX10" fmla="*/ 70423 w 70347"/>
                <a:gd name="connsiteY10" fmla="*/ 302848 h 30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347" h="305830">
                  <a:moveTo>
                    <a:pt x="70423" y="302848"/>
                  </a:moveTo>
                  <a:cubicBezTo>
                    <a:pt x="70423" y="301930"/>
                    <a:pt x="70423" y="301319"/>
                    <a:pt x="65268" y="296119"/>
                  </a:cubicBezTo>
                  <a:cubicBezTo>
                    <a:pt x="27366" y="257585"/>
                    <a:pt x="17662" y="199783"/>
                    <a:pt x="17662" y="152991"/>
                  </a:cubicBezTo>
                  <a:cubicBezTo>
                    <a:pt x="17662" y="99776"/>
                    <a:pt x="29185" y="46562"/>
                    <a:pt x="66481" y="8333"/>
                  </a:cubicBezTo>
                  <a:cubicBezTo>
                    <a:pt x="70423" y="4663"/>
                    <a:pt x="70423" y="4052"/>
                    <a:pt x="70423" y="3134"/>
                  </a:cubicBezTo>
                  <a:cubicBezTo>
                    <a:pt x="70423" y="993"/>
                    <a:pt x="69210" y="76"/>
                    <a:pt x="67391" y="76"/>
                  </a:cubicBezTo>
                  <a:cubicBezTo>
                    <a:pt x="64358" y="76"/>
                    <a:pt x="37069" y="20872"/>
                    <a:pt x="19179" y="59713"/>
                  </a:cubicBezTo>
                  <a:cubicBezTo>
                    <a:pt x="3714" y="93354"/>
                    <a:pt x="76" y="127301"/>
                    <a:pt x="76" y="152991"/>
                  </a:cubicBezTo>
                  <a:cubicBezTo>
                    <a:pt x="76" y="176846"/>
                    <a:pt x="3411" y="213851"/>
                    <a:pt x="20088" y="248410"/>
                  </a:cubicBezTo>
                  <a:cubicBezTo>
                    <a:pt x="38281" y="286027"/>
                    <a:pt x="64358" y="305906"/>
                    <a:pt x="67391" y="305906"/>
                  </a:cubicBezTo>
                  <a:cubicBezTo>
                    <a:pt x="69210" y="305906"/>
                    <a:pt x="70423" y="304989"/>
                    <a:pt x="70423" y="302848"/>
                  </a:cubicBezTo>
                  <a:close/>
                </a:path>
              </a:pathLst>
            </a:custGeom>
            <a:solidFill>
              <a:srgbClr val="000000"/>
            </a:solidFill>
            <a:ln w="30430"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1EDCD327-761E-3112-161B-D9049BD7CAF3}"/>
                </a:ext>
              </a:extLst>
            </p:cNvPr>
            <p:cNvSpPr/>
            <p:nvPr>
              <p:custDataLst>
                <p:tags r:id="rId72"/>
              </p:custDataLst>
            </p:nvPr>
          </p:nvSpPr>
          <p:spPr>
            <a:xfrm>
              <a:off x="4969512" y="4674217"/>
              <a:ext cx="93088" cy="194813"/>
            </a:xfrm>
            <a:custGeom>
              <a:avLst/>
              <a:gdLst>
                <a:gd name="connsiteX0" fmla="*/ 55569 w 93088"/>
                <a:gd name="connsiteY0" fmla="*/ 69193 h 194813"/>
                <a:gd name="connsiteX1" fmla="*/ 84072 w 93088"/>
                <a:gd name="connsiteY1" fmla="*/ 69193 h 194813"/>
                <a:gd name="connsiteX2" fmla="*/ 93168 w 93088"/>
                <a:gd name="connsiteY2" fmla="*/ 63077 h 194813"/>
                <a:gd name="connsiteX3" fmla="*/ 84678 w 93088"/>
                <a:gd name="connsiteY3" fmla="*/ 59713 h 194813"/>
                <a:gd name="connsiteX4" fmla="*/ 57995 w 93088"/>
                <a:gd name="connsiteY4" fmla="*/ 59713 h 194813"/>
                <a:gd name="connsiteX5" fmla="*/ 70427 w 93088"/>
                <a:gd name="connsiteY5" fmla="*/ 8333 h 194813"/>
                <a:gd name="connsiteX6" fmla="*/ 61633 w 93088"/>
                <a:gd name="connsiteY6" fmla="*/ 76 h 194813"/>
                <a:gd name="connsiteX7" fmla="*/ 49504 w 93088"/>
                <a:gd name="connsiteY7" fmla="*/ 11086 h 194813"/>
                <a:gd name="connsiteX8" fmla="*/ 37679 w 93088"/>
                <a:gd name="connsiteY8" fmla="*/ 59713 h 194813"/>
                <a:gd name="connsiteX9" fmla="*/ 9176 w 93088"/>
                <a:gd name="connsiteY9" fmla="*/ 59713 h 194813"/>
                <a:gd name="connsiteX10" fmla="*/ 80 w 93088"/>
                <a:gd name="connsiteY10" fmla="*/ 65523 h 194813"/>
                <a:gd name="connsiteX11" fmla="*/ 8570 w 93088"/>
                <a:gd name="connsiteY11" fmla="*/ 69193 h 194813"/>
                <a:gd name="connsiteX12" fmla="*/ 35253 w 93088"/>
                <a:gd name="connsiteY12" fmla="*/ 69193 h 194813"/>
                <a:gd name="connsiteX13" fmla="*/ 12208 w 93088"/>
                <a:gd name="connsiteY13" fmla="*/ 166753 h 194813"/>
                <a:gd name="connsiteX14" fmla="*/ 40105 w 93088"/>
                <a:gd name="connsiteY14" fmla="*/ 194890 h 194813"/>
                <a:gd name="connsiteX15" fmla="*/ 88317 w 93088"/>
                <a:gd name="connsiteY15" fmla="*/ 147792 h 194813"/>
                <a:gd name="connsiteX16" fmla="*/ 84678 w 93088"/>
                <a:gd name="connsiteY16" fmla="*/ 144733 h 194813"/>
                <a:gd name="connsiteX17" fmla="*/ 80130 w 93088"/>
                <a:gd name="connsiteY17" fmla="*/ 149015 h 194813"/>
                <a:gd name="connsiteX18" fmla="*/ 40711 w 93088"/>
                <a:gd name="connsiteY18" fmla="*/ 188161 h 194813"/>
                <a:gd name="connsiteX19" fmla="*/ 31311 w 93088"/>
                <a:gd name="connsiteY19" fmla="*/ 174093 h 194813"/>
                <a:gd name="connsiteX20" fmla="*/ 33131 w 93088"/>
                <a:gd name="connsiteY20" fmla="*/ 159413 h 194813"/>
                <a:gd name="connsiteX21" fmla="*/ 55569 w 93088"/>
                <a:gd name="connsiteY21" fmla="*/ 69193 h 194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088" h="194813">
                  <a:moveTo>
                    <a:pt x="55569" y="69193"/>
                  </a:moveTo>
                  <a:lnTo>
                    <a:pt x="84072" y="69193"/>
                  </a:lnTo>
                  <a:cubicBezTo>
                    <a:pt x="90136" y="69193"/>
                    <a:pt x="93168" y="69193"/>
                    <a:pt x="93168" y="63077"/>
                  </a:cubicBezTo>
                  <a:cubicBezTo>
                    <a:pt x="93168" y="59713"/>
                    <a:pt x="90136" y="59713"/>
                    <a:pt x="84678" y="59713"/>
                  </a:cubicBezTo>
                  <a:lnTo>
                    <a:pt x="57995" y="59713"/>
                  </a:lnTo>
                  <a:cubicBezTo>
                    <a:pt x="68911" y="16285"/>
                    <a:pt x="70427" y="10168"/>
                    <a:pt x="70427" y="8333"/>
                  </a:cubicBezTo>
                  <a:cubicBezTo>
                    <a:pt x="70427" y="3134"/>
                    <a:pt x="66788" y="76"/>
                    <a:pt x="61633" y="76"/>
                  </a:cubicBezTo>
                  <a:cubicBezTo>
                    <a:pt x="60724" y="76"/>
                    <a:pt x="52233" y="382"/>
                    <a:pt x="49504" y="11086"/>
                  </a:cubicBezTo>
                  <a:lnTo>
                    <a:pt x="37679" y="59713"/>
                  </a:lnTo>
                  <a:lnTo>
                    <a:pt x="9176" y="59713"/>
                  </a:lnTo>
                  <a:cubicBezTo>
                    <a:pt x="3112" y="59713"/>
                    <a:pt x="80" y="59713"/>
                    <a:pt x="80" y="65523"/>
                  </a:cubicBezTo>
                  <a:cubicBezTo>
                    <a:pt x="80" y="69193"/>
                    <a:pt x="2505" y="69193"/>
                    <a:pt x="8570" y="69193"/>
                  </a:cubicBezTo>
                  <a:lnTo>
                    <a:pt x="35253" y="69193"/>
                  </a:lnTo>
                  <a:cubicBezTo>
                    <a:pt x="13421" y="156049"/>
                    <a:pt x="12208" y="161248"/>
                    <a:pt x="12208" y="166753"/>
                  </a:cubicBezTo>
                  <a:cubicBezTo>
                    <a:pt x="12208" y="183268"/>
                    <a:pt x="23731" y="194890"/>
                    <a:pt x="40105" y="194890"/>
                  </a:cubicBezTo>
                  <a:cubicBezTo>
                    <a:pt x="71033" y="194890"/>
                    <a:pt x="88317" y="150238"/>
                    <a:pt x="88317" y="147792"/>
                  </a:cubicBezTo>
                  <a:cubicBezTo>
                    <a:pt x="88317" y="144733"/>
                    <a:pt x="85891" y="144733"/>
                    <a:pt x="84678" y="144733"/>
                  </a:cubicBezTo>
                  <a:cubicBezTo>
                    <a:pt x="81949" y="144733"/>
                    <a:pt x="81646" y="145651"/>
                    <a:pt x="80130" y="149015"/>
                  </a:cubicBezTo>
                  <a:cubicBezTo>
                    <a:pt x="67091" y="180821"/>
                    <a:pt x="51021" y="188161"/>
                    <a:pt x="40711" y="188161"/>
                  </a:cubicBezTo>
                  <a:cubicBezTo>
                    <a:pt x="34343" y="188161"/>
                    <a:pt x="31311" y="184186"/>
                    <a:pt x="31311" y="174093"/>
                  </a:cubicBezTo>
                  <a:cubicBezTo>
                    <a:pt x="31311" y="166753"/>
                    <a:pt x="31918" y="164612"/>
                    <a:pt x="33131" y="159413"/>
                  </a:cubicBezTo>
                  <a:lnTo>
                    <a:pt x="55569" y="69193"/>
                  </a:lnTo>
                  <a:close/>
                </a:path>
              </a:pathLst>
            </a:custGeom>
            <a:solidFill>
              <a:srgbClr val="000000"/>
            </a:solidFill>
            <a:ln w="30430"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704764E1-5C28-6B7C-970F-EF1634D2E82E}"/>
                </a:ext>
              </a:extLst>
            </p:cNvPr>
            <p:cNvSpPr/>
            <p:nvPr>
              <p:custDataLst>
                <p:tags r:id="rId73"/>
              </p:custDataLst>
            </p:nvPr>
          </p:nvSpPr>
          <p:spPr>
            <a:xfrm>
              <a:off x="5089318" y="4636294"/>
              <a:ext cx="70347" cy="305830"/>
            </a:xfrm>
            <a:custGeom>
              <a:avLst/>
              <a:gdLst>
                <a:gd name="connsiteX0" fmla="*/ 70430 w 70347"/>
                <a:gd name="connsiteY0" fmla="*/ 152991 h 305830"/>
                <a:gd name="connsiteX1" fmla="*/ 50418 w 70347"/>
                <a:gd name="connsiteY1" fmla="*/ 57572 h 305830"/>
                <a:gd name="connsiteX2" fmla="*/ 3115 w 70347"/>
                <a:gd name="connsiteY2" fmla="*/ 76 h 305830"/>
                <a:gd name="connsiteX3" fmla="*/ 83 w 70347"/>
                <a:gd name="connsiteY3" fmla="*/ 3134 h 305830"/>
                <a:gd name="connsiteX4" fmla="*/ 5844 w 70347"/>
                <a:gd name="connsiteY4" fmla="*/ 10168 h 305830"/>
                <a:gd name="connsiteX5" fmla="*/ 52843 w 70347"/>
                <a:gd name="connsiteY5" fmla="*/ 152991 h 305830"/>
                <a:gd name="connsiteX6" fmla="*/ 4025 w 70347"/>
                <a:gd name="connsiteY6" fmla="*/ 297649 h 305830"/>
                <a:gd name="connsiteX7" fmla="*/ 83 w 70347"/>
                <a:gd name="connsiteY7" fmla="*/ 302848 h 305830"/>
                <a:gd name="connsiteX8" fmla="*/ 3115 w 70347"/>
                <a:gd name="connsiteY8" fmla="*/ 305906 h 305830"/>
                <a:gd name="connsiteX9" fmla="*/ 51327 w 70347"/>
                <a:gd name="connsiteY9" fmla="*/ 246269 h 305830"/>
                <a:gd name="connsiteX10" fmla="*/ 70430 w 70347"/>
                <a:gd name="connsiteY10" fmla="*/ 152991 h 30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347" h="305830">
                  <a:moveTo>
                    <a:pt x="70430" y="152991"/>
                  </a:moveTo>
                  <a:cubicBezTo>
                    <a:pt x="70430" y="129136"/>
                    <a:pt x="67095" y="92131"/>
                    <a:pt x="50418" y="57572"/>
                  </a:cubicBezTo>
                  <a:cubicBezTo>
                    <a:pt x="32225" y="19955"/>
                    <a:pt x="6148" y="76"/>
                    <a:pt x="3115" y="76"/>
                  </a:cubicBezTo>
                  <a:cubicBezTo>
                    <a:pt x="1296" y="76"/>
                    <a:pt x="83" y="1299"/>
                    <a:pt x="83" y="3134"/>
                  </a:cubicBezTo>
                  <a:cubicBezTo>
                    <a:pt x="83" y="4052"/>
                    <a:pt x="83" y="4663"/>
                    <a:pt x="5844" y="10168"/>
                  </a:cubicBezTo>
                  <a:cubicBezTo>
                    <a:pt x="35560" y="40445"/>
                    <a:pt x="52843" y="89072"/>
                    <a:pt x="52843" y="152991"/>
                  </a:cubicBezTo>
                  <a:cubicBezTo>
                    <a:pt x="52843" y="205288"/>
                    <a:pt x="41624" y="259114"/>
                    <a:pt x="4025" y="297649"/>
                  </a:cubicBezTo>
                  <a:cubicBezTo>
                    <a:pt x="83" y="301319"/>
                    <a:pt x="83" y="301930"/>
                    <a:pt x="83" y="302848"/>
                  </a:cubicBezTo>
                  <a:cubicBezTo>
                    <a:pt x="83" y="304683"/>
                    <a:pt x="1296" y="305906"/>
                    <a:pt x="3115" y="305906"/>
                  </a:cubicBezTo>
                  <a:cubicBezTo>
                    <a:pt x="6148" y="305906"/>
                    <a:pt x="33437" y="285110"/>
                    <a:pt x="51327" y="246269"/>
                  </a:cubicBezTo>
                  <a:cubicBezTo>
                    <a:pt x="66792" y="212628"/>
                    <a:pt x="70430" y="178681"/>
                    <a:pt x="70430" y="152991"/>
                  </a:cubicBezTo>
                  <a:close/>
                </a:path>
              </a:pathLst>
            </a:custGeom>
            <a:solidFill>
              <a:srgbClr val="000000"/>
            </a:solidFill>
            <a:ln w="30430"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C47E4AB6-A943-ABAB-2141-715EA4450A80}"/>
                </a:ext>
              </a:extLst>
            </p:cNvPr>
            <p:cNvSpPr/>
            <p:nvPr>
              <p:custDataLst>
                <p:tags r:id="rId74"/>
              </p:custDataLst>
            </p:nvPr>
          </p:nvSpPr>
          <p:spPr>
            <a:xfrm>
              <a:off x="5216030" y="4833249"/>
              <a:ext cx="32141" cy="32418"/>
            </a:xfrm>
            <a:custGeom>
              <a:avLst/>
              <a:gdLst>
                <a:gd name="connsiteX0" fmla="*/ 32228 w 32141"/>
                <a:gd name="connsiteY0" fmla="*/ 16285 h 32418"/>
                <a:gd name="connsiteX1" fmla="*/ 16158 w 32141"/>
                <a:gd name="connsiteY1" fmla="*/ 76 h 32418"/>
                <a:gd name="connsiteX2" fmla="*/ 87 w 32141"/>
                <a:gd name="connsiteY2" fmla="*/ 16285 h 32418"/>
                <a:gd name="connsiteX3" fmla="*/ 16158 w 32141"/>
                <a:gd name="connsiteY3" fmla="*/ 32494 h 32418"/>
                <a:gd name="connsiteX4" fmla="*/ 32228 w 32141"/>
                <a:gd name="connsiteY4" fmla="*/ 16285 h 32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41" h="32418">
                  <a:moveTo>
                    <a:pt x="32228" y="16285"/>
                  </a:moveTo>
                  <a:cubicBezTo>
                    <a:pt x="32228" y="7416"/>
                    <a:pt x="24951" y="76"/>
                    <a:pt x="16158" y="76"/>
                  </a:cubicBezTo>
                  <a:cubicBezTo>
                    <a:pt x="7364" y="76"/>
                    <a:pt x="87" y="7416"/>
                    <a:pt x="87" y="16285"/>
                  </a:cubicBezTo>
                  <a:cubicBezTo>
                    <a:pt x="87" y="25154"/>
                    <a:pt x="7364" y="32494"/>
                    <a:pt x="16158" y="32494"/>
                  </a:cubicBezTo>
                  <a:cubicBezTo>
                    <a:pt x="24951" y="32494"/>
                    <a:pt x="32228" y="25154"/>
                    <a:pt x="32228" y="16285"/>
                  </a:cubicBezTo>
                  <a:close/>
                </a:path>
              </a:pathLst>
            </a:custGeom>
            <a:solidFill>
              <a:srgbClr val="000000"/>
            </a:solidFill>
            <a:ln w="30430"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32920F04-30D5-EFF7-39E3-672096E2EF2E}"/>
                </a:ext>
              </a:extLst>
            </p:cNvPr>
            <p:cNvSpPr/>
            <p:nvPr>
              <p:custDataLst>
                <p:tags r:id="rId75"/>
              </p:custDataLst>
            </p:nvPr>
          </p:nvSpPr>
          <p:spPr>
            <a:xfrm>
              <a:off x="5450533" y="4656785"/>
              <a:ext cx="207099" cy="215610"/>
            </a:xfrm>
            <a:custGeom>
              <a:avLst/>
              <a:gdLst>
                <a:gd name="connsiteX0" fmla="*/ 166563 w 207099"/>
                <a:gd name="connsiteY0" fmla="*/ 138311 h 215610"/>
                <a:gd name="connsiteX1" fmla="*/ 108345 w 207099"/>
                <a:gd name="connsiteY1" fmla="*/ 206205 h 215610"/>
                <a:gd name="connsiteX2" fmla="*/ 58314 w 207099"/>
                <a:gd name="connsiteY2" fmla="*/ 140452 h 215610"/>
                <a:gd name="connsiteX3" fmla="*/ 58314 w 207099"/>
                <a:gd name="connsiteY3" fmla="*/ 23931 h 215610"/>
                <a:gd name="connsiteX4" fmla="*/ 82268 w 207099"/>
                <a:gd name="connsiteY4" fmla="*/ 9556 h 215610"/>
                <a:gd name="connsiteX5" fmla="*/ 89545 w 207099"/>
                <a:gd name="connsiteY5" fmla="*/ 9556 h 215610"/>
                <a:gd name="connsiteX6" fmla="*/ 89545 w 207099"/>
                <a:gd name="connsiteY6" fmla="*/ 76 h 215610"/>
                <a:gd name="connsiteX7" fmla="*/ 44972 w 207099"/>
                <a:gd name="connsiteY7" fmla="*/ 993 h 215610"/>
                <a:gd name="connsiteX8" fmla="*/ 95 w 207099"/>
                <a:gd name="connsiteY8" fmla="*/ 76 h 215610"/>
                <a:gd name="connsiteX9" fmla="*/ 95 w 207099"/>
                <a:gd name="connsiteY9" fmla="*/ 9556 h 215610"/>
                <a:gd name="connsiteX10" fmla="*/ 7373 w 207099"/>
                <a:gd name="connsiteY10" fmla="*/ 9556 h 215610"/>
                <a:gd name="connsiteX11" fmla="*/ 31327 w 207099"/>
                <a:gd name="connsiteY11" fmla="*/ 23931 h 215610"/>
                <a:gd name="connsiteX12" fmla="*/ 31327 w 207099"/>
                <a:gd name="connsiteY12" fmla="*/ 139229 h 215610"/>
                <a:gd name="connsiteX13" fmla="*/ 107738 w 207099"/>
                <a:gd name="connsiteY13" fmla="*/ 215686 h 215610"/>
                <a:gd name="connsiteX14" fmla="*/ 175053 w 207099"/>
                <a:gd name="connsiteY14" fmla="*/ 152379 h 215610"/>
                <a:gd name="connsiteX15" fmla="*/ 175963 w 207099"/>
                <a:gd name="connsiteY15" fmla="*/ 131277 h 215610"/>
                <a:gd name="connsiteX16" fmla="*/ 175963 w 207099"/>
                <a:gd name="connsiteY16" fmla="*/ 33411 h 215610"/>
                <a:gd name="connsiteX17" fmla="*/ 207195 w 207099"/>
                <a:gd name="connsiteY17" fmla="*/ 9556 h 215610"/>
                <a:gd name="connsiteX18" fmla="*/ 207195 w 207099"/>
                <a:gd name="connsiteY18" fmla="*/ 76 h 215610"/>
                <a:gd name="connsiteX19" fmla="*/ 171415 w 207099"/>
                <a:gd name="connsiteY19" fmla="*/ 993 h 215610"/>
                <a:gd name="connsiteX20" fmla="*/ 135331 w 207099"/>
                <a:gd name="connsiteY20" fmla="*/ 76 h 215610"/>
                <a:gd name="connsiteX21" fmla="*/ 135331 w 207099"/>
                <a:gd name="connsiteY21" fmla="*/ 9556 h 215610"/>
                <a:gd name="connsiteX22" fmla="*/ 166563 w 207099"/>
                <a:gd name="connsiteY22" fmla="*/ 32188 h 215610"/>
                <a:gd name="connsiteX23" fmla="*/ 166563 w 207099"/>
                <a:gd name="connsiteY23" fmla="*/ 138311 h 21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099" h="215610">
                  <a:moveTo>
                    <a:pt x="166563" y="138311"/>
                  </a:moveTo>
                  <a:cubicBezTo>
                    <a:pt x="166563" y="181739"/>
                    <a:pt x="137151" y="206205"/>
                    <a:pt x="108345" y="206205"/>
                  </a:cubicBezTo>
                  <a:cubicBezTo>
                    <a:pt x="94093" y="206205"/>
                    <a:pt x="58314" y="198560"/>
                    <a:pt x="58314" y="140452"/>
                  </a:cubicBezTo>
                  <a:lnTo>
                    <a:pt x="58314" y="23931"/>
                  </a:lnTo>
                  <a:cubicBezTo>
                    <a:pt x="58314" y="12921"/>
                    <a:pt x="58920" y="9556"/>
                    <a:pt x="82268" y="9556"/>
                  </a:cubicBezTo>
                  <a:lnTo>
                    <a:pt x="89545" y="9556"/>
                  </a:lnTo>
                  <a:lnTo>
                    <a:pt x="89545" y="76"/>
                  </a:lnTo>
                  <a:cubicBezTo>
                    <a:pt x="78932" y="993"/>
                    <a:pt x="56494" y="993"/>
                    <a:pt x="44972" y="993"/>
                  </a:cubicBezTo>
                  <a:cubicBezTo>
                    <a:pt x="33450" y="993"/>
                    <a:pt x="10708" y="993"/>
                    <a:pt x="95" y="76"/>
                  </a:cubicBezTo>
                  <a:lnTo>
                    <a:pt x="95" y="9556"/>
                  </a:lnTo>
                  <a:lnTo>
                    <a:pt x="7373" y="9556"/>
                  </a:lnTo>
                  <a:cubicBezTo>
                    <a:pt x="30721" y="9556"/>
                    <a:pt x="31327" y="12921"/>
                    <a:pt x="31327" y="23931"/>
                  </a:cubicBezTo>
                  <a:lnTo>
                    <a:pt x="31327" y="139229"/>
                  </a:lnTo>
                  <a:cubicBezTo>
                    <a:pt x="31327" y="182351"/>
                    <a:pt x="66500" y="215686"/>
                    <a:pt x="107738" y="215686"/>
                  </a:cubicBezTo>
                  <a:cubicBezTo>
                    <a:pt x="142609" y="215686"/>
                    <a:pt x="169898" y="187244"/>
                    <a:pt x="175053" y="152379"/>
                  </a:cubicBezTo>
                  <a:cubicBezTo>
                    <a:pt x="175963" y="146263"/>
                    <a:pt x="175963" y="143510"/>
                    <a:pt x="175963" y="131277"/>
                  </a:cubicBezTo>
                  <a:lnTo>
                    <a:pt x="175963" y="33411"/>
                  </a:lnTo>
                  <a:cubicBezTo>
                    <a:pt x="175963" y="23319"/>
                    <a:pt x="175963" y="9556"/>
                    <a:pt x="207195" y="9556"/>
                  </a:cubicBezTo>
                  <a:lnTo>
                    <a:pt x="207195" y="76"/>
                  </a:lnTo>
                  <a:cubicBezTo>
                    <a:pt x="196279" y="382"/>
                    <a:pt x="181724" y="993"/>
                    <a:pt x="171415" y="993"/>
                  </a:cubicBezTo>
                  <a:cubicBezTo>
                    <a:pt x="160802" y="993"/>
                    <a:pt x="146247" y="382"/>
                    <a:pt x="135331" y="76"/>
                  </a:cubicBezTo>
                  <a:lnTo>
                    <a:pt x="135331" y="9556"/>
                  </a:lnTo>
                  <a:cubicBezTo>
                    <a:pt x="166563" y="9556"/>
                    <a:pt x="166563" y="23931"/>
                    <a:pt x="166563" y="32188"/>
                  </a:cubicBezTo>
                  <a:lnTo>
                    <a:pt x="166563" y="138311"/>
                  </a:lnTo>
                  <a:close/>
                </a:path>
              </a:pathLst>
            </a:custGeom>
            <a:solidFill>
              <a:srgbClr val="000000"/>
            </a:solidFill>
            <a:ln w="30430"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11E03FD9-5C15-260C-DD21-45C3EB1BA3F1}"/>
                </a:ext>
              </a:extLst>
            </p:cNvPr>
            <p:cNvSpPr/>
            <p:nvPr>
              <p:custDataLst>
                <p:tags r:id="rId76"/>
              </p:custDataLst>
            </p:nvPr>
          </p:nvSpPr>
          <p:spPr>
            <a:xfrm>
              <a:off x="5677949" y="4728655"/>
              <a:ext cx="99152" cy="140376"/>
            </a:xfrm>
            <a:custGeom>
              <a:avLst/>
              <a:gdLst>
                <a:gd name="connsiteX0" fmla="*/ 53166 w 99152"/>
                <a:gd name="connsiteY0" fmla="*/ 77757 h 140376"/>
                <a:gd name="connsiteX1" fmla="*/ 84701 w 99152"/>
                <a:gd name="connsiteY1" fmla="*/ 105893 h 140376"/>
                <a:gd name="connsiteX2" fmla="*/ 50437 w 99152"/>
                <a:gd name="connsiteY2" fmla="*/ 133724 h 140376"/>
                <a:gd name="connsiteX3" fmla="*/ 8290 w 99152"/>
                <a:gd name="connsiteY3" fmla="*/ 90296 h 140376"/>
                <a:gd name="connsiteX4" fmla="*/ 4045 w 99152"/>
                <a:gd name="connsiteY4" fmla="*/ 85097 h 140376"/>
                <a:gd name="connsiteX5" fmla="*/ 103 w 99152"/>
                <a:gd name="connsiteY5" fmla="*/ 92742 h 140376"/>
                <a:gd name="connsiteX6" fmla="*/ 103 w 99152"/>
                <a:gd name="connsiteY6" fmla="*/ 133112 h 140376"/>
                <a:gd name="connsiteX7" fmla="*/ 3438 w 99152"/>
                <a:gd name="connsiteY7" fmla="*/ 140452 h 140376"/>
                <a:gd name="connsiteX8" fmla="*/ 11019 w 99152"/>
                <a:gd name="connsiteY8" fmla="*/ 134335 h 140376"/>
                <a:gd name="connsiteX9" fmla="*/ 17083 w 99152"/>
                <a:gd name="connsiteY9" fmla="*/ 127301 h 140376"/>
                <a:gd name="connsiteX10" fmla="*/ 50437 w 99152"/>
                <a:gd name="connsiteY10" fmla="*/ 140452 h 140376"/>
                <a:gd name="connsiteX11" fmla="*/ 99256 w 99152"/>
                <a:gd name="connsiteY11" fmla="*/ 97941 h 140376"/>
                <a:gd name="connsiteX12" fmla="*/ 86520 w 99152"/>
                <a:gd name="connsiteY12" fmla="*/ 68888 h 140376"/>
                <a:gd name="connsiteX13" fmla="*/ 51953 w 99152"/>
                <a:gd name="connsiteY13" fmla="*/ 54208 h 140376"/>
                <a:gd name="connsiteX14" fmla="*/ 14657 w 99152"/>
                <a:gd name="connsiteY14" fmla="*/ 29130 h 140376"/>
                <a:gd name="connsiteX15" fmla="*/ 48618 w 99152"/>
                <a:gd name="connsiteY15" fmla="*/ 5887 h 140376"/>
                <a:gd name="connsiteX16" fmla="*/ 84095 w 99152"/>
                <a:gd name="connsiteY16" fmla="*/ 42892 h 140376"/>
                <a:gd name="connsiteX17" fmla="*/ 87733 w 99152"/>
                <a:gd name="connsiteY17" fmla="*/ 45644 h 140376"/>
                <a:gd name="connsiteX18" fmla="*/ 91675 w 99152"/>
                <a:gd name="connsiteY18" fmla="*/ 38305 h 140376"/>
                <a:gd name="connsiteX19" fmla="*/ 91675 w 99152"/>
                <a:gd name="connsiteY19" fmla="*/ 7416 h 140376"/>
                <a:gd name="connsiteX20" fmla="*/ 88340 w 99152"/>
                <a:gd name="connsiteY20" fmla="*/ 76 h 140376"/>
                <a:gd name="connsiteX21" fmla="*/ 82275 w 99152"/>
                <a:gd name="connsiteY21" fmla="*/ 3746 h 140376"/>
                <a:gd name="connsiteX22" fmla="*/ 77121 w 99152"/>
                <a:gd name="connsiteY22" fmla="*/ 8639 h 140376"/>
                <a:gd name="connsiteX23" fmla="*/ 48618 w 99152"/>
                <a:gd name="connsiteY23" fmla="*/ 76 h 140376"/>
                <a:gd name="connsiteX24" fmla="*/ 103 w 99152"/>
                <a:gd name="connsiteY24" fmla="*/ 37693 h 140376"/>
                <a:gd name="connsiteX25" fmla="*/ 13141 w 99152"/>
                <a:gd name="connsiteY25" fmla="*/ 63688 h 140376"/>
                <a:gd name="connsiteX26" fmla="*/ 53166 w 99152"/>
                <a:gd name="connsiteY26" fmla="*/ 77757 h 14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152" h="140376">
                  <a:moveTo>
                    <a:pt x="53166" y="77757"/>
                  </a:moveTo>
                  <a:cubicBezTo>
                    <a:pt x="59837" y="78980"/>
                    <a:pt x="84701" y="83873"/>
                    <a:pt x="84701" y="105893"/>
                  </a:cubicBezTo>
                  <a:cubicBezTo>
                    <a:pt x="84701" y="121490"/>
                    <a:pt x="74088" y="133724"/>
                    <a:pt x="50437" y="133724"/>
                  </a:cubicBezTo>
                  <a:cubicBezTo>
                    <a:pt x="24967" y="133724"/>
                    <a:pt x="14051" y="116291"/>
                    <a:pt x="8290" y="90296"/>
                  </a:cubicBezTo>
                  <a:cubicBezTo>
                    <a:pt x="7380" y="86320"/>
                    <a:pt x="7077" y="85097"/>
                    <a:pt x="4045" y="85097"/>
                  </a:cubicBezTo>
                  <a:cubicBezTo>
                    <a:pt x="103" y="85097"/>
                    <a:pt x="103" y="87237"/>
                    <a:pt x="103" y="92742"/>
                  </a:cubicBezTo>
                  <a:lnTo>
                    <a:pt x="103" y="133112"/>
                  </a:lnTo>
                  <a:cubicBezTo>
                    <a:pt x="103" y="138311"/>
                    <a:pt x="103" y="140452"/>
                    <a:pt x="3438" y="140452"/>
                  </a:cubicBezTo>
                  <a:cubicBezTo>
                    <a:pt x="4954" y="140452"/>
                    <a:pt x="5258" y="140146"/>
                    <a:pt x="11019" y="134335"/>
                  </a:cubicBezTo>
                  <a:cubicBezTo>
                    <a:pt x="11625" y="133724"/>
                    <a:pt x="11625" y="133112"/>
                    <a:pt x="17083" y="127301"/>
                  </a:cubicBezTo>
                  <a:cubicBezTo>
                    <a:pt x="30425" y="140146"/>
                    <a:pt x="44070" y="140452"/>
                    <a:pt x="50437" y="140452"/>
                  </a:cubicBezTo>
                  <a:cubicBezTo>
                    <a:pt x="85308" y="140452"/>
                    <a:pt x="99256" y="119961"/>
                    <a:pt x="99256" y="97941"/>
                  </a:cubicBezTo>
                  <a:cubicBezTo>
                    <a:pt x="99256" y="81732"/>
                    <a:pt x="90159" y="72558"/>
                    <a:pt x="86520" y="68888"/>
                  </a:cubicBezTo>
                  <a:cubicBezTo>
                    <a:pt x="76514" y="59101"/>
                    <a:pt x="64689" y="56654"/>
                    <a:pt x="51953" y="54208"/>
                  </a:cubicBezTo>
                  <a:cubicBezTo>
                    <a:pt x="34973" y="50844"/>
                    <a:pt x="14657" y="46868"/>
                    <a:pt x="14657" y="29130"/>
                  </a:cubicBezTo>
                  <a:cubicBezTo>
                    <a:pt x="14657" y="18426"/>
                    <a:pt x="22541" y="5887"/>
                    <a:pt x="48618" y="5887"/>
                  </a:cubicBezTo>
                  <a:cubicBezTo>
                    <a:pt x="81972" y="5887"/>
                    <a:pt x="83488" y="33411"/>
                    <a:pt x="84095" y="42892"/>
                  </a:cubicBezTo>
                  <a:cubicBezTo>
                    <a:pt x="84398" y="45644"/>
                    <a:pt x="87127" y="45644"/>
                    <a:pt x="87733" y="45644"/>
                  </a:cubicBezTo>
                  <a:cubicBezTo>
                    <a:pt x="91675" y="45644"/>
                    <a:pt x="91675" y="44115"/>
                    <a:pt x="91675" y="38305"/>
                  </a:cubicBezTo>
                  <a:lnTo>
                    <a:pt x="91675" y="7416"/>
                  </a:lnTo>
                  <a:cubicBezTo>
                    <a:pt x="91675" y="2217"/>
                    <a:pt x="91675" y="76"/>
                    <a:pt x="88340" y="76"/>
                  </a:cubicBezTo>
                  <a:cubicBezTo>
                    <a:pt x="86824" y="76"/>
                    <a:pt x="86217" y="76"/>
                    <a:pt x="82275" y="3746"/>
                  </a:cubicBezTo>
                  <a:cubicBezTo>
                    <a:pt x="81366" y="4969"/>
                    <a:pt x="78334" y="7722"/>
                    <a:pt x="77121" y="8639"/>
                  </a:cubicBezTo>
                  <a:cubicBezTo>
                    <a:pt x="65598" y="76"/>
                    <a:pt x="53166" y="76"/>
                    <a:pt x="48618" y="76"/>
                  </a:cubicBezTo>
                  <a:cubicBezTo>
                    <a:pt x="11625" y="76"/>
                    <a:pt x="103" y="20566"/>
                    <a:pt x="103" y="37693"/>
                  </a:cubicBezTo>
                  <a:cubicBezTo>
                    <a:pt x="103" y="48397"/>
                    <a:pt x="4954" y="56960"/>
                    <a:pt x="13141" y="63688"/>
                  </a:cubicBezTo>
                  <a:cubicBezTo>
                    <a:pt x="22844" y="71640"/>
                    <a:pt x="31334" y="73475"/>
                    <a:pt x="53166" y="77757"/>
                  </a:cubicBezTo>
                  <a:close/>
                </a:path>
              </a:pathLst>
            </a:custGeom>
            <a:solidFill>
              <a:srgbClr val="000000"/>
            </a:solidFill>
            <a:ln w="30430"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1F85B081-B1F3-C42F-A4E9-C76ACCA57E94}"/>
                </a:ext>
              </a:extLst>
            </p:cNvPr>
            <p:cNvSpPr/>
            <p:nvPr>
              <p:custDataLst>
                <p:tags r:id="rId77"/>
              </p:custDataLst>
            </p:nvPr>
          </p:nvSpPr>
          <p:spPr>
            <a:xfrm>
              <a:off x="5797553" y="4661067"/>
              <a:ext cx="64889" cy="204600"/>
            </a:xfrm>
            <a:custGeom>
              <a:avLst/>
              <a:gdLst>
                <a:gd name="connsiteX0" fmla="*/ 43770 w 64889"/>
                <a:gd name="connsiteY0" fmla="*/ 69499 h 204600"/>
                <a:gd name="connsiteX1" fmla="*/ 1320 w 64889"/>
                <a:gd name="connsiteY1" fmla="*/ 72863 h 204600"/>
                <a:gd name="connsiteX2" fmla="*/ 1320 w 64889"/>
                <a:gd name="connsiteY2" fmla="*/ 82344 h 204600"/>
                <a:gd name="connsiteX3" fmla="*/ 23758 w 64889"/>
                <a:gd name="connsiteY3" fmla="*/ 99165 h 204600"/>
                <a:gd name="connsiteX4" fmla="*/ 23758 w 64889"/>
                <a:gd name="connsiteY4" fmla="*/ 181433 h 204600"/>
                <a:gd name="connsiteX5" fmla="*/ 107 w 64889"/>
                <a:gd name="connsiteY5" fmla="*/ 195195 h 204600"/>
                <a:gd name="connsiteX6" fmla="*/ 107 w 64889"/>
                <a:gd name="connsiteY6" fmla="*/ 204676 h 204600"/>
                <a:gd name="connsiteX7" fmla="*/ 33461 w 64889"/>
                <a:gd name="connsiteY7" fmla="*/ 203759 h 204600"/>
                <a:gd name="connsiteX8" fmla="*/ 64996 w 64889"/>
                <a:gd name="connsiteY8" fmla="*/ 204676 h 204600"/>
                <a:gd name="connsiteX9" fmla="*/ 64996 w 64889"/>
                <a:gd name="connsiteY9" fmla="*/ 195195 h 204600"/>
                <a:gd name="connsiteX10" fmla="*/ 43770 w 64889"/>
                <a:gd name="connsiteY10" fmla="*/ 181739 h 204600"/>
                <a:gd name="connsiteX11" fmla="*/ 43770 w 64889"/>
                <a:gd name="connsiteY11" fmla="*/ 69499 h 204600"/>
                <a:gd name="connsiteX12" fmla="*/ 44983 w 64889"/>
                <a:gd name="connsiteY12" fmla="*/ 16285 h 204600"/>
                <a:gd name="connsiteX13" fmla="*/ 28913 w 64889"/>
                <a:gd name="connsiteY13" fmla="*/ 76 h 204600"/>
                <a:gd name="connsiteX14" fmla="*/ 12842 w 64889"/>
                <a:gd name="connsiteY14" fmla="*/ 16285 h 204600"/>
                <a:gd name="connsiteX15" fmla="*/ 28913 w 64889"/>
                <a:gd name="connsiteY15" fmla="*/ 32494 h 204600"/>
                <a:gd name="connsiteX16" fmla="*/ 44983 w 64889"/>
                <a:gd name="connsiteY16" fmla="*/ 16285 h 20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889" h="204600">
                  <a:moveTo>
                    <a:pt x="43770" y="69499"/>
                  </a:moveTo>
                  <a:lnTo>
                    <a:pt x="1320" y="72863"/>
                  </a:lnTo>
                  <a:lnTo>
                    <a:pt x="1320" y="82344"/>
                  </a:lnTo>
                  <a:cubicBezTo>
                    <a:pt x="21029" y="82344"/>
                    <a:pt x="23758" y="84179"/>
                    <a:pt x="23758" y="99165"/>
                  </a:cubicBezTo>
                  <a:lnTo>
                    <a:pt x="23758" y="181433"/>
                  </a:lnTo>
                  <a:cubicBezTo>
                    <a:pt x="23758" y="195195"/>
                    <a:pt x="20422" y="195195"/>
                    <a:pt x="107" y="195195"/>
                  </a:cubicBezTo>
                  <a:lnTo>
                    <a:pt x="107" y="204676"/>
                  </a:lnTo>
                  <a:cubicBezTo>
                    <a:pt x="9810" y="204370"/>
                    <a:pt x="26184" y="203759"/>
                    <a:pt x="33461" y="203759"/>
                  </a:cubicBezTo>
                  <a:cubicBezTo>
                    <a:pt x="44074" y="203759"/>
                    <a:pt x="54686" y="204370"/>
                    <a:pt x="64996" y="204676"/>
                  </a:cubicBezTo>
                  <a:lnTo>
                    <a:pt x="64996" y="195195"/>
                  </a:lnTo>
                  <a:cubicBezTo>
                    <a:pt x="44983" y="195195"/>
                    <a:pt x="43770" y="193666"/>
                    <a:pt x="43770" y="181739"/>
                  </a:cubicBezTo>
                  <a:lnTo>
                    <a:pt x="43770" y="69499"/>
                  </a:lnTo>
                  <a:close/>
                  <a:moveTo>
                    <a:pt x="44983" y="16285"/>
                  </a:moveTo>
                  <a:cubicBezTo>
                    <a:pt x="44983" y="6498"/>
                    <a:pt x="37403" y="76"/>
                    <a:pt x="28913" y="76"/>
                  </a:cubicBezTo>
                  <a:cubicBezTo>
                    <a:pt x="19513" y="76"/>
                    <a:pt x="12842" y="8333"/>
                    <a:pt x="12842" y="16285"/>
                  </a:cubicBezTo>
                  <a:cubicBezTo>
                    <a:pt x="12842" y="24542"/>
                    <a:pt x="19513" y="32494"/>
                    <a:pt x="28913" y="32494"/>
                  </a:cubicBezTo>
                  <a:cubicBezTo>
                    <a:pt x="37403" y="32494"/>
                    <a:pt x="44983" y="26071"/>
                    <a:pt x="44983" y="16285"/>
                  </a:cubicBezTo>
                  <a:close/>
                </a:path>
              </a:pathLst>
            </a:custGeom>
            <a:solidFill>
              <a:srgbClr val="000000"/>
            </a:solidFill>
            <a:ln w="30430"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1A04CE9F-1B29-C1A7-8921-3CD98F5F2A68}"/>
                </a:ext>
              </a:extLst>
            </p:cNvPr>
            <p:cNvSpPr/>
            <p:nvPr>
              <p:custDataLst>
                <p:tags r:id="rId78"/>
              </p:custDataLst>
            </p:nvPr>
          </p:nvSpPr>
          <p:spPr>
            <a:xfrm>
              <a:off x="5881477" y="4730490"/>
              <a:ext cx="152519" cy="135176"/>
            </a:xfrm>
            <a:custGeom>
              <a:avLst/>
              <a:gdLst>
                <a:gd name="connsiteX0" fmla="*/ 23761 w 152519"/>
                <a:gd name="connsiteY0" fmla="*/ 30047 h 135176"/>
                <a:gd name="connsiteX1" fmla="*/ 23761 w 152519"/>
                <a:gd name="connsiteY1" fmla="*/ 112010 h 135176"/>
                <a:gd name="connsiteX2" fmla="*/ 109 w 152519"/>
                <a:gd name="connsiteY2" fmla="*/ 125772 h 135176"/>
                <a:gd name="connsiteX3" fmla="*/ 109 w 152519"/>
                <a:gd name="connsiteY3" fmla="*/ 135253 h 135176"/>
                <a:gd name="connsiteX4" fmla="*/ 34373 w 152519"/>
                <a:gd name="connsiteY4" fmla="*/ 134335 h 135176"/>
                <a:gd name="connsiteX5" fmla="*/ 68334 w 152519"/>
                <a:gd name="connsiteY5" fmla="*/ 135253 h 135176"/>
                <a:gd name="connsiteX6" fmla="*/ 68334 w 152519"/>
                <a:gd name="connsiteY6" fmla="*/ 125772 h 135176"/>
                <a:gd name="connsiteX7" fmla="*/ 44683 w 152519"/>
                <a:gd name="connsiteY7" fmla="*/ 112010 h 135176"/>
                <a:gd name="connsiteX8" fmla="*/ 44683 w 152519"/>
                <a:gd name="connsiteY8" fmla="*/ 55737 h 135176"/>
                <a:gd name="connsiteX9" fmla="*/ 85617 w 152519"/>
                <a:gd name="connsiteY9" fmla="*/ 6804 h 135176"/>
                <a:gd name="connsiteX10" fmla="*/ 108056 w 152519"/>
                <a:gd name="connsiteY10" fmla="*/ 40751 h 135176"/>
                <a:gd name="connsiteX11" fmla="*/ 108056 w 152519"/>
                <a:gd name="connsiteY11" fmla="*/ 112010 h 135176"/>
                <a:gd name="connsiteX12" fmla="*/ 84405 w 152519"/>
                <a:gd name="connsiteY12" fmla="*/ 125772 h 135176"/>
                <a:gd name="connsiteX13" fmla="*/ 84405 w 152519"/>
                <a:gd name="connsiteY13" fmla="*/ 135253 h 135176"/>
                <a:gd name="connsiteX14" fmla="*/ 118668 w 152519"/>
                <a:gd name="connsiteY14" fmla="*/ 134335 h 135176"/>
                <a:gd name="connsiteX15" fmla="*/ 152629 w 152519"/>
                <a:gd name="connsiteY15" fmla="*/ 135253 h 135176"/>
                <a:gd name="connsiteX16" fmla="*/ 152629 w 152519"/>
                <a:gd name="connsiteY16" fmla="*/ 125772 h 135176"/>
                <a:gd name="connsiteX17" fmla="*/ 128978 w 152519"/>
                <a:gd name="connsiteY17" fmla="*/ 116597 h 135176"/>
                <a:gd name="connsiteX18" fmla="*/ 128978 w 152519"/>
                <a:gd name="connsiteY18" fmla="*/ 58184 h 135176"/>
                <a:gd name="connsiteX19" fmla="*/ 119578 w 152519"/>
                <a:gd name="connsiteY19" fmla="*/ 11391 h 135176"/>
                <a:gd name="connsiteX20" fmla="*/ 87740 w 152519"/>
                <a:gd name="connsiteY20" fmla="*/ 76 h 135176"/>
                <a:gd name="connsiteX21" fmla="*/ 42863 w 152519"/>
                <a:gd name="connsiteY21" fmla="*/ 32188 h 135176"/>
                <a:gd name="connsiteX22" fmla="*/ 42863 w 152519"/>
                <a:gd name="connsiteY22" fmla="*/ 76 h 135176"/>
                <a:gd name="connsiteX23" fmla="*/ 109 w 152519"/>
                <a:gd name="connsiteY23" fmla="*/ 3440 h 135176"/>
                <a:gd name="connsiteX24" fmla="*/ 109 w 152519"/>
                <a:gd name="connsiteY24" fmla="*/ 12921 h 135176"/>
                <a:gd name="connsiteX25" fmla="*/ 23761 w 152519"/>
                <a:gd name="connsiteY25" fmla="*/ 30047 h 13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2519" h="135176">
                  <a:moveTo>
                    <a:pt x="23761" y="30047"/>
                  </a:moveTo>
                  <a:lnTo>
                    <a:pt x="23761" y="112010"/>
                  </a:lnTo>
                  <a:cubicBezTo>
                    <a:pt x="23761" y="125772"/>
                    <a:pt x="20425" y="125772"/>
                    <a:pt x="109" y="125772"/>
                  </a:cubicBezTo>
                  <a:lnTo>
                    <a:pt x="109" y="135253"/>
                  </a:lnTo>
                  <a:cubicBezTo>
                    <a:pt x="10722" y="134947"/>
                    <a:pt x="26186" y="134335"/>
                    <a:pt x="34373" y="134335"/>
                  </a:cubicBezTo>
                  <a:cubicBezTo>
                    <a:pt x="42257" y="134335"/>
                    <a:pt x="58024" y="134947"/>
                    <a:pt x="68334" y="135253"/>
                  </a:cubicBezTo>
                  <a:lnTo>
                    <a:pt x="68334" y="125772"/>
                  </a:lnTo>
                  <a:cubicBezTo>
                    <a:pt x="48018" y="125772"/>
                    <a:pt x="44683" y="125772"/>
                    <a:pt x="44683" y="112010"/>
                  </a:cubicBezTo>
                  <a:lnTo>
                    <a:pt x="44683" y="55737"/>
                  </a:lnTo>
                  <a:cubicBezTo>
                    <a:pt x="44683" y="23931"/>
                    <a:pt x="66211" y="6804"/>
                    <a:pt x="85617" y="6804"/>
                  </a:cubicBezTo>
                  <a:cubicBezTo>
                    <a:pt x="104720" y="6804"/>
                    <a:pt x="108056" y="23319"/>
                    <a:pt x="108056" y="40751"/>
                  </a:cubicBezTo>
                  <a:lnTo>
                    <a:pt x="108056" y="112010"/>
                  </a:lnTo>
                  <a:cubicBezTo>
                    <a:pt x="108056" y="125772"/>
                    <a:pt x="104720" y="125772"/>
                    <a:pt x="84405" y="125772"/>
                  </a:cubicBezTo>
                  <a:lnTo>
                    <a:pt x="84405" y="135253"/>
                  </a:lnTo>
                  <a:cubicBezTo>
                    <a:pt x="95017" y="134947"/>
                    <a:pt x="110482" y="134335"/>
                    <a:pt x="118668" y="134335"/>
                  </a:cubicBezTo>
                  <a:cubicBezTo>
                    <a:pt x="126552" y="134335"/>
                    <a:pt x="142320" y="134947"/>
                    <a:pt x="152629" y="135253"/>
                  </a:cubicBezTo>
                  <a:lnTo>
                    <a:pt x="152629" y="125772"/>
                  </a:lnTo>
                  <a:cubicBezTo>
                    <a:pt x="136862" y="125772"/>
                    <a:pt x="129281" y="125772"/>
                    <a:pt x="128978" y="116597"/>
                  </a:cubicBezTo>
                  <a:lnTo>
                    <a:pt x="128978" y="58184"/>
                  </a:lnTo>
                  <a:cubicBezTo>
                    <a:pt x="128978" y="31882"/>
                    <a:pt x="128978" y="22401"/>
                    <a:pt x="119578" y="11391"/>
                  </a:cubicBezTo>
                  <a:cubicBezTo>
                    <a:pt x="115333" y="6192"/>
                    <a:pt x="105327" y="76"/>
                    <a:pt x="87740" y="76"/>
                  </a:cubicBezTo>
                  <a:cubicBezTo>
                    <a:pt x="65605" y="76"/>
                    <a:pt x="51354" y="13226"/>
                    <a:pt x="42863" y="32188"/>
                  </a:cubicBezTo>
                  <a:lnTo>
                    <a:pt x="42863" y="76"/>
                  </a:lnTo>
                  <a:lnTo>
                    <a:pt x="109" y="3440"/>
                  </a:lnTo>
                  <a:lnTo>
                    <a:pt x="109" y="12921"/>
                  </a:lnTo>
                  <a:cubicBezTo>
                    <a:pt x="21335" y="12921"/>
                    <a:pt x="23761" y="15061"/>
                    <a:pt x="23761" y="30047"/>
                  </a:cubicBezTo>
                  <a:close/>
                </a:path>
              </a:pathLst>
            </a:custGeom>
            <a:solidFill>
              <a:srgbClr val="000000"/>
            </a:solidFill>
            <a:ln w="30430"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9EB33BAE-F6BF-2F01-5D04-3CA2249C9134}"/>
                </a:ext>
              </a:extLst>
            </p:cNvPr>
            <p:cNvSpPr/>
            <p:nvPr>
              <p:custDataLst>
                <p:tags r:id="rId79"/>
              </p:custDataLst>
            </p:nvPr>
          </p:nvSpPr>
          <p:spPr>
            <a:xfrm>
              <a:off x="6048721" y="4727126"/>
              <a:ext cx="138571" cy="201542"/>
            </a:xfrm>
            <a:custGeom>
              <a:avLst/>
              <a:gdLst>
                <a:gd name="connsiteX0" fmla="*/ 58940 w 138571"/>
                <a:gd name="connsiteY0" fmla="*/ 86014 h 201542"/>
                <a:gd name="connsiteX1" fmla="*/ 32560 w 138571"/>
                <a:gd name="connsiteY1" fmla="*/ 48397 h 201542"/>
                <a:gd name="connsiteX2" fmla="*/ 37411 w 138571"/>
                <a:gd name="connsiteY2" fmla="*/ 22707 h 201542"/>
                <a:gd name="connsiteX3" fmla="*/ 58940 w 138571"/>
                <a:gd name="connsiteY3" fmla="*/ 10474 h 201542"/>
                <a:gd name="connsiteX4" fmla="*/ 85320 w 138571"/>
                <a:gd name="connsiteY4" fmla="*/ 48091 h 201542"/>
                <a:gd name="connsiteX5" fmla="*/ 80468 w 138571"/>
                <a:gd name="connsiteY5" fmla="*/ 73781 h 201542"/>
                <a:gd name="connsiteX6" fmla="*/ 58940 w 138571"/>
                <a:gd name="connsiteY6" fmla="*/ 86014 h 201542"/>
                <a:gd name="connsiteX7" fmla="*/ 23766 w 138571"/>
                <a:gd name="connsiteY7" fmla="*/ 97941 h 201542"/>
                <a:gd name="connsiteX8" fmla="*/ 28921 w 138571"/>
                <a:gd name="connsiteY8" fmla="*/ 83567 h 201542"/>
                <a:gd name="connsiteX9" fmla="*/ 58940 w 138571"/>
                <a:gd name="connsiteY9" fmla="*/ 93048 h 201542"/>
                <a:gd name="connsiteX10" fmla="*/ 108061 w 138571"/>
                <a:gd name="connsiteY10" fmla="*/ 48397 h 201542"/>
                <a:gd name="connsiteX11" fmla="*/ 95629 w 138571"/>
                <a:gd name="connsiteY11" fmla="*/ 18731 h 201542"/>
                <a:gd name="connsiteX12" fmla="*/ 122919 w 138571"/>
                <a:gd name="connsiteY12" fmla="*/ 6804 h 201542"/>
                <a:gd name="connsiteX13" fmla="*/ 125951 w 138571"/>
                <a:gd name="connsiteY13" fmla="*/ 7110 h 201542"/>
                <a:gd name="connsiteX14" fmla="*/ 121100 w 138571"/>
                <a:gd name="connsiteY14" fmla="*/ 15367 h 201542"/>
                <a:gd name="connsiteX15" fmla="*/ 129893 w 138571"/>
                <a:gd name="connsiteY15" fmla="*/ 24236 h 201542"/>
                <a:gd name="connsiteX16" fmla="*/ 138686 w 138571"/>
                <a:gd name="connsiteY16" fmla="*/ 15061 h 201542"/>
                <a:gd name="connsiteX17" fmla="*/ 123222 w 138571"/>
                <a:gd name="connsiteY17" fmla="*/ 76 h 201542"/>
                <a:gd name="connsiteX18" fmla="*/ 91081 w 138571"/>
                <a:gd name="connsiteY18" fmla="*/ 14450 h 201542"/>
                <a:gd name="connsiteX19" fmla="*/ 58940 w 138571"/>
                <a:gd name="connsiteY19" fmla="*/ 3440 h 201542"/>
                <a:gd name="connsiteX20" fmla="*/ 9818 w 138571"/>
                <a:gd name="connsiteY20" fmla="*/ 48091 h 201542"/>
                <a:gd name="connsiteX21" fmla="*/ 24069 w 138571"/>
                <a:gd name="connsiteY21" fmla="*/ 79592 h 201542"/>
                <a:gd name="connsiteX22" fmla="*/ 14670 w 138571"/>
                <a:gd name="connsiteY22" fmla="*/ 104976 h 201542"/>
                <a:gd name="connsiteX23" fmla="*/ 28011 w 138571"/>
                <a:gd name="connsiteY23" fmla="*/ 132194 h 201542"/>
                <a:gd name="connsiteX24" fmla="*/ 115 w 138571"/>
                <a:gd name="connsiteY24" fmla="*/ 162777 h 201542"/>
                <a:gd name="connsiteX25" fmla="*/ 67127 w 138571"/>
                <a:gd name="connsiteY25" fmla="*/ 201618 h 201542"/>
                <a:gd name="connsiteX26" fmla="*/ 134441 w 138571"/>
                <a:gd name="connsiteY26" fmla="*/ 162166 h 201542"/>
                <a:gd name="connsiteX27" fmla="*/ 114732 w 138571"/>
                <a:gd name="connsiteY27" fmla="*/ 127301 h 201542"/>
                <a:gd name="connsiteX28" fmla="*/ 62578 w 138571"/>
                <a:gd name="connsiteY28" fmla="*/ 118738 h 201542"/>
                <a:gd name="connsiteX29" fmla="*/ 39837 w 138571"/>
                <a:gd name="connsiteY29" fmla="*/ 118432 h 201542"/>
                <a:gd name="connsiteX30" fmla="*/ 23766 w 138571"/>
                <a:gd name="connsiteY30" fmla="*/ 97941 h 201542"/>
                <a:gd name="connsiteX31" fmla="*/ 67430 w 138571"/>
                <a:gd name="connsiteY31" fmla="*/ 194584 h 201542"/>
                <a:gd name="connsiteX32" fmla="*/ 15882 w 138571"/>
                <a:gd name="connsiteY32" fmla="*/ 162777 h 201542"/>
                <a:gd name="connsiteX33" fmla="*/ 40746 w 138571"/>
                <a:gd name="connsiteY33" fmla="*/ 136476 h 201542"/>
                <a:gd name="connsiteX34" fmla="*/ 58636 w 138571"/>
                <a:gd name="connsiteY34" fmla="*/ 136476 h 201542"/>
                <a:gd name="connsiteX35" fmla="*/ 118674 w 138571"/>
                <a:gd name="connsiteY35" fmla="*/ 162777 h 201542"/>
                <a:gd name="connsiteX36" fmla="*/ 67430 w 138571"/>
                <a:gd name="connsiteY36" fmla="*/ 194584 h 20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8571" h="201542">
                  <a:moveTo>
                    <a:pt x="58940" y="86014"/>
                  </a:moveTo>
                  <a:cubicBezTo>
                    <a:pt x="32560" y="86014"/>
                    <a:pt x="32560" y="55431"/>
                    <a:pt x="32560" y="48397"/>
                  </a:cubicBezTo>
                  <a:cubicBezTo>
                    <a:pt x="32560" y="40140"/>
                    <a:pt x="32863" y="30353"/>
                    <a:pt x="37411" y="22707"/>
                  </a:cubicBezTo>
                  <a:cubicBezTo>
                    <a:pt x="39837" y="19037"/>
                    <a:pt x="46811" y="10474"/>
                    <a:pt x="58940" y="10474"/>
                  </a:cubicBezTo>
                  <a:cubicBezTo>
                    <a:pt x="85320" y="10474"/>
                    <a:pt x="85320" y="41057"/>
                    <a:pt x="85320" y="48091"/>
                  </a:cubicBezTo>
                  <a:cubicBezTo>
                    <a:pt x="85320" y="56349"/>
                    <a:pt x="85017" y="66135"/>
                    <a:pt x="80468" y="73781"/>
                  </a:cubicBezTo>
                  <a:cubicBezTo>
                    <a:pt x="78043" y="77451"/>
                    <a:pt x="71068" y="86014"/>
                    <a:pt x="58940" y="86014"/>
                  </a:cubicBezTo>
                  <a:close/>
                  <a:moveTo>
                    <a:pt x="23766" y="97941"/>
                  </a:moveTo>
                  <a:cubicBezTo>
                    <a:pt x="23766" y="96718"/>
                    <a:pt x="23766" y="89684"/>
                    <a:pt x="28921" y="83567"/>
                  </a:cubicBezTo>
                  <a:cubicBezTo>
                    <a:pt x="40746" y="92131"/>
                    <a:pt x="53178" y="93048"/>
                    <a:pt x="58940" y="93048"/>
                  </a:cubicBezTo>
                  <a:cubicBezTo>
                    <a:pt x="87139" y="93048"/>
                    <a:pt x="108061" y="71946"/>
                    <a:pt x="108061" y="48397"/>
                  </a:cubicBezTo>
                  <a:cubicBezTo>
                    <a:pt x="108061" y="37081"/>
                    <a:pt x="103210" y="25766"/>
                    <a:pt x="95629" y="18731"/>
                  </a:cubicBezTo>
                  <a:cubicBezTo>
                    <a:pt x="106545" y="8333"/>
                    <a:pt x="117461" y="6804"/>
                    <a:pt x="122919" y="6804"/>
                  </a:cubicBezTo>
                  <a:cubicBezTo>
                    <a:pt x="123525" y="6804"/>
                    <a:pt x="125042" y="6804"/>
                    <a:pt x="125951" y="7110"/>
                  </a:cubicBezTo>
                  <a:cubicBezTo>
                    <a:pt x="122616" y="8333"/>
                    <a:pt x="121100" y="11697"/>
                    <a:pt x="121100" y="15367"/>
                  </a:cubicBezTo>
                  <a:cubicBezTo>
                    <a:pt x="121100" y="20566"/>
                    <a:pt x="125042" y="24236"/>
                    <a:pt x="129893" y="24236"/>
                  </a:cubicBezTo>
                  <a:cubicBezTo>
                    <a:pt x="132925" y="24236"/>
                    <a:pt x="138686" y="22096"/>
                    <a:pt x="138686" y="15061"/>
                  </a:cubicBezTo>
                  <a:cubicBezTo>
                    <a:pt x="138686" y="9862"/>
                    <a:pt x="135048" y="76"/>
                    <a:pt x="123222" y="76"/>
                  </a:cubicBezTo>
                  <a:cubicBezTo>
                    <a:pt x="117158" y="76"/>
                    <a:pt x="103816" y="1911"/>
                    <a:pt x="91081" y="14450"/>
                  </a:cubicBezTo>
                  <a:cubicBezTo>
                    <a:pt x="78346" y="4357"/>
                    <a:pt x="65610" y="3440"/>
                    <a:pt x="58940" y="3440"/>
                  </a:cubicBezTo>
                  <a:cubicBezTo>
                    <a:pt x="30740" y="3440"/>
                    <a:pt x="9818" y="24542"/>
                    <a:pt x="9818" y="48091"/>
                  </a:cubicBezTo>
                  <a:cubicBezTo>
                    <a:pt x="9818" y="61548"/>
                    <a:pt x="16489" y="73169"/>
                    <a:pt x="24069" y="79592"/>
                  </a:cubicBezTo>
                  <a:cubicBezTo>
                    <a:pt x="20128" y="84179"/>
                    <a:pt x="14670" y="94271"/>
                    <a:pt x="14670" y="104976"/>
                  </a:cubicBezTo>
                  <a:cubicBezTo>
                    <a:pt x="14670" y="114456"/>
                    <a:pt x="18611" y="126078"/>
                    <a:pt x="28011" y="132194"/>
                  </a:cubicBezTo>
                  <a:cubicBezTo>
                    <a:pt x="9818" y="137394"/>
                    <a:pt x="115" y="150544"/>
                    <a:pt x="115" y="162777"/>
                  </a:cubicBezTo>
                  <a:cubicBezTo>
                    <a:pt x="115" y="184797"/>
                    <a:pt x="30134" y="201618"/>
                    <a:pt x="67127" y="201618"/>
                  </a:cubicBezTo>
                  <a:cubicBezTo>
                    <a:pt x="102907" y="201618"/>
                    <a:pt x="134441" y="186021"/>
                    <a:pt x="134441" y="162166"/>
                  </a:cubicBezTo>
                  <a:cubicBezTo>
                    <a:pt x="134441" y="151462"/>
                    <a:pt x="130196" y="135864"/>
                    <a:pt x="114732" y="127301"/>
                  </a:cubicBezTo>
                  <a:cubicBezTo>
                    <a:pt x="98661" y="118738"/>
                    <a:pt x="81075" y="118738"/>
                    <a:pt x="62578" y="118738"/>
                  </a:cubicBezTo>
                  <a:cubicBezTo>
                    <a:pt x="54998" y="118738"/>
                    <a:pt x="41959" y="118738"/>
                    <a:pt x="39837" y="118432"/>
                  </a:cubicBezTo>
                  <a:cubicBezTo>
                    <a:pt x="30134" y="117209"/>
                    <a:pt x="23766" y="107728"/>
                    <a:pt x="23766" y="97941"/>
                  </a:cubicBezTo>
                  <a:close/>
                  <a:moveTo>
                    <a:pt x="67430" y="194584"/>
                  </a:moveTo>
                  <a:cubicBezTo>
                    <a:pt x="36805" y="194584"/>
                    <a:pt x="15882" y="178986"/>
                    <a:pt x="15882" y="162777"/>
                  </a:cubicBezTo>
                  <a:cubicBezTo>
                    <a:pt x="15882" y="148709"/>
                    <a:pt x="27405" y="137394"/>
                    <a:pt x="40746" y="136476"/>
                  </a:cubicBezTo>
                  <a:lnTo>
                    <a:pt x="58636" y="136476"/>
                  </a:lnTo>
                  <a:cubicBezTo>
                    <a:pt x="84713" y="136476"/>
                    <a:pt x="118674" y="136476"/>
                    <a:pt x="118674" y="162777"/>
                  </a:cubicBezTo>
                  <a:cubicBezTo>
                    <a:pt x="118674" y="179292"/>
                    <a:pt x="97145" y="194584"/>
                    <a:pt x="67430" y="194584"/>
                  </a:cubicBezTo>
                  <a:close/>
                </a:path>
              </a:pathLst>
            </a:custGeom>
            <a:solidFill>
              <a:srgbClr val="000000"/>
            </a:solidFill>
            <a:ln w="30430"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E427D738-BA3A-3564-4948-45D3F2ED7C88}"/>
                </a:ext>
              </a:extLst>
            </p:cNvPr>
            <p:cNvSpPr/>
            <p:nvPr>
              <p:custDataLst>
                <p:tags r:id="rId80"/>
              </p:custDataLst>
            </p:nvPr>
          </p:nvSpPr>
          <p:spPr>
            <a:xfrm>
              <a:off x="6309203" y="4677581"/>
              <a:ext cx="94907" cy="191449"/>
            </a:xfrm>
            <a:custGeom>
              <a:avLst/>
              <a:gdLst>
                <a:gd name="connsiteX0" fmla="*/ 46820 w 94907"/>
                <a:gd name="connsiteY0" fmla="*/ 65829 h 191449"/>
                <a:gd name="connsiteX1" fmla="*/ 90180 w 94907"/>
                <a:gd name="connsiteY1" fmla="*/ 65829 h 191449"/>
                <a:gd name="connsiteX2" fmla="*/ 90180 w 94907"/>
                <a:gd name="connsiteY2" fmla="*/ 56349 h 191449"/>
                <a:gd name="connsiteX3" fmla="*/ 46820 w 94907"/>
                <a:gd name="connsiteY3" fmla="*/ 56349 h 191449"/>
                <a:gd name="connsiteX4" fmla="*/ 46820 w 94907"/>
                <a:gd name="connsiteY4" fmla="*/ 76 h 191449"/>
                <a:gd name="connsiteX5" fmla="*/ 39239 w 94907"/>
                <a:gd name="connsiteY5" fmla="*/ 76 h 191449"/>
                <a:gd name="connsiteX6" fmla="*/ 124 w 94907"/>
                <a:gd name="connsiteY6" fmla="*/ 59101 h 191449"/>
                <a:gd name="connsiteX7" fmla="*/ 124 w 94907"/>
                <a:gd name="connsiteY7" fmla="*/ 65829 h 191449"/>
                <a:gd name="connsiteX8" fmla="*/ 25897 w 94907"/>
                <a:gd name="connsiteY8" fmla="*/ 65829 h 191449"/>
                <a:gd name="connsiteX9" fmla="*/ 25897 w 94907"/>
                <a:gd name="connsiteY9" fmla="*/ 150238 h 191449"/>
                <a:gd name="connsiteX10" fmla="*/ 65013 w 94907"/>
                <a:gd name="connsiteY10" fmla="*/ 191526 h 191449"/>
                <a:gd name="connsiteX11" fmla="*/ 95032 w 94907"/>
                <a:gd name="connsiteY11" fmla="*/ 150238 h 191449"/>
                <a:gd name="connsiteX12" fmla="*/ 95032 w 94907"/>
                <a:gd name="connsiteY12" fmla="*/ 132806 h 191449"/>
                <a:gd name="connsiteX13" fmla="*/ 87451 w 94907"/>
                <a:gd name="connsiteY13" fmla="*/ 132806 h 191449"/>
                <a:gd name="connsiteX14" fmla="*/ 87451 w 94907"/>
                <a:gd name="connsiteY14" fmla="*/ 149627 h 191449"/>
                <a:gd name="connsiteX15" fmla="*/ 67135 w 94907"/>
                <a:gd name="connsiteY15" fmla="*/ 183880 h 191449"/>
                <a:gd name="connsiteX16" fmla="*/ 46820 w 94907"/>
                <a:gd name="connsiteY16" fmla="*/ 150850 h 191449"/>
                <a:gd name="connsiteX17" fmla="*/ 46820 w 94907"/>
                <a:gd name="connsiteY17" fmla="*/ 65829 h 19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907" h="191449">
                  <a:moveTo>
                    <a:pt x="46820" y="65829"/>
                  </a:moveTo>
                  <a:lnTo>
                    <a:pt x="90180" y="65829"/>
                  </a:lnTo>
                  <a:lnTo>
                    <a:pt x="90180" y="56349"/>
                  </a:lnTo>
                  <a:lnTo>
                    <a:pt x="46820" y="56349"/>
                  </a:lnTo>
                  <a:lnTo>
                    <a:pt x="46820" y="76"/>
                  </a:lnTo>
                  <a:lnTo>
                    <a:pt x="39239" y="76"/>
                  </a:lnTo>
                  <a:cubicBezTo>
                    <a:pt x="38936" y="25154"/>
                    <a:pt x="29839" y="57878"/>
                    <a:pt x="124" y="59101"/>
                  </a:cubicBezTo>
                  <a:lnTo>
                    <a:pt x="124" y="65829"/>
                  </a:lnTo>
                  <a:lnTo>
                    <a:pt x="25897" y="65829"/>
                  </a:lnTo>
                  <a:lnTo>
                    <a:pt x="25897" y="150238"/>
                  </a:lnTo>
                  <a:cubicBezTo>
                    <a:pt x="25897" y="187856"/>
                    <a:pt x="54097" y="191526"/>
                    <a:pt x="65013" y="191526"/>
                  </a:cubicBezTo>
                  <a:cubicBezTo>
                    <a:pt x="86541" y="191526"/>
                    <a:pt x="95032" y="169812"/>
                    <a:pt x="95032" y="150238"/>
                  </a:cubicBezTo>
                  <a:lnTo>
                    <a:pt x="95032" y="132806"/>
                  </a:lnTo>
                  <a:lnTo>
                    <a:pt x="87451" y="132806"/>
                  </a:lnTo>
                  <a:lnTo>
                    <a:pt x="87451" y="149627"/>
                  </a:lnTo>
                  <a:cubicBezTo>
                    <a:pt x="87451" y="172258"/>
                    <a:pt x="78354" y="183880"/>
                    <a:pt x="67135" y="183880"/>
                  </a:cubicBezTo>
                  <a:cubicBezTo>
                    <a:pt x="46820" y="183880"/>
                    <a:pt x="46820" y="156049"/>
                    <a:pt x="46820" y="150850"/>
                  </a:cubicBezTo>
                  <a:lnTo>
                    <a:pt x="46820" y="65829"/>
                  </a:lnTo>
                  <a:close/>
                </a:path>
              </a:pathLst>
            </a:custGeom>
            <a:solidFill>
              <a:srgbClr val="000000"/>
            </a:solidFill>
            <a:ln w="30430"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3EE87300-4A79-566A-2AEC-7BE03A407DC6}"/>
                </a:ext>
              </a:extLst>
            </p:cNvPr>
            <p:cNvSpPr/>
            <p:nvPr>
              <p:custDataLst>
                <p:tags r:id="rId81"/>
              </p:custDataLst>
            </p:nvPr>
          </p:nvSpPr>
          <p:spPr>
            <a:xfrm>
              <a:off x="6431064" y="4653421"/>
              <a:ext cx="152519" cy="212246"/>
            </a:xfrm>
            <a:custGeom>
              <a:avLst/>
              <a:gdLst>
                <a:gd name="connsiteX0" fmla="*/ 23779 w 152519"/>
                <a:gd name="connsiteY0" fmla="*/ 189079 h 212246"/>
                <a:gd name="connsiteX1" fmla="*/ 128 w 152519"/>
                <a:gd name="connsiteY1" fmla="*/ 202841 h 212246"/>
                <a:gd name="connsiteX2" fmla="*/ 128 w 152519"/>
                <a:gd name="connsiteY2" fmla="*/ 212322 h 212246"/>
                <a:gd name="connsiteX3" fmla="*/ 34391 w 152519"/>
                <a:gd name="connsiteY3" fmla="*/ 211404 h 212246"/>
                <a:gd name="connsiteX4" fmla="*/ 68352 w 152519"/>
                <a:gd name="connsiteY4" fmla="*/ 212322 h 212246"/>
                <a:gd name="connsiteX5" fmla="*/ 68352 w 152519"/>
                <a:gd name="connsiteY5" fmla="*/ 202841 h 212246"/>
                <a:gd name="connsiteX6" fmla="*/ 44701 w 152519"/>
                <a:gd name="connsiteY6" fmla="*/ 189079 h 212246"/>
                <a:gd name="connsiteX7" fmla="*/ 44701 w 152519"/>
                <a:gd name="connsiteY7" fmla="*/ 132806 h 212246"/>
                <a:gd name="connsiteX8" fmla="*/ 85636 w 152519"/>
                <a:gd name="connsiteY8" fmla="*/ 83873 h 212246"/>
                <a:gd name="connsiteX9" fmla="*/ 108074 w 152519"/>
                <a:gd name="connsiteY9" fmla="*/ 117820 h 212246"/>
                <a:gd name="connsiteX10" fmla="*/ 108074 w 152519"/>
                <a:gd name="connsiteY10" fmla="*/ 189079 h 212246"/>
                <a:gd name="connsiteX11" fmla="*/ 84423 w 152519"/>
                <a:gd name="connsiteY11" fmla="*/ 202841 h 212246"/>
                <a:gd name="connsiteX12" fmla="*/ 84423 w 152519"/>
                <a:gd name="connsiteY12" fmla="*/ 212322 h 212246"/>
                <a:gd name="connsiteX13" fmla="*/ 118687 w 152519"/>
                <a:gd name="connsiteY13" fmla="*/ 211404 h 212246"/>
                <a:gd name="connsiteX14" fmla="*/ 152647 w 152519"/>
                <a:gd name="connsiteY14" fmla="*/ 212322 h 212246"/>
                <a:gd name="connsiteX15" fmla="*/ 152647 w 152519"/>
                <a:gd name="connsiteY15" fmla="*/ 202841 h 212246"/>
                <a:gd name="connsiteX16" fmla="*/ 128996 w 152519"/>
                <a:gd name="connsiteY16" fmla="*/ 193666 h 212246"/>
                <a:gd name="connsiteX17" fmla="*/ 128996 w 152519"/>
                <a:gd name="connsiteY17" fmla="*/ 135253 h 212246"/>
                <a:gd name="connsiteX18" fmla="*/ 119596 w 152519"/>
                <a:gd name="connsiteY18" fmla="*/ 88461 h 212246"/>
                <a:gd name="connsiteX19" fmla="*/ 87758 w 152519"/>
                <a:gd name="connsiteY19" fmla="*/ 77145 h 212246"/>
                <a:gd name="connsiteX20" fmla="*/ 43791 w 152519"/>
                <a:gd name="connsiteY20" fmla="*/ 107116 h 212246"/>
                <a:gd name="connsiteX21" fmla="*/ 43791 w 152519"/>
                <a:gd name="connsiteY21" fmla="*/ 76 h 212246"/>
                <a:gd name="connsiteX22" fmla="*/ 128 w 152519"/>
                <a:gd name="connsiteY22" fmla="*/ 3440 h 212246"/>
                <a:gd name="connsiteX23" fmla="*/ 128 w 152519"/>
                <a:gd name="connsiteY23" fmla="*/ 12921 h 212246"/>
                <a:gd name="connsiteX24" fmla="*/ 23779 w 152519"/>
                <a:gd name="connsiteY24" fmla="*/ 30047 h 212246"/>
                <a:gd name="connsiteX25" fmla="*/ 23779 w 152519"/>
                <a:gd name="connsiteY25" fmla="*/ 189079 h 21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2519" h="212246">
                  <a:moveTo>
                    <a:pt x="23779" y="189079"/>
                  </a:moveTo>
                  <a:cubicBezTo>
                    <a:pt x="23779" y="202841"/>
                    <a:pt x="20443" y="202841"/>
                    <a:pt x="128" y="202841"/>
                  </a:cubicBezTo>
                  <a:lnTo>
                    <a:pt x="128" y="212322"/>
                  </a:lnTo>
                  <a:cubicBezTo>
                    <a:pt x="10740" y="212016"/>
                    <a:pt x="26204" y="211404"/>
                    <a:pt x="34391" y="211404"/>
                  </a:cubicBezTo>
                  <a:cubicBezTo>
                    <a:pt x="42275" y="211404"/>
                    <a:pt x="58043" y="212016"/>
                    <a:pt x="68352" y="212322"/>
                  </a:cubicBezTo>
                  <a:lnTo>
                    <a:pt x="68352" y="202841"/>
                  </a:lnTo>
                  <a:cubicBezTo>
                    <a:pt x="48036" y="202841"/>
                    <a:pt x="44701" y="202841"/>
                    <a:pt x="44701" y="189079"/>
                  </a:cubicBezTo>
                  <a:lnTo>
                    <a:pt x="44701" y="132806"/>
                  </a:lnTo>
                  <a:cubicBezTo>
                    <a:pt x="44701" y="101000"/>
                    <a:pt x="66229" y="83873"/>
                    <a:pt x="85636" y="83873"/>
                  </a:cubicBezTo>
                  <a:cubicBezTo>
                    <a:pt x="104738" y="83873"/>
                    <a:pt x="108074" y="100388"/>
                    <a:pt x="108074" y="117820"/>
                  </a:cubicBezTo>
                  <a:lnTo>
                    <a:pt x="108074" y="189079"/>
                  </a:lnTo>
                  <a:cubicBezTo>
                    <a:pt x="108074" y="202841"/>
                    <a:pt x="104738" y="202841"/>
                    <a:pt x="84423" y="202841"/>
                  </a:cubicBezTo>
                  <a:lnTo>
                    <a:pt x="84423" y="212322"/>
                  </a:lnTo>
                  <a:cubicBezTo>
                    <a:pt x="95035" y="212016"/>
                    <a:pt x="110500" y="211404"/>
                    <a:pt x="118687" y="211404"/>
                  </a:cubicBezTo>
                  <a:cubicBezTo>
                    <a:pt x="126570" y="211404"/>
                    <a:pt x="142338" y="212016"/>
                    <a:pt x="152647" y="212322"/>
                  </a:cubicBezTo>
                  <a:lnTo>
                    <a:pt x="152647" y="202841"/>
                  </a:lnTo>
                  <a:cubicBezTo>
                    <a:pt x="136880" y="202841"/>
                    <a:pt x="129299" y="202841"/>
                    <a:pt x="128996" y="193666"/>
                  </a:cubicBezTo>
                  <a:lnTo>
                    <a:pt x="128996" y="135253"/>
                  </a:lnTo>
                  <a:cubicBezTo>
                    <a:pt x="128996" y="108951"/>
                    <a:pt x="128996" y="99471"/>
                    <a:pt x="119596" y="88461"/>
                  </a:cubicBezTo>
                  <a:cubicBezTo>
                    <a:pt x="115351" y="83262"/>
                    <a:pt x="105345" y="77145"/>
                    <a:pt x="87758" y="77145"/>
                  </a:cubicBezTo>
                  <a:cubicBezTo>
                    <a:pt x="62288" y="77145"/>
                    <a:pt x="48946" y="95495"/>
                    <a:pt x="43791" y="107116"/>
                  </a:cubicBezTo>
                  <a:lnTo>
                    <a:pt x="43791" y="76"/>
                  </a:lnTo>
                  <a:lnTo>
                    <a:pt x="128" y="3440"/>
                  </a:lnTo>
                  <a:lnTo>
                    <a:pt x="128" y="12921"/>
                  </a:lnTo>
                  <a:cubicBezTo>
                    <a:pt x="21353" y="12921"/>
                    <a:pt x="23779" y="15061"/>
                    <a:pt x="23779" y="30047"/>
                  </a:cubicBezTo>
                  <a:lnTo>
                    <a:pt x="23779" y="189079"/>
                  </a:lnTo>
                  <a:close/>
                </a:path>
              </a:pathLst>
            </a:custGeom>
            <a:solidFill>
              <a:srgbClr val="000000"/>
            </a:solidFill>
            <a:ln w="30430"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323B3918-DA6C-AFD3-ADAC-368F6209E047}"/>
                </a:ext>
              </a:extLst>
            </p:cNvPr>
            <p:cNvSpPr/>
            <p:nvPr>
              <p:custDataLst>
                <p:tags r:id="rId82"/>
              </p:custDataLst>
            </p:nvPr>
          </p:nvSpPr>
          <p:spPr>
            <a:xfrm>
              <a:off x="6598307" y="4728655"/>
              <a:ext cx="117346" cy="140376"/>
            </a:xfrm>
            <a:custGeom>
              <a:avLst/>
              <a:gdLst>
                <a:gd name="connsiteX0" fmla="*/ 25604 w 117346"/>
                <a:gd name="connsiteY0" fmla="*/ 60019 h 140376"/>
                <a:gd name="connsiteX1" fmla="*/ 63203 w 117346"/>
                <a:gd name="connsiteY1" fmla="*/ 6804 h 140376"/>
                <a:gd name="connsiteX2" fmla="*/ 97467 w 117346"/>
                <a:gd name="connsiteY2" fmla="*/ 60019 h 140376"/>
                <a:gd name="connsiteX3" fmla="*/ 25604 w 117346"/>
                <a:gd name="connsiteY3" fmla="*/ 60019 h 140376"/>
                <a:gd name="connsiteX4" fmla="*/ 25300 w 117346"/>
                <a:gd name="connsiteY4" fmla="*/ 66441 h 140376"/>
                <a:gd name="connsiteX5" fmla="*/ 109899 w 117346"/>
                <a:gd name="connsiteY5" fmla="*/ 66441 h 140376"/>
                <a:gd name="connsiteX6" fmla="*/ 117479 w 117346"/>
                <a:gd name="connsiteY6" fmla="*/ 60019 h 140376"/>
                <a:gd name="connsiteX7" fmla="*/ 63203 w 117346"/>
                <a:gd name="connsiteY7" fmla="*/ 76 h 140376"/>
                <a:gd name="connsiteX8" fmla="*/ 133 w 117346"/>
                <a:gd name="connsiteY8" fmla="*/ 69805 h 140376"/>
                <a:gd name="connsiteX9" fmla="*/ 66841 w 117346"/>
                <a:gd name="connsiteY9" fmla="*/ 140452 h 140376"/>
                <a:gd name="connsiteX10" fmla="*/ 117479 w 117346"/>
                <a:gd name="connsiteY10" fmla="*/ 100694 h 140376"/>
                <a:gd name="connsiteX11" fmla="*/ 113537 w 117346"/>
                <a:gd name="connsiteY11" fmla="*/ 97024 h 140376"/>
                <a:gd name="connsiteX12" fmla="*/ 109595 w 117346"/>
                <a:gd name="connsiteY12" fmla="*/ 101306 h 140376"/>
                <a:gd name="connsiteX13" fmla="*/ 68661 w 117346"/>
                <a:gd name="connsiteY13" fmla="*/ 132806 h 140376"/>
                <a:gd name="connsiteX14" fmla="*/ 34397 w 117346"/>
                <a:gd name="connsiteY14" fmla="*/ 112315 h 140376"/>
                <a:gd name="connsiteX15" fmla="*/ 25300 w 117346"/>
                <a:gd name="connsiteY15" fmla="*/ 66441 h 14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7346" h="140376">
                  <a:moveTo>
                    <a:pt x="25604" y="60019"/>
                  </a:moveTo>
                  <a:cubicBezTo>
                    <a:pt x="27423" y="14450"/>
                    <a:pt x="52893" y="6804"/>
                    <a:pt x="63203" y="6804"/>
                  </a:cubicBezTo>
                  <a:cubicBezTo>
                    <a:pt x="94434" y="6804"/>
                    <a:pt x="97467" y="48091"/>
                    <a:pt x="97467" y="60019"/>
                  </a:cubicBezTo>
                  <a:lnTo>
                    <a:pt x="25604" y="60019"/>
                  </a:lnTo>
                  <a:close/>
                  <a:moveTo>
                    <a:pt x="25300" y="66441"/>
                  </a:moveTo>
                  <a:lnTo>
                    <a:pt x="109899" y="66441"/>
                  </a:lnTo>
                  <a:cubicBezTo>
                    <a:pt x="116570" y="66441"/>
                    <a:pt x="117479" y="66441"/>
                    <a:pt x="117479" y="60019"/>
                  </a:cubicBezTo>
                  <a:cubicBezTo>
                    <a:pt x="117479" y="29741"/>
                    <a:pt x="101105" y="76"/>
                    <a:pt x="63203" y="76"/>
                  </a:cubicBezTo>
                  <a:cubicBezTo>
                    <a:pt x="28029" y="76"/>
                    <a:pt x="133" y="31576"/>
                    <a:pt x="133" y="69805"/>
                  </a:cubicBezTo>
                  <a:cubicBezTo>
                    <a:pt x="133" y="110786"/>
                    <a:pt x="31971" y="140452"/>
                    <a:pt x="66841" y="140452"/>
                  </a:cubicBezTo>
                  <a:cubicBezTo>
                    <a:pt x="103834" y="140452"/>
                    <a:pt x="117479" y="106505"/>
                    <a:pt x="117479" y="100694"/>
                  </a:cubicBezTo>
                  <a:cubicBezTo>
                    <a:pt x="117479" y="97636"/>
                    <a:pt x="115053" y="97024"/>
                    <a:pt x="113537" y="97024"/>
                  </a:cubicBezTo>
                  <a:cubicBezTo>
                    <a:pt x="110808" y="97024"/>
                    <a:pt x="110202" y="98859"/>
                    <a:pt x="109595" y="101306"/>
                  </a:cubicBezTo>
                  <a:cubicBezTo>
                    <a:pt x="98983" y="132806"/>
                    <a:pt x="71693" y="132806"/>
                    <a:pt x="68661" y="132806"/>
                  </a:cubicBezTo>
                  <a:cubicBezTo>
                    <a:pt x="53500" y="132806"/>
                    <a:pt x="41371" y="123631"/>
                    <a:pt x="34397" y="112315"/>
                  </a:cubicBezTo>
                  <a:cubicBezTo>
                    <a:pt x="25300" y="97636"/>
                    <a:pt x="25300" y="77451"/>
                    <a:pt x="25300" y="66441"/>
                  </a:cubicBezTo>
                  <a:close/>
                </a:path>
              </a:pathLst>
            </a:custGeom>
            <a:solidFill>
              <a:srgbClr val="000000"/>
            </a:solidFill>
            <a:ln w="30430"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1EF2B178-BD04-2389-5D0C-7F7A889ED2F1}"/>
                </a:ext>
              </a:extLst>
            </p:cNvPr>
            <p:cNvSpPr/>
            <p:nvPr>
              <p:custDataLst>
                <p:tags r:id="rId83"/>
              </p:custDataLst>
            </p:nvPr>
          </p:nvSpPr>
          <p:spPr>
            <a:xfrm>
              <a:off x="6846491" y="4653421"/>
              <a:ext cx="149487" cy="215610"/>
            </a:xfrm>
            <a:custGeom>
              <a:avLst/>
              <a:gdLst>
                <a:gd name="connsiteX0" fmla="*/ 105055 w 149487"/>
                <a:gd name="connsiteY0" fmla="*/ 195501 h 215610"/>
                <a:gd name="connsiteX1" fmla="*/ 105055 w 149487"/>
                <a:gd name="connsiteY1" fmla="*/ 215686 h 215610"/>
                <a:gd name="connsiteX2" fmla="*/ 149629 w 149487"/>
                <a:gd name="connsiteY2" fmla="*/ 212322 h 215610"/>
                <a:gd name="connsiteX3" fmla="*/ 149629 w 149487"/>
                <a:gd name="connsiteY3" fmla="*/ 202841 h 215610"/>
                <a:gd name="connsiteX4" fmla="*/ 125977 w 149487"/>
                <a:gd name="connsiteY4" fmla="*/ 185715 h 215610"/>
                <a:gd name="connsiteX5" fmla="*/ 125977 w 149487"/>
                <a:gd name="connsiteY5" fmla="*/ 76 h 215610"/>
                <a:gd name="connsiteX6" fmla="*/ 82314 w 149487"/>
                <a:gd name="connsiteY6" fmla="*/ 3440 h 215610"/>
                <a:gd name="connsiteX7" fmla="*/ 82314 w 149487"/>
                <a:gd name="connsiteY7" fmla="*/ 12921 h 215610"/>
                <a:gd name="connsiteX8" fmla="*/ 105965 w 149487"/>
                <a:gd name="connsiteY8" fmla="*/ 30047 h 215610"/>
                <a:gd name="connsiteX9" fmla="*/ 105965 w 149487"/>
                <a:gd name="connsiteY9" fmla="*/ 96106 h 215610"/>
                <a:gd name="connsiteX10" fmla="*/ 67759 w 149487"/>
                <a:gd name="connsiteY10" fmla="*/ 77145 h 215610"/>
                <a:gd name="connsiteX11" fmla="*/ 141 w 149487"/>
                <a:gd name="connsiteY11" fmla="*/ 146568 h 215610"/>
                <a:gd name="connsiteX12" fmla="*/ 64424 w 149487"/>
                <a:gd name="connsiteY12" fmla="*/ 215686 h 215610"/>
                <a:gd name="connsiteX13" fmla="*/ 105055 w 149487"/>
                <a:gd name="connsiteY13" fmla="*/ 195501 h 215610"/>
                <a:gd name="connsiteX14" fmla="*/ 105055 w 149487"/>
                <a:gd name="connsiteY14" fmla="*/ 113539 h 215610"/>
                <a:gd name="connsiteX15" fmla="*/ 105055 w 149487"/>
                <a:gd name="connsiteY15" fmla="*/ 176234 h 215610"/>
                <a:gd name="connsiteX16" fmla="*/ 101720 w 149487"/>
                <a:gd name="connsiteY16" fmla="*/ 187550 h 215610"/>
                <a:gd name="connsiteX17" fmla="*/ 65940 w 149487"/>
                <a:gd name="connsiteY17" fmla="*/ 208958 h 215610"/>
                <a:gd name="connsiteX18" fmla="*/ 34102 w 149487"/>
                <a:gd name="connsiteY18" fmla="*/ 189385 h 215610"/>
                <a:gd name="connsiteX19" fmla="*/ 25308 w 149487"/>
                <a:gd name="connsiteY19" fmla="*/ 146874 h 215610"/>
                <a:gd name="connsiteX20" fmla="*/ 34708 w 149487"/>
                <a:gd name="connsiteY20" fmla="*/ 103446 h 215610"/>
                <a:gd name="connsiteX21" fmla="*/ 68972 w 149487"/>
                <a:gd name="connsiteY21" fmla="*/ 83873 h 215610"/>
                <a:gd name="connsiteX22" fmla="*/ 101720 w 149487"/>
                <a:gd name="connsiteY22" fmla="*/ 102223 h 215610"/>
                <a:gd name="connsiteX23" fmla="*/ 105055 w 149487"/>
                <a:gd name="connsiteY23" fmla="*/ 113539 h 21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87" h="215610">
                  <a:moveTo>
                    <a:pt x="105055" y="195501"/>
                  </a:moveTo>
                  <a:lnTo>
                    <a:pt x="105055" y="215686"/>
                  </a:lnTo>
                  <a:lnTo>
                    <a:pt x="149629" y="212322"/>
                  </a:lnTo>
                  <a:lnTo>
                    <a:pt x="149629" y="202841"/>
                  </a:lnTo>
                  <a:cubicBezTo>
                    <a:pt x="128403" y="202841"/>
                    <a:pt x="125977" y="200700"/>
                    <a:pt x="125977" y="185715"/>
                  </a:cubicBezTo>
                  <a:lnTo>
                    <a:pt x="125977" y="76"/>
                  </a:lnTo>
                  <a:lnTo>
                    <a:pt x="82314" y="3440"/>
                  </a:lnTo>
                  <a:lnTo>
                    <a:pt x="82314" y="12921"/>
                  </a:lnTo>
                  <a:cubicBezTo>
                    <a:pt x="103539" y="12921"/>
                    <a:pt x="105965" y="15061"/>
                    <a:pt x="105965" y="30047"/>
                  </a:cubicBezTo>
                  <a:lnTo>
                    <a:pt x="105965" y="96106"/>
                  </a:lnTo>
                  <a:cubicBezTo>
                    <a:pt x="97172" y="85097"/>
                    <a:pt x="84133" y="77145"/>
                    <a:pt x="67759" y="77145"/>
                  </a:cubicBezTo>
                  <a:cubicBezTo>
                    <a:pt x="31979" y="77145"/>
                    <a:pt x="141" y="107116"/>
                    <a:pt x="141" y="146568"/>
                  </a:cubicBezTo>
                  <a:cubicBezTo>
                    <a:pt x="141" y="185409"/>
                    <a:pt x="29857" y="215686"/>
                    <a:pt x="64424" y="215686"/>
                  </a:cubicBezTo>
                  <a:cubicBezTo>
                    <a:pt x="83830" y="215686"/>
                    <a:pt x="97475" y="205288"/>
                    <a:pt x="105055" y="195501"/>
                  </a:cubicBezTo>
                  <a:close/>
                  <a:moveTo>
                    <a:pt x="105055" y="113539"/>
                  </a:moveTo>
                  <a:lnTo>
                    <a:pt x="105055" y="176234"/>
                  </a:lnTo>
                  <a:cubicBezTo>
                    <a:pt x="105055" y="181739"/>
                    <a:pt x="105055" y="182351"/>
                    <a:pt x="101720" y="187550"/>
                  </a:cubicBezTo>
                  <a:cubicBezTo>
                    <a:pt x="92623" y="202230"/>
                    <a:pt x="78978" y="208958"/>
                    <a:pt x="65940" y="208958"/>
                  </a:cubicBezTo>
                  <a:cubicBezTo>
                    <a:pt x="52295" y="208958"/>
                    <a:pt x="41379" y="201006"/>
                    <a:pt x="34102" y="189385"/>
                  </a:cubicBezTo>
                  <a:cubicBezTo>
                    <a:pt x="26218" y="176846"/>
                    <a:pt x="25308" y="159413"/>
                    <a:pt x="25308" y="146874"/>
                  </a:cubicBezTo>
                  <a:cubicBezTo>
                    <a:pt x="25308" y="135559"/>
                    <a:pt x="25915" y="117209"/>
                    <a:pt x="34708" y="103446"/>
                  </a:cubicBezTo>
                  <a:cubicBezTo>
                    <a:pt x="41076" y="93966"/>
                    <a:pt x="52598" y="83873"/>
                    <a:pt x="68972" y="83873"/>
                  </a:cubicBezTo>
                  <a:cubicBezTo>
                    <a:pt x="79585" y="83873"/>
                    <a:pt x="92320" y="88461"/>
                    <a:pt x="101720" y="102223"/>
                  </a:cubicBezTo>
                  <a:cubicBezTo>
                    <a:pt x="105055" y="107422"/>
                    <a:pt x="105055" y="108034"/>
                    <a:pt x="105055" y="113539"/>
                  </a:cubicBezTo>
                  <a:close/>
                </a:path>
              </a:pathLst>
            </a:custGeom>
            <a:solidFill>
              <a:srgbClr val="000000"/>
            </a:solidFill>
            <a:ln w="30430"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70CAD4BA-FAAF-CBD8-264E-515C4674302E}"/>
                </a:ext>
              </a:extLst>
            </p:cNvPr>
            <p:cNvSpPr/>
            <p:nvPr>
              <p:custDataLst>
                <p:tags r:id="rId84"/>
              </p:custDataLst>
            </p:nvPr>
          </p:nvSpPr>
          <p:spPr>
            <a:xfrm>
              <a:off x="7013128" y="4728655"/>
              <a:ext cx="117346" cy="140376"/>
            </a:xfrm>
            <a:custGeom>
              <a:avLst/>
              <a:gdLst>
                <a:gd name="connsiteX0" fmla="*/ 25617 w 117346"/>
                <a:gd name="connsiteY0" fmla="*/ 60019 h 140376"/>
                <a:gd name="connsiteX1" fmla="*/ 63216 w 117346"/>
                <a:gd name="connsiteY1" fmla="*/ 6804 h 140376"/>
                <a:gd name="connsiteX2" fmla="*/ 97480 w 117346"/>
                <a:gd name="connsiteY2" fmla="*/ 60019 h 140376"/>
                <a:gd name="connsiteX3" fmla="*/ 25617 w 117346"/>
                <a:gd name="connsiteY3" fmla="*/ 60019 h 140376"/>
                <a:gd name="connsiteX4" fmla="*/ 25314 w 117346"/>
                <a:gd name="connsiteY4" fmla="*/ 66441 h 140376"/>
                <a:gd name="connsiteX5" fmla="*/ 109912 w 117346"/>
                <a:gd name="connsiteY5" fmla="*/ 66441 h 140376"/>
                <a:gd name="connsiteX6" fmla="*/ 117493 w 117346"/>
                <a:gd name="connsiteY6" fmla="*/ 60019 h 140376"/>
                <a:gd name="connsiteX7" fmla="*/ 63216 w 117346"/>
                <a:gd name="connsiteY7" fmla="*/ 76 h 140376"/>
                <a:gd name="connsiteX8" fmla="*/ 147 w 117346"/>
                <a:gd name="connsiteY8" fmla="*/ 69805 h 140376"/>
                <a:gd name="connsiteX9" fmla="*/ 66855 w 117346"/>
                <a:gd name="connsiteY9" fmla="*/ 140452 h 140376"/>
                <a:gd name="connsiteX10" fmla="*/ 117493 w 117346"/>
                <a:gd name="connsiteY10" fmla="*/ 100694 h 140376"/>
                <a:gd name="connsiteX11" fmla="*/ 113551 w 117346"/>
                <a:gd name="connsiteY11" fmla="*/ 97024 h 140376"/>
                <a:gd name="connsiteX12" fmla="*/ 109609 w 117346"/>
                <a:gd name="connsiteY12" fmla="*/ 101306 h 140376"/>
                <a:gd name="connsiteX13" fmla="*/ 68674 w 117346"/>
                <a:gd name="connsiteY13" fmla="*/ 132806 h 140376"/>
                <a:gd name="connsiteX14" fmla="*/ 34411 w 117346"/>
                <a:gd name="connsiteY14" fmla="*/ 112315 h 140376"/>
                <a:gd name="connsiteX15" fmla="*/ 25314 w 117346"/>
                <a:gd name="connsiteY15" fmla="*/ 66441 h 14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7346" h="140376">
                  <a:moveTo>
                    <a:pt x="25617" y="60019"/>
                  </a:moveTo>
                  <a:cubicBezTo>
                    <a:pt x="27436" y="14450"/>
                    <a:pt x="52907" y="6804"/>
                    <a:pt x="63216" y="6804"/>
                  </a:cubicBezTo>
                  <a:cubicBezTo>
                    <a:pt x="94448" y="6804"/>
                    <a:pt x="97480" y="48091"/>
                    <a:pt x="97480" y="60019"/>
                  </a:cubicBezTo>
                  <a:lnTo>
                    <a:pt x="25617" y="60019"/>
                  </a:lnTo>
                  <a:close/>
                  <a:moveTo>
                    <a:pt x="25314" y="66441"/>
                  </a:moveTo>
                  <a:lnTo>
                    <a:pt x="109912" y="66441"/>
                  </a:lnTo>
                  <a:cubicBezTo>
                    <a:pt x="116583" y="66441"/>
                    <a:pt x="117493" y="66441"/>
                    <a:pt x="117493" y="60019"/>
                  </a:cubicBezTo>
                  <a:cubicBezTo>
                    <a:pt x="117493" y="29741"/>
                    <a:pt x="101119" y="76"/>
                    <a:pt x="63216" y="76"/>
                  </a:cubicBezTo>
                  <a:cubicBezTo>
                    <a:pt x="28043" y="76"/>
                    <a:pt x="147" y="31576"/>
                    <a:pt x="147" y="69805"/>
                  </a:cubicBezTo>
                  <a:cubicBezTo>
                    <a:pt x="147" y="110786"/>
                    <a:pt x="31985" y="140452"/>
                    <a:pt x="66855" y="140452"/>
                  </a:cubicBezTo>
                  <a:cubicBezTo>
                    <a:pt x="103848" y="140452"/>
                    <a:pt x="117493" y="106505"/>
                    <a:pt x="117493" y="100694"/>
                  </a:cubicBezTo>
                  <a:cubicBezTo>
                    <a:pt x="117493" y="97636"/>
                    <a:pt x="115067" y="97024"/>
                    <a:pt x="113551" y="97024"/>
                  </a:cubicBezTo>
                  <a:cubicBezTo>
                    <a:pt x="110822" y="97024"/>
                    <a:pt x="110216" y="98859"/>
                    <a:pt x="109609" y="101306"/>
                  </a:cubicBezTo>
                  <a:cubicBezTo>
                    <a:pt x="98996" y="132806"/>
                    <a:pt x="71707" y="132806"/>
                    <a:pt x="68674" y="132806"/>
                  </a:cubicBezTo>
                  <a:cubicBezTo>
                    <a:pt x="53513" y="132806"/>
                    <a:pt x="41385" y="123631"/>
                    <a:pt x="34411" y="112315"/>
                  </a:cubicBezTo>
                  <a:cubicBezTo>
                    <a:pt x="25314" y="97636"/>
                    <a:pt x="25314" y="77451"/>
                    <a:pt x="25314" y="66441"/>
                  </a:cubicBezTo>
                  <a:close/>
                </a:path>
              </a:pathLst>
            </a:custGeom>
            <a:solidFill>
              <a:srgbClr val="000000"/>
            </a:solidFill>
            <a:ln w="30430"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D6FEC307-01B7-471F-642B-5FD13D836751}"/>
                </a:ext>
              </a:extLst>
            </p:cNvPr>
            <p:cNvSpPr/>
            <p:nvPr>
              <p:custDataLst>
                <p:tags r:id="rId85"/>
              </p:custDataLst>
            </p:nvPr>
          </p:nvSpPr>
          <p:spPr>
            <a:xfrm>
              <a:off x="7147893" y="4730490"/>
              <a:ext cx="101881" cy="135176"/>
            </a:xfrm>
            <a:custGeom>
              <a:avLst/>
              <a:gdLst>
                <a:gd name="connsiteX0" fmla="*/ 42299 w 101881"/>
                <a:gd name="connsiteY0" fmla="*/ 33717 h 135176"/>
                <a:gd name="connsiteX1" fmla="*/ 42299 w 101881"/>
                <a:gd name="connsiteY1" fmla="*/ 76 h 135176"/>
                <a:gd name="connsiteX2" fmla="*/ 151 w 101881"/>
                <a:gd name="connsiteY2" fmla="*/ 3440 h 135176"/>
                <a:gd name="connsiteX3" fmla="*/ 151 w 101881"/>
                <a:gd name="connsiteY3" fmla="*/ 12921 h 135176"/>
                <a:gd name="connsiteX4" fmla="*/ 23802 w 101881"/>
                <a:gd name="connsiteY4" fmla="*/ 30047 h 135176"/>
                <a:gd name="connsiteX5" fmla="*/ 23802 w 101881"/>
                <a:gd name="connsiteY5" fmla="*/ 112010 h 135176"/>
                <a:gd name="connsiteX6" fmla="*/ 151 w 101881"/>
                <a:gd name="connsiteY6" fmla="*/ 125772 h 135176"/>
                <a:gd name="connsiteX7" fmla="*/ 151 w 101881"/>
                <a:gd name="connsiteY7" fmla="*/ 135253 h 135176"/>
                <a:gd name="connsiteX8" fmla="*/ 34718 w 101881"/>
                <a:gd name="connsiteY8" fmla="*/ 134335 h 135176"/>
                <a:gd name="connsiteX9" fmla="*/ 73227 w 101881"/>
                <a:gd name="connsiteY9" fmla="*/ 135253 h 135176"/>
                <a:gd name="connsiteX10" fmla="*/ 73227 w 101881"/>
                <a:gd name="connsiteY10" fmla="*/ 125772 h 135176"/>
                <a:gd name="connsiteX11" fmla="*/ 66860 w 101881"/>
                <a:gd name="connsiteY11" fmla="*/ 125772 h 135176"/>
                <a:gd name="connsiteX12" fmla="*/ 43815 w 101881"/>
                <a:gd name="connsiteY12" fmla="*/ 111398 h 135176"/>
                <a:gd name="connsiteX13" fmla="*/ 43815 w 101881"/>
                <a:gd name="connsiteY13" fmla="*/ 64300 h 135176"/>
                <a:gd name="connsiteX14" fmla="*/ 79595 w 101881"/>
                <a:gd name="connsiteY14" fmla="*/ 6804 h 135176"/>
                <a:gd name="connsiteX15" fmla="*/ 82930 w 101881"/>
                <a:gd name="connsiteY15" fmla="*/ 7110 h 135176"/>
                <a:gd name="connsiteX16" fmla="*/ 75956 w 101881"/>
                <a:gd name="connsiteY16" fmla="*/ 19037 h 135176"/>
                <a:gd name="connsiteX17" fmla="*/ 88995 w 101881"/>
                <a:gd name="connsiteY17" fmla="*/ 32188 h 135176"/>
                <a:gd name="connsiteX18" fmla="*/ 102033 w 101881"/>
                <a:gd name="connsiteY18" fmla="*/ 18731 h 135176"/>
                <a:gd name="connsiteX19" fmla="*/ 79595 w 101881"/>
                <a:gd name="connsiteY19" fmla="*/ 76 h 135176"/>
                <a:gd name="connsiteX20" fmla="*/ 42299 w 101881"/>
                <a:gd name="connsiteY20" fmla="*/ 33717 h 13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1881" h="135176">
                  <a:moveTo>
                    <a:pt x="42299" y="33717"/>
                  </a:moveTo>
                  <a:lnTo>
                    <a:pt x="42299" y="76"/>
                  </a:lnTo>
                  <a:lnTo>
                    <a:pt x="151" y="3440"/>
                  </a:lnTo>
                  <a:lnTo>
                    <a:pt x="151" y="12921"/>
                  </a:lnTo>
                  <a:cubicBezTo>
                    <a:pt x="21377" y="12921"/>
                    <a:pt x="23802" y="15061"/>
                    <a:pt x="23802" y="30047"/>
                  </a:cubicBezTo>
                  <a:lnTo>
                    <a:pt x="23802" y="112010"/>
                  </a:lnTo>
                  <a:cubicBezTo>
                    <a:pt x="23802" y="125772"/>
                    <a:pt x="20467" y="125772"/>
                    <a:pt x="151" y="125772"/>
                  </a:cubicBezTo>
                  <a:lnTo>
                    <a:pt x="151" y="135253"/>
                  </a:lnTo>
                  <a:cubicBezTo>
                    <a:pt x="11977" y="134947"/>
                    <a:pt x="26228" y="134335"/>
                    <a:pt x="34718" y="134335"/>
                  </a:cubicBezTo>
                  <a:cubicBezTo>
                    <a:pt x="46847" y="134335"/>
                    <a:pt x="61098" y="134335"/>
                    <a:pt x="73227" y="135253"/>
                  </a:cubicBezTo>
                  <a:lnTo>
                    <a:pt x="73227" y="125772"/>
                  </a:lnTo>
                  <a:lnTo>
                    <a:pt x="66860" y="125772"/>
                  </a:lnTo>
                  <a:cubicBezTo>
                    <a:pt x="44421" y="125772"/>
                    <a:pt x="43815" y="122408"/>
                    <a:pt x="43815" y="111398"/>
                  </a:cubicBezTo>
                  <a:lnTo>
                    <a:pt x="43815" y="64300"/>
                  </a:lnTo>
                  <a:cubicBezTo>
                    <a:pt x="43815" y="34023"/>
                    <a:pt x="56550" y="6804"/>
                    <a:pt x="79595" y="6804"/>
                  </a:cubicBezTo>
                  <a:cubicBezTo>
                    <a:pt x="81717" y="6804"/>
                    <a:pt x="82324" y="6804"/>
                    <a:pt x="82930" y="7110"/>
                  </a:cubicBezTo>
                  <a:cubicBezTo>
                    <a:pt x="82021" y="7416"/>
                    <a:pt x="75956" y="11086"/>
                    <a:pt x="75956" y="19037"/>
                  </a:cubicBezTo>
                  <a:cubicBezTo>
                    <a:pt x="75956" y="27601"/>
                    <a:pt x="82324" y="32188"/>
                    <a:pt x="88995" y="32188"/>
                  </a:cubicBezTo>
                  <a:cubicBezTo>
                    <a:pt x="94453" y="32188"/>
                    <a:pt x="102033" y="28518"/>
                    <a:pt x="102033" y="18731"/>
                  </a:cubicBezTo>
                  <a:cubicBezTo>
                    <a:pt x="102033" y="8945"/>
                    <a:pt x="92633" y="76"/>
                    <a:pt x="79595" y="76"/>
                  </a:cubicBezTo>
                  <a:cubicBezTo>
                    <a:pt x="57460" y="76"/>
                    <a:pt x="46544" y="20566"/>
                    <a:pt x="42299" y="33717"/>
                  </a:cubicBezTo>
                  <a:close/>
                </a:path>
              </a:pathLst>
            </a:custGeom>
            <a:solidFill>
              <a:srgbClr val="000000"/>
            </a:solidFill>
            <a:ln w="30430"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42764A1F-3F38-0630-FA9A-0165C71FE75E}"/>
                </a:ext>
              </a:extLst>
            </p:cNvPr>
            <p:cNvSpPr/>
            <p:nvPr>
              <p:custDataLst>
                <p:tags r:id="rId86"/>
              </p:custDataLst>
            </p:nvPr>
          </p:nvSpPr>
          <p:spPr>
            <a:xfrm>
              <a:off x="7268170" y="4661067"/>
              <a:ext cx="64889" cy="204600"/>
            </a:xfrm>
            <a:custGeom>
              <a:avLst/>
              <a:gdLst>
                <a:gd name="connsiteX0" fmla="*/ 43819 w 64889"/>
                <a:gd name="connsiteY0" fmla="*/ 69499 h 204600"/>
                <a:gd name="connsiteX1" fmla="*/ 1368 w 64889"/>
                <a:gd name="connsiteY1" fmla="*/ 72863 h 204600"/>
                <a:gd name="connsiteX2" fmla="*/ 1368 w 64889"/>
                <a:gd name="connsiteY2" fmla="*/ 82344 h 204600"/>
                <a:gd name="connsiteX3" fmla="*/ 23806 w 64889"/>
                <a:gd name="connsiteY3" fmla="*/ 99165 h 204600"/>
                <a:gd name="connsiteX4" fmla="*/ 23806 w 64889"/>
                <a:gd name="connsiteY4" fmla="*/ 181433 h 204600"/>
                <a:gd name="connsiteX5" fmla="*/ 155 w 64889"/>
                <a:gd name="connsiteY5" fmla="*/ 195195 h 204600"/>
                <a:gd name="connsiteX6" fmla="*/ 155 w 64889"/>
                <a:gd name="connsiteY6" fmla="*/ 204676 h 204600"/>
                <a:gd name="connsiteX7" fmla="*/ 33509 w 64889"/>
                <a:gd name="connsiteY7" fmla="*/ 203759 h 204600"/>
                <a:gd name="connsiteX8" fmla="*/ 65044 w 64889"/>
                <a:gd name="connsiteY8" fmla="*/ 204676 h 204600"/>
                <a:gd name="connsiteX9" fmla="*/ 65044 w 64889"/>
                <a:gd name="connsiteY9" fmla="*/ 195195 h 204600"/>
                <a:gd name="connsiteX10" fmla="*/ 43819 w 64889"/>
                <a:gd name="connsiteY10" fmla="*/ 181739 h 204600"/>
                <a:gd name="connsiteX11" fmla="*/ 43819 w 64889"/>
                <a:gd name="connsiteY11" fmla="*/ 69499 h 204600"/>
                <a:gd name="connsiteX12" fmla="*/ 45032 w 64889"/>
                <a:gd name="connsiteY12" fmla="*/ 16285 h 204600"/>
                <a:gd name="connsiteX13" fmla="*/ 28961 w 64889"/>
                <a:gd name="connsiteY13" fmla="*/ 76 h 204600"/>
                <a:gd name="connsiteX14" fmla="*/ 12890 w 64889"/>
                <a:gd name="connsiteY14" fmla="*/ 16285 h 204600"/>
                <a:gd name="connsiteX15" fmla="*/ 28961 w 64889"/>
                <a:gd name="connsiteY15" fmla="*/ 32494 h 204600"/>
                <a:gd name="connsiteX16" fmla="*/ 45032 w 64889"/>
                <a:gd name="connsiteY16" fmla="*/ 16285 h 20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889" h="204600">
                  <a:moveTo>
                    <a:pt x="43819" y="69499"/>
                  </a:moveTo>
                  <a:lnTo>
                    <a:pt x="1368" y="72863"/>
                  </a:lnTo>
                  <a:lnTo>
                    <a:pt x="1368" y="82344"/>
                  </a:lnTo>
                  <a:cubicBezTo>
                    <a:pt x="21077" y="82344"/>
                    <a:pt x="23806" y="84179"/>
                    <a:pt x="23806" y="99165"/>
                  </a:cubicBezTo>
                  <a:lnTo>
                    <a:pt x="23806" y="181433"/>
                  </a:lnTo>
                  <a:cubicBezTo>
                    <a:pt x="23806" y="195195"/>
                    <a:pt x="20471" y="195195"/>
                    <a:pt x="155" y="195195"/>
                  </a:cubicBezTo>
                  <a:lnTo>
                    <a:pt x="155" y="204676"/>
                  </a:lnTo>
                  <a:cubicBezTo>
                    <a:pt x="9858" y="204370"/>
                    <a:pt x="26232" y="203759"/>
                    <a:pt x="33509" y="203759"/>
                  </a:cubicBezTo>
                  <a:cubicBezTo>
                    <a:pt x="44122" y="203759"/>
                    <a:pt x="54735" y="204370"/>
                    <a:pt x="65044" y="204676"/>
                  </a:cubicBezTo>
                  <a:lnTo>
                    <a:pt x="65044" y="195195"/>
                  </a:lnTo>
                  <a:cubicBezTo>
                    <a:pt x="45032" y="195195"/>
                    <a:pt x="43819" y="193666"/>
                    <a:pt x="43819" y="181739"/>
                  </a:cubicBezTo>
                  <a:lnTo>
                    <a:pt x="43819" y="69499"/>
                  </a:lnTo>
                  <a:close/>
                  <a:moveTo>
                    <a:pt x="45032" y="16285"/>
                  </a:moveTo>
                  <a:cubicBezTo>
                    <a:pt x="45032" y="6498"/>
                    <a:pt x="37451" y="76"/>
                    <a:pt x="28961" y="76"/>
                  </a:cubicBezTo>
                  <a:cubicBezTo>
                    <a:pt x="19561" y="76"/>
                    <a:pt x="12890" y="8333"/>
                    <a:pt x="12890" y="16285"/>
                  </a:cubicBezTo>
                  <a:cubicBezTo>
                    <a:pt x="12890" y="24542"/>
                    <a:pt x="19561" y="32494"/>
                    <a:pt x="28961" y="32494"/>
                  </a:cubicBezTo>
                  <a:cubicBezTo>
                    <a:pt x="37451" y="32494"/>
                    <a:pt x="45032" y="26071"/>
                    <a:pt x="45032" y="16285"/>
                  </a:cubicBezTo>
                  <a:close/>
                </a:path>
              </a:pathLst>
            </a:custGeom>
            <a:solidFill>
              <a:srgbClr val="000000"/>
            </a:solidFill>
            <a:ln w="30430" cap="flat">
              <a:no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030E17E2-46B4-7A03-E38C-9614361C7ADB}"/>
                </a:ext>
              </a:extLst>
            </p:cNvPr>
            <p:cNvSpPr/>
            <p:nvPr>
              <p:custDataLst>
                <p:tags r:id="rId87"/>
              </p:custDataLst>
            </p:nvPr>
          </p:nvSpPr>
          <p:spPr>
            <a:xfrm>
              <a:off x="7348153" y="4733854"/>
              <a:ext cx="148274" cy="135176"/>
            </a:xfrm>
            <a:custGeom>
              <a:avLst/>
              <a:gdLst>
                <a:gd name="connsiteX0" fmla="*/ 120536 w 148274"/>
                <a:gd name="connsiteY0" fmla="*/ 30047 h 135176"/>
                <a:gd name="connsiteX1" fmla="*/ 148432 w 148274"/>
                <a:gd name="connsiteY1" fmla="*/ 9557 h 135176"/>
                <a:gd name="connsiteX2" fmla="*/ 148432 w 148274"/>
                <a:gd name="connsiteY2" fmla="*/ 76 h 135176"/>
                <a:gd name="connsiteX3" fmla="*/ 125691 w 148274"/>
                <a:gd name="connsiteY3" fmla="*/ 993 h 135176"/>
                <a:gd name="connsiteX4" fmla="*/ 99311 w 148274"/>
                <a:gd name="connsiteY4" fmla="*/ 76 h 135176"/>
                <a:gd name="connsiteX5" fmla="*/ 99311 w 148274"/>
                <a:gd name="connsiteY5" fmla="*/ 9557 h 135176"/>
                <a:gd name="connsiteX6" fmla="*/ 113865 w 148274"/>
                <a:gd name="connsiteY6" fmla="*/ 22707 h 135176"/>
                <a:gd name="connsiteX7" fmla="*/ 112046 w 148274"/>
                <a:gd name="connsiteY7" fmla="*/ 30047 h 135176"/>
                <a:gd name="connsiteX8" fmla="*/ 81118 w 148274"/>
                <a:gd name="connsiteY8" fmla="*/ 108034 h 135176"/>
                <a:gd name="connsiteX9" fmla="*/ 47157 w 148274"/>
                <a:gd name="connsiteY9" fmla="*/ 22707 h 135176"/>
                <a:gd name="connsiteX10" fmla="*/ 45338 w 148274"/>
                <a:gd name="connsiteY10" fmla="*/ 17508 h 135176"/>
                <a:gd name="connsiteX11" fmla="*/ 62621 w 148274"/>
                <a:gd name="connsiteY11" fmla="*/ 9557 h 135176"/>
                <a:gd name="connsiteX12" fmla="*/ 62621 w 148274"/>
                <a:gd name="connsiteY12" fmla="*/ 76 h 135176"/>
                <a:gd name="connsiteX13" fmla="*/ 29570 w 148274"/>
                <a:gd name="connsiteY13" fmla="*/ 993 h 135176"/>
                <a:gd name="connsiteX14" fmla="*/ 158 w 148274"/>
                <a:gd name="connsiteY14" fmla="*/ 76 h 135176"/>
                <a:gd name="connsiteX15" fmla="*/ 158 w 148274"/>
                <a:gd name="connsiteY15" fmla="*/ 9557 h 135176"/>
                <a:gd name="connsiteX16" fmla="*/ 24415 w 148274"/>
                <a:gd name="connsiteY16" fmla="*/ 20872 h 135176"/>
                <a:gd name="connsiteX17" fmla="*/ 68079 w 148274"/>
                <a:gd name="connsiteY17" fmla="*/ 129442 h 135176"/>
                <a:gd name="connsiteX18" fmla="*/ 74447 w 148274"/>
                <a:gd name="connsiteY18" fmla="*/ 135253 h 135176"/>
                <a:gd name="connsiteX19" fmla="*/ 80814 w 148274"/>
                <a:gd name="connsiteY19" fmla="*/ 129442 h 135176"/>
                <a:gd name="connsiteX20" fmla="*/ 120536 w 148274"/>
                <a:gd name="connsiteY20" fmla="*/ 30047 h 13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8274" h="135176">
                  <a:moveTo>
                    <a:pt x="120536" y="30047"/>
                  </a:moveTo>
                  <a:cubicBezTo>
                    <a:pt x="123265" y="23013"/>
                    <a:pt x="128420" y="9862"/>
                    <a:pt x="148432" y="9557"/>
                  </a:cubicBezTo>
                  <a:lnTo>
                    <a:pt x="148432" y="76"/>
                  </a:lnTo>
                  <a:cubicBezTo>
                    <a:pt x="141458" y="687"/>
                    <a:pt x="132665" y="993"/>
                    <a:pt x="125691" y="993"/>
                  </a:cubicBezTo>
                  <a:cubicBezTo>
                    <a:pt x="118414" y="993"/>
                    <a:pt x="104465" y="382"/>
                    <a:pt x="99311" y="76"/>
                  </a:cubicBezTo>
                  <a:lnTo>
                    <a:pt x="99311" y="9557"/>
                  </a:lnTo>
                  <a:cubicBezTo>
                    <a:pt x="110530" y="9862"/>
                    <a:pt x="113865" y="16896"/>
                    <a:pt x="113865" y="22707"/>
                  </a:cubicBezTo>
                  <a:cubicBezTo>
                    <a:pt x="113865" y="25460"/>
                    <a:pt x="113259" y="26683"/>
                    <a:pt x="112046" y="30047"/>
                  </a:cubicBezTo>
                  <a:lnTo>
                    <a:pt x="81118" y="108034"/>
                  </a:lnTo>
                  <a:lnTo>
                    <a:pt x="47157" y="22707"/>
                  </a:lnTo>
                  <a:cubicBezTo>
                    <a:pt x="45338" y="18731"/>
                    <a:pt x="45338" y="18120"/>
                    <a:pt x="45338" y="17508"/>
                  </a:cubicBezTo>
                  <a:cubicBezTo>
                    <a:pt x="45338" y="9557"/>
                    <a:pt x="57163" y="9557"/>
                    <a:pt x="62621" y="9557"/>
                  </a:cubicBezTo>
                  <a:lnTo>
                    <a:pt x="62621" y="76"/>
                  </a:lnTo>
                  <a:cubicBezTo>
                    <a:pt x="53525" y="382"/>
                    <a:pt x="36544" y="993"/>
                    <a:pt x="29570" y="993"/>
                  </a:cubicBezTo>
                  <a:cubicBezTo>
                    <a:pt x="21383" y="993"/>
                    <a:pt x="9254" y="687"/>
                    <a:pt x="158" y="76"/>
                  </a:cubicBezTo>
                  <a:lnTo>
                    <a:pt x="158" y="9557"/>
                  </a:lnTo>
                  <a:cubicBezTo>
                    <a:pt x="19261" y="9557"/>
                    <a:pt x="20474" y="11391"/>
                    <a:pt x="24415" y="20872"/>
                  </a:cubicBezTo>
                  <a:lnTo>
                    <a:pt x="68079" y="129442"/>
                  </a:lnTo>
                  <a:cubicBezTo>
                    <a:pt x="69898" y="133724"/>
                    <a:pt x="70505" y="135253"/>
                    <a:pt x="74447" y="135253"/>
                  </a:cubicBezTo>
                  <a:cubicBezTo>
                    <a:pt x="78389" y="135253"/>
                    <a:pt x="79601" y="132500"/>
                    <a:pt x="80814" y="129442"/>
                  </a:cubicBezTo>
                  <a:lnTo>
                    <a:pt x="120536" y="30047"/>
                  </a:lnTo>
                  <a:close/>
                </a:path>
              </a:pathLst>
            </a:custGeom>
            <a:solidFill>
              <a:srgbClr val="000000"/>
            </a:solidFill>
            <a:ln w="30430"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51FFBA97-53A1-4417-D419-37666F781953}"/>
                </a:ext>
              </a:extLst>
            </p:cNvPr>
            <p:cNvSpPr/>
            <p:nvPr>
              <p:custDataLst>
                <p:tags r:id="rId88"/>
              </p:custDataLst>
            </p:nvPr>
          </p:nvSpPr>
          <p:spPr>
            <a:xfrm>
              <a:off x="7502493" y="4728655"/>
              <a:ext cx="117346" cy="140376"/>
            </a:xfrm>
            <a:custGeom>
              <a:avLst/>
              <a:gdLst>
                <a:gd name="connsiteX0" fmla="*/ 25633 w 117346"/>
                <a:gd name="connsiteY0" fmla="*/ 60019 h 140376"/>
                <a:gd name="connsiteX1" fmla="*/ 63233 w 117346"/>
                <a:gd name="connsiteY1" fmla="*/ 6804 h 140376"/>
                <a:gd name="connsiteX2" fmla="*/ 97496 w 117346"/>
                <a:gd name="connsiteY2" fmla="*/ 60019 h 140376"/>
                <a:gd name="connsiteX3" fmla="*/ 25633 w 117346"/>
                <a:gd name="connsiteY3" fmla="*/ 60019 h 140376"/>
                <a:gd name="connsiteX4" fmla="*/ 25330 w 117346"/>
                <a:gd name="connsiteY4" fmla="*/ 66441 h 140376"/>
                <a:gd name="connsiteX5" fmla="*/ 109928 w 117346"/>
                <a:gd name="connsiteY5" fmla="*/ 66441 h 140376"/>
                <a:gd name="connsiteX6" fmla="*/ 117509 w 117346"/>
                <a:gd name="connsiteY6" fmla="*/ 60019 h 140376"/>
                <a:gd name="connsiteX7" fmla="*/ 63233 w 117346"/>
                <a:gd name="connsiteY7" fmla="*/ 76 h 140376"/>
                <a:gd name="connsiteX8" fmla="*/ 163 w 117346"/>
                <a:gd name="connsiteY8" fmla="*/ 69805 h 140376"/>
                <a:gd name="connsiteX9" fmla="*/ 66871 w 117346"/>
                <a:gd name="connsiteY9" fmla="*/ 140452 h 140376"/>
                <a:gd name="connsiteX10" fmla="*/ 117509 w 117346"/>
                <a:gd name="connsiteY10" fmla="*/ 100694 h 140376"/>
                <a:gd name="connsiteX11" fmla="*/ 113567 w 117346"/>
                <a:gd name="connsiteY11" fmla="*/ 97024 h 140376"/>
                <a:gd name="connsiteX12" fmla="*/ 109625 w 117346"/>
                <a:gd name="connsiteY12" fmla="*/ 101306 h 140376"/>
                <a:gd name="connsiteX13" fmla="*/ 68690 w 117346"/>
                <a:gd name="connsiteY13" fmla="*/ 132806 h 140376"/>
                <a:gd name="connsiteX14" fmla="*/ 34427 w 117346"/>
                <a:gd name="connsiteY14" fmla="*/ 112315 h 140376"/>
                <a:gd name="connsiteX15" fmla="*/ 25330 w 117346"/>
                <a:gd name="connsiteY15" fmla="*/ 66441 h 14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7346" h="140376">
                  <a:moveTo>
                    <a:pt x="25633" y="60019"/>
                  </a:moveTo>
                  <a:cubicBezTo>
                    <a:pt x="27453" y="14450"/>
                    <a:pt x="52923" y="6804"/>
                    <a:pt x="63233" y="6804"/>
                  </a:cubicBezTo>
                  <a:cubicBezTo>
                    <a:pt x="94464" y="6804"/>
                    <a:pt x="97496" y="48091"/>
                    <a:pt x="97496" y="60019"/>
                  </a:cubicBezTo>
                  <a:lnTo>
                    <a:pt x="25633" y="60019"/>
                  </a:lnTo>
                  <a:close/>
                  <a:moveTo>
                    <a:pt x="25330" y="66441"/>
                  </a:moveTo>
                  <a:lnTo>
                    <a:pt x="109928" y="66441"/>
                  </a:lnTo>
                  <a:cubicBezTo>
                    <a:pt x="116599" y="66441"/>
                    <a:pt x="117509" y="66441"/>
                    <a:pt x="117509" y="60019"/>
                  </a:cubicBezTo>
                  <a:cubicBezTo>
                    <a:pt x="117509" y="29741"/>
                    <a:pt x="101135" y="76"/>
                    <a:pt x="63233" y="76"/>
                  </a:cubicBezTo>
                  <a:cubicBezTo>
                    <a:pt x="28059" y="76"/>
                    <a:pt x="163" y="31576"/>
                    <a:pt x="163" y="69805"/>
                  </a:cubicBezTo>
                  <a:cubicBezTo>
                    <a:pt x="163" y="110786"/>
                    <a:pt x="32001" y="140452"/>
                    <a:pt x="66871" y="140452"/>
                  </a:cubicBezTo>
                  <a:cubicBezTo>
                    <a:pt x="103864" y="140452"/>
                    <a:pt x="117509" y="106505"/>
                    <a:pt x="117509" y="100694"/>
                  </a:cubicBezTo>
                  <a:cubicBezTo>
                    <a:pt x="117509" y="97636"/>
                    <a:pt x="115083" y="97024"/>
                    <a:pt x="113567" y="97024"/>
                  </a:cubicBezTo>
                  <a:cubicBezTo>
                    <a:pt x="110838" y="97024"/>
                    <a:pt x="110232" y="98859"/>
                    <a:pt x="109625" y="101306"/>
                  </a:cubicBezTo>
                  <a:cubicBezTo>
                    <a:pt x="99012" y="132806"/>
                    <a:pt x="71723" y="132806"/>
                    <a:pt x="68690" y="132806"/>
                  </a:cubicBezTo>
                  <a:cubicBezTo>
                    <a:pt x="53529" y="132806"/>
                    <a:pt x="41401" y="123631"/>
                    <a:pt x="34427" y="112315"/>
                  </a:cubicBezTo>
                  <a:cubicBezTo>
                    <a:pt x="25330" y="97636"/>
                    <a:pt x="25330" y="77451"/>
                    <a:pt x="25330" y="66441"/>
                  </a:cubicBezTo>
                  <a:close/>
                </a:path>
              </a:pathLst>
            </a:custGeom>
            <a:solidFill>
              <a:srgbClr val="000000"/>
            </a:solidFill>
            <a:ln w="30430"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F4893862-E2E0-6C23-F5F7-3DD4FEA12342}"/>
                </a:ext>
              </a:extLst>
            </p:cNvPr>
            <p:cNvSpPr/>
            <p:nvPr>
              <p:custDataLst>
                <p:tags r:id="rId89"/>
              </p:custDataLst>
            </p:nvPr>
          </p:nvSpPr>
          <p:spPr>
            <a:xfrm>
              <a:off x="7639077" y="4653421"/>
              <a:ext cx="149487" cy="215610"/>
            </a:xfrm>
            <a:custGeom>
              <a:avLst/>
              <a:gdLst>
                <a:gd name="connsiteX0" fmla="*/ 105081 w 149487"/>
                <a:gd name="connsiteY0" fmla="*/ 195501 h 215610"/>
                <a:gd name="connsiteX1" fmla="*/ 105081 w 149487"/>
                <a:gd name="connsiteY1" fmla="*/ 215686 h 215610"/>
                <a:gd name="connsiteX2" fmla="*/ 149655 w 149487"/>
                <a:gd name="connsiteY2" fmla="*/ 212322 h 215610"/>
                <a:gd name="connsiteX3" fmla="*/ 149655 w 149487"/>
                <a:gd name="connsiteY3" fmla="*/ 202841 h 215610"/>
                <a:gd name="connsiteX4" fmla="*/ 126003 w 149487"/>
                <a:gd name="connsiteY4" fmla="*/ 185715 h 215610"/>
                <a:gd name="connsiteX5" fmla="*/ 126003 w 149487"/>
                <a:gd name="connsiteY5" fmla="*/ 76 h 215610"/>
                <a:gd name="connsiteX6" fmla="*/ 82340 w 149487"/>
                <a:gd name="connsiteY6" fmla="*/ 3440 h 215610"/>
                <a:gd name="connsiteX7" fmla="*/ 82340 w 149487"/>
                <a:gd name="connsiteY7" fmla="*/ 12921 h 215610"/>
                <a:gd name="connsiteX8" fmla="*/ 105991 w 149487"/>
                <a:gd name="connsiteY8" fmla="*/ 30047 h 215610"/>
                <a:gd name="connsiteX9" fmla="*/ 105991 w 149487"/>
                <a:gd name="connsiteY9" fmla="*/ 96106 h 215610"/>
                <a:gd name="connsiteX10" fmla="*/ 67785 w 149487"/>
                <a:gd name="connsiteY10" fmla="*/ 77145 h 215610"/>
                <a:gd name="connsiteX11" fmla="*/ 167 w 149487"/>
                <a:gd name="connsiteY11" fmla="*/ 146568 h 215610"/>
                <a:gd name="connsiteX12" fmla="*/ 64450 w 149487"/>
                <a:gd name="connsiteY12" fmla="*/ 215686 h 215610"/>
                <a:gd name="connsiteX13" fmla="*/ 105081 w 149487"/>
                <a:gd name="connsiteY13" fmla="*/ 195501 h 215610"/>
                <a:gd name="connsiteX14" fmla="*/ 105081 w 149487"/>
                <a:gd name="connsiteY14" fmla="*/ 113539 h 215610"/>
                <a:gd name="connsiteX15" fmla="*/ 105081 w 149487"/>
                <a:gd name="connsiteY15" fmla="*/ 176234 h 215610"/>
                <a:gd name="connsiteX16" fmla="*/ 101746 w 149487"/>
                <a:gd name="connsiteY16" fmla="*/ 187550 h 215610"/>
                <a:gd name="connsiteX17" fmla="*/ 65966 w 149487"/>
                <a:gd name="connsiteY17" fmla="*/ 208958 h 215610"/>
                <a:gd name="connsiteX18" fmla="*/ 34128 w 149487"/>
                <a:gd name="connsiteY18" fmla="*/ 189385 h 215610"/>
                <a:gd name="connsiteX19" fmla="*/ 25334 w 149487"/>
                <a:gd name="connsiteY19" fmla="*/ 146874 h 215610"/>
                <a:gd name="connsiteX20" fmla="*/ 34734 w 149487"/>
                <a:gd name="connsiteY20" fmla="*/ 103446 h 215610"/>
                <a:gd name="connsiteX21" fmla="*/ 68998 w 149487"/>
                <a:gd name="connsiteY21" fmla="*/ 83873 h 215610"/>
                <a:gd name="connsiteX22" fmla="*/ 101746 w 149487"/>
                <a:gd name="connsiteY22" fmla="*/ 102223 h 215610"/>
                <a:gd name="connsiteX23" fmla="*/ 105081 w 149487"/>
                <a:gd name="connsiteY23" fmla="*/ 113539 h 21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87" h="215610">
                  <a:moveTo>
                    <a:pt x="105081" y="195501"/>
                  </a:moveTo>
                  <a:lnTo>
                    <a:pt x="105081" y="215686"/>
                  </a:lnTo>
                  <a:lnTo>
                    <a:pt x="149655" y="212322"/>
                  </a:lnTo>
                  <a:lnTo>
                    <a:pt x="149655" y="202841"/>
                  </a:lnTo>
                  <a:cubicBezTo>
                    <a:pt x="128429" y="202841"/>
                    <a:pt x="126003" y="200700"/>
                    <a:pt x="126003" y="185715"/>
                  </a:cubicBezTo>
                  <a:lnTo>
                    <a:pt x="126003" y="76"/>
                  </a:lnTo>
                  <a:lnTo>
                    <a:pt x="82340" y="3440"/>
                  </a:lnTo>
                  <a:lnTo>
                    <a:pt x="82340" y="12921"/>
                  </a:lnTo>
                  <a:cubicBezTo>
                    <a:pt x="103565" y="12921"/>
                    <a:pt x="105991" y="15061"/>
                    <a:pt x="105991" y="30047"/>
                  </a:cubicBezTo>
                  <a:lnTo>
                    <a:pt x="105991" y="96106"/>
                  </a:lnTo>
                  <a:cubicBezTo>
                    <a:pt x="97198" y="85097"/>
                    <a:pt x="84159" y="77145"/>
                    <a:pt x="67785" y="77145"/>
                  </a:cubicBezTo>
                  <a:cubicBezTo>
                    <a:pt x="32005" y="77145"/>
                    <a:pt x="167" y="107116"/>
                    <a:pt x="167" y="146568"/>
                  </a:cubicBezTo>
                  <a:cubicBezTo>
                    <a:pt x="167" y="185409"/>
                    <a:pt x="29883" y="215686"/>
                    <a:pt x="64450" y="215686"/>
                  </a:cubicBezTo>
                  <a:cubicBezTo>
                    <a:pt x="83856" y="215686"/>
                    <a:pt x="97501" y="205288"/>
                    <a:pt x="105081" y="195501"/>
                  </a:cubicBezTo>
                  <a:close/>
                  <a:moveTo>
                    <a:pt x="105081" y="113539"/>
                  </a:moveTo>
                  <a:lnTo>
                    <a:pt x="105081" y="176234"/>
                  </a:lnTo>
                  <a:cubicBezTo>
                    <a:pt x="105081" y="181739"/>
                    <a:pt x="105081" y="182351"/>
                    <a:pt x="101746" y="187550"/>
                  </a:cubicBezTo>
                  <a:cubicBezTo>
                    <a:pt x="92649" y="202230"/>
                    <a:pt x="79004" y="208958"/>
                    <a:pt x="65966" y="208958"/>
                  </a:cubicBezTo>
                  <a:cubicBezTo>
                    <a:pt x="52321" y="208958"/>
                    <a:pt x="41405" y="201006"/>
                    <a:pt x="34128" y="189385"/>
                  </a:cubicBezTo>
                  <a:cubicBezTo>
                    <a:pt x="26244" y="176846"/>
                    <a:pt x="25334" y="159413"/>
                    <a:pt x="25334" y="146874"/>
                  </a:cubicBezTo>
                  <a:cubicBezTo>
                    <a:pt x="25334" y="135559"/>
                    <a:pt x="25941" y="117209"/>
                    <a:pt x="34734" y="103446"/>
                  </a:cubicBezTo>
                  <a:cubicBezTo>
                    <a:pt x="41102" y="93966"/>
                    <a:pt x="52624" y="83873"/>
                    <a:pt x="68998" y="83873"/>
                  </a:cubicBezTo>
                  <a:cubicBezTo>
                    <a:pt x="79611" y="83873"/>
                    <a:pt x="92346" y="88461"/>
                    <a:pt x="101746" y="102223"/>
                  </a:cubicBezTo>
                  <a:cubicBezTo>
                    <a:pt x="105081" y="107422"/>
                    <a:pt x="105081" y="108034"/>
                    <a:pt x="105081" y="113539"/>
                  </a:cubicBezTo>
                  <a:close/>
                </a:path>
              </a:pathLst>
            </a:custGeom>
            <a:solidFill>
              <a:srgbClr val="000000"/>
            </a:solidFill>
            <a:ln w="30430"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894DB173-CDB5-19D5-CDC1-01D8233D7DAC}"/>
                </a:ext>
              </a:extLst>
            </p:cNvPr>
            <p:cNvSpPr/>
            <p:nvPr>
              <p:custDataLst>
                <p:tags r:id="rId90"/>
              </p:custDataLst>
            </p:nvPr>
          </p:nvSpPr>
          <p:spPr>
            <a:xfrm>
              <a:off x="7917314" y="4728655"/>
              <a:ext cx="117346" cy="140376"/>
            </a:xfrm>
            <a:custGeom>
              <a:avLst/>
              <a:gdLst>
                <a:gd name="connsiteX0" fmla="*/ 25647 w 117346"/>
                <a:gd name="connsiteY0" fmla="*/ 60019 h 140376"/>
                <a:gd name="connsiteX1" fmla="*/ 63246 w 117346"/>
                <a:gd name="connsiteY1" fmla="*/ 6804 h 140376"/>
                <a:gd name="connsiteX2" fmla="*/ 97510 w 117346"/>
                <a:gd name="connsiteY2" fmla="*/ 60019 h 140376"/>
                <a:gd name="connsiteX3" fmla="*/ 25647 w 117346"/>
                <a:gd name="connsiteY3" fmla="*/ 60019 h 140376"/>
                <a:gd name="connsiteX4" fmla="*/ 25344 w 117346"/>
                <a:gd name="connsiteY4" fmla="*/ 66441 h 140376"/>
                <a:gd name="connsiteX5" fmla="*/ 109942 w 117346"/>
                <a:gd name="connsiteY5" fmla="*/ 66441 h 140376"/>
                <a:gd name="connsiteX6" fmla="*/ 117523 w 117346"/>
                <a:gd name="connsiteY6" fmla="*/ 60019 h 140376"/>
                <a:gd name="connsiteX7" fmla="*/ 63246 w 117346"/>
                <a:gd name="connsiteY7" fmla="*/ 76 h 140376"/>
                <a:gd name="connsiteX8" fmla="*/ 176 w 117346"/>
                <a:gd name="connsiteY8" fmla="*/ 69805 h 140376"/>
                <a:gd name="connsiteX9" fmla="*/ 66885 w 117346"/>
                <a:gd name="connsiteY9" fmla="*/ 140452 h 140376"/>
                <a:gd name="connsiteX10" fmla="*/ 117523 w 117346"/>
                <a:gd name="connsiteY10" fmla="*/ 100694 h 140376"/>
                <a:gd name="connsiteX11" fmla="*/ 113581 w 117346"/>
                <a:gd name="connsiteY11" fmla="*/ 97024 h 140376"/>
                <a:gd name="connsiteX12" fmla="*/ 109639 w 117346"/>
                <a:gd name="connsiteY12" fmla="*/ 101306 h 140376"/>
                <a:gd name="connsiteX13" fmla="*/ 68704 w 117346"/>
                <a:gd name="connsiteY13" fmla="*/ 132806 h 140376"/>
                <a:gd name="connsiteX14" fmla="*/ 34440 w 117346"/>
                <a:gd name="connsiteY14" fmla="*/ 112315 h 140376"/>
                <a:gd name="connsiteX15" fmla="*/ 25344 w 117346"/>
                <a:gd name="connsiteY15" fmla="*/ 66441 h 14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7346" h="140376">
                  <a:moveTo>
                    <a:pt x="25647" y="60019"/>
                  </a:moveTo>
                  <a:cubicBezTo>
                    <a:pt x="27466" y="14450"/>
                    <a:pt x="52937" y="6804"/>
                    <a:pt x="63246" y="6804"/>
                  </a:cubicBezTo>
                  <a:cubicBezTo>
                    <a:pt x="94478" y="6804"/>
                    <a:pt x="97510" y="48091"/>
                    <a:pt x="97510" y="60019"/>
                  </a:cubicBezTo>
                  <a:lnTo>
                    <a:pt x="25647" y="60019"/>
                  </a:lnTo>
                  <a:close/>
                  <a:moveTo>
                    <a:pt x="25344" y="66441"/>
                  </a:moveTo>
                  <a:lnTo>
                    <a:pt x="109942" y="66441"/>
                  </a:lnTo>
                  <a:cubicBezTo>
                    <a:pt x="116613" y="66441"/>
                    <a:pt x="117523" y="66441"/>
                    <a:pt x="117523" y="60019"/>
                  </a:cubicBezTo>
                  <a:cubicBezTo>
                    <a:pt x="117523" y="29741"/>
                    <a:pt x="101149" y="76"/>
                    <a:pt x="63246" y="76"/>
                  </a:cubicBezTo>
                  <a:cubicBezTo>
                    <a:pt x="28073" y="76"/>
                    <a:pt x="176" y="31576"/>
                    <a:pt x="176" y="69805"/>
                  </a:cubicBezTo>
                  <a:cubicBezTo>
                    <a:pt x="176" y="110786"/>
                    <a:pt x="32014" y="140452"/>
                    <a:pt x="66885" y="140452"/>
                  </a:cubicBezTo>
                  <a:cubicBezTo>
                    <a:pt x="103878" y="140452"/>
                    <a:pt x="117523" y="106505"/>
                    <a:pt x="117523" y="100694"/>
                  </a:cubicBezTo>
                  <a:cubicBezTo>
                    <a:pt x="117523" y="97636"/>
                    <a:pt x="115097" y="97024"/>
                    <a:pt x="113581" y="97024"/>
                  </a:cubicBezTo>
                  <a:cubicBezTo>
                    <a:pt x="110852" y="97024"/>
                    <a:pt x="110245" y="98859"/>
                    <a:pt x="109639" y="101306"/>
                  </a:cubicBezTo>
                  <a:cubicBezTo>
                    <a:pt x="99026" y="132806"/>
                    <a:pt x="71736" y="132806"/>
                    <a:pt x="68704" y="132806"/>
                  </a:cubicBezTo>
                  <a:cubicBezTo>
                    <a:pt x="53543" y="132806"/>
                    <a:pt x="41414" y="123631"/>
                    <a:pt x="34440" y="112315"/>
                  </a:cubicBezTo>
                  <a:cubicBezTo>
                    <a:pt x="25344" y="97636"/>
                    <a:pt x="25344" y="77451"/>
                    <a:pt x="25344" y="66441"/>
                  </a:cubicBezTo>
                  <a:close/>
                </a:path>
              </a:pathLst>
            </a:custGeom>
            <a:solidFill>
              <a:srgbClr val="000000"/>
            </a:solidFill>
            <a:ln w="30430"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C8C2DC84-7D4F-CBAA-60EB-9289ED4ADABB}"/>
                </a:ext>
              </a:extLst>
            </p:cNvPr>
            <p:cNvSpPr/>
            <p:nvPr>
              <p:custDataLst>
                <p:tags r:id="rId91"/>
              </p:custDataLst>
            </p:nvPr>
          </p:nvSpPr>
          <p:spPr>
            <a:xfrm>
              <a:off x="8053898" y="4730490"/>
              <a:ext cx="149487" cy="194508"/>
            </a:xfrm>
            <a:custGeom>
              <a:avLst/>
              <a:gdLst>
                <a:gd name="connsiteX0" fmla="*/ 105095 w 149487"/>
                <a:gd name="connsiteY0" fmla="*/ 116597 h 194508"/>
                <a:gd name="connsiteX1" fmla="*/ 105095 w 149487"/>
                <a:gd name="connsiteY1" fmla="*/ 171341 h 194508"/>
                <a:gd name="connsiteX2" fmla="*/ 81444 w 149487"/>
                <a:gd name="connsiteY2" fmla="*/ 185103 h 194508"/>
                <a:gd name="connsiteX3" fmla="*/ 81444 w 149487"/>
                <a:gd name="connsiteY3" fmla="*/ 194584 h 194508"/>
                <a:gd name="connsiteX4" fmla="*/ 115404 w 149487"/>
                <a:gd name="connsiteY4" fmla="*/ 193666 h 194508"/>
                <a:gd name="connsiteX5" fmla="*/ 149668 w 149487"/>
                <a:gd name="connsiteY5" fmla="*/ 194584 h 194508"/>
                <a:gd name="connsiteX6" fmla="*/ 149668 w 149487"/>
                <a:gd name="connsiteY6" fmla="*/ 185103 h 194508"/>
                <a:gd name="connsiteX7" fmla="*/ 126017 w 149487"/>
                <a:gd name="connsiteY7" fmla="*/ 171341 h 194508"/>
                <a:gd name="connsiteX8" fmla="*/ 126017 w 149487"/>
                <a:gd name="connsiteY8" fmla="*/ 76 h 194508"/>
                <a:gd name="connsiteX9" fmla="*/ 119346 w 149487"/>
                <a:gd name="connsiteY9" fmla="*/ 76 h 194508"/>
                <a:gd name="connsiteX10" fmla="*/ 107824 w 149487"/>
                <a:gd name="connsiteY10" fmla="*/ 27906 h 194508"/>
                <a:gd name="connsiteX11" fmla="*/ 67192 w 149487"/>
                <a:gd name="connsiteY11" fmla="*/ 76 h 194508"/>
                <a:gd name="connsiteX12" fmla="*/ 181 w 149487"/>
                <a:gd name="connsiteY12" fmla="*/ 69499 h 194508"/>
                <a:gd name="connsiteX13" fmla="*/ 64767 w 149487"/>
                <a:gd name="connsiteY13" fmla="*/ 138617 h 194508"/>
                <a:gd name="connsiteX14" fmla="*/ 105095 w 149487"/>
                <a:gd name="connsiteY14" fmla="*/ 116597 h 194508"/>
                <a:gd name="connsiteX15" fmla="*/ 106005 w 149487"/>
                <a:gd name="connsiteY15" fmla="*/ 50538 h 194508"/>
                <a:gd name="connsiteX16" fmla="*/ 106005 w 149487"/>
                <a:gd name="connsiteY16" fmla="*/ 93660 h 194508"/>
                <a:gd name="connsiteX17" fmla="*/ 93876 w 149487"/>
                <a:gd name="connsiteY17" fmla="*/ 119350 h 194508"/>
                <a:gd name="connsiteX18" fmla="*/ 65980 w 149487"/>
                <a:gd name="connsiteY18" fmla="*/ 131889 h 194508"/>
                <a:gd name="connsiteX19" fmla="*/ 25348 w 149487"/>
                <a:gd name="connsiteY19" fmla="*/ 69499 h 194508"/>
                <a:gd name="connsiteX20" fmla="*/ 69012 w 149487"/>
                <a:gd name="connsiteY20" fmla="*/ 7722 h 194508"/>
                <a:gd name="connsiteX21" fmla="*/ 106005 w 149487"/>
                <a:gd name="connsiteY21" fmla="*/ 50538 h 19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9487" h="194508">
                  <a:moveTo>
                    <a:pt x="105095" y="116597"/>
                  </a:moveTo>
                  <a:lnTo>
                    <a:pt x="105095" y="171341"/>
                  </a:lnTo>
                  <a:cubicBezTo>
                    <a:pt x="105095" y="185103"/>
                    <a:pt x="101759" y="185103"/>
                    <a:pt x="81444" y="185103"/>
                  </a:cubicBezTo>
                  <a:lnTo>
                    <a:pt x="81444" y="194584"/>
                  </a:lnTo>
                  <a:cubicBezTo>
                    <a:pt x="91753" y="194278"/>
                    <a:pt x="107521" y="193666"/>
                    <a:pt x="115404" y="193666"/>
                  </a:cubicBezTo>
                  <a:cubicBezTo>
                    <a:pt x="123591" y="193666"/>
                    <a:pt x="139056" y="194278"/>
                    <a:pt x="149668" y="194584"/>
                  </a:cubicBezTo>
                  <a:lnTo>
                    <a:pt x="149668" y="185103"/>
                  </a:lnTo>
                  <a:cubicBezTo>
                    <a:pt x="129352" y="185103"/>
                    <a:pt x="126017" y="185103"/>
                    <a:pt x="126017" y="171341"/>
                  </a:cubicBezTo>
                  <a:lnTo>
                    <a:pt x="126017" y="76"/>
                  </a:lnTo>
                  <a:lnTo>
                    <a:pt x="119346" y="76"/>
                  </a:lnTo>
                  <a:lnTo>
                    <a:pt x="107824" y="27906"/>
                  </a:lnTo>
                  <a:cubicBezTo>
                    <a:pt x="103882" y="19343"/>
                    <a:pt x="91450" y="76"/>
                    <a:pt x="67192" y="76"/>
                  </a:cubicBezTo>
                  <a:cubicBezTo>
                    <a:pt x="32019" y="76"/>
                    <a:pt x="181" y="29741"/>
                    <a:pt x="181" y="69499"/>
                  </a:cubicBezTo>
                  <a:cubicBezTo>
                    <a:pt x="181" y="107728"/>
                    <a:pt x="29593" y="138617"/>
                    <a:pt x="64767" y="138617"/>
                  </a:cubicBezTo>
                  <a:cubicBezTo>
                    <a:pt x="85992" y="138617"/>
                    <a:pt x="98424" y="125466"/>
                    <a:pt x="105095" y="116597"/>
                  </a:cubicBezTo>
                  <a:close/>
                  <a:moveTo>
                    <a:pt x="106005" y="50538"/>
                  </a:moveTo>
                  <a:lnTo>
                    <a:pt x="106005" y="93660"/>
                  </a:lnTo>
                  <a:cubicBezTo>
                    <a:pt x="106005" y="103446"/>
                    <a:pt x="100547" y="112010"/>
                    <a:pt x="93876" y="119350"/>
                  </a:cubicBezTo>
                  <a:cubicBezTo>
                    <a:pt x="89934" y="123631"/>
                    <a:pt x="80231" y="131889"/>
                    <a:pt x="65980" y="131889"/>
                  </a:cubicBezTo>
                  <a:cubicBezTo>
                    <a:pt x="43844" y="131889"/>
                    <a:pt x="25348" y="104670"/>
                    <a:pt x="25348" y="69499"/>
                  </a:cubicBezTo>
                  <a:cubicBezTo>
                    <a:pt x="25348" y="33105"/>
                    <a:pt x="46573" y="7722"/>
                    <a:pt x="69012" y="7722"/>
                  </a:cubicBezTo>
                  <a:cubicBezTo>
                    <a:pt x="93269" y="7722"/>
                    <a:pt x="106005" y="34329"/>
                    <a:pt x="106005" y="50538"/>
                  </a:cubicBezTo>
                  <a:close/>
                </a:path>
              </a:pathLst>
            </a:custGeom>
            <a:solidFill>
              <a:srgbClr val="000000"/>
            </a:solidFill>
            <a:ln w="30430"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BFA63B44-2506-0993-75AB-7D2D66E8AB84}"/>
                </a:ext>
              </a:extLst>
            </p:cNvPr>
            <p:cNvSpPr/>
            <p:nvPr>
              <p:custDataLst>
                <p:tags r:id="rId92"/>
              </p:custDataLst>
            </p:nvPr>
          </p:nvSpPr>
          <p:spPr>
            <a:xfrm>
              <a:off x="8213324" y="4730490"/>
              <a:ext cx="152519" cy="138541"/>
            </a:xfrm>
            <a:custGeom>
              <a:avLst/>
              <a:gdLst>
                <a:gd name="connsiteX0" fmla="*/ 109042 w 152519"/>
                <a:gd name="connsiteY0" fmla="*/ 111092 h 138541"/>
                <a:gd name="connsiteX1" fmla="*/ 109042 w 152519"/>
                <a:gd name="connsiteY1" fmla="*/ 138617 h 138541"/>
                <a:gd name="connsiteX2" fmla="*/ 152706 w 152519"/>
                <a:gd name="connsiteY2" fmla="*/ 135253 h 138541"/>
                <a:gd name="connsiteX3" fmla="*/ 152706 w 152519"/>
                <a:gd name="connsiteY3" fmla="*/ 125772 h 138541"/>
                <a:gd name="connsiteX4" fmla="*/ 129055 w 152519"/>
                <a:gd name="connsiteY4" fmla="*/ 108646 h 138541"/>
                <a:gd name="connsiteX5" fmla="*/ 129055 w 152519"/>
                <a:gd name="connsiteY5" fmla="*/ 76 h 138541"/>
                <a:gd name="connsiteX6" fmla="*/ 84481 w 152519"/>
                <a:gd name="connsiteY6" fmla="*/ 3440 h 138541"/>
                <a:gd name="connsiteX7" fmla="*/ 84481 w 152519"/>
                <a:gd name="connsiteY7" fmla="*/ 12921 h 138541"/>
                <a:gd name="connsiteX8" fmla="*/ 108132 w 152519"/>
                <a:gd name="connsiteY8" fmla="*/ 30047 h 138541"/>
                <a:gd name="connsiteX9" fmla="*/ 108132 w 152519"/>
                <a:gd name="connsiteY9" fmla="*/ 84485 h 138541"/>
                <a:gd name="connsiteX10" fmla="*/ 71443 w 152519"/>
                <a:gd name="connsiteY10" fmla="*/ 131889 h 138541"/>
                <a:gd name="connsiteX11" fmla="*/ 44759 w 152519"/>
                <a:gd name="connsiteY11" fmla="*/ 101611 h 138541"/>
                <a:gd name="connsiteX12" fmla="*/ 44759 w 152519"/>
                <a:gd name="connsiteY12" fmla="*/ 76 h 138541"/>
                <a:gd name="connsiteX13" fmla="*/ 186 w 152519"/>
                <a:gd name="connsiteY13" fmla="*/ 3440 h 138541"/>
                <a:gd name="connsiteX14" fmla="*/ 186 w 152519"/>
                <a:gd name="connsiteY14" fmla="*/ 12921 h 138541"/>
                <a:gd name="connsiteX15" fmla="*/ 23837 w 152519"/>
                <a:gd name="connsiteY15" fmla="*/ 41057 h 138541"/>
                <a:gd name="connsiteX16" fmla="*/ 23837 w 152519"/>
                <a:gd name="connsiteY16" fmla="*/ 86932 h 138541"/>
                <a:gd name="connsiteX17" fmla="*/ 69927 w 152519"/>
                <a:gd name="connsiteY17" fmla="*/ 138617 h 138541"/>
                <a:gd name="connsiteX18" fmla="*/ 109042 w 152519"/>
                <a:gd name="connsiteY18" fmla="*/ 111092 h 13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2519" h="138541">
                  <a:moveTo>
                    <a:pt x="109042" y="111092"/>
                  </a:moveTo>
                  <a:lnTo>
                    <a:pt x="109042" y="138617"/>
                  </a:lnTo>
                  <a:lnTo>
                    <a:pt x="152706" y="135253"/>
                  </a:lnTo>
                  <a:lnTo>
                    <a:pt x="152706" y="125772"/>
                  </a:lnTo>
                  <a:cubicBezTo>
                    <a:pt x="131480" y="125772"/>
                    <a:pt x="129055" y="123631"/>
                    <a:pt x="129055" y="108646"/>
                  </a:cubicBezTo>
                  <a:lnTo>
                    <a:pt x="129055" y="76"/>
                  </a:lnTo>
                  <a:lnTo>
                    <a:pt x="84481" y="3440"/>
                  </a:lnTo>
                  <a:lnTo>
                    <a:pt x="84481" y="12921"/>
                  </a:lnTo>
                  <a:cubicBezTo>
                    <a:pt x="105707" y="12921"/>
                    <a:pt x="108132" y="15061"/>
                    <a:pt x="108132" y="30047"/>
                  </a:cubicBezTo>
                  <a:lnTo>
                    <a:pt x="108132" y="84485"/>
                  </a:lnTo>
                  <a:cubicBezTo>
                    <a:pt x="108132" y="111092"/>
                    <a:pt x="93578" y="131889"/>
                    <a:pt x="71443" y="131889"/>
                  </a:cubicBezTo>
                  <a:cubicBezTo>
                    <a:pt x="45972" y="131889"/>
                    <a:pt x="44759" y="117515"/>
                    <a:pt x="44759" y="101611"/>
                  </a:cubicBezTo>
                  <a:lnTo>
                    <a:pt x="44759" y="76"/>
                  </a:lnTo>
                  <a:lnTo>
                    <a:pt x="186" y="3440"/>
                  </a:lnTo>
                  <a:lnTo>
                    <a:pt x="186" y="12921"/>
                  </a:lnTo>
                  <a:cubicBezTo>
                    <a:pt x="23837" y="12921"/>
                    <a:pt x="23837" y="13838"/>
                    <a:pt x="23837" y="41057"/>
                  </a:cubicBezTo>
                  <a:lnTo>
                    <a:pt x="23837" y="86932"/>
                  </a:lnTo>
                  <a:cubicBezTo>
                    <a:pt x="23837" y="110786"/>
                    <a:pt x="23837" y="138617"/>
                    <a:pt x="69927" y="138617"/>
                  </a:cubicBezTo>
                  <a:cubicBezTo>
                    <a:pt x="86907" y="138617"/>
                    <a:pt x="100249" y="130054"/>
                    <a:pt x="109042" y="111092"/>
                  </a:cubicBezTo>
                  <a:close/>
                </a:path>
              </a:pathLst>
            </a:custGeom>
            <a:solidFill>
              <a:srgbClr val="000000"/>
            </a:solidFill>
            <a:ln w="30430"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21A11091-67C4-9F79-5983-00736CA326C0}"/>
                </a:ext>
              </a:extLst>
            </p:cNvPr>
            <p:cNvSpPr/>
            <p:nvPr>
              <p:custDataLst>
                <p:tags r:id="rId93"/>
              </p:custDataLst>
            </p:nvPr>
          </p:nvSpPr>
          <p:spPr>
            <a:xfrm>
              <a:off x="8384813" y="4728655"/>
              <a:ext cx="136752" cy="140376"/>
            </a:xfrm>
            <a:custGeom>
              <a:avLst/>
              <a:gdLst>
                <a:gd name="connsiteX0" fmla="*/ 88429 w 136752"/>
                <a:gd name="connsiteY0" fmla="*/ 113845 h 140376"/>
                <a:gd name="connsiteX1" fmla="*/ 112080 w 136752"/>
                <a:gd name="connsiteY1" fmla="*/ 138923 h 140376"/>
                <a:gd name="connsiteX2" fmla="*/ 136944 w 136752"/>
                <a:gd name="connsiteY2" fmla="*/ 109869 h 140376"/>
                <a:gd name="connsiteX3" fmla="*/ 136944 w 136752"/>
                <a:gd name="connsiteY3" fmla="*/ 92742 h 140376"/>
                <a:gd name="connsiteX4" fmla="*/ 129363 w 136752"/>
                <a:gd name="connsiteY4" fmla="*/ 92742 h 140376"/>
                <a:gd name="connsiteX5" fmla="*/ 129363 w 136752"/>
                <a:gd name="connsiteY5" fmla="*/ 109869 h 140376"/>
                <a:gd name="connsiteX6" fmla="*/ 118447 w 136752"/>
                <a:gd name="connsiteY6" fmla="*/ 129442 h 140376"/>
                <a:gd name="connsiteX7" fmla="*/ 107228 w 136752"/>
                <a:gd name="connsiteY7" fmla="*/ 114150 h 140376"/>
                <a:gd name="connsiteX8" fmla="*/ 107228 w 136752"/>
                <a:gd name="connsiteY8" fmla="*/ 52984 h 140376"/>
                <a:gd name="connsiteX9" fmla="*/ 96312 w 136752"/>
                <a:gd name="connsiteY9" fmla="*/ 16896 h 140376"/>
                <a:gd name="connsiteX10" fmla="*/ 54771 w 136752"/>
                <a:gd name="connsiteY10" fmla="*/ 76 h 140376"/>
                <a:gd name="connsiteX11" fmla="*/ 8985 w 136752"/>
                <a:gd name="connsiteY11" fmla="*/ 34635 h 140376"/>
                <a:gd name="connsiteX12" fmla="*/ 22933 w 136752"/>
                <a:gd name="connsiteY12" fmla="*/ 49009 h 140376"/>
                <a:gd name="connsiteX13" fmla="*/ 36881 w 136752"/>
                <a:gd name="connsiteY13" fmla="*/ 34940 h 140376"/>
                <a:gd name="connsiteX14" fmla="*/ 21417 w 136752"/>
                <a:gd name="connsiteY14" fmla="*/ 20872 h 140376"/>
                <a:gd name="connsiteX15" fmla="*/ 54165 w 136752"/>
                <a:gd name="connsiteY15" fmla="*/ 6804 h 140376"/>
                <a:gd name="connsiteX16" fmla="*/ 86306 w 136752"/>
                <a:gd name="connsiteY16" fmla="*/ 45950 h 140376"/>
                <a:gd name="connsiteX17" fmla="*/ 86306 w 136752"/>
                <a:gd name="connsiteY17" fmla="*/ 57266 h 140376"/>
                <a:gd name="connsiteX18" fmla="*/ 30514 w 136752"/>
                <a:gd name="connsiteY18" fmla="*/ 68276 h 140376"/>
                <a:gd name="connsiteX19" fmla="*/ 192 w 136752"/>
                <a:gd name="connsiteY19" fmla="*/ 108034 h 140376"/>
                <a:gd name="connsiteX20" fmla="*/ 48707 w 136752"/>
                <a:gd name="connsiteY20" fmla="*/ 140452 h 140376"/>
                <a:gd name="connsiteX21" fmla="*/ 88429 w 136752"/>
                <a:gd name="connsiteY21" fmla="*/ 113845 h 140376"/>
                <a:gd name="connsiteX22" fmla="*/ 86306 w 136752"/>
                <a:gd name="connsiteY22" fmla="*/ 63688 h 140376"/>
                <a:gd name="connsiteX23" fmla="*/ 86306 w 136752"/>
                <a:gd name="connsiteY23" fmla="*/ 94271 h 140376"/>
                <a:gd name="connsiteX24" fmla="*/ 50829 w 136752"/>
                <a:gd name="connsiteY24" fmla="*/ 133724 h 140376"/>
                <a:gd name="connsiteX25" fmla="*/ 23540 w 136752"/>
                <a:gd name="connsiteY25" fmla="*/ 107728 h 140376"/>
                <a:gd name="connsiteX26" fmla="*/ 86306 w 136752"/>
                <a:gd name="connsiteY26" fmla="*/ 63688 h 14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6752" h="140376">
                  <a:moveTo>
                    <a:pt x="88429" y="113845"/>
                  </a:moveTo>
                  <a:cubicBezTo>
                    <a:pt x="89641" y="126078"/>
                    <a:pt x="97828" y="138923"/>
                    <a:pt x="112080" y="138923"/>
                  </a:cubicBezTo>
                  <a:cubicBezTo>
                    <a:pt x="118447" y="138923"/>
                    <a:pt x="136944" y="134641"/>
                    <a:pt x="136944" y="109869"/>
                  </a:cubicBezTo>
                  <a:lnTo>
                    <a:pt x="136944" y="92742"/>
                  </a:lnTo>
                  <a:lnTo>
                    <a:pt x="129363" y="92742"/>
                  </a:lnTo>
                  <a:lnTo>
                    <a:pt x="129363" y="109869"/>
                  </a:lnTo>
                  <a:cubicBezTo>
                    <a:pt x="129363" y="127607"/>
                    <a:pt x="121783" y="129442"/>
                    <a:pt x="118447" y="129442"/>
                  </a:cubicBezTo>
                  <a:cubicBezTo>
                    <a:pt x="108441" y="129442"/>
                    <a:pt x="107228" y="115680"/>
                    <a:pt x="107228" y="114150"/>
                  </a:cubicBezTo>
                  <a:lnTo>
                    <a:pt x="107228" y="52984"/>
                  </a:lnTo>
                  <a:cubicBezTo>
                    <a:pt x="107228" y="40140"/>
                    <a:pt x="107228" y="28212"/>
                    <a:pt x="96312" y="16896"/>
                  </a:cubicBezTo>
                  <a:cubicBezTo>
                    <a:pt x="84487" y="4969"/>
                    <a:pt x="69326" y="76"/>
                    <a:pt x="54771" y="76"/>
                  </a:cubicBezTo>
                  <a:cubicBezTo>
                    <a:pt x="29907" y="76"/>
                    <a:pt x="8985" y="14450"/>
                    <a:pt x="8985" y="34635"/>
                  </a:cubicBezTo>
                  <a:cubicBezTo>
                    <a:pt x="8985" y="43810"/>
                    <a:pt x="15049" y="49009"/>
                    <a:pt x="22933" y="49009"/>
                  </a:cubicBezTo>
                  <a:cubicBezTo>
                    <a:pt x="31423" y="49009"/>
                    <a:pt x="36881" y="42892"/>
                    <a:pt x="36881" y="34940"/>
                  </a:cubicBezTo>
                  <a:cubicBezTo>
                    <a:pt x="36881" y="31270"/>
                    <a:pt x="35365" y="21178"/>
                    <a:pt x="21417" y="20872"/>
                  </a:cubicBezTo>
                  <a:cubicBezTo>
                    <a:pt x="29604" y="10168"/>
                    <a:pt x="44462" y="6804"/>
                    <a:pt x="54165" y="6804"/>
                  </a:cubicBezTo>
                  <a:cubicBezTo>
                    <a:pt x="69023" y="6804"/>
                    <a:pt x="86306" y="18731"/>
                    <a:pt x="86306" y="45950"/>
                  </a:cubicBezTo>
                  <a:lnTo>
                    <a:pt x="86306" y="57266"/>
                  </a:lnTo>
                  <a:cubicBezTo>
                    <a:pt x="70842" y="58184"/>
                    <a:pt x="49616" y="59101"/>
                    <a:pt x="30514" y="68276"/>
                  </a:cubicBezTo>
                  <a:cubicBezTo>
                    <a:pt x="7772" y="78674"/>
                    <a:pt x="192" y="94577"/>
                    <a:pt x="192" y="108034"/>
                  </a:cubicBezTo>
                  <a:cubicBezTo>
                    <a:pt x="192" y="132806"/>
                    <a:pt x="29604" y="140452"/>
                    <a:pt x="48707" y="140452"/>
                  </a:cubicBezTo>
                  <a:cubicBezTo>
                    <a:pt x="68719" y="140452"/>
                    <a:pt x="82667" y="128219"/>
                    <a:pt x="88429" y="113845"/>
                  </a:cubicBezTo>
                  <a:close/>
                  <a:moveTo>
                    <a:pt x="86306" y="63688"/>
                  </a:moveTo>
                  <a:lnTo>
                    <a:pt x="86306" y="94271"/>
                  </a:lnTo>
                  <a:cubicBezTo>
                    <a:pt x="86306" y="123325"/>
                    <a:pt x="64474" y="133724"/>
                    <a:pt x="50829" y="133724"/>
                  </a:cubicBezTo>
                  <a:cubicBezTo>
                    <a:pt x="35972" y="133724"/>
                    <a:pt x="23540" y="123020"/>
                    <a:pt x="23540" y="107728"/>
                  </a:cubicBezTo>
                  <a:cubicBezTo>
                    <a:pt x="23540" y="90907"/>
                    <a:pt x="36275" y="65523"/>
                    <a:pt x="86306" y="63688"/>
                  </a:cubicBezTo>
                  <a:close/>
                </a:path>
              </a:pathLst>
            </a:custGeom>
            <a:solidFill>
              <a:srgbClr val="000000"/>
            </a:solidFill>
            <a:ln w="30430"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C5044A5E-D4F4-0F54-90B0-418DF7171A64}"/>
                </a:ext>
              </a:extLst>
            </p:cNvPr>
            <p:cNvSpPr/>
            <p:nvPr>
              <p:custDataLst>
                <p:tags r:id="rId94"/>
              </p:custDataLst>
            </p:nvPr>
          </p:nvSpPr>
          <p:spPr>
            <a:xfrm>
              <a:off x="8529449" y="4677581"/>
              <a:ext cx="94907" cy="191449"/>
            </a:xfrm>
            <a:custGeom>
              <a:avLst/>
              <a:gdLst>
                <a:gd name="connsiteX0" fmla="*/ 46892 w 94907"/>
                <a:gd name="connsiteY0" fmla="*/ 65829 h 191449"/>
                <a:gd name="connsiteX1" fmla="*/ 90253 w 94907"/>
                <a:gd name="connsiteY1" fmla="*/ 65829 h 191449"/>
                <a:gd name="connsiteX2" fmla="*/ 90253 w 94907"/>
                <a:gd name="connsiteY2" fmla="*/ 56349 h 191449"/>
                <a:gd name="connsiteX3" fmla="*/ 46892 w 94907"/>
                <a:gd name="connsiteY3" fmla="*/ 56349 h 191449"/>
                <a:gd name="connsiteX4" fmla="*/ 46892 w 94907"/>
                <a:gd name="connsiteY4" fmla="*/ 76 h 191449"/>
                <a:gd name="connsiteX5" fmla="*/ 39312 w 94907"/>
                <a:gd name="connsiteY5" fmla="*/ 76 h 191449"/>
                <a:gd name="connsiteX6" fmla="*/ 197 w 94907"/>
                <a:gd name="connsiteY6" fmla="*/ 59101 h 191449"/>
                <a:gd name="connsiteX7" fmla="*/ 197 w 94907"/>
                <a:gd name="connsiteY7" fmla="*/ 65829 h 191449"/>
                <a:gd name="connsiteX8" fmla="*/ 25970 w 94907"/>
                <a:gd name="connsiteY8" fmla="*/ 65829 h 191449"/>
                <a:gd name="connsiteX9" fmla="*/ 25970 w 94907"/>
                <a:gd name="connsiteY9" fmla="*/ 150238 h 191449"/>
                <a:gd name="connsiteX10" fmla="*/ 65086 w 94907"/>
                <a:gd name="connsiteY10" fmla="*/ 191526 h 191449"/>
                <a:gd name="connsiteX11" fmla="*/ 95104 w 94907"/>
                <a:gd name="connsiteY11" fmla="*/ 150238 h 191449"/>
                <a:gd name="connsiteX12" fmla="*/ 95104 w 94907"/>
                <a:gd name="connsiteY12" fmla="*/ 132806 h 191449"/>
                <a:gd name="connsiteX13" fmla="*/ 87524 w 94907"/>
                <a:gd name="connsiteY13" fmla="*/ 132806 h 191449"/>
                <a:gd name="connsiteX14" fmla="*/ 87524 w 94907"/>
                <a:gd name="connsiteY14" fmla="*/ 149627 h 191449"/>
                <a:gd name="connsiteX15" fmla="*/ 67208 w 94907"/>
                <a:gd name="connsiteY15" fmla="*/ 183880 h 191449"/>
                <a:gd name="connsiteX16" fmla="*/ 46892 w 94907"/>
                <a:gd name="connsiteY16" fmla="*/ 150850 h 191449"/>
                <a:gd name="connsiteX17" fmla="*/ 46892 w 94907"/>
                <a:gd name="connsiteY17" fmla="*/ 65829 h 19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907" h="191449">
                  <a:moveTo>
                    <a:pt x="46892" y="65829"/>
                  </a:moveTo>
                  <a:lnTo>
                    <a:pt x="90253" y="65829"/>
                  </a:lnTo>
                  <a:lnTo>
                    <a:pt x="90253" y="56349"/>
                  </a:lnTo>
                  <a:lnTo>
                    <a:pt x="46892" y="56349"/>
                  </a:lnTo>
                  <a:lnTo>
                    <a:pt x="46892" y="76"/>
                  </a:lnTo>
                  <a:lnTo>
                    <a:pt x="39312" y="76"/>
                  </a:lnTo>
                  <a:cubicBezTo>
                    <a:pt x="39009" y="25154"/>
                    <a:pt x="29912" y="57878"/>
                    <a:pt x="197" y="59101"/>
                  </a:cubicBezTo>
                  <a:lnTo>
                    <a:pt x="197" y="65829"/>
                  </a:lnTo>
                  <a:lnTo>
                    <a:pt x="25970" y="65829"/>
                  </a:lnTo>
                  <a:lnTo>
                    <a:pt x="25970" y="150238"/>
                  </a:lnTo>
                  <a:cubicBezTo>
                    <a:pt x="25970" y="187856"/>
                    <a:pt x="54170" y="191526"/>
                    <a:pt x="65086" y="191526"/>
                  </a:cubicBezTo>
                  <a:cubicBezTo>
                    <a:pt x="86614" y="191526"/>
                    <a:pt x="95104" y="169812"/>
                    <a:pt x="95104" y="150238"/>
                  </a:cubicBezTo>
                  <a:lnTo>
                    <a:pt x="95104" y="132806"/>
                  </a:lnTo>
                  <a:lnTo>
                    <a:pt x="87524" y="132806"/>
                  </a:lnTo>
                  <a:lnTo>
                    <a:pt x="87524" y="149627"/>
                  </a:lnTo>
                  <a:cubicBezTo>
                    <a:pt x="87524" y="172258"/>
                    <a:pt x="78427" y="183880"/>
                    <a:pt x="67208" y="183880"/>
                  </a:cubicBezTo>
                  <a:cubicBezTo>
                    <a:pt x="46892" y="183880"/>
                    <a:pt x="46892" y="156049"/>
                    <a:pt x="46892" y="150850"/>
                  </a:cubicBezTo>
                  <a:lnTo>
                    <a:pt x="46892" y="65829"/>
                  </a:lnTo>
                  <a:close/>
                </a:path>
              </a:pathLst>
            </a:custGeom>
            <a:solidFill>
              <a:srgbClr val="000000"/>
            </a:solidFill>
            <a:ln w="30430"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03ED97DB-46D9-38ED-4ED1-77FB8AE4628F}"/>
                </a:ext>
              </a:extLst>
            </p:cNvPr>
            <p:cNvSpPr/>
            <p:nvPr>
              <p:custDataLst>
                <p:tags r:id="rId95"/>
              </p:custDataLst>
            </p:nvPr>
          </p:nvSpPr>
          <p:spPr>
            <a:xfrm>
              <a:off x="8651613" y="4661067"/>
              <a:ext cx="64889" cy="204600"/>
            </a:xfrm>
            <a:custGeom>
              <a:avLst/>
              <a:gdLst>
                <a:gd name="connsiteX0" fmla="*/ 43864 w 64889"/>
                <a:gd name="connsiteY0" fmla="*/ 69499 h 204600"/>
                <a:gd name="connsiteX1" fmla="*/ 1413 w 64889"/>
                <a:gd name="connsiteY1" fmla="*/ 72863 h 204600"/>
                <a:gd name="connsiteX2" fmla="*/ 1413 w 64889"/>
                <a:gd name="connsiteY2" fmla="*/ 82344 h 204600"/>
                <a:gd name="connsiteX3" fmla="*/ 23852 w 64889"/>
                <a:gd name="connsiteY3" fmla="*/ 99165 h 204600"/>
                <a:gd name="connsiteX4" fmla="*/ 23852 w 64889"/>
                <a:gd name="connsiteY4" fmla="*/ 181433 h 204600"/>
                <a:gd name="connsiteX5" fmla="*/ 200 w 64889"/>
                <a:gd name="connsiteY5" fmla="*/ 195195 h 204600"/>
                <a:gd name="connsiteX6" fmla="*/ 200 w 64889"/>
                <a:gd name="connsiteY6" fmla="*/ 204676 h 204600"/>
                <a:gd name="connsiteX7" fmla="*/ 33555 w 64889"/>
                <a:gd name="connsiteY7" fmla="*/ 203759 h 204600"/>
                <a:gd name="connsiteX8" fmla="*/ 65090 w 64889"/>
                <a:gd name="connsiteY8" fmla="*/ 204676 h 204600"/>
                <a:gd name="connsiteX9" fmla="*/ 65090 w 64889"/>
                <a:gd name="connsiteY9" fmla="*/ 195195 h 204600"/>
                <a:gd name="connsiteX10" fmla="*/ 43864 w 64889"/>
                <a:gd name="connsiteY10" fmla="*/ 181739 h 204600"/>
                <a:gd name="connsiteX11" fmla="*/ 43864 w 64889"/>
                <a:gd name="connsiteY11" fmla="*/ 69499 h 204600"/>
                <a:gd name="connsiteX12" fmla="*/ 45077 w 64889"/>
                <a:gd name="connsiteY12" fmla="*/ 16285 h 204600"/>
                <a:gd name="connsiteX13" fmla="*/ 29006 w 64889"/>
                <a:gd name="connsiteY13" fmla="*/ 76 h 204600"/>
                <a:gd name="connsiteX14" fmla="*/ 12936 w 64889"/>
                <a:gd name="connsiteY14" fmla="*/ 16285 h 204600"/>
                <a:gd name="connsiteX15" fmla="*/ 29006 w 64889"/>
                <a:gd name="connsiteY15" fmla="*/ 32494 h 204600"/>
                <a:gd name="connsiteX16" fmla="*/ 45077 w 64889"/>
                <a:gd name="connsiteY16" fmla="*/ 16285 h 20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889" h="204600">
                  <a:moveTo>
                    <a:pt x="43864" y="69499"/>
                  </a:moveTo>
                  <a:lnTo>
                    <a:pt x="1413" y="72863"/>
                  </a:lnTo>
                  <a:lnTo>
                    <a:pt x="1413" y="82344"/>
                  </a:lnTo>
                  <a:cubicBezTo>
                    <a:pt x="21123" y="82344"/>
                    <a:pt x="23852" y="84179"/>
                    <a:pt x="23852" y="99165"/>
                  </a:cubicBezTo>
                  <a:lnTo>
                    <a:pt x="23852" y="181433"/>
                  </a:lnTo>
                  <a:cubicBezTo>
                    <a:pt x="23852" y="195195"/>
                    <a:pt x="20516" y="195195"/>
                    <a:pt x="200" y="195195"/>
                  </a:cubicBezTo>
                  <a:lnTo>
                    <a:pt x="200" y="204676"/>
                  </a:lnTo>
                  <a:cubicBezTo>
                    <a:pt x="9904" y="204370"/>
                    <a:pt x="26277" y="203759"/>
                    <a:pt x="33555" y="203759"/>
                  </a:cubicBezTo>
                  <a:cubicBezTo>
                    <a:pt x="44167" y="203759"/>
                    <a:pt x="54780" y="204370"/>
                    <a:pt x="65090" y="204676"/>
                  </a:cubicBezTo>
                  <a:lnTo>
                    <a:pt x="65090" y="195195"/>
                  </a:lnTo>
                  <a:cubicBezTo>
                    <a:pt x="45077" y="195195"/>
                    <a:pt x="43864" y="193666"/>
                    <a:pt x="43864" y="181739"/>
                  </a:cubicBezTo>
                  <a:lnTo>
                    <a:pt x="43864" y="69499"/>
                  </a:lnTo>
                  <a:close/>
                  <a:moveTo>
                    <a:pt x="45077" y="16285"/>
                  </a:moveTo>
                  <a:cubicBezTo>
                    <a:pt x="45077" y="6498"/>
                    <a:pt x="37497" y="76"/>
                    <a:pt x="29006" y="76"/>
                  </a:cubicBezTo>
                  <a:cubicBezTo>
                    <a:pt x="19607" y="76"/>
                    <a:pt x="12936" y="8333"/>
                    <a:pt x="12936" y="16285"/>
                  </a:cubicBezTo>
                  <a:cubicBezTo>
                    <a:pt x="12936" y="24542"/>
                    <a:pt x="19607" y="32494"/>
                    <a:pt x="29006" y="32494"/>
                  </a:cubicBezTo>
                  <a:cubicBezTo>
                    <a:pt x="37497" y="32494"/>
                    <a:pt x="45077" y="26071"/>
                    <a:pt x="45077" y="16285"/>
                  </a:cubicBezTo>
                  <a:close/>
                </a:path>
              </a:pathLst>
            </a:custGeom>
            <a:solidFill>
              <a:srgbClr val="000000"/>
            </a:solidFill>
            <a:ln w="30430"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6F2785BF-28DC-A9F1-823F-B5DD6DDDD63F}"/>
                </a:ext>
              </a:extLst>
            </p:cNvPr>
            <p:cNvSpPr/>
            <p:nvPr>
              <p:custDataLst>
                <p:tags r:id="rId96"/>
              </p:custDataLst>
            </p:nvPr>
          </p:nvSpPr>
          <p:spPr>
            <a:xfrm>
              <a:off x="8734325" y="4728655"/>
              <a:ext cx="134326" cy="140376"/>
            </a:xfrm>
            <a:custGeom>
              <a:avLst/>
              <a:gdLst>
                <a:gd name="connsiteX0" fmla="*/ 134530 w 134326"/>
                <a:gd name="connsiteY0" fmla="*/ 71640 h 140376"/>
                <a:gd name="connsiteX1" fmla="*/ 67518 w 134326"/>
                <a:gd name="connsiteY1" fmla="*/ 76 h 140376"/>
                <a:gd name="connsiteX2" fmla="*/ 203 w 134326"/>
                <a:gd name="connsiteY2" fmla="*/ 71640 h 140376"/>
                <a:gd name="connsiteX3" fmla="*/ 67215 w 134326"/>
                <a:gd name="connsiteY3" fmla="*/ 140452 h 140376"/>
                <a:gd name="connsiteX4" fmla="*/ 134530 w 134326"/>
                <a:gd name="connsiteY4" fmla="*/ 71640 h 140376"/>
                <a:gd name="connsiteX5" fmla="*/ 67518 w 134326"/>
                <a:gd name="connsiteY5" fmla="*/ 132806 h 140376"/>
                <a:gd name="connsiteX6" fmla="*/ 32951 w 134326"/>
                <a:gd name="connsiteY6" fmla="*/ 112315 h 140376"/>
                <a:gd name="connsiteX7" fmla="*/ 25370 w 134326"/>
                <a:gd name="connsiteY7" fmla="*/ 69193 h 140376"/>
                <a:gd name="connsiteX8" fmla="*/ 32648 w 134326"/>
                <a:gd name="connsiteY8" fmla="*/ 27295 h 140376"/>
                <a:gd name="connsiteX9" fmla="*/ 67215 w 134326"/>
                <a:gd name="connsiteY9" fmla="*/ 6804 h 140376"/>
                <a:gd name="connsiteX10" fmla="*/ 101479 w 134326"/>
                <a:gd name="connsiteY10" fmla="*/ 26683 h 140376"/>
                <a:gd name="connsiteX11" fmla="*/ 109362 w 134326"/>
                <a:gd name="connsiteY11" fmla="*/ 69193 h 140376"/>
                <a:gd name="connsiteX12" fmla="*/ 102692 w 134326"/>
                <a:gd name="connsiteY12" fmla="*/ 110175 h 140376"/>
                <a:gd name="connsiteX13" fmla="*/ 67518 w 134326"/>
                <a:gd name="connsiteY13" fmla="*/ 132806 h 14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326" h="140376">
                  <a:moveTo>
                    <a:pt x="134530" y="71640"/>
                  </a:moveTo>
                  <a:cubicBezTo>
                    <a:pt x="134530" y="32494"/>
                    <a:pt x="104208" y="76"/>
                    <a:pt x="67518" y="76"/>
                  </a:cubicBezTo>
                  <a:cubicBezTo>
                    <a:pt x="29616" y="76"/>
                    <a:pt x="203" y="33411"/>
                    <a:pt x="203" y="71640"/>
                  </a:cubicBezTo>
                  <a:cubicBezTo>
                    <a:pt x="203" y="111092"/>
                    <a:pt x="31738" y="140452"/>
                    <a:pt x="67215" y="140452"/>
                  </a:cubicBezTo>
                  <a:cubicBezTo>
                    <a:pt x="103904" y="140452"/>
                    <a:pt x="134530" y="110480"/>
                    <a:pt x="134530" y="71640"/>
                  </a:cubicBezTo>
                  <a:close/>
                  <a:moveTo>
                    <a:pt x="67518" y="132806"/>
                  </a:moveTo>
                  <a:cubicBezTo>
                    <a:pt x="54480" y="132806"/>
                    <a:pt x="41138" y="126384"/>
                    <a:pt x="32951" y="112315"/>
                  </a:cubicBezTo>
                  <a:cubicBezTo>
                    <a:pt x="25370" y="98859"/>
                    <a:pt x="25370" y="80203"/>
                    <a:pt x="25370" y="69193"/>
                  </a:cubicBezTo>
                  <a:cubicBezTo>
                    <a:pt x="25370" y="57266"/>
                    <a:pt x="25370" y="40751"/>
                    <a:pt x="32648" y="27295"/>
                  </a:cubicBezTo>
                  <a:cubicBezTo>
                    <a:pt x="40835" y="13226"/>
                    <a:pt x="55086" y="6804"/>
                    <a:pt x="67215" y="6804"/>
                  </a:cubicBezTo>
                  <a:cubicBezTo>
                    <a:pt x="80557" y="6804"/>
                    <a:pt x="93595" y="13532"/>
                    <a:pt x="101479" y="26683"/>
                  </a:cubicBezTo>
                  <a:cubicBezTo>
                    <a:pt x="109362" y="39834"/>
                    <a:pt x="109362" y="57572"/>
                    <a:pt x="109362" y="69193"/>
                  </a:cubicBezTo>
                  <a:cubicBezTo>
                    <a:pt x="109362" y="80203"/>
                    <a:pt x="109362" y="96718"/>
                    <a:pt x="102692" y="110175"/>
                  </a:cubicBezTo>
                  <a:cubicBezTo>
                    <a:pt x="96021" y="123937"/>
                    <a:pt x="82679" y="132806"/>
                    <a:pt x="67518" y="132806"/>
                  </a:cubicBezTo>
                  <a:close/>
                </a:path>
              </a:pathLst>
            </a:custGeom>
            <a:solidFill>
              <a:srgbClr val="000000"/>
            </a:solidFill>
            <a:ln w="30430"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393BF9B3-E220-2208-C0EB-7EDC707C3027}"/>
                </a:ext>
              </a:extLst>
            </p:cNvPr>
            <p:cNvSpPr/>
            <p:nvPr>
              <p:custDataLst>
                <p:tags r:id="rId97"/>
              </p:custDataLst>
            </p:nvPr>
          </p:nvSpPr>
          <p:spPr>
            <a:xfrm>
              <a:off x="8887149" y="4730490"/>
              <a:ext cx="152519" cy="135176"/>
            </a:xfrm>
            <a:custGeom>
              <a:avLst/>
              <a:gdLst>
                <a:gd name="connsiteX0" fmla="*/ 23859 w 152519"/>
                <a:gd name="connsiteY0" fmla="*/ 30047 h 135176"/>
                <a:gd name="connsiteX1" fmla="*/ 23859 w 152519"/>
                <a:gd name="connsiteY1" fmla="*/ 112010 h 135176"/>
                <a:gd name="connsiteX2" fmla="*/ 208 w 152519"/>
                <a:gd name="connsiteY2" fmla="*/ 125772 h 135176"/>
                <a:gd name="connsiteX3" fmla="*/ 208 w 152519"/>
                <a:gd name="connsiteY3" fmla="*/ 135253 h 135176"/>
                <a:gd name="connsiteX4" fmla="*/ 34472 w 152519"/>
                <a:gd name="connsiteY4" fmla="*/ 134335 h 135176"/>
                <a:gd name="connsiteX5" fmla="*/ 68433 w 152519"/>
                <a:gd name="connsiteY5" fmla="*/ 135253 h 135176"/>
                <a:gd name="connsiteX6" fmla="*/ 68433 w 152519"/>
                <a:gd name="connsiteY6" fmla="*/ 125772 h 135176"/>
                <a:gd name="connsiteX7" fmla="*/ 44782 w 152519"/>
                <a:gd name="connsiteY7" fmla="*/ 112010 h 135176"/>
                <a:gd name="connsiteX8" fmla="*/ 44782 w 152519"/>
                <a:gd name="connsiteY8" fmla="*/ 55737 h 135176"/>
                <a:gd name="connsiteX9" fmla="*/ 85716 w 152519"/>
                <a:gd name="connsiteY9" fmla="*/ 6804 h 135176"/>
                <a:gd name="connsiteX10" fmla="*/ 108155 w 152519"/>
                <a:gd name="connsiteY10" fmla="*/ 40751 h 135176"/>
                <a:gd name="connsiteX11" fmla="*/ 108155 w 152519"/>
                <a:gd name="connsiteY11" fmla="*/ 112010 h 135176"/>
                <a:gd name="connsiteX12" fmla="*/ 84503 w 152519"/>
                <a:gd name="connsiteY12" fmla="*/ 125772 h 135176"/>
                <a:gd name="connsiteX13" fmla="*/ 84503 w 152519"/>
                <a:gd name="connsiteY13" fmla="*/ 135253 h 135176"/>
                <a:gd name="connsiteX14" fmla="*/ 118767 w 152519"/>
                <a:gd name="connsiteY14" fmla="*/ 134335 h 135176"/>
                <a:gd name="connsiteX15" fmla="*/ 152728 w 152519"/>
                <a:gd name="connsiteY15" fmla="*/ 135253 h 135176"/>
                <a:gd name="connsiteX16" fmla="*/ 152728 w 152519"/>
                <a:gd name="connsiteY16" fmla="*/ 125772 h 135176"/>
                <a:gd name="connsiteX17" fmla="*/ 129077 w 152519"/>
                <a:gd name="connsiteY17" fmla="*/ 116597 h 135176"/>
                <a:gd name="connsiteX18" fmla="*/ 129077 w 152519"/>
                <a:gd name="connsiteY18" fmla="*/ 58184 h 135176"/>
                <a:gd name="connsiteX19" fmla="*/ 119677 w 152519"/>
                <a:gd name="connsiteY19" fmla="*/ 11391 h 135176"/>
                <a:gd name="connsiteX20" fmla="*/ 87839 w 152519"/>
                <a:gd name="connsiteY20" fmla="*/ 76 h 135176"/>
                <a:gd name="connsiteX21" fmla="*/ 42962 w 152519"/>
                <a:gd name="connsiteY21" fmla="*/ 32188 h 135176"/>
                <a:gd name="connsiteX22" fmla="*/ 42962 w 152519"/>
                <a:gd name="connsiteY22" fmla="*/ 76 h 135176"/>
                <a:gd name="connsiteX23" fmla="*/ 208 w 152519"/>
                <a:gd name="connsiteY23" fmla="*/ 3440 h 135176"/>
                <a:gd name="connsiteX24" fmla="*/ 208 w 152519"/>
                <a:gd name="connsiteY24" fmla="*/ 12921 h 135176"/>
                <a:gd name="connsiteX25" fmla="*/ 23859 w 152519"/>
                <a:gd name="connsiteY25" fmla="*/ 30047 h 13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2519" h="135176">
                  <a:moveTo>
                    <a:pt x="23859" y="30047"/>
                  </a:moveTo>
                  <a:lnTo>
                    <a:pt x="23859" y="112010"/>
                  </a:lnTo>
                  <a:cubicBezTo>
                    <a:pt x="23859" y="125772"/>
                    <a:pt x="20524" y="125772"/>
                    <a:pt x="208" y="125772"/>
                  </a:cubicBezTo>
                  <a:lnTo>
                    <a:pt x="208" y="135253"/>
                  </a:lnTo>
                  <a:cubicBezTo>
                    <a:pt x="10821" y="134947"/>
                    <a:pt x="26285" y="134335"/>
                    <a:pt x="34472" y="134335"/>
                  </a:cubicBezTo>
                  <a:cubicBezTo>
                    <a:pt x="42356" y="134335"/>
                    <a:pt x="58123" y="134947"/>
                    <a:pt x="68433" y="135253"/>
                  </a:cubicBezTo>
                  <a:lnTo>
                    <a:pt x="68433" y="125772"/>
                  </a:lnTo>
                  <a:cubicBezTo>
                    <a:pt x="48117" y="125772"/>
                    <a:pt x="44782" y="125772"/>
                    <a:pt x="44782" y="112010"/>
                  </a:cubicBezTo>
                  <a:lnTo>
                    <a:pt x="44782" y="55737"/>
                  </a:lnTo>
                  <a:cubicBezTo>
                    <a:pt x="44782" y="23931"/>
                    <a:pt x="66310" y="6804"/>
                    <a:pt x="85716" y="6804"/>
                  </a:cubicBezTo>
                  <a:cubicBezTo>
                    <a:pt x="104819" y="6804"/>
                    <a:pt x="108155" y="23319"/>
                    <a:pt x="108155" y="40751"/>
                  </a:cubicBezTo>
                  <a:lnTo>
                    <a:pt x="108155" y="112010"/>
                  </a:lnTo>
                  <a:cubicBezTo>
                    <a:pt x="108155" y="125772"/>
                    <a:pt x="104819" y="125772"/>
                    <a:pt x="84503" y="125772"/>
                  </a:cubicBezTo>
                  <a:lnTo>
                    <a:pt x="84503" y="135253"/>
                  </a:lnTo>
                  <a:cubicBezTo>
                    <a:pt x="95116" y="134947"/>
                    <a:pt x="110580" y="134335"/>
                    <a:pt x="118767" y="134335"/>
                  </a:cubicBezTo>
                  <a:cubicBezTo>
                    <a:pt x="126651" y="134335"/>
                    <a:pt x="142418" y="134947"/>
                    <a:pt x="152728" y="135253"/>
                  </a:cubicBezTo>
                  <a:lnTo>
                    <a:pt x="152728" y="125772"/>
                  </a:lnTo>
                  <a:cubicBezTo>
                    <a:pt x="136960" y="125772"/>
                    <a:pt x="129380" y="125772"/>
                    <a:pt x="129077" y="116597"/>
                  </a:cubicBezTo>
                  <a:lnTo>
                    <a:pt x="129077" y="58184"/>
                  </a:lnTo>
                  <a:cubicBezTo>
                    <a:pt x="129077" y="31882"/>
                    <a:pt x="129077" y="22401"/>
                    <a:pt x="119677" y="11391"/>
                  </a:cubicBezTo>
                  <a:cubicBezTo>
                    <a:pt x="115432" y="6192"/>
                    <a:pt x="105426" y="76"/>
                    <a:pt x="87839" y="76"/>
                  </a:cubicBezTo>
                  <a:cubicBezTo>
                    <a:pt x="65704" y="76"/>
                    <a:pt x="51452" y="13226"/>
                    <a:pt x="42962" y="32188"/>
                  </a:cubicBezTo>
                  <a:lnTo>
                    <a:pt x="42962" y="76"/>
                  </a:lnTo>
                  <a:lnTo>
                    <a:pt x="208" y="3440"/>
                  </a:lnTo>
                  <a:lnTo>
                    <a:pt x="208" y="12921"/>
                  </a:lnTo>
                  <a:cubicBezTo>
                    <a:pt x="21434" y="12921"/>
                    <a:pt x="23859" y="15061"/>
                    <a:pt x="23859" y="30047"/>
                  </a:cubicBezTo>
                  <a:close/>
                </a:path>
              </a:pathLst>
            </a:custGeom>
            <a:solidFill>
              <a:srgbClr val="000000"/>
            </a:solidFill>
            <a:ln w="30430" cap="flat">
              <a:no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C07C161B-A3D7-7FB6-919A-04C6870D1313}"/>
                </a:ext>
              </a:extLst>
            </p:cNvPr>
            <p:cNvSpPr/>
            <p:nvPr>
              <p:custDataLst>
                <p:tags r:id="rId98"/>
              </p:custDataLst>
            </p:nvPr>
          </p:nvSpPr>
          <p:spPr>
            <a:xfrm>
              <a:off x="9055908" y="4728655"/>
              <a:ext cx="99152" cy="140376"/>
            </a:xfrm>
            <a:custGeom>
              <a:avLst/>
              <a:gdLst>
                <a:gd name="connsiteX0" fmla="*/ 53277 w 99152"/>
                <a:gd name="connsiteY0" fmla="*/ 77757 h 140376"/>
                <a:gd name="connsiteX1" fmla="*/ 84812 w 99152"/>
                <a:gd name="connsiteY1" fmla="*/ 105893 h 140376"/>
                <a:gd name="connsiteX2" fmla="*/ 50548 w 99152"/>
                <a:gd name="connsiteY2" fmla="*/ 133724 h 140376"/>
                <a:gd name="connsiteX3" fmla="*/ 8401 w 99152"/>
                <a:gd name="connsiteY3" fmla="*/ 90296 h 140376"/>
                <a:gd name="connsiteX4" fmla="*/ 4156 w 99152"/>
                <a:gd name="connsiteY4" fmla="*/ 85097 h 140376"/>
                <a:gd name="connsiteX5" fmla="*/ 214 w 99152"/>
                <a:gd name="connsiteY5" fmla="*/ 92742 h 140376"/>
                <a:gd name="connsiteX6" fmla="*/ 214 w 99152"/>
                <a:gd name="connsiteY6" fmla="*/ 133112 h 140376"/>
                <a:gd name="connsiteX7" fmla="*/ 3549 w 99152"/>
                <a:gd name="connsiteY7" fmla="*/ 140452 h 140376"/>
                <a:gd name="connsiteX8" fmla="*/ 11130 w 99152"/>
                <a:gd name="connsiteY8" fmla="*/ 134335 h 140376"/>
                <a:gd name="connsiteX9" fmla="*/ 17194 w 99152"/>
                <a:gd name="connsiteY9" fmla="*/ 127301 h 140376"/>
                <a:gd name="connsiteX10" fmla="*/ 50548 w 99152"/>
                <a:gd name="connsiteY10" fmla="*/ 140452 h 140376"/>
                <a:gd name="connsiteX11" fmla="*/ 99367 w 99152"/>
                <a:gd name="connsiteY11" fmla="*/ 97941 h 140376"/>
                <a:gd name="connsiteX12" fmla="*/ 86631 w 99152"/>
                <a:gd name="connsiteY12" fmla="*/ 68888 h 140376"/>
                <a:gd name="connsiteX13" fmla="*/ 52064 w 99152"/>
                <a:gd name="connsiteY13" fmla="*/ 54208 h 140376"/>
                <a:gd name="connsiteX14" fmla="*/ 14768 w 99152"/>
                <a:gd name="connsiteY14" fmla="*/ 29130 h 140376"/>
                <a:gd name="connsiteX15" fmla="*/ 48729 w 99152"/>
                <a:gd name="connsiteY15" fmla="*/ 5887 h 140376"/>
                <a:gd name="connsiteX16" fmla="*/ 84206 w 99152"/>
                <a:gd name="connsiteY16" fmla="*/ 42892 h 140376"/>
                <a:gd name="connsiteX17" fmla="*/ 87844 w 99152"/>
                <a:gd name="connsiteY17" fmla="*/ 45644 h 140376"/>
                <a:gd name="connsiteX18" fmla="*/ 91786 w 99152"/>
                <a:gd name="connsiteY18" fmla="*/ 38305 h 140376"/>
                <a:gd name="connsiteX19" fmla="*/ 91786 w 99152"/>
                <a:gd name="connsiteY19" fmla="*/ 7416 h 140376"/>
                <a:gd name="connsiteX20" fmla="*/ 88451 w 99152"/>
                <a:gd name="connsiteY20" fmla="*/ 76 h 140376"/>
                <a:gd name="connsiteX21" fmla="*/ 82386 w 99152"/>
                <a:gd name="connsiteY21" fmla="*/ 3746 h 140376"/>
                <a:gd name="connsiteX22" fmla="*/ 77232 w 99152"/>
                <a:gd name="connsiteY22" fmla="*/ 8639 h 140376"/>
                <a:gd name="connsiteX23" fmla="*/ 48729 w 99152"/>
                <a:gd name="connsiteY23" fmla="*/ 76 h 140376"/>
                <a:gd name="connsiteX24" fmla="*/ 214 w 99152"/>
                <a:gd name="connsiteY24" fmla="*/ 37693 h 140376"/>
                <a:gd name="connsiteX25" fmla="*/ 13252 w 99152"/>
                <a:gd name="connsiteY25" fmla="*/ 63688 h 140376"/>
                <a:gd name="connsiteX26" fmla="*/ 53277 w 99152"/>
                <a:gd name="connsiteY26" fmla="*/ 77757 h 14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152" h="140376">
                  <a:moveTo>
                    <a:pt x="53277" y="77757"/>
                  </a:moveTo>
                  <a:cubicBezTo>
                    <a:pt x="59948" y="78980"/>
                    <a:pt x="84812" y="83873"/>
                    <a:pt x="84812" y="105893"/>
                  </a:cubicBezTo>
                  <a:cubicBezTo>
                    <a:pt x="84812" y="121490"/>
                    <a:pt x="74199" y="133724"/>
                    <a:pt x="50548" y="133724"/>
                  </a:cubicBezTo>
                  <a:cubicBezTo>
                    <a:pt x="25078" y="133724"/>
                    <a:pt x="14162" y="116291"/>
                    <a:pt x="8401" y="90296"/>
                  </a:cubicBezTo>
                  <a:cubicBezTo>
                    <a:pt x="7491" y="86320"/>
                    <a:pt x="7188" y="85097"/>
                    <a:pt x="4156" y="85097"/>
                  </a:cubicBezTo>
                  <a:cubicBezTo>
                    <a:pt x="214" y="85097"/>
                    <a:pt x="214" y="87237"/>
                    <a:pt x="214" y="92742"/>
                  </a:cubicBezTo>
                  <a:lnTo>
                    <a:pt x="214" y="133112"/>
                  </a:lnTo>
                  <a:cubicBezTo>
                    <a:pt x="214" y="138311"/>
                    <a:pt x="214" y="140452"/>
                    <a:pt x="3549" y="140452"/>
                  </a:cubicBezTo>
                  <a:cubicBezTo>
                    <a:pt x="5065" y="140452"/>
                    <a:pt x="5369" y="140146"/>
                    <a:pt x="11130" y="134335"/>
                  </a:cubicBezTo>
                  <a:cubicBezTo>
                    <a:pt x="11736" y="133724"/>
                    <a:pt x="11736" y="133112"/>
                    <a:pt x="17194" y="127301"/>
                  </a:cubicBezTo>
                  <a:cubicBezTo>
                    <a:pt x="30536" y="140146"/>
                    <a:pt x="44181" y="140452"/>
                    <a:pt x="50548" y="140452"/>
                  </a:cubicBezTo>
                  <a:cubicBezTo>
                    <a:pt x="85419" y="140452"/>
                    <a:pt x="99367" y="119961"/>
                    <a:pt x="99367" y="97941"/>
                  </a:cubicBezTo>
                  <a:cubicBezTo>
                    <a:pt x="99367" y="81732"/>
                    <a:pt x="90270" y="72558"/>
                    <a:pt x="86631" y="68888"/>
                  </a:cubicBezTo>
                  <a:cubicBezTo>
                    <a:pt x="76625" y="59101"/>
                    <a:pt x="64800" y="56654"/>
                    <a:pt x="52064" y="54208"/>
                  </a:cubicBezTo>
                  <a:cubicBezTo>
                    <a:pt x="35084" y="50844"/>
                    <a:pt x="14768" y="46868"/>
                    <a:pt x="14768" y="29130"/>
                  </a:cubicBezTo>
                  <a:cubicBezTo>
                    <a:pt x="14768" y="18426"/>
                    <a:pt x="22652" y="5887"/>
                    <a:pt x="48729" y="5887"/>
                  </a:cubicBezTo>
                  <a:cubicBezTo>
                    <a:pt x="82083" y="5887"/>
                    <a:pt x="83599" y="33411"/>
                    <a:pt x="84206" y="42892"/>
                  </a:cubicBezTo>
                  <a:cubicBezTo>
                    <a:pt x="84509" y="45644"/>
                    <a:pt x="87238" y="45644"/>
                    <a:pt x="87844" y="45644"/>
                  </a:cubicBezTo>
                  <a:cubicBezTo>
                    <a:pt x="91786" y="45644"/>
                    <a:pt x="91786" y="44115"/>
                    <a:pt x="91786" y="38305"/>
                  </a:cubicBezTo>
                  <a:lnTo>
                    <a:pt x="91786" y="7416"/>
                  </a:lnTo>
                  <a:cubicBezTo>
                    <a:pt x="91786" y="2217"/>
                    <a:pt x="91786" y="76"/>
                    <a:pt x="88451" y="76"/>
                  </a:cubicBezTo>
                  <a:cubicBezTo>
                    <a:pt x="86935" y="76"/>
                    <a:pt x="86328" y="76"/>
                    <a:pt x="82386" y="3746"/>
                  </a:cubicBezTo>
                  <a:cubicBezTo>
                    <a:pt x="81477" y="4969"/>
                    <a:pt x="78444" y="7722"/>
                    <a:pt x="77232" y="8639"/>
                  </a:cubicBezTo>
                  <a:cubicBezTo>
                    <a:pt x="65709" y="76"/>
                    <a:pt x="53277" y="76"/>
                    <a:pt x="48729" y="76"/>
                  </a:cubicBezTo>
                  <a:cubicBezTo>
                    <a:pt x="11736" y="76"/>
                    <a:pt x="214" y="20566"/>
                    <a:pt x="214" y="37693"/>
                  </a:cubicBezTo>
                  <a:cubicBezTo>
                    <a:pt x="214" y="48397"/>
                    <a:pt x="5065" y="56960"/>
                    <a:pt x="13252" y="63688"/>
                  </a:cubicBezTo>
                  <a:cubicBezTo>
                    <a:pt x="22955" y="71640"/>
                    <a:pt x="31445" y="73475"/>
                    <a:pt x="53277" y="77757"/>
                  </a:cubicBezTo>
                  <a:close/>
                </a:path>
              </a:pathLst>
            </a:custGeom>
            <a:solidFill>
              <a:srgbClr val="000000"/>
            </a:solidFill>
            <a:ln w="30430"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A3644D13-EF90-B73F-AFD9-4D1FCFF49CF3}"/>
                </a:ext>
              </a:extLst>
            </p:cNvPr>
            <p:cNvSpPr/>
            <p:nvPr>
              <p:custDataLst>
                <p:tags r:id="rId99"/>
              </p:custDataLst>
            </p:nvPr>
          </p:nvSpPr>
          <p:spPr>
            <a:xfrm>
              <a:off x="9191582" y="4833249"/>
              <a:ext cx="35476" cy="91443"/>
            </a:xfrm>
            <a:custGeom>
              <a:avLst/>
              <a:gdLst>
                <a:gd name="connsiteX0" fmla="*/ 35694 w 35476"/>
                <a:gd name="connsiteY0" fmla="*/ 32188 h 91443"/>
                <a:gd name="connsiteX1" fmla="*/ 16288 w 35476"/>
                <a:gd name="connsiteY1" fmla="*/ 76 h 91443"/>
                <a:gd name="connsiteX2" fmla="*/ 218 w 35476"/>
                <a:gd name="connsiteY2" fmla="*/ 16285 h 91443"/>
                <a:gd name="connsiteX3" fmla="*/ 16288 w 35476"/>
                <a:gd name="connsiteY3" fmla="*/ 32494 h 91443"/>
                <a:gd name="connsiteX4" fmla="*/ 27811 w 35476"/>
                <a:gd name="connsiteY4" fmla="*/ 28212 h 91443"/>
                <a:gd name="connsiteX5" fmla="*/ 28417 w 35476"/>
                <a:gd name="connsiteY5" fmla="*/ 27600 h 91443"/>
                <a:gd name="connsiteX6" fmla="*/ 29024 w 35476"/>
                <a:gd name="connsiteY6" fmla="*/ 32188 h 91443"/>
                <a:gd name="connsiteX7" fmla="*/ 7192 w 35476"/>
                <a:gd name="connsiteY7" fmla="*/ 84791 h 91443"/>
                <a:gd name="connsiteX8" fmla="*/ 5069 w 35476"/>
                <a:gd name="connsiteY8" fmla="*/ 88155 h 91443"/>
                <a:gd name="connsiteX9" fmla="*/ 8101 w 35476"/>
                <a:gd name="connsiteY9" fmla="*/ 91519 h 91443"/>
                <a:gd name="connsiteX10" fmla="*/ 35694 w 35476"/>
                <a:gd name="connsiteY10" fmla="*/ 32188 h 91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76" h="91443">
                  <a:moveTo>
                    <a:pt x="35694" y="32188"/>
                  </a:moveTo>
                  <a:cubicBezTo>
                    <a:pt x="35694" y="12615"/>
                    <a:pt x="28417" y="76"/>
                    <a:pt x="16288" y="76"/>
                  </a:cubicBezTo>
                  <a:cubicBezTo>
                    <a:pt x="5676" y="76"/>
                    <a:pt x="218" y="8333"/>
                    <a:pt x="218" y="16285"/>
                  </a:cubicBezTo>
                  <a:cubicBezTo>
                    <a:pt x="218" y="24236"/>
                    <a:pt x="5372" y="32494"/>
                    <a:pt x="16288" y="32494"/>
                  </a:cubicBezTo>
                  <a:cubicBezTo>
                    <a:pt x="21140" y="32494"/>
                    <a:pt x="24779" y="30659"/>
                    <a:pt x="27811" y="28212"/>
                  </a:cubicBezTo>
                  <a:lnTo>
                    <a:pt x="28417" y="27600"/>
                  </a:lnTo>
                  <a:cubicBezTo>
                    <a:pt x="28720" y="27600"/>
                    <a:pt x="29024" y="27906"/>
                    <a:pt x="29024" y="32188"/>
                  </a:cubicBezTo>
                  <a:cubicBezTo>
                    <a:pt x="29024" y="51761"/>
                    <a:pt x="20533" y="70417"/>
                    <a:pt x="7192" y="84791"/>
                  </a:cubicBezTo>
                  <a:cubicBezTo>
                    <a:pt x="5372" y="86626"/>
                    <a:pt x="5069" y="86932"/>
                    <a:pt x="5069" y="88155"/>
                  </a:cubicBezTo>
                  <a:cubicBezTo>
                    <a:pt x="5069" y="90296"/>
                    <a:pt x="6585" y="91519"/>
                    <a:pt x="8101" y="91519"/>
                  </a:cubicBezTo>
                  <a:cubicBezTo>
                    <a:pt x="11740" y="91519"/>
                    <a:pt x="35694" y="67358"/>
                    <a:pt x="35694" y="32188"/>
                  </a:cubicBezTo>
                  <a:close/>
                </a:path>
              </a:pathLst>
            </a:custGeom>
            <a:solidFill>
              <a:srgbClr val="000000"/>
            </a:solidFill>
            <a:ln w="30430"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64CCCCEF-C27C-AE39-2472-F77D1A029E25}"/>
                </a:ext>
              </a:extLst>
            </p:cNvPr>
            <p:cNvSpPr/>
            <p:nvPr>
              <p:custDataLst>
                <p:tags r:id="rId100"/>
              </p:custDataLst>
            </p:nvPr>
          </p:nvSpPr>
          <p:spPr>
            <a:xfrm>
              <a:off x="9374881" y="4656785"/>
              <a:ext cx="186480" cy="208882"/>
            </a:xfrm>
            <a:custGeom>
              <a:avLst/>
              <a:gdLst>
                <a:gd name="connsiteX0" fmla="*/ 56623 w 186480"/>
                <a:gd name="connsiteY0" fmla="*/ 97024 h 208882"/>
                <a:gd name="connsiteX1" fmla="*/ 56623 w 186480"/>
                <a:gd name="connsiteY1" fmla="*/ 21790 h 208882"/>
                <a:gd name="connsiteX2" fmla="*/ 71481 w 186480"/>
                <a:gd name="connsiteY2" fmla="*/ 9556 h 208882"/>
                <a:gd name="connsiteX3" fmla="*/ 109080 w 186480"/>
                <a:gd name="connsiteY3" fmla="*/ 9556 h 208882"/>
                <a:gd name="connsiteX4" fmla="*/ 149105 w 186480"/>
                <a:gd name="connsiteY4" fmla="*/ 51761 h 208882"/>
                <a:gd name="connsiteX5" fmla="*/ 100590 w 186480"/>
                <a:gd name="connsiteY5" fmla="*/ 97024 h 208882"/>
                <a:gd name="connsiteX6" fmla="*/ 56623 w 186480"/>
                <a:gd name="connsiteY6" fmla="*/ 97024 h 208882"/>
                <a:gd name="connsiteX7" fmla="*/ 128183 w 186480"/>
                <a:gd name="connsiteY7" fmla="*/ 99776 h 208882"/>
                <a:gd name="connsiteX8" fmla="*/ 178518 w 186480"/>
                <a:gd name="connsiteY8" fmla="*/ 51761 h 208882"/>
                <a:gd name="connsiteX9" fmla="*/ 111203 w 186480"/>
                <a:gd name="connsiteY9" fmla="*/ 76 h 208882"/>
                <a:gd name="connsiteX10" fmla="*/ 224 w 186480"/>
                <a:gd name="connsiteY10" fmla="*/ 76 h 208882"/>
                <a:gd name="connsiteX11" fmla="*/ 224 w 186480"/>
                <a:gd name="connsiteY11" fmla="*/ 9556 h 208882"/>
                <a:gd name="connsiteX12" fmla="*/ 7501 w 186480"/>
                <a:gd name="connsiteY12" fmla="*/ 9556 h 208882"/>
                <a:gd name="connsiteX13" fmla="*/ 31456 w 186480"/>
                <a:gd name="connsiteY13" fmla="*/ 23931 h 208882"/>
                <a:gd name="connsiteX14" fmla="*/ 31456 w 186480"/>
                <a:gd name="connsiteY14" fmla="*/ 185103 h 208882"/>
                <a:gd name="connsiteX15" fmla="*/ 7501 w 186480"/>
                <a:gd name="connsiteY15" fmla="*/ 199477 h 208882"/>
                <a:gd name="connsiteX16" fmla="*/ 224 w 186480"/>
                <a:gd name="connsiteY16" fmla="*/ 199477 h 208882"/>
                <a:gd name="connsiteX17" fmla="*/ 224 w 186480"/>
                <a:gd name="connsiteY17" fmla="*/ 208958 h 208882"/>
                <a:gd name="connsiteX18" fmla="*/ 119086 w 186480"/>
                <a:gd name="connsiteY18" fmla="*/ 208958 h 208882"/>
                <a:gd name="connsiteX19" fmla="*/ 186704 w 186480"/>
                <a:gd name="connsiteY19" fmla="*/ 152991 h 208882"/>
                <a:gd name="connsiteX20" fmla="*/ 128183 w 186480"/>
                <a:gd name="connsiteY20" fmla="*/ 99776 h 208882"/>
                <a:gd name="connsiteX21" fmla="*/ 109383 w 186480"/>
                <a:gd name="connsiteY21" fmla="*/ 199477 h 208882"/>
                <a:gd name="connsiteX22" fmla="*/ 71481 w 186480"/>
                <a:gd name="connsiteY22" fmla="*/ 199477 h 208882"/>
                <a:gd name="connsiteX23" fmla="*/ 56623 w 186480"/>
                <a:gd name="connsiteY23" fmla="*/ 187244 h 208882"/>
                <a:gd name="connsiteX24" fmla="*/ 56623 w 186480"/>
                <a:gd name="connsiteY24" fmla="*/ 103752 h 208882"/>
                <a:gd name="connsiteX25" fmla="*/ 113628 w 186480"/>
                <a:gd name="connsiteY25" fmla="*/ 103752 h 208882"/>
                <a:gd name="connsiteX26" fmla="*/ 156382 w 186480"/>
                <a:gd name="connsiteY26" fmla="*/ 152685 h 208882"/>
                <a:gd name="connsiteX27" fmla="*/ 109383 w 186480"/>
                <a:gd name="connsiteY27" fmla="*/ 199477 h 208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6480" h="208882">
                  <a:moveTo>
                    <a:pt x="56623" y="97024"/>
                  </a:moveTo>
                  <a:lnTo>
                    <a:pt x="56623" y="21790"/>
                  </a:lnTo>
                  <a:cubicBezTo>
                    <a:pt x="56623" y="11697"/>
                    <a:pt x="57230" y="9556"/>
                    <a:pt x="71481" y="9556"/>
                  </a:cubicBezTo>
                  <a:lnTo>
                    <a:pt x="109080" y="9556"/>
                  </a:lnTo>
                  <a:cubicBezTo>
                    <a:pt x="138492" y="9556"/>
                    <a:pt x="149105" y="35552"/>
                    <a:pt x="149105" y="51761"/>
                  </a:cubicBezTo>
                  <a:cubicBezTo>
                    <a:pt x="149105" y="71334"/>
                    <a:pt x="134247" y="97024"/>
                    <a:pt x="100590" y="97024"/>
                  </a:cubicBezTo>
                  <a:lnTo>
                    <a:pt x="56623" y="97024"/>
                  </a:lnTo>
                  <a:close/>
                  <a:moveTo>
                    <a:pt x="128183" y="99776"/>
                  </a:moveTo>
                  <a:cubicBezTo>
                    <a:pt x="157595" y="93966"/>
                    <a:pt x="178518" y="74393"/>
                    <a:pt x="178518" y="51761"/>
                  </a:cubicBezTo>
                  <a:cubicBezTo>
                    <a:pt x="178518" y="25154"/>
                    <a:pt x="150621" y="76"/>
                    <a:pt x="111203" y="76"/>
                  </a:cubicBezTo>
                  <a:lnTo>
                    <a:pt x="224" y="76"/>
                  </a:lnTo>
                  <a:lnTo>
                    <a:pt x="224" y="9556"/>
                  </a:lnTo>
                  <a:lnTo>
                    <a:pt x="7501" y="9556"/>
                  </a:lnTo>
                  <a:cubicBezTo>
                    <a:pt x="30849" y="9556"/>
                    <a:pt x="31456" y="12921"/>
                    <a:pt x="31456" y="23931"/>
                  </a:cubicBezTo>
                  <a:lnTo>
                    <a:pt x="31456" y="185103"/>
                  </a:lnTo>
                  <a:cubicBezTo>
                    <a:pt x="31456" y="196113"/>
                    <a:pt x="30849" y="199477"/>
                    <a:pt x="7501" y="199477"/>
                  </a:cubicBezTo>
                  <a:lnTo>
                    <a:pt x="224" y="199477"/>
                  </a:lnTo>
                  <a:lnTo>
                    <a:pt x="224" y="208958"/>
                  </a:lnTo>
                  <a:lnTo>
                    <a:pt x="119086" y="208958"/>
                  </a:lnTo>
                  <a:cubicBezTo>
                    <a:pt x="159415" y="208958"/>
                    <a:pt x="186704" y="181739"/>
                    <a:pt x="186704" y="152991"/>
                  </a:cubicBezTo>
                  <a:cubicBezTo>
                    <a:pt x="186704" y="126384"/>
                    <a:pt x="161840" y="103446"/>
                    <a:pt x="128183" y="99776"/>
                  </a:cubicBezTo>
                  <a:close/>
                  <a:moveTo>
                    <a:pt x="109383" y="199477"/>
                  </a:moveTo>
                  <a:lnTo>
                    <a:pt x="71481" y="199477"/>
                  </a:lnTo>
                  <a:cubicBezTo>
                    <a:pt x="57230" y="199477"/>
                    <a:pt x="56623" y="197336"/>
                    <a:pt x="56623" y="187244"/>
                  </a:cubicBezTo>
                  <a:lnTo>
                    <a:pt x="56623" y="103752"/>
                  </a:lnTo>
                  <a:lnTo>
                    <a:pt x="113628" y="103752"/>
                  </a:lnTo>
                  <a:cubicBezTo>
                    <a:pt x="143647" y="103752"/>
                    <a:pt x="156382" y="132194"/>
                    <a:pt x="156382" y="152685"/>
                  </a:cubicBezTo>
                  <a:cubicBezTo>
                    <a:pt x="156382" y="174399"/>
                    <a:pt x="140615" y="199477"/>
                    <a:pt x="109383" y="199477"/>
                  </a:cubicBezTo>
                  <a:close/>
                </a:path>
              </a:pathLst>
            </a:custGeom>
            <a:solidFill>
              <a:srgbClr val="000000"/>
            </a:solidFill>
            <a:ln w="30430"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27B761D6-EC3E-B88E-228A-4382F95C1249}"/>
                </a:ext>
              </a:extLst>
            </p:cNvPr>
            <p:cNvSpPr/>
            <p:nvPr>
              <p:custDataLst>
                <p:tags r:id="rId101"/>
              </p:custDataLst>
            </p:nvPr>
          </p:nvSpPr>
          <p:spPr>
            <a:xfrm>
              <a:off x="9588753" y="4653421"/>
              <a:ext cx="67314" cy="212246"/>
            </a:xfrm>
            <a:custGeom>
              <a:avLst/>
              <a:gdLst>
                <a:gd name="connsiteX0" fmla="*/ 43895 w 67314"/>
                <a:gd name="connsiteY0" fmla="*/ 76 h 212246"/>
                <a:gd name="connsiteX1" fmla="*/ 231 w 67314"/>
                <a:gd name="connsiteY1" fmla="*/ 3440 h 212246"/>
                <a:gd name="connsiteX2" fmla="*/ 231 w 67314"/>
                <a:gd name="connsiteY2" fmla="*/ 12921 h 212246"/>
                <a:gd name="connsiteX3" fmla="*/ 23882 w 67314"/>
                <a:gd name="connsiteY3" fmla="*/ 30047 h 212246"/>
                <a:gd name="connsiteX4" fmla="*/ 23882 w 67314"/>
                <a:gd name="connsiteY4" fmla="*/ 189079 h 212246"/>
                <a:gd name="connsiteX5" fmla="*/ 231 w 67314"/>
                <a:gd name="connsiteY5" fmla="*/ 202841 h 212246"/>
                <a:gd name="connsiteX6" fmla="*/ 231 w 67314"/>
                <a:gd name="connsiteY6" fmla="*/ 212322 h 212246"/>
                <a:gd name="connsiteX7" fmla="*/ 33889 w 67314"/>
                <a:gd name="connsiteY7" fmla="*/ 211404 h 212246"/>
                <a:gd name="connsiteX8" fmla="*/ 67546 w 67314"/>
                <a:gd name="connsiteY8" fmla="*/ 212322 h 212246"/>
                <a:gd name="connsiteX9" fmla="*/ 67546 w 67314"/>
                <a:gd name="connsiteY9" fmla="*/ 202841 h 212246"/>
                <a:gd name="connsiteX10" fmla="*/ 43895 w 67314"/>
                <a:gd name="connsiteY10" fmla="*/ 189079 h 212246"/>
                <a:gd name="connsiteX11" fmla="*/ 43895 w 67314"/>
                <a:gd name="connsiteY11" fmla="*/ 76 h 21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314" h="212246">
                  <a:moveTo>
                    <a:pt x="43895" y="76"/>
                  </a:moveTo>
                  <a:lnTo>
                    <a:pt x="231" y="3440"/>
                  </a:lnTo>
                  <a:lnTo>
                    <a:pt x="231" y="12921"/>
                  </a:lnTo>
                  <a:cubicBezTo>
                    <a:pt x="21457" y="12921"/>
                    <a:pt x="23882" y="15061"/>
                    <a:pt x="23882" y="30047"/>
                  </a:cubicBezTo>
                  <a:lnTo>
                    <a:pt x="23882" y="189079"/>
                  </a:lnTo>
                  <a:cubicBezTo>
                    <a:pt x="23882" y="202841"/>
                    <a:pt x="20547" y="202841"/>
                    <a:pt x="231" y="202841"/>
                  </a:cubicBezTo>
                  <a:lnTo>
                    <a:pt x="231" y="212322"/>
                  </a:lnTo>
                  <a:cubicBezTo>
                    <a:pt x="10238" y="212016"/>
                    <a:pt x="26308" y="211404"/>
                    <a:pt x="33889" y="211404"/>
                  </a:cubicBezTo>
                  <a:cubicBezTo>
                    <a:pt x="41469" y="211404"/>
                    <a:pt x="56327" y="212016"/>
                    <a:pt x="67546" y="212322"/>
                  </a:cubicBezTo>
                  <a:lnTo>
                    <a:pt x="67546" y="202841"/>
                  </a:lnTo>
                  <a:cubicBezTo>
                    <a:pt x="47230" y="202841"/>
                    <a:pt x="43895" y="202841"/>
                    <a:pt x="43895" y="189079"/>
                  </a:cubicBezTo>
                  <a:lnTo>
                    <a:pt x="43895" y="76"/>
                  </a:lnTo>
                  <a:close/>
                </a:path>
              </a:pathLst>
            </a:custGeom>
            <a:solidFill>
              <a:srgbClr val="000000"/>
            </a:solidFill>
            <a:ln w="30430"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0BE8FA00-485E-BD4F-AF79-D8B805285C67}"/>
                </a:ext>
              </a:extLst>
            </p:cNvPr>
            <p:cNvSpPr/>
            <p:nvPr>
              <p:custDataLst>
                <p:tags r:id="rId102"/>
              </p:custDataLst>
            </p:nvPr>
          </p:nvSpPr>
          <p:spPr>
            <a:xfrm>
              <a:off x="9671465" y="4728655"/>
              <a:ext cx="134326" cy="140376"/>
            </a:xfrm>
            <a:custGeom>
              <a:avLst/>
              <a:gdLst>
                <a:gd name="connsiteX0" fmla="*/ 134560 w 134326"/>
                <a:gd name="connsiteY0" fmla="*/ 71640 h 140376"/>
                <a:gd name="connsiteX1" fmla="*/ 67549 w 134326"/>
                <a:gd name="connsiteY1" fmla="*/ 76 h 140376"/>
                <a:gd name="connsiteX2" fmla="*/ 234 w 134326"/>
                <a:gd name="connsiteY2" fmla="*/ 71640 h 140376"/>
                <a:gd name="connsiteX3" fmla="*/ 67246 w 134326"/>
                <a:gd name="connsiteY3" fmla="*/ 140452 h 140376"/>
                <a:gd name="connsiteX4" fmla="*/ 134560 w 134326"/>
                <a:gd name="connsiteY4" fmla="*/ 71640 h 140376"/>
                <a:gd name="connsiteX5" fmla="*/ 67549 w 134326"/>
                <a:gd name="connsiteY5" fmla="*/ 132806 h 140376"/>
                <a:gd name="connsiteX6" fmla="*/ 32982 w 134326"/>
                <a:gd name="connsiteY6" fmla="*/ 112315 h 140376"/>
                <a:gd name="connsiteX7" fmla="*/ 25401 w 134326"/>
                <a:gd name="connsiteY7" fmla="*/ 69193 h 140376"/>
                <a:gd name="connsiteX8" fmla="*/ 32679 w 134326"/>
                <a:gd name="connsiteY8" fmla="*/ 27295 h 140376"/>
                <a:gd name="connsiteX9" fmla="*/ 67246 w 134326"/>
                <a:gd name="connsiteY9" fmla="*/ 6804 h 140376"/>
                <a:gd name="connsiteX10" fmla="*/ 101509 w 134326"/>
                <a:gd name="connsiteY10" fmla="*/ 26683 h 140376"/>
                <a:gd name="connsiteX11" fmla="*/ 109393 w 134326"/>
                <a:gd name="connsiteY11" fmla="*/ 69193 h 140376"/>
                <a:gd name="connsiteX12" fmla="*/ 102722 w 134326"/>
                <a:gd name="connsiteY12" fmla="*/ 110175 h 140376"/>
                <a:gd name="connsiteX13" fmla="*/ 67549 w 134326"/>
                <a:gd name="connsiteY13" fmla="*/ 132806 h 14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326" h="140376">
                  <a:moveTo>
                    <a:pt x="134560" y="71640"/>
                  </a:moveTo>
                  <a:cubicBezTo>
                    <a:pt x="134560" y="32494"/>
                    <a:pt x="104238" y="76"/>
                    <a:pt x="67549" y="76"/>
                  </a:cubicBezTo>
                  <a:cubicBezTo>
                    <a:pt x="29646" y="76"/>
                    <a:pt x="234" y="33411"/>
                    <a:pt x="234" y="71640"/>
                  </a:cubicBezTo>
                  <a:cubicBezTo>
                    <a:pt x="234" y="111092"/>
                    <a:pt x="31769" y="140452"/>
                    <a:pt x="67246" y="140452"/>
                  </a:cubicBezTo>
                  <a:cubicBezTo>
                    <a:pt x="103935" y="140452"/>
                    <a:pt x="134560" y="110480"/>
                    <a:pt x="134560" y="71640"/>
                  </a:cubicBezTo>
                  <a:close/>
                  <a:moveTo>
                    <a:pt x="67549" y="132806"/>
                  </a:moveTo>
                  <a:cubicBezTo>
                    <a:pt x="54510" y="132806"/>
                    <a:pt x="41169" y="126384"/>
                    <a:pt x="32982" y="112315"/>
                  </a:cubicBezTo>
                  <a:cubicBezTo>
                    <a:pt x="25401" y="98859"/>
                    <a:pt x="25401" y="80203"/>
                    <a:pt x="25401" y="69193"/>
                  </a:cubicBezTo>
                  <a:cubicBezTo>
                    <a:pt x="25401" y="57266"/>
                    <a:pt x="25401" y="40751"/>
                    <a:pt x="32679" y="27295"/>
                  </a:cubicBezTo>
                  <a:cubicBezTo>
                    <a:pt x="40866" y="13226"/>
                    <a:pt x="55117" y="6804"/>
                    <a:pt x="67246" y="6804"/>
                  </a:cubicBezTo>
                  <a:cubicBezTo>
                    <a:pt x="80587" y="6804"/>
                    <a:pt x="93626" y="13532"/>
                    <a:pt x="101509" y="26683"/>
                  </a:cubicBezTo>
                  <a:cubicBezTo>
                    <a:pt x="109393" y="39834"/>
                    <a:pt x="109393" y="57572"/>
                    <a:pt x="109393" y="69193"/>
                  </a:cubicBezTo>
                  <a:cubicBezTo>
                    <a:pt x="109393" y="80203"/>
                    <a:pt x="109393" y="96718"/>
                    <a:pt x="102722" y="110175"/>
                  </a:cubicBezTo>
                  <a:cubicBezTo>
                    <a:pt x="96052" y="123937"/>
                    <a:pt x="82710" y="132806"/>
                    <a:pt x="67549" y="132806"/>
                  </a:cubicBezTo>
                  <a:close/>
                </a:path>
              </a:pathLst>
            </a:custGeom>
            <a:solidFill>
              <a:srgbClr val="000000"/>
            </a:solidFill>
            <a:ln w="30430"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74D250C1-F0FB-D21B-43AB-82D2037AE788}"/>
                </a:ext>
              </a:extLst>
            </p:cNvPr>
            <p:cNvSpPr/>
            <p:nvPr>
              <p:custDataLst>
                <p:tags r:id="rId103"/>
              </p:custDataLst>
            </p:nvPr>
          </p:nvSpPr>
          <p:spPr>
            <a:xfrm>
              <a:off x="9833318" y="4728655"/>
              <a:ext cx="115526" cy="140376"/>
            </a:xfrm>
            <a:custGeom>
              <a:avLst/>
              <a:gdLst>
                <a:gd name="connsiteX0" fmla="*/ 25407 w 115526"/>
                <a:gd name="connsiteY0" fmla="*/ 70417 h 140376"/>
                <a:gd name="connsiteX1" fmla="*/ 66341 w 115526"/>
                <a:gd name="connsiteY1" fmla="*/ 7722 h 140376"/>
                <a:gd name="connsiteX2" fmla="*/ 98786 w 115526"/>
                <a:gd name="connsiteY2" fmla="*/ 19037 h 140376"/>
                <a:gd name="connsiteX3" fmla="*/ 84534 w 115526"/>
                <a:gd name="connsiteY3" fmla="*/ 33105 h 140376"/>
                <a:gd name="connsiteX4" fmla="*/ 98483 w 115526"/>
                <a:gd name="connsiteY4" fmla="*/ 47174 h 140376"/>
                <a:gd name="connsiteX5" fmla="*/ 112431 w 115526"/>
                <a:gd name="connsiteY5" fmla="*/ 32800 h 140376"/>
                <a:gd name="connsiteX6" fmla="*/ 66038 w 115526"/>
                <a:gd name="connsiteY6" fmla="*/ 76 h 140376"/>
                <a:gd name="connsiteX7" fmla="*/ 239 w 115526"/>
                <a:gd name="connsiteY7" fmla="*/ 71028 h 140376"/>
                <a:gd name="connsiteX8" fmla="*/ 65432 w 115526"/>
                <a:gd name="connsiteY8" fmla="*/ 140452 h 140376"/>
                <a:gd name="connsiteX9" fmla="*/ 115766 w 115526"/>
                <a:gd name="connsiteY9" fmla="*/ 100694 h 140376"/>
                <a:gd name="connsiteX10" fmla="*/ 111824 w 115526"/>
                <a:gd name="connsiteY10" fmla="*/ 97636 h 140376"/>
                <a:gd name="connsiteX11" fmla="*/ 107882 w 115526"/>
                <a:gd name="connsiteY11" fmla="*/ 100694 h 140376"/>
                <a:gd name="connsiteX12" fmla="*/ 68161 w 115526"/>
                <a:gd name="connsiteY12" fmla="*/ 132806 h 140376"/>
                <a:gd name="connsiteX13" fmla="*/ 25407 w 115526"/>
                <a:gd name="connsiteY13" fmla="*/ 70417 h 14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526" h="140376">
                  <a:moveTo>
                    <a:pt x="25407" y="70417"/>
                  </a:moveTo>
                  <a:cubicBezTo>
                    <a:pt x="25407" y="20566"/>
                    <a:pt x="50271" y="7722"/>
                    <a:pt x="66341" y="7722"/>
                  </a:cubicBezTo>
                  <a:cubicBezTo>
                    <a:pt x="69070" y="7722"/>
                    <a:pt x="88173" y="8027"/>
                    <a:pt x="98786" y="19037"/>
                  </a:cubicBezTo>
                  <a:cubicBezTo>
                    <a:pt x="86354" y="19955"/>
                    <a:pt x="84534" y="29130"/>
                    <a:pt x="84534" y="33105"/>
                  </a:cubicBezTo>
                  <a:cubicBezTo>
                    <a:pt x="84534" y="41057"/>
                    <a:pt x="89992" y="47174"/>
                    <a:pt x="98483" y="47174"/>
                  </a:cubicBezTo>
                  <a:cubicBezTo>
                    <a:pt x="106366" y="47174"/>
                    <a:pt x="112431" y="41975"/>
                    <a:pt x="112431" y="32800"/>
                  </a:cubicBezTo>
                  <a:cubicBezTo>
                    <a:pt x="112431" y="12003"/>
                    <a:pt x="89386" y="76"/>
                    <a:pt x="66038" y="76"/>
                  </a:cubicBezTo>
                  <a:cubicBezTo>
                    <a:pt x="28136" y="76"/>
                    <a:pt x="239" y="33105"/>
                    <a:pt x="239" y="71028"/>
                  </a:cubicBezTo>
                  <a:cubicBezTo>
                    <a:pt x="239" y="110175"/>
                    <a:pt x="30258" y="140452"/>
                    <a:pt x="65432" y="140452"/>
                  </a:cubicBezTo>
                  <a:cubicBezTo>
                    <a:pt x="106063" y="140452"/>
                    <a:pt x="115766" y="103752"/>
                    <a:pt x="115766" y="100694"/>
                  </a:cubicBezTo>
                  <a:cubicBezTo>
                    <a:pt x="115766" y="97636"/>
                    <a:pt x="112734" y="97636"/>
                    <a:pt x="111824" y="97636"/>
                  </a:cubicBezTo>
                  <a:cubicBezTo>
                    <a:pt x="109095" y="97636"/>
                    <a:pt x="108489" y="98859"/>
                    <a:pt x="107882" y="100694"/>
                  </a:cubicBezTo>
                  <a:cubicBezTo>
                    <a:pt x="99089" y="129136"/>
                    <a:pt x="79380" y="132806"/>
                    <a:pt x="68161" y="132806"/>
                  </a:cubicBezTo>
                  <a:cubicBezTo>
                    <a:pt x="52090" y="132806"/>
                    <a:pt x="25407" y="119655"/>
                    <a:pt x="25407" y="70417"/>
                  </a:cubicBezTo>
                  <a:close/>
                </a:path>
              </a:pathLst>
            </a:custGeom>
            <a:solidFill>
              <a:srgbClr val="000000"/>
            </a:solidFill>
            <a:ln w="30430"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DB03EB16-C93D-BE15-4DA7-9900241FA982}"/>
                </a:ext>
              </a:extLst>
            </p:cNvPr>
            <p:cNvSpPr/>
            <p:nvPr>
              <p:custDataLst>
                <p:tags r:id="rId104"/>
              </p:custDataLst>
            </p:nvPr>
          </p:nvSpPr>
          <p:spPr>
            <a:xfrm>
              <a:off x="9957840" y="4653421"/>
              <a:ext cx="146455" cy="212246"/>
            </a:xfrm>
            <a:custGeom>
              <a:avLst/>
              <a:gdLst>
                <a:gd name="connsiteX0" fmla="*/ 23895 w 146455"/>
                <a:gd name="connsiteY0" fmla="*/ 189079 h 212246"/>
                <a:gd name="connsiteX1" fmla="*/ 243 w 146455"/>
                <a:gd name="connsiteY1" fmla="*/ 202841 h 212246"/>
                <a:gd name="connsiteX2" fmla="*/ 243 w 146455"/>
                <a:gd name="connsiteY2" fmla="*/ 212322 h 212246"/>
                <a:gd name="connsiteX3" fmla="*/ 33294 w 146455"/>
                <a:gd name="connsiteY3" fmla="*/ 211404 h 212246"/>
                <a:gd name="connsiteX4" fmla="*/ 66649 w 146455"/>
                <a:gd name="connsiteY4" fmla="*/ 212322 h 212246"/>
                <a:gd name="connsiteX5" fmla="*/ 66649 w 146455"/>
                <a:gd name="connsiteY5" fmla="*/ 202841 h 212246"/>
                <a:gd name="connsiteX6" fmla="*/ 42997 w 146455"/>
                <a:gd name="connsiteY6" fmla="*/ 189079 h 212246"/>
                <a:gd name="connsiteX7" fmla="*/ 42997 w 146455"/>
                <a:gd name="connsiteY7" fmla="*/ 157578 h 212246"/>
                <a:gd name="connsiteX8" fmla="*/ 62404 w 146455"/>
                <a:gd name="connsiteY8" fmla="*/ 140758 h 212246"/>
                <a:gd name="connsiteX9" fmla="*/ 98487 w 146455"/>
                <a:gd name="connsiteY9" fmla="*/ 195807 h 212246"/>
                <a:gd name="connsiteX10" fmla="*/ 87571 w 146455"/>
                <a:gd name="connsiteY10" fmla="*/ 202841 h 212246"/>
                <a:gd name="connsiteX11" fmla="*/ 87571 w 146455"/>
                <a:gd name="connsiteY11" fmla="*/ 212322 h 212246"/>
                <a:gd name="connsiteX12" fmla="*/ 120319 w 146455"/>
                <a:gd name="connsiteY12" fmla="*/ 211404 h 212246"/>
                <a:gd name="connsiteX13" fmla="*/ 146699 w 146455"/>
                <a:gd name="connsiteY13" fmla="*/ 212322 h 212246"/>
                <a:gd name="connsiteX14" fmla="*/ 146699 w 146455"/>
                <a:gd name="connsiteY14" fmla="*/ 202841 h 212246"/>
                <a:gd name="connsiteX15" fmla="*/ 117286 w 146455"/>
                <a:gd name="connsiteY15" fmla="*/ 186632 h 212246"/>
                <a:gd name="connsiteX16" fmla="*/ 78777 w 146455"/>
                <a:gd name="connsiteY16" fmla="*/ 131889 h 212246"/>
                <a:gd name="connsiteX17" fmla="*/ 76958 w 146455"/>
                <a:gd name="connsiteY17" fmla="*/ 128524 h 212246"/>
                <a:gd name="connsiteX18" fmla="*/ 101519 w 146455"/>
                <a:gd name="connsiteY18" fmla="*/ 106505 h 212246"/>
                <a:gd name="connsiteX19" fmla="*/ 139725 w 146455"/>
                <a:gd name="connsiteY19" fmla="*/ 89990 h 212246"/>
                <a:gd name="connsiteX20" fmla="*/ 139725 w 146455"/>
                <a:gd name="connsiteY20" fmla="*/ 80509 h 212246"/>
                <a:gd name="connsiteX21" fmla="*/ 118499 w 146455"/>
                <a:gd name="connsiteY21" fmla="*/ 81427 h 212246"/>
                <a:gd name="connsiteX22" fmla="*/ 84539 w 146455"/>
                <a:gd name="connsiteY22" fmla="*/ 80509 h 212246"/>
                <a:gd name="connsiteX23" fmla="*/ 84539 w 146455"/>
                <a:gd name="connsiteY23" fmla="*/ 89990 h 212246"/>
                <a:gd name="connsiteX24" fmla="*/ 93332 w 146455"/>
                <a:gd name="connsiteY24" fmla="*/ 97636 h 212246"/>
                <a:gd name="connsiteX25" fmla="*/ 86661 w 146455"/>
                <a:gd name="connsiteY25" fmla="*/ 109563 h 212246"/>
                <a:gd name="connsiteX26" fmla="*/ 43907 w 146455"/>
                <a:gd name="connsiteY26" fmla="*/ 146874 h 212246"/>
                <a:gd name="connsiteX27" fmla="*/ 43907 w 146455"/>
                <a:gd name="connsiteY27" fmla="*/ 76 h 212246"/>
                <a:gd name="connsiteX28" fmla="*/ 243 w 146455"/>
                <a:gd name="connsiteY28" fmla="*/ 3440 h 212246"/>
                <a:gd name="connsiteX29" fmla="*/ 243 w 146455"/>
                <a:gd name="connsiteY29" fmla="*/ 12921 h 212246"/>
                <a:gd name="connsiteX30" fmla="*/ 23895 w 146455"/>
                <a:gd name="connsiteY30" fmla="*/ 30047 h 212246"/>
                <a:gd name="connsiteX31" fmla="*/ 23895 w 146455"/>
                <a:gd name="connsiteY31" fmla="*/ 189079 h 21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6455" h="212246">
                  <a:moveTo>
                    <a:pt x="23895" y="189079"/>
                  </a:moveTo>
                  <a:cubicBezTo>
                    <a:pt x="23895" y="202841"/>
                    <a:pt x="20559" y="202841"/>
                    <a:pt x="243" y="202841"/>
                  </a:cubicBezTo>
                  <a:lnTo>
                    <a:pt x="243" y="212322"/>
                  </a:lnTo>
                  <a:cubicBezTo>
                    <a:pt x="10250" y="212016"/>
                    <a:pt x="24501" y="211404"/>
                    <a:pt x="33294" y="211404"/>
                  </a:cubicBezTo>
                  <a:cubicBezTo>
                    <a:pt x="42391" y="211404"/>
                    <a:pt x="54520" y="211710"/>
                    <a:pt x="66649" y="212322"/>
                  </a:cubicBezTo>
                  <a:lnTo>
                    <a:pt x="66649" y="202841"/>
                  </a:lnTo>
                  <a:cubicBezTo>
                    <a:pt x="46333" y="202841"/>
                    <a:pt x="42997" y="202841"/>
                    <a:pt x="42997" y="189079"/>
                  </a:cubicBezTo>
                  <a:lnTo>
                    <a:pt x="42997" y="157578"/>
                  </a:lnTo>
                  <a:lnTo>
                    <a:pt x="62404" y="140758"/>
                  </a:lnTo>
                  <a:cubicBezTo>
                    <a:pt x="85751" y="173176"/>
                    <a:pt x="98487" y="190302"/>
                    <a:pt x="98487" y="195807"/>
                  </a:cubicBezTo>
                  <a:cubicBezTo>
                    <a:pt x="98487" y="201618"/>
                    <a:pt x="93332" y="202841"/>
                    <a:pt x="87571" y="202841"/>
                  </a:cubicBezTo>
                  <a:lnTo>
                    <a:pt x="87571" y="212322"/>
                  </a:lnTo>
                  <a:cubicBezTo>
                    <a:pt x="96061" y="212016"/>
                    <a:pt x="113951" y="211404"/>
                    <a:pt x="120319" y="211404"/>
                  </a:cubicBezTo>
                  <a:cubicBezTo>
                    <a:pt x="129112" y="211404"/>
                    <a:pt x="137905" y="211710"/>
                    <a:pt x="146699" y="212322"/>
                  </a:cubicBezTo>
                  <a:lnTo>
                    <a:pt x="146699" y="202841"/>
                  </a:lnTo>
                  <a:cubicBezTo>
                    <a:pt x="135480" y="202841"/>
                    <a:pt x="128809" y="202841"/>
                    <a:pt x="117286" y="186632"/>
                  </a:cubicBezTo>
                  <a:lnTo>
                    <a:pt x="78777" y="131889"/>
                  </a:lnTo>
                  <a:cubicBezTo>
                    <a:pt x="78474" y="131277"/>
                    <a:pt x="76958" y="129442"/>
                    <a:pt x="76958" y="128524"/>
                  </a:cubicBezTo>
                  <a:cubicBezTo>
                    <a:pt x="76958" y="127301"/>
                    <a:pt x="98487" y="108951"/>
                    <a:pt x="101519" y="106505"/>
                  </a:cubicBezTo>
                  <a:cubicBezTo>
                    <a:pt x="120622" y="90907"/>
                    <a:pt x="133357" y="90296"/>
                    <a:pt x="139725" y="89990"/>
                  </a:cubicBezTo>
                  <a:lnTo>
                    <a:pt x="139725" y="80509"/>
                  </a:lnTo>
                  <a:cubicBezTo>
                    <a:pt x="130931" y="81427"/>
                    <a:pt x="126989" y="81427"/>
                    <a:pt x="118499" y="81427"/>
                  </a:cubicBezTo>
                  <a:cubicBezTo>
                    <a:pt x="107583" y="81427"/>
                    <a:pt x="88784" y="80815"/>
                    <a:pt x="84539" y="80509"/>
                  </a:cubicBezTo>
                  <a:lnTo>
                    <a:pt x="84539" y="89990"/>
                  </a:lnTo>
                  <a:cubicBezTo>
                    <a:pt x="90300" y="90296"/>
                    <a:pt x="93332" y="93660"/>
                    <a:pt x="93332" y="97636"/>
                  </a:cubicBezTo>
                  <a:cubicBezTo>
                    <a:pt x="93332" y="103752"/>
                    <a:pt x="89087" y="107422"/>
                    <a:pt x="86661" y="109563"/>
                  </a:cubicBezTo>
                  <a:lnTo>
                    <a:pt x="43907" y="146874"/>
                  </a:lnTo>
                  <a:lnTo>
                    <a:pt x="43907" y="76"/>
                  </a:lnTo>
                  <a:lnTo>
                    <a:pt x="243" y="3440"/>
                  </a:lnTo>
                  <a:lnTo>
                    <a:pt x="243" y="12921"/>
                  </a:lnTo>
                  <a:cubicBezTo>
                    <a:pt x="21469" y="12921"/>
                    <a:pt x="23895" y="15061"/>
                    <a:pt x="23895" y="30047"/>
                  </a:cubicBezTo>
                  <a:lnTo>
                    <a:pt x="23895" y="189079"/>
                  </a:lnTo>
                  <a:close/>
                </a:path>
              </a:pathLst>
            </a:custGeom>
            <a:solidFill>
              <a:srgbClr val="000000"/>
            </a:solidFill>
            <a:ln w="30430" cap="flat">
              <a:no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11BF1AF7-4625-0860-103D-EC91FDCF9781}"/>
                </a:ext>
              </a:extLst>
            </p:cNvPr>
            <p:cNvSpPr/>
            <p:nvPr>
              <p:custDataLst>
                <p:tags r:id="rId105"/>
              </p:custDataLst>
            </p:nvPr>
          </p:nvSpPr>
          <p:spPr>
            <a:xfrm>
              <a:off x="10119390" y="4661067"/>
              <a:ext cx="64889" cy="204600"/>
            </a:xfrm>
            <a:custGeom>
              <a:avLst/>
              <a:gdLst>
                <a:gd name="connsiteX0" fmla="*/ 43912 w 64889"/>
                <a:gd name="connsiteY0" fmla="*/ 69499 h 204600"/>
                <a:gd name="connsiteX1" fmla="*/ 1462 w 64889"/>
                <a:gd name="connsiteY1" fmla="*/ 72863 h 204600"/>
                <a:gd name="connsiteX2" fmla="*/ 1462 w 64889"/>
                <a:gd name="connsiteY2" fmla="*/ 82344 h 204600"/>
                <a:gd name="connsiteX3" fmla="*/ 23900 w 64889"/>
                <a:gd name="connsiteY3" fmla="*/ 99165 h 204600"/>
                <a:gd name="connsiteX4" fmla="*/ 23900 w 64889"/>
                <a:gd name="connsiteY4" fmla="*/ 181433 h 204600"/>
                <a:gd name="connsiteX5" fmla="*/ 249 w 64889"/>
                <a:gd name="connsiteY5" fmla="*/ 195195 h 204600"/>
                <a:gd name="connsiteX6" fmla="*/ 249 w 64889"/>
                <a:gd name="connsiteY6" fmla="*/ 204676 h 204600"/>
                <a:gd name="connsiteX7" fmla="*/ 33603 w 64889"/>
                <a:gd name="connsiteY7" fmla="*/ 203759 h 204600"/>
                <a:gd name="connsiteX8" fmla="*/ 65138 w 64889"/>
                <a:gd name="connsiteY8" fmla="*/ 204676 h 204600"/>
                <a:gd name="connsiteX9" fmla="*/ 65138 w 64889"/>
                <a:gd name="connsiteY9" fmla="*/ 195195 h 204600"/>
                <a:gd name="connsiteX10" fmla="*/ 43912 w 64889"/>
                <a:gd name="connsiteY10" fmla="*/ 181739 h 204600"/>
                <a:gd name="connsiteX11" fmla="*/ 43912 w 64889"/>
                <a:gd name="connsiteY11" fmla="*/ 69499 h 204600"/>
                <a:gd name="connsiteX12" fmla="*/ 45125 w 64889"/>
                <a:gd name="connsiteY12" fmla="*/ 16285 h 204600"/>
                <a:gd name="connsiteX13" fmla="*/ 29055 w 64889"/>
                <a:gd name="connsiteY13" fmla="*/ 76 h 204600"/>
                <a:gd name="connsiteX14" fmla="*/ 12984 w 64889"/>
                <a:gd name="connsiteY14" fmla="*/ 16285 h 204600"/>
                <a:gd name="connsiteX15" fmla="*/ 29055 w 64889"/>
                <a:gd name="connsiteY15" fmla="*/ 32494 h 204600"/>
                <a:gd name="connsiteX16" fmla="*/ 45125 w 64889"/>
                <a:gd name="connsiteY16" fmla="*/ 16285 h 20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889" h="204600">
                  <a:moveTo>
                    <a:pt x="43912" y="69499"/>
                  </a:moveTo>
                  <a:lnTo>
                    <a:pt x="1462" y="72863"/>
                  </a:lnTo>
                  <a:lnTo>
                    <a:pt x="1462" y="82344"/>
                  </a:lnTo>
                  <a:cubicBezTo>
                    <a:pt x="21171" y="82344"/>
                    <a:pt x="23900" y="84179"/>
                    <a:pt x="23900" y="99165"/>
                  </a:cubicBezTo>
                  <a:lnTo>
                    <a:pt x="23900" y="181433"/>
                  </a:lnTo>
                  <a:cubicBezTo>
                    <a:pt x="23900" y="195195"/>
                    <a:pt x="20564" y="195195"/>
                    <a:pt x="249" y="195195"/>
                  </a:cubicBezTo>
                  <a:lnTo>
                    <a:pt x="249" y="204676"/>
                  </a:lnTo>
                  <a:cubicBezTo>
                    <a:pt x="9952" y="204370"/>
                    <a:pt x="26326" y="203759"/>
                    <a:pt x="33603" y="203759"/>
                  </a:cubicBezTo>
                  <a:cubicBezTo>
                    <a:pt x="44216" y="203759"/>
                    <a:pt x="54828" y="204370"/>
                    <a:pt x="65138" y="204676"/>
                  </a:cubicBezTo>
                  <a:lnTo>
                    <a:pt x="65138" y="195195"/>
                  </a:lnTo>
                  <a:cubicBezTo>
                    <a:pt x="45125" y="195195"/>
                    <a:pt x="43912" y="193666"/>
                    <a:pt x="43912" y="181739"/>
                  </a:cubicBezTo>
                  <a:lnTo>
                    <a:pt x="43912" y="69499"/>
                  </a:lnTo>
                  <a:close/>
                  <a:moveTo>
                    <a:pt x="45125" y="16285"/>
                  </a:moveTo>
                  <a:cubicBezTo>
                    <a:pt x="45125" y="6498"/>
                    <a:pt x="37545" y="76"/>
                    <a:pt x="29055" y="76"/>
                  </a:cubicBezTo>
                  <a:cubicBezTo>
                    <a:pt x="19655" y="76"/>
                    <a:pt x="12984" y="8333"/>
                    <a:pt x="12984" y="16285"/>
                  </a:cubicBezTo>
                  <a:cubicBezTo>
                    <a:pt x="12984" y="24542"/>
                    <a:pt x="19655" y="32494"/>
                    <a:pt x="29055" y="32494"/>
                  </a:cubicBezTo>
                  <a:cubicBezTo>
                    <a:pt x="37545" y="32494"/>
                    <a:pt x="45125" y="26071"/>
                    <a:pt x="45125" y="16285"/>
                  </a:cubicBezTo>
                  <a:close/>
                </a:path>
              </a:pathLst>
            </a:custGeom>
            <a:solidFill>
              <a:srgbClr val="000000"/>
            </a:solidFill>
            <a:ln w="30430"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E4201B10-B441-7B94-5A26-B2F76A5F09D7}"/>
                </a:ext>
              </a:extLst>
            </p:cNvPr>
            <p:cNvSpPr/>
            <p:nvPr>
              <p:custDataLst>
                <p:tags r:id="rId106"/>
              </p:custDataLst>
            </p:nvPr>
          </p:nvSpPr>
          <p:spPr>
            <a:xfrm>
              <a:off x="10203315" y="4730490"/>
              <a:ext cx="152519" cy="135176"/>
            </a:xfrm>
            <a:custGeom>
              <a:avLst/>
              <a:gdLst>
                <a:gd name="connsiteX0" fmla="*/ 23903 w 152519"/>
                <a:gd name="connsiteY0" fmla="*/ 30047 h 135176"/>
                <a:gd name="connsiteX1" fmla="*/ 23903 w 152519"/>
                <a:gd name="connsiteY1" fmla="*/ 112010 h 135176"/>
                <a:gd name="connsiteX2" fmla="*/ 251 w 152519"/>
                <a:gd name="connsiteY2" fmla="*/ 125772 h 135176"/>
                <a:gd name="connsiteX3" fmla="*/ 251 w 152519"/>
                <a:gd name="connsiteY3" fmla="*/ 135253 h 135176"/>
                <a:gd name="connsiteX4" fmla="*/ 34515 w 152519"/>
                <a:gd name="connsiteY4" fmla="*/ 134335 h 135176"/>
                <a:gd name="connsiteX5" fmla="*/ 68476 w 152519"/>
                <a:gd name="connsiteY5" fmla="*/ 135253 h 135176"/>
                <a:gd name="connsiteX6" fmla="*/ 68476 w 152519"/>
                <a:gd name="connsiteY6" fmla="*/ 125772 h 135176"/>
                <a:gd name="connsiteX7" fmla="*/ 44825 w 152519"/>
                <a:gd name="connsiteY7" fmla="*/ 112010 h 135176"/>
                <a:gd name="connsiteX8" fmla="*/ 44825 w 152519"/>
                <a:gd name="connsiteY8" fmla="*/ 55737 h 135176"/>
                <a:gd name="connsiteX9" fmla="*/ 85759 w 152519"/>
                <a:gd name="connsiteY9" fmla="*/ 6804 h 135176"/>
                <a:gd name="connsiteX10" fmla="*/ 108198 w 152519"/>
                <a:gd name="connsiteY10" fmla="*/ 40751 h 135176"/>
                <a:gd name="connsiteX11" fmla="*/ 108198 w 152519"/>
                <a:gd name="connsiteY11" fmla="*/ 112010 h 135176"/>
                <a:gd name="connsiteX12" fmla="*/ 84547 w 152519"/>
                <a:gd name="connsiteY12" fmla="*/ 125772 h 135176"/>
                <a:gd name="connsiteX13" fmla="*/ 84547 w 152519"/>
                <a:gd name="connsiteY13" fmla="*/ 135253 h 135176"/>
                <a:gd name="connsiteX14" fmla="*/ 118810 w 152519"/>
                <a:gd name="connsiteY14" fmla="*/ 134335 h 135176"/>
                <a:gd name="connsiteX15" fmla="*/ 152771 w 152519"/>
                <a:gd name="connsiteY15" fmla="*/ 135253 h 135176"/>
                <a:gd name="connsiteX16" fmla="*/ 152771 w 152519"/>
                <a:gd name="connsiteY16" fmla="*/ 125772 h 135176"/>
                <a:gd name="connsiteX17" fmla="*/ 129120 w 152519"/>
                <a:gd name="connsiteY17" fmla="*/ 116597 h 135176"/>
                <a:gd name="connsiteX18" fmla="*/ 129120 w 152519"/>
                <a:gd name="connsiteY18" fmla="*/ 58184 h 135176"/>
                <a:gd name="connsiteX19" fmla="*/ 119720 w 152519"/>
                <a:gd name="connsiteY19" fmla="*/ 11391 h 135176"/>
                <a:gd name="connsiteX20" fmla="*/ 87882 w 152519"/>
                <a:gd name="connsiteY20" fmla="*/ 76 h 135176"/>
                <a:gd name="connsiteX21" fmla="*/ 43005 w 152519"/>
                <a:gd name="connsiteY21" fmla="*/ 32188 h 135176"/>
                <a:gd name="connsiteX22" fmla="*/ 43005 w 152519"/>
                <a:gd name="connsiteY22" fmla="*/ 76 h 135176"/>
                <a:gd name="connsiteX23" fmla="*/ 251 w 152519"/>
                <a:gd name="connsiteY23" fmla="*/ 3440 h 135176"/>
                <a:gd name="connsiteX24" fmla="*/ 251 w 152519"/>
                <a:gd name="connsiteY24" fmla="*/ 12921 h 135176"/>
                <a:gd name="connsiteX25" fmla="*/ 23903 w 152519"/>
                <a:gd name="connsiteY25" fmla="*/ 30047 h 13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2519" h="135176">
                  <a:moveTo>
                    <a:pt x="23903" y="30047"/>
                  </a:moveTo>
                  <a:lnTo>
                    <a:pt x="23903" y="112010"/>
                  </a:lnTo>
                  <a:cubicBezTo>
                    <a:pt x="23903" y="125772"/>
                    <a:pt x="20567" y="125772"/>
                    <a:pt x="251" y="125772"/>
                  </a:cubicBezTo>
                  <a:lnTo>
                    <a:pt x="251" y="135253"/>
                  </a:lnTo>
                  <a:cubicBezTo>
                    <a:pt x="10864" y="134947"/>
                    <a:pt x="26328" y="134335"/>
                    <a:pt x="34515" y="134335"/>
                  </a:cubicBezTo>
                  <a:cubicBezTo>
                    <a:pt x="42399" y="134335"/>
                    <a:pt x="58166" y="134947"/>
                    <a:pt x="68476" y="135253"/>
                  </a:cubicBezTo>
                  <a:lnTo>
                    <a:pt x="68476" y="125772"/>
                  </a:lnTo>
                  <a:cubicBezTo>
                    <a:pt x="48160" y="125772"/>
                    <a:pt x="44825" y="125772"/>
                    <a:pt x="44825" y="112010"/>
                  </a:cubicBezTo>
                  <a:lnTo>
                    <a:pt x="44825" y="55737"/>
                  </a:lnTo>
                  <a:cubicBezTo>
                    <a:pt x="44825" y="23931"/>
                    <a:pt x="66353" y="6804"/>
                    <a:pt x="85759" y="6804"/>
                  </a:cubicBezTo>
                  <a:cubicBezTo>
                    <a:pt x="104862" y="6804"/>
                    <a:pt x="108198" y="23319"/>
                    <a:pt x="108198" y="40751"/>
                  </a:cubicBezTo>
                  <a:lnTo>
                    <a:pt x="108198" y="112010"/>
                  </a:lnTo>
                  <a:cubicBezTo>
                    <a:pt x="108198" y="125772"/>
                    <a:pt x="104862" y="125772"/>
                    <a:pt x="84547" y="125772"/>
                  </a:cubicBezTo>
                  <a:lnTo>
                    <a:pt x="84547" y="135253"/>
                  </a:lnTo>
                  <a:cubicBezTo>
                    <a:pt x="95159" y="134947"/>
                    <a:pt x="110624" y="134335"/>
                    <a:pt x="118810" y="134335"/>
                  </a:cubicBezTo>
                  <a:cubicBezTo>
                    <a:pt x="126694" y="134335"/>
                    <a:pt x="142462" y="134947"/>
                    <a:pt x="152771" y="135253"/>
                  </a:cubicBezTo>
                  <a:lnTo>
                    <a:pt x="152771" y="125772"/>
                  </a:lnTo>
                  <a:cubicBezTo>
                    <a:pt x="137004" y="125772"/>
                    <a:pt x="129423" y="125772"/>
                    <a:pt x="129120" y="116597"/>
                  </a:cubicBezTo>
                  <a:lnTo>
                    <a:pt x="129120" y="58184"/>
                  </a:lnTo>
                  <a:cubicBezTo>
                    <a:pt x="129120" y="31882"/>
                    <a:pt x="129120" y="22401"/>
                    <a:pt x="119720" y="11391"/>
                  </a:cubicBezTo>
                  <a:cubicBezTo>
                    <a:pt x="115475" y="6192"/>
                    <a:pt x="105469" y="76"/>
                    <a:pt x="87882" y="76"/>
                  </a:cubicBezTo>
                  <a:cubicBezTo>
                    <a:pt x="65747" y="76"/>
                    <a:pt x="51496" y="13226"/>
                    <a:pt x="43005" y="32188"/>
                  </a:cubicBezTo>
                  <a:lnTo>
                    <a:pt x="43005" y="76"/>
                  </a:lnTo>
                  <a:lnTo>
                    <a:pt x="251" y="3440"/>
                  </a:lnTo>
                  <a:lnTo>
                    <a:pt x="251" y="12921"/>
                  </a:lnTo>
                  <a:cubicBezTo>
                    <a:pt x="21477" y="12921"/>
                    <a:pt x="23903" y="15061"/>
                    <a:pt x="23903" y="30047"/>
                  </a:cubicBezTo>
                  <a:close/>
                </a:path>
              </a:pathLst>
            </a:custGeom>
            <a:solidFill>
              <a:srgbClr val="000000"/>
            </a:solidFill>
            <a:ln w="30430"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006FE636-60C8-B405-0BE3-7AAEB1DA9F73}"/>
                </a:ext>
              </a:extLst>
            </p:cNvPr>
            <p:cNvSpPr/>
            <p:nvPr>
              <p:custDataLst>
                <p:tags r:id="rId107"/>
              </p:custDataLst>
            </p:nvPr>
          </p:nvSpPr>
          <p:spPr>
            <a:xfrm>
              <a:off x="10370558" y="4727126"/>
              <a:ext cx="138571" cy="201542"/>
            </a:xfrm>
            <a:custGeom>
              <a:avLst/>
              <a:gdLst>
                <a:gd name="connsiteX0" fmla="*/ 59082 w 138571"/>
                <a:gd name="connsiteY0" fmla="*/ 86014 h 201542"/>
                <a:gd name="connsiteX1" fmla="*/ 32702 w 138571"/>
                <a:gd name="connsiteY1" fmla="*/ 48397 h 201542"/>
                <a:gd name="connsiteX2" fmla="*/ 37553 w 138571"/>
                <a:gd name="connsiteY2" fmla="*/ 22707 h 201542"/>
                <a:gd name="connsiteX3" fmla="*/ 59082 w 138571"/>
                <a:gd name="connsiteY3" fmla="*/ 10474 h 201542"/>
                <a:gd name="connsiteX4" fmla="*/ 85462 w 138571"/>
                <a:gd name="connsiteY4" fmla="*/ 48091 h 201542"/>
                <a:gd name="connsiteX5" fmla="*/ 80610 w 138571"/>
                <a:gd name="connsiteY5" fmla="*/ 73781 h 201542"/>
                <a:gd name="connsiteX6" fmla="*/ 59082 w 138571"/>
                <a:gd name="connsiteY6" fmla="*/ 86014 h 201542"/>
                <a:gd name="connsiteX7" fmla="*/ 23908 w 138571"/>
                <a:gd name="connsiteY7" fmla="*/ 97941 h 201542"/>
                <a:gd name="connsiteX8" fmla="*/ 29063 w 138571"/>
                <a:gd name="connsiteY8" fmla="*/ 83567 h 201542"/>
                <a:gd name="connsiteX9" fmla="*/ 59082 w 138571"/>
                <a:gd name="connsiteY9" fmla="*/ 93048 h 201542"/>
                <a:gd name="connsiteX10" fmla="*/ 108203 w 138571"/>
                <a:gd name="connsiteY10" fmla="*/ 48397 h 201542"/>
                <a:gd name="connsiteX11" fmla="*/ 95771 w 138571"/>
                <a:gd name="connsiteY11" fmla="*/ 18731 h 201542"/>
                <a:gd name="connsiteX12" fmla="*/ 123061 w 138571"/>
                <a:gd name="connsiteY12" fmla="*/ 6804 h 201542"/>
                <a:gd name="connsiteX13" fmla="*/ 126093 w 138571"/>
                <a:gd name="connsiteY13" fmla="*/ 7110 h 201542"/>
                <a:gd name="connsiteX14" fmla="*/ 121242 w 138571"/>
                <a:gd name="connsiteY14" fmla="*/ 15367 h 201542"/>
                <a:gd name="connsiteX15" fmla="*/ 130035 w 138571"/>
                <a:gd name="connsiteY15" fmla="*/ 24236 h 201542"/>
                <a:gd name="connsiteX16" fmla="*/ 138828 w 138571"/>
                <a:gd name="connsiteY16" fmla="*/ 15061 h 201542"/>
                <a:gd name="connsiteX17" fmla="*/ 123364 w 138571"/>
                <a:gd name="connsiteY17" fmla="*/ 76 h 201542"/>
                <a:gd name="connsiteX18" fmla="*/ 91223 w 138571"/>
                <a:gd name="connsiteY18" fmla="*/ 14450 h 201542"/>
                <a:gd name="connsiteX19" fmla="*/ 59082 w 138571"/>
                <a:gd name="connsiteY19" fmla="*/ 3440 h 201542"/>
                <a:gd name="connsiteX20" fmla="*/ 9960 w 138571"/>
                <a:gd name="connsiteY20" fmla="*/ 48091 h 201542"/>
                <a:gd name="connsiteX21" fmla="*/ 24211 w 138571"/>
                <a:gd name="connsiteY21" fmla="*/ 79592 h 201542"/>
                <a:gd name="connsiteX22" fmla="*/ 14812 w 138571"/>
                <a:gd name="connsiteY22" fmla="*/ 104976 h 201542"/>
                <a:gd name="connsiteX23" fmla="*/ 28153 w 138571"/>
                <a:gd name="connsiteY23" fmla="*/ 132194 h 201542"/>
                <a:gd name="connsiteX24" fmla="*/ 257 w 138571"/>
                <a:gd name="connsiteY24" fmla="*/ 162777 h 201542"/>
                <a:gd name="connsiteX25" fmla="*/ 67269 w 138571"/>
                <a:gd name="connsiteY25" fmla="*/ 201618 h 201542"/>
                <a:gd name="connsiteX26" fmla="*/ 134583 w 138571"/>
                <a:gd name="connsiteY26" fmla="*/ 162166 h 201542"/>
                <a:gd name="connsiteX27" fmla="*/ 114874 w 138571"/>
                <a:gd name="connsiteY27" fmla="*/ 127301 h 201542"/>
                <a:gd name="connsiteX28" fmla="*/ 62720 w 138571"/>
                <a:gd name="connsiteY28" fmla="*/ 118738 h 201542"/>
                <a:gd name="connsiteX29" fmla="*/ 39979 w 138571"/>
                <a:gd name="connsiteY29" fmla="*/ 118432 h 201542"/>
                <a:gd name="connsiteX30" fmla="*/ 23908 w 138571"/>
                <a:gd name="connsiteY30" fmla="*/ 97941 h 201542"/>
                <a:gd name="connsiteX31" fmla="*/ 67572 w 138571"/>
                <a:gd name="connsiteY31" fmla="*/ 194584 h 201542"/>
                <a:gd name="connsiteX32" fmla="*/ 16024 w 138571"/>
                <a:gd name="connsiteY32" fmla="*/ 162777 h 201542"/>
                <a:gd name="connsiteX33" fmla="*/ 40888 w 138571"/>
                <a:gd name="connsiteY33" fmla="*/ 136476 h 201542"/>
                <a:gd name="connsiteX34" fmla="*/ 58778 w 138571"/>
                <a:gd name="connsiteY34" fmla="*/ 136476 h 201542"/>
                <a:gd name="connsiteX35" fmla="*/ 118816 w 138571"/>
                <a:gd name="connsiteY35" fmla="*/ 162777 h 201542"/>
                <a:gd name="connsiteX36" fmla="*/ 67572 w 138571"/>
                <a:gd name="connsiteY36" fmla="*/ 194584 h 20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8571" h="201542">
                  <a:moveTo>
                    <a:pt x="59082" y="86014"/>
                  </a:moveTo>
                  <a:cubicBezTo>
                    <a:pt x="32702" y="86014"/>
                    <a:pt x="32702" y="55431"/>
                    <a:pt x="32702" y="48397"/>
                  </a:cubicBezTo>
                  <a:cubicBezTo>
                    <a:pt x="32702" y="40140"/>
                    <a:pt x="33005" y="30353"/>
                    <a:pt x="37553" y="22707"/>
                  </a:cubicBezTo>
                  <a:cubicBezTo>
                    <a:pt x="39979" y="19037"/>
                    <a:pt x="46953" y="10474"/>
                    <a:pt x="59082" y="10474"/>
                  </a:cubicBezTo>
                  <a:cubicBezTo>
                    <a:pt x="85462" y="10474"/>
                    <a:pt x="85462" y="41057"/>
                    <a:pt x="85462" y="48091"/>
                  </a:cubicBezTo>
                  <a:cubicBezTo>
                    <a:pt x="85462" y="56349"/>
                    <a:pt x="85159" y="66135"/>
                    <a:pt x="80610" y="73781"/>
                  </a:cubicBezTo>
                  <a:cubicBezTo>
                    <a:pt x="78185" y="77451"/>
                    <a:pt x="71210" y="86014"/>
                    <a:pt x="59082" y="86014"/>
                  </a:cubicBezTo>
                  <a:close/>
                  <a:moveTo>
                    <a:pt x="23908" y="97941"/>
                  </a:moveTo>
                  <a:cubicBezTo>
                    <a:pt x="23908" y="96718"/>
                    <a:pt x="23908" y="89684"/>
                    <a:pt x="29063" y="83567"/>
                  </a:cubicBezTo>
                  <a:cubicBezTo>
                    <a:pt x="40888" y="92131"/>
                    <a:pt x="53320" y="93048"/>
                    <a:pt x="59082" y="93048"/>
                  </a:cubicBezTo>
                  <a:cubicBezTo>
                    <a:pt x="87281" y="93048"/>
                    <a:pt x="108203" y="71946"/>
                    <a:pt x="108203" y="48397"/>
                  </a:cubicBezTo>
                  <a:cubicBezTo>
                    <a:pt x="108203" y="37081"/>
                    <a:pt x="103352" y="25766"/>
                    <a:pt x="95771" y="18731"/>
                  </a:cubicBezTo>
                  <a:cubicBezTo>
                    <a:pt x="106687" y="8333"/>
                    <a:pt x="117603" y="6804"/>
                    <a:pt x="123061" y="6804"/>
                  </a:cubicBezTo>
                  <a:cubicBezTo>
                    <a:pt x="123667" y="6804"/>
                    <a:pt x="125184" y="6804"/>
                    <a:pt x="126093" y="7110"/>
                  </a:cubicBezTo>
                  <a:cubicBezTo>
                    <a:pt x="122758" y="8333"/>
                    <a:pt x="121242" y="11697"/>
                    <a:pt x="121242" y="15367"/>
                  </a:cubicBezTo>
                  <a:cubicBezTo>
                    <a:pt x="121242" y="20566"/>
                    <a:pt x="125184" y="24236"/>
                    <a:pt x="130035" y="24236"/>
                  </a:cubicBezTo>
                  <a:cubicBezTo>
                    <a:pt x="133067" y="24236"/>
                    <a:pt x="138828" y="22096"/>
                    <a:pt x="138828" y="15061"/>
                  </a:cubicBezTo>
                  <a:cubicBezTo>
                    <a:pt x="138828" y="9862"/>
                    <a:pt x="135190" y="76"/>
                    <a:pt x="123364" y="76"/>
                  </a:cubicBezTo>
                  <a:cubicBezTo>
                    <a:pt x="117300" y="76"/>
                    <a:pt x="103958" y="1911"/>
                    <a:pt x="91223" y="14450"/>
                  </a:cubicBezTo>
                  <a:cubicBezTo>
                    <a:pt x="78488" y="4357"/>
                    <a:pt x="65752" y="3440"/>
                    <a:pt x="59082" y="3440"/>
                  </a:cubicBezTo>
                  <a:cubicBezTo>
                    <a:pt x="30882" y="3440"/>
                    <a:pt x="9960" y="24542"/>
                    <a:pt x="9960" y="48091"/>
                  </a:cubicBezTo>
                  <a:cubicBezTo>
                    <a:pt x="9960" y="61548"/>
                    <a:pt x="16631" y="73169"/>
                    <a:pt x="24211" y="79592"/>
                  </a:cubicBezTo>
                  <a:cubicBezTo>
                    <a:pt x="20270" y="84179"/>
                    <a:pt x="14812" y="94271"/>
                    <a:pt x="14812" y="104976"/>
                  </a:cubicBezTo>
                  <a:cubicBezTo>
                    <a:pt x="14812" y="114456"/>
                    <a:pt x="18753" y="126078"/>
                    <a:pt x="28153" y="132194"/>
                  </a:cubicBezTo>
                  <a:cubicBezTo>
                    <a:pt x="9960" y="137394"/>
                    <a:pt x="257" y="150544"/>
                    <a:pt x="257" y="162777"/>
                  </a:cubicBezTo>
                  <a:cubicBezTo>
                    <a:pt x="257" y="184797"/>
                    <a:pt x="30276" y="201618"/>
                    <a:pt x="67269" y="201618"/>
                  </a:cubicBezTo>
                  <a:cubicBezTo>
                    <a:pt x="103049" y="201618"/>
                    <a:pt x="134583" y="186021"/>
                    <a:pt x="134583" y="162166"/>
                  </a:cubicBezTo>
                  <a:cubicBezTo>
                    <a:pt x="134583" y="151462"/>
                    <a:pt x="130338" y="135864"/>
                    <a:pt x="114874" y="127301"/>
                  </a:cubicBezTo>
                  <a:cubicBezTo>
                    <a:pt x="98803" y="118738"/>
                    <a:pt x="81217" y="118738"/>
                    <a:pt x="62720" y="118738"/>
                  </a:cubicBezTo>
                  <a:cubicBezTo>
                    <a:pt x="55140" y="118738"/>
                    <a:pt x="42101" y="118738"/>
                    <a:pt x="39979" y="118432"/>
                  </a:cubicBezTo>
                  <a:cubicBezTo>
                    <a:pt x="30276" y="117209"/>
                    <a:pt x="23908" y="107728"/>
                    <a:pt x="23908" y="97941"/>
                  </a:cubicBezTo>
                  <a:close/>
                  <a:moveTo>
                    <a:pt x="67572" y="194584"/>
                  </a:moveTo>
                  <a:cubicBezTo>
                    <a:pt x="36947" y="194584"/>
                    <a:pt x="16024" y="178986"/>
                    <a:pt x="16024" y="162777"/>
                  </a:cubicBezTo>
                  <a:cubicBezTo>
                    <a:pt x="16024" y="148709"/>
                    <a:pt x="27547" y="137394"/>
                    <a:pt x="40888" y="136476"/>
                  </a:cubicBezTo>
                  <a:lnTo>
                    <a:pt x="58778" y="136476"/>
                  </a:lnTo>
                  <a:cubicBezTo>
                    <a:pt x="84855" y="136476"/>
                    <a:pt x="118816" y="136476"/>
                    <a:pt x="118816" y="162777"/>
                  </a:cubicBezTo>
                  <a:cubicBezTo>
                    <a:pt x="118816" y="179292"/>
                    <a:pt x="97287" y="194584"/>
                    <a:pt x="67572" y="194584"/>
                  </a:cubicBezTo>
                  <a:close/>
                </a:path>
              </a:pathLst>
            </a:custGeom>
            <a:solidFill>
              <a:srgbClr val="000000"/>
            </a:solidFill>
            <a:ln w="30430"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597A2EE0-7AE3-B4E9-57D5-E2BEFAB06A66}"/>
                </a:ext>
              </a:extLst>
            </p:cNvPr>
            <p:cNvSpPr/>
            <p:nvPr>
              <p:custDataLst>
                <p:tags r:id="rId108"/>
              </p:custDataLst>
            </p:nvPr>
          </p:nvSpPr>
          <p:spPr>
            <a:xfrm>
              <a:off x="10635892" y="4656785"/>
              <a:ext cx="178596" cy="208882"/>
            </a:xfrm>
            <a:custGeom>
              <a:avLst/>
              <a:gdLst>
                <a:gd name="connsiteX0" fmla="*/ 58484 w 178596"/>
                <a:gd name="connsiteY0" fmla="*/ 112315 h 208882"/>
                <a:gd name="connsiteX1" fmla="*/ 109728 w 178596"/>
                <a:gd name="connsiteY1" fmla="*/ 112315 h 208882"/>
                <a:gd name="connsiteX2" fmla="*/ 178862 w 178596"/>
                <a:gd name="connsiteY2" fmla="*/ 56960 h 208882"/>
                <a:gd name="connsiteX3" fmla="*/ 107302 w 178596"/>
                <a:gd name="connsiteY3" fmla="*/ 76 h 208882"/>
                <a:gd name="connsiteX4" fmla="*/ 266 w 178596"/>
                <a:gd name="connsiteY4" fmla="*/ 76 h 208882"/>
                <a:gd name="connsiteX5" fmla="*/ 266 w 178596"/>
                <a:gd name="connsiteY5" fmla="*/ 9556 h 208882"/>
                <a:gd name="connsiteX6" fmla="*/ 7543 w 178596"/>
                <a:gd name="connsiteY6" fmla="*/ 9556 h 208882"/>
                <a:gd name="connsiteX7" fmla="*/ 31497 w 178596"/>
                <a:gd name="connsiteY7" fmla="*/ 23931 h 208882"/>
                <a:gd name="connsiteX8" fmla="*/ 31497 w 178596"/>
                <a:gd name="connsiteY8" fmla="*/ 185103 h 208882"/>
                <a:gd name="connsiteX9" fmla="*/ 7543 w 178596"/>
                <a:gd name="connsiteY9" fmla="*/ 199477 h 208882"/>
                <a:gd name="connsiteX10" fmla="*/ 266 w 178596"/>
                <a:gd name="connsiteY10" fmla="*/ 199477 h 208882"/>
                <a:gd name="connsiteX11" fmla="*/ 266 w 178596"/>
                <a:gd name="connsiteY11" fmla="*/ 208958 h 208882"/>
                <a:gd name="connsiteX12" fmla="*/ 44839 w 178596"/>
                <a:gd name="connsiteY12" fmla="*/ 208040 h 208882"/>
                <a:gd name="connsiteX13" fmla="*/ 89716 w 178596"/>
                <a:gd name="connsiteY13" fmla="*/ 208958 h 208882"/>
                <a:gd name="connsiteX14" fmla="*/ 89716 w 178596"/>
                <a:gd name="connsiteY14" fmla="*/ 199477 h 208882"/>
                <a:gd name="connsiteX15" fmla="*/ 82438 w 178596"/>
                <a:gd name="connsiteY15" fmla="*/ 199477 h 208882"/>
                <a:gd name="connsiteX16" fmla="*/ 58484 w 178596"/>
                <a:gd name="connsiteY16" fmla="*/ 185103 h 208882"/>
                <a:gd name="connsiteX17" fmla="*/ 58484 w 178596"/>
                <a:gd name="connsiteY17" fmla="*/ 112315 h 208882"/>
                <a:gd name="connsiteX18" fmla="*/ 57574 w 178596"/>
                <a:gd name="connsiteY18" fmla="*/ 104364 h 208882"/>
                <a:gd name="connsiteX19" fmla="*/ 57574 w 178596"/>
                <a:gd name="connsiteY19" fmla="*/ 21790 h 208882"/>
                <a:gd name="connsiteX20" fmla="*/ 72432 w 178596"/>
                <a:gd name="connsiteY20" fmla="*/ 9556 h 208882"/>
                <a:gd name="connsiteX21" fmla="*/ 99419 w 178596"/>
                <a:gd name="connsiteY21" fmla="*/ 9556 h 208882"/>
                <a:gd name="connsiteX22" fmla="*/ 147631 w 178596"/>
                <a:gd name="connsiteY22" fmla="*/ 56960 h 208882"/>
                <a:gd name="connsiteX23" fmla="*/ 99419 w 178596"/>
                <a:gd name="connsiteY23" fmla="*/ 104364 h 208882"/>
                <a:gd name="connsiteX24" fmla="*/ 57574 w 178596"/>
                <a:gd name="connsiteY24" fmla="*/ 104364 h 208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8596" h="208882">
                  <a:moveTo>
                    <a:pt x="58484" y="112315"/>
                  </a:moveTo>
                  <a:lnTo>
                    <a:pt x="109728" y="112315"/>
                  </a:lnTo>
                  <a:cubicBezTo>
                    <a:pt x="146114" y="112315"/>
                    <a:pt x="178862" y="87543"/>
                    <a:pt x="178862" y="56960"/>
                  </a:cubicBezTo>
                  <a:cubicBezTo>
                    <a:pt x="178862" y="26989"/>
                    <a:pt x="148843" y="76"/>
                    <a:pt x="107302" y="76"/>
                  </a:cubicBezTo>
                  <a:lnTo>
                    <a:pt x="266" y="76"/>
                  </a:lnTo>
                  <a:lnTo>
                    <a:pt x="266" y="9556"/>
                  </a:lnTo>
                  <a:lnTo>
                    <a:pt x="7543" y="9556"/>
                  </a:lnTo>
                  <a:cubicBezTo>
                    <a:pt x="30891" y="9556"/>
                    <a:pt x="31497" y="12921"/>
                    <a:pt x="31497" y="23931"/>
                  </a:cubicBezTo>
                  <a:lnTo>
                    <a:pt x="31497" y="185103"/>
                  </a:lnTo>
                  <a:cubicBezTo>
                    <a:pt x="31497" y="196113"/>
                    <a:pt x="30891" y="199477"/>
                    <a:pt x="7543" y="199477"/>
                  </a:cubicBezTo>
                  <a:lnTo>
                    <a:pt x="266" y="199477"/>
                  </a:lnTo>
                  <a:lnTo>
                    <a:pt x="266" y="208958"/>
                  </a:lnTo>
                  <a:cubicBezTo>
                    <a:pt x="10878" y="208040"/>
                    <a:pt x="33317" y="208040"/>
                    <a:pt x="44839" y="208040"/>
                  </a:cubicBezTo>
                  <a:cubicBezTo>
                    <a:pt x="56361" y="208040"/>
                    <a:pt x="79103" y="208040"/>
                    <a:pt x="89716" y="208958"/>
                  </a:cubicBezTo>
                  <a:lnTo>
                    <a:pt x="89716" y="199477"/>
                  </a:lnTo>
                  <a:lnTo>
                    <a:pt x="82438" y="199477"/>
                  </a:lnTo>
                  <a:cubicBezTo>
                    <a:pt x="59090" y="199477"/>
                    <a:pt x="58484" y="196113"/>
                    <a:pt x="58484" y="185103"/>
                  </a:cubicBezTo>
                  <a:lnTo>
                    <a:pt x="58484" y="112315"/>
                  </a:lnTo>
                  <a:close/>
                  <a:moveTo>
                    <a:pt x="57574" y="104364"/>
                  </a:moveTo>
                  <a:lnTo>
                    <a:pt x="57574" y="21790"/>
                  </a:lnTo>
                  <a:cubicBezTo>
                    <a:pt x="57574" y="11697"/>
                    <a:pt x="58181" y="9556"/>
                    <a:pt x="72432" y="9556"/>
                  </a:cubicBezTo>
                  <a:lnTo>
                    <a:pt x="99419" y="9556"/>
                  </a:lnTo>
                  <a:cubicBezTo>
                    <a:pt x="147631" y="9556"/>
                    <a:pt x="147631" y="41975"/>
                    <a:pt x="147631" y="56960"/>
                  </a:cubicBezTo>
                  <a:cubicBezTo>
                    <a:pt x="147631" y="71334"/>
                    <a:pt x="147631" y="104364"/>
                    <a:pt x="99419" y="104364"/>
                  </a:cubicBezTo>
                  <a:lnTo>
                    <a:pt x="57574" y="104364"/>
                  </a:lnTo>
                  <a:close/>
                </a:path>
              </a:pathLst>
            </a:custGeom>
            <a:solidFill>
              <a:srgbClr val="000000"/>
            </a:solidFill>
            <a:ln w="30430"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6A47E3B6-89FC-1511-01E1-ADAABE95A055}"/>
                </a:ext>
              </a:extLst>
            </p:cNvPr>
            <p:cNvSpPr/>
            <p:nvPr>
              <p:custDataLst>
                <p:tags r:id="rId109"/>
              </p:custDataLst>
            </p:nvPr>
          </p:nvSpPr>
          <p:spPr>
            <a:xfrm>
              <a:off x="10840127" y="4730490"/>
              <a:ext cx="101881" cy="135176"/>
            </a:xfrm>
            <a:custGeom>
              <a:avLst/>
              <a:gdLst>
                <a:gd name="connsiteX0" fmla="*/ 42420 w 101881"/>
                <a:gd name="connsiteY0" fmla="*/ 33717 h 135176"/>
                <a:gd name="connsiteX1" fmla="*/ 42420 w 101881"/>
                <a:gd name="connsiteY1" fmla="*/ 76 h 135176"/>
                <a:gd name="connsiteX2" fmla="*/ 272 w 101881"/>
                <a:gd name="connsiteY2" fmla="*/ 3440 h 135176"/>
                <a:gd name="connsiteX3" fmla="*/ 272 w 101881"/>
                <a:gd name="connsiteY3" fmla="*/ 12921 h 135176"/>
                <a:gd name="connsiteX4" fmla="*/ 23924 w 101881"/>
                <a:gd name="connsiteY4" fmla="*/ 30047 h 135176"/>
                <a:gd name="connsiteX5" fmla="*/ 23924 w 101881"/>
                <a:gd name="connsiteY5" fmla="*/ 112010 h 135176"/>
                <a:gd name="connsiteX6" fmla="*/ 272 w 101881"/>
                <a:gd name="connsiteY6" fmla="*/ 125772 h 135176"/>
                <a:gd name="connsiteX7" fmla="*/ 272 w 101881"/>
                <a:gd name="connsiteY7" fmla="*/ 135253 h 135176"/>
                <a:gd name="connsiteX8" fmla="*/ 34840 w 101881"/>
                <a:gd name="connsiteY8" fmla="*/ 134335 h 135176"/>
                <a:gd name="connsiteX9" fmla="*/ 73348 w 101881"/>
                <a:gd name="connsiteY9" fmla="*/ 135253 h 135176"/>
                <a:gd name="connsiteX10" fmla="*/ 73348 w 101881"/>
                <a:gd name="connsiteY10" fmla="*/ 125772 h 135176"/>
                <a:gd name="connsiteX11" fmla="*/ 66981 w 101881"/>
                <a:gd name="connsiteY11" fmla="*/ 125772 h 135176"/>
                <a:gd name="connsiteX12" fmla="*/ 43936 w 101881"/>
                <a:gd name="connsiteY12" fmla="*/ 111398 h 135176"/>
                <a:gd name="connsiteX13" fmla="*/ 43936 w 101881"/>
                <a:gd name="connsiteY13" fmla="*/ 64300 h 135176"/>
                <a:gd name="connsiteX14" fmla="*/ 79716 w 101881"/>
                <a:gd name="connsiteY14" fmla="*/ 6804 h 135176"/>
                <a:gd name="connsiteX15" fmla="*/ 83051 w 101881"/>
                <a:gd name="connsiteY15" fmla="*/ 7110 h 135176"/>
                <a:gd name="connsiteX16" fmla="*/ 76077 w 101881"/>
                <a:gd name="connsiteY16" fmla="*/ 19037 h 135176"/>
                <a:gd name="connsiteX17" fmla="*/ 89116 w 101881"/>
                <a:gd name="connsiteY17" fmla="*/ 32188 h 135176"/>
                <a:gd name="connsiteX18" fmla="*/ 102154 w 101881"/>
                <a:gd name="connsiteY18" fmla="*/ 18731 h 135176"/>
                <a:gd name="connsiteX19" fmla="*/ 79716 w 101881"/>
                <a:gd name="connsiteY19" fmla="*/ 76 h 135176"/>
                <a:gd name="connsiteX20" fmla="*/ 42420 w 101881"/>
                <a:gd name="connsiteY20" fmla="*/ 33717 h 13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1881" h="135176">
                  <a:moveTo>
                    <a:pt x="42420" y="33717"/>
                  </a:moveTo>
                  <a:lnTo>
                    <a:pt x="42420" y="76"/>
                  </a:lnTo>
                  <a:lnTo>
                    <a:pt x="272" y="3440"/>
                  </a:lnTo>
                  <a:lnTo>
                    <a:pt x="272" y="12921"/>
                  </a:lnTo>
                  <a:cubicBezTo>
                    <a:pt x="21498" y="12921"/>
                    <a:pt x="23924" y="15061"/>
                    <a:pt x="23924" y="30047"/>
                  </a:cubicBezTo>
                  <a:lnTo>
                    <a:pt x="23924" y="112010"/>
                  </a:lnTo>
                  <a:cubicBezTo>
                    <a:pt x="23924" y="125772"/>
                    <a:pt x="20588" y="125772"/>
                    <a:pt x="272" y="125772"/>
                  </a:cubicBezTo>
                  <a:lnTo>
                    <a:pt x="272" y="135253"/>
                  </a:lnTo>
                  <a:cubicBezTo>
                    <a:pt x="12098" y="134947"/>
                    <a:pt x="26349" y="134335"/>
                    <a:pt x="34840" y="134335"/>
                  </a:cubicBezTo>
                  <a:cubicBezTo>
                    <a:pt x="46968" y="134335"/>
                    <a:pt x="61220" y="134335"/>
                    <a:pt x="73348" y="135253"/>
                  </a:cubicBezTo>
                  <a:lnTo>
                    <a:pt x="73348" y="125772"/>
                  </a:lnTo>
                  <a:lnTo>
                    <a:pt x="66981" y="125772"/>
                  </a:lnTo>
                  <a:cubicBezTo>
                    <a:pt x="44543" y="125772"/>
                    <a:pt x="43936" y="122408"/>
                    <a:pt x="43936" y="111398"/>
                  </a:cubicBezTo>
                  <a:lnTo>
                    <a:pt x="43936" y="64300"/>
                  </a:lnTo>
                  <a:cubicBezTo>
                    <a:pt x="43936" y="34023"/>
                    <a:pt x="56671" y="6804"/>
                    <a:pt x="79716" y="6804"/>
                  </a:cubicBezTo>
                  <a:cubicBezTo>
                    <a:pt x="81839" y="6804"/>
                    <a:pt x="82445" y="6804"/>
                    <a:pt x="83051" y="7110"/>
                  </a:cubicBezTo>
                  <a:cubicBezTo>
                    <a:pt x="82142" y="7416"/>
                    <a:pt x="76077" y="11086"/>
                    <a:pt x="76077" y="19037"/>
                  </a:cubicBezTo>
                  <a:cubicBezTo>
                    <a:pt x="76077" y="27601"/>
                    <a:pt x="82445" y="32188"/>
                    <a:pt x="89116" y="32188"/>
                  </a:cubicBezTo>
                  <a:cubicBezTo>
                    <a:pt x="94574" y="32188"/>
                    <a:pt x="102154" y="28518"/>
                    <a:pt x="102154" y="18731"/>
                  </a:cubicBezTo>
                  <a:cubicBezTo>
                    <a:pt x="102154" y="8945"/>
                    <a:pt x="92754" y="76"/>
                    <a:pt x="79716" y="76"/>
                  </a:cubicBezTo>
                  <a:cubicBezTo>
                    <a:pt x="57581" y="76"/>
                    <a:pt x="46665" y="20566"/>
                    <a:pt x="42420" y="33717"/>
                  </a:cubicBezTo>
                  <a:close/>
                </a:path>
              </a:pathLst>
            </a:custGeom>
            <a:solidFill>
              <a:srgbClr val="000000"/>
            </a:solidFill>
            <a:ln w="30430"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F57D7D50-C21A-F556-684C-467E2DA8C361}"/>
                </a:ext>
              </a:extLst>
            </p:cNvPr>
            <p:cNvSpPr/>
            <p:nvPr>
              <p:custDataLst>
                <p:tags r:id="rId110"/>
              </p:custDataLst>
            </p:nvPr>
          </p:nvSpPr>
          <p:spPr>
            <a:xfrm>
              <a:off x="10958889" y="4728655"/>
              <a:ext cx="134326" cy="140376"/>
            </a:xfrm>
            <a:custGeom>
              <a:avLst/>
              <a:gdLst>
                <a:gd name="connsiteX0" fmla="*/ 134603 w 134326"/>
                <a:gd name="connsiteY0" fmla="*/ 71640 h 140376"/>
                <a:gd name="connsiteX1" fmla="*/ 67591 w 134326"/>
                <a:gd name="connsiteY1" fmla="*/ 76 h 140376"/>
                <a:gd name="connsiteX2" fmla="*/ 276 w 134326"/>
                <a:gd name="connsiteY2" fmla="*/ 71640 h 140376"/>
                <a:gd name="connsiteX3" fmla="*/ 67288 w 134326"/>
                <a:gd name="connsiteY3" fmla="*/ 140452 h 140376"/>
                <a:gd name="connsiteX4" fmla="*/ 134603 w 134326"/>
                <a:gd name="connsiteY4" fmla="*/ 71640 h 140376"/>
                <a:gd name="connsiteX5" fmla="*/ 67591 w 134326"/>
                <a:gd name="connsiteY5" fmla="*/ 132806 h 140376"/>
                <a:gd name="connsiteX6" fmla="*/ 33024 w 134326"/>
                <a:gd name="connsiteY6" fmla="*/ 112315 h 140376"/>
                <a:gd name="connsiteX7" fmla="*/ 25444 w 134326"/>
                <a:gd name="connsiteY7" fmla="*/ 69193 h 140376"/>
                <a:gd name="connsiteX8" fmla="*/ 32721 w 134326"/>
                <a:gd name="connsiteY8" fmla="*/ 27295 h 140376"/>
                <a:gd name="connsiteX9" fmla="*/ 67288 w 134326"/>
                <a:gd name="connsiteY9" fmla="*/ 6804 h 140376"/>
                <a:gd name="connsiteX10" fmla="*/ 101552 w 134326"/>
                <a:gd name="connsiteY10" fmla="*/ 26683 h 140376"/>
                <a:gd name="connsiteX11" fmla="*/ 109435 w 134326"/>
                <a:gd name="connsiteY11" fmla="*/ 69193 h 140376"/>
                <a:gd name="connsiteX12" fmla="*/ 102765 w 134326"/>
                <a:gd name="connsiteY12" fmla="*/ 110175 h 140376"/>
                <a:gd name="connsiteX13" fmla="*/ 67591 w 134326"/>
                <a:gd name="connsiteY13" fmla="*/ 132806 h 14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326" h="140376">
                  <a:moveTo>
                    <a:pt x="134603" y="71640"/>
                  </a:moveTo>
                  <a:cubicBezTo>
                    <a:pt x="134603" y="32494"/>
                    <a:pt x="104281" y="76"/>
                    <a:pt x="67591" y="76"/>
                  </a:cubicBezTo>
                  <a:cubicBezTo>
                    <a:pt x="29689" y="76"/>
                    <a:pt x="276" y="33411"/>
                    <a:pt x="276" y="71640"/>
                  </a:cubicBezTo>
                  <a:cubicBezTo>
                    <a:pt x="276" y="111092"/>
                    <a:pt x="31811" y="140452"/>
                    <a:pt x="67288" y="140452"/>
                  </a:cubicBezTo>
                  <a:cubicBezTo>
                    <a:pt x="103978" y="140452"/>
                    <a:pt x="134603" y="110480"/>
                    <a:pt x="134603" y="71640"/>
                  </a:cubicBezTo>
                  <a:close/>
                  <a:moveTo>
                    <a:pt x="67591" y="132806"/>
                  </a:moveTo>
                  <a:cubicBezTo>
                    <a:pt x="54553" y="132806"/>
                    <a:pt x="41211" y="126384"/>
                    <a:pt x="33024" y="112315"/>
                  </a:cubicBezTo>
                  <a:cubicBezTo>
                    <a:pt x="25444" y="98859"/>
                    <a:pt x="25444" y="80203"/>
                    <a:pt x="25444" y="69193"/>
                  </a:cubicBezTo>
                  <a:cubicBezTo>
                    <a:pt x="25444" y="57266"/>
                    <a:pt x="25444" y="40751"/>
                    <a:pt x="32721" y="27295"/>
                  </a:cubicBezTo>
                  <a:cubicBezTo>
                    <a:pt x="40908" y="13226"/>
                    <a:pt x="55159" y="6804"/>
                    <a:pt x="67288" y="6804"/>
                  </a:cubicBezTo>
                  <a:cubicBezTo>
                    <a:pt x="80630" y="6804"/>
                    <a:pt x="93668" y="13532"/>
                    <a:pt x="101552" y="26683"/>
                  </a:cubicBezTo>
                  <a:cubicBezTo>
                    <a:pt x="109436" y="39834"/>
                    <a:pt x="109435" y="57572"/>
                    <a:pt x="109435" y="69193"/>
                  </a:cubicBezTo>
                  <a:cubicBezTo>
                    <a:pt x="109435" y="80203"/>
                    <a:pt x="109435" y="96718"/>
                    <a:pt x="102765" y="110175"/>
                  </a:cubicBezTo>
                  <a:cubicBezTo>
                    <a:pt x="96094" y="123937"/>
                    <a:pt x="82752" y="132806"/>
                    <a:pt x="67591" y="132806"/>
                  </a:cubicBezTo>
                  <a:close/>
                </a:path>
              </a:pathLst>
            </a:custGeom>
            <a:solidFill>
              <a:srgbClr val="000000"/>
            </a:solidFill>
            <a:ln w="30430"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FF496AD7-C08E-BC81-C5C6-920CE5ED8FCF}"/>
                </a:ext>
              </a:extLst>
            </p:cNvPr>
            <p:cNvSpPr/>
            <p:nvPr>
              <p:custDataLst>
                <p:tags r:id="rId111"/>
              </p:custDataLst>
            </p:nvPr>
          </p:nvSpPr>
          <p:spPr>
            <a:xfrm>
              <a:off x="11110500" y="4653421"/>
              <a:ext cx="149487" cy="215610"/>
            </a:xfrm>
            <a:custGeom>
              <a:avLst/>
              <a:gdLst>
                <a:gd name="connsiteX0" fmla="*/ 43945 w 149487"/>
                <a:gd name="connsiteY0" fmla="*/ 97024 h 215610"/>
                <a:gd name="connsiteX1" fmla="*/ 43945 w 149487"/>
                <a:gd name="connsiteY1" fmla="*/ 76 h 215610"/>
                <a:gd name="connsiteX2" fmla="*/ 281 w 149487"/>
                <a:gd name="connsiteY2" fmla="*/ 3440 h 215610"/>
                <a:gd name="connsiteX3" fmla="*/ 281 w 149487"/>
                <a:gd name="connsiteY3" fmla="*/ 12921 h 215610"/>
                <a:gd name="connsiteX4" fmla="*/ 23932 w 149487"/>
                <a:gd name="connsiteY4" fmla="*/ 30047 h 215610"/>
                <a:gd name="connsiteX5" fmla="*/ 23932 w 149487"/>
                <a:gd name="connsiteY5" fmla="*/ 212322 h 215610"/>
                <a:gd name="connsiteX6" fmla="*/ 31513 w 149487"/>
                <a:gd name="connsiteY6" fmla="*/ 212322 h 215610"/>
                <a:gd name="connsiteX7" fmla="*/ 42429 w 149487"/>
                <a:gd name="connsiteY7" fmla="*/ 193360 h 215610"/>
                <a:gd name="connsiteX8" fmla="*/ 82151 w 149487"/>
                <a:gd name="connsiteY8" fmla="*/ 215686 h 215610"/>
                <a:gd name="connsiteX9" fmla="*/ 149769 w 149487"/>
                <a:gd name="connsiteY9" fmla="*/ 146263 h 215610"/>
                <a:gd name="connsiteX10" fmla="*/ 85486 w 149487"/>
                <a:gd name="connsiteY10" fmla="*/ 77145 h 215610"/>
                <a:gd name="connsiteX11" fmla="*/ 43945 w 149487"/>
                <a:gd name="connsiteY11" fmla="*/ 97024 h 215610"/>
                <a:gd name="connsiteX12" fmla="*/ 44855 w 149487"/>
                <a:gd name="connsiteY12" fmla="*/ 177457 h 215610"/>
                <a:gd name="connsiteX13" fmla="*/ 44855 w 149487"/>
                <a:gd name="connsiteY13" fmla="*/ 114456 h 215610"/>
                <a:gd name="connsiteX14" fmla="*/ 48190 w 149487"/>
                <a:gd name="connsiteY14" fmla="*/ 103446 h 215610"/>
                <a:gd name="connsiteX15" fmla="*/ 83970 w 149487"/>
                <a:gd name="connsiteY15" fmla="*/ 83873 h 215610"/>
                <a:gd name="connsiteX16" fmla="*/ 115808 w 149487"/>
                <a:gd name="connsiteY16" fmla="*/ 103446 h 215610"/>
                <a:gd name="connsiteX17" fmla="*/ 124601 w 149487"/>
                <a:gd name="connsiteY17" fmla="*/ 145957 h 215610"/>
                <a:gd name="connsiteX18" fmla="*/ 115202 w 149487"/>
                <a:gd name="connsiteY18" fmla="*/ 189385 h 215610"/>
                <a:gd name="connsiteX19" fmla="*/ 80938 w 149487"/>
                <a:gd name="connsiteY19" fmla="*/ 208958 h 215610"/>
                <a:gd name="connsiteX20" fmla="*/ 49100 w 149487"/>
                <a:gd name="connsiteY20" fmla="*/ 190302 h 215610"/>
                <a:gd name="connsiteX21" fmla="*/ 44855 w 149487"/>
                <a:gd name="connsiteY21" fmla="*/ 177457 h 21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9487" h="215610">
                  <a:moveTo>
                    <a:pt x="43945" y="97024"/>
                  </a:moveTo>
                  <a:lnTo>
                    <a:pt x="43945" y="76"/>
                  </a:lnTo>
                  <a:lnTo>
                    <a:pt x="281" y="3440"/>
                  </a:lnTo>
                  <a:lnTo>
                    <a:pt x="281" y="12921"/>
                  </a:lnTo>
                  <a:cubicBezTo>
                    <a:pt x="21507" y="12921"/>
                    <a:pt x="23932" y="15061"/>
                    <a:pt x="23932" y="30047"/>
                  </a:cubicBezTo>
                  <a:lnTo>
                    <a:pt x="23932" y="212322"/>
                  </a:lnTo>
                  <a:lnTo>
                    <a:pt x="31513" y="212322"/>
                  </a:lnTo>
                  <a:cubicBezTo>
                    <a:pt x="31816" y="212016"/>
                    <a:pt x="34242" y="207735"/>
                    <a:pt x="42429" y="193360"/>
                  </a:cubicBezTo>
                  <a:cubicBezTo>
                    <a:pt x="46977" y="200395"/>
                    <a:pt x="59712" y="215686"/>
                    <a:pt x="82151" y="215686"/>
                  </a:cubicBezTo>
                  <a:cubicBezTo>
                    <a:pt x="118234" y="215686"/>
                    <a:pt x="149769" y="185715"/>
                    <a:pt x="149769" y="146263"/>
                  </a:cubicBezTo>
                  <a:cubicBezTo>
                    <a:pt x="149769" y="107422"/>
                    <a:pt x="120053" y="77145"/>
                    <a:pt x="85486" y="77145"/>
                  </a:cubicBezTo>
                  <a:cubicBezTo>
                    <a:pt x="61835" y="77145"/>
                    <a:pt x="48796" y="91519"/>
                    <a:pt x="43945" y="97024"/>
                  </a:cubicBezTo>
                  <a:close/>
                  <a:moveTo>
                    <a:pt x="44855" y="177457"/>
                  </a:moveTo>
                  <a:lnTo>
                    <a:pt x="44855" y="114456"/>
                  </a:lnTo>
                  <a:cubicBezTo>
                    <a:pt x="44855" y="108646"/>
                    <a:pt x="44855" y="108340"/>
                    <a:pt x="48190" y="103446"/>
                  </a:cubicBezTo>
                  <a:cubicBezTo>
                    <a:pt x="60016" y="86320"/>
                    <a:pt x="76693" y="83873"/>
                    <a:pt x="83970" y="83873"/>
                  </a:cubicBezTo>
                  <a:cubicBezTo>
                    <a:pt x="97615" y="83873"/>
                    <a:pt x="108531" y="91825"/>
                    <a:pt x="115808" y="103446"/>
                  </a:cubicBezTo>
                  <a:cubicBezTo>
                    <a:pt x="123692" y="115985"/>
                    <a:pt x="124601" y="133418"/>
                    <a:pt x="124601" y="145957"/>
                  </a:cubicBezTo>
                  <a:cubicBezTo>
                    <a:pt x="124601" y="157273"/>
                    <a:pt x="123995" y="175622"/>
                    <a:pt x="115202" y="189385"/>
                  </a:cubicBezTo>
                  <a:cubicBezTo>
                    <a:pt x="108834" y="198865"/>
                    <a:pt x="97312" y="208958"/>
                    <a:pt x="80938" y="208958"/>
                  </a:cubicBezTo>
                  <a:cubicBezTo>
                    <a:pt x="67293" y="208958"/>
                    <a:pt x="56377" y="201618"/>
                    <a:pt x="49100" y="190302"/>
                  </a:cubicBezTo>
                  <a:cubicBezTo>
                    <a:pt x="44855" y="183880"/>
                    <a:pt x="44855" y="182962"/>
                    <a:pt x="44855" y="177457"/>
                  </a:cubicBezTo>
                  <a:close/>
                </a:path>
              </a:pathLst>
            </a:custGeom>
            <a:solidFill>
              <a:srgbClr val="000000"/>
            </a:solidFill>
            <a:ln w="30430"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0C48FDB5-5C0F-8840-707C-6071637AD800}"/>
                </a:ext>
              </a:extLst>
            </p:cNvPr>
            <p:cNvSpPr/>
            <p:nvPr>
              <p:custDataLst>
                <p:tags r:id="rId112"/>
              </p:custDataLst>
            </p:nvPr>
          </p:nvSpPr>
          <p:spPr>
            <a:xfrm>
              <a:off x="11283201" y="4728655"/>
              <a:ext cx="136752" cy="140376"/>
            </a:xfrm>
            <a:custGeom>
              <a:avLst/>
              <a:gdLst>
                <a:gd name="connsiteX0" fmla="*/ 88524 w 136752"/>
                <a:gd name="connsiteY0" fmla="*/ 113845 h 140376"/>
                <a:gd name="connsiteX1" fmla="*/ 112175 w 136752"/>
                <a:gd name="connsiteY1" fmla="*/ 138923 h 140376"/>
                <a:gd name="connsiteX2" fmla="*/ 137039 w 136752"/>
                <a:gd name="connsiteY2" fmla="*/ 109869 h 140376"/>
                <a:gd name="connsiteX3" fmla="*/ 137039 w 136752"/>
                <a:gd name="connsiteY3" fmla="*/ 92742 h 140376"/>
                <a:gd name="connsiteX4" fmla="*/ 129459 w 136752"/>
                <a:gd name="connsiteY4" fmla="*/ 92742 h 140376"/>
                <a:gd name="connsiteX5" fmla="*/ 129459 w 136752"/>
                <a:gd name="connsiteY5" fmla="*/ 109869 h 140376"/>
                <a:gd name="connsiteX6" fmla="*/ 118543 w 136752"/>
                <a:gd name="connsiteY6" fmla="*/ 129442 h 140376"/>
                <a:gd name="connsiteX7" fmla="*/ 107323 w 136752"/>
                <a:gd name="connsiteY7" fmla="*/ 114150 h 140376"/>
                <a:gd name="connsiteX8" fmla="*/ 107323 w 136752"/>
                <a:gd name="connsiteY8" fmla="*/ 52984 h 140376"/>
                <a:gd name="connsiteX9" fmla="*/ 96408 w 136752"/>
                <a:gd name="connsiteY9" fmla="*/ 16896 h 140376"/>
                <a:gd name="connsiteX10" fmla="*/ 54866 w 136752"/>
                <a:gd name="connsiteY10" fmla="*/ 76 h 140376"/>
                <a:gd name="connsiteX11" fmla="*/ 9080 w 136752"/>
                <a:gd name="connsiteY11" fmla="*/ 34635 h 140376"/>
                <a:gd name="connsiteX12" fmla="*/ 23028 w 136752"/>
                <a:gd name="connsiteY12" fmla="*/ 49009 h 140376"/>
                <a:gd name="connsiteX13" fmla="*/ 36976 w 136752"/>
                <a:gd name="connsiteY13" fmla="*/ 34940 h 140376"/>
                <a:gd name="connsiteX14" fmla="*/ 21512 w 136752"/>
                <a:gd name="connsiteY14" fmla="*/ 20872 h 140376"/>
                <a:gd name="connsiteX15" fmla="*/ 54260 w 136752"/>
                <a:gd name="connsiteY15" fmla="*/ 6804 h 140376"/>
                <a:gd name="connsiteX16" fmla="*/ 86401 w 136752"/>
                <a:gd name="connsiteY16" fmla="*/ 45950 h 140376"/>
                <a:gd name="connsiteX17" fmla="*/ 86401 w 136752"/>
                <a:gd name="connsiteY17" fmla="*/ 57266 h 140376"/>
                <a:gd name="connsiteX18" fmla="*/ 30609 w 136752"/>
                <a:gd name="connsiteY18" fmla="*/ 68276 h 140376"/>
                <a:gd name="connsiteX19" fmla="*/ 287 w 136752"/>
                <a:gd name="connsiteY19" fmla="*/ 108034 h 140376"/>
                <a:gd name="connsiteX20" fmla="*/ 48802 w 136752"/>
                <a:gd name="connsiteY20" fmla="*/ 140452 h 140376"/>
                <a:gd name="connsiteX21" fmla="*/ 88524 w 136752"/>
                <a:gd name="connsiteY21" fmla="*/ 113845 h 140376"/>
                <a:gd name="connsiteX22" fmla="*/ 86401 w 136752"/>
                <a:gd name="connsiteY22" fmla="*/ 63688 h 140376"/>
                <a:gd name="connsiteX23" fmla="*/ 86401 w 136752"/>
                <a:gd name="connsiteY23" fmla="*/ 94271 h 140376"/>
                <a:gd name="connsiteX24" fmla="*/ 50925 w 136752"/>
                <a:gd name="connsiteY24" fmla="*/ 133724 h 140376"/>
                <a:gd name="connsiteX25" fmla="*/ 23635 w 136752"/>
                <a:gd name="connsiteY25" fmla="*/ 107728 h 140376"/>
                <a:gd name="connsiteX26" fmla="*/ 86401 w 136752"/>
                <a:gd name="connsiteY26" fmla="*/ 63688 h 14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6752" h="140376">
                  <a:moveTo>
                    <a:pt x="88524" y="113845"/>
                  </a:moveTo>
                  <a:cubicBezTo>
                    <a:pt x="89737" y="126078"/>
                    <a:pt x="97924" y="138923"/>
                    <a:pt x="112175" y="138923"/>
                  </a:cubicBezTo>
                  <a:cubicBezTo>
                    <a:pt x="118543" y="138923"/>
                    <a:pt x="137039" y="134641"/>
                    <a:pt x="137039" y="109869"/>
                  </a:cubicBezTo>
                  <a:lnTo>
                    <a:pt x="137039" y="92742"/>
                  </a:lnTo>
                  <a:lnTo>
                    <a:pt x="129459" y="92742"/>
                  </a:lnTo>
                  <a:lnTo>
                    <a:pt x="129459" y="109869"/>
                  </a:lnTo>
                  <a:cubicBezTo>
                    <a:pt x="129459" y="127607"/>
                    <a:pt x="121878" y="129442"/>
                    <a:pt x="118543" y="129442"/>
                  </a:cubicBezTo>
                  <a:cubicBezTo>
                    <a:pt x="108536" y="129442"/>
                    <a:pt x="107323" y="115680"/>
                    <a:pt x="107323" y="114150"/>
                  </a:cubicBezTo>
                  <a:lnTo>
                    <a:pt x="107323" y="52984"/>
                  </a:lnTo>
                  <a:cubicBezTo>
                    <a:pt x="107323" y="40140"/>
                    <a:pt x="107323" y="28212"/>
                    <a:pt x="96408" y="16896"/>
                  </a:cubicBezTo>
                  <a:cubicBezTo>
                    <a:pt x="84582" y="4969"/>
                    <a:pt x="69421" y="76"/>
                    <a:pt x="54866" y="76"/>
                  </a:cubicBezTo>
                  <a:cubicBezTo>
                    <a:pt x="30002" y="76"/>
                    <a:pt x="9080" y="14450"/>
                    <a:pt x="9080" y="34635"/>
                  </a:cubicBezTo>
                  <a:cubicBezTo>
                    <a:pt x="9080" y="43810"/>
                    <a:pt x="15145" y="49009"/>
                    <a:pt x="23028" y="49009"/>
                  </a:cubicBezTo>
                  <a:cubicBezTo>
                    <a:pt x="31519" y="49009"/>
                    <a:pt x="36976" y="42892"/>
                    <a:pt x="36976" y="34940"/>
                  </a:cubicBezTo>
                  <a:cubicBezTo>
                    <a:pt x="36976" y="31270"/>
                    <a:pt x="35460" y="21178"/>
                    <a:pt x="21512" y="20872"/>
                  </a:cubicBezTo>
                  <a:cubicBezTo>
                    <a:pt x="29699" y="10168"/>
                    <a:pt x="44557" y="6804"/>
                    <a:pt x="54260" y="6804"/>
                  </a:cubicBezTo>
                  <a:cubicBezTo>
                    <a:pt x="69118" y="6804"/>
                    <a:pt x="86401" y="18731"/>
                    <a:pt x="86401" y="45950"/>
                  </a:cubicBezTo>
                  <a:lnTo>
                    <a:pt x="86401" y="57266"/>
                  </a:lnTo>
                  <a:cubicBezTo>
                    <a:pt x="70937" y="58184"/>
                    <a:pt x="49712" y="59101"/>
                    <a:pt x="30609" y="68276"/>
                  </a:cubicBezTo>
                  <a:cubicBezTo>
                    <a:pt x="7867" y="78674"/>
                    <a:pt x="287" y="94577"/>
                    <a:pt x="287" y="108034"/>
                  </a:cubicBezTo>
                  <a:cubicBezTo>
                    <a:pt x="287" y="132806"/>
                    <a:pt x="29699" y="140452"/>
                    <a:pt x="48802" y="140452"/>
                  </a:cubicBezTo>
                  <a:cubicBezTo>
                    <a:pt x="68815" y="140452"/>
                    <a:pt x="82763" y="128219"/>
                    <a:pt x="88524" y="113845"/>
                  </a:cubicBezTo>
                  <a:close/>
                  <a:moveTo>
                    <a:pt x="86401" y="63688"/>
                  </a:moveTo>
                  <a:lnTo>
                    <a:pt x="86401" y="94271"/>
                  </a:lnTo>
                  <a:cubicBezTo>
                    <a:pt x="86401" y="123325"/>
                    <a:pt x="64569" y="133724"/>
                    <a:pt x="50925" y="133724"/>
                  </a:cubicBezTo>
                  <a:cubicBezTo>
                    <a:pt x="36067" y="133724"/>
                    <a:pt x="23635" y="123020"/>
                    <a:pt x="23635" y="107728"/>
                  </a:cubicBezTo>
                  <a:cubicBezTo>
                    <a:pt x="23635" y="90907"/>
                    <a:pt x="36370" y="65523"/>
                    <a:pt x="86401" y="63688"/>
                  </a:cubicBezTo>
                  <a:close/>
                </a:path>
              </a:pathLst>
            </a:custGeom>
            <a:solidFill>
              <a:srgbClr val="000000"/>
            </a:solidFill>
            <a:ln w="30430"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7E59E4D1-C035-863B-675F-C5C9DD6EDE60}"/>
                </a:ext>
              </a:extLst>
            </p:cNvPr>
            <p:cNvSpPr/>
            <p:nvPr>
              <p:custDataLst>
                <p:tags r:id="rId113"/>
              </p:custDataLst>
            </p:nvPr>
          </p:nvSpPr>
          <p:spPr>
            <a:xfrm>
              <a:off x="11430566" y="4653421"/>
              <a:ext cx="149487" cy="215610"/>
            </a:xfrm>
            <a:custGeom>
              <a:avLst/>
              <a:gdLst>
                <a:gd name="connsiteX0" fmla="*/ 43955 w 149487"/>
                <a:gd name="connsiteY0" fmla="*/ 97024 h 215610"/>
                <a:gd name="connsiteX1" fmla="*/ 43955 w 149487"/>
                <a:gd name="connsiteY1" fmla="*/ 76 h 215610"/>
                <a:gd name="connsiteX2" fmla="*/ 292 w 149487"/>
                <a:gd name="connsiteY2" fmla="*/ 3440 h 215610"/>
                <a:gd name="connsiteX3" fmla="*/ 292 w 149487"/>
                <a:gd name="connsiteY3" fmla="*/ 12921 h 215610"/>
                <a:gd name="connsiteX4" fmla="*/ 23943 w 149487"/>
                <a:gd name="connsiteY4" fmla="*/ 30047 h 215610"/>
                <a:gd name="connsiteX5" fmla="*/ 23943 w 149487"/>
                <a:gd name="connsiteY5" fmla="*/ 212322 h 215610"/>
                <a:gd name="connsiteX6" fmla="*/ 31523 w 149487"/>
                <a:gd name="connsiteY6" fmla="*/ 212322 h 215610"/>
                <a:gd name="connsiteX7" fmla="*/ 42439 w 149487"/>
                <a:gd name="connsiteY7" fmla="*/ 193360 h 215610"/>
                <a:gd name="connsiteX8" fmla="*/ 82161 w 149487"/>
                <a:gd name="connsiteY8" fmla="*/ 215686 h 215610"/>
                <a:gd name="connsiteX9" fmla="*/ 149779 w 149487"/>
                <a:gd name="connsiteY9" fmla="*/ 146263 h 215610"/>
                <a:gd name="connsiteX10" fmla="*/ 85497 w 149487"/>
                <a:gd name="connsiteY10" fmla="*/ 77145 h 215610"/>
                <a:gd name="connsiteX11" fmla="*/ 43955 w 149487"/>
                <a:gd name="connsiteY11" fmla="*/ 97024 h 215610"/>
                <a:gd name="connsiteX12" fmla="*/ 44865 w 149487"/>
                <a:gd name="connsiteY12" fmla="*/ 177457 h 215610"/>
                <a:gd name="connsiteX13" fmla="*/ 44865 w 149487"/>
                <a:gd name="connsiteY13" fmla="*/ 114456 h 215610"/>
                <a:gd name="connsiteX14" fmla="*/ 48201 w 149487"/>
                <a:gd name="connsiteY14" fmla="*/ 103446 h 215610"/>
                <a:gd name="connsiteX15" fmla="*/ 83981 w 149487"/>
                <a:gd name="connsiteY15" fmla="*/ 83873 h 215610"/>
                <a:gd name="connsiteX16" fmla="*/ 115819 w 149487"/>
                <a:gd name="connsiteY16" fmla="*/ 103446 h 215610"/>
                <a:gd name="connsiteX17" fmla="*/ 124612 w 149487"/>
                <a:gd name="connsiteY17" fmla="*/ 145957 h 215610"/>
                <a:gd name="connsiteX18" fmla="*/ 115212 w 149487"/>
                <a:gd name="connsiteY18" fmla="*/ 189385 h 215610"/>
                <a:gd name="connsiteX19" fmla="*/ 80948 w 149487"/>
                <a:gd name="connsiteY19" fmla="*/ 208958 h 215610"/>
                <a:gd name="connsiteX20" fmla="*/ 49110 w 149487"/>
                <a:gd name="connsiteY20" fmla="*/ 190302 h 215610"/>
                <a:gd name="connsiteX21" fmla="*/ 44865 w 149487"/>
                <a:gd name="connsiteY21" fmla="*/ 177457 h 21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9487" h="215610">
                  <a:moveTo>
                    <a:pt x="43955" y="97024"/>
                  </a:moveTo>
                  <a:lnTo>
                    <a:pt x="43955" y="76"/>
                  </a:lnTo>
                  <a:lnTo>
                    <a:pt x="292" y="3440"/>
                  </a:lnTo>
                  <a:lnTo>
                    <a:pt x="292" y="12921"/>
                  </a:lnTo>
                  <a:cubicBezTo>
                    <a:pt x="21517" y="12921"/>
                    <a:pt x="23943" y="15061"/>
                    <a:pt x="23943" y="30047"/>
                  </a:cubicBezTo>
                  <a:lnTo>
                    <a:pt x="23943" y="212322"/>
                  </a:lnTo>
                  <a:lnTo>
                    <a:pt x="31523" y="212322"/>
                  </a:lnTo>
                  <a:cubicBezTo>
                    <a:pt x="31827" y="212016"/>
                    <a:pt x="34252" y="207735"/>
                    <a:pt x="42439" y="193360"/>
                  </a:cubicBezTo>
                  <a:cubicBezTo>
                    <a:pt x="46988" y="200395"/>
                    <a:pt x="59723" y="215686"/>
                    <a:pt x="82161" y="215686"/>
                  </a:cubicBezTo>
                  <a:cubicBezTo>
                    <a:pt x="118244" y="215686"/>
                    <a:pt x="149779" y="185715"/>
                    <a:pt x="149779" y="146263"/>
                  </a:cubicBezTo>
                  <a:cubicBezTo>
                    <a:pt x="149779" y="107422"/>
                    <a:pt x="120064" y="77145"/>
                    <a:pt x="85497" y="77145"/>
                  </a:cubicBezTo>
                  <a:cubicBezTo>
                    <a:pt x="61845" y="77145"/>
                    <a:pt x="48807" y="91519"/>
                    <a:pt x="43955" y="97024"/>
                  </a:cubicBezTo>
                  <a:close/>
                  <a:moveTo>
                    <a:pt x="44865" y="177457"/>
                  </a:moveTo>
                  <a:lnTo>
                    <a:pt x="44865" y="114456"/>
                  </a:lnTo>
                  <a:cubicBezTo>
                    <a:pt x="44865" y="108646"/>
                    <a:pt x="44865" y="108340"/>
                    <a:pt x="48201" y="103446"/>
                  </a:cubicBezTo>
                  <a:cubicBezTo>
                    <a:pt x="60026" y="86320"/>
                    <a:pt x="76703" y="83873"/>
                    <a:pt x="83981" y="83873"/>
                  </a:cubicBezTo>
                  <a:cubicBezTo>
                    <a:pt x="97625" y="83873"/>
                    <a:pt x="108541" y="91825"/>
                    <a:pt x="115819" y="103446"/>
                  </a:cubicBezTo>
                  <a:cubicBezTo>
                    <a:pt x="123702" y="115985"/>
                    <a:pt x="124612" y="133418"/>
                    <a:pt x="124612" y="145957"/>
                  </a:cubicBezTo>
                  <a:cubicBezTo>
                    <a:pt x="124612" y="157273"/>
                    <a:pt x="124006" y="175622"/>
                    <a:pt x="115212" y="189385"/>
                  </a:cubicBezTo>
                  <a:cubicBezTo>
                    <a:pt x="108845" y="198865"/>
                    <a:pt x="97322" y="208958"/>
                    <a:pt x="80948" y="208958"/>
                  </a:cubicBezTo>
                  <a:cubicBezTo>
                    <a:pt x="67303" y="208958"/>
                    <a:pt x="56388" y="201618"/>
                    <a:pt x="49110" y="190302"/>
                  </a:cubicBezTo>
                  <a:cubicBezTo>
                    <a:pt x="44865" y="183880"/>
                    <a:pt x="44865" y="182962"/>
                    <a:pt x="44865" y="177457"/>
                  </a:cubicBezTo>
                  <a:close/>
                </a:path>
              </a:pathLst>
            </a:custGeom>
            <a:solidFill>
              <a:srgbClr val="000000"/>
            </a:solidFill>
            <a:ln w="30430"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518E11C7-13ED-B012-221A-0732C77DB37A}"/>
                </a:ext>
              </a:extLst>
            </p:cNvPr>
            <p:cNvSpPr/>
            <p:nvPr>
              <p:custDataLst>
                <p:tags r:id="rId114"/>
              </p:custDataLst>
            </p:nvPr>
          </p:nvSpPr>
          <p:spPr>
            <a:xfrm>
              <a:off x="11600538" y="4661067"/>
              <a:ext cx="64889" cy="204600"/>
            </a:xfrm>
            <a:custGeom>
              <a:avLst/>
              <a:gdLst>
                <a:gd name="connsiteX0" fmla="*/ 43961 w 64889"/>
                <a:gd name="connsiteY0" fmla="*/ 69499 h 204600"/>
                <a:gd name="connsiteX1" fmla="*/ 1510 w 64889"/>
                <a:gd name="connsiteY1" fmla="*/ 72863 h 204600"/>
                <a:gd name="connsiteX2" fmla="*/ 1510 w 64889"/>
                <a:gd name="connsiteY2" fmla="*/ 82344 h 204600"/>
                <a:gd name="connsiteX3" fmla="*/ 23949 w 64889"/>
                <a:gd name="connsiteY3" fmla="*/ 99165 h 204600"/>
                <a:gd name="connsiteX4" fmla="*/ 23949 w 64889"/>
                <a:gd name="connsiteY4" fmla="*/ 181433 h 204600"/>
                <a:gd name="connsiteX5" fmla="*/ 297 w 64889"/>
                <a:gd name="connsiteY5" fmla="*/ 195195 h 204600"/>
                <a:gd name="connsiteX6" fmla="*/ 297 w 64889"/>
                <a:gd name="connsiteY6" fmla="*/ 204676 h 204600"/>
                <a:gd name="connsiteX7" fmla="*/ 33652 w 64889"/>
                <a:gd name="connsiteY7" fmla="*/ 203759 h 204600"/>
                <a:gd name="connsiteX8" fmla="*/ 65186 w 64889"/>
                <a:gd name="connsiteY8" fmla="*/ 204676 h 204600"/>
                <a:gd name="connsiteX9" fmla="*/ 65186 w 64889"/>
                <a:gd name="connsiteY9" fmla="*/ 195195 h 204600"/>
                <a:gd name="connsiteX10" fmla="*/ 43961 w 64889"/>
                <a:gd name="connsiteY10" fmla="*/ 181739 h 204600"/>
                <a:gd name="connsiteX11" fmla="*/ 43961 w 64889"/>
                <a:gd name="connsiteY11" fmla="*/ 69499 h 204600"/>
                <a:gd name="connsiteX12" fmla="*/ 45174 w 64889"/>
                <a:gd name="connsiteY12" fmla="*/ 16285 h 204600"/>
                <a:gd name="connsiteX13" fmla="*/ 29103 w 64889"/>
                <a:gd name="connsiteY13" fmla="*/ 76 h 204600"/>
                <a:gd name="connsiteX14" fmla="*/ 13033 w 64889"/>
                <a:gd name="connsiteY14" fmla="*/ 16285 h 204600"/>
                <a:gd name="connsiteX15" fmla="*/ 29103 w 64889"/>
                <a:gd name="connsiteY15" fmla="*/ 32494 h 204600"/>
                <a:gd name="connsiteX16" fmla="*/ 45174 w 64889"/>
                <a:gd name="connsiteY16" fmla="*/ 16285 h 20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889" h="204600">
                  <a:moveTo>
                    <a:pt x="43961" y="69499"/>
                  </a:moveTo>
                  <a:lnTo>
                    <a:pt x="1510" y="72863"/>
                  </a:lnTo>
                  <a:lnTo>
                    <a:pt x="1510" y="82344"/>
                  </a:lnTo>
                  <a:cubicBezTo>
                    <a:pt x="21220" y="82344"/>
                    <a:pt x="23949" y="84179"/>
                    <a:pt x="23949" y="99165"/>
                  </a:cubicBezTo>
                  <a:lnTo>
                    <a:pt x="23949" y="181433"/>
                  </a:lnTo>
                  <a:cubicBezTo>
                    <a:pt x="23949" y="195195"/>
                    <a:pt x="20613" y="195195"/>
                    <a:pt x="297" y="195195"/>
                  </a:cubicBezTo>
                  <a:lnTo>
                    <a:pt x="297" y="204676"/>
                  </a:lnTo>
                  <a:cubicBezTo>
                    <a:pt x="10000" y="204370"/>
                    <a:pt x="26374" y="203759"/>
                    <a:pt x="33652" y="203759"/>
                  </a:cubicBezTo>
                  <a:cubicBezTo>
                    <a:pt x="44264" y="203759"/>
                    <a:pt x="54877" y="204370"/>
                    <a:pt x="65186" y="204676"/>
                  </a:cubicBezTo>
                  <a:lnTo>
                    <a:pt x="65186" y="195195"/>
                  </a:lnTo>
                  <a:cubicBezTo>
                    <a:pt x="45174" y="195195"/>
                    <a:pt x="43961" y="193666"/>
                    <a:pt x="43961" y="181739"/>
                  </a:cubicBezTo>
                  <a:lnTo>
                    <a:pt x="43961" y="69499"/>
                  </a:lnTo>
                  <a:close/>
                  <a:moveTo>
                    <a:pt x="45174" y="16285"/>
                  </a:moveTo>
                  <a:cubicBezTo>
                    <a:pt x="45174" y="6498"/>
                    <a:pt x="37593" y="76"/>
                    <a:pt x="29103" y="76"/>
                  </a:cubicBezTo>
                  <a:cubicBezTo>
                    <a:pt x="19703" y="76"/>
                    <a:pt x="13033" y="8333"/>
                    <a:pt x="13033" y="16285"/>
                  </a:cubicBezTo>
                  <a:cubicBezTo>
                    <a:pt x="13033" y="24542"/>
                    <a:pt x="19703" y="32494"/>
                    <a:pt x="29103" y="32494"/>
                  </a:cubicBezTo>
                  <a:cubicBezTo>
                    <a:pt x="37593" y="32494"/>
                    <a:pt x="45174" y="26071"/>
                    <a:pt x="45174" y="16285"/>
                  </a:cubicBezTo>
                  <a:close/>
                </a:path>
              </a:pathLst>
            </a:custGeom>
            <a:solidFill>
              <a:srgbClr val="000000"/>
            </a:solidFill>
            <a:ln w="30430"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D367837F-B5F7-C78D-80CD-54740AFD0517}"/>
                </a:ext>
              </a:extLst>
            </p:cNvPr>
            <p:cNvSpPr/>
            <p:nvPr>
              <p:custDataLst>
                <p:tags r:id="rId115"/>
              </p:custDataLst>
            </p:nvPr>
          </p:nvSpPr>
          <p:spPr>
            <a:xfrm>
              <a:off x="11684766" y="4653421"/>
              <a:ext cx="67314" cy="212246"/>
            </a:xfrm>
            <a:custGeom>
              <a:avLst/>
              <a:gdLst>
                <a:gd name="connsiteX0" fmla="*/ 43964 w 67314"/>
                <a:gd name="connsiteY0" fmla="*/ 76 h 212246"/>
                <a:gd name="connsiteX1" fmla="*/ 300 w 67314"/>
                <a:gd name="connsiteY1" fmla="*/ 3440 h 212246"/>
                <a:gd name="connsiteX2" fmla="*/ 300 w 67314"/>
                <a:gd name="connsiteY2" fmla="*/ 12921 h 212246"/>
                <a:gd name="connsiteX3" fmla="*/ 23951 w 67314"/>
                <a:gd name="connsiteY3" fmla="*/ 30047 h 212246"/>
                <a:gd name="connsiteX4" fmla="*/ 23951 w 67314"/>
                <a:gd name="connsiteY4" fmla="*/ 189079 h 212246"/>
                <a:gd name="connsiteX5" fmla="*/ 300 w 67314"/>
                <a:gd name="connsiteY5" fmla="*/ 202841 h 212246"/>
                <a:gd name="connsiteX6" fmla="*/ 300 w 67314"/>
                <a:gd name="connsiteY6" fmla="*/ 212322 h 212246"/>
                <a:gd name="connsiteX7" fmla="*/ 33958 w 67314"/>
                <a:gd name="connsiteY7" fmla="*/ 211404 h 212246"/>
                <a:gd name="connsiteX8" fmla="*/ 67615 w 67314"/>
                <a:gd name="connsiteY8" fmla="*/ 212322 h 212246"/>
                <a:gd name="connsiteX9" fmla="*/ 67615 w 67314"/>
                <a:gd name="connsiteY9" fmla="*/ 202841 h 212246"/>
                <a:gd name="connsiteX10" fmla="*/ 43964 w 67314"/>
                <a:gd name="connsiteY10" fmla="*/ 189079 h 212246"/>
                <a:gd name="connsiteX11" fmla="*/ 43964 w 67314"/>
                <a:gd name="connsiteY11" fmla="*/ 76 h 21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314" h="212246">
                  <a:moveTo>
                    <a:pt x="43964" y="76"/>
                  </a:moveTo>
                  <a:lnTo>
                    <a:pt x="300" y="3440"/>
                  </a:lnTo>
                  <a:lnTo>
                    <a:pt x="300" y="12921"/>
                  </a:lnTo>
                  <a:cubicBezTo>
                    <a:pt x="21526" y="12921"/>
                    <a:pt x="23951" y="15061"/>
                    <a:pt x="23951" y="30047"/>
                  </a:cubicBezTo>
                  <a:lnTo>
                    <a:pt x="23951" y="189079"/>
                  </a:lnTo>
                  <a:cubicBezTo>
                    <a:pt x="23951" y="202841"/>
                    <a:pt x="20616" y="202841"/>
                    <a:pt x="300" y="202841"/>
                  </a:cubicBezTo>
                  <a:lnTo>
                    <a:pt x="300" y="212322"/>
                  </a:lnTo>
                  <a:cubicBezTo>
                    <a:pt x="10306" y="212016"/>
                    <a:pt x="26377" y="211404"/>
                    <a:pt x="33958" y="211404"/>
                  </a:cubicBezTo>
                  <a:cubicBezTo>
                    <a:pt x="41538" y="211404"/>
                    <a:pt x="56396" y="212016"/>
                    <a:pt x="67615" y="212322"/>
                  </a:cubicBezTo>
                  <a:lnTo>
                    <a:pt x="67615" y="202841"/>
                  </a:lnTo>
                  <a:cubicBezTo>
                    <a:pt x="47299" y="202841"/>
                    <a:pt x="43964" y="202841"/>
                    <a:pt x="43964" y="189079"/>
                  </a:cubicBezTo>
                  <a:lnTo>
                    <a:pt x="43964" y="76"/>
                  </a:lnTo>
                  <a:close/>
                </a:path>
              </a:pathLst>
            </a:custGeom>
            <a:solidFill>
              <a:srgbClr val="000000"/>
            </a:solidFill>
            <a:ln w="30430"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D26C70AD-E03A-4457-AA72-FB7D90850313}"/>
                </a:ext>
              </a:extLst>
            </p:cNvPr>
            <p:cNvSpPr/>
            <p:nvPr>
              <p:custDataLst>
                <p:tags r:id="rId116"/>
              </p:custDataLst>
            </p:nvPr>
          </p:nvSpPr>
          <p:spPr>
            <a:xfrm>
              <a:off x="11768994" y="4661067"/>
              <a:ext cx="64889" cy="204600"/>
            </a:xfrm>
            <a:custGeom>
              <a:avLst/>
              <a:gdLst>
                <a:gd name="connsiteX0" fmla="*/ 43967 w 64889"/>
                <a:gd name="connsiteY0" fmla="*/ 69499 h 204600"/>
                <a:gd name="connsiteX1" fmla="*/ 1516 w 64889"/>
                <a:gd name="connsiteY1" fmla="*/ 72863 h 204600"/>
                <a:gd name="connsiteX2" fmla="*/ 1516 w 64889"/>
                <a:gd name="connsiteY2" fmla="*/ 82344 h 204600"/>
                <a:gd name="connsiteX3" fmla="*/ 23954 w 64889"/>
                <a:gd name="connsiteY3" fmla="*/ 99165 h 204600"/>
                <a:gd name="connsiteX4" fmla="*/ 23954 w 64889"/>
                <a:gd name="connsiteY4" fmla="*/ 181433 h 204600"/>
                <a:gd name="connsiteX5" fmla="*/ 303 w 64889"/>
                <a:gd name="connsiteY5" fmla="*/ 195195 h 204600"/>
                <a:gd name="connsiteX6" fmla="*/ 303 w 64889"/>
                <a:gd name="connsiteY6" fmla="*/ 204676 h 204600"/>
                <a:gd name="connsiteX7" fmla="*/ 33657 w 64889"/>
                <a:gd name="connsiteY7" fmla="*/ 203759 h 204600"/>
                <a:gd name="connsiteX8" fmla="*/ 65192 w 64889"/>
                <a:gd name="connsiteY8" fmla="*/ 204676 h 204600"/>
                <a:gd name="connsiteX9" fmla="*/ 65192 w 64889"/>
                <a:gd name="connsiteY9" fmla="*/ 195195 h 204600"/>
                <a:gd name="connsiteX10" fmla="*/ 43967 w 64889"/>
                <a:gd name="connsiteY10" fmla="*/ 181739 h 204600"/>
                <a:gd name="connsiteX11" fmla="*/ 43967 w 64889"/>
                <a:gd name="connsiteY11" fmla="*/ 69499 h 204600"/>
                <a:gd name="connsiteX12" fmla="*/ 45179 w 64889"/>
                <a:gd name="connsiteY12" fmla="*/ 16285 h 204600"/>
                <a:gd name="connsiteX13" fmla="*/ 29109 w 64889"/>
                <a:gd name="connsiteY13" fmla="*/ 76 h 204600"/>
                <a:gd name="connsiteX14" fmla="*/ 13038 w 64889"/>
                <a:gd name="connsiteY14" fmla="*/ 16285 h 204600"/>
                <a:gd name="connsiteX15" fmla="*/ 29109 w 64889"/>
                <a:gd name="connsiteY15" fmla="*/ 32494 h 204600"/>
                <a:gd name="connsiteX16" fmla="*/ 45179 w 64889"/>
                <a:gd name="connsiteY16" fmla="*/ 16285 h 20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889" h="204600">
                  <a:moveTo>
                    <a:pt x="43967" y="69499"/>
                  </a:moveTo>
                  <a:lnTo>
                    <a:pt x="1516" y="72863"/>
                  </a:lnTo>
                  <a:lnTo>
                    <a:pt x="1516" y="82344"/>
                  </a:lnTo>
                  <a:cubicBezTo>
                    <a:pt x="21225" y="82344"/>
                    <a:pt x="23954" y="84179"/>
                    <a:pt x="23954" y="99165"/>
                  </a:cubicBezTo>
                  <a:lnTo>
                    <a:pt x="23954" y="181433"/>
                  </a:lnTo>
                  <a:cubicBezTo>
                    <a:pt x="23954" y="195195"/>
                    <a:pt x="20619" y="195195"/>
                    <a:pt x="303" y="195195"/>
                  </a:cubicBezTo>
                  <a:lnTo>
                    <a:pt x="303" y="204676"/>
                  </a:lnTo>
                  <a:cubicBezTo>
                    <a:pt x="10006" y="204370"/>
                    <a:pt x="26380" y="203759"/>
                    <a:pt x="33657" y="203759"/>
                  </a:cubicBezTo>
                  <a:cubicBezTo>
                    <a:pt x="44270" y="203759"/>
                    <a:pt x="54882" y="204370"/>
                    <a:pt x="65192" y="204676"/>
                  </a:cubicBezTo>
                  <a:lnTo>
                    <a:pt x="65192" y="195195"/>
                  </a:lnTo>
                  <a:cubicBezTo>
                    <a:pt x="45179" y="195195"/>
                    <a:pt x="43967" y="193666"/>
                    <a:pt x="43967" y="181739"/>
                  </a:cubicBezTo>
                  <a:lnTo>
                    <a:pt x="43967" y="69499"/>
                  </a:lnTo>
                  <a:close/>
                  <a:moveTo>
                    <a:pt x="45179" y="16285"/>
                  </a:moveTo>
                  <a:cubicBezTo>
                    <a:pt x="45179" y="6498"/>
                    <a:pt x="37599" y="76"/>
                    <a:pt x="29109" y="76"/>
                  </a:cubicBezTo>
                  <a:cubicBezTo>
                    <a:pt x="19709" y="76"/>
                    <a:pt x="13038" y="8333"/>
                    <a:pt x="13038" y="16285"/>
                  </a:cubicBezTo>
                  <a:cubicBezTo>
                    <a:pt x="13038" y="24542"/>
                    <a:pt x="19709" y="32494"/>
                    <a:pt x="29109" y="32494"/>
                  </a:cubicBezTo>
                  <a:cubicBezTo>
                    <a:pt x="37599" y="32494"/>
                    <a:pt x="45179" y="26071"/>
                    <a:pt x="45179" y="16285"/>
                  </a:cubicBezTo>
                  <a:close/>
                </a:path>
              </a:pathLst>
            </a:custGeom>
            <a:solidFill>
              <a:srgbClr val="000000"/>
            </a:solidFill>
            <a:ln w="30430"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B75BAB82-95ED-DA4C-5DBF-2CFEC485D467}"/>
                </a:ext>
              </a:extLst>
            </p:cNvPr>
            <p:cNvSpPr/>
            <p:nvPr>
              <p:custDataLst>
                <p:tags r:id="rId117"/>
              </p:custDataLst>
            </p:nvPr>
          </p:nvSpPr>
          <p:spPr>
            <a:xfrm>
              <a:off x="11848977" y="4677581"/>
              <a:ext cx="94907" cy="191449"/>
            </a:xfrm>
            <a:custGeom>
              <a:avLst/>
              <a:gdLst>
                <a:gd name="connsiteX0" fmla="*/ 47002 w 94907"/>
                <a:gd name="connsiteY0" fmla="*/ 65829 h 191449"/>
                <a:gd name="connsiteX1" fmla="*/ 90362 w 94907"/>
                <a:gd name="connsiteY1" fmla="*/ 65829 h 191449"/>
                <a:gd name="connsiteX2" fmla="*/ 90362 w 94907"/>
                <a:gd name="connsiteY2" fmla="*/ 56349 h 191449"/>
                <a:gd name="connsiteX3" fmla="*/ 47002 w 94907"/>
                <a:gd name="connsiteY3" fmla="*/ 56349 h 191449"/>
                <a:gd name="connsiteX4" fmla="*/ 47002 w 94907"/>
                <a:gd name="connsiteY4" fmla="*/ 76 h 191449"/>
                <a:gd name="connsiteX5" fmla="*/ 39421 w 94907"/>
                <a:gd name="connsiteY5" fmla="*/ 76 h 191449"/>
                <a:gd name="connsiteX6" fmla="*/ 306 w 94907"/>
                <a:gd name="connsiteY6" fmla="*/ 59101 h 191449"/>
                <a:gd name="connsiteX7" fmla="*/ 306 w 94907"/>
                <a:gd name="connsiteY7" fmla="*/ 65829 h 191449"/>
                <a:gd name="connsiteX8" fmla="*/ 26079 w 94907"/>
                <a:gd name="connsiteY8" fmla="*/ 65829 h 191449"/>
                <a:gd name="connsiteX9" fmla="*/ 26079 w 94907"/>
                <a:gd name="connsiteY9" fmla="*/ 150238 h 191449"/>
                <a:gd name="connsiteX10" fmla="*/ 65195 w 94907"/>
                <a:gd name="connsiteY10" fmla="*/ 191526 h 191449"/>
                <a:gd name="connsiteX11" fmla="*/ 95214 w 94907"/>
                <a:gd name="connsiteY11" fmla="*/ 150238 h 191449"/>
                <a:gd name="connsiteX12" fmla="*/ 95214 w 94907"/>
                <a:gd name="connsiteY12" fmla="*/ 132806 h 191449"/>
                <a:gd name="connsiteX13" fmla="*/ 87633 w 94907"/>
                <a:gd name="connsiteY13" fmla="*/ 132806 h 191449"/>
                <a:gd name="connsiteX14" fmla="*/ 87633 w 94907"/>
                <a:gd name="connsiteY14" fmla="*/ 149627 h 191449"/>
                <a:gd name="connsiteX15" fmla="*/ 67317 w 94907"/>
                <a:gd name="connsiteY15" fmla="*/ 183880 h 191449"/>
                <a:gd name="connsiteX16" fmla="*/ 47002 w 94907"/>
                <a:gd name="connsiteY16" fmla="*/ 150850 h 191449"/>
                <a:gd name="connsiteX17" fmla="*/ 47002 w 94907"/>
                <a:gd name="connsiteY17" fmla="*/ 65829 h 19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907" h="191449">
                  <a:moveTo>
                    <a:pt x="47002" y="65829"/>
                  </a:moveTo>
                  <a:lnTo>
                    <a:pt x="90362" y="65829"/>
                  </a:lnTo>
                  <a:lnTo>
                    <a:pt x="90362" y="56349"/>
                  </a:lnTo>
                  <a:lnTo>
                    <a:pt x="47002" y="56349"/>
                  </a:lnTo>
                  <a:lnTo>
                    <a:pt x="47002" y="76"/>
                  </a:lnTo>
                  <a:lnTo>
                    <a:pt x="39421" y="76"/>
                  </a:lnTo>
                  <a:cubicBezTo>
                    <a:pt x="39118" y="25154"/>
                    <a:pt x="30021" y="57878"/>
                    <a:pt x="306" y="59101"/>
                  </a:cubicBezTo>
                  <a:lnTo>
                    <a:pt x="306" y="65829"/>
                  </a:lnTo>
                  <a:lnTo>
                    <a:pt x="26079" y="65829"/>
                  </a:lnTo>
                  <a:lnTo>
                    <a:pt x="26079" y="150238"/>
                  </a:lnTo>
                  <a:cubicBezTo>
                    <a:pt x="26079" y="187856"/>
                    <a:pt x="54279" y="191526"/>
                    <a:pt x="65195" y="191526"/>
                  </a:cubicBezTo>
                  <a:cubicBezTo>
                    <a:pt x="86723" y="191526"/>
                    <a:pt x="95214" y="169812"/>
                    <a:pt x="95214" y="150238"/>
                  </a:cubicBezTo>
                  <a:lnTo>
                    <a:pt x="95214" y="132806"/>
                  </a:lnTo>
                  <a:lnTo>
                    <a:pt x="87633" y="132806"/>
                  </a:lnTo>
                  <a:lnTo>
                    <a:pt x="87633" y="149627"/>
                  </a:lnTo>
                  <a:cubicBezTo>
                    <a:pt x="87633" y="172258"/>
                    <a:pt x="78536" y="183880"/>
                    <a:pt x="67317" y="183880"/>
                  </a:cubicBezTo>
                  <a:cubicBezTo>
                    <a:pt x="47002" y="183880"/>
                    <a:pt x="47002" y="156049"/>
                    <a:pt x="47002" y="150850"/>
                  </a:cubicBezTo>
                  <a:lnTo>
                    <a:pt x="47002" y="65829"/>
                  </a:lnTo>
                  <a:close/>
                </a:path>
              </a:pathLst>
            </a:custGeom>
            <a:solidFill>
              <a:srgbClr val="000000"/>
            </a:solidFill>
            <a:ln w="30430"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D9C431A3-E22C-8DA2-115E-B4548198CB64}"/>
                </a:ext>
              </a:extLst>
            </p:cNvPr>
            <p:cNvSpPr/>
            <p:nvPr>
              <p:custDataLst>
                <p:tags r:id="rId118"/>
              </p:custDataLst>
            </p:nvPr>
          </p:nvSpPr>
          <p:spPr>
            <a:xfrm>
              <a:off x="11958473" y="4733854"/>
              <a:ext cx="148274" cy="194508"/>
            </a:xfrm>
            <a:custGeom>
              <a:avLst/>
              <a:gdLst>
                <a:gd name="connsiteX0" fmla="*/ 120384 w 148274"/>
                <a:gd name="connsiteY0" fmla="*/ 29130 h 194508"/>
                <a:gd name="connsiteX1" fmla="*/ 148584 w 148274"/>
                <a:gd name="connsiteY1" fmla="*/ 9557 h 194508"/>
                <a:gd name="connsiteX2" fmla="*/ 148584 w 148274"/>
                <a:gd name="connsiteY2" fmla="*/ 76 h 194508"/>
                <a:gd name="connsiteX3" fmla="*/ 125842 w 148274"/>
                <a:gd name="connsiteY3" fmla="*/ 993 h 194508"/>
                <a:gd name="connsiteX4" fmla="*/ 99462 w 148274"/>
                <a:gd name="connsiteY4" fmla="*/ 76 h 194508"/>
                <a:gd name="connsiteX5" fmla="*/ 99462 w 148274"/>
                <a:gd name="connsiteY5" fmla="*/ 9557 h 194508"/>
                <a:gd name="connsiteX6" fmla="*/ 113714 w 148274"/>
                <a:gd name="connsiteY6" fmla="*/ 22707 h 194508"/>
                <a:gd name="connsiteX7" fmla="*/ 111894 w 148274"/>
                <a:gd name="connsiteY7" fmla="*/ 30047 h 194508"/>
                <a:gd name="connsiteX8" fmla="*/ 81269 w 148274"/>
                <a:gd name="connsiteY8" fmla="*/ 105281 h 194508"/>
                <a:gd name="connsiteX9" fmla="*/ 47612 w 148274"/>
                <a:gd name="connsiteY9" fmla="*/ 23013 h 194508"/>
                <a:gd name="connsiteX10" fmla="*/ 45792 w 148274"/>
                <a:gd name="connsiteY10" fmla="*/ 17508 h 194508"/>
                <a:gd name="connsiteX11" fmla="*/ 62773 w 148274"/>
                <a:gd name="connsiteY11" fmla="*/ 9557 h 194508"/>
                <a:gd name="connsiteX12" fmla="*/ 62773 w 148274"/>
                <a:gd name="connsiteY12" fmla="*/ 76 h 194508"/>
                <a:gd name="connsiteX13" fmla="*/ 29722 w 148274"/>
                <a:gd name="connsiteY13" fmla="*/ 993 h 194508"/>
                <a:gd name="connsiteX14" fmla="*/ 309 w 148274"/>
                <a:gd name="connsiteY14" fmla="*/ 76 h 194508"/>
                <a:gd name="connsiteX15" fmla="*/ 309 w 148274"/>
                <a:gd name="connsiteY15" fmla="*/ 9557 h 194508"/>
                <a:gd name="connsiteX16" fmla="*/ 24870 w 148274"/>
                <a:gd name="connsiteY16" fmla="*/ 20261 h 194508"/>
                <a:gd name="connsiteX17" fmla="*/ 70353 w 148274"/>
                <a:gd name="connsiteY17" fmla="*/ 131889 h 194508"/>
                <a:gd name="connsiteX18" fmla="*/ 62773 w 148274"/>
                <a:gd name="connsiteY18" fmla="*/ 149933 h 194508"/>
                <a:gd name="connsiteX19" fmla="*/ 28205 w 148274"/>
                <a:gd name="connsiteY19" fmla="*/ 187856 h 194508"/>
                <a:gd name="connsiteX20" fmla="*/ 13954 w 148274"/>
                <a:gd name="connsiteY20" fmla="*/ 182351 h 194508"/>
                <a:gd name="connsiteX21" fmla="*/ 25780 w 148274"/>
                <a:gd name="connsiteY21" fmla="*/ 169506 h 194508"/>
                <a:gd name="connsiteX22" fmla="*/ 13045 w 148274"/>
                <a:gd name="connsiteY22" fmla="*/ 156661 h 194508"/>
                <a:gd name="connsiteX23" fmla="*/ 309 w 148274"/>
                <a:gd name="connsiteY23" fmla="*/ 169812 h 194508"/>
                <a:gd name="connsiteX24" fmla="*/ 28205 w 148274"/>
                <a:gd name="connsiteY24" fmla="*/ 194584 h 194508"/>
                <a:gd name="connsiteX25" fmla="*/ 67018 w 148274"/>
                <a:gd name="connsiteY25" fmla="*/ 159719 h 194508"/>
                <a:gd name="connsiteX26" fmla="*/ 120384 w 148274"/>
                <a:gd name="connsiteY26" fmla="*/ 29130 h 19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8274" h="194508">
                  <a:moveTo>
                    <a:pt x="120384" y="29130"/>
                  </a:moveTo>
                  <a:cubicBezTo>
                    <a:pt x="128268" y="9862"/>
                    <a:pt x="143732" y="9557"/>
                    <a:pt x="148584" y="9557"/>
                  </a:cubicBezTo>
                  <a:lnTo>
                    <a:pt x="148584" y="76"/>
                  </a:lnTo>
                  <a:cubicBezTo>
                    <a:pt x="141610" y="687"/>
                    <a:pt x="132816" y="993"/>
                    <a:pt x="125842" y="993"/>
                  </a:cubicBezTo>
                  <a:cubicBezTo>
                    <a:pt x="120384" y="993"/>
                    <a:pt x="106133" y="382"/>
                    <a:pt x="99462" y="76"/>
                  </a:cubicBezTo>
                  <a:lnTo>
                    <a:pt x="99462" y="9557"/>
                  </a:lnTo>
                  <a:cubicBezTo>
                    <a:pt x="108862" y="9862"/>
                    <a:pt x="113714" y="15061"/>
                    <a:pt x="113714" y="22707"/>
                  </a:cubicBezTo>
                  <a:cubicBezTo>
                    <a:pt x="113714" y="25766"/>
                    <a:pt x="113410" y="26377"/>
                    <a:pt x="111894" y="30047"/>
                  </a:cubicBezTo>
                  <a:lnTo>
                    <a:pt x="81269" y="105281"/>
                  </a:lnTo>
                  <a:lnTo>
                    <a:pt x="47612" y="23013"/>
                  </a:lnTo>
                  <a:cubicBezTo>
                    <a:pt x="46399" y="19955"/>
                    <a:pt x="45792" y="18731"/>
                    <a:pt x="45792" y="17508"/>
                  </a:cubicBezTo>
                  <a:cubicBezTo>
                    <a:pt x="45792" y="9557"/>
                    <a:pt x="57011" y="9557"/>
                    <a:pt x="62773" y="9557"/>
                  </a:cubicBezTo>
                  <a:lnTo>
                    <a:pt x="62773" y="76"/>
                  </a:lnTo>
                  <a:cubicBezTo>
                    <a:pt x="54889" y="382"/>
                    <a:pt x="34876" y="993"/>
                    <a:pt x="29722" y="993"/>
                  </a:cubicBezTo>
                  <a:cubicBezTo>
                    <a:pt x="21535" y="993"/>
                    <a:pt x="9406" y="687"/>
                    <a:pt x="309" y="76"/>
                  </a:cubicBezTo>
                  <a:lnTo>
                    <a:pt x="309" y="9557"/>
                  </a:lnTo>
                  <a:cubicBezTo>
                    <a:pt x="14864" y="9557"/>
                    <a:pt x="20625" y="9557"/>
                    <a:pt x="24870" y="20261"/>
                  </a:cubicBezTo>
                  <a:lnTo>
                    <a:pt x="70353" y="131889"/>
                  </a:lnTo>
                  <a:cubicBezTo>
                    <a:pt x="68837" y="135864"/>
                    <a:pt x="64592" y="145957"/>
                    <a:pt x="62773" y="149933"/>
                  </a:cubicBezTo>
                  <a:cubicBezTo>
                    <a:pt x="56102" y="166753"/>
                    <a:pt x="47612" y="187856"/>
                    <a:pt x="28205" y="187856"/>
                  </a:cubicBezTo>
                  <a:cubicBezTo>
                    <a:pt x="26689" y="187856"/>
                    <a:pt x="19715" y="187856"/>
                    <a:pt x="13954" y="182351"/>
                  </a:cubicBezTo>
                  <a:cubicBezTo>
                    <a:pt x="23354" y="181127"/>
                    <a:pt x="25780" y="174399"/>
                    <a:pt x="25780" y="169506"/>
                  </a:cubicBezTo>
                  <a:cubicBezTo>
                    <a:pt x="25780" y="161554"/>
                    <a:pt x="20019" y="156661"/>
                    <a:pt x="13045" y="156661"/>
                  </a:cubicBezTo>
                  <a:cubicBezTo>
                    <a:pt x="6980" y="156661"/>
                    <a:pt x="309" y="160637"/>
                    <a:pt x="309" y="169812"/>
                  </a:cubicBezTo>
                  <a:cubicBezTo>
                    <a:pt x="309" y="183574"/>
                    <a:pt x="13045" y="194584"/>
                    <a:pt x="28205" y="194584"/>
                  </a:cubicBezTo>
                  <a:cubicBezTo>
                    <a:pt x="47308" y="194584"/>
                    <a:pt x="59740" y="177152"/>
                    <a:pt x="67018" y="159719"/>
                  </a:cubicBezTo>
                  <a:lnTo>
                    <a:pt x="120384" y="29130"/>
                  </a:lnTo>
                  <a:close/>
                </a:path>
              </a:pathLst>
            </a:custGeom>
            <a:solidFill>
              <a:srgbClr val="000000"/>
            </a:solidFill>
            <a:ln w="30430"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A8693173-D861-287C-B67E-FB41F5E39BA2}"/>
                </a:ext>
              </a:extLst>
            </p:cNvPr>
            <p:cNvSpPr/>
            <p:nvPr>
              <p:custDataLst>
                <p:tags r:id="rId119"/>
              </p:custDataLst>
            </p:nvPr>
          </p:nvSpPr>
          <p:spPr>
            <a:xfrm>
              <a:off x="12234353" y="4661067"/>
              <a:ext cx="64889" cy="204600"/>
            </a:xfrm>
            <a:custGeom>
              <a:avLst/>
              <a:gdLst>
                <a:gd name="connsiteX0" fmla="*/ 43982 w 64889"/>
                <a:gd name="connsiteY0" fmla="*/ 69499 h 204600"/>
                <a:gd name="connsiteX1" fmla="*/ 1531 w 64889"/>
                <a:gd name="connsiteY1" fmla="*/ 72863 h 204600"/>
                <a:gd name="connsiteX2" fmla="*/ 1531 w 64889"/>
                <a:gd name="connsiteY2" fmla="*/ 82344 h 204600"/>
                <a:gd name="connsiteX3" fmla="*/ 23969 w 64889"/>
                <a:gd name="connsiteY3" fmla="*/ 99165 h 204600"/>
                <a:gd name="connsiteX4" fmla="*/ 23969 w 64889"/>
                <a:gd name="connsiteY4" fmla="*/ 181433 h 204600"/>
                <a:gd name="connsiteX5" fmla="*/ 318 w 64889"/>
                <a:gd name="connsiteY5" fmla="*/ 195195 h 204600"/>
                <a:gd name="connsiteX6" fmla="*/ 318 w 64889"/>
                <a:gd name="connsiteY6" fmla="*/ 204676 h 204600"/>
                <a:gd name="connsiteX7" fmla="*/ 33672 w 64889"/>
                <a:gd name="connsiteY7" fmla="*/ 203759 h 204600"/>
                <a:gd name="connsiteX8" fmla="*/ 65207 w 64889"/>
                <a:gd name="connsiteY8" fmla="*/ 204676 h 204600"/>
                <a:gd name="connsiteX9" fmla="*/ 65207 w 64889"/>
                <a:gd name="connsiteY9" fmla="*/ 195195 h 204600"/>
                <a:gd name="connsiteX10" fmla="*/ 43982 w 64889"/>
                <a:gd name="connsiteY10" fmla="*/ 181739 h 204600"/>
                <a:gd name="connsiteX11" fmla="*/ 43982 w 64889"/>
                <a:gd name="connsiteY11" fmla="*/ 69499 h 204600"/>
                <a:gd name="connsiteX12" fmla="*/ 45195 w 64889"/>
                <a:gd name="connsiteY12" fmla="*/ 16285 h 204600"/>
                <a:gd name="connsiteX13" fmla="*/ 29124 w 64889"/>
                <a:gd name="connsiteY13" fmla="*/ 76 h 204600"/>
                <a:gd name="connsiteX14" fmla="*/ 13053 w 64889"/>
                <a:gd name="connsiteY14" fmla="*/ 16285 h 204600"/>
                <a:gd name="connsiteX15" fmla="*/ 29124 w 64889"/>
                <a:gd name="connsiteY15" fmla="*/ 32494 h 204600"/>
                <a:gd name="connsiteX16" fmla="*/ 45195 w 64889"/>
                <a:gd name="connsiteY16" fmla="*/ 16285 h 20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889" h="204600">
                  <a:moveTo>
                    <a:pt x="43982" y="69499"/>
                  </a:moveTo>
                  <a:lnTo>
                    <a:pt x="1531" y="72863"/>
                  </a:lnTo>
                  <a:lnTo>
                    <a:pt x="1531" y="82344"/>
                  </a:lnTo>
                  <a:cubicBezTo>
                    <a:pt x="21240" y="82344"/>
                    <a:pt x="23969" y="84179"/>
                    <a:pt x="23969" y="99165"/>
                  </a:cubicBezTo>
                  <a:lnTo>
                    <a:pt x="23969" y="181433"/>
                  </a:lnTo>
                  <a:cubicBezTo>
                    <a:pt x="23969" y="195195"/>
                    <a:pt x="20634" y="195195"/>
                    <a:pt x="318" y="195195"/>
                  </a:cubicBezTo>
                  <a:lnTo>
                    <a:pt x="318" y="204676"/>
                  </a:lnTo>
                  <a:cubicBezTo>
                    <a:pt x="10021" y="204370"/>
                    <a:pt x="26395" y="203759"/>
                    <a:pt x="33672" y="203759"/>
                  </a:cubicBezTo>
                  <a:cubicBezTo>
                    <a:pt x="44285" y="203759"/>
                    <a:pt x="54898" y="204370"/>
                    <a:pt x="65207" y="204676"/>
                  </a:cubicBezTo>
                  <a:lnTo>
                    <a:pt x="65207" y="195195"/>
                  </a:lnTo>
                  <a:cubicBezTo>
                    <a:pt x="45195" y="195195"/>
                    <a:pt x="43982" y="193666"/>
                    <a:pt x="43982" y="181739"/>
                  </a:cubicBezTo>
                  <a:lnTo>
                    <a:pt x="43982" y="69499"/>
                  </a:lnTo>
                  <a:close/>
                  <a:moveTo>
                    <a:pt x="45195" y="16285"/>
                  </a:moveTo>
                  <a:cubicBezTo>
                    <a:pt x="45195" y="6498"/>
                    <a:pt x="37614" y="76"/>
                    <a:pt x="29124" y="76"/>
                  </a:cubicBezTo>
                  <a:cubicBezTo>
                    <a:pt x="19724" y="76"/>
                    <a:pt x="13053" y="8333"/>
                    <a:pt x="13053" y="16285"/>
                  </a:cubicBezTo>
                  <a:cubicBezTo>
                    <a:pt x="13053" y="24542"/>
                    <a:pt x="19724" y="32494"/>
                    <a:pt x="29124" y="32494"/>
                  </a:cubicBezTo>
                  <a:cubicBezTo>
                    <a:pt x="37614" y="32494"/>
                    <a:pt x="45195" y="26071"/>
                    <a:pt x="45195" y="16285"/>
                  </a:cubicBezTo>
                  <a:close/>
                </a:path>
              </a:pathLst>
            </a:custGeom>
            <a:solidFill>
              <a:srgbClr val="000000"/>
            </a:solidFill>
            <a:ln w="30430"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B4A0A304-0243-A2D4-240B-6693D389FAB3}"/>
                </a:ext>
              </a:extLst>
            </p:cNvPr>
            <p:cNvSpPr/>
            <p:nvPr>
              <p:custDataLst>
                <p:tags r:id="rId120"/>
              </p:custDataLst>
            </p:nvPr>
          </p:nvSpPr>
          <p:spPr>
            <a:xfrm>
              <a:off x="12318581" y="4728655"/>
              <a:ext cx="99152" cy="140376"/>
            </a:xfrm>
            <a:custGeom>
              <a:avLst/>
              <a:gdLst>
                <a:gd name="connsiteX0" fmla="*/ 53384 w 99152"/>
                <a:gd name="connsiteY0" fmla="*/ 77757 h 140376"/>
                <a:gd name="connsiteX1" fmla="*/ 84919 w 99152"/>
                <a:gd name="connsiteY1" fmla="*/ 105893 h 140376"/>
                <a:gd name="connsiteX2" fmla="*/ 50655 w 99152"/>
                <a:gd name="connsiteY2" fmla="*/ 133724 h 140376"/>
                <a:gd name="connsiteX3" fmla="*/ 8508 w 99152"/>
                <a:gd name="connsiteY3" fmla="*/ 90296 h 140376"/>
                <a:gd name="connsiteX4" fmla="*/ 4263 w 99152"/>
                <a:gd name="connsiteY4" fmla="*/ 85097 h 140376"/>
                <a:gd name="connsiteX5" fmla="*/ 321 w 99152"/>
                <a:gd name="connsiteY5" fmla="*/ 92742 h 140376"/>
                <a:gd name="connsiteX6" fmla="*/ 321 w 99152"/>
                <a:gd name="connsiteY6" fmla="*/ 133112 h 140376"/>
                <a:gd name="connsiteX7" fmla="*/ 3656 w 99152"/>
                <a:gd name="connsiteY7" fmla="*/ 140452 h 140376"/>
                <a:gd name="connsiteX8" fmla="*/ 11237 w 99152"/>
                <a:gd name="connsiteY8" fmla="*/ 134335 h 140376"/>
                <a:gd name="connsiteX9" fmla="*/ 17301 w 99152"/>
                <a:gd name="connsiteY9" fmla="*/ 127301 h 140376"/>
                <a:gd name="connsiteX10" fmla="*/ 50655 w 99152"/>
                <a:gd name="connsiteY10" fmla="*/ 140452 h 140376"/>
                <a:gd name="connsiteX11" fmla="*/ 99474 w 99152"/>
                <a:gd name="connsiteY11" fmla="*/ 97941 h 140376"/>
                <a:gd name="connsiteX12" fmla="*/ 86739 w 99152"/>
                <a:gd name="connsiteY12" fmla="*/ 68888 h 140376"/>
                <a:gd name="connsiteX13" fmla="*/ 52172 w 99152"/>
                <a:gd name="connsiteY13" fmla="*/ 54208 h 140376"/>
                <a:gd name="connsiteX14" fmla="*/ 14876 w 99152"/>
                <a:gd name="connsiteY14" fmla="*/ 29130 h 140376"/>
                <a:gd name="connsiteX15" fmla="*/ 48836 w 99152"/>
                <a:gd name="connsiteY15" fmla="*/ 5887 h 140376"/>
                <a:gd name="connsiteX16" fmla="*/ 84313 w 99152"/>
                <a:gd name="connsiteY16" fmla="*/ 42892 h 140376"/>
                <a:gd name="connsiteX17" fmla="*/ 87952 w 99152"/>
                <a:gd name="connsiteY17" fmla="*/ 45644 h 140376"/>
                <a:gd name="connsiteX18" fmla="*/ 91893 w 99152"/>
                <a:gd name="connsiteY18" fmla="*/ 38305 h 140376"/>
                <a:gd name="connsiteX19" fmla="*/ 91893 w 99152"/>
                <a:gd name="connsiteY19" fmla="*/ 7416 h 140376"/>
                <a:gd name="connsiteX20" fmla="*/ 88558 w 99152"/>
                <a:gd name="connsiteY20" fmla="*/ 76 h 140376"/>
                <a:gd name="connsiteX21" fmla="*/ 82494 w 99152"/>
                <a:gd name="connsiteY21" fmla="*/ 3746 h 140376"/>
                <a:gd name="connsiteX22" fmla="*/ 77339 w 99152"/>
                <a:gd name="connsiteY22" fmla="*/ 8639 h 140376"/>
                <a:gd name="connsiteX23" fmla="*/ 48836 w 99152"/>
                <a:gd name="connsiteY23" fmla="*/ 76 h 140376"/>
                <a:gd name="connsiteX24" fmla="*/ 321 w 99152"/>
                <a:gd name="connsiteY24" fmla="*/ 37693 h 140376"/>
                <a:gd name="connsiteX25" fmla="*/ 13359 w 99152"/>
                <a:gd name="connsiteY25" fmla="*/ 63688 h 140376"/>
                <a:gd name="connsiteX26" fmla="*/ 53384 w 99152"/>
                <a:gd name="connsiteY26" fmla="*/ 77757 h 14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152" h="140376">
                  <a:moveTo>
                    <a:pt x="53384" y="77757"/>
                  </a:moveTo>
                  <a:cubicBezTo>
                    <a:pt x="60055" y="78980"/>
                    <a:pt x="84919" y="83873"/>
                    <a:pt x="84919" y="105893"/>
                  </a:cubicBezTo>
                  <a:cubicBezTo>
                    <a:pt x="84919" y="121490"/>
                    <a:pt x="74307" y="133724"/>
                    <a:pt x="50655" y="133724"/>
                  </a:cubicBezTo>
                  <a:cubicBezTo>
                    <a:pt x="25185" y="133724"/>
                    <a:pt x="14269" y="116291"/>
                    <a:pt x="8508" y="90296"/>
                  </a:cubicBezTo>
                  <a:cubicBezTo>
                    <a:pt x="7598" y="86320"/>
                    <a:pt x="7295" y="85097"/>
                    <a:pt x="4263" y="85097"/>
                  </a:cubicBezTo>
                  <a:cubicBezTo>
                    <a:pt x="321" y="85097"/>
                    <a:pt x="321" y="87237"/>
                    <a:pt x="321" y="92742"/>
                  </a:cubicBezTo>
                  <a:lnTo>
                    <a:pt x="321" y="133112"/>
                  </a:lnTo>
                  <a:cubicBezTo>
                    <a:pt x="321" y="138311"/>
                    <a:pt x="321" y="140452"/>
                    <a:pt x="3656" y="140452"/>
                  </a:cubicBezTo>
                  <a:cubicBezTo>
                    <a:pt x="5172" y="140452"/>
                    <a:pt x="5476" y="140146"/>
                    <a:pt x="11237" y="134335"/>
                  </a:cubicBezTo>
                  <a:cubicBezTo>
                    <a:pt x="11843" y="133724"/>
                    <a:pt x="11843" y="133112"/>
                    <a:pt x="17301" y="127301"/>
                  </a:cubicBezTo>
                  <a:cubicBezTo>
                    <a:pt x="30643" y="140146"/>
                    <a:pt x="44288" y="140452"/>
                    <a:pt x="50655" y="140452"/>
                  </a:cubicBezTo>
                  <a:cubicBezTo>
                    <a:pt x="85526" y="140452"/>
                    <a:pt x="99474" y="119961"/>
                    <a:pt x="99474" y="97941"/>
                  </a:cubicBezTo>
                  <a:cubicBezTo>
                    <a:pt x="99474" y="81732"/>
                    <a:pt x="90377" y="72558"/>
                    <a:pt x="86739" y="68888"/>
                  </a:cubicBezTo>
                  <a:cubicBezTo>
                    <a:pt x="76732" y="59101"/>
                    <a:pt x="64907" y="56654"/>
                    <a:pt x="52172" y="54208"/>
                  </a:cubicBezTo>
                  <a:cubicBezTo>
                    <a:pt x="35191" y="50844"/>
                    <a:pt x="14876" y="46868"/>
                    <a:pt x="14876" y="29130"/>
                  </a:cubicBezTo>
                  <a:cubicBezTo>
                    <a:pt x="14876" y="18426"/>
                    <a:pt x="22759" y="5887"/>
                    <a:pt x="48836" y="5887"/>
                  </a:cubicBezTo>
                  <a:cubicBezTo>
                    <a:pt x="82190" y="5887"/>
                    <a:pt x="83706" y="33411"/>
                    <a:pt x="84313" y="42892"/>
                  </a:cubicBezTo>
                  <a:cubicBezTo>
                    <a:pt x="84616" y="45644"/>
                    <a:pt x="87345" y="45644"/>
                    <a:pt x="87952" y="45644"/>
                  </a:cubicBezTo>
                  <a:cubicBezTo>
                    <a:pt x="91893" y="45644"/>
                    <a:pt x="91893" y="44115"/>
                    <a:pt x="91893" y="38305"/>
                  </a:cubicBezTo>
                  <a:lnTo>
                    <a:pt x="91893" y="7416"/>
                  </a:lnTo>
                  <a:cubicBezTo>
                    <a:pt x="91893" y="2217"/>
                    <a:pt x="91893" y="76"/>
                    <a:pt x="88558" y="76"/>
                  </a:cubicBezTo>
                  <a:cubicBezTo>
                    <a:pt x="87042" y="76"/>
                    <a:pt x="86435" y="76"/>
                    <a:pt x="82494" y="3746"/>
                  </a:cubicBezTo>
                  <a:cubicBezTo>
                    <a:pt x="81584" y="4969"/>
                    <a:pt x="78552" y="7722"/>
                    <a:pt x="77339" y="8639"/>
                  </a:cubicBezTo>
                  <a:cubicBezTo>
                    <a:pt x="65816" y="76"/>
                    <a:pt x="53384" y="76"/>
                    <a:pt x="48836" y="76"/>
                  </a:cubicBezTo>
                  <a:cubicBezTo>
                    <a:pt x="11843" y="76"/>
                    <a:pt x="321" y="20566"/>
                    <a:pt x="321" y="37693"/>
                  </a:cubicBezTo>
                  <a:cubicBezTo>
                    <a:pt x="321" y="48397"/>
                    <a:pt x="5172" y="56960"/>
                    <a:pt x="13359" y="63688"/>
                  </a:cubicBezTo>
                  <a:cubicBezTo>
                    <a:pt x="23062" y="71640"/>
                    <a:pt x="31553" y="73475"/>
                    <a:pt x="53384" y="77757"/>
                  </a:cubicBezTo>
                  <a:close/>
                </a:path>
              </a:pathLst>
            </a:custGeom>
            <a:solidFill>
              <a:srgbClr val="000000"/>
            </a:solidFill>
            <a:ln w="30430"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433F1F37-2121-5BC4-C6A8-64C9DBC91895}"/>
                </a:ext>
              </a:extLst>
            </p:cNvPr>
            <p:cNvSpPr/>
            <p:nvPr>
              <p:custDataLst>
                <p:tags r:id="rId121"/>
              </p:custDataLst>
            </p:nvPr>
          </p:nvSpPr>
          <p:spPr>
            <a:xfrm>
              <a:off x="12827465" y="4556779"/>
              <a:ext cx="55186" cy="213867"/>
            </a:xfrm>
            <a:custGeom>
              <a:avLst/>
              <a:gdLst>
                <a:gd name="connsiteX0" fmla="*/ 51278 w 55186"/>
                <a:gd name="connsiteY0" fmla="*/ 71 h 213867"/>
                <a:gd name="connsiteX1" fmla="*/ 337 w 55186"/>
                <a:gd name="connsiteY1" fmla="*/ 106897 h 213867"/>
                <a:gd name="connsiteX2" fmla="*/ 51278 w 55186"/>
                <a:gd name="connsiteY2" fmla="*/ 213938 h 213867"/>
                <a:gd name="connsiteX3" fmla="*/ 55523 w 55186"/>
                <a:gd name="connsiteY3" fmla="*/ 211369 h 213867"/>
                <a:gd name="connsiteX4" fmla="*/ 53401 w 55186"/>
                <a:gd name="connsiteY4" fmla="*/ 208158 h 213867"/>
                <a:gd name="connsiteX5" fmla="*/ 14770 w 55186"/>
                <a:gd name="connsiteY5" fmla="*/ 107112 h 213867"/>
                <a:gd name="connsiteX6" fmla="*/ 54037 w 55186"/>
                <a:gd name="connsiteY6" fmla="*/ 5209 h 213867"/>
                <a:gd name="connsiteX7" fmla="*/ 55523 w 55186"/>
                <a:gd name="connsiteY7" fmla="*/ 2640 h 213867"/>
                <a:gd name="connsiteX8" fmla="*/ 51278 w 55186"/>
                <a:gd name="connsiteY8" fmla="*/ 71 h 2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86" h="213867">
                  <a:moveTo>
                    <a:pt x="51278" y="71"/>
                  </a:moveTo>
                  <a:cubicBezTo>
                    <a:pt x="10950" y="28758"/>
                    <a:pt x="337" y="74143"/>
                    <a:pt x="337" y="106897"/>
                  </a:cubicBezTo>
                  <a:cubicBezTo>
                    <a:pt x="337" y="137083"/>
                    <a:pt x="9252" y="183967"/>
                    <a:pt x="51278" y="213938"/>
                  </a:cubicBezTo>
                  <a:cubicBezTo>
                    <a:pt x="52976" y="213938"/>
                    <a:pt x="55523" y="213938"/>
                    <a:pt x="55523" y="211369"/>
                  </a:cubicBezTo>
                  <a:cubicBezTo>
                    <a:pt x="55523" y="210085"/>
                    <a:pt x="54886" y="209656"/>
                    <a:pt x="53401" y="208158"/>
                  </a:cubicBezTo>
                  <a:cubicBezTo>
                    <a:pt x="25171" y="182468"/>
                    <a:pt x="14770" y="146074"/>
                    <a:pt x="14770" y="107112"/>
                  </a:cubicBezTo>
                  <a:cubicBezTo>
                    <a:pt x="14770" y="49310"/>
                    <a:pt x="36633" y="21051"/>
                    <a:pt x="54037" y="5209"/>
                  </a:cubicBezTo>
                  <a:cubicBezTo>
                    <a:pt x="54886" y="4353"/>
                    <a:pt x="55523" y="3710"/>
                    <a:pt x="55523" y="2640"/>
                  </a:cubicBezTo>
                  <a:cubicBezTo>
                    <a:pt x="55523" y="71"/>
                    <a:pt x="52976" y="71"/>
                    <a:pt x="51278" y="71"/>
                  </a:cubicBezTo>
                  <a:close/>
                </a:path>
              </a:pathLst>
            </a:custGeom>
            <a:solidFill>
              <a:srgbClr val="000000"/>
            </a:solidFill>
            <a:ln w="30430"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EA81A5A0-DAC6-4B59-14D8-087B8AD64EBC}"/>
                </a:ext>
              </a:extLst>
            </p:cNvPr>
            <p:cNvSpPr/>
            <p:nvPr>
              <p:custDataLst>
                <p:tags r:id="rId122"/>
              </p:custDataLst>
            </p:nvPr>
          </p:nvSpPr>
          <p:spPr>
            <a:xfrm>
              <a:off x="12920948" y="4575190"/>
              <a:ext cx="77260" cy="142149"/>
            </a:xfrm>
            <a:custGeom>
              <a:avLst/>
              <a:gdLst>
                <a:gd name="connsiteX0" fmla="*/ 48310 w 77260"/>
                <a:gd name="connsiteY0" fmla="*/ 6065 h 142149"/>
                <a:gd name="connsiteX1" fmla="*/ 41942 w 77260"/>
                <a:gd name="connsiteY1" fmla="*/ 71 h 142149"/>
                <a:gd name="connsiteX2" fmla="*/ 340 w 77260"/>
                <a:gd name="connsiteY2" fmla="*/ 13772 h 142149"/>
                <a:gd name="connsiteX3" fmla="*/ 340 w 77260"/>
                <a:gd name="connsiteY3" fmla="*/ 21479 h 142149"/>
                <a:gd name="connsiteX4" fmla="*/ 31117 w 77260"/>
                <a:gd name="connsiteY4" fmla="*/ 15485 h 142149"/>
                <a:gd name="connsiteX5" fmla="*/ 31117 w 77260"/>
                <a:gd name="connsiteY5" fmla="*/ 124666 h 142149"/>
                <a:gd name="connsiteX6" fmla="*/ 9892 w 77260"/>
                <a:gd name="connsiteY6" fmla="*/ 134514 h 142149"/>
                <a:gd name="connsiteX7" fmla="*/ 1826 w 77260"/>
                <a:gd name="connsiteY7" fmla="*/ 134514 h 142149"/>
                <a:gd name="connsiteX8" fmla="*/ 1826 w 77260"/>
                <a:gd name="connsiteY8" fmla="*/ 142221 h 142149"/>
                <a:gd name="connsiteX9" fmla="*/ 39607 w 77260"/>
                <a:gd name="connsiteY9" fmla="*/ 141365 h 142149"/>
                <a:gd name="connsiteX10" fmla="*/ 77601 w 77260"/>
                <a:gd name="connsiteY10" fmla="*/ 142221 h 142149"/>
                <a:gd name="connsiteX11" fmla="*/ 77601 w 77260"/>
                <a:gd name="connsiteY11" fmla="*/ 134514 h 142149"/>
                <a:gd name="connsiteX12" fmla="*/ 69535 w 77260"/>
                <a:gd name="connsiteY12" fmla="*/ 134514 h 142149"/>
                <a:gd name="connsiteX13" fmla="*/ 48310 w 77260"/>
                <a:gd name="connsiteY13" fmla="*/ 124666 h 142149"/>
                <a:gd name="connsiteX14" fmla="*/ 48310 w 77260"/>
                <a:gd name="connsiteY14" fmla="*/ 6065 h 14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260" h="142149">
                  <a:moveTo>
                    <a:pt x="48310" y="6065"/>
                  </a:moveTo>
                  <a:cubicBezTo>
                    <a:pt x="48310" y="285"/>
                    <a:pt x="47885" y="71"/>
                    <a:pt x="41942" y="71"/>
                  </a:cubicBezTo>
                  <a:cubicBezTo>
                    <a:pt x="28358" y="13558"/>
                    <a:pt x="9043" y="13772"/>
                    <a:pt x="340" y="13772"/>
                  </a:cubicBezTo>
                  <a:lnTo>
                    <a:pt x="340" y="21479"/>
                  </a:lnTo>
                  <a:cubicBezTo>
                    <a:pt x="5434" y="21479"/>
                    <a:pt x="19443" y="21479"/>
                    <a:pt x="31117" y="15485"/>
                  </a:cubicBezTo>
                  <a:lnTo>
                    <a:pt x="31117" y="124666"/>
                  </a:lnTo>
                  <a:cubicBezTo>
                    <a:pt x="31117" y="131731"/>
                    <a:pt x="31117" y="134514"/>
                    <a:pt x="9892" y="134514"/>
                  </a:cubicBezTo>
                  <a:lnTo>
                    <a:pt x="1826" y="134514"/>
                  </a:lnTo>
                  <a:lnTo>
                    <a:pt x="1826" y="142221"/>
                  </a:lnTo>
                  <a:cubicBezTo>
                    <a:pt x="5647" y="142007"/>
                    <a:pt x="31754" y="141365"/>
                    <a:pt x="39607" y="141365"/>
                  </a:cubicBezTo>
                  <a:cubicBezTo>
                    <a:pt x="46187" y="141365"/>
                    <a:pt x="72931" y="142007"/>
                    <a:pt x="77601" y="142221"/>
                  </a:cubicBezTo>
                  <a:lnTo>
                    <a:pt x="77601" y="134514"/>
                  </a:lnTo>
                  <a:lnTo>
                    <a:pt x="69535" y="134514"/>
                  </a:lnTo>
                  <a:cubicBezTo>
                    <a:pt x="48310" y="134514"/>
                    <a:pt x="48310" y="131731"/>
                    <a:pt x="48310" y="124666"/>
                  </a:cubicBezTo>
                  <a:lnTo>
                    <a:pt x="48310" y="6065"/>
                  </a:lnTo>
                  <a:close/>
                </a:path>
              </a:pathLst>
            </a:custGeom>
            <a:solidFill>
              <a:srgbClr val="000000"/>
            </a:solidFill>
            <a:ln w="30430"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AA3B4E25-4CC2-8181-8B8A-5B6D83582449}"/>
                </a:ext>
              </a:extLst>
            </p:cNvPr>
            <p:cNvSpPr/>
            <p:nvPr>
              <p:custDataLst>
                <p:tags r:id="rId123"/>
              </p:custDataLst>
            </p:nvPr>
          </p:nvSpPr>
          <p:spPr>
            <a:xfrm>
              <a:off x="13041604" y="4658468"/>
              <a:ext cx="143483" cy="10489"/>
            </a:xfrm>
            <a:custGeom>
              <a:avLst/>
              <a:gdLst>
                <a:gd name="connsiteX0" fmla="*/ 135338 w 143483"/>
                <a:gd name="connsiteY0" fmla="*/ 10561 h 10489"/>
                <a:gd name="connsiteX1" fmla="*/ 143828 w 143483"/>
                <a:gd name="connsiteY1" fmla="*/ 5423 h 10489"/>
                <a:gd name="connsiteX2" fmla="*/ 135338 w 143483"/>
                <a:gd name="connsiteY2" fmla="*/ 71 h 10489"/>
                <a:gd name="connsiteX3" fmla="*/ 8834 w 143483"/>
                <a:gd name="connsiteY3" fmla="*/ 71 h 10489"/>
                <a:gd name="connsiteX4" fmla="*/ 344 w 143483"/>
                <a:gd name="connsiteY4" fmla="*/ 5209 h 10489"/>
                <a:gd name="connsiteX5" fmla="*/ 8834 w 143483"/>
                <a:gd name="connsiteY5" fmla="*/ 10561 h 10489"/>
                <a:gd name="connsiteX6" fmla="*/ 135338 w 143483"/>
                <a:gd name="connsiteY6" fmla="*/ 10561 h 1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483" h="10489">
                  <a:moveTo>
                    <a:pt x="135338" y="10561"/>
                  </a:moveTo>
                  <a:cubicBezTo>
                    <a:pt x="138734" y="10561"/>
                    <a:pt x="143828" y="10561"/>
                    <a:pt x="143828" y="5423"/>
                  </a:cubicBezTo>
                  <a:cubicBezTo>
                    <a:pt x="143828" y="71"/>
                    <a:pt x="138946" y="71"/>
                    <a:pt x="135338" y="71"/>
                  </a:cubicBezTo>
                  <a:lnTo>
                    <a:pt x="8834" y="71"/>
                  </a:lnTo>
                  <a:cubicBezTo>
                    <a:pt x="5438" y="71"/>
                    <a:pt x="344" y="71"/>
                    <a:pt x="344" y="5209"/>
                  </a:cubicBezTo>
                  <a:cubicBezTo>
                    <a:pt x="344" y="10561"/>
                    <a:pt x="5226" y="10561"/>
                    <a:pt x="8834" y="10561"/>
                  </a:cubicBezTo>
                  <a:lnTo>
                    <a:pt x="135338" y="10561"/>
                  </a:lnTo>
                  <a:close/>
                </a:path>
              </a:pathLst>
            </a:custGeom>
            <a:solidFill>
              <a:srgbClr val="000000"/>
            </a:solidFill>
            <a:ln w="30430"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8DC89B60-0CDC-D287-432E-09FCEBA801AD}"/>
                </a:ext>
              </a:extLst>
            </p:cNvPr>
            <p:cNvSpPr/>
            <p:nvPr>
              <p:custDataLst>
                <p:tags r:id="rId124"/>
              </p:custDataLst>
            </p:nvPr>
          </p:nvSpPr>
          <p:spPr>
            <a:xfrm>
              <a:off x="13218806" y="4622930"/>
              <a:ext cx="108461" cy="140223"/>
            </a:xfrm>
            <a:custGeom>
              <a:avLst/>
              <a:gdLst>
                <a:gd name="connsiteX0" fmla="*/ 1200 w 108461"/>
                <a:gd name="connsiteY0" fmla="*/ 128948 h 140223"/>
                <a:gd name="connsiteX1" fmla="*/ 351 w 108461"/>
                <a:gd name="connsiteY1" fmla="*/ 133444 h 140223"/>
                <a:gd name="connsiteX2" fmla="*/ 7567 w 108461"/>
                <a:gd name="connsiteY2" fmla="*/ 140294 h 140223"/>
                <a:gd name="connsiteX3" fmla="*/ 18392 w 108461"/>
                <a:gd name="connsiteY3" fmla="*/ 127021 h 140223"/>
                <a:gd name="connsiteX4" fmla="*/ 29429 w 108461"/>
                <a:gd name="connsiteY4" fmla="*/ 83349 h 140223"/>
                <a:gd name="connsiteX5" fmla="*/ 52777 w 108461"/>
                <a:gd name="connsiteY5" fmla="*/ 96622 h 140223"/>
                <a:gd name="connsiteX6" fmla="*/ 108812 w 108461"/>
                <a:gd name="connsiteY6" fmla="*/ 36251 h 140223"/>
                <a:gd name="connsiteX7" fmla="*/ 75064 w 108461"/>
                <a:gd name="connsiteY7" fmla="*/ 71 h 140223"/>
                <a:gd name="connsiteX8" fmla="*/ 21151 w 108461"/>
                <a:gd name="connsiteY8" fmla="*/ 48667 h 140223"/>
                <a:gd name="connsiteX9" fmla="*/ 1200 w 108461"/>
                <a:gd name="connsiteY9" fmla="*/ 128948 h 140223"/>
                <a:gd name="connsiteX10" fmla="*/ 52565 w 108461"/>
                <a:gd name="connsiteY10" fmla="*/ 90627 h 140223"/>
                <a:gd name="connsiteX11" fmla="*/ 32189 w 108461"/>
                <a:gd name="connsiteY11" fmla="*/ 72002 h 140223"/>
                <a:gd name="connsiteX12" fmla="*/ 34099 w 108461"/>
                <a:gd name="connsiteY12" fmla="*/ 64295 h 140223"/>
                <a:gd name="connsiteX13" fmla="*/ 47895 w 108461"/>
                <a:gd name="connsiteY13" fmla="*/ 23620 h 140223"/>
                <a:gd name="connsiteX14" fmla="*/ 74639 w 108461"/>
                <a:gd name="connsiteY14" fmla="*/ 6065 h 140223"/>
                <a:gd name="connsiteX15" fmla="*/ 91620 w 108461"/>
                <a:gd name="connsiteY15" fmla="*/ 27687 h 140223"/>
                <a:gd name="connsiteX16" fmla="*/ 79521 w 108461"/>
                <a:gd name="connsiteY16" fmla="*/ 72002 h 140223"/>
                <a:gd name="connsiteX17" fmla="*/ 52565 w 108461"/>
                <a:gd name="connsiteY17" fmla="*/ 90627 h 140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8461" h="140223">
                  <a:moveTo>
                    <a:pt x="1200" y="128948"/>
                  </a:moveTo>
                  <a:cubicBezTo>
                    <a:pt x="351" y="132159"/>
                    <a:pt x="351" y="133229"/>
                    <a:pt x="351" y="133444"/>
                  </a:cubicBezTo>
                  <a:cubicBezTo>
                    <a:pt x="351" y="138153"/>
                    <a:pt x="4171" y="140294"/>
                    <a:pt x="7567" y="140294"/>
                  </a:cubicBezTo>
                  <a:cubicBezTo>
                    <a:pt x="15208" y="140294"/>
                    <a:pt x="16906" y="133872"/>
                    <a:pt x="18392" y="127021"/>
                  </a:cubicBezTo>
                  <a:cubicBezTo>
                    <a:pt x="21364" y="115889"/>
                    <a:pt x="27307" y="91484"/>
                    <a:pt x="29429" y="83349"/>
                  </a:cubicBezTo>
                  <a:cubicBezTo>
                    <a:pt x="31340" y="86560"/>
                    <a:pt x="38132" y="96622"/>
                    <a:pt x="52777" y="96622"/>
                  </a:cubicBezTo>
                  <a:cubicBezTo>
                    <a:pt x="79946" y="96622"/>
                    <a:pt x="108812" y="67507"/>
                    <a:pt x="108812" y="36251"/>
                  </a:cubicBezTo>
                  <a:cubicBezTo>
                    <a:pt x="108812" y="13558"/>
                    <a:pt x="93742" y="71"/>
                    <a:pt x="75064" y="71"/>
                  </a:cubicBezTo>
                  <a:cubicBezTo>
                    <a:pt x="54263" y="71"/>
                    <a:pt x="28580" y="18482"/>
                    <a:pt x="21151" y="48667"/>
                  </a:cubicBezTo>
                  <a:lnTo>
                    <a:pt x="1200" y="128948"/>
                  </a:lnTo>
                  <a:close/>
                  <a:moveTo>
                    <a:pt x="52565" y="90627"/>
                  </a:moveTo>
                  <a:cubicBezTo>
                    <a:pt x="36858" y="90627"/>
                    <a:pt x="32189" y="74785"/>
                    <a:pt x="32189" y="72002"/>
                  </a:cubicBezTo>
                  <a:cubicBezTo>
                    <a:pt x="32189" y="71574"/>
                    <a:pt x="33462" y="66864"/>
                    <a:pt x="34099" y="64295"/>
                  </a:cubicBezTo>
                  <a:cubicBezTo>
                    <a:pt x="40467" y="37963"/>
                    <a:pt x="41740" y="33039"/>
                    <a:pt x="47895" y="23620"/>
                  </a:cubicBezTo>
                  <a:cubicBezTo>
                    <a:pt x="55537" y="12274"/>
                    <a:pt x="66149" y="6065"/>
                    <a:pt x="74639" y="6065"/>
                  </a:cubicBezTo>
                  <a:cubicBezTo>
                    <a:pt x="83342" y="6065"/>
                    <a:pt x="91620" y="12274"/>
                    <a:pt x="91620" y="27687"/>
                  </a:cubicBezTo>
                  <a:cubicBezTo>
                    <a:pt x="91620" y="37535"/>
                    <a:pt x="86101" y="61298"/>
                    <a:pt x="79521" y="72002"/>
                  </a:cubicBezTo>
                  <a:cubicBezTo>
                    <a:pt x="69758" y="87202"/>
                    <a:pt x="59145" y="90627"/>
                    <a:pt x="52565" y="90627"/>
                  </a:cubicBezTo>
                  <a:close/>
                </a:path>
              </a:pathLst>
            </a:custGeom>
            <a:solidFill>
              <a:srgbClr val="000000"/>
            </a:solidFill>
            <a:ln w="30430"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7388440D-EF78-2ACA-0F0F-271E9CD80CEF}"/>
                </a:ext>
              </a:extLst>
            </p:cNvPr>
            <p:cNvSpPr/>
            <p:nvPr>
              <p:custDataLst>
                <p:tags r:id="rId125"/>
              </p:custDataLst>
            </p:nvPr>
          </p:nvSpPr>
          <p:spPr>
            <a:xfrm>
              <a:off x="13349069" y="4556779"/>
              <a:ext cx="54973" cy="213867"/>
            </a:xfrm>
            <a:custGeom>
              <a:avLst/>
              <a:gdLst>
                <a:gd name="connsiteX0" fmla="*/ 4387 w 54973"/>
                <a:gd name="connsiteY0" fmla="*/ 71 h 213867"/>
                <a:gd name="connsiteX1" fmla="*/ 355 w 54973"/>
                <a:gd name="connsiteY1" fmla="*/ 2640 h 213867"/>
                <a:gd name="connsiteX2" fmla="*/ 2265 w 54973"/>
                <a:gd name="connsiteY2" fmla="*/ 5851 h 213867"/>
                <a:gd name="connsiteX3" fmla="*/ 40895 w 54973"/>
                <a:gd name="connsiteY3" fmla="*/ 106897 h 213867"/>
                <a:gd name="connsiteX4" fmla="*/ 4175 w 54973"/>
                <a:gd name="connsiteY4" fmla="*/ 206445 h 213867"/>
                <a:gd name="connsiteX5" fmla="*/ 355 w 54973"/>
                <a:gd name="connsiteY5" fmla="*/ 211369 h 213867"/>
                <a:gd name="connsiteX6" fmla="*/ 3114 w 54973"/>
                <a:gd name="connsiteY6" fmla="*/ 213938 h 213867"/>
                <a:gd name="connsiteX7" fmla="*/ 39834 w 54973"/>
                <a:gd name="connsiteY7" fmla="*/ 173049 h 213867"/>
                <a:gd name="connsiteX8" fmla="*/ 55328 w 54973"/>
                <a:gd name="connsiteY8" fmla="*/ 107112 h 213867"/>
                <a:gd name="connsiteX9" fmla="*/ 4387 w 54973"/>
                <a:gd name="connsiteY9" fmla="*/ 71 h 2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973" h="213867">
                  <a:moveTo>
                    <a:pt x="4387" y="71"/>
                  </a:moveTo>
                  <a:cubicBezTo>
                    <a:pt x="2902" y="71"/>
                    <a:pt x="355" y="71"/>
                    <a:pt x="355" y="2640"/>
                  </a:cubicBezTo>
                  <a:cubicBezTo>
                    <a:pt x="355" y="3710"/>
                    <a:pt x="991" y="4353"/>
                    <a:pt x="2265" y="5851"/>
                  </a:cubicBezTo>
                  <a:cubicBezTo>
                    <a:pt x="20519" y="22764"/>
                    <a:pt x="40895" y="51664"/>
                    <a:pt x="40895" y="106897"/>
                  </a:cubicBezTo>
                  <a:cubicBezTo>
                    <a:pt x="40895" y="151640"/>
                    <a:pt x="27099" y="185465"/>
                    <a:pt x="4175" y="206445"/>
                  </a:cubicBezTo>
                  <a:cubicBezTo>
                    <a:pt x="567" y="210085"/>
                    <a:pt x="355" y="210299"/>
                    <a:pt x="355" y="211369"/>
                  </a:cubicBezTo>
                  <a:cubicBezTo>
                    <a:pt x="355" y="212439"/>
                    <a:pt x="991" y="213938"/>
                    <a:pt x="3114" y="213938"/>
                  </a:cubicBezTo>
                  <a:cubicBezTo>
                    <a:pt x="5661" y="213938"/>
                    <a:pt x="25825" y="199809"/>
                    <a:pt x="39834" y="173049"/>
                  </a:cubicBezTo>
                  <a:cubicBezTo>
                    <a:pt x="49173" y="155280"/>
                    <a:pt x="55328" y="132159"/>
                    <a:pt x="55328" y="107112"/>
                  </a:cubicBezTo>
                  <a:cubicBezTo>
                    <a:pt x="55328" y="76926"/>
                    <a:pt x="46414" y="30042"/>
                    <a:pt x="4387" y="71"/>
                  </a:cubicBezTo>
                  <a:close/>
                </a:path>
              </a:pathLst>
            </a:custGeom>
            <a:solidFill>
              <a:srgbClr val="000000"/>
            </a:solidFill>
            <a:ln w="30430"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ACFA69CE-66D4-045D-46C2-AB480527506F}"/>
                </a:ext>
              </a:extLst>
            </p:cNvPr>
            <p:cNvSpPr/>
            <p:nvPr>
              <p:custDataLst>
                <p:tags r:id="rId126"/>
              </p:custDataLst>
            </p:nvPr>
          </p:nvSpPr>
          <p:spPr>
            <a:xfrm>
              <a:off x="12576164" y="4783093"/>
              <a:ext cx="1079482" cy="12232"/>
            </a:xfrm>
            <a:custGeom>
              <a:avLst/>
              <a:gdLst>
                <a:gd name="connsiteX0" fmla="*/ 0 w 1079482"/>
                <a:gd name="connsiteY0" fmla="*/ 0 h 12232"/>
                <a:gd name="connsiteX1" fmla="*/ 1079482 w 1079482"/>
                <a:gd name="connsiteY1" fmla="*/ 0 h 12232"/>
                <a:gd name="connsiteX2" fmla="*/ 1079482 w 1079482"/>
                <a:gd name="connsiteY2" fmla="*/ 12232 h 12232"/>
                <a:gd name="connsiteX3" fmla="*/ 0 w 1079482"/>
                <a:gd name="connsiteY3" fmla="*/ 12232 h 12232"/>
              </a:gdLst>
              <a:ahLst/>
              <a:cxnLst>
                <a:cxn ang="0">
                  <a:pos x="connsiteX0" y="connsiteY0"/>
                </a:cxn>
                <a:cxn ang="0">
                  <a:pos x="connsiteX1" y="connsiteY1"/>
                </a:cxn>
                <a:cxn ang="0">
                  <a:pos x="connsiteX2" y="connsiteY2"/>
                </a:cxn>
                <a:cxn ang="0">
                  <a:pos x="connsiteX3" y="connsiteY3"/>
                </a:cxn>
              </a:cxnLst>
              <a:rect l="l" t="t" r="r" b="b"/>
              <a:pathLst>
                <a:path w="1079482" h="12232">
                  <a:moveTo>
                    <a:pt x="0" y="0"/>
                  </a:moveTo>
                  <a:lnTo>
                    <a:pt x="1079482" y="0"/>
                  </a:lnTo>
                  <a:lnTo>
                    <a:pt x="1079482" y="12232"/>
                  </a:lnTo>
                  <a:lnTo>
                    <a:pt x="0" y="12232"/>
                  </a:lnTo>
                  <a:close/>
                </a:path>
              </a:pathLst>
            </a:custGeom>
            <a:solidFill>
              <a:srgbClr val="000000"/>
            </a:solidFill>
            <a:ln w="30430"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7C0F647E-EDDD-1EE6-1E9D-6217F44788E2}"/>
                </a:ext>
              </a:extLst>
            </p:cNvPr>
            <p:cNvSpPr/>
            <p:nvPr>
              <p:custDataLst>
                <p:tags r:id="rId127"/>
              </p:custDataLst>
            </p:nvPr>
          </p:nvSpPr>
          <p:spPr>
            <a:xfrm>
              <a:off x="12600574" y="4812655"/>
              <a:ext cx="55186" cy="213867"/>
            </a:xfrm>
            <a:custGeom>
              <a:avLst/>
              <a:gdLst>
                <a:gd name="connsiteX0" fmla="*/ 51271 w 55186"/>
                <a:gd name="connsiteY0" fmla="*/ 79 h 213867"/>
                <a:gd name="connsiteX1" fmla="*/ 330 w 55186"/>
                <a:gd name="connsiteY1" fmla="*/ 106906 h 213867"/>
                <a:gd name="connsiteX2" fmla="*/ 51271 w 55186"/>
                <a:gd name="connsiteY2" fmla="*/ 213946 h 213867"/>
                <a:gd name="connsiteX3" fmla="*/ 55516 w 55186"/>
                <a:gd name="connsiteY3" fmla="*/ 211377 h 213867"/>
                <a:gd name="connsiteX4" fmla="*/ 53393 w 55186"/>
                <a:gd name="connsiteY4" fmla="*/ 208166 h 213867"/>
                <a:gd name="connsiteX5" fmla="*/ 14763 w 55186"/>
                <a:gd name="connsiteY5" fmla="*/ 107120 h 213867"/>
                <a:gd name="connsiteX6" fmla="*/ 54030 w 55186"/>
                <a:gd name="connsiteY6" fmla="*/ 5217 h 213867"/>
                <a:gd name="connsiteX7" fmla="*/ 55516 w 55186"/>
                <a:gd name="connsiteY7" fmla="*/ 2648 h 213867"/>
                <a:gd name="connsiteX8" fmla="*/ 51271 w 55186"/>
                <a:gd name="connsiteY8" fmla="*/ 79 h 2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86" h="213867">
                  <a:moveTo>
                    <a:pt x="51271" y="79"/>
                  </a:moveTo>
                  <a:cubicBezTo>
                    <a:pt x="10942" y="28766"/>
                    <a:pt x="330" y="74151"/>
                    <a:pt x="330" y="106906"/>
                  </a:cubicBezTo>
                  <a:cubicBezTo>
                    <a:pt x="330" y="137091"/>
                    <a:pt x="9244" y="183975"/>
                    <a:pt x="51271" y="213946"/>
                  </a:cubicBezTo>
                  <a:cubicBezTo>
                    <a:pt x="52969" y="213946"/>
                    <a:pt x="55516" y="213946"/>
                    <a:pt x="55516" y="211377"/>
                  </a:cubicBezTo>
                  <a:cubicBezTo>
                    <a:pt x="55516" y="210093"/>
                    <a:pt x="54879" y="209665"/>
                    <a:pt x="53393" y="208166"/>
                  </a:cubicBezTo>
                  <a:cubicBezTo>
                    <a:pt x="25163" y="182476"/>
                    <a:pt x="14763" y="146083"/>
                    <a:pt x="14763" y="107120"/>
                  </a:cubicBezTo>
                  <a:cubicBezTo>
                    <a:pt x="14763" y="49318"/>
                    <a:pt x="36625" y="21059"/>
                    <a:pt x="54030" y="5217"/>
                  </a:cubicBezTo>
                  <a:cubicBezTo>
                    <a:pt x="54879" y="4361"/>
                    <a:pt x="55516" y="3719"/>
                    <a:pt x="55516" y="2648"/>
                  </a:cubicBezTo>
                  <a:cubicBezTo>
                    <a:pt x="55516" y="79"/>
                    <a:pt x="52969" y="79"/>
                    <a:pt x="51271" y="79"/>
                  </a:cubicBezTo>
                  <a:close/>
                </a:path>
              </a:pathLst>
            </a:custGeom>
            <a:solidFill>
              <a:srgbClr val="000000"/>
            </a:solidFill>
            <a:ln w="30430"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82ACD2C2-9F0F-23F5-E05A-BC5DCCAADF8E}"/>
                </a:ext>
              </a:extLst>
            </p:cNvPr>
            <p:cNvSpPr/>
            <p:nvPr>
              <p:custDataLst>
                <p:tags r:id="rId128"/>
              </p:custDataLst>
            </p:nvPr>
          </p:nvSpPr>
          <p:spPr>
            <a:xfrm>
              <a:off x="12694057" y="4831066"/>
              <a:ext cx="77260" cy="142149"/>
            </a:xfrm>
            <a:custGeom>
              <a:avLst/>
              <a:gdLst>
                <a:gd name="connsiteX0" fmla="*/ 48302 w 77260"/>
                <a:gd name="connsiteY0" fmla="*/ 6074 h 142149"/>
                <a:gd name="connsiteX1" fmla="*/ 41935 w 77260"/>
                <a:gd name="connsiteY1" fmla="*/ 79 h 142149"/>
                <a:gd name="connsiteX2" fmla="*/ 333 w 77260"/>
                <a:gd name="connsiteY2" fmla="*/ 13780 h 142149"/>
                <a:gd name="connsiteX3" fmla="*/ 333 w 77260"/>
                <a:gd name="connsiteY3" fmla="*/ 21487 h 142149"/>
                <a:gd name="connsiteX4" fmla="*/ 31110 w 77260"/>
                <a:gd name="connsiteY4" fmla="*/ 15493 h 142149"/>
                <a:gd name="connsiteX5" fmla="*/ 31110 w 77260"/>
                <a:gd name="connsiteY5" fmla="*/ 124674 h 142149"/>
                <a:gd name="connsiteX6" fmla="*/ 9884 w 77260"/>
                <a:gd name="connsiteY6" fmla="*/ 134522 h 142149"/>
                <a:gd name="connsiteX7" fmla="*/ 1819 w 77260"/>
                <a:gd name="connsiteY7" fmla="*/ 134522 h 142149"/>
                <a:gd name="connsiteX8" fmla="*/ 1819 w 77260"/>
                <a:gd name="connsiteY8" fmla="*/ 142229 h 142149"/>
                <a:gd name="connsiteX9" fmla="*/ 39600 w 77260"/>
                <a:gd name="connsiteY9" fmla="*/ 141373 h 142149"/>
                <a:gd name="connsiteX10" fmla="*/ 77593 w 77260"/>
                <a:gd name="connsiteY10" fmla="*/ 142229 h 142149"/>
                <a:gd name="connsiteX11" fmla="*/ 77593 w 77260"/>
                <a:gd name="connsiteY11" fmla="*/ 134522 h 142149"/>
                <a:gd name="connsiteX12" fmla="*/ 69528 w 77260"/>
                <a:gd name="connsiteY12" fmla="*/ 134522 h 142149"/>
                <a:gd name="connsiteX13" fmla="*/ 48302 w 77260"/>
                <a:gd name="connsiteY13" fmla="*/ 124674 h 142149"/>
                <a:gd name="connsiteX14" fmla="*/ 48302 w 77260"/>
                <a:gd name="connsiteY14" fmla="*/ 6074 h 14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260" h="142149">
                  <a:moveTo>
                    <a:pt x="48302" y="6074"/>
                  </a:moveTo>
                  <a:cubicBezTo>
                    <a:pt x="48302" y="293"/>
                    <a:pt x="47878" y="79"/>
                    <a:pt x="41935" y="79"/>
                  </a:cubicBezTo>
                  <a:cubicBezTo>
                    <a:pt x="28350" y="13566"/>
                    <a:pt x="9035" y="13780"/>
                    <a:pt x="333" y="13780"/>
                  </a:cubicBezTo>
                  <a:lnTo>
                    <a:pt x="333" y="21487"/>
                  </a:lnTo>
                  <a:cubicBezTo>
                    <a:pt x="5427" y="21487"/>
                    <a:pt x="19436" y="21487"/>
                    <a:pt x="31110" y="15493"/>
                  </a:cubicBezTo>
                  <a:lnTo>
                    <a:pt x="31110" y="124674"/>
                  </a:lnTo>
                  <a:cubicBezTo>
                    <a:pt x="31110" y="131739"/>
                    <a:pt x="31110" y="134522"/>
                    <a:pt x="9884" y="134522"/>
                  </a:cubicBezTo>
                  <a:lnTo>
                    <a:pt x="1819" y="134522"/>
                  </a:lnTo>
                  <a:lnTo>
                    <a:pt x="1819" y="142229"/>
                  </a:lnTo>
                  <a:cubicBezTo>
                    <a:pt x="5639" y="142015"/>
                    <a:pt x="31746" y="141373"/>
                    <a:pt x="39600" y="141373"/>
                  </a:cubicBezTo>
                  <a:cubicBezTo>
                    <a:pt x="46180" y="141373"/>
                    <a:pt x="72924" y="142015"/>
                    <a:pt x="77593" y="142229"/>
                  </a:cubicBezTo>
                  <a:lnTo>
                    <a:pt x="77593" y="134522"/>
                  </a:lnTo>
                  <a:lnTo>
                    <a:pt x="69528" y="134522"/>
                  </a:lnTo>
                  <a:cubicBezTo>
                    <a:pt x="48302" y="134522"/>
                    <a:pt x="48302" y="131739"/>
                    <a:pt x="48302" y="124674"/>
                  </a:cubicBezTo>
                  <a:lnTo>
                    <a:pt x="48302" y="6074"/>
                  </a:lnTo>
                  <a:close/>
                </a:path>
              </a:pathLst>
            </a:custGeom>
            <a:solidFill>
              <a:srgbClr val="000000"/>
            </a:solidFill>
            <a:ln w="30430"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E877EB5E-A0D6-8DC5-78AE-527634C7F493}"/>
                </a:ext>
              </a:extLst>
            </p:cNvPr>
            <p:cNvSpPr/>
            <p:nvPr>
              <p:custDataLst>
                <p:tags r:id="rId129"/>
              </p:custDataLst>
            </p:nvPr>
          </p:nvSpPr>
          <p:spPr>
            <a:xfrm>
              <a:off x="12814712" y="4914344"/>
              <a:ext cx="143483" cy="10489"/>
            </a:xfrm>
            <a:custGeom>
              <a:avLst/>
              <a:gdLst>
                <a:gd name="connsiteX0" fmla="*/ 135330 w 143483"/>
                <a:gd name="connsiteY0" fmla="*/ 10569 h 10489"/>
                <a:gd name="connsiteX1" fmla="*/ 143820 w 143483"/>
                <a:gd name="connsiteY1" fmla="*/ 5431 h 10489"/>
                <a:gd name="connsiteX2" fmla="*/ 135330 w 143483"/>
                <a:gd name="connsiteY2" fmla="*/ 79 h 10489"/>
                <a:gd name="connsiteX3" fmla="*/ 8827 w 143483"/>
                <a:gd name="connsiteY3" fmla="*/ 79 h 10489"/>
                <a:gd name="connsiteX4" fmla="*/ 337 w 143483"/>
                <a:gd name="connsiteY4" fmla="*/ 5217 h 10489"/>
                <a:gd name="connsiteX5" fmla="*/ 8827 w 143483"/>
                <a:gd name="connsiteY5" fmla="*/ 10569 h 10489"/>
                <a:gd name="connsiteX6" fmla="*/ 135330 w 143483"/>
                <a:gd name="connsiteY6" fmla="*/ 10569 h 1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483" h="10489">
                  <a:moveTo>
                    <a:pt x="135330" y="10569"/>
                  </a:moveTo>
                  <a:cubicBezTo>
                    <a:pt x="138726" y="10569"/>
                    <a:pt x="143820" y="10569"/>
                    <a:pt x="143820" y="5431"/>
                  </a:cubicBezTo>
                  <a:cubicBezTo>
                    <a:pt x="143820" y="79"/>
                    <a:pt x="138939" y="79"/>
                    <a:pt x="135330" y="79"/>
                  </a:cubicBezTo>
                  <a:lnTo>
                    <a:pt x="8827" y="79"/>
                  </a:lnTo>
                  <a:cubicBezTo>
                    <a:pt x="5431" y="79"/>
                    <a:pt x="337" y="79"/>
                    <a:pt x="337" y="5217"/>
                  </a:cubicBezTo>
                  <a:cubicBezTo>
                    <a:pt x="337" y="10569"/>
                    <a:pt x="5219" y="10569"/>
                    <a:pt x="8827" y="10569"/>
                  </a:cubicBezTo>
                  <a:lnTo>
                    <a:pt x="135330" y="10569"/>
                  </a:lnTo>
                  <a:close/>
                </a:path>
              </a:pathLst>
            </a:custGeom>
            <a:solidFill>
              <a:srgbClr val="000000"/>
            </a:solidFill>
            <a:ln w="30430"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EC3849AD-3C4E-29D3-2FB2-85444A606739}"/>
                </a:ext>
              </a:extLst>
            </p:cNvPr>
            <p:cNvSpPr/>
            <p:nvPr>
              <p:custDataLst>
                <p:tags r:id="rId130"/>
              </p:custDataLst>
            </p:nvPr>
          </p:nvSpPr>
          <p:spPr>
            <a:xfrm>
              <a:off x="12991915" y="4878806"/>
              <a:ext cx="108461" cy="140223"/>
            </a:xfrm>
            <a:custGeom>
              <a:avLst/>
              <a:gdLst>
                <a:gd name="connsiteX0" fmla="*/ 1192 w 108461"/>
                <a:gd name="connsiteY0" fmla="*/ 128956 h 140223"/>
                <a:gd name="connsiteX1" fmla="*/ 343 w 108461"/>
                <a:gd name="connsiteY1" fmla="*/ 133452 h 140223"/>
                <a:gd name="connsiteX2" fmla="*/ 7560 w 108461"/>
                <a:gd name="connsiteY2" fmla="*/ 140302 h 140223"/>
                <a:gd name="connsiteX3" fmla="*/ 18385 w 108461"/>
                <a:gd name="connsiteY3" fmla="*/ 127029 h 140223"/>
                <a:gd name="connsiteX4" fmla="*/ 29422 w 108461"/>
                <a:gd name="connsiteY4" fmla="*/ 83357 h 140223"/>
                <a:gd name="connsiteX5" fmla="*/ 52770 w 108461"/>
                <a:gd name="connsiteY5" fmla="*/ 96630 h 140223"/>
                <a:gd name="connsiteX6" fmla="*/ 108805 w 108461"/>
                <a:gd name="connsiteY6" fmla="*/ 36259 h 140223"/>
                <a:gd name="connsiteX7" fmla="*/ 75056 w 108461"/>
                <a:gd name="connsiteY7" fmla="*/ 79 h 140223"/>
                <a:gd name="connsiteX8" fmla="*/ 21144 w 108461"/>
                <a:gd name="connsiteY8" fmla="*/ 48676 h 140223"/>
                <a:gd name="connsiteX9" fmla="*/ 1192 w 108461"/>
                <a:gd name="connsiteY9" fmla="*/ 128956 h 140223"/>
                <a:gd name="connsiteX10" fmla="*/ 52558 w 108461"/>
                <a:gd name="connsiteY10" fmla="*/ 90636 h 140223"/>
                <a:gd name="connsiteX11" fmla="*/ 32181 w 108461"/>
                <a:gd name="connsiteY11" fmla="*/ 72011 h 140223"/>
                <a:gd name="connsiteX12" fmla="*/ 34091 w 108461"/>
                <a:gd name="connsiteY12" fmla="*/ 64304 h 140223"/>
                <a:gd name="connsiteX13" fmla="*/ 47888 w 108461"/>
                <a:gd name="connsiteY13" fmla="*/ 23628 h 140223"/>
                <a:gd name="connsiteX14" fmla="*/ 74632 w 108461"/>
                <a:gd name="connsiteY14" fmla="*/ 6074 h 140223"/>
                <a:gd name="connsiteX15" fmla="*/ 91612 w 108461"/>
                <a:gd name="connsiteY15" fmla="*/ 27696 h 140223"/>
                <a:gd name="connsiteX16" fmla="*/ 79514 w 108461"/>
                <a:gd name="connsiteY16" fmla="*/ 72011 h 140223"/>
                <a:gd name="connsiteX17" fmla="*/ 52558 w 108461"/>
                <a:gd name="connsiteY17" fmla="*/ 90636 h 140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8461" h="140223">
                  <a:moveTo>
                    <a:pt x="1192" y="128956"/>
                  </a:moveTo>
                  <a:cubicBezTo>
                    <a:pt x="343" y="132167"/>
                    <a:pt x="343" y="133238"/>
                    <a:pt x="343" y="133452"/>
                  </a:cubicBezTo>
                  <a:cubicBezTo>
                    <a:pt x="343" y="138162"/>
                    <a:pt x="4164" y="140302"/>
                    <a:pt x="7560" y="140302"/>
                  </a:cubicBezTo>
                  <a:cubicBezTo>
                    <a:pt x="15201" y="140302"/>
                    <a:pt x="16899" y="133880"/>
                    <a:pt x="18385" y="127029"/>
                  </a:cubicBezTo>
                  <a:cubicBezTo>
                    <a:pt x="21356" y="115897"/>
                    <a:pt x="27299" y="91492"/>
                    <a:pt x="29422" y="83357"/>
                  </a:cubicBezTo>
                  <a:cubicBezTo>
                    <a:pt x="31332" y="86568"/>
                    <a:pt x="38124" y="96630"/>
                    <a:pt x="52770" y="96630"/>
                  </a:cubicBezTo>
                  <a:cubicBezTo>
                    <a:pt x="79938" y="96630"/>
                    <a:pt x="108805" y="67515"/>
                    <a:pt x="108805" y="36259"/>
                  </a:cubicBezTo>
                  <a:cubicBezTo>
                    <a:pt x="108805" y="13566"/>
                    <a:pt x="93735" y="79"/>
                    <a:pt x="75056" y="79"/>
                  </a:cubicBezTo>
                  <a:cubicBezTo>
                    <a:pt x="54256" y="79"/>
                    <a:pt x="28573" y="18490"/>
                    <a:pt x="21144" y="48676"/>
                  </a:cubicBezTo>
                  <a:lnTo>
                    <a:pt x="1192" y="128956"/>
                  </a:lnTo>
                  <a:close/>
                  <a:moveTo>
                    <a:pt x="52558" y="90636"/>
                  </a:moveTo>
                  <a:cubicBezTo>
                    <a:pt x="36851" y="90636"/>
                    <a:pt x="32181" y="74794"/>
                    <a:pt x="32181" y="72011"/>
                  </a:cubicBezTo>
                  <a:cubicBezTo>
                    <a:pt x="32181" y="71582"/>
                    <a:pt x="33455" y="66873"/>
                    <a:pt x="34091" y="64304"/>
                  </a:cubicBezTo>
                  <a:cubicBezTo>
                    <a:pt x="40459" y="37972"/>
                    <a:pt x="41733" y="33048"/>
                    <a:pt x="47888" y="23628"/>
                  </a:cubicBezTo>
                  <a:cubicBezTo>
                    <a:pt x="55529" y="12282"/>
                    <a:pt x="66142" y="6074"/>
                    <a:pt x="74632" y="6074"/>
                  </a:cubicBezTo>
                  <a:cubicBezTo>
                    <a:pt x="83334" y="6074"/>
                    <a:pt x="91612" y="12282"/>
                    <a:pt x="91612" y="27696"/>
                  </a:cubicBezTo>
                  <a:cubicBezTo>
                    <a:pt x="91612" y="37543"/>
                    <a:pt x="86094" y="61307"/>
                    <a:pt x="79514" y="72011"/>
                  </a:cubicBezTo>
                  <a:cubicBezTo>
                    <a:pt x="69750" y="87210"/>
                    <a:pt x="59137" y="90636"/>
                    <a:pt x="52558" y="90636"/>
                  </a:cubicBezTo>
                  <a:close/>
                </a:path>
              </a:pathLst>
            </a:custGeom>
            <a:solidFill>
              <a:srgbClr val="000000"/>
            </a:solidFill>
            <a:ln w="30430"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C8DEF3E3-FCE8-923A-F8E2-B39A2F7A5BFD}"/>
                </a:ext>
              </a:extLst>
            </p:cNvPr>
            <p:cNvSpPr/>
            <p:nvPr>
              <p:custDataLst>
                <p:tags r:id="rId131"/>
              </p:custDataLst>
            </p:nvPr>
          </p:nvSpPr>
          <p:spPr>
            <a:xfrm>
              <a:off x="13124846" y="4807609"/>
              <a:ext cx="147364" cy="104441"/>
            </a:xfrm>
            <a:custGeom>
              <a:avLst/>
              <a:gdLst>
                <a:gd name="connsiteX0" fmla="*/ 127396 w 147364"/>
                <a:gd name="connsiteY0" fmla="*/ 17510 h 104441"/>
                <a:gd name="connsiteX1" fmla="*/ 143770 w 147364"/>
                <a:gd name="connsiteY1" fmla="*/ 6958 h 104441"/>
                <a:gd name="connsiteX2" fmla="*/ 147712 w 147364"/>
                <a:gd name="connsiteY2" fmla="*/ 2677 h 104441"/>
                <a:gd name="connsiteX3" fmla="*/ 145135 w 147364"/>
                <a:gd name="connsiteY3" fmla="*/ 77 h 104441"/>
                <a:gd name="connsiteX4" fmla="*/ 136493 w 147364"/>
                <a:gd name="connsiteY4" fmla="*/ 536 h 104441"/>
                <a:gd name="connsiteX5" fmla="*/ 128003 w 147364"/>
                <a:gd name="connsiteY5" fmla="*/ 689 h 104441"/>
                <a:gd name="connsiteX6" fmla="*/ 119058 w 147364"/>
                <a:gd name="connsiteY6" fmla="*/ 536 h 104441"/>
                <a:gd name="connsiteX7" fmla="*/ 110416 w 147364"/>
                <a:gd name="connsiteY7" fmla="*/ 77 h 104441"/>
                <a:gd name="connsiteX8" fmla="*/ 106777 w 147364"/>
                <a:gd name="connsiteY8" fmla="*/ 4359 h 104441"/>
                <a:gd name="connsiteX9" fmla="*/ 110568 w 147364"/>
                <a:gd name="connsiteY9" fmla="*/ 6958 h 104441"/>
                <a:gd name="connsiteX10" fmla="*/ 121180 w 147364"/>
                <a:gd name="connsiteY10" fmla="*/ 12922 h 104441"/>
                <a:gd name="connsiteX11" fmla="*/ 120726 w 147364"/>
                <a:gd name="connsiteY11" fmla="*/ 15675 h 104441"/>
                <a:gd name="connsiteX12" fmla="*/ 104352 w 147364"/>
                <a:gd name="connsiteY12" fmla="*/ 81428 h 104441"/>
                <a:gd name="connsiteX13" fmla="*/ 58869 w 147364"/>
                <a:gd name="connsiteY13" fmla="*/ 2677 h 104441"/>
                <a:gd name="connsiteX14" fmla="*/ 53411 w 147364"/>
                <a:gd name="connsiteY14" fmla="*/ 77 h 104441"/>
                <a:gd name="connsiteX15" fmla="*/ 29911 w 147364"/>
                <a:gd name="connsiteY15" fmla="*/ 77 h 104441"/>
                <a:gd name="connsiteX16" fmla="*/ 24605 w 147364"/>
                <a:gd name="connsiteY16" fmla="*/ 4359 h 104441"/>
                <a:gd name="connsiteX17" fmla="*/ 30214 w 147364"/>
                <a:gd name="connsiteY17" fmla="*/ 6958 h 104441"/>
                <a:gd name="connsiteX18" fmla="*/ 40524 w 147364"/>
                <a:gd name="connsiteY18" fmla="*/ 7570 h 104441"/>
                <a:gd name="connsiteX19" fmla="*/ 20663 w 147364"/>
                <a:gd name="connsiteY19" fmla="*/ 87392 h 104441"/>
                <a:gd name="connsiteX20" fmla="*/ 4137 w 147364"/>
                <a:gd name="connsiteY20" fmla="*/ 97637 h 104441"/>
                <a:gd name="connsiteX21" fmla="*/ 347 w 147364"/>
                <a:gd name="connsiteY21" fmla="*/ 101919 h 104441"/>
                <a:gd name="connsiteX22" fmla="*/ 2925 w 147364"/>
                <a:gd name="connsiteY22" fmla="*/ 104518 h 104441"/>
                <a:gd name="connsiteX23" fmla="*/ 11566 w 147364"/>
                <a:gd name="connsiteY23" fmla="*/ 104060 h 104441"/>
                <a:gd name="connsiteX24" fmla="*/ 20208 w 147364"/>
                <a:gd name="connsiteY24" fmla="*/ 103907 h 104441"/>
                <a:gd name="connsiteX25" fmla="*/ 29153 w 147364"/>
                <a:gd name="connsiteY25" fmla="*/ 104060 h 104441"/>
                <a:gd name="connsiteX26" fmla="*/ 37795 w 147364"/>
                <a:gd name="connsiteY26" fmla="*/ 104518 h 104441"/>
                <a:gd name="connsiteX27" fmla="*/ 41434 w 147364"/>
                <a:gd name="connsiteY27" fmla="*/ 100237 h 104441"/>
                <a:gd name="connsiteX28" fmla="*/ 37492 w 147364"/>
                <a:gd name="connsiteY28" fmla="*/ 97637 h 104441"/>
                <a:gd name="connsiteX29" fmla="*/ 27031 w 147364"/>
                <a:gd name="connsiteY29" fmla="*/ 91826 h 104441"/>
                <a:gd name="connsiteX30" fmla="*/ 27637 w 147364"/>
                <a:gd name="connsiteY30" fmla="*/ 88309 h 104441"/>
                <a:gd name="connsiteX31" fmla="*/ 46588 w 147364"/>
                <a:gd name="connsiteY31" fmla="*/ 11546 h 104441"/>
                <a:gd name="connsiteX32" fmla="*/ 98742 w 147364"/>
                <a:gd name="connsiteY32" fmla="*/ 101766 h 104441"/>
                <a:gd name="connsiteX33" fmla="*/ 102836 w 147364"/>
                <a:gd name="connsiteY33" fmla="*/ 104518 h 104441"/>
                <a:gd name="connsiteX34" fmla="*/ 106777 w 147364"/>
                <a:gd name="connsiteY34" fmla="*/ 100543 h 104441"/>
                <a:gd name="connsiteX35" fmla="*/ 127396 w 147364"/>
                <a:gd name="connsiteY35" fmla="*/ 17510 h 10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364" h="104441">
                  <a:moveTo>
                    <a:pt x="127396" y="17510"/>
                  </a:moveTo>
                  <a:cubicBezTo>
                    <a:pt x="128458" y="13228"/>
                    <a:pt x="129974" y="7417"/>
                    <a:pt x="143770" y="6958"/>
                  </a:cubicBezTo>
                  <a:cubicBezTo>
                    <a:pt x="144983" y="6958"/>
                    <a:pt x="147712" y="6806"/>
                    <a:pt x="147712" y="2677"/>
                  </a:cubicBezTo>
                  <a:cubicBezTo>
                    <a:pt x="147712" y="2065"/>
                    <a:pt x="147257" y="77"/>
                    <a:pt x="145135" y="77"/>
                  </a:cubicBezTo>
                  <a:cubicBezTo>
                    <a:pt x="142406" y="77"/>
                    <a:pt x="139222" y="536"/>
                    <a:pt x="136493" y="536"/>
                  </a:cubicBezTo>
                  <a:cubicBezTo>
                    <a:pt x="133764" y="536"/>
                    <a:pt x="130883" y="689"/>
                    <a:pt x="128003" y="689"/>
                  </a:cubicBezTo>
                  <a:cubicBezTo>
                    <a:pt x="124971" y="689"/>
                    <a:pt x="122090" y="536"/>
                    <a:pt x="119058" y="536"/>
                  </a:cubicBezTo>
                  <a:cubicBezTo>
                    <a:pt x="116329" y="536"/>
                    <a:pt x="113145" y="77"/>
                    <a:pt x="110416" y="77"/>
                  </a:cubicBezTo>
                  <a:cubicBezTo>
                    <a:pt x="109355" y="77"/>
                    <a:pt x="106777" y="77"/>
                    <a:pt x="106777" y="4359"/>
                  </a:cubicBezTo>
                  <a:cubicBezTo>
                    <a:pt x="106777" y="6958"/>
                    <a:pt x="109052" y="6958"/>
                    <a:pt x="110568" y="6958"/>
                  </a:cubicBezTo>
                  <a:cubicBezTo>
                    <a:pt x="120574" y="7111"/>
                    <a:pt x="121180" y="10323"/>
                    <a:pt x="121180" y="12922"/>
                  </a:cubicBezTo>
                  <a:cubicBezTo>
                    <a:pt x="121180" y="13993"/>
                    <a:pt x="120877" y="14757"/>
                    <a:pt x="120726" y="15675"/>
                  </a:cubicBezTo>
                  <a:lnTo>
                    <a:pt x="104352" y="81428"/>
                  </a:lnTo>
                  <a:lnTo>
                    <a:pt x="58869" y="2677"/>
                  </a:lnTo>
                  <a:cubicBezTo>
                    <a:pt x="57353" y="77"/>
                    <a:pt x="57049" y="77"/>
                    <a:pt x="53411" y="77"/>
                  </a:cubicBezTo>
                  <a:lnTo>
                    <a:pt x="29911" y="77"/>
                  </a:lnTo>
                  <a:cubicBezTo>
                    <a:pt x="26879" y="77"/>
                    <a:pt x="24605" y="77"/>
                    <a:pt x="24605" y="4359"/>
                  </a:cubicBezTo>
                  <a:cubicBezTo>
                    <a:pt x="24605" y="6958"/>
                    <a:pt x="26576" y="6958"/>
                    <a:pt x="30214" y="6958"/>
                  </a:cubicBezTo>
                  <a:cubicBezTo>
                    <a:pt x="30669" y="6958"/>
                    <a:pt x="36734" y="6958"/>
                    <a:pt x="40524" y="7570"/>
                  </a:cubicBezTo>
                  <a:lnTo>
                    <a:pt x="20663" y="87392"/>
                  </a:lnTo>
                  <a:cubicBezTo>
                    <a:pt x="19602" y="91521"/>
                    <a:pt x="18237" y="97331"/>
                    <a:pt x="4137" y="97637"/>
                  </a:cubicBezTo>
                  <a:cubicBezTo>
                    <a:pt x="2925" y="97637"/>
                    <a:pt x="347" y="97790"/>
                    <a:pt x="347" y="101919"/>
                  </a:cubicBezTo>
                  <a:cubicBezTo>
                    <a:pt x="347" y="103295"/>
                    <a:pt x="1560" y="104518"/>
                    <a:pt x="2925" y="104518"/>
                  </a:cubicBezTo>
                  <a:cubicBezTo>
                    <a:pt x="5654" y="104518"/>
                    <a:pt x="8837" y="104060"/>
                    <a:pt x="11566" y="104060"/>
                  </a:cubicBezTo>
                  <a:cubicBezTo>
                    <a:pt x="14447" y="104060"/>
                    <a:pt x="17328" y="103907"/>
                    <a:pt x="20208" y="103907"/>
                  </a:cubicBezTo>
                  <a:cubicBezTo>
                    <a:pt x="23240" y="103907"/>
                    <a:pt x="26121" y="104060"/>
                    <a:pt x="29153" y="104060"/>
                  </a:cubicBezTo>
                  <a:cubicBezTo>
                    <a:pt x="31882" y="104060"/>
                    <a:pt x="35066" y="104518"/>
                    <a:pt x="37795" y="104518"/>
                  </a:cubicBezTo>
                  <a:cubicBezTo>
                    <a:pt x="39766" y="104518"/>
                    <a:pt x="41434" y="103448"/>
                    <a:pt x="41434" y="100237"/>
                  </a:cubicBezTo>
                  <a:cubicBezTo>
                    <a:pt x="41434" y="97637"/>
                    <a:pt x="39159" y="97637"/>
                    <a:pt x="37492" y="97637"/>
                  </a:cubicBezTo>
                  <a:cubicBezTo>
                    <a:pt x="29911" y="97484"/>
                    <a:pt x="27031" y="95496"/>
                    <a:pt x="27031" y="91826"/>
                  </a:cubicBezTo>
                  <a:cubicBezTo>
                    <a:pt x="27031" y="90756"/>
                    <a:pt x="27334" y="89838"/>
                    <a:pt x="27637" y="88309"/>
                  </a:cubicBezTo>
                  <a:lnTo>
                    <a:pt x="46588" y="11546"/>
                  </a:lnTo>
                  <a:lnTo>
                    <a:pt x="98742" y="101766"/>
                  </a:lnTo>
                  <a:cubicBezTo>
                    <a:pt x="100258" y="104518"/>
                    <a:pt x="101168" y="104518"/>
                    <a:pt x="102836" y="104518"/>
                  </a:cubicBezTo>
                  <a:cubicBezTo>
                    <a:pt x="105868" y="104518"/>
                    <a:pt x="106019" y="103754"/>
                    <a:pt x="106777" y="100543"/>
                  </a:cubicBezTo>
                  <a:lnTo>
                    <a:pt x="127396" y="17510"/>
                  </a:lnTo>
                  <a:close/>
                </a:path>
              </a:pathLst>
            </a:custGeom>
            <a:solidFill>
              <a:srgbClr val="000000"/>
            </a:solidFill>
            <a:ln w="30430"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98450906-F994-F2E8-3283-9F2FF82565DC}"/>
                </a:ext>
              </a:extLst>
            </p:cNvPr>
            <p:cNvSpPr/>
            <p:nvPr>
              <p:custDataLst>
                <p:tags r:id="rId132"/>
              </p:custDataLst>
            </p:nvPr>
          </p:nvSpPr>
          <p:spPr>
            <a:xfrm>
              <a:off x="13301431" y="4810056"/>
              <a:ext cx="126291" cy="127531"/>
            </a:xfrm>
            <a:custGeom>
              <a:avLst/>
              <a:gdLst>
                <a:gd name="connsiteX0" fmla="*/ 67820 w 126291"/>
                <a:gd name="connsiteY0" fmla="*/ 68125 h 127531"/>
                <a:gd name="connsiteX1" fmla="*/ 120580 w 126291"/>
                <a:gd name="connsiteY1" fmla="*/ 68125 h 127531"/>
                <a:gd name="connsiteX2" fmla="*/ 126644 w 126291"/>
                <a:gd name="connsiteY2" fmla="*/ 63843 h 127531"/>
                <a:gd name="connsiteX3" fmla="*/ 120580 w 126291"/>
                <a:gd name="connsiteY3" fmla="*/ 59561 h 127531"/>
                <a:gd name="connsiteX4" fmla="*/ 67820 w 126291"/>
                <a:gd name="connsiteY4" fmla="*/ 59561 h 127531"/>
                <a:gd name="connsiteX5" fmla="*/ 67820 w 126291"/>
                <a:gd name="connsiteY5" fmla="*/ 6347 h 127531"/>
                <a:gd name="connsiteX6" fmla="*/ 63574 w 126291"/>
                <a:gd name="connsiteY6" fmla="*/ 77 h 127531"/>
                <a:gd name="connsiteX7" fmla="*/ 59329 w 126291"/>
                <a:gd name="connsiteY7" fmla="*/ 6347 h 127531"/>
                <a:gd name="connsiteX8" fmla="*/ 59329 w 126291"/>
                <a:gd name="connsiteY8" fmla="*/ 59561 h 127531"/>
                <a:gd name="connsiteX9" fmla="*/ 6418 w 126291"/>
                <a:gd name="connsiteY9" fmla="*/ 59561 h 127531"/>
                <a:gd name="connsiteX10" fmla="*/ 353 w 126291"/>
                <a:gd name="connsiteY10" fmla="*/ 63843 h 127531"/>
                <a:gd name="connsiteX11" fmla="*/ 6418 w 126291"/>
                <a:gd name="connsiteY11" fmla="*/ 68125 h 127531"/>
                <a:gd name="connsiteX12" fmla="*/ 59329 w 126291"/>
                <a:gd name="connsiteY12" fmla="*/ 68125 h 127531"/>
                <a:gd name="connsiteX13" fmla="*/ 59329 w 126291"/>
                <a:gd name="connsiteY13" fmla="*/ 121339 h 127531"/>
                <a:gd name="connsiteX14" fmla="*/ 63574 w 126291"/>
                <a:gd name="connsiteY14" fmla="*/ 127608 h 127531"/>
                <a:gd name="connsiteX15" fmla="*/ 67820 w 126291"/>
                <a:gd name="connsiteY15" fmla="*/ 121339 h 127531"/>
                <a:gd name="connsiteX16" fmla="*/ 67820 w 126291"/>
                <a:gd name="connsiteY16" fmla="*/ 68125 h 12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291" h="127531">
                  <a:moveTo>
                    <a:pt x="67820" y="68125"/>
                  </a:moveTo>
                  <a:lnTo>
                    <a:pt x="120580" y="68125"/>
                  </a:lnTo>
                  <a:cubicBezTo>
                    <a:pt x="122551" y="68125"/>
                    <a:pt x="126644" y="68125"/>
                    <a:pt x="126644" y="63843"/>
                  </a:cubicBezTo>
                  <a:cubicBezTo>
                    <a:pt x="126644" y="59561"/>
                    <a:pt x="122551" y="59561"/>
                    <a:pt x="120580" y="59561"/>
                  </a:cubicBezTo>
                  <a:lnTo>
                    <a:pt x="67820" y="59561"/>
                  </a:lnTo>
                  <a:lnTo>
                    <a:pt x="67820" y="6347"/>
                  </a:lnTo>
                  <a:cubicBezTo>
                    <a:pt x="67820" y="4206"/>
                    <a:pt x="67820" y="77"/>
                    <a:pt x="63574" y="77"/>
                  </a:cubicBezTo>
                  <a:cubicBezTo>
                    <a:pt x="59329" y="77"/>
                    <a:pt x="59329" y="4206"/>
                    <a:pt x="59329" y="6347"/>
                  </a:cubicBezTo>
                  <a:lnTo>
                    <a:pt x="59329" y="59561"/>
                  </a:lnTo>
                  <a:lnTo>
                    <a:pt x="6418" y="59561"/>
                  </a:lnTo>
                  <a:cubicBezTo>
                    <a:pt x="4447" y="59561"/>
                    <a:pt x="353" y="59561"/>
                    <a:pt x="353" y="63843"/>
                  </a:cubicBezTo>
                  <a:cubicBezTo>
                    <a:pt x="353" y="68125"/>
                    <a:pt x="4447" y="68125"/>
                    <a:pt x="6418" y="68125"/>
                  </a:cubicBezTo>
                  <a:lnTo>
                    <a:pt x="59329" y="68125"/>
                  </a:lnTo>
                  <a:lnTo>
                    <a:pt x="59329" y="121339"/>
                  </a:lnTo>
                  <a:cubicBezTo>
                    <a:pt x="59329" y="123480"/>
                    <a:pt x="59329" y="127608"/>
                    <a:pt x="63574" y="127608"/>
                  </a:cubicBezTo>
                  <a:cubicBezTo>
                    <a:pt x="67820" y="127608"/>
                    <a:pt x="67820" y="123480"/>
                    <a:pt x="67820" y="121339"/>
                  </a:cubicBezTo>
                  <a:lnTo>
                    <a:pt x="67820" y="68125"/>
                  </a:lnTo>
                  <a:close/>
                </a:path>
              </a:pathLst>
            </a:custGeom>
            <a:solidFill>
              <a:srgbClr val="000000"/>
            </a:solidFill>
            <a:ln w="30430"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47B54CEF-BB8F-673D-1C27-FA9390A65468}"/>
                </a:ext>
              </a:extLst>
            </p:cNvPr>
            <p:cNvSpPr/>
            <p:nvPr>
              <p:custDataLst>
                <p:tags r:id="rId133"/>
              </p:custDataLst>
            </p:nvPr>
          </p:nvSpPr>
          <p:spPr>
            <a:xfrm>
              <a:off x="13464229" y="4810209"/>
              <a:ext cx="62311" cy="101841"/>
            </a:xfrm>
            <a:custGeom>
              <a:avLst/>
              <a:gdLst>
                <a:gd name="connsiteX0" fmla="*/ 39019 w 62311"/>
                <a:gd name="connsiteY0" fmla="*/ 4665 h 101841"/>
                <a:gd name="connsiteX1" fmla="*/ 33561 w 62311"/>
                <a:gd name="connsiteY1" fmla="*/ 77 h 101841"/>
                <a:gd name="connsiteX2" fmla="*/ 2936 w 62311"/>
                <a:gd name="connsiteY2" fmla="*/ 9864 h 101841"/>
                <a:gd name="connsiteX3" fmla="*/ 358 w 62311"/>
                <a:gd name="connsiteY3" fmla="*/ 9864 h 101841"/>
                <a:gd name="connsiteX4" fmla="*/ 358 w 62311"/>
                <a:gd name="connsiteY4" fmla="*/ 16592 h 101841"/>
                <a:gd name="connsiteX5" fmla="*/ 2936 w 62311"/>
                <a:gd name="connsiteY5" fmla="*/ 16592 h 101841"/>
                <a:gd name="connsiteX6" fmla="*/ 25071 w 62311"/>
                <a:gd name="connsiteY6" fmla="*/ 12310 h 101841"/>
                <a:gd name="connsiteX7" fmla="*/ 25071 w 62311"/>
                <a:gd name="connsiteY7" fmla="*/ 88768 h 101841"/>
                <a:gd name="connsiteX8" fmla="*/ 9000 w 62311"/>
                <a:gd name="connsiteY8" fmla="*/ 95190 h 101841"/>
                <a:gd name="connsiteX9" fmla="*/ 1419 w 62311"/>
                <a:gd name="connsiteY9" fmla="*/ 95190 h 101841"/>
                <a:gd name="connsiteX10" fmla="*/ 1419 w 62311"/>
                <a:gd name="connsiteY10" fmla="*/ 101919 h 101841"/>
                <a:gd name="connsiteX11" fmla="*/ 32045 w 62311"/>
                <a:gd name="connsiteY11" fmla="*/ 101307 h 101841"/>
                <a:gd name="connsiteX12" fmla="*/ 62670 w 62311"/>
                <a:gd name="connsiteY12" fmla="*/ 101919 h 101841"/>
                <a:gd name="connsiteX13" fmla="*/ 62670 w 62311"/>
                <a:gd name="connsiteY13" fmla="*/ 95190 h 101841"/>
                <a:gd name="connsiteX14" fmla="*/ 55089 w 62311"/>
                <a:gd name="connsiteY14" fmla="*/ 95190 h 101841"/>
                <a:gd name="connsiteX15" fmla="*/ 39019 w 62311"/>
                <a:gd name="connsiteY15" fmla="*/ 88768 h 101841"/>
                <a:gd name="connsiteX16" fmla="*/ 39019 w 62311"/>
                <a:gd name="connsiteY16" fmla="*/ 4665 h 10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311" h="101841">
                  <a:moveTo>
                    <a:pt x="39019" y="4665"/>
                  </a:moveTo>
                  <a:cubicBezTo>
                    <a:pt x="39019" y="77"/>
                    <a:pt x="38564" y="77"/>
                    <a:pt x="33561" y="77"/>
                  </a:cubicBezTo>
                  <a:cubicBezTo>
                    <a:pt x="22796" y="9864"/>
                    <a:pt x="5968" y="9864"/>
                    <a:pt x="2936" y="9864"/>
                  </a:cubicBezTo>
                  <a:lnTo>
                    <a:pt x="358" y="9864"/>
                  </a:lnTo>
                  <a:lnTo>
                    <a:pt x="358" y="16592"/>
                  </a:lnTo>
                  <a:lnTo>
                    <a:pt x="2936" y="16592"/>
                  </a:lnTo>
                  <a:cubicBezTo>
                    <a:pt x="6423" y="16592"/>
                    <a:pt x="16277" y="16133"/>
                    <a:pt x="25071" y="12310"/>
                  </a:cubicBezTo>
                  <a:lnTo>
                    <a:pt x="25071" y="88768"/>
                  </a:lnTo>
                  <a:cubicBezTo>
                    <a:pt x="25071" y="93508"/>
                    <a:pt x="25071" y="95190"/>
                    <a:pt x="9000" y="95190"/>
                  </a:cubicBezTo>
                  <a:lnTo>
                    <a:pt x="1419" y="95190"/>
                  </a:lnTo>
                  <a:lnTo>
                    <a:pt x="1419" y="101919"/>
                  </a:lnTo>
                  <a:cubicBezTo>
                    <a:pt x="9758" y="101307"/>
                    <a:pt x="23251" y="101307"/>
                    <a:pt x="32045" y="101307"/>
                  </a:cubicBezTo>
                  <a:cubicBezTo>
                    <a:pt x="40838" y="101307"/>
                    <a:pt x="54331" y="101307"/>
                    <a:pt x="62670" y="101919"/>
                  </a:cubicBezTo>
                  <a:lnTo>
                    <a:pt x="62670" y="95190"/>
                  </a:lnTo>
                  <a:lnTo>
                    <a:pt x="55089" y="95190"/>
                  </a:lnTo>
                  <a:cubicBezTo>
                    <a:pt x="39019" y="95190"/>
                    <a:pt x="39019" y="93508"/>
                    <a:pt x="39019" y="88768"/>
                  </a:cubicBezTo>
                  <a:lnTo>
                    <a:pt x="39019" y="4665"/>
                  </a:lnTo>
                  <a:close/>
                </a:path>
              </a:pathLst>
            </a:custGeom>
            <a:solidFill>
              <a:srgbClr val="000000"/>
            </a:solidFill>
            <a:ln w="30430"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C4DBAA7E-9AB2-A9EF-FF72-F5DBD3296676}"/>
                </a:ext>
              </a:extLst>
            </p:cNvPr>
            <p:cNvSpPr/>
            <p:nvPr>
              <p:custDataLst>
                <p:tags r:id="rId134"/>
              </p:custDataLst>
            </p:nvPr>
          </p:nvSpPr>
          <p:spPr>
            <a:xfrm>
              <a:off x="13575960" y="4812655"/>
              <a:ext cx="54973" cy="213867"/>
            </a:xfrm>
            <a:custGeom>
              <a:avLst/>
              <a:gdLst>
                <a:gd name="connsiteX0" fmla="*/ 4395 w 54973"/>
                <a:gd name="connsiteY0" fmla="*/ 79 h 213867"/>
                <a:gd name="connsiteX1" fmla="*/ 362 w 54973"/>
                <a:gd name="connsiteY1" fmla="*/ 2648 h 213867"/>
                <a:gd name="connsiteX2" fmla="*/ 2272 w 54973"/>
                <a:gd name="connsiteY2" fmla="*/ 5859 h 213867"/>
                <a:gd name="connsiteX3" fmla="*/ 40903 w 54973"/>
                <a:gd name="connsiteY3" fmla="*/ 106906 h 213867"/>
                <a:gd name="connsiteX4" fmla="*/ 4183 w 54973"/>
                <a:gd name="connsiteY4" fmla="*/ 206454 h 213867"/>
                <a:gd name="connsiteX5" fmla="*/ 362 w 54973"/>
                <a:gd name="connsiteY5" fmla="*/ 211377 h 213867"/>
                <a:gd name="connsiteX6" fmla="*/ 3121 w 54973"/>
                <a:gd name="connsiteY6" fmla="*/ 213946 h 213867"/>
                <a:gd name="connsiteX7" fmla="*/ 39841 w 54973"/>
                <a:gd name="connsiteY7" fmla="*/ 173057 h 213867"/>
                <a:gd name="connsiteX8" fmla="*/ 55336 w 54973"/>
                <a:gd name="connsiteY8" fmla="*/ 107120 h 213867"/>
                <a:gd name="connsiteX9" fmla="*/ 4395 w 54973"/>
                <a:gd name="connsiteY9" fmla="*/ 79 h 2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973" h="213867">
                  <a:moveTo>
                    <a:pt x="4395" y="79"/>
                  </a:moveTo>
                  <a:cubicBezTo>
                    <a:pt x="2909" y="79"/>
                    <a:pt x="362" y="79"/>
                    <a:pt x="362" y="2648"/>
                  </a:cubicBezTo>
                  <a:cubicBezTo>
                    <a:pt x="362" y="3719"/>
                    <a:pt x="999" y="4361"/>
                    <a:pt x="2272" y="5859"/>
                  </a:cubicBezTo>
                  <a:cubicBezTo>
                    <a:pt x="20526" y="22772"/>
                    <a:pt x="40903" y="51673"/>
                    <a:pt x="40903" y="106906"/>
                  </a:cubicBezTo>
                  <a:cubicBezTo>
                    <a:pt x="40903" y="151649"/>
                    <a:pt x="27106" y="185474"/>
                    <a:pt x="4183" y="206454"/>
                  </a:cubicBezTo>
                  <a:cubicBezTo>
                    <a:pt x="574" y="210093"/>
                    <a:pt x="362" y="210307"/>
                    <a:pt x="362" y="211377"/>
                  </a:cubicBezTo>
                  <a:cubicBezTo>
                    <a:pt x="362" y="212448"/>
                    <a:pt x="999" y="213946"/>
                    <a:pt x="3121" y="213946"/>
                  </a:cubicBezTo>
                  <a:cubicBezTo>
                    <a:pt x="5668" y="213946"/>
                    <a:pt x="25833" y="199817"/>
                    <a:pt x="39841" y="173057"/>
                  </a:cubicBezTo>
                  <a:cubicBezTo>
                    <a:pt x="49181" y="155288"/>
                    <a:pt x="55336" y="132167"/>
                    <a:pt x="55336" y="107120"/>
                  </a:cubicBezTo>
                  <a:cubicBezTo>
                    <a:pt x="55336" y="76934"/>
                    <a:pt x="46421" y="30051"/>
                    <a:pt x="4395" y="79"/>
                  </a:cubicBezTo>
                  <a:close/>
                </a:path>
              </a:pathLst>
            </a:custGeom>
            <a:solidFill>
              <a:srgbClr val="000000"/>
            </a:solidFill>
            <a:ln w="30430"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9A856C0F-EC65-2D21-C438-0A2613E4036B}"/>
                </a:ext>
              </a:extLst>
            </p:cNvPr>
            <p:cNvSpPr/>
            <p:nvPr>
              <p:custDataLst>
                <p:tags r:id="rId135"/>
              </p:custDataLst>
            </p:nvPr>
          </p:nvSpPr>
          <p:spPr>
            <a:xfrm>
              <a:off x="13701129" y="4730490"/>
              <a:ext cx="143119" cy="201236"/>
            </a:xfrm>
            <a:custGeom>
              <a:avLst/>
              <a:gdLst>
                <a:gd name="connsiteX0" fmla="*/ 1276 w 143119"/>
                <a:gd name="connsiteY0" fmla="*/ 188161 h 201236"/>
                <a:gd name="connsiteX1" fmla="*/ 366 w 143119"/>
                <a:gd name="connsiteY1" fmla="*/ 193055 h 201236"/>
                <a:gd name="connsiteX2" fmla="*/ 8857 w 143119"/>
                <a:gd name="connsiteY2" fmla="*/ 201312 h 201236"/>
                <a:gd name="connsiteX3" fmla="*/ 19469 w 143119"/>
                <a:gd name="connsiteY3" fmla="*/ 194890 h 201236"/>
                <a:gd name="connsiteX4" fmla="*/ 38875 w 143119"/>
                <a:gd name="connsiteY4" fmla="*/ 118126 h 201236"/>
                <a:gd name="connsiteX5" fmla="*/ 68894 w 143119"/>
                <a:gd name="connsiteY5" fmla="*/ 138617 h 201236"/>
                <a:gd name="connsiteX6" fmla="*/ 143486 w 143119"/>
                <a:gd name="connsiteY6" fmla="*/ 49926 h 201236"/>
                <a:gd name="connsiteX7" fmla="*/ 101339 w 143119"/>
                <a:gd name="connsiteY7" fmla="*/ 76 h 201236"/>
                <a:gd name="connsiteX8" fmla="*/ 30992 w 143119"/>
                <a:gd name="connsiteY8" fmla="*/ 67970 h 201236"/>
                <a:gd name="connsiteX9" fmla="*/ 1276 w 143119"/>
                <a:gd name="connsiteY9" fmla="*/ 188161 h 201236"/>
                <a:gd name="connsiteX10" fmla="*/ 68591 w 143119"/>
                <a:gd name="connsiteY10" fmla="*/ 131889 h 201236"/>
                <a:gd name="connsiteX11" fmla="*/ 42514 w 143119"/>
                <a:gd name="connsiteY11" fmla="*/ 104670 h 201236"/>
                <a:gd name="connsiteX12" fmla="*/ 44940 w 143119"/>
                <a:gd name="connsiteY12" fmla="*/ 93354 h 201236"/>
                <a:gd name="connsiteX13" fmla="*/ 63133 w 143119"/>
                <a:gd name="connsiteY13" fmla="*/ 35858 h 201236"/>
                <a:gd name="connsiteX14" fmla="*/ 100732 w 143119"/>
                <a:gd name="connsiteY14" fmla="*/ 6804 h 201236"/>
                <a:gd name="connsiteX15" fmla="*/ 121654 w 143119"/>
                <a:gd name="connsiteY15" fmla="*/ 36775 h 201236"/>
                <a:gd name="connsiteX16" fmla="*/ 104674 w 143119"/>
                <a:gd name="connsiteY16" fmla="*/ 102835 h 201236"/>
                <a:gd name="connsiteX17" fmla="*/ 68591 w 143119"/>
                <a:gd name="connsiteY17" fmla="*/ 131889 h 20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3119" h="201236">
                  <a:moveTo>
                    <a:pt x="1276" y="188161"/>
                  </a:moveTo>
                  <a:cubicBezTo>
                    <a:pt x="366" y="191831"/>
                    <a:pt x="366" y="192443"/>
                    <a:pt x="366" y="193055"/>
                  </a:cubicBezTo>
                  <a:cubicBezTo>
                    <a:pt x="366" y="197642"/>
                    <a:pt x="3702" y="201312"/>
                    <a:pt x="8857" y="201312"/>
                  </a:cubicBezTo>
                  <a:cubicBezTo>
                    <a:pt x="15224" y="201312"/>
                    <a:pt x="18863" y="195807"/>
                    <a:pt x="19469" y="194890"/>
                  </a:cubicBezTo>
                  <a:cubicBezTo>
                    <a:pt x="20985" y="192137"/>
                    <a:pt x="30688" y="151156"/>
                    <a:pt x="38875" y="118126"/>
                  </a:cubicBezTo>
                  <a:cubicBezTo>
                    <a:pt x="44940" y="130359"/>
                    <a:pt x="54643" y="138617"/>
                    <a:pt x="68894" y="138617"/>
                  </a:cubicBezTo>
                  <a:cubicBezTo>
                    <a:pt x="104371" y="138617"/>
                    <a:pt x="143486" y="95495"/>
                    <a:pt x="143486" y="49926"/>
                  </a:cubicBezTo>
                  <a:cubicBezTo>
                    <a:pt x="143486" y="17508"/>
                    <a:pt x="123474" y="76"/>
                    <a:pt x="101339" y="76"/>
                  </a:cubicBezTo>
                  <a:cubicBezTo>
                    <a:pt x="71926" y="76"/>
                    <a:pt x="40088" y="30659"/>
                    <a:pt x="30992" y="67970"/>
                  </a:cubicBezTo>
                  <a:lnTo>
                    <a:pt x="1276" y="188161"/>
                  </a:lnTo>
                  <a:close/>
                  <a:moveTo>
                    <a:pt x="68591" y="131889"/>
                  </a:moveTo>
                  <a:cubicBezTo>
                    <a:pt x="47365" y="131889"/>
                    <a:pt x="42514" y="107422"/>
                    <a:pt x="42514" y="104670"/>
                  </a:cubicBezTo>
                  <a:cubicBezTo>
                    <a:pt x="42514" y="103446"/>
                    <a:pt x="44030" y="97330"/>
                    <a:pt x="44940" y="93354"/>
                  </a:cubicBezTo>
                  <a:cubicBezTo>
                    <a:pt x="53430" y="59101"/>
                    <a:pt x="56462" y="48091"/>
                    <a:pt x="63133" y="35858"/>
                  </a:cubicBezTo>
                  <a:cubicBezTo>
                    <a:pt x="76171" y="13532"/>
                    <a:pt x="91332" y="6804"/>
                    <a:pt x="100732" y="6804"/>
                  </a:cubicBezTo>
                  <a:cubicBezTo>
                    <a:pt x="111951" y="6804"/>
                    <a:pt x="121654" y="15673"/>
                    <a:pt x="121654" y="36775"/>
                  </a:cubicBezTo>
                  <a:cubicBezTo>
                    <a:pt x="121654" y="53596"/>
                    <a:pt x="112861" y="87849"/>
                    <a:pt x="104674" y="102835"/>
                  </a:cubicBezTo>
                  <a:cubicBezTo>
                    <a:pt x="94668" y="122102"/>
                    <a:pt x="80113" y="131889"/>
                    <a:pt x="68591" y="131889"/>
                  </a:cubicBezTo>
                  <a:close/>
                </a:path>
              </a:pathLst>
            </a:custGeom>
            <a:solidFill>
              <a:srgbClr val="000000"/>
            </a:solidFill>
            <a:ln w="30430"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7F18AF1B-DA18-530C-139A-8D9D79A97173}"/>
                </a:ext>
              </a:extLst>
            </p:cNvPr>
            <p:cNvSpPr/>
            <p:nvPr>
              <p:custDataLst>
                <p:tags r:id="rId136"/>
              </p:custDataLst>
            </p:nvPr>
          </p:nvSpPr>
          <p:spPr>
            <a:xfrm>
              <a:off x="13863447" y="4608466"/>
              <a:ext cx="189118" cy="146217"/>
            </a:xfrm>
            <a:custGeom>
              <a:avLst/>
              <a:gdLst>
                <a:gd name="connsiteX0" fmla="*/ 162746 w 189118"/>
                <a:gd name="connsiteY0" fmla="*/ 23407 h 146217"/>
                <a:gd name="connsiteX1" fmla="*/ 185245 w 189118"/>
                <a:gd name="connsiteY1" fmla="*/ 7779 h 146217"/>
                <a:gd name="connsiteX2" fmla="*/ 189490 w 189118"/>
                <a:gd name="connsiteY2" fmla="*/ 3069 h 146217"/>
                <a:gd name="connsiteX3" fmla="*/ 186306 w 189118"/>
                <a:gd name="connsiteY3" fmla="*/ 72 h 146217"/>
                <a:gd name="connsiteX4" fmla="*/ 164232 w 189118"/>
                <a:gd name="connsiteY4" fmla="*/ 928 h 146217"/>
                <a:gd name="connsiteX5" fmla="*/ 141733 w 189118"/>
                <a:gd name="connsiteY5" fmla="*/ 72 h 146217"/>
                <a:gd name="connsiteX6" fmla="*/ 137488 w 189118"/>
                <a:gd name="connsiteY6" fmla="*/ 4782 h 146217"/>
                <a:gd name="connsiteX7" fmla="*/ 142157 w 189118"/>
                <a:gd name="connsiteY7" fmla="*/ 7779 h 146217"/>
                <a:gd name="connsiteX8" fmla="*/ 155741 w 189118"/>
                <a:gd name="connsiteY8" fmla="*/ 16556 h 146217"/>
                <a:gd name="connsiteX9" fmla="*/ 154892 w 189118"/>
                <a:gd name="connsiteY9" fmla="*/ 21694 h 146217"/>
                <a:gd name="connsiteX10" fmla="*/ 131757 w 189118"/>
                <a:gd name="connsiteY10" fmla="*/ 115034 h 146217"/>
                <a:gd name="connsiteX11" fmla="*/ 77844 w 189118"/>
                <a:gd name="connsiteY11" fmla="*/ 3712 h 146217"/>
                <a:gd name="connsiteX12" fmla="*/ 70628 w 189118"/>
                <a:gd name="connsiteY12" fmla="*/ 72 h 146217"/>
                <a:gd name="connsiteX13" fmla="*/ 41549 w 189118"/>
                <a:gd name="connsiteY13" fmla="*/ 72 h 146217"/>
                <a:gd name="connsiteX14" fmla="*/ 34757 w 189118"/>
                <a:gd name="connsiteY14" fmla="*/ 4782 h 146217"/>
                <a:gd name="connsiteX15" fmla="*/ 41761 w 189118"/>
                <a:gd name="connsiteY15" fmla="*/ 7779 h 146217"/>
                <a:gd name="connsiteX16" fmla="*/ 55345 w 189118"/>
                <a:gd name="connsiteY16" fmla="*/ 8849 h 146217"/>
                <a:gd name="connsiteX17" fmla="*/ 26903 w 189118"/>
                <a:gd name="connsiteY17" fmla="*/ 123383 h 146217"/>
                <a:gd name="connsiteX18" fmla="*/ 4829 w 189118"/>
                <a:gd name="connsiteY18" fmla="*/ 138583 h 146217"/>
                <a:gd name="connsiteX19" fmla="*/ 372 w 189118"/>
                <a:gd name="connsiteY19" fmla="*/ 143078 h 146217"/>
                <a:gd name="connsiteX20" fmla="*/ 3555 w 189118"/>
                <a:gd name="connsiteY20" fmla="*/ 146290 h 146217"/>
                <a:gd name="connsiteX21" fmla="*/ 25630 w 189118"/>
                <a:gd name="connsiteY21" fmla="*/ 145433 h 146217"/>
                <a:gd name="connsiteX22" fmla="*/ 48129 w 189118"/>
                <a:gd name="connsiteY22" fmla="*/ 146290 h 146217"/>
                <a:gd name="connsiteX23" fmla="*/ 52374 w 189118"/>
                <a:gd name="connsiteY23" fmla="*/ 141794 h 146217"/>
                <a:gd name="connsiteX24" fmla="*/ 47492 w 189118"/>
                <a:gd name="connsiteY24" fmla="*/ 138583 h 146217"/>
                <a:gd name="connsiteX25" fmla="*/ 34120 w 189118"/>
                <a:gd name="connsiteY25" fmla="*/ 129591 h 146217"/>
                <a:gd name="connsiteX26" fmla="*/ 34969 w 189118"/>
                <a:gd name="connsiteY26" fmla="*/ 124239 h 146217"/>
                <a:gd name="connsiteX27" fmla="*/ 62137 w 189118"/>
                <a:gd name="connsiteY27" fmla="*/ 14630 h 146217"/>
                <a:gd name="connsiteX28" fmla="*/ 124116 w 189118"/>
                <a:gd name="connsiteY28" fmla="*/ 142650 h 146217"/>
                <a:gd name="connsiteX29" fmla="*/ 128785 w 189118"/>
                <a:gd name="connsiteY29" fmla="*/ 146290 h 146217"/>
                <a:gd name="connsiteX30" fmla="*/ 133243 w 189118"/>
                <a:gd name="connsiteY30" fmla="*/ 141794 h 146217"/>
                <a:gd name="connsiteX31" fmla="*/ 162746 w 189118"/>
                <a:gd name="connsiteY31" fmla="*/ 23407 h 14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8" h="146217">
                  <a:moveTo>
                    <a:pt x="162746" y="23407"/>
                  </a:moveTo>
                  <a:cubicBezTo>
                    <a:pt x="164868" y="15272"/>
                    <a:pt x="168264" y="8207"/>
                    <a:pt x="185245" y="7779"/>
                  </a:cubicBezTo>
                  <a:cubicBezTo>
                    <a:pt x="186306" y="7779"/>
                    <a:pt x="189490" y="7565"/>
                    <a:pt x="189490" y="3069"/>
                  </a:cubicBezTo>
                  <a:cubicBezTo>
                    <a:pt x="189490" y="1785"/>
                    <a:pt x="188429" y="72"/>
                    <a:pt x="186306" y="72"/>
                  </a:cubicBezTo>
                  <a:cubicBezTo>
                    <a:pt x="179302" y="72"/>
                    <a:pt x="171448" y="928"/>
                    <a:pt x="164232" y="928"/>
                  </a:cubicBezTo>
                  <a:cubicBezTo>
                    <a:pt x="159138" y="928"/>
                    <a:pt x="146827" y="72"/>
                    <a:pt x="141733" y="72"/>
                  </a:cubicBezTo>
                  <a:cubicBezTo>
                    <a:pt x="140671" y="72"/>
                    <a:pt x="137488" y="72"/>
                    <a:pt x="137488" y="4782"/>
                  </a:cubicBezTo>
                  <a:cubicBezTo>
                    <a:pt x="137488" y="7565"/>
                    <a:pt x="140247" y="7779"/>
                    <a:pt x="142157" y="7779"/>
                  </a:cubicBezTo>
                  <a:cubicBezTo>
                    <a:pt x="152133" y="7993"/>
                    <a:pt x="155741" y="11204"/>
                    <a:pt x="155741" y="16556"/>
                  </a:cubicBezTo>
                  <a:cubicBezTo>
                    <a:pt x="155741" y="18269"/>
                    <a:pt x="155529" y="19339"/>
                    <a:pt x="154892" y="21694"/>
                  </a:cubicBezTo>
                  <a:lnTo>
                    <a:pt x="131757" y="115034"/>
                  </a:lnTo>
                  <a:lnTo>
                    <a:pt x="77844" y="3712"/>
                  </a:lnTo>
                  <a:cubicBezTo>
                    <a:pt x="76146" y="72"/>
                    <a:pt x="75722" y="72"/>
                    <a:pt x="70628" y="72"/>
                  </a:cubicBezTo>
                  <a:lnTo>
                    <a:pt x="41549" y="72"/>
                  </a:lnTo>
                  <a:cubicBezTo>
                    <a:pt x="37516" y="72"/>
                    <a:pt x="34757" y="72"/>
                    <a:pt x="34757" y="4782"/>
                  </a:cubicBezTo>
                  <a:cubicBezTo>
                    <a:pt x="34757" y="7779"/>
                    <a:pt x="37304" y="7779"/>
                    <a:pt x="41761" y="7779"/>
                  </a:cubicBezTo>
                  <a:cubicBezTo>
                    <a:pt x="46218" y="7779"/>
                    <a:pt x="50888" y="7993"/>
                    <a:pt x="55345" y="8849"/>
                  </a:cubicBezTo>
                  <a:lnTo>
                    <a:pt x="26903" y="123383"/>
                  </a:lnTo>
                  <a:cubicBezTo>
                    <a:pt x="24993" y="131518"/>
                    <a:pt x="21385" y="137940"/>
                    <a:pt x="4829" y="138583"/>
                  </a:cubicBezTo>
                  <a:cubicBezTo>
                    <a:pt x="3343" y="138583"/>
                    <a:pt x="372" y="138797"/>
                    <a:pt x="372" y="143078"/>
                  </a:cubicBezTo>
                  <a:cubicBezTo>
                    <a:pt x="372" y="145433"/>
                    <a:pt x="2070" y="146290"/>
                    <a:pt x="3555" y="146290"/>
                  </a:cubicBezTo>
                  <a:cubicBezTo>
                    <a:pt x="10560" y="146290"/>
                    <a:pt x="18413" y="145433"/>
                    <a:pt x="25630" y="145433"/>
                  </a:cubicBezTo>
                  <a:cubicBezTo>
                    <a:pt x="30724" y="145433"/>
                    <a:pt x="43035" y="146290"/>
                    <a:pt x="48129" y="146290"/>
                  </a:cubicBezTo>
                  <a:cubicBezTo>
                    <a:pt x="50251" y="146290"/>
                    <a:pt x="52374" y="145219"/>
                    <a:pt x="52374" y="141794"/>
                  </a:cubicBezTo>
                  <a:cubicBezTo>
                    <a:pt x="52374" y="138797"/>
                    <a:pt x="49827" y="138583"/>
                    <a:pt x="47492" y="138583"/>
                  </a:cubicBezTo>
                  <a:cubicBezTo>
                    <a:pt x="34120" y="138155"/>
                    <a:pt x="34120" y="132588"/>
                    <a:pt x="34120" y="129591"/>
                  </a:cubicBezTo>
                  <a:cubicBezTo>
                    <a:pt x="34120" y="128735"/>
                    <a:pt x="34120" y="127665"/>
                    <a:pt x="34969" y="124239"/>
                  </a:cubicBezTo>
                  <a:lnTo>
                    <a:pt x="62137" y="14630"/>
                  </a:lnTo>
                  <a:lnTo>
                    <a:pt x="124116" y="142650"/>
                  </a:lnTo>
                  <a:cubicBezTo>
                    <a:pt x="125814" y="146076"/>
                    <a:pt x="126663" y="146290"/>
                    <a:pt x="128785" y="146290"/>
                  </a:cubicBezTo>
                  <a:cubicBezTo>
                    <a:pt x="132181" y="146290"/>
                    <a:pt x="132181" y="145647"/>
                    <a:pt x="133243" y="141794"/>
                  </a:cubicBezTo>
                  <a:lnTo>
                    <a:pt x="162746" y="23407"/>
                  </a:lnTo>
                  <a:close/>
                </a:path>
              </a:pathLst>
            </a:custGeom>
            <a:solidFill>
              <a:srgbClr val="000000"/>
            </a:solidFill>
            <a:ln w="30430"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3ED9A778-09C2-973E-480A-57C9BD8DC32F}"/>
                </a:ext>
              </a:extLst>
            </p:cNvPr>
            <p:cNvSpPr/>
            <p:nvPr>
              <p:custDataLst>
                <p:tags r:id="rId137"/>
              </p:custDataLst>
            </p:nvPr>
          </p:nvSpPr>
          <p:spPr>
            <a:xfrm>
              <a:off x="14195845" y="4733854"/>
              <a:ext cx="207705" cy="135176"/>
            </a:xfrm>
            <a:custGeom>
              <a:avLst/>
              <a:gdLst>
                <a:gd name="connsiteX0" fmla="*/ 182618 w 207705"/>
                <a:gd name="connsiteY0" fmla="*/ 29130 h 135176"/>
                <a:gd name="connsiteX1" fmla="*/ 208088 w 207705"/>
                <a:gd name="connsiteY1" fmla="*/ 9557 h 135176"/>
                <a:gd name="connsiteX2" fmla="*/ 208088 w 207705"/>
                <a:gd name="connsiteY2" fmla="*/ 76 h 135176"/>
                <a:gd name="connsiteX3" fmla="*/ 185953 w 207705"/>
                <a:gd name="connsiteY3" fmla="*/ 993 h 135176"/>
                <a:gd name="connsiteX4" fmla="*/ 157754 w 207705"/>
                <a:gd name="connsiteY4" fmla="*/ 76 h 135176"/>
                <a:gd name="connsiteX5" fmla="*/ 157754 w 207705"/>
                <a:gd name="connsiteY5" fmla="*/ 9557 h 135176"/>
                <a:gd name="connsiteX6" fmla="*/ 175341 w 207705"/>
                <a:gd name="connsiteY6" fmla="*/ 24236 h 135176"/>
                <a:gd name="connsiteX7" fmla="*/ 173825 w 207705"/>
                <a:gd name="connsiteY7" fmla="*/ 30659 h 135176"/>
                <a:gd name="connsiteX8" fmla="*/ 146232 w 207705"/>
                <a:gd name="connsiteY8" fmla="*/ 108951 h 135176"/>
                <a:gd name="connsiteX9" fmla="*/ 116213 w 207705"/>
                <a:gd name="connsiteY9" fmla="*/ 23625 h 135176"/>
                <a:gd name="connsiteX10" fmla="*/ 114697 w 207705"/>
                <a:gd name="connsiteY10" fmla="*/ 17814 h 135176"/>
                <a:gd name="connsiteX11" fmla="*/ 132587 w 207705"/>
                <a:gd name="connsiteY11" fmla="*/ 9557 h 135176"/>
                <a:gd name="connsiteX12" fmla="*/ 132587 w 207705"/>
                <a:gd name="connsiteY12" fmla="*/ 76 h 135176"/>
                <a:gd name="connsiteX13" fmla="*/ 101052 w 207705"/>
                <a:gd name="connsiteY13" fmla="*/ 993 h 135176"/>
                <a:gd name="connsiteX14" fmla="*/ 74065 w 207705"/>
                <a:gd name="connsiteY14" fmla="*/ 76 h 135176"/>
                <a:gd name="connsiteX15" fmla="*/ 74065 w 207705"/>
                <a:gd name="connsiteY15" fmla="*/ 9557 h 135176"/>
                <a:gd name="connsiteX16" fmla="*/ 93168 w 207705"/>
                <a:gd name="connsiteY16" fmla="*/ 14144 h 135176"/>
                <a:gd name="connsiteX17" fmla="*/ 100142 w 207705"/>
                <a:gd name="connsiteY17" fmla="*/ 30965 h 135176"/>
                <a:gd name="connsiteX18" fmla="*/ 74065 w 207705"/>
                <a:gd name="connsiteY18" fmla="*/ 104976 h 135176"/>
                <a:gd name="connsiteX19" fmla="*/ 45259 w 207705"/>
                <a:gd name="connsiteY19" fmla="*/ 23319 h 135176"/>
                <a:gd name="connsiteX20" fmla="*/ 43743 w 207705"/>
                <a:gd name="connsiteY20" fmla="*/ 17814 h 135176"/>
                <a:gd name="connsiteX21" fmla="*/ 61633 w 207705"/>
                <a:gd name="connsiteY21" fmla="*/ 9557 h 135176"/>
                <a:gd name="connsiteX22" fmla="*/ 61633 w 207705"/>
                <a:gd name="connsiteY22" fmla="*/ 76 h 135176"/>
                <a:gd name="connsiteX23" fmla="*/ 28582 w 207705"/>
                <a:gd name="connsiteY23" fmla="*/ 993 h 135176"/>
                <a:gd name="connsiteX24" fmla="*/ 383 w 207705"/>
                <a:gd name="connsiteY24" fmla="*/ 76 h 135176"/>
                <a:gd name="connsiteX25" fmla="*/ 383 w 207705"/>
                <a:gd name="connsiteY25" fmla="*/ 9557 h 135176"/>
                <a:gd name="connsiteX26" fmla="*/ 22821 w 207705"/>
                <a:gd name="connsiteY26" fmla="*/ 20261 h 135176"/>
                <a:gd name="connsiteX27" fmla="*/ 61027 w 207705"/>
                <a:gd name="connsiteY27" fmla="*/ 128524 h 135176"/>
                <a:gd name="connsiteX28" fmla="*/ 67394 w 207705"/>
                <a:gd name="connsiteY28" fmla="*/ 135253 h 135176"/>
                <a:gd name="connsiteX29" fmla="*/ 73459 w 207705"/>
                <a:gd name="connsiteY29" fmla="*/ 129136 h 135176"/>
                <a:gd name="connsiteX30" fmla="*/ 104084 w 207705"/>
                <a:gd name="connsiteY30" fmla="*/ 42586 h 135176"/>
                <a:gd name="connsiteX31" fmla="*/ 135012 w 207705"/>
                <a:gd name="connsiteY31" fmla="*/ 129442 h 135176"/>
                <a:gd name="connsiteX32" fmla="*/ 141077 w 207705"/>
                <a:gd name="connsiteY32" fmla="*/ 135253 h 135176"/>
                <a:gd name="connsiteX33" fmla="*/ 147141 w 207705"/>
                <a:gd name="connsiteY33" fmla="*/ 129442 h 135176"/>
                <a:gd name="connsiteX34" fmla="*/ 182618 w 207705"/>
                <a:gd name="connsiteY34" fmla="*/ 29130 h 13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07705" h="135176">
                  <a:moveTo>
                    <a:pt x="182618" y="29130"/>
                  </a:moveTo>
                  <a:cubicBezTo>
                    <a:pt x="188076" y="13838"/>
                    <a:pt x="197476" y="9862"/>
                    <a:pt x="208088" y="9557"/>
                  </a:cubicBezTo>
                  <a:lnTo>
                    <a:pt x="208088" y="76"/>
                  </a:lnTo>
                  <a:cubicBezTo>
                    <a:pt x="201418" y="687"/>
                    <a:pt x="192624" y="993"/>
                    <a:pt x="185953" y="993"/>
                  </a:cubicBezTo>
                  <a:cubicBezTo>
                    <a:pt x="177160" y="993"/>
                    <a:pt x="163515" y="382"/>
                    <a:pt x="157754" y="76"/>
                  </a:cubicBezTo>
                  <a:lnTo>
                    <a:pt x="157754" y="9557"/>
                  </a:lnTo>
                  <a:cubicBezTo>
                    <a:pt x="168670" y="9862"/>
                    <a:pt x="175341" y="15367"/>
                    <a:pt x="175341" y="24236"/>
                  </a:cubicBezTo>
                  <a:cubicBezTo>
                    <a:pt x="175341" y="26071"/>
                    <a:pt x="175341" y="26683"/>
                    <a:pt x="173825" y="30659"/>
                  </a:cubicBezTo>
                  <a:lnTo>
                    <a:pt x="146232" y="108951"/>
                  </a:lnTo>
                  <a:lnTo>
                    <a:pt x="116213" y="23625"/>
                  </a:lnTo>
                  <a:cubicBezTo>
                    <a:pt x="115000" y="19955"/>
                    <a:pt x="114697" y="19343"/>
                    <a:pt x="114697" y="17814"/>
                  </a:cubicBezTo>
                  <a:cubicBezTo>
                    <a:pt x="114697" y="9557"/>
                    <a:pt x="126522" y="9557"/>
                    <a:pt x="132587" y="9557"/>
                  </a:cubicBezTo>
                  <a:lnTo>
                    <a:pt x="132587" y="76"/>
                  </a:lnTo>
                  <a:cubicBezTo>
                    <a:pt x="123793" y="382"/>
                    <a:pt x="108329" y="993"/>
                    <a:pt x="101052" y="993"/>
                  </a:cubicBezTo>
                  <a:cubicBezTo>
                    <a:pt x="91955" y="993"/>
                    <a:pt x="83162" y="687"/>
                    <a:pt x="74065" y="76"/>
                  </a:cubicBezTo>
                  <a:lnTo>
                    <a:pt x="74065" y="9557"/>
                  </a:lnTo>
                  <a:cubicBezTo>
                    <a:pt x="85284" y="9557"/>
                    <a:pt x="90136" y="10168"/>
                    <a:pt x="93168" y="14144"/>
                  </a:cubicBezTo>
                  <a:cubicBezTo>
                    <a:pt x="94684" y="15979"/>
                    <a:pt x="98020" y="25154"/>
                    <a:pt x="100142" y="30965"/>
                  </a:cubicBezTo>
                  <a:lnTo>
                    <a:pt x="74065" y="104976"/>
                  </a:lnTo>
                  <a:lnTo>
                    <a:pt x="45259" y="23319"/>
                  </a:lnTo>
                  <a:cubicBezTo>
                    <a:pt x="43743" y="19649"/>
                    <a:pt x="43743" y="19037"/>
                    <a:pt x="43743" y="17814"/>
                  </a:cubicBezTo>
                  <a:cubicBezTo>
                    <a:pt x="43743" y="9557"/>
                    <a:pt x="55569" y="9557"/>
                    <a:pt x="61633" y="9557"/>
                  </a:cubicBezTo>
                  <a:lnTo>
                    <a:pt x="61633" y="76"/>
                  </a:lnTo>
                  <a:cubicBezTo>
                    <a:pt x="52537" y="382"/>
                    <a:pt x="35556" y="993"/>
                    <a:pt x="28582" y="993"/>
                  </a:cubicBezTo>
                  <a:cubicBezTo>
                    <a:pt x="27369" y="993"/>
                    <a:pt x="11299" y="687"/>
                    <a:pt x="383" y="76"/>
                  </a:cubicBezTo>
                  <a:lnTo>
                    <a:pt x="383" y="9557"/>
                  </a:lnTo>
                  <a:cubicBezTo>
                    <a:pt x="15544" y="9557"/>
                    <a:pt x="19182" y="10474"/>
                    <a:pt x="22821" y="20261"/>
                  </a:cubicBezTo>
                  <a:lnTo>
                    <a:pt x="61027" y="128524"/>
                  </a:lnTo>
                  <a:cubicBezTo>
                    <a:pt x="62543" y="132806"/>
                    <a:pt x="63453" y="135253"/>
                    <a:pt x="67394" y="135253"/>
                  </a:cubicBezTo>
                  <a:cubicBezTo>
                    <a:pt x="71336" y="135253"/>
                    <a:pt x="71943" y="133418"/>
                    <a:pt x="73459" y="129136"/>
                  </a:cubicBezTo>
                  <a:lnTo>
                    <a:pt x="104084" y="42586"/>
                  </a:lnTo>
                  <a:lnTo>
                    <a:pt x="135012" y="129442"/>
                  </a:lnTo>
                  <a:cubicBezTo>
                    <a:pt x="136225" y="132806"/>
                    <a:pt x="137135" y="135253"/>
                    <a:pt x="141077" y="135253"/>
                  </a:cubicBezTo>
                  <a:cubicBezTo>
                    <a:pt x="145019" y="135253"/>
                    <a:pt x="145928" y="132500"/>
                    <a:pt x="147141" y="129442"/>
                  </a:cubicBezTo>
                  <a:lnTo>
                    <a:pt x="182618" y="29130"/>
                  </a:lnTo>
                  <a:close/>
                </a:path>
              </a:pathLst>
            </a:custGeom>
            <a:solidFill>
              <a:srgbClr val="000000"/>
            </a:solidFill>
            <a:ln w="30430"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3F5AD0B6-3C15-24A6-D990-E7A151101BCA}"/>
                </a:ext>
              </a:extLst>
            </p:cNvPr>
            <p:cNvSpPr/>
            <p:nvPr>
              <p:custDataLst>
                <p:tags r:id="rId138"/>
              </p:custDataLst>
            </p:nvPr>
          </p:nvSpPr>
          <p:spPr>
            <a:xfrm>
              <a:off x="14419082" y="4653421"/>
              <a:ext cx="152519" cy="212246"/>
            </a:xfrm>
            <a:custGeom>
              <a:avLst/>
              <a:gdLst>
                <a:gd name="connsiteX0" fmla="*/ 24041 w 152519"/>
                <a:gd name="connsiteY0" fmla="*/ 189079 h 212246"/>
                <a:gd name="connsiteX1" fmla="*/ 390 w 152519"/>
                <a:gd name="connsiteY1" fmla="*/ 202841 h 212246"/>
                <a:gd name="connsiteX2" fmla="*/ 390 w 152519"/>
                <a:gd name="connsiteY2" fmla="*/ 212322 h 212246"/>
                <a:gd name="connsiteX3" fmla="*/ 34654 w 152519"/>
                <a:gd name="connsiteY3" fmla="*/ 211404 h 212246"/>
                <a:gd name="connsiteX4" fmla="*/ 68614 w 152519"/>
                <a:gd name="connsiteY4" fmla="*/ 212322 h 212246"/>
                <a:gd name="connsiteX5" fmla="*/ 68614 w 152519"/>
                <a:gd name="connsiteY5" fmla="*/ 202841 h 212246"/>
                <a:gd name="connsiteX6" fmla="*/ 44963 w 152519"/>
                <a:gd name="connsiteY6" fmla="*/ 189079 h 212246"/>
                <a:gd name="connsiteX7" fmla="*/ 44963 w 152519"/>
                <a:gd name="connsiteY7" fmla="*/ 132806 h 212246"/>
                <a:gd name="connsiteX8" fmla="*/ 85898 w 152519"/>
                <a:gd name="connsiteY8" fmla="*/ 83873 h 212246"/>
                <a:gd name="connsiteX9" fmla="*/ 108336 w 152519"/>
                <a:gd name="connsiteY9" fmla="*/ 117820 h 212246"/>
                <a:gd name="connsiteX10" fmla="*/ 108336 w 152519"/>
                <a:gd name="connsiteY10" fmla="*/ 189079 h 212246"/>
                <a:gd name="connsiteX11" fmla="*/ 84685 w 152519"/>
                <a:gd name="connsiteY11" fmla="*/ 202841 h 212246"/>
                <a:gd name="connsiteX12" fmla="*/ 84685 w 152519"/>
                <a:gd name="connsiteY12" fmla="*/ 212322 h 212246"/>
                <a:gd name="connsiteX13" fmla="*/ 118949 w 152519"/>
                <a:gd name="connsiteY13" fmla="*/ 211404 h 212246"/>
                <a:gd name="connsiteX14" fmla="*/ 152910 w 152519"/>
                <a:gd name="connsiteY14" fmla="*/ 212322 h 212246"/>
                <a:gd name="connsiteX15" fmla="*/ 152910 w 152519"/>
                <a:gd name="connsiteY15" fmla="*/ 202841 h 212246"/>
                <a:gd name="connsiteX16" fmla="*/ 129258 w 152519"/>
                <a:gd name="connsiteY16" fmla="*/ 193666 h 212246"/>
                <a:gd name="connsiteX17" fmla="*/ 129258 w 152519"/>
                <a:gd name="connsiteY17" fmla="*/ 135253 h 212246"/>
                <a:gd name="connsiteX18" fmla="*/ 119859 w 152519"/>
                <a:gd name="connsiteY18" fmla="*/ 88461 h 212246"/>
                <a:gd name="connsiteX19" fmla="*/ 88021 w 152519"/>
                <a:gd name="connsiteY19" fmla="*/ 77145 h 212246"/>
                <a:gd name="connsiteX20" fmla="*/ 44054 w 152519"/>
                <a:gd name="connsiteY20" fmla="*/ 107116 h 212246"/>
                <a:gd name="connsiteX21" fmla="*/ 44054 w 152519"/>
                <a:gd name="connsiteY21" fmla="*/ 76 h 212246"/>
                <a:gd name="connsiteX22" fmla="*/ 390 w 152519"/>
                <a:gd name="connsiteY22" fmla="*/ 3440 h 212246"/>
                <a:gd name="connsiteX23" fmla="*/ 390 w 152519"/>
                <a:gd name="connsiteY23" fmla="*/ 12921 h 212246"/>
                <a:gd name="connsiteX24" fmla="*/ 24041 w 152519"/>
                <a:gd name="connsiteY24" fmla="*/ 30047 h 212246"/>
                <a:gd name="connsiteX25" fmla="*/ 24041 w 152519"/>
                <a:gd name="connsiteY25" fmla="*/ 189079 h 21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2519" h="212246">
                  <a:moveTo>
                    <a:pt x="24041" y="189079"/>
                  </a:moveTo>
                  <a:cubicBezTo>
                    <a:pt x="24041" y="202841"/>
                    <a:pt x="20706" y="202841"/>
                    <a:pt x="390" y="202841"/>
                  </a:cubicBezTo>
                  <a:lnTo>
                    <a:pt x="390" y="212322"/>
                  </a:lnTo>
                  <a:cubicBezTo>
                    <a:pt x="11003" y="212016"/>
                    <a:pt x="26467" y="211404"/>
                    <a:pt x="34654" y="211404"/>
                  </a:cubicBezTo>
                  <a:cubicBezTo>
                    <a:pt x="42538" y="211404"/>
                    <a:pt x="58305" y="212016"/>
                    <a:pt x="68614" y="212322"/>
                  </a:cubicBezTo>
                  <a:lnTo>
                    <a:pt x="68614" y="202841"/>
                  </a:lnTo>
                  <a:cubicBezTo>
                    <a:pt x="48299" y="202841"/>
                    <a:pt x="44963" y="202841"/>
                    <a:pt x="44963" y="189079"/>
                  </a:cubicBezTo>
                  <a:lnTo>
                    <a:pt x="44963" y="132806"/>
                  </a:lnTo>
                  <a:cubicBezTo>
                    <a:pt x="44963" y="101000"/>
                    <a:pt x="66492" y="83873"/>
                    <a:pt x="85898" y="83873"/>
                  </a:cubicBezTo>
                  <a:cubicBezTo>
                    <a:pt x="105001" y="83873"/>
                    <a:pt x="108336" y="100388"/>
                    <a:pt x="108336" y="117820"/>
                  </a:cubicBezTo>
                  <a:lnTo>
                    <a:pt x="108336" y="189079"/>
                  </a:lnTo>
                  <a:cubicBezTo>
                    <a:pt x="108336" y="202841"/>
                    <a:pt x="105001" y="202841"/>
                    <a:pt x="84685" y="202841"/>
                  </a:cubicBezTo>
                  <a:lnTo>
                    <a:pt x="84685" y="212322"/>
                  </a:lnTo>
                  <a:cubicBezTo>
                    <a:pt x="95298" y="212016"/>
                    <a:pt x="110762" y="211404"/>
                    <a:pt x="118949" y="211404"/>
                  </a:cubicBezTo>
                  <a:cubicBezTo>
                    <a:pt x="126833" y="211404"/>
                    <a:pt x="142600" y="212016"/>
                    <a:pt x="152910" y="212322"/>
                  </a:cubicBezTo>
                  <a:lnTo>
                    <a:pt x="152910" y="202841"/>
                  </a:lnTo>
                  <a:cubicBezTo>
                    <a:pt x="137142" y="202841"/>
                    <a:pt x="129562" y="202841"/>
                    <a:pt x="129258" y="193666"/>
                  </a:cubicBezTo>
                  <a:lnTo>
                    <a:pt x="129258" y="135253"/>
                  </a:lnTo>
                  <a:cubicBezTo>
                    <a:pt x="129258" y="108951"/>
                    <a:pt x="129258" y="99471"/>
                    <a:pt x="119859" y="88461"/>
                  </a:cubicBezTo>
                  <a:cubicBezTo>
                    <a:pt x="115614" y="83262"/>
                    <a:pt x="105607" y="77145"/>
                    <a:pt x="88021" y="77145"/>
                  </a:cubicBezTo>
                  <a:cubicBezTo>
                    <a:pt x="62550" y="77145"/>
                    <a:pt x="49208" y="95495"/>
                    <a:pt x="44054" y="107116"/>
                  </a:cubicBezTo>
                  <a:lnTo>
                    <a:pt x="44054" y="76"/>
                  </a:lnTo>
                  <a:lnTo>
                    <a:pt x="390" y="3440"/>
                  </a:lnTo>
                  <a:lnTo>
                    <a:pt x="390" y="12921"/>
                  </a:lnTo>
                  <a:cubicBezTo>
                    <a:pt x="21615" y="12921"/>
                    <a:pt x="24041" y="15061"/>
                    <a:pt x="24041" y="30047"/>
                  </a:cubicBezTo>
                  <a:lnTo>
                    <a:pt x="24041" y="189079"/>
                  </a:lnTo>
                  <a:close/>
                </a:path>
              </a:pathLst>
            </a:custGeom>
            <a:solidFill>
              <a:srgbClr val="000000"/>
            </a:solidFill>
            <a:ln w="30430"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1FC3E1E7-6D4B-CA04-4D81-19757515ABF4}"/>
                </a:ext>
              </a:extLst>
            </p:cNvPr>
            <p:cNvSpPr/>
            <p:nvPr>
              <p:custDataLst>
                <p:tags r:id="rId139"/>
              </p:custDataLst>
            </p:nvPr>
          </p:nvSpPr>
          <p:spPr>
            <a:xfrm>
              <a:off x="14586325" y="4728655"/>
              <a:ext cx="117346" cy="140376"/>
            </a:xfrm>
            <a:custGeom>
              <a:avLst/>
              <a:gdLst>
                <a:gd name="connsiteX0" fmla="*/ 25866 w 117346"/>
                <a:gd name="connsiteY0" fmla="*/ 60019 h 140376"/>
                <a:gd name="connsiteX1" fmla="*/ 63465 w 117346"/>
                <a:gd name="connsiteY1" fmla="*/ 6804 h 140376"/>
                <a:gd name="connsiteX2" fmla="*/ 97729 w 117346"/>
                <a:gd name="connsiteY2" fmla="*/ 60019 h 140376"/>
                <a:gd name="connsiteX3" fmla="*/ 25866 w 117346"/>
                <a:gd name="connsiteY3" fmla="*/ 60019 h 140376"/>
                <a:gd name="connsiteX4" fmla="*/ 25563 w 117346"/>
                <a:gd name="connsiteY4" fmla="*/ 66441 h 140376"/>
                <a:gd name="connsiteX5" fmla="*/ 110161 w 117346"/>
                <a:gd name="connsiteY5" fmla="*/ 66441 h 140376"/>
                <a:gd name="connsiteX6" fmla="*/ 117742 w 117346"/>
                <a:gd name="connsiteY6" fmla="*/ 60019 h 140376"/>
                <a:gd name="connsiteX7" fmla="*/ 63465 w 117346"/>
                <a:gd name="connsiteY7" fmla="*/ 76 h 140376"/>
                <a:gd name="connsiteX8" fmla="*/ 396 w 117346"/>
                <a:gd name="connsiteY8" fmla="*/ 69805 h 140376"/>
                <a:gd name="connsiteX9" fmla="*/ 67104 w 117346"/>
                <a:gd name="connsiteY9" fmla="*/ 140452 h 140376"/>
                <a:gd name="connsiteX10" fmla="*/ 117742 w 117346"/>
                <a:gd name="connsiteY10" fmla="*/ 100694 h 140376"/>
                <a:gd name="connsiteX11" fmla="*/ 113800 w 117346"/>
                <a:gd name="connsiteY11" fmla="*/ 97024 h 140376"/>
                <a:gd name="connsiteX12" fmla="*/ 109858 w 117346"/>
                <a:gd name="connsiteY12" fmla="*/ 101306 h 140376"/>
                <a:gd name="connsiteX13" fmla="*/ 68923 w 117346"/>
                <a:gd name="connsiteY13" fmla="*/ 132806 h 140376"/>
                <a:gd name="connsiteX14" fmla="*/ 34659 w 117346"/>
                <a:gd name="connsiteY14" fmla="*/ 112315 h 140376"/>
                <a:gd name="connsiteX15" fmla="*/ 25563 w 117346"/>
                <a:gd name="connsiteY15" fmla="*/ 66441 h 14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7346" h="140376">
                  <a:moveTo>
                    <a:pt x="25866" y="60019"/>
                  </a:moveTo>
                  <a:cubicBezTo>
                    <a:pt x="27685" y="14450"/>
                    <a:pt x="53156" y="6804"/>
                    <a:pt x="63465" y="6804"/>
                  </a:cubicBezTo>
                  <a:cubicBezTo>
                    <a:pt x="94697" y="6804"/>
                    <a:pt x="97729" y="48091"/>
                    <a:pt x="97729" y="60019"/>
                  </a:cubicBezTo>
                  <a:lnTo>
                    <a:pt x="25866" y="60019"/>
                  </a:lnTo>
                  <a:close/>
                  <a:moveTo>
                    <a:pt x="25563" y="66441"/>
                  </a:moveTo>
                  <a:lnTo>
                    <a:pt x="110161" y="66441"/>
                  </a:lnTo>
                  <a:cubicBezTo>
                    <a:pt x="116832" y="66441"/>
                    <a:pt x="117742" y="66441"/>
                    <a:pt x="117742" y="60019"/>
                  </a:cubicBezTo>
                  <a:cubicBezTo>
                    <a:pt x="117742" y="29741"/>
                    <a:pt x="101368" y="76"/>
                    <a:pt x="63465" y="76"/>
                  </a:cubicBezTo>
                  <a:cubicBezTo>
                    <a:pt x="28292" y="76"/>
                    <a:pt x="396" y="31576"/>
                    <a:pt x="396" y="69805"/>
                  </a:cubicBezTo>
                  <a:cubicBezTo>
                    <a:pt x="396" y="110786"/>
                    <a:pt x="32234" y="140452"/>
                    <a:pt x="67104" y="140452"/>
                  </a:cubicBezTo>
                  <a:cubicBezTo>
                    <a:pt x="104097" y="140452"/>
                    <a:pt x="117742" y="106505"/>
                    <a:pt x="117742" y="100694"/>
                  </a:cubicBezTo>
                  <a:cubicBezTo>
                    <a:pt x="117742" y="97636"/>
                    <a:pt x="115316" y="97024"/>
                    <a:pt x="113800" y="97024"/>
                  </a:cubicBezTo>
                  <a:cubicBezTo>
                    <a:pt x="111071" y="97024"/>
                    <a:pt x="110464" y="98859"/>
                    <a:pt x="109858" y="101306"/>
                  </a:cubicBezTo>
                  <a:cubicBezTo>
                    <a:pt x="99245" y="132806"/>
                    <a:pt x="71955" y="132806"/>
                    <a:pt x="68923" y="132806"/>
                  </a:cubicBezTo>
                  <a:cubicBezTo>
                    <a:pt x="53762" y="132806"/>
                    <a:pt x="41633" y="123631"/>
                    <a:pt x="34659" y="112315"/>
                  </a:cubicBezTo>
                  <a:cubicBezTo>
                    <a:pt x="25563" y="97636"/>
                    <a:pt x="25563" y="77451"/>
                    <a:pt x="25563" y="66441"/>
                  </a:cubicBezTo>
                  <a:close/>
                </a:path>
              </a:pathLst>
            </a:custGeom>
            <a:solidFill>
              <a:srgbClr val="000000"/>
            </a:solidFill>
            <a:ln w="30430"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B9666593-EFB6-C335-7853-AB5DFD8DA3DA}"/>
                </a:ext>
              </a:extLst>
            </p:cNvPr>
            <p:cNvSpPr/>
            <p:nvPr>
              <p:custDataLst>
                <p:tags r:id="rId140"/>
              </p:custDataLst>
            </p:nvPr>
          </p:nvSpPr>
          <p:spPr>
            <a:xfrm>
              <a:off x="14722303" y="4730490"/>
              <a:ext cx="152519" cy="135176"/>
            </a:xfrm>
            <a:custGeom>
              <a:avLst/>
              <a:gdLst>
                <a:gd name="connsiteX0" fmla="*/ 24051 w 152519"/>
                <a:gd name="connsiteY0" fmla="*/ 30047 h 135176"/>
                <a:gd name="connsiteX1" fmla="*/ 24051 w 152519"/>
                <a:gd name="connsiteY1" fmla="*/ 112010 h 135176"/>
                <a:gd name="connsiteX2" fmla="*/ 400 w 152519"/>
                <a:gd name="connsiteY2" fmla="*/ 125772 h 135176"/>
                <a:gd name="connsiteX3" fmla="*/ 400 w 152519"/>
                <a:gd name="connsiteY3" fmla="*/ 135253 h 135176"/>
                <a:gd name="connsiteX4" fmla="*/ 34664 w 152519"/>
                <a:gd name="connsiteY4" fmla="*/ 134335 h 135176"/>
                <a:gd name="connsiteX5" fmla="*/ 68624 w 152519"/>
                <a:gd name="connsiteY5" fmla="*/ 135253 h 135176"/>
                <a:gd name="connsiteX6" fmla="*/ 68624 w 152519"/>
                <a:gd name="connsiteY6" fmla="*/ 125772 h 135176"/>
                <a:gd name="connsiteX7" fmla="*/ 44973 w 152519"/>
                <a:gd name="connsiteY7" fmla="*/ 112010 h 135176"/>
                <a:gd name="connsiteX8" fmla="*/ 44973 w 152519"/>
                <a:gd name="connsiteY8" fmla="*/ 55737 h 135176"/>
                <a:gd name="connsiteX9" fmla="*/ 85908 w 152519"/>
                <a:gd name="connsiteY9" fmla="*/ 6804 h 135176"/>
                <a:gd name="connsiteX10" fmla="*/ 108346 w 152519"/>
                <a:gd name="connsiteY10" fmla="*/ 40751 h 135176"/>
                <a:gd name="connsiteX11" fmla="*/ 108346 w 152519"/>
                <a:gd name="connsiteY11" fmla="*/ 112010 h 135176"/>
                <a:gd name="connsiteX12" fmla="*/ 84695 w 152519"/>
                <a:gd name="connsiteY12" fmla="*/ 125772 h 135176"/>
                <a:gd name="connsiteX13" fmla="*/ 84695 w 152519"/>
                <a:gd name="connsiteY13" fmla="*/ 135253 h 135176"/>
                <a:gd name="connsiteX14" fmla="*/ 118959 w 152519"/>
                <a:gd name="connsiteY14" fmla="*/ 134335 h 135176"/>
                <a:gd name="connsiteX15" fmla="*/ 152920 w 152519"/>
                <a:gd name="connsiteY15" fmla="*/ 135253 h 135176"/>
                <a:gd name="connsiteX16" fmla="*/ 152920 w 152519"/>
                <a:gd name="connsiteY16" fmla="*/ 125772 h 135176"/>
                <a:gd name="connsiteX17" fmla="*/ 129268 w 152519"/>
                <a:gd name="connsiteY17" fmla="*/ 116597 h 135176"/>
                <a:gd name="connsiteX18" fmla="*/ 129268 w 152519"/>
                <a:gd name="connsiteY18" fmla="*/ 58184 h 135176"/>
                <a:gd name="connsiteX19" fmla="*/ 119869 w 152519"/>
                <a:gd name="connsiteY19" fmla="*/ 11391 h 135176"/>
                <a:gd name="connsiteX20" fmla="*/ 88031 w 152519"/>
                <a:gd name="connsiteY20" fmla="*/ 76 h 135176"/>
                <a:gd name="connsiteX21" fmla="*/ 43154 w 152519"/>
                <a:gd name="connsiteY21" fmla="*/ 32188 h 135176"/>
                <a:gd name="connsiteX22" fmla="*/ 43154 w 152519"/>
                <a:gd name="connsiteY22" fmla="*/ 76 h 135176"/>
                <a:gd name="connsiteX23" fmla="*/ 400 w 152519"/>
                <a:gd name="connsiteY23" fmla="*/ 3440 h 135176"/>
                <a:gd name="connsiteX24" fmla="*/ 400 w 152519"/>
                <a:gd name="connsiteY24" fmla="*/ 12921 h 135176"/>
                <a:gd name="connsiteX25" fmla="*/ 24051 w 152519"/>
                <a:gd name="connsiteY25" fmla="*/ 30047 h 13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2519" h="135176">
                  <a:moveTo>
                    <a:pt x="24051" y="30047"/>
                  </a:moveTo>
                  <a:lnTo>
                    <a:pt x="24051" y="112010"/>
                  </a:lnTo>
                  <a:cubicBezTo>
                    <a:pt x="24051" y="125772"/>
                    <a:pt x="20716" y="125772"/>
                    <a:pt x="400" y="125772"/>
                  </a:cubicBezTo>
                  <a:lnTo>
                    <a:pt x="400" y="135253"/>
                  </a:lnTo>
                  <a:cubicBezTo>
                    <a:pt x="11013" y="134947"/>
                    <a:pt x="26477" y="134335"/>
                    <a:pt x="34664" y="134335"/>
                  </a:cubicBezTo>
                  <a:cubicBezTo>
                    <a:pt x="42548" y="134335"/>
                    <a:pt x="58315" y="134947"/>
                    <a:pt x="68624" y="135253"/>
                  </a:cubicBezTo>
                  <a:lnTo>
                    <a:pt x="68624" y="125772"/>
                  </a:lnTo>
                  <a:cubicBezTo>
                    <a:pt x="48309" y="125772"/>
                    <a:pt x="44973" y="125772"/>
                    <a:pt x="44973" y="112010"/>
                  </a:cubicBezTo>
                  <a:lnTo>
                    <a:pt x="44973" y="55737"/>
                  </a:lnTo>
                  <a:cubicBezTo>
                    <a:pt x="44973" y="23931"/>
                    <a:pt x="66502" y="6804"/>
                    <a:pt x="85908" y="6804"/>
                  </a:cubicBezTo>
                  <a:cubicBezTo>
                    <a:pt x="105011" y="6804"/>
                    <a:pt x="108346" y="23319"/>
                    <a:pt x="108346" y="40751"/>
                  </a:cubicBezTo>
                  <a:lnTo>
                    <a:pt x="108346" y="112010"/>
                  </a:lnTo>
                  <a:cubicBezTo>
                    <a:pt x="108346" y="125772"/>
                    <a:pt x="105011" y="125772"/>
                    <a:pt x="84695" y="125772"/>
                  </a:cubicBezTo>
                  <a:lnTo>
                    <a:pt x="84695" y="135253"/>
                  </a:lnTo>
                  <a:cubicBezTo>
                    <a:pt x="95308" y="134947"/>
                    <a:pt x="110772" y="134335"/>
                    <a:pt x="118959" y="134335"/>
                  </a:cubicBezTo>
                  <a:cubicBezTo>
                    <a:pt x="126843" y="134335"/>
                    <a:pt x="142610" y="134947"/>
                    <a:pt x="152920" y="135253"/>
                  </a:cubicBezTo>
                  <a:lnTo>
                    <a:pt x="152920" y="125772"/>
                  </a:lnTo>
                  <a:cubicBezTo>
                    <a:pt x="137152" y="125772"/>
                    <a:pt x="129572" y="125772"/>
                    <a:pt x="129268" y="116597"/>
                  </a:cubicBezTo>
                  <a:lnTo>
                    <a:pt x="129268" y="58184"/>
                  </a:lnTo>
                  <a:cubicBezTo>
                    <a:pt x="129268" y="31882"/>
                    <a:pt x="129268" y="22401"/>
                    <a:pt x="119869" y="11391"/>
                  </a:cubicBezTo>
                  <a:cubicBezTo>
                    <a:pt x="115624" y="6192"/>
                    <a:pt x="105617" y="76"/>
                    <a:pt x="88031" y="76"/>
                  </a:cubicBezTo>
                  <a:cubicBezTo>
                    <a:pt x="65895" y="76"/>
                    <a:pt x="51644" y="13226"/>
                    <a:pt x="43154" y="32188"/>
                  </a:cubicBezTo>
                  <a:lnTo>
                    <a:pt x="43154" y="76"/>
                  </a:lnTo>
                  <a:lnTo>
                    <a:pt x="400" y="3440"/>
                  </a:lnTo>
                  <a:lnTo>
                    <a:pt x="400" y="12921"/>
                  </a:lnTo>
                  <a:cubicBezTo>
                    <a:pt x="21625" y="12921"/>
                    <a:pt x="24051" y="15061"/>
                    <a:pt x="24051" y="30047"/>
                  </a:cubicBezTo>
                  <a:close/>
                </a:path>
              </a:pathLst>
            </a:custGeom>
            <a:solidFill>
              <a:srgbClr val="000000"/>
            </a:solidFill>
            <a:ln w="30430"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6BF83A30-4EB2-0984-0C79-7B4FA4238925}"/>
                </a:ext>
              </a:extLst>
            </p:cNvPr>
            <p:cNvSpPr/>
            <p:nvPr>
              <p:custDataLst>
                <p:tags r:id="rId141"/>
              </p:custDataLst>
            </p:nvPr>
          </p:nvSpPr>
          <p:spPr>
            <a:xfrm>
              <a:off x="4425724" y="5081616"/>
              <a:ext cx="94907" cy="191449"/>
            </a:xfrm>
            <a:custGeom>
              <a:avLst/>
              <a:gdLst>
                <a:gd name="connsiteX0" fmla="*/ 46758 w 94907"/>
                <a:gd name="connsiteY0" fmla="*/ 65842 h 191449"/>
                <a:gd name="connsiteX1" fmla="*/ 90118 w 94907"/>
                <a:gd name="connsiteY1" fmla="*/ 65842 h 191449"/>
                <a:gd name="connsiteX2" fmla="*/ 90118 w 94907"/>
                <a:gd name="connsiteY2" fmla="*/ 56362 h 191449"/>
                <a:gd name="connsiteX3" fmla="*/ 46758 w 94907"/>
                <a:gd name="connsiteY3" fmla="*/ 56362 h 191449"/>
                <a:gd name="connsiteX4" fmla="*/ 46758 w 94907"/>
                <a:gd name="connsiteY4" fmla="*/ 89 h 191449"/>
                <a:gd name="connsiteX5" fmla="*/ 39177 w 94907"/>
                <a:gd name="connsiteY5" fmla="*/ 89 h 191449"/>
                <a:gd name="connsiteX6" fmla="*/ 62 w 94907"/>
                <a:gd name="connsiteY6" fmla="*/ 59114 h 191449"/>
                <a:gd name="connsiteX7" fmla="*/ 62 w 94907"/>
                <a:gd name="connsiteY7" fmla="*/ 65842 h 191449"/>
                <a:gd name="connsiteX8" fmla="*/ 25835 w 94907"/>
                <a:gd name="connsiteY8" fmla="*/ 65842 h 191449"/>
                <a:gd name="connsiteX9" fmla="*/ 25835 w 94907"/>
                <a:gd name="connsiteY9" fmla="*/ 150252 h 191449"/>
                <a:gd name="connsiteX10" fmla="*/ 64951 w 94907"/>
                <a:gd name="connsiteY10" fmla="*/ 191539 h 191449"/>
                <a:gd name="connsiteX11" fmla="*/ 94970 w 94907"/>
                <a:gd name="connsiteY11" fmla="*/ 150252 h 191449"/>
                <a:gd name="connsiteX12" fmla="*/ 94970 w 94907"/>
                <a:gd name="connsiteY12" fmla="*/ 132819 h 191449"/>
                <a:gd name="connsiteX13" fmla="*/ 87389 w 94907"/>
                <a:gd name="connsiteY13" fmla="*/ 132819 h 191449"/>
                <a:gd name="connsiteX14" fmla="*/ 87389 w 94907"/>
                <a:gd name="connsiteY14" fmla="*/ 149640 h 191449"/>
                <a:gd name="connsiteX15" fmla="*/ 67073 w 94907"/>
                <a:gd name="connsiteY15" fmla="*/ 183893 h 191449"/>
                <a:gd name="connsiteX16" fmla="*/ 46758 w 94907"/>
                <a:gd name="connsiteY16" fmla="*/ 150863 h 191449"/>
                <a:gd name="connsiteX17" fmla="*/ 46758 w 94907"/>
                <a:gd name="connsiteY17" fmla="*/ 65842 h 19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907" h="191449">
                  <a:moveTo>
                    <a:pt x="46758" y="65842"/>
                  </a:moveTo>
                  <a:lnTo>
                    <a:pt x="90118" y="65842"/>
                  </a:lnTo>
                  <a:lnTo>
                    <a:pt x="90118" y="56362"/>
                  </a:lnTo>
                  <a:lnTo>
                    <a:pt x="46758" y="56362"/>
                  </a:lnTo>
                  <a:lnTo>
                    <a:pt x="46758" y="89"/>
                  </a:lnTo>
                  <a:lnTo>
                    <a:pt x="39177" y="89"/>
                  </a:lnTo>
                  <a:cubicBezTo>
                    <a:pt x="38874" y="25167"/>
                    <a:pt x="29777" y="57891"/>
                    <a:pt x="62" y="59114"/>
                  </a:cubicBezTo>
                  <a:lnTo>
                    <a:pt x="62" y="65842"/>
                  </a:lnTo>
                  <a:lnTo>
                    <a:pt x="25835" y="65842"/>
                  </a:lnTo>
                  <a:lnTo>
                    <a:pt x="25835" y="150252"/>
                  </a:lnTo>
                  <a:cubicBezTo>
                    <a:pt x="25835" y="187869"/>
                    <a:pt x="54035" y="191539"/>
                    <a:pt x="64951" y="191539"/>
                  </a:cubicBezTo>
                  <a:cubicBezTo>
                    <a:pt x="86479" y="191539"/>
                    <a:pt x="94970" y="169825"/>
                    <a:pt x="94970" y="150252"/>
                  </a:cubicBezTo>
                  <a:lnTo>
                    <a:pt x="94970" y="132819"/>
                  </a:lnTo>
                  <a:lnTo>
                    <a:pt x="87389" y="132819"/>
                  </a:lnTo>
                  <a:lnTo>
                    <a:pt x="87389" y="149640"/>
                  </a:lnTo>
                  <a:cubicBezTo>
                    <a:pt x="87389" y="172271"/>
                    <a:pt x="78293" y="183893"/>
                    <a:pt x="67073" y="183893"/>
                  </a:cubicBezTo>
                  <a:cubicBezTo>
                    <a:pt x="46758" y="183893"/>
                    <a:pt x="46758" y="156062"/>
                    <a:pt x="46758" y="150863"/>
                  </a:cubicBezTo>
                  <a:lnTo>
                    <a:pt x="46758" y="65842"/>
                  </a:lnTo>
                  <a:close/>
                </a:path>
              </a:pathLst>
            </a:custGeom>
            <a:solidFill>
              <a:srgbClr val="000000"/>
            </a:solidFill>
            <a:ln w="30430"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C483D74E-13BC-5A75-F852-67B9FE023740}"/>
                </a:ext>
              </a:extLst>
            </p:cNvPr>
            <p:cNvSpPr/>
            <p:nvPr>
              <p:custDataLst>
                <p:tags r:id="rId142"/>
              </p:custDataLst>
            </p:nvPr>
          </p:nvSpPr>
          <p:spPr>
            <a:xfrm>
              <a:off x="4547585" y="5057456"/>
              <a:ext cx="152519" cy="212246"/>
            </a:xfrm>
            <a:custGeom>
              <a:avLst/>
              <a:gdLst>
                <a:gd name="connsiteX0" fmla="*/ 23717 w 152519"/>
                <a:gd name="connsiteY0" fmla="*/ 189092 h 212246"/>
                <a:gd name="connsiteX1" fmla="*/ 66 w 152519"/>
                <a:gd name="connsiteY1" fmla="*/ 202854 h 212246"/>
                <a:gd name="connsiteX2" fmla="*/ 66 w 152519"/>
                <a:gd name="connsiteY2" fmla="*/ 212335 h 212246"/>
                <a:gd name="connsiteX3" fmla="*/ 34330 w 152519"/>
                <a:gd name="connsiteY3" fmla="*/ 211418 h 212246"/>
                <a:gd name="connsiteX4" fmla="*/ 68290 w 152519"/>
                <a:gd name="connsiteY4" fmla="*/ 212335 h 212246"/>
                <a:gd name="connsiteX5" fmla="*/ 68290 w 152519"/>
                <a:gd name="connsiteY5" fmla="*/ 202854 h 212246"/>
                <a:gd name="connsiteX6" fmla="*/ 44639 w 152519"/>
                <a:gd name="connsiteY6" fmla="*/ 189092 h 212246"/>
                <a:gd name="connsiteX7" fmla="*/ 44639 w 152519"/>
                <a:gd name="connsiteY7" fmla="*/ 132819 h 212246"/>
                <a:gd name="connsiteX8" fmla="*/ 85574 w 152519"/>
                <a:gd name="connsiteY8" fmla="*/ 83886 h 212246"/>
                <a:gd name="connsiteX9" fmla="*/ 108012 w 152519"/>
                <a:gd name="connsiteY9" fmla="*/ 117834 h 212246"/>
                <a:gd name="connsiteX10" fmla="*/ 108012 w 152519"/>
                <a:gd name="connsiteY10" fmla="*/ 189092 h 212246"/>
                <a:gd name="connsiteX11" fmla="*/ 84361 w 152519"/>
                <a:gd name="connsiteY11" fmla="*/ 202854 h 212246"/>
                <a:gd name="connsiteX12" fmla="*/ 84361 w 152519"/>
                <a:gd name="connsiteY12" fmla="*/ 212335 h 212246"/>
                <a:gd name="connsiteX13" fmla="*/ 118625 w 152519"/>
                <a:gd name="connsiteY13" fmla="*/ 211418 h 212246"/>
                <a:gd name="connsiteX14" fmla="*/ 152585 w 152519"/>
                <a:gd name="connsiteY14" fmla="*/ 212335 h 212246"/>
                <a:gd name="connsiteX15" fmla="*/ 152585 w 152519"/>
                <a:gd name="connsiteY15" fmla="*/ 202854 h 212246"/>
                <a:gd name="connsiteX16" fmla="*/ 128934 w 152519"/>
                <a:gd name="connsiteY16" fmla="*/ 193679 h 212246"/>
                <a:gd name="connsiteX17" fmla="*/ 128934 w 152519"/>
                <a:gd name="connsiteY17" fmla="*/ 135266 h 212246"/>
                <a:gd name="connsiteX18" fmla="*/ 119534 w 152519"/>
                <a:gd name="connsiteY18" fmla="*/ 88474 h 212246"/>
                <a:gd name="connsiteX19" fmla="*/ 87696 w 152519"/>
                <a:gd name="connsiteY19" fmla="*/ 77158 h 212246"/>
                <a:gd name="connsiteX20" fmla="*/ 43729 w 152519"/>
                <a:gd name="connsiteY20" fmla="*/ 107130 h 212246"/>
                <a:gd name="connsiteX21" fmla="*/ 43729 w 152519"/>
                <a:gd name="connsiteY21" fmla="*/ 89 h 212246"/>
                <a:gd name="connsiteX22" fmla="*/ 66 w 152519"/>
                <a:gd name="connsiteY22" fmla="*/ 3453 h 212246"/>
                <a:gd name="connsiteX23" fmla="*/ 66 w 152519"/>
                <a:gd name="connsiteY23" fmla="*/ 12934 h 212246"/>
                <a:gd name="connsiteX24" fmla="*/ 23717 w 152519"/>
                <a:gd name="connsiteY24" fmla="*/ 30060 h 212246"/>
                <a:gd name="connsiteX25" fmla="*/ 23717 w 152519"/>
                <a:gd name="connsiteY25" fmla="*/ 189092 h 21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2519" h="212246">
                  <a:moveTo>
                    <a:pt x="23717" y="189092"/>
                  </a:moveTo>
                  <a:cubicBezTo>
                    <a:pt x="23717" y="202854"/>
                    <a:pt x="20381" y="202854"/>
                    <a:pt x="66" y="202854"/>
                  </a:cubicBezTo>
                  <a:lnTo>
                    <a:pt x="66" y="212335"/>
                  </a:lnTo>
                  <a:cubicBezTo>
                    <a:pt x="10678" y="212029"/>
                    <a:pt x="26143" y="211418"/>
                    <a:pt x="34330" y="211418"/>
                  </a:cubicBezTo>
                  <a:cubicBezTo>
                    <a:pt x="42213" y="211418"/>
                    <a:pt x="57981" y="212029"/>
                    <a:pt x="68290" y="212335"/>
                  </a:cubicBezTo>
                  <a:lnTo>
                    <a:pt x="68290" y="202854"/>
                  </a:lnTo>
                  <a:cubicBezTo>
                    <a:pt x="47974" y="202854"/>
                    <a:pt x="44639" y="202854"/>
                    <a:pt x="44639" y="189092"/>
                  </a:cubicBezTo>
                  <a:lnTo>
                    <a:pt x="44639" y="132819"/>
                  </a:lnTo>
                  <a:cubicBezTo>
                    <a:pt x="44639" y="101013"/>
                    <a:pt x="66168" y="83886"/>
                    <a:pt x="85574" y="83886"/>
                  </a:cubicBezTo>
                  <a:cubicBezTo>
                    <a:pt x="104677" y="83886"/>
                    <a:pt x="108012" y="100401"/>
                    <a:pt x="108012" y="117834"/>
                  </a:cubicBezTo>
                  <a:lnTo>
                    <a:pt x="108012" y="189092"/>
                  </a:lnTo>
                  <a:cubicBezTo>
                    <a:pt x="108012" y="202854"/>
                    <a:pt x="104677" y="202854"/>
                    <a:pt x="84361" y="202854"/>
                  </a:cubicBezTo>
                  <a:lnTo>
                    <a:pt x="84361" y="212335"/>
                  </a:lnTo>
                  <a:cubicBezTo>
                    <a:pt x="94973" y="212029"/>
                    <a:pt x="110438" y="211418"/>
                    <a:pt x="118625" y="211418"/>
                  </a:cubicBezTo>
                  <a:cubicBezTo>
                    <a:pt x="126508" y="211418"/>
                    <a:pt x="142276" y="212029"/>
                    <a:pt x="152585" y="212335"/>
                  </a:cubicBezTo>
                  <a:lnTo>
                    <a:pt x="152585" y="202854"/>
                  </a:lnTo>
                  <a:cubicBezTo>
                    <a:pt x="136818" y="202854"/>
                    <a:pt x="129237" y="202854"/>
                    <a:pt x="128934" y="193679"/>
                  </a:cubicBezTo>
                  <a:lnTo>
                    <a:pt x="128934" y="135266"/>
                  </a:lnTo>
                  <a:cubicBezTo>
                    <a:pt x="128934" y="108965"/>
                    <a:pt x="128934" y="99484"/>
                    <a:pt x="119534" y="88474"/>
                  </a:cubicBezTo>
                  <a:cubicBezTo>
                    <a:pt x="115289" y="83275"/>
                    <a:pt x="105283" y="77158"/>
                    <a:pt x="87696" y="77158"/>
                  </a:cubicBezTo>
                  <a:cubicBezTo>
                    <a:pt x="62226" y="77158"/>
                    <a:pt x="48884" y="95508"/>
                    <a:pt x="43729" y="107130"/>
                  </a:cubicBezTo>
                  <a:lnTo>
                    <a:pt x="43729" y="89"/>
                  </a:lnTo>
                  <a:lnTo>
                    <a:pt x="66" y="3453"/>
                  </a:lnTo>
                  <a:lnTo>
                    <a:pt x="66" y="12934"/>
                  </a:lnTo>
                  <a:cubicBezTo>
                    <a:pt x="21291" y="12934"/>
                    <a:pt x="23717" y="15075"/>
                    <a:pt x="23717" y="30060"/>
                  </a:cubicBezTo>
                  <a:lnTo>
                    <a:pt x="23717" y="189092"/>
                  </a:lnTo>
                  <a:close/>
                </a:path>
              </a:pathLst>
            </a:custGeom>
            <a:solidFill>
              <a:srgbClr val="000000"/>
            </a:solidFill>
            <a:ln w="30430"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6BE7BFCB-BCC5-7BD1-F210-14D15B852D69}"/>
                </a:ext>
              </a:extLst>
            </p:cNvPr>
            <p:cNvSpPr/>
            <p:nvPr>
              <p:custDataLst>
                <p:tags r:id="rId143"/>
              </p:custDataLst>
            </p:nvPr>
          </p:nvSpPr>
          <p:spPr>
            <a:xfrm>
              <a:off x="4714828" y="5132690"/>
              <a:ext cx="117346" cy="140376"/>
            </a:xfrm>
            <a:custGeom>
              <a:avLst/>
              <a:gdLst>
                <a:gd name="connsiteX0" fmla="*/ 25542 w 117346"/>
                <a:gd name="connsiteY0" fmla="*/ 60032 h 140376"/>
                <a:gd name="connsiteX1" fmla="*/ 63141 w 117346"/>
                <a:gd name="connsiteY1" fmla="*/ 6817 h 140376"/>
                <a:gd name="connsiteX2" fmla="*/ 97405 w 117346"/>
                <a:gd name="connsiteY2" fmla="*/ 60032 h 140376"/>
                <a:gd name="connsiteX3" fmla="*/ 25542 w 117346"/>
                <a:gd name="connsiteY3" fmla="*/ 60032 h 140376"/>
                <a:gd name="connsiteX4" fmla="*/ 25238 w 117346"/>
                <a:gd name="connsiteY4" fmla="*/ 66454 h 140376"/>
                <a:gd name="connsiteX5" fmla="*/ 109837 w 117346"/>
                <a:gd name="connsiteY5" fmla="*/ 66454 h 140376"/>
                <a:gd name="connsiteX6" fmla="*/ 117417 w 117346"/>
                <a:gd name="connsiteY6" fmla="*/ 60032 h 140376"/>
                <a:gd name="connsiteX7" fmla="*/ 63141 w 117346"/>
                <a:gd name="connsiteY7" fmla="*/ 89 h 140376"/>
                <a:gd name="connsiteX8" fmla="*/ 71 w 117346"/>
                <a:gd name="connsiteY8" fmla="*/ 69818 h 140376"/>
                <a:gd name="connsiteX9" fmla="*/ 66780 w 117346"/>
                <a:gd name="connsiteY9" fmla="*/ 140465 h 140376"/>
                <a:gd name="connsiteX10" fmla="*/ 117417 w 117346"/>
                <a:gd name="connsiteY10" fmla="*/ 100707 h 140376"/>
                <a:gd name="connsiteX11" fmla="*/ 113475 w 117346"/>
                <a:gd name="connsiteY11" fmla="*/ 97037 h 140376"/>
                <a:gd name="connsiteX12" fmla="*/ 109534 w 117346"/>
                <a:gd name="connsiteY12" fmla="*/ 101319 h 140376"/>
                <a:gd name="connsiteX13" fmla="*/ 68599 w 117346"/>
                <a:gd name="connsiteY13" fmla="*/ 132819 h 140376"/>
                <a:gd name="connsiteX14" fmla="*/ 34335 w 117346"/>
                <a:gd name="connsiteY14" fmla="*/ 112329 h 140376"/>
                <a:gd name="connsiteX15" fmla="*/ 25238 w 117346"/>
                <a:gd name="connsiteY15" fmla="*/ 66454 h 14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7346" h="140376">
                  <a:moveTo>
                    <a:pt x="25542" y="60032"/>
                  </a:moveTo>
                  <a:cubicBezTo>
                    <a:pt x="27361" y="14463"/>
                    <a:pt x="52831" y="6817"/>
                    <a:pt x="63141" y="6817"/>
                  </a:cubicBezTo>
                  <a:cubicBezTo>
                    <a:pt x="94373" y="6817"/>
                    <a:pt x="97405" y="48104"/>
                    <a:pt x="97405" y="60032"/>
                  </a:cubicBezTo>
                  <a:lnTo>
                    <a:pt x="25542" y="60032"/>
                  </a:lnTo>
                  <a:close/>
                  <a:moveTo>
                    <a:pt x="25238" y="66454"/>
                  </a:moveTo>
                  <a:lnTo>
                    <a:pt x="109837" y="66454"/>
                  </a:lnTo>
                  <a:cubicBezTo>
                    <a:pt x="116508" y="66454"/>
                    <a:pt x="117417" y="66454"/>
                    <a:pt x="117417" y="60032"/>
                  </a:cubicBezTo>
                  <a:cubicBezTo>
                    <a:pt x="117417" y="29754"/>
                    <a:pt x="101043" y="89"/>
                    <a:pt x="63141" y="89"/>
                  </a:cubicBezTo>
                  <a:cubicBezTo>
                    <a:pt x="27967" y="89"/>
                    <a:pt x="71" y="31589"/>
                    <a:pt x="71" y="69818"/>
                  </a:cubicBezTo>
                  <a:cubicBezTo>
                    <a:pt x="71" y="110799"/>
                    <a:pt x="31909" y="140465"/>
                    <a:pt x="66780" y="140465"/>
                  </a:cubicBezTo>
                  <a:cubicBezTo>
                    <a:pt x="103772" y="140465"/>
                    <a:pt x="117417" y="106518"/>
                    <a:pt x="117417" y="100707"/>
                  </a:cubicBezTo>
                  <a:cubicBezTo>
                    <a:pt x="117417" y="97649"/>
                    <a:pt x="114992" y="97037"/>
                    <a:pt x="113475" y="97037"/>
                  </a:cubicBezTo>
                  <a:cubicBezTo>
                    <a:pt x="110746" y="97037"/>
                    <a:pt x="110140" y="98872"/>
                    <a:pt x="109534" y="101319"/>
                  </a:cubicBezTo>
                  <a:cubicBezTo>
                    <a:pt x="98921" y="132819"/>
                    <a:pt x="71631" y="132819"/>
                    <a:pt x="68599" y="132819"/>
                  </a:cubicBezTo>
                  <a:cubicBezTo>
                    <a:pt x="53438" y="132819"/>
                    <a:pt x="41309" y="123644"/>
                    <a:pt x="34335" y="112329"/>
                  </a:cubicBezTo>
                  <a:cubicBezTo>
                    <a:pt x="25238" y="97649"/>
                    <a:pt x="25238" y="77464"/>
                    <a:pt x="25238" y="66454"/>
                  </a:cubicBezTo>
                  <a:close/>
                </a:path>
              </a:pathLst>
            </a:custGeom>
            <a:solidFill>
              <a:srgbClr val="000000"/>
            </a:solidFill>
            <a:ln w="30430"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4A3349D5-C7D3-B7C9-23E6-9DF8411D8424}"/>
                </a:ext>
              </a:extLst>
            </p:cNvPr>
            <p:cNvSpPr/>
            <p:nvPr>
              <p:custDataLst>
                <p:tags r:id="rId144"/>
              </p:custDataLst>
            </p:nvPr>
          </p:nvSpPr>
          <p:spPr>
            <a:xfrm>
              <a:off x="4952182" y="5132690"/>
              <a:ext cx="99152" cy="140376"/>
            </a:xfrm>
            <a:custGeom>
              <a:avLst/>
              <a:gdLst>
                <a:gd name="connsiteX0" fmla="*/ 53142 w 99152"/>
                <a:gd name="connsiteY0" fmla="*/ 77770 h 140376"/>
                <a:gd name="connsiteX1" fmla="*/ 84677 w 99152"/>
                <a:gd name="connsiteY1" fmla="*/ 105906 h 140376"/>
                <a:gd name="connsiteX2" fmla="*/ 50413 w 99152"/>
                <a:gd name="connsiteY2" fmla="*/ 133737 h 140376"/>
                <a:gd name="connsiteX3" fmla="*/ 8266 w 99152"/>
                <a:gd name="connsiteY3" fmla="*/ 90309 h 140376"/>
                <a:gd name="connsiteX4" fmla="*/ 4021 w 99152"/>
                <a:gd name="connsiteY4" fmla="*/ 85110 h 140376"/>
                <a:gd name="connsiteX5" fmla="*/ 79 w 99152"/>
                <a:gd name="connsiteY5" fmla="*/ 92756 h 140376"/>
                <a:gd name="connsiteX6" fmla="*/ 79 w 99152"/>
                <a:gd name="connsiteY6" fmla="*/ 133125 h 140376"/>
                <a:gd name="connsiteX7" fmla="*/ 3414 w 99152"/>
                <a:gd name="connsiteY7" fmla="*/ 140465 h 140376"/>
                <a:gd name="connsiteX8" fmla="*/ 10995 w 99152"/>
                <a:gd name="connsiteY8" fmla="*/ 134348 h 140376"/>
                <a:gd name="connsiteX9" fmla="*/ 17059 w 99152"/>
                <a:gd name="connsiteY9" fmla="*/ 127314 h 140376"/>
                <a:gd name="connsiteX10" fmla="*/ 50413 w 99152"/>
                <a:gd name="connsiteY10" fmla="*/ 140465 h 140376"/>
                <a:gd name="connsiteX11" fmla="*/ 99232 w 99152"/>
                <a:gd name="connsiteY11" fmla="*/ 97955 h 140376"/>
                <a:gd name="connsiteX12" fmla="*/ 86497 w 99152"/>
                <a:gd name="connsiteY12" fmla="*/ 68901 h 140376"/>
                <a:gd name="connsiteX13" fmla="*/ 51930 w 99152"/>
                <a:gd name="connsiteY13" fmla="*/ 54221 h 140376"/>
                <a:gd name="connsiteX14" fmla="*/ 14633 w 99152"/>
                <a:gd name="connsiteY14" fmla="*/ 29143 h 140376"/>
                <a:gd name="connsiteX15" fmla="*/ 48594 w 99152"/>
                <a:gd name="connsiteY15" fmla="*/ 5900 h 140376"/>
                <a:gd name="connsiteX16" fmla="*/ 84071 w 99152"/>
                <a:gd name="connsiteY16" fmla="*/ 42905 h 140376"/>
                <a:gd name="connsiteX17" fmla="*/ 87709 w 99152"/>
                <a:gd name="connsiteY17" fmla="*/ 45658 h 140376"/>
                <a:gd name="connsiteX18" fmla="*/ 91651 w 99152"/>
                <a:gd name="connsiteY18" fmla="*/ 38318 h 140376"/>
                <a:gd name="connsiteX19" fmla="*/ 91651 w 99152"/>
                <a:gd name="connsiteY19" fmla="*/ 7429 h 140376"/>
                <a:gd name="connsiteX20" fmla="*/ 88316 w 99152"/>
                <a:gd name="connsiteY20" fmla="*/ 89 h 140376"/>
                <a:gd name="connsiteX21" fmla="*/ 82252 w 99152"/>
                <a:gd name="connsiteY21" fmla="*/ 3759 h 140376"/>
                <a:gd name="connsiteX22" fmla="*/ 77097 w 99152"/>
                <a:gd name="connsiteY22" fmla="*/ 8652 h 140376"/>
                <a:gd name="connsiteX23" fmla="*/ 48594 w 99152"/>
                <a:gd name="connsiteY23" fmla="*/ 89 h 140376"/>
                <a:gd name="connsiteX24" fmla="*/ 79 w 99152"/>
                <a:gd name="connsiteY24" fmla="*/ 37706 h 140376"/>
                <a:gd name="connsiteX25" fmla="*/ 13117 w 99152"/>
                <a:gd name="connsiteY25" fmla="*/ 63702 h 140376"/>
                <a:gd name="connsiteX26" fmla="*/ 53142 w 99152"/>
                <a:gd name="connsiteY26" fmla="*/ 77770 h 14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152" h="140376">
                  <a:moveTo>
                    <a:pt x="53142" y="77770"/>
                  </a:moveTo>
                  <a:cubicBezTo>
                    <a:pt x="59813" y="78993"/>
                    <a:pt x="84677" y="83886"/>
                    <a:pt x="84677" y="105906"/>
                  </a:cubicBezTo>
                  <a:cubicBezTo>
                    <a:pt x="84677" y="121504"/>
                    <a:pt x="74065" y="133737"/>
                    <a:pt x="50413" y="133737"/>
                  </a:cubicBezTo>
                  <a:cubicBezTo>
                    <a:pt x="24943" y="133737"/>
                    <a:pt x="14027" y="116304"/>
                    <a:pt x="8266" y="90309"/>
                  </a:cubicBezTo>
                  <a:cubicBezTo>
                    <a:pt x="7356" y="86333"/>
                    <a:pt x="7053" y="85110"/>
                    <a:pt x="4021" y="85110"/>
                  </a:cubicBezTo>
                  <a:cubicBezTo>
                    <a:pt x="79" y="85110"/>
                    <a:pt x="79" y="87251"/>
                    <a:pt x="79" y="92756"/>
                  </a:cubicBezTo>
                  <a:lnTo>
                    <a:pt x="79" y="133125"/>
                  </a:lnTo>
                  <a:cubicBezTo>
                    <a:pt x="79" y="138324"/>
                    <a:pt x="79" y="140465"/>
                    <a:pt x="3414" y="140465"/>
                  </a:cubicBezTo>
                  <a:cubicBezTo>
                    <a:pt x="4930" y="140465"/>
                    <a:pt x="5234" y="140159"/>
                    <a:pt x="10995" y="134348"/>
                  </a:cubicBezTo>
                  <a:cubicBezTo>
                    <a:pt x="11601" y="133737"/>
                    <a:pt x="11601" y="133125"/>
                    <a:pt x="17059" y="127314"/>
                  </a:cubicBezTo>
                  <a:cubicBezTo>
                    <a:pt x="30401" y="140159"/>
                    <a:pt x="44046" y="140465"/>
                    <a:pt x="50413" y="140465"/>
                  </a:cubicBezTo>
                  <a:cubicBezTo>
                    <a:pt x="85284" y="140465"/>
                    <a:pt x="99232" y="119974"/>
                    <a:pt x="99232" y="97955"/>
                  </a:cubicBezTo>
                  <a:cubicBezTo>
                    <a:pt x="99232" y="81746"/>
                    <a:pt x="90135" y="72571"/>
                    <a:pt x="86497" y="68901"/>
                  </a:cubicBezTo>
                  <a:cubicBezTo>
                    <a:pt x="76490" y="59114"/>
                    <a:pt x="64665" y="56668"/>
                    <a:pt x="51930" y="54221"/>
                  </a:cubicBezTo>
                  <a:cubicBezTo>
                    <a:pt x="34949" y="50857"/>
                    <a:pt x="14633" y="46881"/>
                    <a:pt x="14633" y="29143"/>
                  </a:cubicBezTo>
                  <a:cubicBezTo>
                    <a:pt x="14633" y="18439"/>
                    <a:pt x="22517" y="5900"/>
                    <a:pt x="48594" y="5900"/>
                  </a:cubicBezTo>
                  <a:cubicBezTo>
                    <a:pt x="81948" y="5900"/>
                    <a:pt x="83464" y="33424"/>
                    <a:pt x="84071" y="42905"/>
                  </a:cubicBezTo>
                  <a:cubicBezTo>
                    <a:pt x="84374" y="45658"/>
                    <a:pt x="87103" y="45658"/>
                    <a:pt x="87709" y="45658"/>
                  </a:cubicBezTo>
                  <a:cubicBezTo>
                    <a:pt x="91651" y="45658"/>
                    <a:pt x="91651" y="44128"/>
                    <a:pt x="91651" y="38318"/>
                  </a:cubicBezTo>
                  <a:lnTo>
                    <a:pt x="91651" y="7429"/>
                  </a:lnTo>
                  <a:cubicBezTo>
                    <a:pt x="91651" y="2230"/>
                    <a:pt x="91651" y="89"/>
                    <a:pt x="88316" y="89"/>
                  </a:cubicBezTo>
                  <a:cubicBezTo>
                    <a:pt x="86800" y="89"/>
                    <a:pt x="86193" y="89"/>
                    <a:pt x="82252" y="3759"/>
                  </a:cubicBezTo>
                  <a:cubicBezTo>
                    <a:pt x="81342" y="4982"/>
                    <a:pt x="78310" y="7735"/>
                    <a:pt x="77097" y="8652"/>
                  </a:cubicBezTo>
                  <a:cubicBezTo>
                    <a:pt x="65574" y="89"/>
                    <a:pt x="53142" y="89"/>
                    <a:pt x="48594" y="89"/>
                  </a:cubicBezTo>
                  <a:cubicBezTo>
                    <a:pt x="11601" y="89"/>
                    <a:pt x="79" y="20580"/>
                    <a:pt x="79" y="37706"/>
                  </a:cubicBezTo>
                  <a:cubicBezTo>
                    <a:pt x="79" y="48410"/>
                    <a:pt x="4930" y="56973"/>
                    <a:pt x="13117" y="63702"/>
                  </a:cubicBezTo>
                  <a:cubicBezTo>
                    <a:pt x="22820" y="71653"/>
                    <a:pt x="31311" y="73488"/>
                    <a:pt x="53142" y="77770"/>
                  </a:cubicBezTo>
                  <a:close/>
                </a:path>
              </a:pathLst>
            </a:custGeom>
            <a:solidFill>
              <a:srgbClr val="000000"/>
            </a:solidFill>
            <a:ln w="30430"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F52E28DD-7A9D-D22E-3C60-921BEFF35132}"/>
                </a:ext>
              </a:extLst>
            </p:cNvPr>
            <p:cNvSpPr/>
            <p:nvPr>
              <p:custDataLst>
                <p:tags r:id="rId145"/>
              </p:custDataLst>
            </p:nvPr>
          </p:nvSpPr>
          <p:spPr>
            <a:xfrm>
              <a:off x="5067541" y="5137889"/>
              <a:ext cx="148274" cy="194508"/>
            </a:xfrm>
            <a:custGeom>
              <a:avLst/>
              <a:gdLst>
                <a:gd name="connsiteX0" fmla="*/ 120158 w 148274"/>
                <a:gd name="connsiteY0" fmla="*/ 29143 h 194508"/>
                <a:gd name="connsiteX1" fmla="*/ 148357 w 148274"/>
                <a:gd name="connsiteY1" fmla="*/ 9570 h 194508"/>
                <a:gd name="connsiteX2" fmla="*/ 148357 w 148274"/>
                <a:gd name="connsiteY2" fmla="*/ 89 h 194508"/>
                <a:gd name="connsiteX3" fmla="*/ 125616 w 148274"/>
                <a:gd name="connsiteY3" fmla="*/ 1006 h 194508"/>
                <a:gd name="connsiteX4" fmla="*/ 99236 w 148274"/>
                <a:gd name="connsiteY4" fmla="*/ 89 h 194508"/>
                <a:gd name="connsiteX5" fmla="*/ 99236 w 148274"/>
                <a:gd name="connsiteY5" fmla="*/ 9570 h 194508"/>
                <a:gd name="connsiteX6" fmla="*/ 113487 w 148274"/>
                <a:gd name="connsiteY6" fmla="*/ 22720 h 194508"/>
                <a:gd name="connsiteX7" fmla="*/ 111668 w 148274"/>
                <a:gd name="connsiteY7" fmla="*/ 30060 h 194508"/>
                <a:gd name="connsiteX8" fmla="*/ 81043 w 148274"/>
                <a:gd name="connsiteY8" fmla="*/ 105295 h 194508"/>
                <a:gd name="connsiteX9" fmla="*/ 47385 w 148274"/>
                <a:gd name="connsiteY9" fmla="*/ 23026 h 194508"/>
                <a:gd name="connsiteX10" fmla="*/ 45566 w 148274"/>
                <a:gd name="connsiteY10" fmla="*/ 17521 h 194508"/>
                <a:gd name="connsiteX11" fmla="*/ 62546 w 148274"/>
                <a:gd name="connsiteY11" fmla="*/ 9570 h 194508"/>
                <a:gd name="connsiteX12" fmla="*/ 62546 w 148274"/>
                <a:gd name="connsiteY12" fmla="*/ 89 h 194508"/>
                <a:gd name="connsiteX13" fmla="*/ 29495 w 148274"/>
                <a:gd name="connsiteY13" fmla="*/ 1006 h 194508"/>
                <a:gd name="connsiteX14" fmla="*/ 83 w 148274"/>
                <a:gd name="connsiteY14" fmla="*/ 89 h 194508"/>
                <a:gd name="connsiteX15" fmla="*/ 83 w 148274"/>
                <a:gd name="connsiteY15" fmla="*/ 9570 h 194508"/>
                <a:gd name="connsiteX16" fmla="*/ 24644 w 148274"/>
                <a:gd name="connsiteY16" fmla="*/ 20274 h 194508"/>
                <a:gd name="connsiteX17" fmla="*/ 70127 w 148274"/>
                <a:gd name="connsiteY17" fmla="*/ 131902 h 194508"/>
                <a:gd name="connsiteX18" fmla="*/ 62546 w 148274"/>
                <a:gd name="connsiteY18" fmla="*/ 149946 h 194508"/>
                <a:gd name="connsiteX19" fmla="*/ 27979 w 148274"/>
                <a:gd name="connsiteY19" fmla="*/ 187869 h 194508"/>
                <a:gd name="connsiteX20" fmla="*/ 13728 w 148274"/>
                <a:gd name="connsiteY20" fmla="*/ 182364 h 194508"/>
                <a:gd name="connsiteX21" fmla="*/ 25553 w 148274"/>
                <a:gd name="connsiteY21" fmla="*/ 169519 h 194508"/>
                <a:gd name="connsiteX22" fmla="*/ 12818 w 148274"/>
                <a:gd name="connsiteY22" fmla="*/ 156674 h 194508"/>
                <a:gd name="connsiteX23" fmla="*/ 83 w 148274"/>
                <a:gd name="connsiteY23" fmla="*/ 169825 h 194508"/>
                <a:gd name="connsiteX24" fmla="*/ 27979 w 148274"/>
                <a:gd name="connsiteY24" fmla="*/ 194597 h 194508"/>
                <a:gd name="connsiteX25" fmla="*/ 66791 w 148274"/>
                <a:gd name="connsiteY25" fmla="*/ 159732 h 194508"/>
                <a:gd name="connsiteX26" fmla="*/ 120158 w 148274"/>
                <a:gd name="connsiteY26" fmla="*/ 29143 h 19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8274" h="194508">
                  <a:moveTo>
                    <a:pt x="120158" y="29143"/>
                  </a:moveTo>
                  <a:cubicBezTo>
                    <a:pt x="128042" y="9876"/>
                    <a:pt x="143506" y="9570"/>
                    <a:pt x="148357" y="9570"/>
                  </a:cubicBezTo>
                  <a:lnTo>
                    <a:pt x="148357" y="89"/>
                  </a:lnTo>
                  <a:cubicBezTo>
                    <a:pt x="141383" y="701"/>
                    <a:pt x="132590" y="1006"/>
                    <a:pt x="125616" y="1006"/>
                  </a:cubicBezTo>
                  <a:cubicBezTo>
                    <a:pt x="120158" y="1006"/>
                    <a:pt x="105907" y="395"/>
                    <a:pt x="99236" y="89"/>
                  </a:cubicBezTo>
                  <a:lnTo>
                    <a:pt x="99236" y="9570"/>
                  </a:lnTo>
                  <a:cubicBezTo>
                    <a:pt x="108636" y="9876"/>
                    <a:pt x="113487" y="15075"/>
                    <a:pt x="113487" y="22720"/>
                  </a:cubicBezTo>
                  <a:cubicBezTo>
                    <a:pt x="113487" y="25779"/>
                    <a:pt x="113184" y="26390"/>
                    <a:pt x="111668" y="30060"/>
                  </a:cubicBezTo>
                  <a:lnTo>
                    <a:pt x="81043" y="105295"/>
                  </a:lnTo>
                  <a:lnTo>
                    <a:pt x="47385" y="23026"/>
                  </a:lnTo>
                  <a:cubicBezTo>
                    <a:pt x="46172" y="19968"/>
                    <a:pt x="45566" y="18745"/>
                    <a:pt x="45566" y="17521"/>
                  </a:cubicBezTo>
                  <a:cubicBezTo>
                    <a:pt x="45566" y="9570"/>
                    <a:pt x="56785" y="9570"/>
                    <a:pt x="62546" y="9570"/>
                  </a:cubicBezTo>
                  <a:lnTo>
                    <a:pt x="62546" y="89"/>
                  </a:lnTo>
                  <a:cubicBezTo>
                    <a:pt x="54662" y="395"/>
                    <a:pt x="34650" y="1006"/>
                    <a:pt x="29495" y="1006"/>
                  </a:cubicBezTo>
                  <a:cubicBezTo>
                    <a:pt x="21308" y="1006"/>
                    <a:pt x="9179" y="701"/>
                    <a:pt x="83" y="89"/>
                  </a:cubicBezTo>
                  <a:lnTo>
                    <a:pt x="83" y="9570"/>
                  </a:lnTo>
                  <a:cubicBezTo>
                    <a:pt x="14637" y="9570"/>
                    <a:pt x="20399" y="9570"/>
                    <a:pt x="24644" y="20274"/>
                  </a:cubicBezTo>
                  <a:lnTo>
                    <a:pt x="70127" y="131902"/>
                  </a:lnTo>
                  <a:cubicBezTo>
                    <a:pt x="68611" y="135878"/>
                    <a:pt x="64365" y="145970"/>
                    <a:pt x="62546" y="149946"/>
                  </a:cubicBezTo>
                  <a:cubicBezTo>
                    <a:pt x="55875" y="166766"/>
                    <a:pt x="47385" y="187869"/>
                    <a:pt x="27979" y="187869"/>
                  </a:cubicBezTo>
                  <a:cubicBezTo>
                    <a:pt x="26463" y="187869"/>
                    <a:pt x="19489" y="187869"/>
                    <a:pt x="13728" y="182364"/>
                  </a:cubicBezTo>
                  <a:cubicBezTo>
                    <a:pt x="23128" y="181140"/>
                    <a:pt x="25553" y="174412"/>
                    <a:pt x="25553" y="169519"/>
                  </a:cubicBezTo>
                  <a:cubicBezTo>
                    <a:pt x="25553" y="161567"/>
                    <a:pt x="19792" y="156674"/>
                    <a:pt x="12818" y="156674"/>
                  </a:cubicBezTo>
                  <a:cubicBezTo>
                    <a:pt x="6754" y="156674"/>
                    <a:pt x="83" y="160650"/>
                    <a:pt x="83" y="169825"/>
                  </a:cubicBezTo>
                  <a:cubicBezTo>
                    <a:pt x="83" y="183587"/>
                    <a:pt x="12818" y="194597"/>
                    <a:pt x="27979" y="194597"/>
                  </a:cubicBezTo>
                  <a:cubicBezTo>
                    <a:pt x="47082" y="194597"/>
                    <a:pt x="59514" y="177165"/>
                    <a:pt x="66791" y="159732"/>
                  </a:cubicBezTo>
                  <a:lnTo>
                    <a:pt x="120158" y="29143"/>
                  </a:lnTo>
                  <a:close/>
                </a:path>
              </a:pathLst>
            </a:custGeom>
            <a:solidFill>
              <a:srgbClr val="000000"/>
            </a:solidFill>
            <a:ln w="30430"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12893B3F-F98B-961E-7196-1A00BAE7AF2D}"/>
                </a:ext>
              </a:extLst>
            </p:cNvPr>
            <p:cNvSpPr/>
            <p:nvPr>
              <p:custDataLst>
                <p:tags r:id="rId146"/>
              </p:custDataLst>
            </p:nvPr>
          </p:nvSpPr>
          <p:spPr>
            <a:xfrm>
              <a:off x="5231820" y="5132690"/>
              <a:ext cx="99152" cy="140376"/>
            </a:xfrm>
            <a:custGeom>
              <a:avLst/>
              <a:gdLst>
                <a:gd name="connsiteX0" fmla="*/ 53152 w 99152"/>
                <a:gd name="connsiteY0" fmla="*/ 77770 h 140376"/>
                <a:gd name="connsiteX1" fmla="*/ 84686 w 99152"/>
                <a:gd name="connsiteY1" fmla="*/ 105906 h 140376"/>
                <a:gd name="connsiteX2" fmla="*/ 50423 w 99152"/>
                <a:gd name="connsiteY2" fmla="*/ 133737 h 140376"/>
                <a:gd name="connsiteX3" fmla="*/ 8275 w 99152"/>
                <a:gd name="connsiteY3" fmla="*/ 90309 h 140376"/>
                <a:gd name="connsiteX4" fmla="*/ 4030 w 99152"/>
                <a:gd name="connsiteY4" fmla="*/ 85110 h 140376"/>
                <a:gd name="connsiteX5" fmla="*/ 88 w 99152"/>
                <a:gd name="connsiteY5" fmla="*/ 92756 h 140376"/>
                <a:gd name="connsiteX6" fmla="*/ 88 w 99152"/>
                <a:gd name="connsiteY6" fmla="*/ 133125 h 140376"/>
                <a:gd name="connsiteX7" fmla="*/ 3424 w 99152"/>
                <a:gd name="connsiteY7" fmla="*/ 140465 h 140376"/>
                <a:gd name="connsiteX8" fmla="*/ 11004 w 99152"/>
                <a:gd name="connsiteY8" fmla="*/ 134348 h 140376"/>
                <a:gd name="connsiteX9" fmla="*/ 17068 w 99152"/>
                <a:gd name="connsiteY9" fmla="*/ 127314 h 140376"/>
                <a:gd name="connsiteX10" fmla="*/ 50423 w 99152"/>
                <a:gd name="connsiteY10" fmla="*/ 140465 h 140376"/>
                <a:gd name="connsiteX11" fmla="*/ 99241 w 99152"/>
                <a:gd name="connsiteY11" fmla="*/ 97955 h 140376"/>
                <a:gd name="connsiteX12" fmla="*/ 86506 w 99152"/>
                <a:gd name="connsiteY12" fmla="*/ 68901 h 140376"/>
                <a:gd name="connsiteX13" fmla="*/ 51939 w 99152"/>
                <a:gd name="connsiteY13" fmla="*/ 54221 h 140376"/>
                <a:gd name="connsiteX14" fmla="*/ 14643 w 99152"/>
                <a:gd name="connsiteY14" fmla="*/ 29143 h 140376"/>
                <a:gd name="connsiteX15" fmla="*/ 48603 w 99152"/>
                <a:gd name="connsiteY15" fmla="*/ 5900 h 140376"/>
                <a:gd name="connsiteX16" fmla="*/ 84080 w 99152"/>
                <a:gd name="connsiteY16" fmla="*/ 42905 h 140376"/>
                <a:gd name="connsiteX17" fmla="*/ 87719 w 99152"/>
                <a:gd name="connsiteY17" fmla="*/ 45658 h 140376"/>
                <a:gd name="connsiteX18" fmla="*/ 91661 w 99152"/>
                <a:gd name="connsiteY18" fmla="*/ 38318 h 140376"/>
                <a:gd name="connsiteX19" fmla="*/ 91661 w 99152"/>
                <a:gd name="connsiteY19" fmla="*/ 7429 h 140376"/>
                <a:gd name="connsiteX20" fmla="*/ 88325 w 99152"/>
                <a:gd name="connsiteY20" fmla="*/ 89 h 140376"/>
                <a:gd name="connsiteX21" fmla="*/ 82261 w 99152"/>
                <a:gd name="connsiteY21" fmla="*/ 3759 h 140376"/>
                <a:gd name="connsiteX22" fmla="*/ 77106 w 99152"/>
                <a:gd name="connsiteY22" fmla="*/ 8652 h 140376"/>
                <a:gd name="connsiteX23" fmla="*/ 48603 w 99152"/>
                <a:gd name="connsiteY23" fmla="*/ 89 h 140376"/>
                <a:gd name="connsiteX24" fmla="*/ 88 w 99152"/>
                <a:gd name="connsiteY24" fmla="*/ 37706 h 140376"/>
                <a:gd name="connsiteX25" fmla="*/ 13127 w 99152"/>
                <a:gd name="connsiteY25" fmla="*/ 63702 h 140376"/>
                <a:gd name="connsiteX26" fmla="*/ 53152 w 99152"/>
                <a:gd name="connsiteY26" fmla="*/ 77770 h 14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152" h="140376">
                  <a:moveTo>
                    <a:pt x="53152" y="77770"/>
                  </a:moveTo>
                  <a:cubicBezTo>
                    <a:pt x="59822" y="78993"/>
                    <a:pt x="84686" y="83886"/>
                    <a:pt x="84686" y="105906"/>
                  </a:cubicBezTo>
                  <a:cubicBezTo>
                    <a:pt x="84686" y="121504"/>
                    <a:pt x="74074" y="133737"/>
                    <a:pt x="50423" y="133737"/>
                  </a:cubicBezTo>
                  <a:cubicBezTo>
                    <a:pt x="24952" y="133737"/>
                    <a:pt x="14036" y="116304"/>
                    <a:pt x="8275" y="90309"/>
                  </a:cubicBezTo>
                  <a:cubicBezTo>
                    <a:pt x="7365" y="86333"/>
                    <a:pt x="7062" y="85110"/>
                    <a:pt x="4030" y="85110"/>
                  </a:cubicBezTo>
                  <a:cubicBezTo>
                    <a:pt x="88" y="85110"/>
                    <a:pt x="88" y="87251"/>
                    <a:pt x="88" y="92756"/>
                  </a:cubicBezTo>
                  <a:lnTo>
                    <a:pt x="88" y="133125"/>
                  </a:lnTo>
                  <a:cubicBezTo>
                    <a:pt x="88" y="138324"/>
                    <a:pt x="88" y="140465"/>
                    <a:pt x="3424" y="140465"/>
                  </a:cubicBezTo>
                  <a:cubicBezTo>
                    <a:pt x="4940" y="140465"/>
                    <a:pt x="5243" y="140159"/>
                    <a:pt x="11004" y="134348"/>
                  </a:cubicBezTo>
                  <a:cubicBezTo>
                    <a:pt x="11610" y="133737"/>
                    <a:pt x="11610" y="133125"/>
                    <a:pt x="17068" y="127314"/>
                  </a:cubicBezTo>
                  <a:cubicBezTo>
                    <a:pt x="30410" y="140159"/>
                    <a:pt x="44055" y="140465"/>
                    <a:pt x="50423" y="140465"/>
                  </a:cubicBezTo>
                  <a:cubicBezTo>
                    <a:pt x="85293" y="140465"/>
                    <a:pt x="99241" y="119974"/>
                    <a:pt x="99241" y="97955"/>
                  </a:cubicBezTo>
                  <a:cubicBezTo>
                    <a:pt x="99241" y="81746"/>
                    <a:pt x="90144" y="72571"/>
                    <a:pt x="86506" y="68901"/>
                  </a:cubicBezTo>
                  <a:cubicBezTo>
                    <a:pt x="76500" y="59114"/>
                    <a:pt x="64674" y="56668"/>
                    <a:pt x="51939" y="54221"/>
                  </a:cubicBezTo>
                  <a:cubicBezTo>
                    <a:pt x="34958" y="50857"/>
                    <a:pt x="14643" y="46881"/>
                    <a:pt x="14643" y="29143"/>
                  </a:cubicBezTo>
                  <a:cubicBezTo>
                    <a:pt x="14643" y="18439"/>
                    <a:pt x="22526" y="5900"/>
                    <a:pt x="48603" y="5900"/>
                  </a:cubicBezTo>
                  <a:cubicBezTo>
                    <a:pt x="81957" y="5900"/>
                    <a:pt x="83474" y="33424"/>
                    <a:pt x="84080" y="42905"/>
                  </a:cubicBezTo>
                  <a:cubicBezTo>
                    <a:pt x="84383" y="45658"/>
                    <a:pt x="87112" y="45658"/>
                    <a:pt x="87719" y="45658"/>
                  </a:cubicBezTo>
                  <a:cubicBezTo>
                    <a:pt x="91661" y="45658"/>
                    <a:pt x="91661" y="44128"/>
                    <a:pt x="91661" y="38318"/>
                  </a:cubicBezTo>
                  <a:lnTo>
                    <a:pt x="91661" y="7429"/>
                  </a:lnTo>
                  <a:cubicBezTo>
                    <a:pt x="91661" y="2230"/>
                    <a:pt x="91661" y="89"/>
                    <a:pt x="88325" y="89"/>
                  </a:cubicBezTo>
                  <a:cubicBezTo>
                    <a:pt x="86809" y="89"/>
                    <a:pt x="86203" y="89"/>
                    <a:pt x="82261" y="3759"/>
                  </a:cubicBezTo>
                  <a:cubicBezTo>
                    <a:pt x="81351" y="4982"/>
                    <a:pt x="78319" y="7735"/>
                    <a:pt x="77106" y="8652"/>
                  </a:cubicBezTo>
                  <a:cubicBezTo>
                    <a:pt x="65584" y="89"/>
                    <a:pt x="53152" y="89"/>
                    <a:pt x="48603" y="89"/>
                  </a:cubicBezTo>
                  <a:cubicBezTo>
                    <a:pt x="11610" y="89"/>
                    <a:pt x="88" y="20580"/>
                    <a:pt x="88" y="37706"/>
                  </a:cubicBezTo>
                  <a:cubicBezTo>
                    <a:pt x="88" y="48410"/>
                    <a:pt x="4940" y="56973"/>
                    <a:pt x="13127" y="63702"/>
                  </a:cubicBezTo>
                  <a:cubicBezTo>
                    <a:pt x="22830" y="71653"/>
                    <a:pt x="31320" y="73488"/>
                    <a:pt x="53152" y="77770"/>
                  </a:cubicBezTo>
                  <a:close/>
                </a:path>
              </a:pathLst>
            </a:custGeom>
            <a:solidFill>
              <a:srgbClr val="000000"/>
            </a:solidFill>
            <a:ln w="30430"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A0BE0E3E-3E19-F193-4273-897CF1691F33}"/>
                </a:ext>
              </a:extLst>
            </p:cNvPr>
            <p:cNvSpPr/>
            <p:nvPr>
              <p:custDataLst>
                <p:tags r:id="rId147"/>
              </p:custDataLst>
            </p:nvPr>
          </p:nvSpPr>
          <p:spPr>
            <a:xfrm>
              <a:off x="5347178" y="5081616"/>
              <a:ext cx="94907" cy="191449"/>
            </a:xfrm>
            <a:custGeom>
              <a:avLst/>
              <a:gdLst>
                <a:gd name="connsiteX0" fmla="*/ 46788 w 94907"/>
                <a:gd name="connsiteY0" fmla="*/ 65842 h 191449"/>
                <a:gd name="connsiteX1" fmla="*/ 90148 w 94907"/>
                <a:gd name="connsiteY1" fmla="*/ 65842 h 191449"/>
                <a:gd name="connsiteX2" fmla="*/ 90148 w 94907"/>
                <a:gd name="connsiteY2" fmla="*/ 56362 h 191449"/>
                <a:gd name="connsiteX3" fmla="*/ 46788 w 94907"/>
                <a:gd name="connsiteY3" fmla="*/ 56362 h 191449"/>
                <a:gd name="connsiteX4" fmla="*/ 46788 w 94907"/>
                <a:gd name="connsiteY4" fmla="*/ 89 h 191449"/>
                <a:gd name="connsiteX5" fmla="*/ 39207 w 94907"/>
                <a:gd name="connsiteY5" fmla="*/ 89 h 191449"/>
                <a:gd name="connsiteX6" fmla="*/ 92 w 94907"/>
                <a:gd name="connsiteY6" fmla="*/ 59114 h 191449"/>
                <a:gd name="connsiteX7" fmla="*/ 92 w 94907"/>
                <a:gd name="connsiteY7" fmla="*/ 65842 h 191449"/>
                <a:gd name="connsiteX8" fmla="*/ 25866 w 94907"/>
                <a:gd name="connsiteY8" fmla="*/ 65842 h 191449"/>
                <a:gd name="connsiteX9" fmla="*/ 25866 w 94907"/>
                <a:gd name="connsiteY9" fmla="*/ 150252 h 191449"/>
                <a:gd name="connsiteX10" fmla="*/ 64981 w 94907"/>
                <a:gd name="connsiteY10" fmla="*/ 191539 h 191449"/>
                <a:gd name="connsiteX11" fmla="*/ 95000 w 94907"/>
                <a:gd name="connsiteY11" fmla="*/ 150252 h 191449"/>
                <a:gd name="connsiteX12" fmla="*/ 95000 w 94907"/>
                <a:gd name="connsiteY12" fmla="*/ 132819 h 191449"/>
                <a:gd name="connsiteX13" fmla="*/ 87419 w 94907"/>
                <a:gd name="connsiteY13" fmla="*/ 132819 h 191449"/>
                <a:gd name="connsiteX14" fmla="*/ 87419 w 94907"/>
                <a:gd name="connsiteY14" fmla="*/ 149640 h 191449"/>
                <a:gd name="connsiteX15" fmla="*/ 67104 w 94907"/>
                <a:gd name="connsiteY15" fmla="*/ 183893 h 191449"/>
                <a:gd name="connsiteX16" fmla="*/ 46788 w 94907"/>
                <a:gd name="connsiteY16" fmla="*/ 150863 h 191449"/>
                <a:gd name="connsiteX17" fmla="*/ 46788 w 94907"/>
                <a:gd name="connsiteY17" fmla="*/ 65842 h 19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907" h="191449">
                  <a:moveTo>
                    <a:pt x="46788" y="65842"/>
                  </a:moveTo>
                  <a:lnTo>
                    <a:pt x="90148" y="65842"/>
                  </a:lnTo>
                  <a:lnTo>
                    <a:pt x="90148" y="56362"/>
                  </a:lnTo>
                  <a:lnTo>
                    <a:pt x="46788" y="56362"/>
                  </a:lnTo>
                  <a:lnTo>
                    <a:pt x="46788" y="89"/>
                  </a:lnTo>
                  <a:lnTo>
                    <a:pt x="39207" y="89"/>
                  </a:lnTo>
                  <a:cubicBezTo>
                    <a:pt x="38904" y="25167"/>
                    <a:pt x="29808" y="57891"/>
                    <a:pt x="92" y="59114"/>
                  </a:cubicBezTo>
                  <a:lnTo>
                    <a:pt x="92" y="65842"/>
                  </a:lnTo>
                  <a:lnTo>
                    <a:pt x="25866" y="65842"/>
                  </a:lnTo>
                  <a:lnTo>
                    <a:pt x="25866" y="150252"/>
                  </a:lnTo>
                  <a:cubicBezTo>
                    <a:pt x="25866" y="187869"/>
                    <a:pt x="54065" y="191539"/>
                    <a:pt x="64981" y="191539"/>
                  </a:cubicBezTo>
                  <a:cubicBezTo>
                    <a:pt x="86510" y="191539"/>
                    <a:pt x="95000" y="169825"/>
                    <a:pt x="95000" y="150252"/>
                  </a:cubicBezTo>
                  <a:lnTo>
                    <a:pt x="95000" y="132819"/>
                  </a:lnTo>
                  <a:lnTo>
                    <a:pt x="87419" y="132819"/>
                  </a:lnTo>
                  <a:lnTo>
                    <a:pt x="87419" y="149640"/>
                  </a:lnTo>
                  <a:cubicBezTo>
                    <a:pt x="87419" y="172271"/>
                    <a:pt x="78323" y="183893"/>
                    <a:pt x="67104" y="183893"/>
                  </a:cubicBezTo>
                  <a:cubicBezTo>
                    <a:pt x="46788" y="183893"/>
                    <a:pt x="46788" y="156062"/>
                    <a:pt x="46788" y="150863"/>
                  </a:cubicBezTo>
                  <a:lnTo>
                    <a:pt x="46788" y="65842"/>
                  </a:lnTo>
                  <a:close/>
                </a:path>
              </a:pathLst>
            </a:custGeom>
            <a:solidFill>
              <a:srgbClr val="000000"/>
            </a:solidFill>
            <a:ln w="30430"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4102652A-08C1-7EB6-DE97-138463B452AF}"/>
                </a:ext>
              </a:extLst>
            </p:cNvPr>
            <p:cNvSpPr/>
            <p:nvPr>
              <p:custDataLst>
                <p:tags r:id="rId148"/>
              </p:custDataLst>
            </p:nvPr>
          </p:nvSpPr>
          <p:spPr>
            <a:xfrm>
              <a:off x="5467826" y="5132690"/>
              <a:ext cx="117346" cy="140376"/>
            </a:xfrm>
            <a:custGeom>
              <a:avLst/>
              <a:gdLst>
                <a:gd name="connsiteX0" fmla="*/ 25566 w 117346"/>
                <a:gd name="connsiteY0" fmla="*/ 60032 h 140376"/>
                <a:gd name="connsiteX1" fmla="*/ 63166 w 117346"/>
                <a:gd name="connsiteY1" fmla="*/ 6817 h 140376"/>
                <a:gd name="connsiteX2" fmla="*/ 97429 w 117346"/>
                <a:gd name="connsiteY2" fmla="*/ 60032 h 140376"/>
                <a:gd name="connsiteX3" fmla="*/ 25566 w 117346"/>
                <a:gd name="connsiteY3" fmla="*/ 60032 h 140376"/>
                <a:gd name="connsiteX4" fmla="*/ 25263 w 117346"/>
                <a:gd name="connsiteY4" fmla="*/ 66454 h 140376"/>
                <a:gd name="connsiteX5" fmla="*/ 109862 w 117346"/>
                <a:gd name="connsiteY5" fmla="*/ 66454 h 140376"/>
                <a:gd name="connsiteX6" fmla="*/ 117442 w 117346"/>
                <a:gd name="connsiteY6" fmla="*/ 60032 h 140376"/>
                <a:gd name="connsiteX7" fmla="*/ 63166 w 117346"/>
                <a:gd name="connsiteY7" fmla="*/ 89 h 140376"/>
                <a:gd name="connsiteX8" fmla="*/ 96 w 117346"/>
                <a:gd name="connsiteY8" fmla="*/ 69818 h 140376"/>
                <a:gd name="connsiteX9" fmla="*/ 66804 w 117346"/>
                <a:gd name="connsiteY9" fmla="*/ 140465 h 140376"/>
                <a:gd name="connsiteX10" fmla="*/ 117442 w 117346"/>
                <a:gd name="connsiteY10" fmla="*/ 100707 h 140376"/>
                <a:gd name="connsiteX11" fmla="*/ 113500 w 117346"/>
                <a:gd name="connsiteY11" fmla="*/ 97037 h 140376"/>
                <a:gd name="connsiteX12" fmla="*/ 109558 w 117346"/>
                <a:gd name="connsiteY12" fmla="*/ 101319 h 140376"/>
                <a:gd name="connsiteX13" fmla="*/ 68624 w 117346"/>
                <a:gd name="connsiteY13" fmla="*/ 132819 h 140376"/>
                <a:gd name="connsiteX14" fmla="*/ 34360 w 117346"/>
                <a:gd name="connsiteY14" fmla="*/ 112329 h 140376"/>
                <a:gd name="connsiteX15" fmla="*/ 25263 w 117346"/>
                <a:gd name="connsiteY15" fmla="*/ 66454 h 14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7346" h="140376">
                  <a:moveTo>
                    <a:pt x="25566" y="60032"/>
                  </a:moveTo>
                  <a:cubicBezTo>
                    <a:pt x="27386" y="14463"/>
                    <a:pt x="52856" y="6817"/>
                    <a:pt x="63166" y="6817"/>
                  </a:cubicBezTo>
                  <a:cubicBezTo>
                    <a:pt x="94397" y="6817"/>
                    <a:pt x="97429" y="48104"/>
                    <a:pt x="97429" y="60032"/>
                  </a:cubicBezTo>
                  <a:lnTo>
                    <a:pt x="25566" y="60032"/>
                  </a:lnTo>
                  <a:close/>
                  <a:moveTo>
                    <a:pt x="25263" y="66454"/>
                  </a:moveTo>
                  <a:lnTo>
                    <a:pt x="109862" y="66454"/>
                  </a:lnTo>
                  <a:cubicBezTo>
                    <a:pt x="116532" y="66454"/>
                    <a:pt x="117442" y="66454"/>
                    <a:pt x="117442" y="60032"/>
                  </a:cubicBezTo>
                  <a:cubicBezTo>
                    <a:pt x="117442" y="29754"/>
                    <a:pt x="101068" y="89"/>
                    <a:pt x="63166" y="89"/>
                  </a:cubicBezTo>
                  <a:cubicBezTo>
                    <a:pt x="27992" y="89"/>
                    <a:pt x="96" y="31589"/>
                    <a:pt x="96" y="69818"/>
                  </a:cubicBezTo>
                  <a:cubicBezTo>
                    <a:pt x="96" y="110799"/>
                    <a:pt x="31934" y="140465"/>
                    <a:pt x="66804" y="140465"/>
                  </a:cubicBezTo>
                  <a:cubicBezTo>
                    <a:pt x="103797" y="140465"/>
                    <a:pt x="117442" y="106518"/>
                    <a:pt x="117442" y="100707"/>
                  </a:cubicBezTo>
                  <a:cubicBezTo>
                    <a:pt x="117442" y="97649"/>
                    <a:pt x="115016" y="97037"/>
                    <a:pt x="113500" y="97037"/>
                  </a:cubicBezTo>
                  <a:cubicBezTo>
                    <a:pt x="110771" y="97037"/>
                    <a:pt x="110165" y="98872"/>
                    <a:pt x="109558" y="101319"/>
                  </a:cubicBezTo>
                  <a:cubicBezTo>
                    <a:pt x="98946" y="132819"/>
                    <a:pt x="71656" y="132819"/>
                    <a:pt x="68624" y="132819"/>
                  </a:cubicBezTo>
                  <a:cubicBezTo>
                    <a:pt x="53463" y="132819"/>
                    <a:pt x="41334" y="123644"/>
                    <a:pt x="34360" y="112329"/>
                  </a:cubicBezTo>
                  <a:cubicBezTo>
                    <a:pt x="25263" y="97649"/>
                    <a:pt x="25263" y="77464"/>
                    <a:pt x="25263" y="66454"/>
                  </a:cubicBezTo>
                  <a:close/>
                </a:path>
              </a:pathLst>
            </a:custGeom>
            <a:solidFill>
              <a:srgbClr val="000000"/>
            </a:solidFill>
            <a:ln w="30430"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9F847AB4-A685-FF6F-A6D5-74218E217466}"/>
                </a:ext>
              </a:extLst>
            </p:cNvPr>
            <p:cNvSpPr/>
            <p:nvPr>
              <p:custDataLst>
                <p:tags r:id="rId149"/>
              </p:custDataLst>
            </p:nvPr>
          </p:nvSpPr>
          <p:spPr>
            <a:xfrm>
              <a:off x="5603804" y="5134525"/>
              <a:ext cx="236814" cy="135176"/>
            </a:xfrm>
            <a:custGeom>
              <a:avLst/>
              <a:gdLst>
                <a:gd name="connsiteX0" fmla="*/ 23752 w 236814"/>
                <a:gd name="connsiteY0" fmla="*/ 30060 h 135176"/>
                <a:gd name="connsiteX1" fmla="*/ 23752 w 236814"/>
                <a:gd name="connsiteY1" fmla="*/ 112023 h 135176"/>
                <a:gd name="connsiteX2" fmla="*/ 100 w 236814"/>
                <a:gd name="connsiteY2" fmla="*/ 125785 h 135176"/>
                <a:gd name="connsiteX3" fmla="*/ 100 w 236814"/>
                <a:gd name="connsiteY3" fmla="*/ 135266 h 135176"/>
                <a:gd name="connsiteX4" fmla="*/ 34364 w 236814"/>
                <a:gd name="connsiteY4" fmla="*/ 134348 h 135176"/>
                <a:gd name="connsiteX5" fmla="*/ 68325 w 236814"/>
                <a:gd name="connsiteY5" fmla="*/ 135266 h 135176"/>
                <a:gd name="connsiteX6" fmla="*/ 68325 w 236814"/>
                <a:gd name="connsiteY6" fmla="*/ 125785 h 135176"/>
                <a:gd name="connsiteX7" fmla="*/ 44674 w 236814"/>
                <a:gd name="connsiteY7" fmla="*/ 112023 h 135176"/>
                <a:gd name="connsiteX8" fmla="*/ 44674 w 236814"/>
                <a:gd name="connsiteY8" fmla="*/ 55750 h 135176"/>
                <a:gd name="connsiteX9" fmla="*/ 85608 w 236814"/>
                <a:gd name="connsiteY9" fmla="*/ 6817 h 135176"/>
                <a:gd name="connsiteX10" fmla="*/ 108047 w 236814"/>
                <a:gd name="connsiteY10" fmla="*/ 40764 h 135176"/>
                <a:gd name="connsiteX11" fmla="*/ 108047 w 236814"/>
                <a:gd name="connsiteY11" fmla="*/ 112023 h 135176"/>
                <a:gd name="connsiteX12" fmla="*/ 84395 w 236814"/>
                <a:gd name="connsiteY12" fmla="*/ 125785 h 135176"/>
                <a:gd name="connsiteX13" fmla="*/ 84395 w 236814"/>
                <a:gd name="connsiteY13" fmla="*/ 135266 h 135176"/>
                <a:gd name="connsiteX14" fmla="*/ 118659 w 236814"/>
                <a:gd name="connsiteY14" fmla="*/ 134348 h 135176"/>
                <a:gd name="connsiteX15" fmla="*/ 152620 w 236814"/>
                <a:gd name="connsiteY15" fmla="*/ 135266 h 135176"/>
                <a:gd name="connsiteX16" fmla="*/ 152620 w 236814"/>
                <a:gd name="connsiteY16" fmla="*/ 125785 h 135176"/>
                <a:gd name="connsiteX17" fmla="*/ 128969 w 236814"/>
                <a:gd name="connsiteY17" fmla="*/ 112023 h 135176"/>
                <a:gd name="connsiteX18" fmla="*/ 128969 w 236814"/>
                <a:gd name="connsiteY18" fmla="*/ 55750 h 135176"/>
                <a:gd name="connsiteX19" fmla="*/ 169904 w 236814"/>
                <a:gd name="connsiteY19" fmla="*/ 6817 h 135176"/>
                <a:gd name="connsiteX20" fmla="*/ 192342 w 236814"/>
                <a:gd name="connsiteY20" fmla="*/ 40764 h 135176"/>
                <a:gd name="connsiteX21" fmla="*/ 192342 w 236814"/>
                <a:gd name="connsiteY21" fmla="*/ 112023 h 135176"/>
                <a:gd name="connsiteX22" fmla="*/ 168691 w 236814"/>
                <a:gd name="connsiteY22" fmla="*/ 125785 h 135176"/>
                <a:gd name="connsiteX23" fmla="*/ 168691 w 236814"/>
                <a:gd name="connsiteY23" fmla="*/ 135266 h 135176"/>
                <a:gd name="connsiteX24" fmla="*/ 202954 w 236814"/>
                <a:gd name="connsiteY24" fmla="*/ 134348 h 135176"/>
                <a:gd name="connsiteX25" fmla="*/ 236915 w 236814"/>
                <a:gd name="connsiteY25" fmla="*/ 135266 h 135176"/>
                <a:gd name="connsiteX26" fmla="*/ 236915 w 236814"/>
                <a:gd name="connsiteY26" fmla="*/ 125785 h 135176"/>
                <a:gd name="connsiteX27" fmla="*/ 213264 w 236814"/>
                <a:gd name="connsiteY27" fmla="*/ 116610 h 135176"/>
                <a:gd name="connsiteX28" fmla="*/ 213264 w 236814"/>
                <a:gd name="connsiteY28" fmla="*/ 58197 h 135176"/>
                <a:gd name="connsiteX29" fmla="*/ 203864 w 236814"/>
                <a:gd name="connsiteY29" fmla="*/ 11405 h 135176"/>
                <a:gd name="connsiteX30" fmla="*/ 172026 w 236814"/>
                <a:gd name="connsiteY30" fmla="*/ 89 h 135176"/>
                <a:gd name="connsiteX31" fmla="*/ 128059 w 236814"/>
                <a:gd name="connsiteY31" fmla="*/ 30060 h 135176"/>
                <a:gd name="connsiteX32" fmla="*/ 87731 w 236814"/>
                <a:gd name="connsiteY32" fmla="*/ 89 h 135176"/>
                <a:gd name="connsiteX33" fmla="*/ 42854 w 236814"/>
                <a:gd name="connsiteY33" fmla="*/ 32201 h 135176"/>
                <a:gd name="connsiteX34" fmla="*/ 42854 w 236814"/>
                <a:gd name="connsiteY34" fmla="*/ 89 h 135176"/>
                <a:gd name="connsiteX35" fmla="*/ 100 w 236814"/>
                <a:gd name="connsiteY35" fmla="*/ 3453 h 135176"/>
                <a:gd name="connsiteX36" fmla="*/ 100 w 236814"/>
                <a:gd name="connsiteY36" fmla="*/ 12934 h 135176"/>
                <a:gd name="connsiteX37" fmla="*/ 23752 w 236814"/>
                <a:gd name="connsiteY37" fmla="*/ 30060 h 13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6814" h="135176">
                  <a:moveTo>
                    <a:pt x="23752" y="30060"/>
                  </a:moveTo>
                  <a:lnTo>
                    <a:pt x="23752" y="112023"/>
                  </a:lnTo>
                  <a:cubicBezTo>
                    <a:pt x="23752" y="125785"/>
                    <a:pt x="20416" y="125785"/>
                    <a:pt x="100" y="125785"/>
                  </a:cubicBezTo>
                  <a:lnTo>
                    <a:pt x="100" y="135266"/>
                  </a:lnTo>
                  <a:cubicBezTo>
                    <a:pt x="10713" y="134960"/>
                    <a:pt x="26177" y="134348"/>
                    <a:pt x="34364" y="134348"/>
                  </a:cubicBezTo>
                  <a:cubicBezTo>
                    <a:pt x="42248" y="134348"/>
                    <a:pt x="58015" y="134960"/>
                    <a:pt x="68325" y="135266"/>
                  </a:cubicBezTo>
                  <a:lnTo>
                    <a:pt x="68325" y="125785"/>
                  </a:lnTo>
                  <a:cubicBezTo>
                    <a:pt x="48009" y="125785"/>
                    <a:pt x="44674" y="125785"/>
                    <a:pt x="44674" y="112023"/>
                  </a:cubicBezTo>
                  <a:lnTo>
                    <a:pt x="44674" y="55750"/>
                  </a:lnTo>
                  <a:cubicBezTo>
                    <a:pt x="44674" y="23944"/>
                    <a:pt x="66202" y="6817"/>
                    <a:pt x="85608" y="6817"/>
                  </a:cubicBezTo>
                  <a:cubicBezTo>
                    <a:pt x="104711" y="6817"/>
                    <a:pt x="108047" y="23332"/>
                    <a:pt x="108047" y="40764"/>
                  </a:cubicBezTo>
                  <a:lnTo>
                    <a:pt x="108047" y="112023"/>
                  </a:lnTo>
                  <a:cubicBezTo>
                    <a:pt x="108047" y="125785"/>
                    <a:pt x="104711" y="125785"/>
                    <a:pt x="84395" y="125785"/>
                  </a:cubicBezTo>
                  <a:lnTo>
                    <a:pt x="84395" y="135266"/>
                  </a:lnTo>
                  <a:cubicBezTo>
                    <a:pt x="95008" y="134960"/>
                    <a:pt x="110472" y="134348"/>
                    <a:pt x="118659" y="134348"/>
                  </a:cubicBezTo>
                  <a:cubicBezTo>
                    <a:pt x="126543" y="134348"/>
                    <a:pt x="142311" y="134960"/>
                    <a:pt x="152620" y="135266"/>
                  </a:cubicBezTo>
                  <a:lnTo>
                    <a:pt x="152620" y="125785"/>
                  </a:lnTo>
                  <a:cubicBezTo>
                    <a:pt x="132304" y="125785"/>
                    <a:pt x="128969" y="125785"/>
                    <a:pt x="128969" y="112023"/>
                  </a:cubicBezTo>
                  <a:lnTo>
                    <a:pt x="128969" y="55750"/>
                  </a:lnTo>
                  <a:cubicBezTo>
                    <a:pt x="128969" y="23944"/>
                    <a:pt x="150497" y="6817"/>
                    <a:pt x="169904" y="6817"/>
                  </a:cubicBezTo>
                  <a:cubicBezTo>
                    <a:pt x="189006" y="6817"/>
                    <a:pt x="192342" y="23332"/>
                    <a:pt x="192342" y="40764"/>
                  </a:cubicBezTo>
                  <a:lnTo>
                    <a:pt x="192342" y="112023"/>
                  </a:lnTo>
                  <a:cubicBezTo>
                    <a:pt x="192342" y="125785"/>
                    <a:pt x="189006" y="125785"/>
                    <a:pt x="168691" y="125785"/>
                  </a:cubicBezTo>
                  <a:lnTo>
                    <a:pt x="168691" y="135266"/>
                  </a:lnTo>
                  <a:cubicBezTo>
                    <a:pt x="179303" y="134960"/>
                    <a:pt x="194768" y="134348"/>
                    <a:pt x="202954" y="134348"/>
                  </a:cubicBezTo>
                  <a:cubicBezTo>
                    <a:pt x="210838" y="134348"/>
                    <a:pt x="226606" y="134960"/>
                    <a:pt x="236915" y="135266"/>
                  </a:cubicBezTo>
                  <a:lnTo>
                    <a:pt x="236915" y="125785"/>
                  </a:lnTo>
                  <a:cubicBezTo>
                    <a:pt x="221148" y="125785"/>
                    <a:pt x="213567" y="125785"/>
                    <a:pt x="213264" y="116610"/>
                  </a:cubicBezTo>
                  <a:lnTo>
                    <a:pt x="213264" y="58197"/>
                  </a:lnTo>
                  <a:cubicBezTo>
                    <a:pt x="213264" y="31895"/>
                    <a:pt x="213264" y="22415"/>
                    <a:pt x="203864" y="11405"/>
                  </a:cubicBezTo>
                  <a:cubicBezTo>
                    <a:pt x="199619" y="6206"/>
                    <a:pt x="189613" y="89"/>
                    <a:pt x="172026" y="89"/>
                  </a:cubicBezTo>
                  <a:cubicBezTo>
                    <a:pt x="146556" y="89"/>
                    <a:pt x="133214" y="18439"/>
                    <a:pt x="128059" y="30060"/>
                  </a:cubicBezTo>
                  <a:cubicBezTo>
                    <a:pt x="123814" y="3453"/>
                    <a:pt x="101376" y="89"/>
                    <a:pt x="87731" y="89"/>
                  </a:cubicBezTo>
                  <a:cubicBezTo>
                    <a:pt x="65596" y="89"/>
                    <a:pt x="51345" y="13240"/>
                    <a:pt x="42854" y="32201"/>
                  </a:cubicBezTo>
                  <a:lnTo>
                    <a:pt x="42854" y="89"/>
                  </a:lnTo>
                  <a:lnTo>
                    <a:pt x="100" y="3453"/>
                  </a:lnTo>
                  <a:lnTo>
                    <a:pt x="100" y="12934"/>
                  </a:lnTo>
                  <a:cubicBezTo>
                    <a:pt x="21326" y="12934"/>
                    <a:pt x="23752" y="15075"/>
                    <a:pt x="23752" y="30060"/>
                  </a:cubicBezTo>
                  <a:close/>
                </a:path>
              </a:pathLst>
            </a:custGeom>
            <a:solidFill>
              <a:srgbClr val="000000"/>
            </a:solidFill>
            <a:ln w="30430"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DCFFB9B9-EC0D-31D5-27DD-60108FE1B2D0}"/>
                </a:ext>
              </a:extLst>
            </p:cNvPr>
            <p:cNvSpPr/>
            <p:nvPr>
              <p:custDataLst>
                <p:tags r:id="rId150"/>
              </p:custDataLst>
            </p:nvPr>
          </p:nvSpPr>
          <p:spPr>
            <a:xfrm>
              <a:off x="5957864" y="5065101"/>
              <a:ext cx="64889" cy="204600"/>
            </a:xfrm>
            <a:custGeom>
              <a:avLst/>
              <a:gdLst>
                <a:gd name="connsiteX0" fmla="*/ 43776 w 64889"/>
                <a:gd name="connsiteY0" fmla="*/ 69512 h 204600"/>
                <a:gd name="connsiteX1" fmla="*/ 1325 w 64889"/>
                <a:gd name="connsiteY1" fmla="*/ 72877 h 204600"/>
                <a:gd name="connsiteX2" fmla="*/ 1325 w 64889"/>
                <a:gd name="connsiteY2" fmla="*/ 82357 h 204600"/>
                <a:gd name="connsiteX3" fmla="*/ 23763 w 64889"/>
                <a:gd name="connsiteY3" fmla="*/ 99178 h 204600"/>
                <a:gd name="connsiteX4" fmla="*/ 23763 w 64889"/>
                <a:gd name="connsiteY4" fmla="*/ 181446 h 204600"/>
                <a:gd name="connsiteX5" fmla="*/ 112 w 64889"/>
                <a:gd name="connsiteY5" fmla="*/ 195209 h 204600"/>
                <a:gd name="connsiteX6" fmla="*/ 112 w 64889"/>
                <a:gd name="connsiteY6" fmla="*/ 204689 h 204600"/>
                <a:gd name="connsiteX7" fmla="*/ 33466 w 64889"/>
                <a:gd name="connsiteY7" fmla="*/ 203772 h 204600"/>
                <a:gd name="connsiteX8" fmla="*/ 65001 w 64889"/>
                <a:gd name="connsiteY8" fmla="*/ 204689 h 204600"/>
                <a:gd name="connsiteX9" fmla="*/ 65001 w 64889"/>
                <a:gd name="connsiteY9" fmla="*/ 195209 h 204600"/>
                <a:gd name="connsiteX10" fmla="*/ 43776 w 64889"/>
                <a:gd name="connsiteY10" fmla="*/ 181752 h 204600"/>
                <a:gd name="connsiteX11" fmla="*/ 43776 w 64889"/>
                <a:gd name="connsiteY11" fmla="*/ 69512 h 204600"/>
                <a:gd name="connsiteX12" fmla="*/ 44989 w 64889"/>
                <a:gd name="connsiteY12" fmla="*/ 16298 h 204600"/>
                <a:gd name="connsiteX13" fmla="*/ 28918 w 64889"/>
                <a:gd name="connsiteY13" fmla="*/ 89 h 204600"/>
                <a:gd name="connsiteX14" fmla="*/ 12847 w 64889"/>
                <a:gd name="connsiteY14" fmla="*/ 16298 h 204600"/>
                <a:gd name="connsiteX15" fmla="*/ 28918 w 64889"/>
                <a:gd name="connsiteY15" fmla="*/ 32507 h 204600"/>
                <a:gd name="connsiteX16" fmla="*/ 44989 w 64889"/>
                <a:gd name="connsiteY16" fmla="*/ 16298 h 20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889" h="204600">
                  <a:moveTo>
                    <a:pt x="43776" y="69512"/>
                  </a:moveTo>
                  <a:lnTo>
                    <a:pt x="1325" y="72877"/>
                  </a:lnTo>
                  <a:lnTo>
                    <a:pt x="1325" y="82357"/>
                  </a:lnTo>
                  <a:cubicBezTo>
                    <a:pt x="21034" y="82357"/>
                    <a:pt x="23763" y="84192"/>
                    <a:pt x="23763" y="99178"/>
                  </a:cubicBezTo>
                  <a:lnTo>
                    <a:pt x="23763" y="181446"/>
                  </a:lnTo>
                  <a:cubicBezTo>
                    <a:pt x="23763" y="195209"/>
                    <a:pt x="20428" y="195209"/>
                    <a:pt x="112" y="195209"/>
                  </a:cubicBezTo>
                  <a:lnTo>
                    <a:pt x="112" y="204689"/>
                  </a:lnTo>
                  <a:cubicBezTo>
                    <a:pt x="9815" y="204384"/>
                    <a:pt x="26189" y="203772"/>
                    <a:pt x="33466" y="203772"/>
                  </a:cubicBezTo>
                  <a:cubicBezTo>
                    <a:pt x="44079" y="203772"/>
                    <a:pt x="54692" y="204384"/>
                    <a:pt x="65001" y="204689"/>
                  </a:cubicBezTo>
                  <a:lnTo>
                    <a:pt x="65001" y="195209"/>
                  </a:lnTo>
                  <a:cubicBezTo>
                    <a:pt x="44989" y="195209"/>
                    <a:pt x="43776" y="193679"/>
                    <a:pt x="43776" y="181752"/>
                  </a:cubicBezTo>
                  <a:lnTo>
                    <a:pt x="43776" y="69512"/>
                  </a:lnTo>
                  <a:close/>
                  <a:moveTo>
                    <a:pt x="44989" y="16298"/>
                  </a:moveTo>
                  <a:cubicBezTo>
                    <a:pt x="44989" y="6511"/>
                    <a:pt x="37408" y="89"/>
                    <a:pt x="28918" y="89"/>
                  </a:cubicBezTo>
                  <a:cubicBezTo>
                    <a:pt x="19518" y="89"/>
                    <a:pt x="12847" y="8346"/>
                    <a:pt x="12847" y="16298"/>
                  </a:cubicBezTo>
                  <a:cubicBezTo>
                    <a:pt x="12847" y="24555"/>
                    <a:pt x="19518" y="32507"/>
                    <a:pt x="28918" y="32507"/>
                  </a:cubicBezTo>
                  <a:cubicBezTo>
                    <a:pt x="37408" y="32507"/>
                    <a:pt x="44989" y="26084"/>
                    <a:pt x="44989" y="16298"/>
                  </a:cubicBezTo>
                  <a:close/>
                </a:path>
              </a:pathLst>
            </a:custGeom>
            <a:solidFill>
              <a:srgbClr val="000000"/>
            </a:solidFill>
            <a:ln w="30430" cap="flat">
              <a:no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2B880C5C-48BB-1530-1B01-9B216DC5B130}"/>
                </a:ext>
              </a:extLst>
            </p:cNvPr>
            <p:cNvSpPr/>
            <p:nvPr>
              <p:custDataLst>
                <p:tags r:id="rId151"/>
              </p:custDataLst>
            </p:nvPr>
          </p:nvSpPr>
          <p:spPr>
            <a:xfrm>
              <a:off x="6042092" y="5132690"/>
              <a:ext cx="99152" cy="140376"/>
            </a:xfrm>
            <a:custGeom>
              <a:avLst/>
              <a:gdLst>
                <a:gd name="connsiteX0" fmla="*/ 53178 w 99152"/>
                <a:gd name="connsiteY0" fmla="*/ 77770 h 140376"/>
                <a:gd name="connsiteX1" fmla="*/ 84713 w 99152"/>
                <a:gd name="connsiteY1" fmla="*/ 105906 h 140376"/>
                <a:gd name="connsiteX2" fmla="*/ 50449 w 99152"/>
                <a:gd name="connsiteY2" fmla="*/ 133737 h 140376"/>
                <a:gd name="connsiteX3" fmla="*/ 8302 w 99152"/>
                <a:gd name="connsiteY3" fmla="*/ 90309 h 140376"/>
                <a:gd name="connsiteX4" fmla="*/ 4057 w 99152"/>
                <a:gd name="connsiteY4" fmla="*/ 85110 h 140376"/>
                <a:gd name="connsiteX5" fmla="*/ 115 w 99152"/>
                <a:gd name="connsiteY5" fmla="*/ 92756 h 140376"/>
                <a:gd name="connsiteX6" fmla="*/ 115 w 99152"/>
                <a:gd name="connsiteY6" fmla="*/ 133125 h 140376"/>
                <a:gd name="connsiteX7" fmla="*/ 3450 w 99152"/>
                <a:gd name="connsiteY7" fmla="*/ 140465 h 140376"/>
                <a:gd name="connsiteX8" fmla="*/ 11031 w 99152"/>
                <a:gd name="connsiteY8" fmla="*/ 134348 h 140376"/>
                <a:gd name="connsiteX9" fmla="*/ 17095 w 99152"/>
                <a:gd name="connsiteY9" fmla="*/ 127314 h 140376"/>
                <a:gd name="connsiteX10" fmla="*/ 50449 w 99152"/>
                <a:gd name="connsiteY10" fmla="*/ 140465 h 140376"/>
                <a:gd name="connsiteX11" fmla="*/ 99268 w 99152"/>
                <a:gd name="connsiteY11" fmla="*/ 97955 h 140376"/>
                <a:gd name="connsiteX12" fmla="*/ 86532 w 99152"/>
                <a:gd name="connsiteY12" fmla="*/ 68901 h 140376"/>
                <a:gd name="connsiteX13" fmla="*/ 51965 w 99152"/>
                <a:gd name="connsiteY13" fmla="*/ 54221 h 140376"/>
                <a:gd name="connsiteX14" fmla="*/ 14669 w 99152"/>
                <a:gd name="connsiteY14" fmla="*/ 29143 h 140376"/>
                <a:gd name="connsiteX15" fmla="*/ 48630 w 99152"/>
                <a:gd name="connsiteY15" fmla="*/ 5900 h 140376"/>
                <a:gd name="connsiteX16" fmla="*/ 84107 w 99152"/>
                <a:gd name="connsiteY16" fmla="*/ 42905 h 140376"/>
                <a:gd name="connsiteX17" fmla="*/ 87745 w 99152"/>
                <a:gd name="connsiteY17" fmla="*/ 45658 h 140376"/>
                <a:gd name="connsiteX18" fmla="*/ 91687 w 99152"/>
                <a:gd name="connsiteY18" fmla="*/ 38318 h 140376"/>
                <a:gd name="connsiteX19" fmla="*/ 91687 w 99152"/>
                <a:gd name="connsiteY19" fmla="*/ 7429 h 140376"/>
                <a:gd name="connsiteX20" fmla="*/ 88352 w 99152"/>
                <a:gd name="connsiteY20" fmla="*/ 89 h 140376"/>
                <a:gd name="connsiteX21" fmla="*/ 82287 w 99152"/>
                <a:gd name="connsiteY21" fmla="*/ 3759 h 140376"/>
                <a:gd name="connsiteX22" fmla="*/ 77133 w 99152"/>
                <a:gd name="connsiteY22" fmla="*/ 8652 h 140376"/>
                <a:gd name="connsiteX23" fmla="*/ 48630 w 99152"/>
                <a:gd name="connsiteY23" fmla="*/ 89 h 140376"/>
                <a:gd name="connsiteX24" fmla="*/ 115 w 99152"/>
                <a:gd name="connsiteY24" fmla="*/ 37706 h 140376"/>
                <a:gd name="connsiteX25" fmla="*/ 13153 w 99152"/>
                <a:gd name="connsiteY25" fmla="*/ 63702 h 140376"/>
                <a:gd name="connsiteX26" fmla="*/ 53178 w 99152"/>
                <a:gd name="connsiteY26" fmla="*/ 77770 h 14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152" h="140376">
                  <a:moveTo>
                    <a:pt x="53178" y="77770"/>
                  </a:moveTo>
                  <a:cubicBezTo>
                    <a:pt x="59849" y="78993"/>
                    <a:pt x="84713" y="83886"/>
                    <a:pt x="84713" y="105906"/>
                  </a:cubicBezTo>
                  <a:cubicBezTo>
                    <a:pt x="84713" y="121504"/>
                    <a:pt x="74100" y="133737"/>
                    <a:pt x="50449" y="133737"/>
                  </a:cubicBezTo>
                  <a:cubicBezTo>
                    <a:pt x="24979" y="133737"/>
                    <a:pt x="14063" y="116304"/>
                    <a:pt x="8302" y="90309"/>
                  </a:cubicBezTo>
                  <a:cubicBezTo>
                    <a:pt x="7392" y="86333"/>
                    <a:pt x="7089" y="85110"/>
                    <a:pt x="4057" y="85110"/>
                  </a:cubicBezTo>
                  <a:cubicBezTo>
                    <a:pt x="115" y="85110"/>
                    <a:pt x="115" y="87251"/>
                    <a:pt x="115" y="92756"/>
                  </a:cubicBezTo>
                  <a:lnTo>
                    <a:pt x="115" y="133125"/>
                  </a:lnTo>
                  <a:cubicBezTo>
                    <a:pt x="115" y="138324"/>
                    <a:pt x="115" y="140465"/>
                    <a:pt x="3450" y="140465"/>
                  </a:cubicBezTo>
                  <a:cubicBezTo>
                    <a:pt x="4966" y="140465"/>
                    <a:pt x="5269" y="140159"/>
                    <a:pt x="11031" y="134348"/>
                  </a:cubicBezTo>
                  <a:cubicBezTo>
                    <a:pt x="11637" y="133737"/>
                    <a:pt x="11637" y="133125"/>
                    <a:pt x="17095" y="127314"/>
                  </a:cubicBezTo>
                  <a:cubicBezTo>
                    <a:pt x="30437" y="140159"/>
                    <a:pt x="44082" y="140465"/>
                    <a:pt x="50449" y="140465"/>
                  </a:cubicBezTo>
                  <a:cubicBezTo>
                    <a:pt x="85320" y="140465"/>
                    <a:pt x="99268" y="119974"/>
                    <a:pt x="99268" y="97955"/>
                  </a:cubicBezTo>
                  <a:cubicBezTo>
                    <a:pt x="99268" y="81746"/>
                    <a:pt x="90171" y="72571"/>
                    <a:pt x="86532" y="68901"/>
                  </a:cubicBezTo>
                  <a:cubicBezTo>
                    <a:pt x="76526" y="59114"/>
                    <a:pt x="64701" y="56668"/>
                    <a:pt x="51965" y="54221"/>
                  </a:cubicBezTo>
                  <a:cubicBezTo>
                    <a:pt x="34985" y="50857"/>
                    <a:pt x="14669" y="46881"/>
                    <a:pt x="14669" y="29143"/>
                  </a:cubicBezTo>
                  <a:cubicBezTo>
                    <a:pt x="14669" y="18439"/>
                    <a:pt x="22553" y="5900"/>
                    <a:pt x="48630" y="5900"/>
                  </a:cubicBezTo>
                  <a:cubicBezTo>
                    <a:pt x="81984" y="5900"/>
                    <a:pt x="83500" y="33424"/>
                    <a:pt x="84107" y="42905"/>
                  </a:cubicBezTo>
                  <a:cubicBezTo>
                    <a:pt x="84410" y="45658"/>
                    <a:pt x="87139" y="45658"/>
                    <a:pt x="87745" y="45658"/>
                  </a:cubicBezTo>
                  <a:cubicBezTo>
                    <a:pt x="91687" y="45658"/>
                    <a:pt x="91687" y="44128"/>
                    <a:pt x="91687" y="38318"/>
                  </a:cubicBezTo>
                  <a:lnTo>
                    <a:pt x="91687" y="7429"/>
                  </a:lnTo>
                  <a:cubicBezTo>
                    <a:pt x="91687" y="2230"/>
                    <a:pt x="91687" y="89"/>
                    <a:pt x="88352" y="89"/>
                  </a:cubicBezTo>
                  <a:cubicBezTo>
                    <a:pt x="86836" y="89"/>
                    <a:pt x="86229" y="89"/>
                    <a:pt x="82287" y="3759"/>
                  </a:cubicBezTo>
                  <a:cubicBezTo>
                    <a:pt x="81378" y="4982"/>
                    <a:pt x="78345" y="7735"/>
                    <a:pt x="77133" y="8652"/>
                  </a:cubicBezTo>
                  <a:cubicBezTo>
                    <a:pt x="65610" y="89"/>
                    <a:pt x="53178" y="89"/>
                    <a:pt x="48630" y="89"/>
                  </a:cubicBezTo>
                  <a:cubicBezTo>
                    <a:pt x="11637" y="89"/>
                    <a:pt x="115" y="20580"/>
                    <a:pt x="115" y="37706"/>
                  </a:cubicBezTo>
                  <a:cubicBezTo>
                    <a:pt x="115" y="48410"/>
                    <a:pt x="4966" y="56973"/>
                    <a:pt x="13153" y="63702"/>
                  </a:cubicBezTo>
                  <a:cubicBezTo>
                    <a:pt x="22856" y="71653"/>
                    <a:pt x="31346" y="73488"/>
                    <a:pt x="53178" y="77770"/>
                  </a:cubicBezTo>
                  <a:close/>
                </a:path>
              </a:pathLst>
            </a:custGeom>
            <a:solidFill>
              <a:srgbClr val="000000"/>
            </a:solidFill>
            <a:ln w="30430"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0AA40557-1759-51A1-A735-0EA85CBC0365}"/>
                </a:ext>
              </a:extLst>
            </p:cNvPr>
            <p:cNvSpPr/>
            <p:nvPr>
              <p:custDataLst>
                <p:tags r:id="rId152"/>
              </p:custDataLst>
            </p:nvPr>
          </p:nvSpPr>
          <p:spPr>
            <a:xfrm>
              <a:off x="6262769" y="5065101"/>
              <a:ext cx="64889" cy="204600"/>
            </a:xfrm>
            <a:custGeom>
              <a:avLst/>
              <a:gdLst>
                <a:gd name="connsiteX0" fmla="*/ 43786 w 64889"/>
                <a:gd name="connsiteY0" fmla="*/ 69512 h 204600"/>
                <a:gd name="connsiteX1" fmla="*/ 1335 w 64889"/>
                <a:gd name="connsiteY1" fmla="*/ 72877 h 204600"/>
                <a:gd name="connsiteX2" fmla="*/ 1335 w 64889"/>
                <a:gd name="connsiteY2" fmla="*/ 82357 h 204600"/>
                <a:gd name="connsiteX3" fmla="*/ 23773 w 64889"/>
                <a:gd name="connsiteY3" fmla="*/ 99178 h 204600"/>
                <a:gd name="connsiteX4" fmla="*/ 23773 w 64889"/>
                <a:gd name="connsiteY4" fmla="*/ 181446 h 204600"/>
                <a:gd name="connsiteX5" fmla="*/ 122 w 64889"/>
                <a:gd name="connsiteY5" fmla="*/ 195209 h 204600"/>
                <a:gd name="connsiteX6" fmla="*/ 122 w 64889"/>
                <a:gd name="connsiteY6" fmla="*/ 204689 h 204600"/>
                <a:gd name="connsiteX7" fmla="*/ 33476 w 64889"/>
                <a:gd name="connsiteY7" fmla="*/ 203772 h 204600"/>
                <a:gd name="connsiteX8" fmla="*/ 65011 w 64889"/>
                <a:gd name="connsiteY8" fmla="*/ 204689 h 204600"/>
                <a:gd name="connsiteX9" fmla="*/ 65011 w 64889"/>
                <a:gd name="connsiteY9" fmla="*/ 195209 h 204600"/>
                <a:gd name="connsiteX10" fmla="*/ 43786 w 64889"/>
                <a:gd name="connsiteY10" fmla="*/ 181752 h 204600"/>
                <a:gd name="connsiteX11" fmla="*/ 43786 w 64889"/>
                <a:gd name="connsiteY11" fmla="*/ 69512 h 204600"/>
                <a:gd name="connsiteX12" fmla="*/ 44999 w 64889"/>
                <a:gd name="connsiteY12" fmla="*/ 16298 h 204600"/>
                <a:gd name="connsiteX13" fmla="*/ 28928 w 64889"/>
                <a:gd name="connsiteY13" fmla="*/ 89 h 204600"/>
                <a:gd name="connsiteX14" fmla="*/ 12857 w 64889"/>
                <a:gd name="connsiteY14" fmla="*/ 16298 h 204600"/>
                <a:gd name="connsiteX15" fmla="*/ 28928 w 64889"/>
                <a:gd name="connsiteY15" fmla="*/ 32507 h 204600"/>
                <a:gd name="connsiteX16" fmla="*/ 44999 w 64889"/>
                <a:gd name="connsiteY16" fmla="*/ 16298 h 20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889" h="204600">
                  <a:moveTo>
                    <a:pt x="43786" y="69512"/>
                  </a:moveTo>
                  <a:lnTo>
                    <a:pt x="1335" y="72877"/>
                  </a:lnTo>
                  <a:lnTo>
                    <a:pt x="1335" y="82357"/>
                  </a:lnTo>
                  <a:cubicBezTo>
                    <a:pt x="21044" y="82357"/>
                    <a:pt x="23773" y="84192"/>
                    <a:pt x="23773" y="99178"/>
                  </a:cubicBezTo>
                  <a:lnTo>
                    <a:pt x="23773" y="181446"/>
                  </a:lnTo>
                  <a:cubicBezTo>
                    <a:pt x="23773" y="195209"/>
                    <a:pt x="20438" y="195209"/>
                    <a:pt x="122" y="195209"/>
                  </a:cubicBezTo>
                  <a:lnTo>
                    <a:pt x="122" y="204689"/>
                  </a:lnTo>
                  <a:cubicBezTo>
                    <a:pt x="9825" y="204384"/>
                    <a:pt x="26199" y="203772"/>
                    <a:pt x="33476" y="203772"/>
                  </a:cubicBezTo>
                  <a:cubicBezTo>
                    <a:pt x="44089" y="203772"/>
                    <a:pt x="54702" y="204384"/>
                    <a:pt x="65011" y="204689"/>
                  </a:cubicBezTo>
                  <a:lnTo>
                    <a:pt x="65011" y="195209"/>
                  </a:lnTo>
                  <a:cubicBezTo>
                    <a:pt x="44999" y="195209"/>
                    <a:pt x="43786" y="193679"/>
                    <a:pt x="43786" y="181752"/>
                  </a:cubicBezTo>
                  <a:lnTo>
                    <a:pt x="43786" y="69512"/>
                  </a:lnTo>
                  <a:close/>
                  <a:moveTo>
                    <a:pt x="44999" y="16298"/>
                  </a:moveTo>
                  <a:cubicBezTo>
                    <a:pt x="44999" y="6511"/>
                    <a:pt x="37418" y="89"/>
                    <a:pt x="28928" y="89"/>
                  </a:cubicBezTo>
                  <a:cubicBezTo>
                    <a:pt x="19528" y="89"/>
                    <a:pt x="12857" y="8346"/>
                    <a:pt x="12857" y="16298"/>
                  </a:cubicBezTo>
                  <a:cubicBezTo>
                    <a:pt x="12857" y="24555"/>
                    <a:pt x="19528" y="32507"/>
                    <a:pt x="28928" y="32507"/>
                  </a:cubicBezTo>
                  <a:cubicBezTo>
                    <a:pt x="37418" y="32507"/>
                    <a:pt x="44999" y="26084"/>
                    <a:pt x="44999" y="16298"/>
                  </a:cubicBezTo>
                  <a:close/>
                </a:path>
              </a:pathLst>
            </a:custGeom>
            <a:solidFill>
              <a:srgbClr val="000000"/>
            </a:solidFill>
            <a:ln w="30430"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29D653DF-DE6E-592A-7319-1B46BE87048D}"/>
                </a:ext>
              </a:extLst>
            </p:cNvPr>
            <p:cNvSpPr/>
            <p:nvPr>
              <p:custDataLst>
                <p:tags r:id="rId153"/>
              </p:custDataLst>
            </p:nvPr>
          </p:nvSpPr>
          <p:spPr>
            <a:xfrm>
              <a:off x="6346694" y="5134525"/>
              <a:ext cx="152519" cy="135176"/>
            </a:xfrm>
            <a:custGeom>
              <a:avLst/>
              <a:gdLst>
                <a:gd name="connsiteX0" fmla="*/ 23776 w 152519"/>
                <a:gd name="connsiteY0" fmla="*/ 30060 h 135176"/>
                <a:gd name="connsiteX1" fmla="*/ 23776 w 152519"/>
                <a:gd name="connsiteY1" fmla="*/ 112023 h 135176"/>
                <a:gd name="connsiteX2" fmla="*/ 125 w 152519"/>
                <a:gd name="connsiteY2" fmla="*/ 125785 h 135176"/>
                <a:gd name="connsiteX3" fmla="*/ 125 w 152519"/>
                <a:gd name="connsiteY3" fmla="*/ 135266 h 135176"/>
                <a:gd name="connsiteX4" fmla="*/ 34389 w 152519"/>
                <a:gd name="connsiteY4" fmla="*/ 134348 h 135176"/>
                <a:gd name="connsiteX5" fmla="*/ 68349 w 152519"/>
                <a:gd name="connsiteY5" fmla="*/ 135266 h 135176"/>
                <a:gd name="connsiteX6" fmla="*/ 68349 w 152519"/>
                <a:gd name="connsiteY6" fmla="*/ 125785 h 135176"/>
                <a:gd name="connsiteX7" fmla="*/ 44698 w 152519"/>
                <a:gd name="connsiteY7" fmla="*/ 112023 h 135176"/>
                <a:gd name="connsiteX8" fmla="*/ 44698 w 152519"/>
                <a:gd name="connsiteY8" fmla="*/ 55750 h 135176"/>
                <a:gd name="connsiteX9" fmla="*/ 85633 w 152519"/>
                <a:gd name="connsiteY9" fmla="*/ 6817 h 135176"/>
                <a:gd name="connsiteX10" fmla="*/ 108071 w 152519"/>
                <a:gd name="connsiteY10" fmla="*/ 40764 h 135176"/>
                <a:gd name="connsiteX11" fmla="*/ 108071 w 152519"/>
                <a:gd name="connsiteY11" fmla="*/ 112023 h 135176"/>
                <a:gd name="connsiteX12" fmla="*/ 84420 w 152519"/>
                <a:gd name="connsiteY12" fmla="*/ 125785 h 135176"/>
                <a:gd name="connsiteX13" fmla="*/ 84420 w 152519"/>
                <a:gd name="connsiteY13" fmla="*/ 135266 h 135176"/>
                <a:gd name="connsiteX14" fmla="*/ 118684 w 152519"/>
                <a:gd name="connsiteY14" fmla="*/ 134348 h 135176"/>
                <a:gd name="connsiteX15" fmla="*/ 152644 w 152519"/>
                <a:gd name="connsiteY15" fmla="*/ 135266 h 135176"/>
                <a:gd name="connsiteX16" fmla="*/ 152644 w 152519"/>
                <a:gd name="connsiteY16" fmla="*/ 125785 h 135176"/>
                <a:gd name="connsiteX17" fmla="*/ 128993 w 152519"/>
                <a:gd name="connsiteY17" fmla="*/ 116610 h 135176"/>
                <a:gd name="connsiteX18" fmla="*/ 128993 w 152519"/>
                <a:gd name="connsiteY18" fmla="*/ 58197 h 135176"/>
                <a:gd name="connsiteX19" fmla="*/ 119593 w 152519"/>
                <a:gd name="connsiteY19" fmla="*/ 11405 h 135176"/>
                <a:gd name="connsiteX20" fmla="*/ 87755 w 152519"/>
                <a:gd name="connsiteY20" fmla="*/ 89 h 135176"/>
                <a:gd name="connsiteX21" fmla="*/ 42879 w 152519"/>
                <a:gd name="connsiteY21" fmla="*/ 32201 h 135176"/>
                <a:gd name="connsiteX22" fmla="*/ 42879 w 152519"/>
                <a:gd name="connsiteY22" fmla="*/ 89 h 135176"/>
                <a:gd name="connsiteX23" fmla="*/ 125 w 152519"/>
                <a:gd name="connsiteY23" fmla="*/ 3453 h 135176"/>
                <a:gd name="connsiteX24" fmla="*/ 125 w 152519"/>
                <a:gd name="connsiteY24" fmla="*/ 12934 h 135176"/>
                <a:gd name="connsiteX25" fmla="*/ 23776 w 152519"/>
                <a:gd name="connsiteY25" fmla="*/ 30060 h 13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2519" h="135176">
                  <a:moveTo>
                    <a:pt x="23776" y="30060"/>
                  </a:moveTo>
                  <a:lnTo>
                    <a:pt x="23776" y="112023"/>
                  </a:lnTo>
                  <a:cubicBezTo>
                    <a:pt x="23776" y="125785"/>
                    <a:pt x="20440" y="125785"/>
                    <a:pt x="125" y="125785"/>
                  </a:cubicBezTo>
                  <a:lnTo>
                    <a:pt x="125" y="135266"/>
                  </a:lnTo>
                  <a:cubicBezTo>
                    <a:pt x="10737" y="134960"/>
                    <a:pt x="26202" y="134348"/>
                    <a:pt x="34389" y="134348"/>
                  </a:cubicBezTo>
                  <a:cubicBezTo>
                    <a:pt x="42272" y="134348"/>
                    <a:pt x="58040" y="134960"/>
                    <a:pt x="68349" y="135266"/>
                  </a:cubicBezTo>
                  <a:lnTo>
                    <a:pt x="68349" y="125785"/>
                  </a:lnTo>
                  <a:cubicBezTo>
                    <a:pt x="48034" y="125785"/>
                    <a:pt x="44698" y="125785"/>
                    <a:pt x="44698" y="112023"/>
                  </a:cubicBezTo>
                  <a:lnTo>
                    <a:pt x="44698" y="55750"/>
                  </a:lnTo>
                  <a:cubicBezTo>
                    <a:pt x="44698" y="23944"/>
                    <a:pt x="66227" y="6817"/>
                    <a:pt x="85633" y="6817"/>
                  </a:cubicBezTo>
                  <a:cubicBezTo>
                    <a:pt x="104736" y="6817"/>
                    <a:pt x="108071" y="23332"/>
                    <a:pt x="108071" y="40764"/>
                  </a:cubicBezTo>
                  <a:lnTo>
                    <a:pt x="108071" y="112023"/>
                  </a:lnTo>
                  <a:cubicBezTo>
                    <a:pt x="108071" y="125785"/>
                    <a:pt x="104736" y="125785"/>
                    <a:pt x="84420" y="125785"/>
                  </a:cubicBezTo>
                  <a:lnTo>
                    <a:pt x="84420" y="135266"/>
                  </a:lnTo>
                  <a:cubicBezTo>
                    <a:pt x="95033" y="134960"/>
                    <a:pt x="110497" y="134348"/>
                    <a:pt x="118684" y="134348"/>
                  </a:cubicBezTo>
                  <a:cubicBezTo>
                    <a:pt x="126567" y="134348"/>
                    <a:pt x="142335" y="134960"/>
                    <a:pt x="152644" y="135266"/>
                  </a:cubicBezTo>
                  <a:lnTo>
                    <a:pt x="152644" y="125785"/>
                  </a:lnTo>
                  <a:cubicBezTo>
                    <a:pt x="136877" y="125785"/>
                    <a:pt x="129296" y="125785"/>
                    <a:pt x="128993" y="116610"/>
                  </a:cubicBezTo>
                  <a:lnTo>
                    <a:pt x="128993" y="58197"/>
                  </a:lnTo>
                  <a:cubicBezTo>
                    <a:pt x="128993" y="31895"/>
                    <a:pt x="128993" y="22415"/>
                    <a:pt x="119593" y="11405"/>
                  </a:cubicBezTo>
                  <a:cubicBezTo>
                    <a:pt x="115348" y="6206"/>
                    <a:pt x="105342" y="89"/>
                    <a:pt x="87755" y="89"/>
                  </a:cubicBezTo>
                  <a:cubicBezTo>
                    <a:pt x="65620" y="89"/>
                    <a:pt x="51369" y="13240"/>
                    <a:pt x="42879" y="32201"/>
                  </a:cubicBezTo>
                  <a:lnTo>
                    <a:pt x="42879" y="89"/>
                  </a:lnTo>
                  <a:lnTo>
                    <a:pt x="125" y="3453"/>
                  </a:lnTo>
                  <a:lnTo>
                    <a:pt x="125" y="12934"/>
                  </a:lnTo>
                  <a:cubicBezTo>
                    <a:pt x="21350" y="12934"/>
                    <a:pt x="23776" y="15075"/>
                    <a:pt x="23776" y="30060"/>
                  </a:cubicBezTo>
                  <a:close/>
                </a:path>
              </a:pathLst>
            </a:custGeom>
            <a:solidFill>
              <a:srgbClr val="000000"/>
            </a:solidFill>
            <a:ln w="30430"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63586155-0190-A1AC-F76A-C50BE95E0CB5}"/>
                </a:ext>
              </a:extLst>
            </p:cNvPr>
            <p:cNvSpPr/>
            <p:nvPr>
              <p:custDataLst>
                <p:tags r:id="rId154"/>
              </p:custDataLst>
            </p:nvPr>
          </p:nvSpPr>
          <p:spPr>
            <a:xfrm>
              <a:off x="6615010" y="5132690"/>
              <a:ext cx="117346" cy="140376"/>
            </a:xfrm>
            <a:custGeom>
              <a:avLst/>
              <a:gdLst>
                <a:gd name="connsiteX0" fmla="*/ 25604 w 117346"/>
                <a:gd name="connsiteY0" fmla="*/ 60032 h 140376"/>
                <a:gd name="connsiteX1" fmla="*/ 63203 w 117346"/>
                <a:gd name="connsiteY1" fmla="*/ 6817 h 140376"/>
                <a:gd name="connsiteX2" fmla="*/ 97467 w 117346"/>
                <a:gd name="connsiteY2" fmla="*/ 60032 h 140376"/>
                <a:gd name="connsiteX3" fmla="*/ 25604 w 117346"/>
                <a:gd name="connsiteY3" fmla="*/ 60032 h 140376"/>
                <a:gd name="connsiteX4" fmla="*/ 25301 w 117346"/>
                <a:gd name="connsiteY4" fmla="*/ 66454 h 140376"/>
                <a:gd name="connsiteX5" fmla="*/ 109899 w 117346"/>
                <a:gd name="connsiteY5" fmla="*/ 66454 h 140376"/>
                <a:gd name="connsiteX6" fmla="*/ 117480 w 117346"/>
                <a:gd name="connsiteY6" fmla="*/ 60032 h 140376"/>
                <a:gd name="connsiteX7" fmla="*/ 63203 w 117346"/>
                <a:gd name="connsiteY7" fmla="*/ 89 h 140376"/>
                <a:gd name="connsiteX8" fmla="*/ 134 w 117346"/>
                <a:gd name="connsiteY8" fmla="*/ 69818 h 140376"/>
                <a:gd name="connsiteX9" fmla="*/ 66842 w 117346"/>
                <a:gd name="connsiteY9" fmla="*/ 140465 h 140376"/>
                <a:gd name="connsiteX10" fmla="*/ 117480 w 117346"/>
                <a:gd name="connsiteY10" fmla="*/ 100707 h 140376"/>
                <a:gd name="connsiteX11" fmla="*/ 113538 w 117346"/>
                <a:gd name="connsiteY11" fmla="*/ 97037 h 140376"/>
                <a:gd name="connsiteX12" fmla="*/ 109596 w 117346"/>
                <a:gd name="connsiteY12" fmla="*/ 101319 h 140376"/>
                <a:gd name="connsiteX13" fmla="*/ 68661 w 117346"/>
                <a:gd name="connsiteY13" fmla="*/ 132819 h 140376"/>
                <a:gd name="connsiteX14" fmla="*/ 34397 w 117346"/>
                <a:gd name="connsiteY14" fmla="*/ 112329 h 140376"/>
                <a:gd name="connsiteX15" fmla="*/ 25301 w 117346"/>
                <a:gd name="connsiteY15" fmla="*/ 66454 h 14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7346" h="140376">
                  <a:moveTo>
                    <a:pt x="25604" y="60032"/>
                  </a:moveTo>
                  <a:cubicBezTo>
                    <a:pt x="27423" y="14463"/>
                    <a:pt x="52894" y="6817"/>
                    <a:pt x="63203" y="6817"/>
                  </a:cubicBezTo>
                  <a:cubicBezTo>
                    <a:pt x="94435" y="6817"/>
                    <a:pt x="97467" y="48104"/>
                    <a:pt x="97467" y="60032"/>
                  </a:cubicBezTo>
                  <a:lnTo>
                    <a:pt x="25604" y="60032"/>
                  </a:lnTo>
                  <a:close/>
                  <a:moveTo>
                    <a:pt x="25301" y="66454"/>
                  </a:moveTo>
                  <a:lnTo>
                    <a:pt x="109899" y="66454"/>
                  </a:lnTo>
                  <a:cubicBezTo>
                    <a:pt x="116570" y="66454"/>
                    <a:pt x="117480" y="66454"/>
                    <a:pt x="117480" y="60032"/>
                  </a:cubicBezTo>
                  <a:cubicBezTo>
                    <a:pt x="117480" y="29754"/>
                    <a:pt x="101106" y="89"/>
                    <a:pt x="63203" y="89"/>
                  </a:cubicBezTo>
                  <a:cubicBezTo>
                    <a:pt x="28030" y="89"/>
                    <a:pt x="134" y="31589"/>
                    <a:pt x="134" y="69818"/>
                  </a:cubicBezTo>
                  <a:cubicBezTo>
                    <a:pt x="134" y="110799"/>
                    <a:pt x="31972" y="140465"/>
                    <a:pt x="66842" y="140465"/>
                  </a:cubicBezTo>
                  <a:cubicBezTo>
                    <a:pt x="103835" y="140465"/>
                    <a:pt x="117480" y="106518"/>
                    <a:pt x="117480" y="100707"/>
                  </a:cubicBezTo>
                  <a:cubicBezTo>
                    <a:pt x="117480" y="97649"/>
                    <a:pt x="115054" y="97037"/>
                    <a:pt x="113538" y="97037"/>
                  </a:cubicBezTo>
                  <a:cubicBezTo>
                    <a:pt x="110809" y="97037"/>
                    <a:pt x="110202" y="98872"/>
                    <a:pt x="109596" y="101319"/>
                  </a:cubicBezTo>
                  <a:cubicBezTo>
                    <a:pt x="98983" y="132819"/>
                    <a:pt x="71694" y="132819"/>
                    <a:pt x="68661" y="132819"/>
                  </a:cubicBezTo>
                  <a:cubicBezTo>
                    <a:pt x="53500" y="132819"/>
                    <a:pt x="41372" y="123644"/>
                    <a:pt x="34397" y="112329"/>
                  </a:cubicBezTo>
                  <a:cubicBezTo>
                    <a:pt x="25301" y="97649"/>
                    <a:pt x="25301" y="77464"/>
                    <a:pt x="25301" y="66454"/>
                  </a:cubicBezTo>
                  <a:close/>
                </a:path>
              </a:pathLst>
            </a:custGeom>
            <a:solidFill>
              <a:srgbClr val="000000"/>
            </a:solidFill>
            <a:ln w="30430" cap="flat">
              <a:no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id="{FD41E507-CB43-C642-858A-0C305F6F9927}"/>
                </a:ext>
              </a:extLst>
            </p:cNvPr>
            <p:cNvSpPr/>
            <p:nvPr>
              <p:custDataLst>
                <p:tags r:id="rId155"/>
              </p:custDataLst>
            </p:nvPr>
          </p:nvSpPr>
          <p:spPr>
            <a:xfrm>
              <a:off x="6751594" y="5134525"/>
              <a:ext cx="149487" cy="194508"/>
            </a:xfrm>
            <a:custGeom>
              <a:avLst/>
              <a:gdLst>
                <a:gd name="connsiteX0" fmla="*/ 105052 w 149487"/>
                <a:gd name="connsiteY0" fmla="*/ 116610 h 194508"/>
                <a:gd name="connsiteX1" fmla="*/ 105052 w 149487"/>
                <a:gd name="connsiteY1" fmla="*/ 171354 h 194508"/>
                <a:gd name="connsiteX2" fmla="*/ 81401 w 149487"/>
                <a:gd name="connsiteY2" fmla="*/ 185116 h 194508"/>
                <a:gd name="connsiteX3" fmla="*/ 81401 w 149487"/>
                <a:gd name="connsiteY3" fmla="*/ 194597 h 194508"/>
                <a:gd name="connsiteX4" fmla="*/ 115362 w 149487"/>
                <a:gd name="connsiteY4" fmla="*/ 193679 h 194508"/>
                <a:gd name="connsiteX5" fmla="*/ 149625 w 149487"/>
                <a:gd name="connsiteY5" fmla="*/ 194597 h 194508"/>
                <a:gd name="connsiteX6" fmla="*/ 149625 w 149487"/>
                <a:gd name="connsiteY6" fmla="*/ 185116 h 194508"/>
                <a:gd name="connsiteX7" fmla="*/ 125974 w 149487"/>
                <a:gd name="connsiteY7" fmla="*/ 171354 h 194508"/>
                <a:gd name="connsiteX8" fmla="*/ 125974 w 149487"/>
                <a:gd name="connsiteY8" fmla="*/ 89 h 194508"/>
                <a:gd name="connsiteX9" fmla="*/ 119303 w 149487"/>
                <a:gd name="connsiteY9" fmla="*/ 89 h 194508"/>
                <a:gd name="connsiteX10" fmla="*/ 107781 w 149487"/>
                <a:gd name="connsiteY10" fmla="*/ 27919 h 194508"/>
                <a:gd name="connsiteX11" fmla="*/ 67150 w 149487"/>
                <a:gd name="connsiteY11" fmla="*/ 89 h 194508"/>
                <a:gd name="connsiteX12" fmla="*/ 138 w 149487"/>
                <a:gd name="connsiteY12" fmla="*/ 69512 h 194508"/>
                <a:gd name="connsiteX13" fmla="*/ 64724 w 149487"/>
                <a:gd name="connsiteY13" fmla="*/ 138630 h 194508"/>
                <a:gd name="connsiteX14" fmla="*/ 105052 w 149487"/>
                <a:gd name="connsiteY14" fmla="*/ 116610 h 194508"/>
                <a:gd name="connsiteX15" fmla="*/ 105962 w 149487"/>
                <a:gd name="connsiteY15" fmla="*/ 50551 h 194508"/>
                <a:gd name="connsiteX16" fmla="*/ 105962 w 149487"/>
                <a:gd name="connsiteY16" fmla="*/ 93673 h 194508"/>
                <a:gd name="connsiteX17" fmla="*/ 93833 w 149487"/>
                <a:gd name="connsiteY17" fmla="*/ 119363 h 194508"/>
                <a:gd name="connsiteX18" fmla="*/ 65937 w 149487"/>
                <a:gd name="connsiteY18" fmla="*/ 131902 h 194508"/>
                <a:gd name="connsiteX19" fmla="*/ 25305 w 149487"/>
                <a:gd name="connsiteY19" fmla="*/ 69512 h 194508"/>
                <a:gd name="connsiteX20" fmla="*/ 68969 w 149487"/>
                <a:gd name="connsiteY20" fmla="*/ 7735 h 194508"/>
                <a:gd name="connsiteX21" fmla="*/ 105962 w 149487"/>
                <a:gd name="connsiteY21" fmla="*/ 50551 h 19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9487" h="194508">
                  <a:moveTo>
                    <a:pt x="105052" y="116610"/>
                  </a:moveTo>
                  <a:lnTo>
                    <a:pt x="105052" y="171354"/>
                  </a:lnTo>
                  <a:cubicBezTo>
                    <a:pt x="105052" y="185116"/>
                    <a:pt x="101717" y="185116"/>
                    <a:pt x="81401" y="185116"/>
                  </a:cubicBezTo>
                  <a:lnTo>
                    <a:pt x="81401" y="194597"/>
                  </a:lnTo>
                  <a:cubicBezTo>
                    <a:pt x="91710" y="194291"/>
                    <a:pt x="107478" y="193679"/>
                    <a:pt x="115362" y="193679"/>
                  </a:cubicBezTo>
                  <a:cubicBezTo>
                    <a:pt x="123549" y="193679"/>
                    <a:pt x="139013" y="194291"/>
                    <a:pt x="149625" y="194597"/>
                  </a:cubicBezTo>
                  <a:lnTo>
                    <a:pt x="149625" y="185116"/>
                  </a:lnTo>
                  <a:cubicBezTo>
                    <a:pt x="129310" y="185116"/>
                    <a:pt x="125974" y="185116"/>
                    <a:pt x="125974" y="171354"/>
                  </a:cubicBezTo>
                  <a:lnTo>
                    <a:pt x="125974" y="89"/>
                  </a:lnTo>
                  <a:lnTo>
                    <a:pt x="119303" y="89"/>
                  </a:lnTo>
                  <a:lnTo>
                    <a:pt x="107781" y="27919"/>
                  </a:lnTo>
                  <a:cubicBezTo>
                    <a:pt x="103839" y="19356"/>
                    <a:pt x="91407" y="89"/>
                    <a:pt x="67150" y="89"/>
                  </a:cubicBezTo>
                  <a:cubicBezTo>
                    <a:pt x="31976" y="89"/>
                    <a:pt x="138" y="29754"/>
                    <a:pt x="138" y="69512"/>
                  </a:cubicBezTo>
                  <a:cubicBezTo>
                    <a:pt x="138" y="107741"/>
                    <a:pt x="29550" y="138630"/>
                    <a:pt x="64724" y="138630"/>
                  </a:cubicBezTo>
                  <a:cubicBezTo>
                    <a:pt x="85949" y="138630"/>
                    <a:pt x="98381" y="125479"/>
                    <a:pt x="105052" y="116610"/>
                  </a:cubicBezTo>
                  <a:close/>
                  <a:moveTo>
                    <a:pt x="105962" y="50551"/>
                  </a:moveTo>
                  <a:lnTo>
                    <a:pt x="105962" y="93673"/>
                  </a:lnTo>
                  <a:cubicBezTo>
                    <a:pt x="105962" y="103460"/>
                    <a:pt x="100504" y="112023"/>
                    <a:pt x="93833" y="119363"/>
                  </a:cubicBezTo>
                  <a:cubicBezTo>
                    <a:pt x="89891" y="123644"/>
                    <a:pt x="80188" y="131902"/>
                    <a:pt x="65937" y="131902"/>
                  </a:cubicBezTo>
                  <a:cubicBezTo>
                    <a:pt x="43802" y="131902"/>
                    <a:pt x="25305" y="104683"/>
                    <a:pt x="25305" y="69512"/>
                  </a:cubicBezTo>
                  <a:cubicBezTo>
                    <a:pt x="25305" y="33119"/>
                    <a:pt x="46531" y="7735"/>
                    <a:pt x="68969" y="7735"/>
                  </a:cubicBezTo>
                  <a:cubicBezTo>
                    <a:pt x="93227" y="7735"/>
                    <a:pt x="105962" y="34342"/>
                    <a:pt x="105962" y="50551"/>
                  </a:cubicBezTo>
                  <a:close/>
                </a:path>
              </a:pathLst>
            </a:custGeom>
            <a:solidFill>
              <a:srgbClr val="000000"/>
            </a:solidFill>
            <a:ln w="30430" cap="flat">
              <a:noFill/>
              <a:prstDash val="solid"/>
              <a:miter/>
            </a:ln>
          </p:spPr>
          <p:txBody>
            <a:bodyPr rtlCol="0" anchor="ctr"/>
            <a:lstStyle/>
            <a:p>
              <a:endParaRPr lang="en-IN"/>
            </a:p>
          </p:txBody>
        </p:sp>
        <p:sp>
          <p:nvSpPr>
            <p:cNvPr id="164" name="Freeform: Shape 163">
              <a:extLst>
                <a:ext uri="{FF2B5EF4-FFF2-40B4-BE49-F238E27FC236}">
                  <a16:creationId xmlns:a16="http://schemas.microsoft.com/office/drawing/2014/main" id="{2D2099CD-FAD5-42E2-3A0D-FB8A850ED264}"/>
                </a:ext>
              </a:extLst>
            </p:cNvPr>
            <p:cNvSpPr/>
            <p:nvPr>
              <p:custDataLst>
                <p:tags r:id="rId156"/>
              </p:custDataLst>
            </p:nvPr>
          </p:nvSpPr>
          <p:spPr>
            <a:xfrm>
              <a:off x="6911021" y="5134525"/>
              <a:ext cx="152519" cy="138541"/>
            </a:xfrm>
            <a:custGeom>
              <a:avLst/>
              <a:gdLst>
                <a:gd name="connsiteX0" fmla="*/ 108999 w 152519"/>
                <a:gd name="connsiteY0" fmla="*/ 111105 h 138541"/>
                <a:gd name="connsiteX1" fmla="*/ 108999 w 152519"/>
                <a:gd name="connsiteY1" fmla="*/ 138630 h 138541"/>
                <a:gd name="connsiteX2" fmla="*/ 152663 w 152519"/>
                <a:gd name="connsiteY2" fmla="*/ 135266 h 138541"/>
                <a:gd name="connsiteX3" fmla="*/ 152663 w 152519"/>
                <a:gd name="connsiteY3" fmla="*/ 125785 h 138541"/>
                <a:gd name="connsiteX4" fmla="*/ 129012 w 152519"/>
                <a:gd name="connsiteY4" fmla="*/ 108659 h 138541"/>
                <a:gd name="connsiteX5" fmla="*/ 129012 w 152519"/>
                <a:gd name="connsiteY5" fmla="*/ 89 h 138541"/>
                <a:gd name="connsiteX6" fmla="*/ 84438 w 152519"/>
                <a:gd name="connsiteY6" fmla="*/ 3453 h 138541"/>
                <a:gd name="connsiteX7" fmla="*/ 84438 w 152519"/>
                <a:gd name="connsiteY7" fmla="*/ 12934 h 138541"/>
                <a:gd name="connsiteX8" fmla="*/ 108090 w 152519"/>
                <a:gd name="connsiteY8" fmla="*/ 30060 h 138541"/>
                <a:gd name="connsiteX9" fmla="*/ 108090 w 152519"/>
                <a:gd name="connsiteY9" fmla="*/ 84498 h 138541"/>
                <a:gd name="connsiteX10" fmla="*/ 71400 w 152519"/>
                <a:gd name="connsiteY10" fmla="*/ 131902 h 138541"/>
                <a:gd name="connsiteX11" fmla="*/ 44717 w 152519"/>
                <a:gd name="connsiteY11" fmla="*/ 101625 h 138541"/>
                <a:gd name="connsiteX12" fmla="*/ 44717 w 152519"/>
                <a:gd name="connsiteY12" fmla="*/ 89 h 138541"/>
                <a:gd name="connsiteX13" fmla="*/ 143 w 152519"/>
                <a:gd name="connsiteY13" fmla="*/ 3453 h 138541"/>
                <a:gd name="connsiteX14" fmla="*/ 143 w 152519"/>
                <a:gd name="connsiteY14" fmla="*/ 12934 h 138541"/>
                <a:gd name="connsiteX15" fmla="*/ 23794 w 152519"/>
                <a:gd name="connsiteY15" fmla="*/ 41070 h 138541"/>
                <a:gd name="connsiteX16" fmla="*/ 23794 w 152519"/>
                <a:gd name="connsiteY16" fmla="*/ 86945 h 138541"/>
                <a:gd name="connsiteX17" fmla="*/ 69884 w 152519"/>
                <a:gd name="connsiteY17" fmla="*/ 138630 h 138541"/>
                <a:gd name="connsiteX18" fmla="*/ 108999 w 152519"/>
                <a:gd name="connsiteY18" fmla="*/ 111105 h 13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2519" h="138541">
                  <a:moveTo>
                    <a:pt x="108999" y="111105"/>
                  </a:moveTo>
                  <a:lnTo>
                    <a:pt x="108999" y="138630"/>
                  </a:lnTo>
                  <a:lnTo>
                    <a:pt x="152663" y="135266"/>
                  </a:lnTo>
                  <a:lnTo>
                    <a:pt x="152663" y="125785"/>
                  </a:lnTo>
                  <a:cubicBezTo>
                    <a:pt x="131438" y="125785"/>
                    <a:pt x="129012" y="123644"/>
                    <a:pt x="129012" y="108659"/>
                  </a:cubicBezTo>
                  <a:lnTo>
                    <a:pt x="129012" y="89"/>
                  </a:lnTo>
                  <a:lnTo>
                    <a:pt x="84438" y="3453"/>
                  </a:lnTo>
                  <a:lnTo>
                    <a:pt x="84438" y="12934"/>
                  </a:lnTo>
                  <a:cubicBezTo>
                    <a:pt x="105664" y="12934"/>
                    <a:pt x="108090" y="15075"/>
                    <a:pt x="108090" y="30060"/>
                  </a:cubicBezTo>
                  <a:lnTo>
                    <a:pt x="108090" y="84498"/>
                  </a:lnTo>
                  <a:cubicBezTo>
                    <a:pt x="108090" y="111105"/>
                    <a:pt x="93535" y="131902"/>
                    <a:pt x="71400" y="131902"/>
                  </a:cubicBezTo>
                  <a:cubicBezTo>
                    <a:pt x="45930" y="131902"/>
                    <a:pt x="44717" y="117528"/>
                    <a:pt x="44717" y="101625"/>
                  </a:cubicBezTo>
                  <a:lnTo>
                    <a:pt x="44717" y="89"/>
                  </a:lnTo>
                  <a:lnTo>
                    <a:pt x="143" y="3453"/>
                  </a:lnTo>
                  <a:lnTo>
                    <a:pt x="143" y="12934"/>
                  </a:lnTo>
                  <a:cubicBezTo>
                    <a:pt x="23794" y="12934"/>
                    <a:pt x="23794" y="13851"/>
                    <a:pt x="23794" y="41070"/>
                  </a:cubicBezTo>
                  <a:lnTo>
                    <a:pt x="23794" y="86945"/>
                  </a:lnTo>
                  <a:cubicBezTo>
                    <a:pt x="23794" y="110800"/>
                    <a:pt x="23794" y="138630"/>
                    <a:pt x="69884" y="138630"/>
                  </a:cubicBezTo>
                  <a:cubicBezTo>
                    <a:pt x="86864" y="138630"/>
                    <a:pt x="100206" y="130067"/>
                    <a:pt x="108999" y="111105"/>
                  </a:cubicBezTo>
                  <a:close/>
                </a:path>
              </a:pathLst>
            </a:custGeom>
            <a:solidFill>
              <a:srgbClr val="000000"/>
            </a:solidFill>
            <a:ln w="30430" cap="flat">
              <a:noFill/>
              <a:prstDash val="solid"/>
              <a:miter/>
            </a:ln>
          </p:spPr>
          <p:txBody>
            <a:bodyPr rtlCol="0" anchor="ctr"/>
            <a:lstStyle/>
            <a:p>
              <a:endParaRPr lang="en-IN"/>
            </a:p>
          </p:txBody>
        </p:sp>
        <p:sp>
          <p:nvSpPr>
            <p:cNvPr id="165" name="Freeform: Shape 164">
              <a:extLst>
                <a:ext uri="{FF2B5EF4-FFF2-40B4-BE49-F238E27FC236}">
                  <a16:creationId xmlns:a16="http://schemas.microsoft.com/office/drawing/2014/main" id="{186C5B55-15AD-7E60-073F-DC00BBBEC5DB}"/>
                </a:ext>
              </a:extLst>
            </p:cNvPr>
            <p:cNvSpPr/>
            <p:nvPr>
              <p:custDataLst>
                <p:tags r:id="rId157"/>
              </p:custDataLst>
            </p:nvPr>
          </p:nvSpPr>
          <p:spPr>
            <a:xfrm>
              <a:off x="7079780" y="5065101"/>
              <a:ext cx="64889" cy="204600"/>
            </a:xfrm>
            <a:custGeom>
              <a:avLst/>
              <a:gdLst>
                <a:gd name="connsiteX0" fmla="*/ 43812 w 64889"/>
                <a:gd name="connsiteY0" fmla="*/ 69512 h 204600"/>
                <a:gd name="connsiteX1" fmla="*/ 1362 w 64889"/>
                <a:gd name="connsiteY1" fmla="*/ 72877 h 204600"/>
                <a:gd name="connsiteX2" fmla="*/ 1362 w 64889"/>
                <a:gd name="connsiteY2" fmla="*/ 82357 h 204600"/>
                <a:gd name="connsiteX3" fmla="*/ 23800 w 64889"/>
                <a:gd name="connsiteY3" fmla="*/ 99178 h 204600"/>
                <a:gd name="connsiteX4" fmla="*/ 23800 w 64889"/>
                <a:gd name="connsiteY4" fmla="*/ 181446 h 204600"/>
                <a:gd name="connsiteX5" fmla="*/ 149 w 64889"/>
                <a:gd name="connsiteY5" fmla="*/ 195209 h 204600"/>
                <a:gd name="connsiteX6" fmla="*/ 149 w 64889"/>
                <a:gd name="connsiteY6" fmla="*/ 204689 h 204600"/>
                <a:gd name="connsiteX7" fmla="*/ 33503 w 64889"/>
                <a:gd name="connsiteY7" fmla="*/ 203772 h 204600"/>
                <a:gd name="connsiteX8" fmla="*/ 65038 w 64889"/>
                <a:gd name="connsiteY8" fmla="*/ 204689 h 204600"/>
                <a:gd name="connsiteX9" fmla="*/ 65038 w 64889"/>
                <a:gd name="connsiteY9" fmla="*/ 195209 h 204600"/>
                <a:gd name="connsiteX10" fmla="*/ 43812 w 64889"/>
                <a:gd name="connsiteY10" fmla="*/ 181752 h 204600"/>
                <a:gd name="connsiteX11" fmla="*/ 43812 w 64889"/>
                <a:gd name="connsiteY11" fmla="*/ 69512 h 204600"/>
                <a:gd name="connsiteX12" fmla="*/ 45025 w 64889"/>
                <a:gd name="connsiteY12" fmla="*/ 16298 h 204600"/>
                <a:gd name="connsiteX13" fmla="*/ 28955 w 64889"/>
                <a:gd name="connsiteY13" fmla="*/ 89 h 204600"/>
                <a:gd name="connsiteX14" fmla="*/ 12884 w 64889"/>
                <a:gd name="connsiteY14" fmla="*/ 16298 h 204600"/>
                <a:gd name="connsiteX15" fmla="*/ 28955 w 64889"/>
                <a:gd name="connsiteY15" fmla="*/ 32507 h 204600"/>
                <a:gd name="connsiteX16" fmla="*/ 45025 w 64889"/>
                <a:gd name="connsiteY16" fmla="*/ 16298 h 20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889" h="204600">
                  <a:moveTo>
                    <a:pt x="43812" y="69512"/>
                  </a:moveTo>
                  <a:lnTo>
                    <a:pt x="1362" y="72877"/>
                  </a:lnTo>
                  <a:lnTo>
                    <a:pt x="1362" y="82357"/>
                  </a:lnTo>
                  <a:cubicBezTo>
                    <a:pt x="21071" y="82357"/>
                    <a:pt x="23800" y="84192"/>
                    <a:pt x="23800" y="99178"/>
                  </a:cubicBezTo>
                  <a:lnTo>
                    <a:pt x="23800" y="181446"/>
                  </a:lnTo>
                  <a:cubicBezTo>
                    <a:pt x="23800" y="195209"/>
                    <a:pt x="20465" y="195209"/>
                    <a:pt x="149" y="195209"/>
                  </a:cubicBezTo>
                  <a:lnTo>
                    <a:pt x="149" y="204689"/>
                  </a:lnTo>
                  <a:cubicBezTo>
                    <a:pt x="9852" y="204384"/>
                    <a:pt x="26226" y="203772"/>
                    <a:pt x="33503" y="203772"/>
                  </a:cubicBezTo>
                  <a:cubicBezTo>
                    <a:pt x="44116" y="203772"/>
                    <a:pt x="54728" y="204384"/>
                    <a:pt x="65038" y="204689"/>
                  </a:cubicBezTo>
                  <a:lnTo>
                    <a:pt x="65038" y="195209"/>
                  </a:lnTo>
                  <a:cubicBezTo>
                    <a:pt x="45025" y="195209"/>
                    <a:pt x="43812" y="193679"/>
                    <a:pt x="43812" y="181752"/>
                  </a:cubicBezTo>
                  <a:lnTo>
                    <a:pt x="43812" y="69512"/>
                  </a:lnTo>
                  <a:close/>
                  <a:moveTo>
                    <a:pt x="45025" y="16298"/>
                  </a:moveTo>
                  <a:cubicBezTo>
                    <a:pt x="45025" y="6511"/>
                    <a:pt x="37445" y="89"/>
                    <a:pt x="28955" y="89"/>
                  </a:cubicBezTo>
                  <a:cubicBezTo>
                    <a:pt x="19555" y="89"/>
                    <a:pt x="12884" y="8346"/>
                    <a:pt x="12884" y="16298"/>
                  </a:cubicBezTo>
                  <a:cubicBezTo>
                    <a:pt x="12884" y="24555"/>
                    <a:pt x="19555" y="32507"/>
                    <a:pt x="28955" y="32507"/>
                  </a:cubicBezTo>
                  <a:cubicBezTo>
                    <a:pt x="37445" y="32507"/>
                    <a:pt x="45025" y="26084"/>
                    <a:pt x="45025" y="16298"/>
                  </a:cubicBezTo>
                  <a:close/>
                </a:path>
              </a:pathLst>
            </a:custGeom>
            <a:solidFill>
              <a:srgbClr val="000000"/>
            </a:solidFill>
            <a:ln w="30430" cap="flat">
              <a:noFill/>
              <a:prstDash val="solid"/>
              <a:miter/>
            </a:ln>
          </p:spPr>
          <p:txBody>
            <a:bodyPr rtlCol="0" anchor="ctr"/>
            <a:lstStyle/>
            <a:p>
              <a:endParaRPr lang="en-IN"/>
            </a:p>
          </p:txBody>
        </p:sp>
        <p:sp>
          <p:nvSpPr>
            <p:cNvPr id="166" name="Freeform: Shape 165">
              <a:extLst>
                <a:ext uri="{FF2B5EF4-FFF2-40B4-BE49-F238E27FC236}">
                  <a16:creationId xmlns:a16="http://schemas.microsoft.com/office/drawing/2014/main" id="{C070BFF8-AE07-10FD-22CB-9F1EF64FE46D}"/>
                </a:ext>
              </a:extLst>
            </p:cNvPr>
            <p:cNvSpPr/>
            <p:nvPr>
              <p:custDataLst>
                <p:tags r:id="rId158"/>
              </p:custDataLst>
            </p:nvPr>
          </p:nvSpPr>
          <p:spPr>
            <a:xfrm>
              <a:off x="7164008" y="5057456"/>
              <a:ext cx="67314" cy="212246"/>
            </a:xfrm>
            <a:custGeom>
              <a:avLst/>
              <a:gdLst>
                <a:gd name="connsiteX0" fmla="*/ 43815 w 67314"/>
                <a:gd name="connsiteY0" fmla="*/ 89 h 212246"/>
                <a:gd name="connsiteX1" fmla="*/ 152 w 67314"/>
                <a:gd name="connsiteY1" fmla="*/ 3453 h 212246"/>
                <a:gd name="connsiteX2" fmla="*/ 152 w 67314"/>
                <a:gd name="connsiteY2" fmla="*/ 12934 h 212246"/>
                <a:gd name="connsiteX3" fmla="*/ 23803 w 67314"/>
                <a:gd name="connsiteY3" fmla="*/ 30060 h 212246"/>
                <a:gd name="connsiteX4" fmla="*/ 23803 w 67314"/>
                <a:gd name="connsiteY4" fmla="*/ 189092 h 212246"/>
                <a:gd name="connsiteX5" fmla="*/ 152 w 67314"/>
                <a:gd name="connsiteY5" fmla="*/ 202854 h 212246"/>
                <a:gd name="connsiteX6" fmla="*/ 152 w 67314"/>
                <a:gd name="connsiteY6" fmla="*/ 212335 h 212246"/>
                <a:gd name="connsiteX7" fmla="*/ 33809 w 67314"/>
                <a:gd name="connsiteY7" fmla="*/ 211418 h 212246"/>
                <a:gd name="connsiteX8" fmla="*/ 67466 w 67314"/>
                <a:gd name="connsiteY8" fmla="*/ 212335 h 212246"/>
                <a:gd name="connsiteX9" fmla="*/ 67466 w 67314"/>
                <a:gd name="connsiteY9" fmla="*/ 202854 h 212246"/>
                <a:gd name="connsiteX10" fmla="*/ 43815 w 67314"/>
                <a:gd name="connsiteY10" fmla="*/ 189092 h 212246"/>
                <a:gd name="connsiteX11" fmla="*/ 43815 w 67314"/>
                <a:gd name="connsiteY11" fmla="*/ 89 h 21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314" h="212246">
                  <a:moveTo>
                    <a:pt x="43815" y="89"/>
                  </a:moveTo>
                  <a:lnTo>
                    <a:pt x="152" y="3453"/>
                  </a:lnTo>
                  <a:lnTo>
                    <a:pt x="152" y="12934"/>
                  </a:lnTo>
                  <a:cubicBezTo>
                    <a:pt x="21377" y="12934"/>
                    <a:pt x="23803" y="15075"/>
                    <a:pt x="23803" y="30060"/>
                  </a:cubicBezTo>
                  <a:lnTo>
                    <a:pt x="23803" y="189092"/>
                  </a:lnTo>
                  <a:cubicBezTo>
                    <a:pt x="23803" y="202854"/>
                    <a:pt x="20467" y="202854"/>
                    <a:pt x="152" y="202854"/>
                  </a:cubicBezTo>
                  <a:lnTo>
                    <a:pt x="152" y="212335"/>
                  </a:lnTo>
                  <a:cubicBezTo>
                    <a:pt x="10158" y="212029"/>
                    <a:pt x="26229" y="211418"/>
                    <a:pt x="33809" y="211418"/>
                  </a:cubicBezTo>
                  <a:cubicBezTo>
                    <a:pt x="41390" y="211418"/>
                    <a:pt x="56247" y="212029"/>
                    <a:pt x="67466" y="212335"/>
                  </a:cubicBezTo>
                  <a:lnTo>
                    <a:pt x="67466" y="202854"/>
                  </a:lnTo>
                  <a:cubicBezTo>
                    <a:pt x="47151" y="202854"/>
                    <a:pt x="43815" y="202854"/>
                    <a:pt x="43815" y="189092"/>
                  </a:cubicBezTo>
                  <a:lnTo>
                    <a:pt x="43815" y="89"/>
                  </a:lnTo>
                  <a:close/>
                </a:path>
              </a:pathLst>
            </a:custGeom>
            <a:solidFill>
              <a:srgbClr val="000000"/>
            </a:solidFill>
            <a:ln w="30430" cap="flat">
              <a:noFill/>
              <a:prstDash val="solid"/>
              <a:miter/>
            </a:ln>
          </p:spPr>
          <p:txBody>
            <a:bodyPr rtlCol="0" anchor="ctr"/>
            <a:lstStyle/>
            <a:p>
              <a:endParaRPr lang="en-IN"/>
            </a:p>
          </p:txBody>
        </p:sp>
        <p:sp>
          <p:nvSpPr>
            <p:cNvPr id="167" name="Freeform: Shape 166">
              <a:extLst>
                <a:ext uri="{FF2B5EF4-FFF2-40B4-BE49-F238E27FC236}">
                  <a16:creationId xmlns:a16="http://schemas.microsoft.com/office/drawing/2014/main" id="{91D181FB-39F7-3C8F-4871-A2E0E6CA6E73}"/>
                </a:ext>
              </a:extLst>
            </p:cNvPr>
            <p:cNvSpPr/>
            <p:nvPr>
              <p:custDataLst>
                <p:tags r:id="rId159"/>
              </p:custDataLst>
            </p:nvPr>
          </p:nvSpPr>
          <p:spPr>
            <a:xfrm>
              <a:off x="7248236" y="5065101"/>
              <a:ext cx="64889" cy="204600"/>
            </a:xfrm>
            <a:custGeom>
              <a:avLst/>
              <a:gdLst>
                <a:gd name="connsiteX0" fmla="*/ 43818 w 64889"/>
                <a:gd name="connsiteY0" fmla="*/ 69512 h 204600"/>
                <a:gd name="connsiteX1" fmla="*/ 1367 w 64889"/>
                <a:gd name="connsiteY1" fmla="*/ 72877 h 204600"/>
                <a:gd name="connsiteX2" fmla="*/ 1367 w 64889"/>
                <a:gd name="connsiteY2" fmla="*/ 82357 h 204600"/>
                <a:gd name="connsiteX3" fmla="*/ 23806 w 64889"/>
                <a:gd name="connsiteY3" fmla="*/ 99178 h 204600"/>
                <a:gd name="connsiteX4" fmla="*/ 23806 w 64889"/>
                <a:gd name="connsiteY4" fmla="*/ 181446 h 204600"/>
                <a:gd name="connsiteX5" fmla="*/ 154 w 64889"/>
                <a:gd name="connsiteY5" fmla="*/ 195209 h 204600"/>
                <a:gd name="connsiteX6" fmla="*/ 154 w 64889"/>
                <a:gd name="connsiteY6" fmla="*/ 204689 h 204600"/>
                <a:gd name="connsiteX7" fmla="*/ 33509 w 64889"/>
                <a:gd name="connsiteY7" fmla="*/ 203772 h 204600"/>
                <a:gd name="connsiteX8" fmla="*/ 65043 w 64889"/>
                <a:gd name="connsiteY8" fmla="*/ 204689 h 204600"/>
                <a:gd name="connsiteX9" fmla="*/ 65043 w 64889"/>
                <a:gd name="connsiteY9" fmla="*/ 195209 h 204600"/>
                <a:gd name="connsiteX10" fmla="*/ 43818 w 64889"/>
                <a:gd name="connsiteY10" fmla="*/ 181752 h 204600"/>
                <a:gd name="connsiteX11" fmla="*/ 43818 w 64889"/>
                <a:gd name="connsiteY11" fmla="*/ 69512 h 204600"/>
                <a:gd name="connsiteX12" fmla="*/ 45031 w 64889"/>
                <a:gd name="connsiteY12" fmla="*/ 16298 h 204600"/>
                <a:gd name="connsiteX13" fmla="*/ 28960 w 64889"/>
                <a:gd name="connsiteY13" fmla="*/ 89 h 204600"/>
                <a:gd name="connsiteX14" fmla="*/ 12890 w 64889"/>
                <a:gd name="connsiteY14" fmla="*/ 16298 h 204600"/>
                <a:gd name="connsiteX15" fmla="*/ 28960 w 64889"/>
                <a:gd name="connsiteY15" fmla="*/ 32507 h 204600"/>
                <a:gd name="connsiteX16" fmla="*/ 45031 w 64889"/>
                <a:gd name="connsiteY16" fmla="*/ 16298 h 20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889" h="204600">
                  <a:moveTo>
                    <a:pt x="43818" y="69512"/>
                  </a:moveTo>
                  <a:lnTo>
                    <a:pt x="1367" y="72877"/>
                  </a:lnTo>
                  <a:lnTo>
                    <a:pt x="1367" y="82357"/>
                  </a:lnTo>
                  <a:cubicBezTo>
                    <a:pt x="21077" y="82357"/>
                    <a:pt x="23806" y="84192"/>
                    <a:pt x="23806" y="99178"/>
                  </a:cubicBezTo>
                  <a:lnTo>
                    <a:pt x="23806" y="181446"/>
                  </a:lnTo>
                  <a:cubicBezTo>
                    <a:pt x="23806" y="195209"/>
                    <a:pt x="20470" y="195209"/>
                    <a:pt x="154" y="195209"/>
                  </a:cubicBezTo>
                  <a:lnTo>
                    <a:pt x="154" y="204689"/>
                  </a:lnTo>
                  <a:cubicBezTo>
                    <a:pt x="9857" y="204384"/>
                    <a:pt x="26231" y="203772"/>
                    <a:pt x="33509" y="203772"/>
                  </a:cubicBezTo>
                  <a:cubicBezTo>
                    <a:pt x="44121" y="203772"/>
                    <a:pt x="54734" y="204384"/>
                    <a:pt x="65043" y="204689"/>
                  </a:cubicBezTo>
                  <a:lnTo>
                    <a:pt x="65043" y="195209"/>
                  </a:lnTo>
                  <a:cubicBezTo>
                    <a:pt x="45031" y="195209"/>
                    <a:pt x="43818" y="193679"/>
                    <a:pt x="43818" y="181752"/>
                  </a:cubicBezTo>
                  <a:lnTo>
                    <a:pt x="43818" y="69512"/>
                  </a:lnTo>
                  <a:close/>
                  <a:moveTo>
                    <a:pt x="45031" y="16298"/>
                  </a:moveTo>
                  <a:cubicBezTo>
                    <a:pt x="45031" y="6511"/>
                    <a:pt x="37450" y="89"/>
                    <a:pt x="28960" y="89"/>
                  </a:cubicBezTo>
                  <a:cubicBezTo>
                    <a:pt x="19560" y="89"/>
                    <a:pt x="12890" y="8346"/>
                    <a:pt x="12890" y="16298"/>
                  </a:cubicBezTo>
                  <a:cubicBezTo>
                    <a:pt x="12890" y="24555"/>
                    <a:pt x="19560" y="32507"/>
                    <a:pt x="28960" y="32507"/>
                  </a:cubicBezTo>
                  <a:cubicBezTo>
                    <a:pt x="37450" y="32507"/>
                    <a:pt x="45031" y="26084"/>
                    <a:pt x="45031" y="16298"/>
                  </a:cubicBezTo>
                  <a:close/>
                </a:path>
              </a:pathLst>
            </a:custGeom>
            <a:solidFill>
              <a:srgbClr val="000000"/>
            </a:solidFill>
            <a:ln w="30430" cap="flat">
              <a:noFill/>
              <a:prstDash val="solid"/>
              <a:miter/>
            </a:ln>
          </p:spPr>
          <p:txBody>
            <a:bodyPr rtlCol="0" anchor="ctr"/>
            <a:lstStyle/>
            <a:p>
              <a:endParaRPr lang="en-IN"/>
            </a:p>
          </p:txBody>
        </p:sp>
        <p:sp>
          <p:nvSpPr>
            <p:cNvPr id="168" name="Freeform: Shape 167">
              <a:extLst>
                <a:ext uri="{FF2B5EF4-FFF2-40B4-BE49-F238E27FC236}">
                  <a16:creationId xmlns:a16="http://schemas.microsoft.com/office/drawing/2014/main" id="{523B42D3-484C-2C36-8BA9-44F8850C7BD7}"/>
                </a:ext>
              </a:extLst>
            </p:cNvPr>
            <p:cNvSpPr/>
            <p:nvPr>
              <p:custDataLst>
                <p:tags r:id="rId160"/>
              </p:custDataLst>
            </p:nvPr>
          </p:nvSpPr>
          <p:spPr>
            <a:xfrm>
              <a:off x="7330948" y="5057456"/>
              <a:ext cx="149487" cy="215610"/>
            </a:xfrm>
            <a:custGeom>
              <a:avLst/>
              <a:gdLst>
                <a:gd name="connsiteX0" fmla="*/ 43821 w 149487"/>
                <a:gd name="connsiteY0" fmla="*/ 97037 h 215610"/>
                <a:gd name="connsiteX1" fmla="*/ 43821 w 149487"/>
                <a:gd name="connsiteY1" fmla="*/ 89 h 215610"/>
                <a:gd name="connsiteX2" fmla="*/ 157 w 149487"/>
                <a:gd name="connsiteY2" fmla="*/ 3453 h 215610"/>
                <a:gd name="connsiteX3" fmla="*/ 157 w 149487"/>
                <a:gd name="connsiteY3" fmla="*/ 12934 h 215610"/>
                <a:gd name="connsiteX4" fmla="*/ 23808 w 149487"/>
                <a:gd name="connsiteY4" fmla="*/ 30060 h 215610"/>
                <a:gd name="connsiteX5" fmla="*/ 23808 w 149487"/>
                <a:gd name="connsiteY5" fmla="*/ 212335 h 215610"/>
                <a:gd name="connsiteX6" fmla="*/ 31389 w 149487"/>
                <a:gd name="connsiteY6" fmla="*/ 212335 h 215610"/>
                <a:gd name="connsiteX7" fmla="*/ 42305 w 149487"/>
                <a:gd name="connsiteY7" fmla="*/ 193374 h 215610"/>
                <a:gd name="connsiteX8" fmla="*/ 82027 w 149487"/>
                <a:gd name="connsiteY8" fmla="*/ 215699 h 215610"/>
                <a:gd name="connsiteX9" fmla="*/ 149645 w 149487"/>
                <a:gd name="connsiteY9" fmla="*/ 146276 h 215610"/>
                <a:gd name="connsiteX10" fmla="*/ 85362 w 149487"/>
                <a:gd name="connsiteY10" fmla="*/ 77158 h 215610"/>
                <a:gd name="connsiteX11" fmla="*/ 43821 w 149487"/>
                <a:gd name="connsiteY11" fmla="*/ 97037 h 215610"/>
                <a:gd name="connsiteX12" fmla="*/ 44730 w 149487"/>
                <a:gd name="connsiteY12" fmla="*/ 177470 h 215610"/>
                <a:gd name="connsiteX13" fmla="*/ 44730 w 149487"/>
                <a:gd name="connsiteY13" fmla="*/ 114469 h 215610"/>
                <a:gd name="connsiteX14" fmla="*/ 48066 w 149487"/>
                <a:gd name="connsiteY14" fmla="*/ 103460 h 215610"/>
                <a:gd name="connsiteX15" fmla="*/ 83846 w 149487"/>
                <a:gd name="connsiteY15" fmla="*/ 83886 h 215610"/>
                <a:gd name="connsiteX16" fmla="*/ 115684 w 149487"/>
                <a:gd name="connsiteY16" fmla="*/ 103460 h 215610"/>
                <a:gd name="connsiteX17" fmla="*/ 124477 w 149487"/>
                <a:gd name="connsiteY17" fmla="*/ 145970 h 215610"/>
                <a:gd name="connsiteX18" fmla="*/ 115077 w 149487"/>
                <a:gd name="connsiteY18" fmla="*/ 189398 h 215610"/>
                <a:gd name="connsiteX19" fmla="*/ 80814 w 149487"/>
                <a:gd name="connsiteY19" fmla="*/ 208971 h 215610"/>
                <a:gd name="connsiteX20" fmla="*/ 48976 w 149487"/>
                <a:gd name="connsiteY20" fmla="*/ 190315 h 215610"/>
                <a:gd name="connsiteX21" fmla="*/ 44730 w 149487"/>
                <a:gd name="connsiteY21" fmla="*/ 177470 h 21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9487" h="215610">
                  <a:moveTo>
                    <a:pt x="43821" y="97037"/>
                  </a:moveTo>
                  <a:lnTo>
                    <a:pt x="43821" y="89"/>
                  </a:lnTo>
                  <a:lnTo>
                    <a:pt x="157" y="3453"/>
                  </a:lnTo>
                  <a:lnTo>
                    <a:pt x="157" y="12934"/>
                  </a:lnTo>
                  <a:cubicBezTo>
                    <a:pt x="21383" y="12934"/>
                    <a:pt x="23808" y="15075"/>
                    <a:pt x="23808" y="30060"/>
                  </a:cubicBezTo>
                  <a:lnTo>
                    <a:pt x="23808" y="212335"/>
                  </a:lnTo>
                  <a:lnTo>
                    <a:pt x="31389" y="212335"/>
                  </a:lnTo>
                  <a:cubicBezTo>
                    <a:pt x="31692" y="212029"/>
                    <a:pt x="34118" y="207748"/>
                    <a:pt x="42305" y="193374"/>
                  </a:cubicBezTo>
                  <a:cubicBezTo>
                    <a:pt x="46853" y="200408"/>
                    <a:pt x="59588" y="215699"/>
                    <a:pt x="82027" y="215699"/>
                  </a:cubicBezTo>
                  <a:cubicBezTo>
                    <a:pt x="118110" y="215699"/>
                    <a:pt x="149645" y="185728"/>
                    <a:pt x="149645" y="146276"/>
                  </a:cubicBezTo>
                  <a:cubicBezTo>
                    <a:pt x="149645" y="107435"/>
                    <a:pt x="119929" y="77158"/>
                    <a:pt x="85362" y="77158"/>
                  </a:cubicBezTo>
                  <a:cubicBezTo>
                    <a:pt x="61711" y="77158"/>
                    <a:pt x="48672" y="91532"/>
                    <a:pt x="43821" y="97037"/>
                  </a:cubicBezTo>
                  <a:close/>
                  <a:moveTo>
                    <a:pt x="44730" y="177470"/>
                  </a:moveTo>
                  <a:lnTo>
                    <a:pt x="44730" y="114469"/>
                  </a:lnTo>
                  <a:cubicBezTo>
                    <a:pt x="44730" y="108659"/>
                    <a:pt x="44730" y="108353"/>
                    <a:pt x="48066" y="103460"/>
                  </a:cubicBezTo>
                  <a:cubicBezTo>
                    <a:pt x="59891" y="86333"/>
                    <a:pt x="76569" y="83886"/>
                    <a:pt x="83846" y="83886"/>
                  </a:cubicBezTo>
                  <a:cubicBezTo>
                    <a:pt x="97491" y="83886"/>
                    <a:pt x="108407" y="91838"/>
                    <a:pt x="115684" y="103460"/>
                  </a:cubicBezTo>
                  <a:cubicBezTo>
                    <a:pt x="123568" y="115999"/>
                    <a:pt x="124477" y="133431"/>
                    <a:pt x="124477" y="145970"/>
                  </a:cubicBezTo>
                  <a:cubicBezTo>
                    <a:pt x="124477" y="157286"/>
                    <a:pt x="123871" y="175636"/>
                    <a:pt x="115077" y="189398"/>
                  </a:cubicBezTo>
                  <a:cubicBezTo>
                    <a:pt x="108710" y="198879"/>
                    <a:pt x="97188" y="208971"/>
                    <a:pt x="80814" y="208971"/>
                  </a:cubicBezTo>
                  <a:cubicBezTo>
                    <a:pt x="67169" y="208971"/>
                    <a:pt x="56253" y="201631"/>
                    <a:pt x="48976" y="190315"/>
                  </a:cubicBezTo>
                  <a:cubicBezTo>
                    <a:pt x="44730" y="183893"/>
                    <a:pt x="44730" y="182975"/>
                    <a:pt x="44730" y="177470"/>
                  </a:cubicBezTo>
                  <a:close/>
                </a:path>
              </a:pathLst>
            </a:custGeom>
            <a:solidFill>
              <a:srgbClr val="000000"/>
            </a:solidFill>
            <a:ln w="30430" cap="flat">
              <a:noFill/>
              <a:prstDash val="solid"/>
              <a:miter/>
            </a:ln>
          </p:spPr>
          <p:txBody>
            <a:bodyPr rtlCol="0" anchor="ctr"/>
            <a:lstStyle/>
            <a:p>
              <a:endParaRPr lang="en-IN"/>
            </a:p>
          </p:txBody>
        </p:sp>
        <p:sp>
          <p:nvSpPr>
            <p:cNvPr id="169" name="Freeform: Shape 168">
              <a:extLst>
                <a:ext uri="{FF2B5EF4-FFF2-40B4-BE49-F238E27FC236}">
                  <a16:creationId xmlns:a16="http://schemas.microsoft.com/office/drawing/2014/main" id="{E76A8601-CD1E-B032-B7EE-6778A38EB4C1}"/>
                </a:ext>
              </a:extLst>
            </p:cNvPr>
            <p:cNvSpPr/>
            <p:nvPr>
              <p:custDataLst>
                <p:tags r:id="rId161"/>
              </p:custDataLst>
            </p:nvPr>
          </p:nvSpPr>
          <p:spPr>
            <a:xfrm>
              <a:off x="7499404" y="5134525"/>
              <a:ext cx="101881" cy="135176"/>
            </a:xfrm>
            <a:custGeom>
              <a:avLst/>
              <a:gdLst>
                <a:gd name="connsiteX0" fmla="*/ 42310 w 101881"/>
                <a:gd name="connsiteY0" fmla="*/ 33730 h 135176"/>
                <a:gd name="connsiteX1" fmla="*/ 42310 w 101881"/>
                <a:gd name="connsiteY1" fmla="*/ 89 h 135176"/>
                <a:gd name="connsiteX2" fmla="*/ 163 w 101881"/>
                <a:gd name="connsiteY2" fmla="*/ 3453 h 135176"/>
                <a:gd name="connsiteX3" fmla="*/ 163 w 101881"/>
                <a:gd name="connsiteY3" fmla="*/ 12934 h 135176"/>
                <a:gd name="connsiteX4" fmla="*/ 23814 w 101881"/>
                <a:gd name="connsiteY4" fmla="*/ 30060 h 135176"/>
                <a:gd name="connsiteX5" fmla="*/ 23814 w 101881"/>
                <a:gd name="connsiteY5" fmla="*/ 112023 h 135176"/>
                <a:gd name="connsiteX6" fmla="*/ 163 w 101881"/>
                <a:gd name="connsiteY6" fmla="*/ 125785 h 135176"/>
                <a:gd name="connsiteX7" fmla="*/ 163 w 101881"/>
                <a:gd name="connsiteY7" fmla="*/ 135266 h 135176"/>
                <a:gd name="connsiteX8" fmla="*/ 34730 w 101881"/>
                <a:gd name="connsiteY8" fmla="*/ 134348 h 135176"/>
                <a:gd name="connsiteX9" fmla="*/ 73239 w 101881"/>
                <a:gd name="connsiteY9" fmla="*/ 135266 h 135176"/>
                <a:gd name="connsiteX10" fmla="*/ 73239 w 101881"/>
                <a:gd name="connsiteY10" fmla="*/ 125785 h 135176"/>
                <a:gd name="connsiteX11" fmla="*/ 66871 w 101881"/>
                <a:gd name="connsiteY11" fmla="*/ 125785 h 135176"/>
                <a:gd name="connsiteX12" fmla="*/ 43826 w 101881"/>
                <a:gd name="connsiteY12" fmla="*/ 111411 h 135176"/>
                <a:gd name="connsiteX13" fmla="*/ 43826 w 101881"/>
                <a:gd name="connsiteY13" fmla="*/ 64313 h 135176"/>
                <a:gd name="connsiteX14" fmla="*/ 79606 w 101881"/>
                <a:gd name="connsiteY14" fmla="*/ 6817 h 135176"/>
                <a:gd name="connsiteX15" fmla="*/ 82942 w 101881"/>
                <a:gd name="connsiteY15" fmla="*/ 7123 h 135176"/>
                <a:gd name="connsiteX16" fmla="*/ 75968 w 101881"/>
                <a:gd name="connsiteY16" fmla="*/ 19050 h 135176"/>
                <a:gd name="connsiteX17" fmla="*/ 89006 w 101881"/>
                <a:gd name="connsiteY17" fmla="*/ 32201 h 135176"/>
                <a:gd name="connsiteX18" fmla="*/ 102045 w 101881"/>
                <a:gd name="connsiteY18" fmla="*/ 18745 h 135176"/>
                <a:gd name="connsiteX19" fmla="*/ 79606 w 101881"/>
                <a:gd name="connsiteY19" fmla="*/ 89 h 135176"/>
                <a:gd name="connsiteX20" fmla="*/ 42310 w 101881"/>
                <a:gd name="connsiteY20" fmla="*/ 33730 h 13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1881" h="135176">
                  <a:moveTo>
                    <a:pt x="42310" y="33730"/>
                  </a:moveTo>
                  <a:lnTo>
                    <a:pt x="42310" y="89"/>
                  </a:lnTo>
                  <a:lnTo>
                    <a:pt x="163" y="3453"/>
                  </a:lnTo>
                  <a:lnTo>
                    <a:pt x="163" y="12934"/>
                  </a:lnTo>
                  <a:cubicBezTo>
                    <a:pt x="21388" y="12934"/>
                    <a:pt x="23814" y="15075"/>
                    <a:pt x="23814" y="30060"/>
                  </a:cubicBezTo>
                  <a:lnTo>
                    <a:pt x="23814" y="112023"/>
                  </a:lnTo>
                  <a:cubicBezTo>
                    <a:pt x="23814" y="125785"/>
                    <a:pt x="20478" y="125785"/>
                    <a:pt x="163" y="125785"/>
                  </a:cubicBezTo>
                  <a:lnTo>
                    <a:pt x="163" y="135266"/>
                  </a:lnTo>
                  <a:cubicBezTo>
                    <a:pt x="11988" y="134960"/>
                    <a:pt x="26240" y="134348"/>
                    <a:pt x="34730" y="134348"/>
                  </a:cubicBezTo>
                  <a:cubicBezTo>
                    <a:pt x="46859" y="134348"/>
                    <a:pt x="61110" y="134348"/>
                    <a:pt x="73239" y="135266"/>
                  </a:cubicBezTo>
                  <a:lnTo>
                    <a:pt x="73239" y="125785"/>
                  </a:lnTo>
                  <a:lnTo>
                    <a:pt x="66871" y="125785"/>
                  </a:lnTo>
                  <a:cubicBezTo>
                    <a:pt x="44433" y="125785"/>
                    <a:pt x="43826" y="122421"/>
                    <a:pt x="43826" y="111411"/>
                  </a:cubicBezTo>
                  <a:lnTo>
                    <a:pt x="43826" y="64313"/>
                  </a:lnTo>
                  <a:cubicBezTo>
                    <a:pt x="43826" y="34036"/>
                    <a:pt x="56562" y="6817"/>
                    <a:pt x="79606" y="6817"/>
                  </a:cubicBezTo>
                  <a:cubicBezTo>
                    <a:pt x="81729" y="6817"/>
                    <a:pt x="82335" y="6817"/>
                    <a:pt x="82942" y="7123"/>
                  </a:cubicBezTo>
                  <a:cubicBezTo>
                    <a:pt x="82032" y="7429"/>
                    <a:pt x="75968" y="11099"/>
                    <a:pt x="75968" y="19050"/>
                  </a:cubicBezTo>
                  <a:cubicBezTo>
                    <a:pt x="75968" y="27614"/>
                    <a:pt x="82335" y="32201"/>
                    <a:pt x="89006" y="32201"/>
                  </a:cubicBezTo>
                  <a:cubicBezTo>
                    <a:pt x="94464" y="32201"/>
                    <a:pt x="102045" y="28531"/>
                    <a:pt x="102045" y="18745"/>
                  </a:cubicBezTo>
                  <a:cubicBezTo>
                    <a:pt x="102045" y="8958"/>
                    <a:pt x="92645" y="89"/>
                    <a:pt x="79606" y="89"/>
                  </a:cubicBezTo>
                  <a:cubicBezTo>
                    <a:pt x="57471" y="89"/>
                    <a:pt x="46555" y="20580"/>
                    <a:pt x="42310" y="33730"/>
                  </a:cubicBezTo>
                  <a:close/>
                </a:path>
              </a:pathLst>
            </a:custGeom>
            <a:solidFill>
              <a:srgbClr val="000000"/>
            </a:solidFill>
            <a:ln w="30430" cap="flat">
              <a:noFill/>
              <a:prstDash val="solid"/>
              <a:miter/>
            </a:ln>
          </p:spPr>
          <p:txBody>
            <a:bodyPr rtlCol="0" anchor="ctr"/>
            <a:lstStyle/>
            <a:p>
              <a:endParaRPr lang="en-IN"/>
            </a:p>
          </p:txBody>
        </p:sp>
        <p:sp>
          <p:nvSpPr>
            <p:cNvPr id="170" name="Freeform: Shape 169">
              <a:extLst>
                <a:ext uri="{FF2B5EF4-FFF2-40B4-BE49-F238E27FC236}">
                  <a16:creationId xmlns:a16="http://schemas.microsoft.com/office/drawing/2014/main" id="{C2AA7BC0-B885-D89B-15D2-F35F6698CAB2}"/>
                </a:ext>
              </a:extLst>
            </p:cNvPr>
            <p:cNvSpPr/>
            <p:nvPr>
              <p:custDataLst>
                <p:tags r:id="rId162"/>
              </p:custDataLst>
            </p:nvPr>
          </p:nvSpPr>
          <p:spPr>
            <a:xfrm>
              <a:off x="7619682" y="5065101"/>
              <a:ext cx="64889" cy="204600"/>
            </a:xfrm>
            <a:custGeom>
              <a:avLst/>
              <a:gdLst>
                <a:gd name="connsiteX0" fmla="*/ 43830 w 64889"/>
                <a:gd name="connsiteY0" fmla="*/ 69512 h 204600"/>
                <a:gd name="connsiteX1" fmla="*/ 1379 w 64889"/>
                <a:gd name="connsiteY1" fmla="*/ 72877 h 204600"/>
                <a:gd name="connsiteX2" fmla="*/ 1379 w 64889"/>
                <a:gd name="connsiteY2" fmla="*/ 82357 h 204600"/>
                <a:gd name="connsiteX3" fmla="*/ 23818 w 64889"/>
                <a:gd name="connsiteY3" fmla="*/ 99178 h 204600"/>
                <a:gd name="connsiteX4" fmla="*/ 23818 w 64889"/>
                <a:gd name="connsiteY4" fmla="*/ 181446 h 204600"/>
                <a:gd name="connsiteX5" fmla="*/ 167 w 64889"/>
                <a:gd name="connsiteY5" fmla="*/ 195209 h 204600"/>
                <a:gd name="connsiteX6" fmla="*/ 167 w 64889"/>
                <a:gd name="connsiteY6" fmla="*/ 204689 h 204600"/>
                <a:gd name="connsiteX7" fmla="*/ 33521 w 64889"/>
                <a:gd name="connsiteY7" fmla="*/ 203772 h 204600"/>
                <a:gd name="connsiteX8" fmla="*/ 65056 w 64889"/>
                <a:gd name="connsiteY8" fmla="*/ 204689 h 204600"/>
                <a:gd name="connsiteX9" fmla="*/ 65056 w 64889"/>
                <a:gd name="connsiteY9" fmla="*/ 195209 h 204600"/>
                <a:gd name="connsiteX10" fmla="*/ 43830 w 64889"/>
                <a:gd name="connsiteY10" fmla="*/ 181752 h 204600"/>
                <a:gd name="connsiteX11" fmla="*/ 43830 w 64889"/>
                <a:gd name="connsiteY11" fmla="*/ 69512 h 204600"/>
                <a:gd name="connsiteX12" fmla="*/ 45043 w 64889"/>
                <a:gd name="connsiteY12" fmla="*/ 16298 h 204600"/>
                <a:gd name="connsiteX13" fmla="*/ 28972 w 64889"/>
                <a:gd name="connsiteY13" fmla="*/ 89 h 204600"/>
                <a:gd name="connsiteX14" fmla="*/ 12902 w 64889"/>
                <a:gd name="connsiteY14" fmla="*/ 16298 h 204600"/>
                <a:gd name="connsiteX15" fmla="*/ 28972 w 64889"/>
                <a:gd name="connsiteY15" fmla="*/ 32507 h 204600"/>
                <a:gd name="connsiteX16" fmla="*/ 45043 w 64889"/>
                <a:gd name="connsiteY16" fmla="*/ 16298 h 20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889" h="204600">
                  <a:moveTo>
                    <a:pt x="43830" y="69512"/>
                  </a:moveTo>
                  <a:lnTo>
                    <a:pt x="1379" y="72877"/>
                  </a:lnTo>
                  <a:lnTo>
                    <a:pt x="1379" y="82357"/>
                  </a:lnTo>
                  <a:cubicBezTo>
                    <a:pt x="21089" y="82357"/>
                    <a:pt x="23818" y="84192"/>
                    <a:pt x="23818" y="99178"/>
                  </a:cubicBezTo>
                  <a:lnTo>
                    <a:pt x="23818" y="181446"/>
                  </a:lnTo>
                  <a:cubicBezTo>
                    <a:pt x="23818" y="195209"/>
                    <a:pt x="20482" y="195209"/>
                    <a:pt x="167" y="195209"/>
                  </a:cubicBezTo>
                  <a:lnTo>
                    <a:pt x="167" y="204689"/>
                  </a:lnTo>
                  <a:cubicBezTo>
                    <a:pt x="9870" y="204384"/>
                    <a:pt x="26243" y="203772"/>
                    <a:pt x="33521" y="203772"/>
                  </a:cubicBezTo>
                  <a:cubicBezTo>
                    <a:pt x="44133" y="203772"/>
                    <a:pt x="54746" y="204384"/>
                    <a:pt x="65056" y="204689"/>
                  </a:cubicBezTo>
                  <a:lnTo>
                    <a:pt x="65056" y="195209"/>
                  </a:lnTo>
                  <a:cubicBezTo>
                    <a:pt x="45043" y="195209"/>
                    <a:pt x="43830" y="193679"/>
                    <a:pt x="43830" y="181752"/>
                  </a:cubicBezTo>
                  <a:lnTo>
                    <a:pt x="43830" y="69512"/>
                  </a:lnTo>
                  <a:close/>
                  <a:moveTo>
                    <a:pt x="45043" y="16298"/>
                  </a:moveTo>
                  <a:cubicBezTo>
                    <a:pt x="45043" y="6511"/>
                    <a:pt x="37463" y="89"/>
                    <a:pt x="28972" y="89"/>
                  </a:cubicBezTo>
                  <a:cubicBezTo>
                    <a:pt x="19573" y="89"/>
                    <a:pt x="12902" y="8346"/>
                    <a:pt x="12902" y="16298"/>
                  </a:cubicBezTo>
                  <a:cubicBezTo>
                    <a:pt x="12902" y="24555"/>
                    <a:pt x="19573" y="32507"/>
                    <a:pt x="28972" y="32507"/>
                  </a:cubicBezTo>
                  <a:cubicBezTo>
                    <a:pt x="37463" y="32507"/>
                    <a:pt x="45043" y="26084"/>
                    <a:pt x="45043" y="16298"/>
                  </a:cubicBezTo>
                  <a:close/>
                </a:path>
              </a:pathLst>
            </a:custGeom>
            <a:solidFill>
              <a:srgbClr val="000000"/>
            </a:solidFill>
            <a:ln w="30430" cap="flat">
              <a:noFill/>
              <a:prstDash val="solid"/>
              <a:miter/>
            </a:ln>
          </p:spPr>
          <p:txBody>
            <a:bodyPr rtlCol="0" anchor="ctr"/>
            <a:lstStyle/>
            <a:p>
              <a:endParaRPr lang="en-IN"/>
            </a:p>
          </p:txBody>
        </p:sp>
        <p:sp>
          <p:nvSpPr>
            <p:cNvPr id="171" name="Freeform: Shape 170">
              <a:extLst>
                <a:ext uri="{FF2B5EF4-FFF2-40B4-BE49-F238E27FC236}">
                  <a16:creationId xmlns:a16="http://schemas.microsoft.com/office/drawing/2014/main" id="{E7F9AB09-E2E0-C7F8-63ED-1D935312F14D}"/>
                </a:ext>
              </a:extLst>
            </p:cNvPr>
            <p:cNvSpPr/>
            <p:nvPr>
              <p:custDataLst>
                <p:tags r:id="rId163"/>
              </p:custDataLst>
            </p:nvPr>
          </p:nvSpPr>
          <p:spPr>
            <a:xfrm>
              <a:off x="7703607" y="5134525"/>
              <a:ext cx="152519" cy="138541"/>
            </a:xfrm>
            <a:custGeom>
              <a:avLst/>
              <a:gdLst>
                <a:gd name="connsiteX0" fmla="*/ 109025 w 152519"/>
                <a:gd name="connsiteY0" fmla="*/ 111105 h 138541"/>
                <a:gd name="connsiteX1" fmla="*/ 109025 w 152519"/>
                <a:gd name="connsiteY1" fmla="*/ 138630 h 138541"/>
                <a:gd name="connsiteX2" fmla="*/ 152689 w 152519"/>
                <a:gd name="connsiteY2" fmla="*/ 135266 h 138541"/>
                <a:gd name="connsiteX3" fmla="*/ 152689 w 152519"/>
                <a:gd name="connsiteY3" fmla="*/ 125785 h 138541"/>
                <a:gd name="connsiteX4" fmla="*/ 129038 w 152519"/>
                <a:gd name="connsiteY4" fmla="*/ 108659 h 138541"/>
                <a:gd name="connsiteX5" fmla="*/ 129038 w 152519"/>
                <a:gd name="connsiteY5" fmla="*/ 89 h 138541"/>
                <a:gd name="connsiteX6" fmla="*/ 84464 w 152519"/>
                <a:gd name="connsiteY6" fmla="*/ 3453 h 138541"/>
                <a:gd name="connsiteX7" fmla="*/ 84464 w 152519"/>
                <a:gd name="connsiteY7" fmla="*/ 12934 h 138541"/>
                <a:gd name="connsiteX8" fmla="*/ 108116 w 152519"/>
                <a:gd name="connsiteY8" fmla="*/ 30060 h 138541"/>
                <a:gd name="connsiteX9" fmla="*/ 108116 w 152519"/>
                <a:gd name="connsiteY9" fmla="*/ 84498 h 138541"/>
                <a:gd name="connsiteX10" fmla="*/ 71426 w 152519"/>
                <a:gd name="connsiteY10" fmla="*/ 131902 h 138541"/>
                <a:gd name="connsiteX11" fmla="*/ 44743 w 152519"/>
                <a:gd name="connsiteY11" fmla="*/ 101625 h 138541"/>
                <a:gd name="connsiteX12" fmla="*/ 44743 w 152519"/>
                <a:gd name="connsiteY12" fmla="*/ 89 h 138541"/>
                <a:gd name="connsiteX13" fmla="*/ 169 w 152519"/>
                <a:gd name="connsiteY13" fmla="*/ 3453 h 138541"/>
                <a:gd name="connsiteX14" fmla="*/ 169 w 152519"/>
                <a:gd name="connsiteY14" fmla="*/ 12934 h 138541"/>
                <a:gd name="connsiteX15" fmla="*/ 23820 w 152519"/>
                <a:gd name="connsiteY15" fmla="*/ 41070 h 138541"/>
                <a:gd name="connsiteX16" fmla="*/ 23820 w 152519"/>
                <a:gd name="connsiteY16" fmla="*/ 86945 h 138541"/>
                <a:gd name="connsiteX17" fmla="*/ 69910 w 152519"/>
                <a:gd name="connsiteY17" fmla="*/ 138630 h 138541"/>
                <a:gd name="connsiteX18" fmla="*/ 109025 w 152519"/>
                <a:gd name="connsiteY18" fmla="*/ 111105 h 13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2519" h="138541">
                  <a:moveTo>
                    <a:pt x="109025" y="111105"/>
                  </a:moveTo>
                  <a:lnTo>
                    <a:pt x="109025" y="138630"/>
                  </a:lnTo>
                  <a:lnTo>
                    <a:pt x="152689" y="135266"/>
                  </a:lnTo>
                  <a:lnTo>
                    <a:pt x="152689" y="125785"/>
                  </a:lnTo>
                  <a:cubicBezTo>
                    <a:pt x="131464" y="125785"/>
                    <a:pt x="129038" y="123644"/>
                    <a:pt x="129038" y="108659"/>
                  </a:cubicBezTo>
                  <a:lnTo>
                    <a:pt x="129038" y="89"/>
                  </a:lnTo>
                  <a:lnTo>
                    <a:pt x="84464" y="3453"/>
                  </a:lnTo>
                  <a:lnTo>
                    <a:pt x="84464" y="12934"/>
                  </a:lnTo>
                  <a:cubicBezTo>
                    <a:pt x="105690" y="12934"/>
                    <a:pt x="108116" y="15075"/>
                    <a:pt x="108116" y="30060"/>
                  </a:cubicBezTo>
                  <a:lnTo>
                    <a:pt x="108116" y="84498"/>
                  </a:lnTo>
                  <a:cubicBezTo>
                    <a:pt x="108116" y="111105"/>
                    <a:pt x="93561" y="131902"/>
                    <a:pt x="71426" y="131902"/>
                  </a:cubicBezTo>
                  <a:cubicBezTo>
                    <a:pt x="45956" y="131902"/>
                    <a:pt x="44743" y="117528"/>
                    <a:pt x="44743" y="101625"/>
                  </a:cubicBezTo>
                  <a:lnTo>
                    <a:pt x="44743" y="89"/>
                  </a:lnTo>
                  <a:lnTo>
                    <a:pt x="169" y="3453"/>
                  </a:lnTo>
                  <a:lnTo>
                    <a:pt x="169" y="12934"/>
                  </a:lnTo>
                  <a:cubicBezTo>
                    <a:pt x="23820" y="12934"/>
                    <a:pt x="23820" y="13851"/>
                    <a:pt x="23820" y="41070"/>
                  </a:cubicBezTo>
                  <a:lnTo>
                    <a:pt x="23820" y="86945"/>
                  </a:lnTo>
                  <a:cubicBezTo>
                    <a:pt x="23820" y="110800"/>
                    <a:pt x="23820" y="138630"/>
                    <a:pt x="69910" y="138630"/>
                  </a:cubicBezTo>
                  <a:cubicBezTo>
                    <a:pt x="86890" y="138630"/>
                    <a:pt x="100232" y="130067"/>
                    <a:pt x="109025" y="111105"/>
                  </a:cubicBezTo>
                  <a:close/>
                </a:path>
              </a:pathLst>
            </a:custGeom>
            <a:solidFill>
              <a:srgbClr val="000000"/>
            </a:solidFill>
            <a:ln w="30430" cap="flat">
              <a:noFill/>
              <a:prstDash val="solid"/>
              <a:miter/>
            </a:ln>
          </p:spPr>
          <p:txBody>
            <a:bodyPr rtlCol="0" anchor="ctr"/>
            <a:lstStyle/>
            <a:p>
              <a:endParaRPr lang="en-IN"/>
            </a:p>
          </p:txBody>
        </p:sp>
        <p:sp>
          <p:nvSpPr>
            <p:cNvPr id="172" name="Freeform: Shape 171">
              <a:extLst>
                <a:ext uri="{FF2B5EF4-FFF2-40B4-BE49-F238E27FC236}">
                  <a16:creationId xmlns:a16="http://schemas.microsoft.com/office/drawing/2014/main" id="{EBB4398F-E60D-E34C-F2EE-3539994E2700}"/>
                </a:ext>
              </a:extLst>
            </p:cNvPr>
            <p:cNvSpPr/>
            <p:nvPr>
              <p:custDataLst>
                <p:tags r:id="rId164"/>
              </p:custDataLst>
            </p:nvPr>
          </p:nvSpPr>
          <p:spPr>
            <a:xfrm>
              <a:off x="7872063" y="5134525"/>
              <a:ext cx="236814" cy="135176"/>
            </a:xfrm>
            <a:custGeom>
              <a:avLst/>
              <a:gdLst>
                <a:gd name="connsiteX0" fmla="*/ 23826 w 236814"/>
                <a:gd name="connsiteY0" fmla="*/ 30060 h 135176"/>
                <a:gd name="connsiteX1" fmla="*/ 23826 w 236814"/>
                <a:gd name="connsiteY1" fmla="*/ 112023 h 135176"/>
                <a:gd name="connsiteX2" fmla="*/ 175 w 236814"/>
                <a:gd name="connsiteY2" fmla="*/ 125785 h 135176"/>
                <a:gd name="connsiteX3" fmla="*/ 175 w 236814"/>
                <a:gd name="connsiteY3" fmla="*/ 135266 h 135176"/>
                <a:gd name="connsiteX4" fmla="*/ 34439 w 236814"/>
                <a:gd name="connsiteY4" fmla="*/ 134348 h 135176"/>
                <a:gd name="connsiteX5" fmla="*/ 68399 w 236814"/>
                <a:gd name="connsiteY5" fmla="*/ 135266 h 135176"/>
                <a:gd name="connsiteX6" fmla="*/ 68399 w 236814"/>
                <a:gd name="connsiteY6" fmla="*/ 125785 h 135176"/>
                <a:gd name="connsiteX7" fmla="*/ 44748 w 236814"/>
                <a:gd name="connsiteY7" fmla="*/ 112023 h 135176"/>
                <a:gd name="connsiteX8" fmla="*/ 44748 w 236814"/>
                <a:gd name="connsiteY8" fmla="*/ 55750 h 135176"/>
                <a:gd name="connsiteX9" fmla="*/ 85683 w 236814"/>
                <a:gd name="connsiteY9" fmla="*/ 6817 h 135176"/>
                <a:gd name="connsiteX10" fmla="*/ 108121 w 236814"/>
                <a:gd name="connsiteY10" fmla="*/ 40764 h 135176"/>
                <a:gd name="connsiteX11" fmla="*/ 108121 w 236814"/>
                <a:gd name="connsiteY11" fmla="*/ 112023 h 135176"/>
                <a:gd name="connsiteX12" fmla="*/ 84470 w 236814"/>
                <a:gd name="connsiteY12" fmla="*/ 125785 h 135176"/>
                <a:gd name="connsiteX13" fmla="*/ 84470 w 236814"/>
                <a:gd name="connsiteY13" fmla="*/ 135266 h 135176"/>
                <a:gd name="connsiteX14" fmla="*/ 118734 w 236814"/>
                <a:gd name="connsiteY14" fmla="*/ 134348 h 135176"/>
                <a:gd name="connsiteX15" fmla="*/ 152694 w 236814"/>
                <a:gd name="connsiteY15" fmla="*/ 135266 h 135176"/>
                <a:gd name="connsiteX16" fmla="*/ 152694 w 236814"/>
                <a:gd name="connsiteY16" fmla="*/ 125785 h 135176"/>
                <a:gd name="connsiteX17" fmla="*/ 129043 w 236814"/>
                <a:gd name="connsiteY17" fmla="*/ 112023 h 135176"/>
                <a:gd name="connsiteX18" fmla="*/ 129043 w 236814"/>
                <a:gd name="connsiteY18" fmla="*/ 55750 h 135176"/>
                <a:gd name="connsiteX19" fmla="*/ 169978 w 236814"/>
                <a:gd name="connsiteY19" fmla="*/ 6817 h 135176"/>
                <a:gd name="connsiteX20" fmla="*/ 192416 w 236814"/>
                <a:gd name="connsiteY20" fmla="*/ 40764 h 135176"/>
                <a:gd name="connsiteX21" fmla="*/ 192416 w 236814"/>
                <a:gd name="connsiteY21" fmla="*/ 112023 h 135176"/>
                <a:gd name="connsiteX22" fmla="*/ 168765 w 236814"/>
                <a:gd name="connsiteY22" fmla="*/ 125785 h 135176"/>
                <a:gd name="connsiteX23" fmla="*/ 168765 w 236814"/>
                <a:gd name="connsiteY23" fmla="*/ 135266 h 135176"/>
                <a:gd name="connsiteX24" fmla="*/ 203029 w 236814"/>
                <a:gd name="connsiteY24" fmla="*/ 134348 h 135176"/>
                <a:gd name="connsiteX25" fmla="*/ 236990 w 236814"/>
                <a:gd name="connsiteY25" fmla="*/ 135266 h 135176"/>
                <a:gd name="connsiteX26" fmla="*/ 236990 w 236814"/>
                <a:gd name="connsiteY26" fmla="*/ 125785 h 135176"/>
                <a:gd name="connsiteX27" fmla="*/ 213338 w 236814"/>
                <a:gd name="connsiteY27" fmla="*/ 116610 h 135176"/>
                <a:gd name="connsiteX28" fmla="*/ 213338 w 236814"/>
                <a:gd name="connsiteY28" fmla="*/ 58197 h 135176"/>
                <a:gd name="connsiteX29" fmla="*/ 203939 w 236814"/>
                <a:gd name="connsiteY29" fmla="*/ 11405 h 135176"/>
                <a:gd name="connsiteX30" fmla="*/ 172101 w 236814"/>
                <a:gd name="connsiteY30" fmla="*/ 89 h 135176"/>
                <a:gd name="connsiteX31" fmla="*/ 128134 w 236814"/>
                <a:gd name="connsiteY31" fmla="*/ 30060 h 135176"/>
                <a:gd name="connsiteX32" fmla="*/ 87805 w 236814"/>
                <a:gd name="connsiteY32" fmla="*/ 89 h 135176"/>
                <a:gd name="connsiteX33" fmla="*/ 42929 w 236814"/>
                <a:gd name="connsiteY33" fmla="*/ 32201 h 135176"/>
                <a:gd name="connsiteX34" fmla="*/ 42929 w 236814"/>
                <a:gd name="connsiteY34" fmla="*/ 89 h 135176"/>
                <a:gd name="connsiteX35" fmla="*/ 175 w 236814"/>
                <a:gd name="connsiteY35" fmla="*/ 3453 h 135176"/>
                <a:gd name="connsiteX36" fmla="*/ 175 w 236814"/>
                <a:gd name="connsiteY36" fmla="*/ 12934 h 135176"/>
                <a:gd name="connsiteX37" fmla="*/ 23826 w 236814"/>
                <a:gd name="connsiteY37" fmla="*/ 30060 h 13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6814" h="135176">
                  <a:moveTo>
                    <a:pt x="23826" y="30060"/>
                  </a:moveTo>
                  <a:lnTo>
                    <a:pt x="23826" y="112023"/>
                  </a:lnTo>
                  <a:cubicBezTo>
                    <a:pt x="23826" y="125785"/>
                    <a:pt x="20491" y="125785"/>
                    <a:pt x="175" y="125785"/>
                  </a:cubicBezTo>
                  <a:lnTo>
                    <a:pt x="175" y="135266"/>
                  </a:lnTo>
                  <a:cubicBezTo>
                    <a:pt x="10788" y="134960"/>
                    <a:pt x="26252" y="134348"/>
                    <a:pt x="34439" y="134348"/>
                  </a:cubicBezTo>
                  <a:cubicBezTo>
                    <a:pt x="42322" y="134348"/>
                    <a:pt x="58090" y="134960"/>
                    <a:pt x="68399" y="135266"/>
                  </a:cubicBezTo>
                  <a:lnTo>
                    <a:pt x="68399" y="125785"/>
                  </a:lnTo>
                  <a:cubicBezTo>
                    <a:pt x="48084" y="125785"/>
                    <a:pt x="44748" y="125785"/>
                    <a:pt x="44748" y="112023"/>
                  </a:cubicBezTo>
                  <a:lnTo>
                    <a:pt x="44748" y="55750"/>
                  </a:lnTo>
                  <a:cubicBezTo>
                    <a:pt x="44748" y="23944"/>
                    <a:pt x="66277" y="6817"/>
                    <a:pt x="85683" y="6817"/>
                  </a:cubicBezTo>
                  <a:cubicBezTo>
                    <a:pt x="104786" y="6817"/>
                    <a:pt x="108121" y="23332"/>
                    <a:pt x="108121" y="40764"/>
                  </a:cubicBezTo>
                  <a:lnTo>
                    <a:pt x="108121" y="112023"/>
                  </a:lnTo>
                  <a:cubicBezTo>
                    <a:pt x="108121" y="125785"/>
                    <a:pt x="104786" y="125785"/>
                    <a:pt x="84470" y="125785"/>
                  </a:cubicBezTo>
                  <a:lnTo>
                    <a:pt x="84470" y="135266"/>
                  </a:lnTo>
                  <a:cubicBezTo>
                    <a:pt x="95083" y="134960"/>
                    <a:pt x="110547" y="134348"/>
                    <a:pt x="118734" y="134348"/>
                  </a:cubicBezTo>
                  <a:cubicBezTo>
                    <a:pt x="126618" y="134348"/>
                    <a:pt x="142385" y="134960"/>
                    <a:pt x="152694" y="135266"/>
                  </a:cubicBezTo>
                  <a:lnTo>
                    <a:pt x="152694" y="125785"/>
                  </a:lnTo>
                  <a:cubicBezTo>
                    <a:pt x="132379" y="125785"/>
                    <a:pt x="129043" y="125785"/>
                    <a:pt x="129043" y="112023"/>
                  </a:cubicBezTo>
                  <a:lnTo>
                    <a:pt x="129043" y="55750"/>
                  </a:lnTo>
                  <a:cubicBezTo>
                    <a:pt x="129043" y="23944"/>
                    <a:pt x="150572" y="6817"/>
                    <a:pt x="169978" y="6817"/>
                  </a:cubicBezTo>
                  <a:cubicBezTo>
                    <a:pt x="189081" y="6817"/>
                    <a:pt x="192416" y="23332"/>
                    <a:pt x="192416" y="40764"/>
                  </a:cubicBezTo>
                  <a:lnTo>
                    <a:pt x="192416" y="112023"/>
                  </a:lnTo>
                  <a:cubicBezTo>
                    <a:pt x="192416" y="125785"/>
                    <a:pt x="189081" y="125785"/>
                    <a:pt x="168765" y="125785"/>
                  </a:cubicBezTo>
                  <a:lnTo>
                    <a:pt x="168765" y="135266"/>
                  </a:lnTo>
                  <a:cubicBezTo>
                    <a:pt x="179378" y="134960"/>
                    <a:pt x="194842" y="134348"/>
                    <a:pt x="203029" y="134348"/>
                  </a:cubicBezTo>
                  <a:cubicBezTo>
                    <a:pt x="210913" y="134348"/>
                    <a:pt x="226680" y="134960"/>
                    <a:pt x="236990" y="135266"/>
                  </a:cubicBezTo>
                  <a:lnTo>
                    <a:pt x="236990" y="125785"/>
                  </a:lnTo>
                  <a:cubicBezTo>
                    <a:pt x="221222" y="125785"/>
                    <a:pt x="213642" y="125785"/>
                    <a:pt x="213338" y="116610"/>
                  </a:cubicBezTo>
                  <a:lnTo>
                    <a:pt x="213338" y="58197"/>
                  </a:lnTo>
                  <a:cubicBezTo>
                    <a:pt x="213338" y="31895"/>
                    <a:pt x="213338" y="22415"/>
                    <a:pt x="203939" y="11405"/>
                  </a:cubicBezTo>
                  <a:cubicBezTo>
                    <a:pt x="199694" y="6206"/>
                    <a:pt x="189687" y="89"/>
                    <a:pt x="172101" y="89"/>
                  </a:cubicBezTo>
                  <a:cubicBezTo>
                    <a:pt x="146630" y="89"/>
                    <a:pt x="133288" y="18439"/>
                    <a:pt x="128134" y="30060"/>
                  </a:cubicBezTo>
                  <a:cubicBezTo>
                    <a:pt x="123889" y="3453"/>
                    <a:pt x="101450" y="89"/>
                    <a:pt x="87805" y="89"/>
                  </a:cubicBezTo>
                  <a:cubicBezTo>
                    <a:pt x="65670" y="89"/>
                    <a:pt x="51419" y="13240"/>
                    <a:pt x="42929" y="32201"/>
                  </a:cubicBezTo>
                  <a:lnTo>
                    <a:pt x="42929" y="89"/>
                  </a:lnTo>
                  <a:lnTo>
                    <a:pt x="175" y="3453"/>
                  </a:lnTo>
                  <a:lnTo>
                    <a:pt x="175" y="12934"/>
                  </a:lnTo>
                  <a:cubicBezTo>
                    <a:pt x="21400" y="12934"/>
                    <a:pt x="23826" y="15075"/>
                    <a:pt x="23826" y="30060"/>
                  </a:cubicBezTo>
                  <a:close/>
                </a:path>
              </a:pathLst>
            </a:custGeom>
            <a:solidFill>
              <a:srgbClr val="000000"/>
            </a:solidFill>
            <a:ln w="30430" cap="flat">
              <a:noFill/>
              <a:prstDash val="solid"/>
              <a:miter/>
            </a:ln>
          </p:spPr>
          <p:txBody>
            <a:bodyPr rtlCol="0" anchor="ctr"/>
            <a:lstStyle/>
            <a:p>
              <a:endParaRPr lang="en-IN"/>
            </a:p>
          </p:txBody>
        </p:sp>
        <p:sp>
          <p:nvSpPr>
            <p:cNvPr id="173" name="Freeform: Shape 172">
              <a:extLst>
                <a:ext uri="{FF2B5EF4-FFF2-40B4-BE49-F238E27FC236}">
                  <a16:creationId xmlns:a16="http://schemas.microsoft.com/office/drawing/2014/main" id="{36DE008C-F6EC-861E-BC0D-326C943ECAA0}"/>
                </a:ext>
              </a:extLst>
            </p:cNvPr>
            <p:cNvSpPr/>
            <p:nvPr>
              <p:custDataLst>
                <p:tags r:id="rId165"/>
              </p:custDataLst>
            </p:nvPr>
          </p:nvSpPr>
          <p:spPr>
            <a:xfrm>
              <a:off x="8141121" y="5237284"/>
              <a:ext cx="32141" cy="32418"/>
            </a:xfrm>
            <a:custGeom>
              <a:avLst/>
              <a:gdLst>
                <a:gd name="connsiteX0" fmla="*/ 32324 w 32141"/>
                <a:gd name="connsiteY0" fmla="*/ 16298 h 32418"/>
                <a:gd name="connsiteX1" fmla="*/ 16254 w 32141"/>
                <a:gd name="connsiteY1" fmla="*/ 89 h 32418"/>
                <a:gd name="connsiteX2" fmla="*/ 183 w 32141"/>
                <a:gd name="connsiteY2" fmla="*/ 16298 h 32418"/>
                <a:gd name="connsiteX3" fmla="*/ 16254 w 32141"/>
                <a:gd name="connsiteY3" fmla="*/ 32507 h 32418"/>
                <a:gd name="connsiteX4" fmla="*/ 32324 w 32141"/>
                <a:gd name="connsiteY4" fmla="*/ 16298 h 32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41" h="32418">
                  <a:moveTo>
                    <a:pt x="32324" y="16298"/>
                  </a:moveTo>
                  <a:cubicBezTo>
                    <a:pt x="32324" y="7429"/>
                    <a:pt x="25047" y="89"/>
                    <a:pt x="16254" y="89"/>
                  </a:cubicBezTo>
                  <a:cubicBezTo>
                    <a:pt x="7460" y="89"/>
                    <a:pt x="183" y="7429"/>
                    <a:pt x="183" y="16298"/>
                  </a:cubicBezTo>
                  <a:cubicBezTo>
                    <a:pt x="183" y="25167"/>
                    <a:pt x="7460" y="32507"/>
                    <a:pt x="16254" y="32507"/>
                  </a:cubicBezTo>
                  <a:cubicBezTo>
                    <a:pt x="25047" y="32507"/>
                    <a:pt x="32324" y="25167"/>
                    <a:pt x="32324" y="16298"/>
                  </a:cubicBezTo>
                  <a:close/>
                </a:path>
              </a:pathLst>
            </a:custGeom>
            <a:solidFill>
              <a:srgbClr val="000000"/>
            </a:solidFill>
            <a:ln w="30430" cap="flat">
              <a:noFill/>
              <a:prstDash val="solid"/>
              <a:miter/>
            </a:ln>
          </p:spPr>
          <p:txBody>
            <a:bodyPr rtlCol="0" anchor="ctr"/>
            <a:lstStyle/>
            <a:p>
              <a:endParaRPr lang="en-IN"/>
            </a:p>
          </p:txBody>
        </p:sp>
      </p:gr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026A3786-6013-38AF-BF50-F6D00241F274}"/>
                  </a:ext>
                </a:extLst>
              </p:cNvPr>
              <p:cNvGraphicFramePr>
                <a:graphicFrameLocks noGrp="1"/>
              </p:cNvGraphicFramePr>
              <p:nvPr>
                <p:extLst>
                  <p:ext uri="{D42A27DB-BD31-4B8C-83A1-F6EECF244321}">
                    <p14:modId xmlns:p14="http://schemas.microsoft.com/office/powerpoint/2010/main" val="1225941672"/>
                  </p:ext>
                </p:extLst>
              </p:nvPr>
            </p:nvGraphicFramePr>
            <p:xfrm>
              <a:off x="7071854" y="3342323"/>
              <a:ext cx="4589204" cy="2370074"/>
            </p:xfrm>
            <a:graphic>
              <a:graphicData uri="http://schemas.openxmlformats.org/drawingml/2006/table">
                <a:tbl>
                  <a:tblPr firstRow="1" bandRow="1">
                    <a:tableStyleId>{21E4AEA4-8DFA-4A89-87EB-49C32662AFE0}</a:tableStyleId>
                  </a:tblPr>
                  <a:tblGrid>
                    <a:gridCol w="1147301">
                      <a:extLst>
                        <a:ext uri="{9D8B030D-6E8A-4147-A177-3AD203B41FA5}">
                          <a16:colId xmlns:a16="http://schemas.microsoft.com/office/drawing/2014/main" val="950529656"/>
                        </a:ext>
                      </a:extLst>
                    </a:gridCol>
                    <a:gridCol w="1262439">
                      <a:extLst>
                        <a:ext uri="{9D8B030D-6E8A-4147-A177-3AD203B41FA5}">
                          <a16:colId xmlns:a16="http://schemas.microsoft.com/office/drawing/2014/main" val="2414295769"/>
                        </a:ext>
                      </a:extLst>
                    </a:gridCol>
                    <a:gridCol w="1032163">
                      <a:extLst>
                        <a:ext uri="{9D8B030D-6E8A-4147-A177-3AD203B41FA5}">
                          <a16:colId xmlns:a16="http://schemas.microsoft.com/office/drawing/2014/main" val="2184159756"/>
                        </a:ext>
                      </a:extLst>
                    </a:gridCol>
                    <a:gridCol w="1147301">
                      <a:extLst>
                        <a:ext uri="{9D8B030D-6E8A-4147-A177-3AD203B41FA5}">
                          <a16:colId xmlns:a16="http://schemas.microsoft.com/office/drawing/2014/main" val="3338560617"/>
                        </a:ext>
                      </a:extLst>
                    </a:gridCol>
                  </a:tblGrid>
                  <a:tr h="240086">
                    <a:tc>
                      <a:txBody>
                        <a:bodyPr/>
                        <a:lstStyle/>
                        <a:p>
                          <a:pPr/>
                          <a14:m>
                            <m:oMathPara xmlns:m="http://schemas.openxmlformats.org/officeDocument/2006/math">
                              <m:oMathParaPr>
                                <m:jc m:val="centerGroup"/>
                              </m:oMathParaPr>
                              <m:oMath xmlns:m="http://schemas.openxmlformats.org/officeDocument/2006/math">
                                <m:r>
                                  <a:rPr lang="en-IN" sz="1600" b="1" i="1" smtClean="0">
                                    <a:latin typeface="Cambria Math" panose="02040503050406030204" pitchFamily="18" charset="0"/>
                                  </a:rPr>
                                  <m:t>𝝀</m:t>
                                </m:r>
                                <m:r>
                                  <a:rPr lang="en-IN" sz="1600" b="1" i="1" smtClean="0">
                                    <a:latin typeface="Cambria Math" panose="02040503050406030204" pitchFamily="18" charset="0"/>
                                  </a:rPr>
                                  <m:t>/</m:t>
                                </m:r>
                                <m:r>
                                  <a:rPr lang="en-IN" sz="1600" b="1" i="1" smtClean="0">
                                    <a:latin typeface="Cambria Math" panose="02040503050406030204" pitchFamily="18" charset="0"/>
                                  </a:rPr>
                                  <m:t>𝝁</m:t>
                                </m:r>
                              </m:oMath>
                            </m:oMathPara>
                          </a14:m>
                          <a:endParaRPr lang="en-IN" sz="1600" dirty="0">
                            <a:latin typeface="Book Antiqua" panose="0204060205030503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IN" sz="1600" b="1" i="1" smtClean="0">
                                        <a:latin typeface="Cambria Math" panose="02040503050406030204" pitchFamily="18" charset="0"/>
                                      </a:rPr>
                                    </m:ctrlPr>
                                  </m:sSubPr>
                                  <m:e>
                                    <m:r>
                                      <a:rPr lang="en-IN" sz="1600" b="1" i="1" smtClean="0">
                                        <a:latin typeface="Cambria Math" panose="02040503050406030204" pitchFamily="18" charset="0"/>
                                      </a:rPr>
                                      <m:t>𝑷</m:t>
                                    </m:r>
                                  </m:e>
                                  <m:sub>
                                    <m:r>
                                      <a:rPr lang="en-IN" sz="1600" b="1" i="1" smtClean="0">
                                        <a:latin typeface="Cambria Math" panose="02040503050406030204" pitchFamily="18" charset="0"/>
                                      </a:rPr>
                                      <m:t>𝒃𝒍𝒐𝒄𝒌𝒊𝒏𝒈</m:t>
                                    </m:r>
                                  </m:sub>
                                </m:sSub>
                              </m:oMath>
                            </m:oMathPara>
                          </a14:m>
                          <a:endParaRPr lang="en-IN" sz="1600" dirty="0">
                            <a:latin typeface="Book Antiqua" panose="0204060205030503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IN" sz="1600" b="1" i="1" smtClean="0">
                                    <a:latin typeface="Cambria Math" panose="02040503050406030204" pitchFamily="18" charset="0"/>
                                  </a:rPr>
                                  <m:t>𝑵</m:t>
                                </m:r>
                              </m:oMath>
                            </m:oMathPara>
                          </a14:m>
                          <a:endParaRPr lang="en-IN" sz="1600" dirty="0">
                            <a:latin typeface="Book Antiqua" panose="0204060205030503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IN" sz="1600" b="1" i="1" smtClean="0">
                                        <a:latin typeface="Cambria Math" panose="02040503050406030204" pitchFamily="18" charset="0"/>
                                      </a:rPr>
                                    </m:ctrlPr>
                                  </m:sSubPr>
                                  <m:e>
                                    <m:r>
                                      <a:rPr lang="en-IN" sz="1600" b="1" i="1" smtClean="0">
                                        <a:latin typeface="Cambria Math" panose="02040503050406030204" pitchFamily="18" charset="0"/>
                                      </a:rPr>
                                      <m:t>𝑷</m:t>
                                    </m:r>
                                  </m:e>
                                  <m:sub>
                                    <m:r>
                                      <a:rPr lang="en-IN" sz="1600" b="1" i="1" smtClean="0">
                                        <a:latin typeface="Cambria Math" panose="02040503050406030204" pitchFamily="18" charset="0"/>
                                      </a:rPr>
                                      <m:t>𝒃𝒍𝒐𝒄𝒌𝒊𝒏𝒈</m:t>
                                    </m:r>
                                  </m:sub>
                                </m:sSub>
                              </m:oMath>
                            </m:oMathPara>
                          </a14:m>
                          <a:endParaRPr lang="en-IN" sz="1600" dirty="0">
                            <a:latin typeface="Book Antiqua" panose="02040602050305030304" pitchFamily="18" charset="0"/>
                          </a:endParaRPr>
                        </a:p>
                      </a:txBody>
                      <a:tcPr/>
                    </a:tc>
                    <a:extLst>
                      <a:ext uri="{0D108BD9-81ED-4DB2-BD59-A6C34878D82A}">
                        <a16:rowId xmlns:a16="http://schemas.microsoft.com/office/drawing/2014/main" val="4144167016"/>
                      </a:ext>
                    </a:extLst>
                  </a:tr>
                  <a:tr h="240086">
                    <a:tc>
                      <a:txBody>
                        <a:bodyPr/>
                        <a:lstStyle/>
                        <a:p>
                          <a:r>
                            <a:rPr lang="en-IN" sz="1600" dirty="0">
                              <a:latin typeface="Book Antiqua" panose="02040602050305030304" pitchFamily="18" charset="0"/>
                            </a:rPr>
                            <a:t>0.10</a:t>
                          </a:r>
                        </a:p>
                      </a:txBody>
                      <a:tcPr/>
                    </a:tc>
                    <a:tc>
                      <a:txBody>
                        <a:bodyPr/>
                        <a:lstStyle/>
                        <a:p>
                          <a:r>
                            <a:rPr lang="en-IN" sz="1600" dirty="0">
                              <a:latin typeface="Book Antiqua" panose="02040602050305030304" pitchFamily="18" charset="0"/>
                            </a:rPr>
                            <a:t>0.000009</a:t>
                          </a:r>
                        </a:p>
                      </a:txBody>
                      <a:tcPr/>
                    </a:tc>
                    <a:tc>
                      <a:txBody>
                        <a:bodyPr/>
                        <a:lstStyle/>
                        <a:p>
                          <a:r>
                            <a:rPr lang="en-IN" sz="1600" dirty="0">
                              <a:latin typeface="Book Antiqua" panose="02040602050305030304" pitchFamily="18" charset="0"/>
                            </a:rPr>
                            <a:t>1</a:t>
                          </a:r>
                        </a:p>
                      </a:txBody>
                      <a:tcPr/>
                    </a:tc>
                    <a:tc>
                      <a:txBody>
                        <a:bodyPr/>
                        <a:lstStyle/>
                        <a:p>
                          <a:r>
                            <a:rPr lang="en-IN" sz="1600" dirty="0">
                              <a:latin typeface="Book Antiqua" panose="02040602050305030304" pitchFamily="18" charset="0"/>
                            </a:rPr>
                            <a:t>0.474</a:t>
                          </a:r>
                        </a:p>
                      </a:txBody>
                      <a:tcPr/>
                    </a:tc>
                    <a:extLst>
                      <a:ext uri="{0D108BD9-81ED-4DB2-BD59-A6C34878D82A}">
                        <a16:rowId xmlns:a16="http://schemas.microsoft.com/office/drawing/2014/main" val="3663880066"/>
                      </a:ext>
                    </a:extLst>
                  </a:tr>
                  <a:tr h="240086">
                    <a:tc>
                      <a:txBody>
                        <a:bodyPr/>
                        <a:lstStyle/>
                        <a:p>
                          <a:r>
                            <a:rPr lang="en-IN" sz="1600" dirty="0">
                              <a:latin typeface="Book Antiqua" panose="02040602050305030304" pitchFamily="18" charset="0"/>
                            </a:rPr>
                            <a:t>0.5</a:t>
                          </a:r>
                        </a:p>
                      </a:txBody>
                      <a:tcPr/>
                    </a:tc>
                    <a:tc>
                      <a:txBody>
                        <a:bodyPr/>
                        <a:lstStyle/>
                        <a:p>
                          <a:r>
                            <a:rPr lang="en-IN" sz="1600" dirty="0">
                              <a:latin typeface="Book Antiqua" panose="02040602050305030304" pitchFamily="18" charset="0"/>
                            </a:rPr>
                            <a:t>0.016</a:t>
                          </a:r>
                        </a:p>
                      </a:txBody>
                      <a:tcPr/>
                    </a:tc>
                    <a:tc>
                      <a:txBody>
                        <a:bodyPr/>
                        <a:lstStyle/>
                        <a:p>
                          <a:r>
                            <a:rPr lang="en-IN" sz="1600" dirty="0">
                              <a:latin typeface="Book Antiqua" panose="02040602050305030304" pitchFamily="18" charset="0"/>
                            </a:rPr>
                            <a:t>2</a:t>
                          </a:r>
                        </a:p>
                      </a:txBody>
                      <a:tcPr/>
                    </a:tc>
                    <a:tc>
                      <a:txBody>
                        <a:bodyPr/>
                        <a:lstStyle/>
                        <a:p>
                          <a:r>
                            <a:rPr lang="en-IN" sz="1600" dirty="0">
                              <a:latin typeface="Book Antiqua" panose="02040602050305030304" pitchFamily="18" charset="0"/>
                            </a:rPr>
                            <a:t>0.299</a:t>
                          </a:r>
                        </a:p>
                      </a:txBody>
                      <a:tcPr/>
                    </a:tc>
                    <a:extLst>
                      <a:ext uri="{0D108BD9-81ED-4DB2-BD59-A6C34878D82A}">
                        <a16:rowId xmlns:a16="http://schemas.microsoft.com/office/drawing/2014/main" val="3834572349"/>
                      </a:ext>
                    </a:extLst>
                  </a:tr>
                  <a:tr h="240086">
                    <a:tc>
                      <a:txBody>
                        <a:bodyPr/>
                        <a:lstStyle/>
                        <a:p>
                          <a:r>
                            <a:rPr lang="en-IN" sz="1600" dirty="0">
                              <a:latin typeface="Book Antiqua" panose="02040602050305030304" pitchFamily="18" charset="0"/>
                            </a:rPr>
                            <a:t>0.75</a:t>
                          </a:r>
                        </a:p>
                      </a:txBody>
                      <a:tcPr/>
                    </a:tc>
                    <a:tc>
                      <a:txBody>
                        <a:bodyPr/>
                        <a:lstStyle/>
                        <a:p>
                          <a:r>
                            <a:rPr lang="en-IN" sz="1600" dirty="0">
                              <a:latin typeface="Book Antiqua" panose="02040602050305030304" pitchFamily="18" charset="0"/>
                            </a:rPr>
                            <a:t>0.072</a:t>
                          </a:r>
                        </a:p>
                      </a:txBody>
                      <a:tcPr/>
                    </a:tc>
                    <a:tc>
                      <a:txBody>
                        <a:bodyPr/>
                        <a:lstStyle/>
                        <a:p>
                          <a:r>
                            <a:rPr lang="en-IN" sz="1600" dirty="0">
                              <a:latin typeface="Book Antiqua" panose="02040602050305030304" pitchFamily="18" charset="0"/>
                            </a:rPr>
                            <a:t>3</a:t>
                          </a:r>
                        </a:p>
                      </a:txBody>
                      <a:tcPr/>
                    </a:tc>
                    <a:tc>
                      <a:txBody>
                        <a:bodyPr/>
                        <a:lstStyle/>
                        <a:p>
                          <a:r>
                            <a:rPr lang="en-IN" sz="1600" dirty="0">
                              <a:latin typeface="Book Antiqua" panose="02040602050305030304" pitchFamily="18" charset="0"/>
                            </a:rPr>
                            <a:t>0.212</a:t>
                          </a:r>
                        </a:p>
                      </a:txBody>
                      <a:tcPr/>
                    </a:tc>
                    <a:extLst>
                      <a:ext uri="{0D108BD9-81ED-4DB2-BD59-A6C34878D82A}">
                        <a16:rowId xmlns:a16="http://schemas.microsoft.com/office/drawing/2014/main" val="1572814763"/>
                      </a:ext>
                    </a:extLst>
                  </a:tr>
                  <a:tr h="240086">
                    <a:tc>
                      <a:txBody>
                        <a:bodyPr/>
                        <a:lstStyle/>
                        <a:p>
                          <a:r>
                            <a:rPr lang="en-IN" sz="1600" dirty="0">
                              <a:latin typeface="Book Antiqua" panose="02040602050305030304" pitchFamily="18" charset="0"/>
                            </a:rPr>
                            <a:t>1.00</a:t>
                          </a:r>
                        </a:p>
                      </a:txBody>
                      <a:tcPr/>
                    </a:tc>
                    <a:tc>
                      <a:txBody>
                        <a:bodyPr/>
                        <a:lstStyle/>
                        <a:p>
                          <a:r>
                            <a:rPr lang="en-IN" sz="1600" dirty="0">
                              <a:latin typeface="Book Antiqua" panose="02040602050305030304" pitchFamily="18" charset="0"/>
                            </a:rPr>
                            <a:t>0.166</a:t>
                          </a:r>
                        </a:p>
                      </a:txBody>
                      <a:tcPr/>
                    </a:tc>
                    <a:tc>
                      <a:txBody>
                        <a:bodyPr/>
                        <a:lstStyle/>
                        <a:p>
                          <a:r>
                            <a:rPr lang="en-IN" sz="1600" dirty="0">
                              <a:latin typeface="Book Antiqua" panose="02040602050305030304" pitchFamily="18" charset="0"/>
                            </a:rPr>
                            <a:t>5</a:t>
                          </a:r>
                        </a:p>
                      </a:txBody>
                      <a:tcPr/>
                    </a:tc>
                    <a:tc>
                      <a:txBody>
                        <a:bodyPr/>
                        <a:lstStyle/>
                        <a:p>
                          <a:r>
                            <a:rPr lang="en-IN" sz="1600" dirty="0">
                              <a:latin typeface="Book Antiqua" panose="02040602050305030304" pitchFamily="18" charset="0"/>
                            </a:rPr>
                            <a:t>0.126</a:t>
                          </a:r>
                        </a:p>
                      </a:txBody>
                      <a:tcPr/>
                    </a:tc>
                    <a:extLst>
                      <a:ext uri="{0D108BD9-81ED-4DB2-BD59-A6C34878D82A}">
                        <a16:rowId xmlns:a16="http://schemas.microsoft.com/office/drawing/2014/main" val="3294034482"/>
                      </a:ext>
                    </a:extLst>
                  </a:tr>
                  <a:tr h="240086">
                    <a:tc>
                      <a:txBody>
                        <a:bodyPr/>
                        <a:lstStyle/>
                        <a:p>
                          <a:r>
                            <a:rPr lang="en-IN" sz="1600" dirty="0">
                              <a:latin typeface="Book Antiqua" panose="02040602050305030304" pitchFamily="18" charset="0"/>
                            </a:rPr>
                            <a:t>2.00</a:t>
                          </a:r>
                        </a:p>
                      </a:txBody>
                      <a:tcPr/>
                    </a:tc>
                    <a:tc>
                      <a:txBody>
                        <a:bodyPr/>
                        <a:lstStyle/>
                        <a:p>
                          <a:r>
                            <a:rPr lang="en-IN" sz="1600" dirty="0">
                              <a:latin typeface="Book Antiqua" panose="02040602050305030304" pitchFamily="18" charset="0"/>
                            </a:rPr>
                            <a:t>0.508</a:t>
                          </a:r>
                        </a:p>
                      </a:txBody>
                      <a:tcPr/>
                    </a:tc>
                    <a:tc>
                      <a:txBody>
                        <a:bodyPr/>
                        <a:lstStyle/>
                        <a:p>
                          <a:r>
                            <a:rPr lang="en-IN" sz="1600" dirty="0">
                              <a:latin typeface="Book Antiqua" panose="02040602050305030304" pitchFamily="18" charset="0"/>
                            </a:rPr>
                            <a:t>20</a:t>
                          </a:r>
                        </a:p>
                      </a:txBody>
                      <a:tcPr/>
                    </a:tc>
                    <a:tc>
                      <a:txBody>
                        <a:bodyPr/>
                        <a:lstStyle/>
                        <a:p>
                          <a:r>
                            <a:rPr lang="en-IN" sz="1600" dirty="0">
                              <a:latin typeface="Book Antiqua" panose="02040602050305030304" pitchFamily="18" charset="0"/>
                            </a:rPr>
                            <a:t>0.014</a:t>
                          </a:r>
                        </a:p>
                      </a:txBody>
                      <a:tcPr/>
                    </a:tc>
                    <a:extLst>
                      <a:ext uri="{0D108BD9-81ED-4DB2-BD59-A6C34878D82A}">
                        <a16:rowId xmlns:a16="http://schemas.microsoft.com/office/drawing/2014/main" val="940422734"/>
                      </a:ext>
                    </a:extLst>
                  </a:tr>
                  <a:tr h="240086">
                    <a:tc>
                      <a:txBody>
                        <a:bodyPr/>
                        <a:lstStyle/>
                        <a:p>
                          <a:r>
                            <a:rPr lang="en-IN" sz="1600" dirty="0">
                              <a:latin typeface="Book Antiqua" panose="02040602050305030304" pitchFamily="18" charset="0"/>
                            </a:rPr>
                            <a:t>5.00</a:t>
                          </a:r>
                        </a:p>
                      </a:txBody>
                      <a:tcPr/>
                    </a:tc>
                    <a:tc>
                      <a:txBody>
                        <a:bodyPr/>
                        <a:lstStyle/>
                        <a:p>
                          <a:r>
                            <a:rPr lang="en-IN" sz="1600" dirty="0">
                              <a:latin typeface="Book Antiqua" panose="02040602050305030304" pitchFamily="18" charset="0"/>
                            </a:rPr>
                            <a:t>0.800</a:t>
                          </a:r>
                        </a:p>
                      </a:txBody>
                      <a:tcPr/>
                    </a:tc>
                    <a:tc>
                      <a:txBody>
                        <a:bodyPr/>
                        <a:lstStyle/>
                        <a:p>
                          <a:r>
                            <a:rPr lang="en-IN" sz="1600" dirty="0">
                              <a:latin typeface="Book Antiqua" panose="02040602050305030304" pitchFamily="18" charset="0"/>
                            </a:rPr>
                            <a:t>100</a:t>
                          </a:r>
                        </a:p>
                      </a:txBody>
                      <a:tcPr/>
                    </a:tc>
                    <a:tc>
                      <a:txBody>
                        <a:bodyPr/>
                        <a:lstStyle/>
                        <a:p>
                          <a:r>
                            <a:rPr lang="en-IN" sz="1600" dirty="0">
                              <a:latin typeface="Book Antiqua" panose="02040602050305030304" pitchFamily="18" charset="0"/>
                            </a:rPr>
                            <a:t>0.0000027</a:t>
                          </a:r>
                        </a:p>
                      </a:txBody>
                      <a:tcPr/>
                    </a:tc>
                    <a:extLst>
                      <a:ext uri="{0D108BD9-81ED-4DB2-BD59-A6C34878D82A}">
                        <a16:rowId xmlns:a16="http://schemas.microsoft.com/office/drawing/2014/main" val="2247245768"/>
                      </a:ext>
                    </a:extLst>
                  </a:tr>
                </a:tbl>
              </a:graphicData>
            </a:graphic>
          </p:graphicFrame>
        </mc:Choice>
        <mc:Fallback xmlns="">
          <p:graphicFrame>
            <p:nvGraphicFramePr>
              <p:cNvPr id="7" name="Table 6">
                <a:extLst>
                  <a:ext uri="{FF2B5EF4-FFF2-40B4-BE49-F238E27FC236}">
                    <a16:creationId xmlns:a16="http://schemas.microsoft.com/office/drawing/2014/main" id="{026A3786-6013-38AF-BF50-F6D00241F274}"/>
                  </a:ext>
                </a:extLst>
              </p:cNvPr>
              <p:cNvGraphicFramePr>
                <a:graphicFrameLocks noGrp="1"/>
              </p:cNvGraphicFramePr>
              <p:nvPr>
                <p:extLst>
                  <p:ext uri="{D42A27DB-BD31-4B8C-83A1-F6EECF244321}">
                    <p14:modId xmlns:p14="http://schemas.microsoft.com/office/powerpoint/2010/main" val="1225941672"/>
                  </p:ext>
                </p:extLst>
              </p:nvPr>
            </p:nvGraphicFramePr>
            <p:xfrm>
              <a:off x="7071854" y="3342323"/>
              <a:ext cx="4589204" cy="2370074"/>
            </p:xfrm>
            <a:graphic>
              <a:graphicData uri="http://schemas.openxmlformats.org/drawingml/2006/table">
                <a:tbl>
                  <a:tblPr firstRow="1" bandRow="1">
                    <a:tableStyleId>{21E4AEA4-8DFA-4A89-87EB-49C32662AFE0}</a:tableStyleId>
                  </a:tblPr>
                  <a:tblGrid>
                    <a:gridCol w="1147301">
                      <a:extLst>
                        <a:ext uri="{9D8B030D-6E8A-4147-A177-3AD203B41FA5}">
                          <a16:colId xmlns:a16="http://schemas.microsoft.com/office/drawing/2014/main" val="950529656"/>
                        </a:ext>
                      </a:extLst>
                    </a:gridCol>
                    <a:gridCol w="1262439">
                      <a:extLst>
                        <a:ext uri="{9D8B030D-6E8A-4147-A177-3AD203B41FA5}">
                          <a16:colId xmlns:a16="http://schemas.microsoft.com/office/drawing/2014/main" val="2414295769"/>
                        </a:ext>
                      </a:extLst>
                    </a:gridCol>
                    <a:gridCol w="1032163">
                      <a:extLst>
                        <a:ext uri="{9D8B030D-6E8A-4147-A177-3AD203B41FA5}">
                          <a16:colId xmlns:a16="http://schemas.microsoft.com/office/drawing/2014/main" val="2184159756"/>
                        </a:ext>
                      </a:extLst>
                    </a:gridCol>
                    <a:gridCol w="1147301">
                      <a:extLst>
                        <a:ext uri="{9D8B030D-6E8A-4147-A177-3AD203B41FA5}">
                          <a16:colId xmlns:a16="http://schemas.microsoft.com/office/drawing/2014/main" val="3338560617"/>
                        </a:ext>
                      </a:extLst>
                    </a:gridCol>
                  </a:tblGrid>
                  <a:tr h="358394">
                    <a:tc>
                      <a:txBody>
                        <a:bodyPr/>
                        <a:lstStyle/>
                        <a:p>
                          <a:endParaRPr lang="en-US"/>
                        </a:p>
                      </a:txBody>
                      <a:tcPr>
                        <a:blipFill>
                          <a:blip r:embed="rId168"/>
                          <a:stretch>
                            <a:fillRect l="-532" t="-1695" r="-303191" b="-581356"/>
                          </a:stretch>
                        </a:blipFill>
                      </a:tcPr>
                    </a:tc>
                    <a:tc>
                      <a:txBody>
                        <a:bodyPr/>
                        <a:lstStyle/>
                        <a:p>
                          <a:endParaRPr lang="en-US"/>
                        </a:p>
                      </a:txBody>
                      <a:tcPr>
                        <a:blipFill>
                          <a:blip r:embed="rId168"/>
                          <a:stretch>
                            <a:fillRect l="-91304" t="-1695" r="-175362" b="-581356"/>
                          </a:stretch>
                        </a:blipFill>
                      </a:tcPr>
                    </a:tc>
                    <a:tc>
                      <a:txBody>
                        <a:bodyPr/>
                        <a:lstStyle/>
                        <a:p>
                          <a:endParaRPr lang="en-US"/>
                        </a:p>
                      </a:txBody>
                      <a:tcPr>
                        <a:blipFill>
                          <a:blip r:embed="rId168"/>
                          <a:stretch>
                            <a:fillRect l="-232941" t="-1695" r="-113529" b="-581356"/>
                          </a:stretch>
                        </a:blipFill>
                      </a:tcPr>
                    </a:tc>
                    <a:tc>
                      <a:txBody>
                        <a:bodyPr/>
                        <a:lstStyle/>
                        <a:p>
                          <a:endParaRPr lang="en-US"/>
                        </a:p>
                      </a:txBody>
                      <a:tcPr>
                        <a:blipFill>
                          <a:blip r:embed="rId168"/>
                          <a:stretch>
                            <a:fillRect l="-301064" t="-1695" r="-2660" b="-581356"/>
                          </a:stretch>
                        </a:blipFill>
                      </a:tcPr>
                    </a:tc>
                    <a:extLst>
                      <a:ext uri="{0D108BD9-81ED-4DB2-BD59-A6C34878D82A}">
                        <a16:rowId xmlns:a16="http://schemas.microsoft.com/office/drawing/2014/main" val="4144167016"/>
                      </a:ext>
                    </a:extLst>
                  </a:tr>
                  <a:tr h="335280">
                    <a:tc>
                      <a:txBody>
                        <a:bodyPr/>
                        <a:lstStyle/>
                        <a:p>
                          <a:r>
                            <a:rPr lang="en-IN" sz="1600" dirty="0">
                              <a:latin typeface="Book Antiqua" panose="02040602050305030304" pitchFamily="18" charset="0"/>
                            </a:rPr>
                            <a:t>0.10</a:t>
                          </a:r>
                        </a:p>
                      </a:txBody>
                      <a:tcPr/>
                    </a:tc>
                    <a:tc>
                      <a:txBody>
                        <a:bodyPr/>
                        <a:lstStyle/>
                        <a:p>
                          <a:r>
                            <a:rPr lang="en-IN" sz="1600" dirty="0">
                              <a:latin typeface="Book Antiqua" panose="02040602050305030304" pitchFamily="18" charset="0"/>
                            </a:rPr>
                            <a:t>0.000009</a:t>
                          </a:r>
                        </a:p>
                      </a:txBody>
                      <a:tcPr/>
                    </a:tc>
                    <a:tc>
                      <a:txBody>
                        <a:bodyPr/>
                        <a:lstStyle/>
                        <a:p>
                          <a:r>
                            <a:rPr lang="en-IN" sz="1600" dirty="0">
                              <a:latin typeface="Book Antiqua" panose="02040602050305030304" pitchFamily="18" charset="0"/>
                            </a:rPr>
                            <a:t>1</a:t>
                          </a:r>
                        </a:p>
                      </a:txBody>
                      <a:tcPr/>
                    </a:tc>
                    <a:tc>
                      <a:txBody>
                        <a:bodyPr/>
                        <a:lstStyle/>
                        <a:p>
                          <a:r>
                            <a:rPr lang="en-IN" sz="1600" dirty="0">
                              <a:latin typeface="Book Antiqua" panose="02040602050305030304" pitchFamily="18" charset="0"/>
                            </a:rPr>
                            <a:t>0.474</a:t>
                          </a:r>
                        </a:p>
                      </a:txBody>
                      <a:tcPr/>
                    </a:tc>
                    <a:extLst>
                      <a:ext uri="{0D108BD9-81ED-4DB2-BD59-A6C34878D82A}">
                        <a16:rowId xmlns:a16="http://schemas.microsoft.com/office/drawing/2014/main" val="3663880066"/>
                      </a:ext>
                    </a:extLst>
                  </a:tr>
                  <a:tr h="335280">
                    <a:tc>
                      <a:txBody>
                        <a:bodyPr/>
                        <a:lstStyle/>
                        <a:p>
                          <a:r>
                            <a:rPr lang="en-IN" sz="1600" dirty="0">
                              <a:latin typeface="Book Antiqua" panose="02040602050305030304" pitchFamily="18" charset="0"/>
                            </a:rPr>
                            <a:t>0.5</a:t>
                          </a:r>
                        </a:p>
                      </a:txBody>
                      <a:tcPr/>
                    </a:tc>
                    <a:tc>
                      <a:txBody>
                        <a:bodyPr/>
                        <a:lstStyle/>
                        <a:p>
                          <a:r>
                            <a:rPr lang="en-IN" sz="1600" dirty="0">
                              <a:latin typeface="Book Antiqua" panose="02040602050305030304" pitchFamily="18" charset="0"/>
                            </a:rPr>
                            <a:t>0.016</a:t>
                          </a:r>
                        </a:p>
                      </a:txBody>
                      <a:tcPr/>
                    </a:tc>
                    <a:tc>
                      <a:txBody>
                        <a:bodyPr/>
                        <a:lstStyle/>
                        <a:p>
                          <a:r>
                            <a:rPr lang="en-IN" sz="1600" dirty="0">
                              <a:latin typeface="Book Antiqua" panose="02040602050305030304" pitchFamily="18" charset="0"/>
                            </a:rPr>
                            <a:t>2</a:t>
                          </a:r>
                        </a:p>
                      </a:txBody>
                      <a:tcPr/>
                    </a:tc>
                    <a:tc>
                      <a:txBody>
                        <a:bodyPr/>
                        <a:lstStyle/>
                        <a:p>
                          <a:r>
                            <a:rPr lang="en-IN" sz="1600" dirty="0">
                              <a:latin typeface="Book Antiqua" panose="02040602050305030304" pitchFamily="18" charset="0"/>
                            </a:rPr>
                            <a:t>0.299</a:t>
                          </a:r>
                        </a:p>
                      </a:txBody>
                      <a:tcPr/>
                    </a:tc>
                    <a:extLst>
                      <a:ext uri="{0D108BD9-81ED-4DB2-BD59-A6C34878D82A}">
                        <a16:rowId xmlns:a16="http://schemas.microsoft.com/office/drawing/2014/main" val="3834572349"/>
                      </a:ext>
                    </a:extLst>
                  </a:tr>
                  <a:tr h="335280">
                    <a:tc>
                      <a:txBody>
                        <a:bodyPr/>
                        <a:lstStyle/>
                        <a:p>
                          <a:r>
                            <a:rPr lang="en-IN" sz="1600" dirty="0">
                              <a:latin typeface="Book Antiqua" panose="02040602050305030304" pitchFamily="18" charset="0"/>
                            </a:rPr>
                            <a:t>0.75</a:t>
                          </a:r>
                        </a:p>
                      </a:txBody>
                      <a:tcPr/>
                    </a:tc>
                    <a:tc>
                      <a:txBody>
                        <a:bodyPr/>
                        <a:lstStyle/>
                        <a:p>
                          <a:r>
                            <a:rPr lang="en-IN" sz="1600" dirty="0">
                              <a:latin typeface="Book Antiqua" panose="02040602050305030304" pitchFamily="18" charset="0"/>
                            </a:rPr>
                            <a:t>0.072</a:t>
                          </a:r>
                        </a:p>
                      </a:txBody>
                      <a:tcPr/>
                    </a:tc>
                    <a:tc>
                      <a:txBody>
                        <a:bodyPr/>
                        <a:lstStyle/>
                        <a:p>
                          <a:r>
                            <a:rPr lang="en-IN" sz="1600" dirty="0">
                              <a:latin typeface="Book Antiqua" panose="02040602050305030304" pitchFamily="18" charset="0"/>
                            </a:rPr>
                            <a:t>3</a:t>
                          </a:r>
                        </a:p>
                      </a:txBody>
                      <a:tcPr/>
                    </a:tc>
                    <a:tc>
                      <a:txBody>
                        <a:bodyPr/>
                        <a:lstStyle/>
                        <a:p>
                          <a:r>
                            <a:rPr lang="en-IN" sz="1600" dirty="0">
                              <a:latin typeface="Book Antiqua" panose="02040602050305030304" pitchFamily="18" charset="0"/>
                            </a:rPr>
                            <a:t>0.212</a:t>
                          </a:r>
                        </a:p>
                      </a:txBody>
                      <a:tcPr/>
                    </a:tc>
                    <a:extLst>
                      <a:ext uri="{0D108BD9-81ED-4DB2-BD59-A6C34878D82A}">
                        <a16:rowId xmlns:a16="http://schemas.microsoft.com/office/drawing/2014/main" val="1572814763"/>
                      </a:ext>
                    </a:extLst>
                  </a:tr>
                  <a:tr h="335280">
                    <a:tc>
                      <a:txBody>
                        <a:bodyPr/>
                        <a:lstStyle/>
                        <a:p>
                          <a:r>
                            <a:rPr lang="en-IN" sz="1600" dirty="0">
                              <a:latin typeface="Book Antiqua" panose="02040602050305030304" pitchFamily="18" charset="0"/>
                            </a:rPr>
                            <a:t>1.00</a:t>
                          </a:r>
                        </a:p>
                      </a:txBody>
                      <a:tcPr/>
                    </a:tc>
                    <a:tc>
                      <a:txBody>
                        <a:bodyPr/>
                        <a:lstStyle/>
                        <a:p>
                          <a:r>
                            <a:rPr lang="en-IN" sz="1600" dirty="0">
                              <a:latin typeface="Book Antiqua" panose="02040602050305030304" pitchFamily="18" charset="0"/>
                            </a:rPr>
                            <a:t>0.166</a:t>
                          </a:r>
                        </a:p>
                      </a:txBody>
                      <a:tcPr/>
                    </a:tc>
                    <a:tc>
                      <a:txBody>
                        <a:bodyPr/>
                        <a:lstStyle/>
                        <a:p>
                          <a:r>
                            <a:rPr lang="en-IN" sz="1600" dirty="0">
                              <a:latin typeface="Book Antiqua" panose="02040602050305030304" pitchFamily="18" charset="0"/>
                            </a:rPr>
                            <a:t>5</a:t>
                          </a:r>
                        </a:p>
                      </a:txBody>
                      <a:tcPr/>
                    </a:tc>
                    <a:tc>
                      <a:txBody>
                        <a:bodyPr/>
                        <a:lstStyle/>
                        <a:p>
                          <a:r>
                            <a:rPr lang="en-IN" sz="1600" dirty="0">
                              <a:latin typeface="Book Antiqua" panose="02040602050305030304" pitchFamily="18" charset="0"/>
                            </a:rPr>
                            <a:t>0.126</a:t>
                          </a:r>
                        </a:p>
                      </a:txBody>
                      <a:tcPr/>
                    </a:tc>
                    <a:extLst>
                      <a:ext uri="{0D108BD9-81ED-4DB2-BD59-A6C34878D82A}">
                        <a16:rowId xmlns:a16="http://schemas.microsoft.com/office/drawing/2014/main" val="3294034482"/>
                      </a:ext>
                    </a:extLst>
                  </a:tr>
                  <a:tr h="335280">
                    <a:tc>
                      <a:txBody>
                        <a:bodyPr/>
                        <a:lstStyle/>
                        <a:p>
                          <a:r>
                            <a:rPr lang="en-IN" sz="1600" dirty="0">
                              <a:latin typeface="Book Antiqua" panose="02040602050305030304" pitchFamily="18" charset="0"/>
                            </a:rPr>
                            <a:t>2.00</a:t>
                          </a:r>
                        </a:p>
                      </a:txBody>
                      <a:tcPr/>
                    </a:tc>
                    <a:tc>
                      <a:txBody>
                        <a:bodyPr/>
                        <a:lstStyle/>
                        <a:p>
                          <a:r>
                            <a:rPr lang="en-IN" sz="1600" dirty="0">
                              <a:latin typeface="Book Antiqua" panose="02040602050305030304" pitchFamily="18" charset="0"/>
                            </a:rPr>
                            <a:t>0.508</a:t>
                          </a:r>
                        </a:p>
                      </a:txBody>
                      <a:tcPr/>
                    </a:tc>
                    <a:tc>
                      <a:txBody>
                        <a:bodyPr/>
                        <a:lstStyle/>
                        <a:p>
                          <a:r>
                            <a:rPr lang="en-IN" sz="1600" dirty="0">
                              <a:latin typeface="Book Antiqua" panose="02040602050305030304" pitchFamily="18" charset="0"/>
                            </a:rPr>
                            <a:t>20</a:t>
                          </a:r>
                        </a:p>
                      </a:txBody>
                      <a:tcPr/>
                    </a:tc>
                    <a:tc>
                      <a:txBody>
                        <a:bodyPr/>
                        <a:lstStyle/>
                        <a:p>
                          <a:r>
                            <a:rPr lang="en-IN" sz="1600" dirty="0">
                              <a:latin typeface="Book Antiqua" panose="02040602050305030304" pitchFamily="18" charset="0"/>
                            </a:rPr>
                            <a:t>0.014</a:t>
                          </a:r>
                        </a:p>
                      </a:txBody>
                      <a:tcPr/>
                    </a:tc>
                    <a:extLst>
                      <a:ext uri="{0D108BD9-81ED-4DB2-BD59-A6C34878D82A}">
                        <a16:rowId xmlns:a16="http://schemas.microsoft.com/office/drawing/2014/main" val="940422734"/>
                      </a:ext>
                    </a:extLst>
                  </a:tr>
                  <a:tr h="335280">
                    <a:tc>
                      <a:txBody>
                        <a:bodyPr/>
                        <a:lstStyle/>
                        <a:p>
                          <a:r>
                            <a:rPr lang="en-IN" sz="1600" dirty="0">
                              <a:latin typeface="Book Antiqua" panose="02040602050305030304" pitchFamily="18" charset="0"/>
                            </a:rPr>
                            <a:t>5.00</a:t>
                          </a:r>
                        </a:p>
                      </a:txBody>
                      <a:tcPr/>
                    </a:tc>
                    <a:tc>
                      <a:txBody>
                        <a:bodyPr/>
                        <a:lstStyle/>
                        <a:p>
                          <a:r>
                            <a:rPr lang="en-IN" sz="1600" dirty="0">
                              <a:latin typeface="Book Antiqua" panose="02040602050305030304" pitchFamily="18" charset="0"/>
                            </a:rPr>
                            <a:t>0.800</a:t>
                          </a:r>
                        </a:p>
                      </a:txBody>
                      <a:tcPr/>
                    </a:tc>
                    <a:tc>
                      <a:txBody>
                        <a:bodyPr/>
                        <a:lstStyle/>
                        <a:p>
                          <a:r>
                            <a:rPr lang="en-IN" sz="1600" dirty="0">
                              <a:latin typeface="Book Antiqua" panose="02040602050305030304" pitchFamily="18" charset="0"/>
                            </a:rPr>
                            <a:t>100</a:t>
                          </a:r>
                        </a:p>
                      </a:txBody>
                      <a:tcPr/>
                    </a:tc>
                    <a:tc>
                      <a:txBody>
                        <a:bodyPr/>
                        <a:lstStyle/>
                        <a:p>
                          <a:r>
                            <a:rPr lang="en-IN" sz="1600" dirty="0">
                              <a:latin typeface="Book Antiqua" panose="02040602050305030304" pitchFamily="18" charset="0"/>
                            </a:rPr>
                            <a:t>0.0000027</a:t>
                          </a:r>
                        </a:p>
                      </a:txBody>
                      <a:tcPr/>
                    </a:tc>
                    <a:extLst>
                      <a:ext uri="{0D108BD9-81ED-4DB2-BD59-A6C34878D82A}">
                        <a16:rowId xmlns:a16="http://schemas.microsoft.com/office/drawing/2014/main" val="2247245768"/>
                      </a:ext>
                    </a:extLst>
                  </a:tr>
                </a:tbl>
              </a:graphicData>
            </a:graphic>
          </p:graphicFrame>
        </mc:Fallback>
      </mc:AlternateContent>
      <p:sp>
        <p:nvSpPr>
          <p:cNvPr id="8" name="TextBox 7">
            <a:hlinkClick r:id="rId169" action="ppaction://hlinksldjump"/>
            <a:extLst>
              <a:ext uri="{FF2B5EF4-FFF2-40B4-BE49-F238E27FC236}">
                <a16:creationId xmlns:a16="http://schemas.microsoft.com/office/drawing/2014/main" id="{C4039C67-4E1A-8D1E-5E78-67BABDD8C8B5}"/>
              </a:ext>
            </a:extLst>
          </p:cNvPr>
          <p:cNvSpPr txBox="1"/>
          <p:nvPr/>
        </p:nvSpPr>
        <p:spPr>
          <a:xfrm>
            <a:off x="9242323" y="5712659"/>
            <a:ext cx="1261884" cy="369332"/>
          </a:xfrm>
          <a:prstGeom prst="rect">
            <a:avLst/>
          </a:prstGeom>
          <a:noFill/>
        </p:spPr>
        <p:txBody>
          <a:bodyPr wrap="none" rtlCol="0">
            <a:spAutoFit/>
          </a:bodyPr>
          <a:lstStyle/>
          <a:p>
            <a:r>
              <a:rPr lang="en-IN" dirty="0">
                <a:latin typeface="Book Antiqua" panose="02040602050305030304" pitchFamily="18" charset="0"/>
              </a:rPr>
              <a:t>Source: [2]</a:t>
            </a:r>
          </a:p>
        </p:txBody>
      </p:sp>
    </p:spTree>
    <p:extLst>
      <p:ext uri="{BB962C8B-B14F-4D97-AF65-F5344CB8AC3E}">
        <p14:creationId xmlns:p14="http://schemas.microsoft.com/office/powerpoint/2010/main" val="12813219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B3C389CE-B99D-0869-D2E7-0FFDB7F1B96E}"/>
                  </a:ext>
                </a:extLst>
              </p:cNvPr>
              <p:cNvSpPr>
                <a:spLocks noGrp="1"/>
              </p:cNvSpPr>
              <p:nvPr>
                <p:ph type="title"/>
              </p:nvPr>
            </p:nvSpPr>
            <p:spPr/>
            <p:txBody>
              <a:bodyPr/>
              <a:lstStyle/>
              <a:p>
                <a:pPr algn="ctr"/>
                <a:r>
                  <a:rPr lang="en-IN" dirty="0">
                    <a:latin typeface="Book Antiqua" panose="02040602050305030304" pitchFamily="18" charset="0"/>
                  </a:rPr>
                  <a:t>M / M / </a:t>
                </a:r>
                <a14:m>
                  <m:oMath xmlns:m="http://schemas.openxmlformats.org/officeDocument/2006/math">
                    <m:r>
                      <a:rPr lang="en-IN" b="1" i="1" smtClean="0">
                        <a:latin typeface="Cambria Math" panose="02040503050406030204" pitchFamily="18" charset="0"/>
                      </a:rPr>
                      <m:t>∞</m:t>
                    </m:r>
                  </m:oMath>
                </a14:m>
                <a:r>
                  <a:rPr lang="en-IN" dirty="0">
                    <a:latin typeface="Book Antiqua" panose="02040602050305030304" pitchFamily="18" charset="0"/>
                  </a:rPr>
                  <a:t> - Infinite servers</a:t>
                </a:r>
              </a:p>
            </p:txBody>
          </p:sp>
        </mc:Choice>
        <mc:Fallback>
          <p:sp>
            <p:nvSpPr>
              <p:cNvPr id="2" name="Title 1">
                <a:extLst>
                  <a:ext uri="{FF2B5EF4-FFF2-40B4-BE49-F238E27FC236}">
                    <a16:creationId xmlns:a16="http://schemas.microsoft.com/office/drawing/2014/main" id="{B3C389CE-B99D-0869-D2E7-0FFDB7F1B96E}"/>
                  </a:ext>
                </a:extLst>
              </p:cNvPr>
              <p:cNvSpPr>
                <a:spLocks noGrp="1" noRot="1" noChangeAspect="1" noMove="1" noResize="1" noEditPoints="1" noAdjustHandles="1" noChangeArrowheads="1" noChangeShapeType="1" noTextEdit="1"/>
              </p:cNvSpPr>
              <p:nvPr>
                <p:ph type="title"/>
              </p:nvPr>
            </p:nvSpPr>
            <p:spPr>
              <a:blipFill>
                <a:blip r:embed="rId3"/>
                <a:stretch>
                  <a:fillRect t="-7843" b="-18954"/>
                </a:stretch>
              </a:blipFill>
            </p:spPr>
            <p:txBody>
              <a:bodyPr/>
              <a:lstStyle/>
              <a:p>
                <a:r>
                  <a:rPr lang="en-IN">
                    <a:noFill/>
                  </a:rPr>
                  <a:t> </a:t>
                </a:r>
              </a:p>
            </p:txBody>
          </p:sp>
        </mc:Fallback>
      </mc:AlternateContent>
      <p:sp>
        <p:nvSpPr>
          <p:cNvPr id="5" name="Content Placeholder 4">
            <a:extLst>
              <a:ext uri="{FF2B5EF4-FFF2-40B4-BE49-F238E27FC236}">
                <a16:creationId xmlns:a16="http://schemas.microsoft.com/office/drawing/2014/main" id="{1819CA9F-41E0-6704-C897-DB631920FF91}"/>
              </a:ext>
            </a:extLst>
          </p:cNvPr>
          <p:cNvSpPr>
            <a:spLocks noGrp="1"/>
          </p:cNvSpPr>
          <p:nvPr>
            <p:ph sz="half" idx="1"/>
          </p:nvPr>
        </p:nvSpPr>
        <p:spPr/>
        <p:txBody>
          <a:bodyPr/>
          <a:lstStyle/>
          <a:p>
            <a:endParaRPr lang="en-IN"/>
          </a:p>
        </p:txBody>
      </p:sp>
      <mc:AlternateContent xmlns:mc="http://schemas.openxmlformats.org/markup-compatibility/2006">
        <mc:Choice xmlns:a14="http://schemas.microsoft.com/office/drawing/2010/main" Requires="a14">
          <p:sp>
            <p:nvSpPr>
              <p:cNvPr id="8" name="Content Placeholder 7">
                <a:extLst>
                  <a:ext uri="{FF2B5EF4-FFF2-40B4-BE49-F238E27FC236}">
                    <a16:creationId xmlns:a16="http://schemas.microsoft.com/office/drawing/2014/main" id="{C852C97B-DD54-09FA-7334-88D6C88E93B5}"/>
                  </a:ext>
                </a:extLst>
              </p:cNvPr>
              <p:cNvSpPr>
                <a:spLocks noGrp="1"/>
              </p:cNvSpPr>
              <p:nvPr>
                <p:ph sz="half" idx="2"/>
              </p:nvPr>
            </p:nvSpPr>
            <p:spPr>
              <a:xfrm>
                <a:off x="6289142" y="1108364"/>
                <a:ext cx="5676715" cy="5068599"/>
              </a:xfrm>
            </p:spPr>
            <p:txBody>
              <a:bodyPr/>
              <a:lstStyle/>
              <a:p>
                <a:r>
                  <a:rPr lang="en-IN" dirty="0">
                    <a:latin typeface="Book Antiqua" panose="02040602050305030304" pitchFamily="18" charset="0"/>
                  </a:rPr>
                  <a:t>Model:</a:t>
                </a:r>
              </a:p>
              <a:p>
                <a:pPr marL="971550" lvl="1" indent="-514350">
                  <a:buFont typeface="+mj-lt"/>
                  <a:buAutoNum type="arabicPeriod"/>
                </a:pPr>
                <a:r>
                  <a:rPr lang="en-IN" dirty="0">
                    <a:latin typeface="Book Antiqua" panose="02040602050305030304" pitchFamily="18" charset="0"/>
                  </a:rPr>
                  <a:t>Most of the assumptions carry over. </a:t>
                </a:r>
              </a:p>
              <a:p>
                <a:pPr marL="971550" lvl="1" indent="-514350">
                  <a:buFont typeface="+mj-lt"/>
                  <a:buAutoNum type="arabicPeriod"/>
                </a:pPr>
                <a:r>
                  <a:rPr lang="en-IN" dirty="0">
                    <a:latin typeface="Book Antiqua" panose="02040602050305030304" pitchFamily="18" charset="0"/>
                  </a:rPr>
                  <a:t>Now </a:t>
                </a:r>
                <a:r>
                  <a:rPr lang="en-IN" dirty="0" err="1">
                    <a:latin typeface="Book Antiqua" panose="02040602050305030304" pitchFamily="18" charset="0"/>
                  </a:rPr>
                  <a:t>the</a:t>
                </a:r>
                <a:r>
                  <a:rPr lang="en-IN" dirty="0">
                    <a:latin typeface="Book Antiqua" panose="02040602050305030304" pitchFamily="18" charset="0"/>
                  </a:rPr>
                  <a:t>re are </a:t>
                </a:r>
                <a14:m>
                  <m:oMath xmlns:m="http://schemas.openxmlformats.org/officeDocument/2006/math">
                    <m:r>
                      <a:rPr lang="en-IN" b="0" i="1" smtClean="0">
                        <a:latin typeface="Cambria Math" panose="02040503050406030204" pitchFamily="18" charset="0"/>
                      </a:rPr>
                      <m:t>∞</m:t>
                    </m:r>
                  </m:oMath>
                </a14:m>
                <a:r>
                  <a:rPr lang="en-IN" dirty="0">
                    <a:latin typeface="Book Antiqua" panose="02040602050305030304" pitchFamily="18" charset="0"/>
                  </a:rPr>
                  <a:t> servers, no need to wait!</a:t>
                </a:r>
              </a:p>
              <a:p>
                <a:pPr marL="971550" lvl="1" indent="-514350">
                  <a:buFont typeface="+mj-lt"/>
                  <a:buAutoNum type="arabicPeriod"/>
                </a:pPr>
                <a:r>
                  <a:rPr lang="en-IN" dirty="0">
                    <a:latin typeface="Book Antiqua" panose="02040602050305030304" pitchFamily="18" charset="0"/>
                  </a:rPr>
                  <a:t>No limit on queue length.</a:t>
                </a:r>
              </a:p>
              <a:p>
                <a:endParaRPr lang="en-IN" dirty="0">
                  <a:latin typeface="Book Antiqua" panose="02040602050305030304" pitchFamily="18" charset="0"/>
                </a:endParaRPr>
              </a:p>
              <a:p>
                <a:r>
                  <a:rPr lang="en-IN" dirty="0">
                    <a:latin typeface="Book Antiqua" panose="02040602050305030304" pitchFamily="18" charset="0"/>
                  </a:rPr>
                  <a:t>Dream scenario </a:t>
                </a:r>
              </a:p>
              <a:p>
                <a:pPr lvl="1"/>
                <a:r>
                  <a:rPr lang="en-IN" dirty="0">
                    <a:latin typeface="Book Antiqua" panose="02040602050305030304" pitchFamily="18" charset="0"/>
                  </a:rPr>
                  <a:t>The supermarket billing section.</a:t>
                </a:r>
              </a:p>
              <a:p>
                <a:pPr lvl="1"/>
                <a:r>
                  <a:rPr lang="en-IN" dirty="0">
                    <a:latin typeface="Book Antiqua" panose="02040602050305030304" pitchFamily="18" charset="0"/>
                  </a:rPr>
                  <a:t>Job queues at a workstation server/ mainframe/ HPC. </a:t>
                </a:r>
              </a:p>
            </p:txBody>
          </p:sp>
        </mc:Choice>
        <mc:Fallback>
          <p:sp>
            <p:nvSpPr>
              <p:cNvPr id="8" name="Content Placeholder 7">
                <a:extLst>
                  <a:ext uri="{FF2B5EF4-FFF2-40B4-BE49-F238E27FC236}">
                    <a16:creationId xmlns:a16="http://schemas.microsoft.com/office/drawing/2014/main" id="{C852C97B-DD54-09FA-7334-88D6C88E93B5}"/>
                  </a:ext>
                </a:extLst>
              </p:cNvPr>
              <p:cNvSpPr>
                <a:spLocks noGrp="1" noRot="1" noChangeAspect="1" noMove="1" noResize="1" noEditPoints="1" noAdjustHandles="1" noChangeArrowheads="1" noChangeShapeType="1" noTextEdit="1"/>
              </p:cNvSpPr>
              <p:nvPr>
                <p:ph sz="half" idx="2"/>
              </p:nvPr>
            </p:nvSpPr>
            <p:spPr>
              <a:xfrm>
                <a:off x="6289142" y="1108364"/>
                <a:ext cx="5676715" cy="5068599"/>
              </a:xfrm>
              <a:blipFill>
                <a:blip r:embed="rId4"/>
                <a:stretch>
                  <a:fillRect l="-1933" t="-2166" r="-1719"/>
                </a:stretch>
              </a:blipFill>
            </p:spPr>
            <p:txBody>
              <a:bodyPr/>
              <a:lstStyle/>
              <a:p>
                <a:r>
                  <a:rPr lang="en-IN">
                    <a:noFill/>
                  </a:rPr>
                  <a:t> </a:t>
                </a:r>
              </a:p>
            </p:txBody>
          </p:sp>
        </mc:Fallback>
      </mc:AlternateContent>
      <p:sp>
        <p:nvSpPr>
          <p:cNvPr id="3" name="Date Placeholder 2">
            <a:extLst>
              <a:ext uri="{FF2B5EF4-FFF2-40B4-BE49-F238E27FC236}">
                <a16:creationId xmlns:a16="http://schemas.microsoft.com/office/drawing/2014/main" id="{E3F02FCB-C05F-DF1B-2E08-1238A803834E}"/>
              </a:ext>
            </a:extLst>
          </p:cNvPr>
          <p:cNvSpPr>
            <a:spLocks noGrp="1"/>
          </p:cNvSpPr>
          <p:nvPr>
            <p:ph type="dt" sz="half" idx="10"/>
          </p:nvPr>
        </p:nvSpPr>
        <p:spPr/>
        <p:txBody>
          <a:bodyPr/>
          <a:lstStyle/>
          <a:p>
            <a:r>
              <a:rPr lang="en-IN"/>
              <a:t>11-11-2024</a:t>
            </a:r>
          </a:p>
        </p:txBody>
      </p:sp>
      <p:sp>
        <p:nvSpPr>
          <p:cNvPr id="4" name="Footer Placeholder 3">
            <a:extLst>
              <a:ext uri="{FF2B5EF4-FFF2-40B4-BE49-F238E27FC236}">
                <a16:creationId xmlns:a16="http://schemas.microsoft.com/office/drawing/2014/main" id="{655A5147-1BF0-3C6F-9501-AD9B10453E2F}"/>
              </a:ext>
            </a:extLst>
          </p:cNvPr>
          <p:cNvSpPr>
            <a:spLocks noGrp="1"/>
          </p:cNvSpPr>
          <p:nvPr>
            <p:ph type="ftr" sz="quarter" idx="11"/>
          </p:nvPr>
        </p:nvSpPr>
        <p:spPr/>
        <p:txBody>
          <a:bodyPr/>
          <a:lstStyle/>
          <a:p>
            <a:r>
              <a:rPr lang="en-GB"/>
              <a:t>EE 699 Next Generation Wireless Networks</a:t>
            </a:r>
            <a:endParaRPr lang="en-IN"/>
          </a:p>
        </p:txBody>
      </p:sp>
      <p:pic>
        <p:nvPicPr>
          <p:cNvPr id="6" name="Picture 5">
            <a:extLst>
              <a:ext uri="{FF2B5EF4-FFF2-40B4-BE49-F238E27FC236}">
                <a16:creationId xmlns:a16="http://schemas.microsoft.com/office/drawing/2014/main" id="{E9B5C0C6-299F-76F8-F8D5-17EA30369CEC}"/>
              </a:ext>
            </a:extLst>
          </p:cNvPr>
          <p:cNvPicPr>
            <a:picLocks noChangeAspect="1"/>
          </p:cNvPicPr>
          <p:nvPr/>
        </p:nvPicPr>
        <p:blipFill>
          <a:blip r:embed="rId5">
            <a:extLst>
              <a:ext uri="{28A0092B-C50C-407E-A947-70E740481C1C}">
                <a14:useLocalDpi xmlns:a14="http://schemas.microsoft.com/office/drawing/2010/main" val="0"/>
              </a:ext>
            </a:extLst>
          </a:blip>
          <a:srcRect t="4445"/>
          <a:stretch/>
        </p:blipFill>
        <p:spPr>
          <a:xfrm>
            <a:off x="526473" y="931934"/>
            <a:ext cx="5676714" cy="5424416"/>
          </a:xfrm>
          <a:prstGeom prst="rect">
            <a:avLst/>
          </a:prstGeom>
        </p:spPr>
      </p:pic>
      <p:sp>
        <p:nvSpPr>
          <p:cNvPr id="7" name="TextBox 6">
            <a:extLst>
              <a:ext uri="{FF2B5EF4-FFF2-40B4-BE49-F238E27FC236}">
                <a16:creationId xmlns:a16="http://schemas.microsoft.com/office/drawing/2014/main" id="{3DD59DA3-5689-A81F-03D5-66D9F3EB7399}"/>
              </a:ext>
            </a:extLst>
          </p:cNvPr>
          <p:cNvSpPr txBox="1"/>
          <p:nvPr/>
        </p:nvSpPr>
        <p:spPr>
          <a:xfrm>
            <a:off x="6203187" y="6093262"/>
            <a:ext cx="2416073" cy="261610"/>
          </a:xfrm>
          <a:prstGeom prst="rect">
            <a:avLst/>
          </a:prstGeom>
          <a:noFill/>
        </p:spPr>
        <p:txBody>
          <a:bodyPr wrap="square" rtlCol="0">
            <a:spAutoFit/>
          </a:bodyPr>
          <a:lstStyle/>
          <a:p>
            <a:r>
              <a:rPr lang="en-GB" sz="1100" b="1" i="1" u="sng" dirty="0">
                <a:solidFill>
                  <a:srgbClr val="C00000"/>
                </a:solidFill>
                <a:latin typeface="LM Sans 10" panose="00000500000000000000" pitchFamily="50" charset="0"/>
              </a:rPr>
              <a:t>Source:</a:t>
            </a:r>
            <a:r>
              <a:rPr lang="en-GB" sz="1100" b="1" i="1" dirty="0">
                <a:solidFill>
                  <a:srgbClr val="C00000"/>
                </a:solidFill>
                <a:latin typeface="LM Sans 10" panose="00000500000000000000" pitchFamily="50" charset="0"/>
              </a:rPr>
              <a:t> </a:t>
            </a:r>
            <a:r>
              <a:rPr lang="en-GB" sz="1100" b="1" dirty="0">
                <a:solidFill>
                  <a:srgbClr val="C00000"/>
                </a:solidFill>
                <a:latin typeface="LM Sans 10" panose="00000500000000000000" pitchFamily="50" charset="0"/>
              </a:rPr>
              <a:t>DALL·E</a:t>
            </a:r>
            <a:endParaRPr lang="en-IN" sz="1100" dirty="0">
              <a:solidFill>
                <a:srgbClr val="C00000"/>
              </a:solidFill>
              <a:latin typeface="LM Sans 10" panose="00000500000000000000" pitchFamily="50" charset="0"/>
            </a:endParaRPr>
          </a:p>
        </p:txBody>
      </p:sp>
      <p:sp>
        <p:nvSpPr>
          <p:cNvPr id="9" name="Slide Number Placeholder 8">
            <a:extLst>
              <a:ext uri="{FF2B5EF4-FFF2-40B4-BE49-F238E27FC236}">
                <a16:creationId xmlns:a16="http://schemas.microsoft.com/office/drawing/2014/main" id="{EB706AB6-0F74-AA15-7EB1-BAB2C58ECD8F}"/>
              </a:ext>
            </a:extLst>
          </p:cNvPr>
          <p:cNvSpPr>
            <a:spLocks noGrp="1"/>
          </p:cNvSpPr>
          <p:nvPr>
            <p:ph type="sldNum" sz="quarter" idx="12"/>
          </p:nvPr>
        </p:nvSpPr>
        <p:spPr/>
        <p:txBody>
          <a:bodyPr/>
          <a:lstStyle/>
          <a:p>
            <a:fld id="{50AA789A-47A0-452A-AC36-A3ADBAC401EF}" type="slidenum">
              <a:rPr lang="en-IN" smtClean="0"/>
              <a:t>21</a:t>
            </a:fld>
            <a:endParaRPr lang="en-IN"/>
          </a:p>
        </p:txBody>
      </p:sp>
    </p:spTree>
    <p:extLst>
      <p:ext uri="{BB962C8B-B14F-4D97-AF65-F5344CB8AC3E}">
        <p14:creationId xmlns:p14="http://schemas.microsoft.com/office/powerpoint/2010/main" val="1222778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E3997B59-5187-BE2C-0D80-5C5C5A42CA94}"/>
                  </a:ext>
                </a:extLst>
              </p:cNvPr>
              <p:cNvSpPr>
                <a:spLocks noGrp="1"/>
              </p:cNvSpPr>
              <p:nvPr>
                <p:ph type="title"/>
              </p:nvPr>
            </p:nvSpPr>
            <p:spPr/>
            <p:txBody>
              <a:bodyPr/>
              <a:lstStyle/>
              <a:p>
                <a:r>
                  <a:rPr lang="en-IN" dirty="0"/>
                  <a:t>M / M /</a:t>
                </a:r>
                <a14:m>
                  <m:oMath xmlns:m="http://schemas.openxmlformats.org/officeDocument/2006/math">
                    <m:r>
                      <a:rPr lang="en-IN" b="1" i="0" smtClean="0">
                        <a:latin typeface="Cambria Math" panose="02040503050406030204" pitchFamily="18" charset="0"/>
                      </a:rPr>
                      <m:t> </m:t>
                    </m:r>
                    <m:r>
                      <a:rPr lang="en-IN" b="1" i="1" smtClean="0">
                        <a:latin typeface="Cambria Math" panose="02040503050406030204" pitchFamily="18" charset="0"/>
                      </a:rPr>
                      <m:t>∞</m:t>
                    </m:r>
                  </m:oMath>
                </a14:m>
                <a:r>
                  <a:rPr lang="en-IN" dirty="0"/>
                  <a:t> - Summary</a:t>
                </a:r>
              </a:p>
            </p:txBody>
          </p:sp>
        </mc:Choice>
        <mc:Fallback>
          <p:sp>
            <p:nvSpPr>
              <p:cNvPr id="2" name="Title 1">
                <a:extLst>
                  <a:ext uri="{FF2B5EF4-FFF2-40B4-BE49-F238E27FC236}">
                    <a16:creationId xmlns:a16="http://schemas.microsoft.com/office/drawing/2014/main" id="{E3997B59-5187-BE2C-0D80-5C5C5A42CA94}"/>
                  </a:ext>
                </a:extLst>
              </p:cNvPr>
              <p:cNvSpPr>
                <a:spLocks noGrp="1" noRot="1" noChangeAspect="1" noMove="1" noResize="1" noEditPoints="1" noAdjustHandles="1" noChangeArrowheads="1" noChangeShapeType="1" noTextEdit="1"/>
              </p:cNvSpPr>
              <p:nvPr>
                <p:ph type="title"/>
              </p:nvPr>
            </p:nvSpPr>
            <p:spPr>
              <a:blipFill>
                <a:blip r:embed="rId135"/>
                <a:stretch>
                  <a:fillRect l="-2090" t="-7843" b="-18954"/>
                </a:stretch>
              </a:blipFill>
            </p:spPr>
            <p:txBody>
              <a:bodyPr/>
              <a:lstStyle/>
              <a:p>
                <a:r>
                  <a:rPr lang="en-IN">
                    <a:noFill/>
                  </a:rPr>
                  <a:t> </a:t>
                </a:r>
              </a:p>
            </p:txBody>
          </p:sp>
        </mc:Fallback>
      </mc:AlternateContent>
      <p:sp>
        <p:nvSpPr>
          <p:cNvPr id="95" name="Content Placeholder 94">
            <a:extLst>
              <a:ext uri="{FF2B5EF4-FFF2-40B4-BE49-F238E27FC236}">
                <a16:creationId xmlns:a16="http://schemas.microsoft.com/office/drawing/2014/main" id="{83EBA4F7-E25A-BF4E-9280-05FD5CB1E3E9}"/>
              </a:ext>
            </a:extLst>
          </p:cNvPr>
          <p:cNvSpPr>
            <a:spLocks noGrp="1"/>
          </p:cNvSpPr>
          <p:nvPr>
            <p:ph idx="1"/>
          </p:nvPr>
        </p:nvSpPr>
        <p:spPr>
          <a:xfrm>
            <a:off x="674255" y="4198374"/>
            <a:ext cx="11203709" cy="1978589"/>
          </a:xfrm>
        </p:spPr>
        <p:txBody>
          <a:bodyPr/>
          <a:lstStyle/>
          <a:p>
            <a:r>
              <a:rPr lang="en-IN" dirty="0"/>
              <a:t>In equilibrium, </a:t>
            </a:r>
          </a:p>
          <a:p>
            <a:pPr marL="0" indent="0">
              <a:buNone/>
            </a:pPr>
            <a:r>
              <a:rPr lang="en-IN" dirty="0"/>
              <a:t>                                     </a:t>
            </a:r>
          </a:p>
          <a:p>
            <a:pPr marL="0" indent="0">
              <a:buNone/>
            </a:pPr>
            <a:r>
              <a:rPr lang="en-IN" dirty="0"/>
              <a:t>                                     </a:t>
            </a:r>
          </a:p>
        </p:txBody>
      </p:sp>
      <p:sp>
        <p:nvSpPr>
          <p:cNvPr id="3" name="Date Placeholder 2">
            <a:extLst>
              <a:ext uri="{FF2B5EF4-FFF2-40B4-BE49-F238E27FC236}">
                <a16:creationId xmlns:a16="http://schemas.microsoft.com/office/drawing/2014/main" id="{4D96249F-5B3C-F4F1-6CB6-7F269EE4F31A}"/>
              </a:ext>
            </a:extLst>
          </p:cNvPr>
          <p:cNvSpPr>
            <a:spLocks noGrp="1"/>
          </p:cNvSpPr>
          <p:nvPr>
            <p:ph type="dt" sz="half" idx="10"/>
          </p:nvPr>
        </p:nvSpPr>
        <p:spPr/>
        <p:txBody>
          <a:bodyPr/>
          <a:lstStyle/>
          <a:p>
            <a:r>
              <a:rPr lang="en-IN"/>
              <a:t>11-11-2024</a:t>
            </a:r>
          </a:p>
        </p:txBody>
      </p:sp>
      <p:sp>
        <p:nvSpPr>
          <p:cNvPr id="4" name="Footer Placeholder 3">
            <a:extLst>
              <a:ext uri="{FF2B5EF4-FFF2-40B4-BE49-F238E27FC236}">
                <a16:creationId xmlns:a16="http://schemas.microsoft.com/office/drawing/2014/main" id="{E6669966-395F-C990-0247-08E3A65C2228}"/>
              </a:ext>
            </a:extLst>
          </p:cNvPr>
          <p:cNvSpPr>
            <a:spLocks noGrp="1"/>
          </p:cNvSpPr>
          <p:nvPr>
            <p:ph type="ftr" sz="quarter" idx="11"/>
          </p:nvPr>
        </p:nvSpPr>
        <p:spPr/>
        <p:txBody>
          <a:bodyPr/>
          <a:lstStyle/>
          <a:p>
            <a:r>
              <a:rPr lang="en-GB"/>
              <a:t>EE 699 Next Generation Wireless Networks</a:t>
            </a:r>
            <a:endParaRPr lang="en-IN"/>
          </a:p>
        </p:txBody>
      </p:sp>
      <p:grpSp>
        <p:nvGrpSpPr>
          <p:cNvPr id="47" name="Group 46" descr="\documentclass{article}&#10;\usepackage{amsmath}&#10;\usepackage{tikz}&#10;\pagestyle{empty}&#10;\begin{document}&#10;&#10;\begin{tikzpicture}[&gt;=stealth, node distance=1.5cm, every node/.style={circle}]&#10;    % Nodes&#10;    \node (1) [{draw, fill=blue!20, minimum size=10mm, inner sep=0pt}]{1};&#10;    \node (2) [{below of=1, draw, fill=blue!20, minimum size=10mm, inner sep=0pt}] {2};&#10;    \node (n) [{below of=2, yshift=-1cm, draw, fill=blue!20, minimum size=10mm, inner sep=0pt}] {n};&#10;&#10;    % Arrows for transitions&#10;    \draw[-&gt;] (-2, -2) -- (1); &#10;    \draw[-&gt;] (-2, -2) -- (2); &#10;    \draw[-&gt;] (-2, -2) -- (n); &#10;    \draw[-&gt;] (1) -- (2, -2) node[midway, below] {$\mu$};&#10;    \draw[-&gt;] (2) -- (2, -2) node[midway, below] {$\mu$};&#10;    \draw[-&gt;] (n) -- (2, -2) node[midway, below] {$\mu$}; &#10;    \draw[-&gt;] (-1, -4) -- (-1, -5) node[midway, below] {To $\infty$};&#10;&#10;    % Connecting lines between nodes&#10;    \draw[dashed] (2) -- (n);&#10;&#10;    % Lambda arrow entering the chain&#10;    \draw[-&gt;] (-4, -2) -- (-2, -2) node[midway, above] {$\lambda$};&#10;    \draw[-&gt;] (2, -2) -- (4, -2) node[midway, above] {$n \mu$};&#10;    &#10;\end{tikzpicture}&#10;&#10;&#10;\end{document}" title="IguanaTex Shape Display">
            <a:extLst>
              <a:ext uri="{FF2B5EF4-FFF2-40B4-BE49-F238E27FC236}">
                <a16:creationId xmlns:a16="http://schemas.microsoft.com/office/drawing/2014/main" id="{A57BDC21-7EBE-6501-7C78-05C59A657011}"/>
              </a:ext>
            </a:extLst>
          </p:cNvPr>
          <p:cNvGrpSpPr>
            <a:grpSpLocks noChangeAspect="1"/>
          </p:cNvGrpSpPr>
          <p:nvPr>
            <p:custDataLst>
              <p:tags r:id="rId1"/>
            </p:custDataLst>
          </p:nvPr>
        </p:nvGrpSpPr>
        <p:grpSpPr>
          <a:xfrm>
            <a:off x="630083" y="1035666"/>
            <a:ext cx="4345038" cy="3122752"/>
            <a:chOff x="4495664" y="3892431"/>
            <a:chExt cx="5766399" cy="4144275"/>
          </a:xfrm>
        </p:grpSpPr>
        <p:sp>
          <p:nvSpPr>
            <p:cNvPr id="8" name="Freeform: Shape 7">
              <a:extLst>
                <a:ext uri="{FF2B5EF4-FFF2-40B4-BE49-F238E27FC236}">
                  <a16:creationId xmlns:a16="http://schemas.microsoft.com/office/drawing/2014/main" id="{2C4ACE74-2ACB-CB99-262C-8865894A17AD}"/>
                </a:ext>
              </a:extLst>
            </p:cNvPr>
            <p:cNvSpPr/>
            <p:nvPr>
              <p:custDataLst>
                <p:tags r:id="rId96"/>
              </p:custDataLst>
            </p:nvPr>
          </p:nvSpPr>
          <p:spPr>
            <a:xfrm>
              <a:off x="7018500" y="3892431"/>
              <a:ext cx="720725" cy="723365"/>
            </a:xfrm>
            <a:custGeom>
              <a:avLst/>
              <a:gdLst>
                <a:gd name="connsiteX0" fmla="*/ 720725 w 720725"/>
                <a:gd name="connsiteY0" fmla="*/ 361732 h 723365"/>
                <a:gd name="connsiteX1" fmla="*/ 360362 w 720725"/>
                <a:gd name="connsiteY1" fmla="*/ 0 h 723365"/>
                <a:gd name="connsiteX2" fmla="*/ 0 w 720725"/>
                <a:gd name="connsiteY2" fmla="*/ 361732 h 723365"/>
                <a:gd name="connsiteX3" fmla="*/ 360362 w 720725"/>
                <a:gd name="connsiteY3" fmla="*/ 723365 h 723365"/>
                <a:gd name="connsiteX4" fmla="*/ 720725 w 720725"/>
                <a:gd name="connsiteY4" fmla="*/ 361732 h 723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5" h="723365">
                  <a:moveTo>
                    <a:pt x="720725" y="361732"/>
                  </a:moveTo>
                  <a:cubicBezTo>
                    <a:pt x="720725" y="161977"/>
                    <a:pt x="559415" y="0"/>
                    <a:pt x="360362" y="0"/>
                  </a:cubicBezTo>
                  <a:cubicBezTo>
                    <a:pt x="161309" y="0"/>
                    <a:pt x="0" y="161977"/>
                    <a:pt x="0" y="361732"/>
                  </a:cubicBezTo>
                  <a:cubicBezTo>
                    <a:pt x="0" y="561487"/>
                    <a:pt x="161309" y="723365"/>
                    <a:pt x="360362" y="723365"/>
                  </a:cubicBezTo>
                  <a:cubicBezTo>
                    <a:pt x="559415" y="723365"/>
                    <a:pt x="720725" y="561487"/>
                    <a:pt x="720725" y="361732"/>
                  </a:cubicBezTo>
                  <a:close/>
                </a:path>
              </a:pathLst>
            </a:custGeom>
            <a:solidFill>
              <a:srgbClr val="CCCCFF"/>
            </a:solidFill>
            <a:ln w="25428"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F16DA021-8DE8-A698-7BCB-6FBCE8258AC8}"/>
                </a:ext>
              </a:extLst>
            </p:cNvPr>
            <p:cNvSpPr/>
            <p:nvPr>
              <p:custDataLst>
                <p:tags r:id="rId97"/>
              </p:custDataLst>
            </p:nvPr>
          </p:nvSpPr>
          <p:spPr>
            <a:xfrm>
              <a:off x="7018500" y="3892431"/>
              <a:ext cx="720725" cy="723365"/>
            </a:xfrm>
            <a:custGeom>
              <a:avLst/>
              <a:gdLst>
                <a:gd name="connsiteX0" fmla="*/ 720725 w 720725"/>
                <a:gd name="connsiteY0" fmla="*/ 361732 h 723365"/>
                <a:gd name="connsiteX1" fmla="*/ 360362 w 720725"/>
                <a:gd name="connsiteY1" fmla="*/ 0 h 723365"/>
                <a:gd name="connsiteX2" fmla="*/ 0 w 720725"/>
                <a:gd name="connsiteY2" fmla="*/ 361732 h 723365"/>
                <a:gd name="connsiteX3" fmla="*/ 360362 w 720725"/>
                <a:gd name="connsiteY3" fmla="*/ 723365 h 723365"/>
                <a:gd name="connsiteX4" fmla="*/ 720725 w 720725"/>
                <a:gd name="connsiteY4" fmla="*/ 361732 h 723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5" h="723365">
                  <a:moveTo>
                    <a:pt x="720725" y="361732"/>
                  </a:moveTo>
                  <a:cubicBezTo>
                    <a:pt x="720725" y="161977"/>
                    <a:pt x="559415" y="0"/>
                    <a:pt x="360362" y="0"/>
                  </a:cubicBezTo>
                  <a:cubicBezTo>
                    <a:pt x="161309" y="0"/>
                    <a:pt x="0" y="161977"/>
                    <a:pt x="0" y="361732"/>
                  </a:cubicBezTo>
                  <a:cubicBezTo>
                    <a:pt x="0" y="561487"/>
                    <a:pt x="161309" y="723365"/>
                    <a:pt x="360362" y="723365"/>
                  </a:cubicBezTo>
                  <a:cubicBezTo>
                    <a:pt x="559415" y="723365"/>
                    <a:pt x="720725" y="561487"/>
                    <a:pt x="720725" y="361732"/>
                  </a:cubicBezTo>
                  <a:close/>
                </a:path>
              </a:pathLst>
            </a:custGeom>
            <a:noFill/>
            <a:ln w="10133" cap="flat">
              <a:solidFill>
                <a:srgbClr val="000000"/>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D0D7C284-3494-F697-AAFF-5A99ABFA0E08}"/>
                </a:ext>
              </a:extLst>
            </p:cNvPr>
            <p:cNvSpPr/>
            <p:nvPr>
              <p:custDataLst>
                <p:tags r:id="rId98"/>
              </p:custDataLst>
            </p:nvPr>
          </p:nvSpPr>
          <p:spPr>
            <a:xfrm>
              <a:off x="7338080" y="4166733"/>
              <a:ext cx="83598" cy="169312"/>
            </a:xfrm>
            <a:custGeom>
              <a:avLst/>
              <a:gdLst>
                <a:gd name="connsiteX0" fmla="*/ 52120 w 83598"/>
                <a:gd name="connsiteY0" fmla="*/ 6680 h 169312"/>
                <a:gd name="connsiteX1" fmla="*/ 46294 w 83598"/>
                <a:gd name="connsiteY1" fmla="*/ 70 h 169312"/>
                <a:gd name="connsiteX2" fmla="*/ 188 w 83598"/>
                <a:gd name="connsiteY2" fmla="*/ 16341 h 169312"/>
                <a:gd name="connsiteX3" fmla="*/ 188 w 83598"/>
                <a:gd name="connsiteY3" fmla="*/ 24222 h 169312"/>
                <a:gd name="connsiteX4" fmla="*/ 33374 w 83598"/>
                <a:gd name="connsiteY4" fmla="*/ 17612 h 169312"/>
                <a:gd name="connsiteX5" fmla="*/ 33374 w 83598"/>
                <a:gd name="connsiteY5" fmla="*/ 149299 h 169312"/>
                <a:gd name="connsiteX6" fmla="*/ 9814 w 83598"/>
                <a:gd name="connsiteY6" fmla="*/ 161502 h 169312"/>
                <a:gd name="connsiteX7" fmla="*/ 1708 w 83598"/>
                <a:gd name="connsiteY7" fmla="*/ 161502 h 169312"/>
                <a:gd name="connsiteX8" fmla="*/ 1708 w 83598"/>
                <a:gd name="connsiteY8" fmla="*/ 169383 h 169312"/>
                <a:gd name="connsiteX9" fmla="*/ 42747 w 83598"/>
                <a:gd name="connsiteY9" fmla="*/ 168620 h 169312"/>
                <a:gd name="connsiteX10" fmla="*/ 83787 w 83598"/>
                <a:gd name="connsiteY10" fmla="*/ 169383 h 169312"/>
                <a:gd name="connsiteX11" fmla="*/ 83787 w 83598"/>
                <a:gd name="connsiteY11" fmla="*/ 161502 h 169312"/>
                <a:gd name="connsiteX12" fmla="*/ 75680 w 83598"/>
                <a:gd name="connsiteY12" fmla="*/ 161502 h 169312"/>
                <a:gd name="connsiteX13" fmla="*/ 52120 w 83598"/>
                <a:gd name="connsiteY13" fmla="*/ 149299 h 169312"/>
                <a:gd name="connsiteX14" fmla="*/ 52120 w 83598"/>
                <a:gd name="connsiteY14" fmla="*/ 6680 h 1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98" h="169312">
                  <a:moveTo>
                    <a:pt x="52120" y="6680"/>
                  </a:moveTo>
                  <a:cubicBezTo>
                    <a:pt x="52120" y="579"/>
                    <a:pt x="52120" y="70"/>
                    <a:pt x="46294" y="70"/>
                  </a:cubicBezTo>
                  <a:cubicBezTo>
                    <a:pt x="30587" y="16341"/>
                    <a:pt x="8294" y="16341"/>
                    <a:pt x="188" y="16341"/>
                  </a:cubicBezTo>
                  <a:lnTo>
                    <a:pt x="188" y="24222"/>
                  </a:lnTo>
                  <a:cubicBezTo>
                    <a:pt x="5254" y="24222"/>
                    <a:pt x="20201" y="24222"/>
                    <a:pt x="33374" y="17612"/>
                  </a:cubicBezTo>
                  <a:lnTo>
                    <a:pt x="33374" y="149299"/>
                  </a:lnTo>
                  <a:cubicBezTo>
                    <a:pt x="33374" y="158451"/>
                    <a:pt x="32614" y="161502"/>
                    <a:pt x="9814" y="161502"/>
                  </a:cubicBezTo>
                  <a:lnTo>
                    <a:pt x="1708" y="161502"/>
                  </a:lnTo>
                  <a:lnTo>
                    <a:pt x="1708" y="169383"/>
                  </a:lnTo>
                  <a:cubicBezTo>
                    <a:pt x="10574" y="168620"/>
                    <a:pt x="32614" y="168620"/>
                    <a:pt x="42747" y="168620"/>
                  </a:cubicBezTo>
                  <a:cubicBezTo>
                    <a:pt x="52880" y="168620"/>
                    <a:pt x="74920" y="168620"/>
                    <a:pt x="83787" y="169383"/>
                  </a:cubicBezTo>
                  <a:lnTo>
                    <a:pt x="83787" y="161502"/>
                  </a:lnTo>
                  <a:lnTo>
                    <a:pt x="75680" y="161502"/>
                  </a:lnTo>
                  <a:cubicBezTo>
                    <a:pt x="52880" y="161502"/>
                    <a:pt x="52120" y="158705"/>
                    <a:pt x="52120" y="149299"/>
                  </a:cubicBezTo>
                  <a:lnTo>
                    <a:pt x="52120" y="6680"/>
                  </a:lnTo>
                  <a:close/>
                </a:path>
              </a:pathLst>
            </a:custGeom>
            <a:solidFill>
              <a:srgbClr val="000000"/>
            </a:solidFill>
            <a:ln w="25428"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74F42F66-7097-7EBA-5D17-08AD4C7B06B8}"/>
                </a:ext>
              </a:extLst>
            </p:cNvPr>
            <p:cNvSpPr/>
            <p:nvPr>
              <p:custDataLst>
                <p:tags r:id="rId99"/>
              </p:custDataLst>
            </p:nvPr>
          </p:nvSpPr>
          <p:spPr>
            <a:xfrm>
              <a:off x="7018500" y="4977426"/>
              <a:ext cx="720725" cy="723365"/>
            </a:xfrm>
            <a:custGeom>
              <a:avLst/>
              <a:gdLst>
                <a:gd name="connsiteX0" fmla="*/ 720725 w 720725"/>
                <a:gd name="connsiteY0" fmla="*/ 361732 h 723365"/>
                <a:gd name="connsiteX1" fmla="*/ 360362 w 720725"/>
                <a:gd name="connsiteY1" fmla="*/ 0 h 723365"/>
                <a:gd name="connsiteX2" fmla="*/ 0 w 720725"/>
                <a:gd name="connsiteY2" fmla="*/ 361732 h 723365"/>
                <a:gd name="connsiteX3" fmla="*/ 360362 w 720725"/>
                <a:gd name="connsiteY3" fmla="*/ 723365 h 723365"/>
                <a:gd name="connsiteX4" fmla="*/ 720725 w 720725"/>
                <a:gd name="connsiteY4" fmla="*/ 361732 h 723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5" h="723365">
                  <a:moveTo>
                    <a:pt x="720725" y="361732"/>
                  </a:moveTo>
                  <a:cubicBezTo>
                    <a:pt x="720725" y="161978"/>
                    <a:pt x="559415" y="0"/>
                    <a:pt x="360362" y="0"/>
                  </a:cubicBezTo>
                  <a:cubicBezTo>
                    <a:pt x="161309" y="0"/>
                    <a:pt x="0" y="161978"/>
                    <a:pt x="0" y="361732"/>
                  </a:cubicBezTo>
                  <a:cubicBezTo>
                    <a:pt x="0" y="561487"/>
                    <a:pt x="161309" y="723365"/>
                    <a:pt x="360362" y="723365"/>
                  </a:cubicBezTo>
                  <a:cubicBezTo>
                    <a:pt x="559415" y="723365"/>
                    <a:pt x="720725" y="561487"/>
                    <a:pt x="720725" y="361732"/>
                  </a:cubicBezTo>
                  <a:close/>
                </a:path>
              </a:pathLst>
            </a:custGeom>
            <a:solidFill>
              <a:srgbClr val="CCCCFF"/>
            </a:solidFill>
            <a:ln w="25428"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D0529044-9013-200C-0321-BA804076EE6D}"/>
                </a:ext>
              </a:extLst>
            </p:cNvPr>
            <p:cNvSpPr/>
            <p:nvPr>
              <p:custDataLst>
                <p:tags r:id="rId100"/>
              </p:custDataLst>
            </p:nvPr>
          </p:nvSpPr>
          <p:spPr>
            <a:xfrm>
              <a:off x="7018500" y="4977426"/>
              <a:ext cx="720725" cy="723365"/>
            </a:xfrm>
            <a:custGeom>
              <a:avLst/>
              <a:gdLst>
                <a:gd name="connsiteX0" fmla="*/ 720725 w 720725"/>
                <a:gd name="connsiteY0" fmla="*/ 361732 h 723365"/>
                <a:gd name="connsiteX1" fmla="*/ 360362 w 720725"/>
                <a:gd name="connsiteY1" fmla="*/ 0 h 723365"/>
                <a:gd name="connsiteX2" fmla="*/ 0 w 720725"/>
                <a:gd name="connsiteY2" fmla="*/ 361732 h 723365"/>
                <a:gd name="connsiteX3" fmla="*/ 360362 w 720725"/>
                <a:gd name="connsiteY3" fmla="*/ 723365 h 723365"/>
                <a:gd name="connsiteX4" fmla="*/ 720725 w 720725"/>
                <a:gd name="connsiteY4" fmla="*/ 361732 h 723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5" h="723365">
                  <a:moveTo>
                    <a:pt x="720725" y="361732"/>
                  </a:moveTo>
                  <a:cubicBezTo>
                    <a:pt x="720725" y="161978"/>
                    <a:pt x="559415" y="0"/>
                    <a:pt x="360362" y="0"/>
                  </a:cubicBezTo>
                  <a:cubicBezTo>
                    <a:pt x="161309" y="0"/>
                    <a:pt x="0" y="161978"/>
                    <a:pt x="0" y="361732"/>
                  </a:cubicBezTo>
                  <a:cubicBezTo>
                    <a:pt x="0" y="561487"/>
                    <a:pt x="161309" y="723365"/>
                    <a:pt x="360362" y="723365"/>
                  </a:cubicBezTo>
                  <a:cubicBezTo>
                    <a:pt x="559415" y="723365"/>
                    <a:pt x="720725" y="561487"/>
                    <a:pt x="720725" y="361732"/>
                  </a:cubicBezTo>
                  <a:close/>
                </a:path>
              </a:pathLst>
            </a:custGeom>
            <a:noFill/>
            <a:ln w="10133" cap="flat">
              <a:solidFill>
                <a:srgbClr val="000000"/>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63C839EC-A01E-82A1-2811-3AF45CF52ACD}"/>
                </a:ext>
              </a:extLst>
            </p:cNvPr>
            <p:cNvSpPr/>
            <p:nvPr>
              <p:custDataLst>
                <p:tags r:id="rId101"/>
              </p:custDataLst>
            </p:nvPr>
          </p:nvSpPr>
          <p:spPr>
            <a:xfrm>
              <a:off x="7328200" y="5251749"/>
              <a:ext cx="101078" cy="169312"/>
            </a:xfrm>
            <a:custGeom>
              <a:avLst/>
              <a:gdLst>
                <a:gd name="connsiteX0" fmla="*/ 19694 w 101078"/>
                <a:gd name="connsiteY0" fmla="*/ 149850 h 169312"/>
                <a:gd name="connsiteX1" fmla="*/ 46547 w 101078"/>
                <a:gd name="connsiteY1" fmla="*/ 123665 h 169312"/>
                <a:gd name="connsiteX2" fmla="*/ 101266 w 101078"/>
                <a:gd name="connsiteY2" fmla="*/ 49432 h 169312"/>
                <a:gd name="connsiteX3" fmla="*/ 47560 w 101078"/>
                <a:gd name="connsiteY3" fmla="*/ 113 h 169312"/>
                <a:gd name="connsiteX4" fmla="*/ 188 w 101078"/>
                <a:gd name="connsiteY4" fmla="*/ 46127 h 169312"/>
                <a:gd name="connsiteX5" fmla="*/ 13614 w 101078"/>
                <a:gd name="connsiteY5" fmla="*/ 60364 h 169312"/>
                <a:gd name="connsiteX6" fmla="*/ 26787 w 101078"/>
                <a:gd name="connsiteY6" fmla="*/ 46890 h 169312"/>
                <a:gd name="connsiteX7" fmla="*/ 13361 w 101078"/>
                <a:gd name="connsiteY7" fmla="*/ 33670 h 169312"/>
                <a:gd name="connsiteX8" fmla="*/ 10068 w 101078"/>
                <a:gd name="connsiteY8" fmla="*/ 33925 h 169312"/>
                <a:gd name="connsiteX9" fmla="*/ 44267 w 101078"/>
                <a:gd name="connsiteY9" fmla="*/ 7994 h 169312"/>
                <a:gd name="connsiteX10" fmla="*/ 78213 w 101078"/>
                <a:gd name="connsiteY10" fmla="*/ 49432 h 169312"/>
                <a:gd name="connsiteX11" fmla="*/ 51614 w 101078"/>
                <a:gd name="connsiteY11" fmla="*/ 105615 h 169312"/>
                <a:gd name="connsiteX12" fmla="*/ 2974 w 101078"/>
                <a:gd name="connsiteY12" fmla="*/ 160019 h 169312"/>
                <a:gd name="connsiteX13" fmla="*/ 188 w 101078"/>
                <a:gd name="connsiteY13" fmla="*/ 169425 h 169312"/>
                <a:gd name="connsiteX14" fmla="*/ 94173 w 101078"/>
                <a:gd name="connsiteY14" fmla="*/ 169425 h 169312"/>
                <a:gd name="connsiteX15" fmla="*/ 101266 w 101078"/>
                <a:gd name="connsiteY15" fmla="*/ 125190 h 169312"/>
                <a:gd name="connsiteX16" fmla="*/ 94933 w 101078"/>
                <a:gd name="connsiteY16" fmla="*/ 125190 h 169312"/>
                <a:gd name="connsiteX17" fmla="*/ 89360 w 101078"/>
                <a:gd name="connsiteY17" fmla="*/ 147816 h 169312"/>
                <a:gd name="connsiteX18" fmla="*/ 65294 w 101078"/>
                <a:gd name="connsiteY18" fmla="*/ 149850 h 169312"/>
                <a:gd name="connsiteX19" fmla="*/ 19694 w 101078"/>
                <a:gd name="connsiteY19" fmla="*/ 149850 h 1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1078" h="169312">
                  <a:moveTo>
                    <a:pt x="19694" y="149850"/>
                  </a:moveTo>
                  <a:lnTo>
                    <a:pt x="46547" y="123665"/>
                  </a:lnTo>
                  <a:cubicBezTo>
                    <a:pt x="86067" y="88582"/>
                    <a:pt x="101266" y="74854"/>
                    <a:pt x="101266" y="49432"/>
                  </a:cubicBezTo>
                  <a:cubicBezTo>
                    <a:pt x="101266" y="20451"/>
                    <a:pt x="78467" y="113"/>
                    <a:pt x="47560" y="113"/>
                  </a:cubicBezTo>
                  <a:cubicBezTo>
                    <a:pt x="18934" y="113"/>
                    <a:pt x="188" y="23501"/>
                    <a:pt x="188" y="46127"/>
                  </a:cubicBezTo>
                  <a:cubicBezTo>
                    <a:pt x="188" y="60364"/>
                    <a:pt x="12854" y="60364"/>
                    <a:pt x="13614" y="60364"/>
                  </a:cubicBezTo>
                  <a:cubicBezTo>
                    <a:pt x="17921" y="60364"/>
                    <a:pt x="26787" y="57313"/>
                    <a:pt x="26787" y="46890"/>
                  </a:cubicBezTo>
                  <a:cubicBezTo>
                    <a:pt x="26787" y="40280"/>
                    <a:pt x="22228" y="33670"/>
                    <a:pt x="13361" y="33670"/>
                  </a:cubicBezTo>
                  <a:cubicBezTo>
                    <a:pt x="11334" y="33670"/>
                    <a:pt x="10828" y="33670"/>
                    <a:pt x="10068" y="33925"/>
                  </a:cubicBezTo>
                  <a:cubicBezTo>
                    <a:pt x="15894" y="17400"/>
                    <a:pt x="29574" y="7994"/>
                    <a:pt x="44267" y="7994"/>
                  </a:cubicBezTo>
                  <a:cubicBezTo>
                    <a:pt x="67320" y="7994"/>
                    <a:pt x="78213" y="28586"/>
                    <a:pt x="78213" y="49432"/>
                  </a:cubicBezTo>
                  <a:cubicBezTo>
                    <a:pt x="78213" y="69770"/>
                    <a:pt x="65547" y="89853"/>
                    <a:pt x="51614" y="105615"/>
                  </a:cubicBezTo>
                  <a:lnTo>
                    <a:pt x="2974" y="160019"/>
                  </a:lnTo>
                  <a:cubicBezTo>
                    <a:pt x="188" y="162815"/>
                    <a:pt x="188" y="163324"/>
                    <a:pt x="188" y="169425"/>
                  </a:cubicBezTo>
                  <a:lnTo>
                    <a:pt x="94173" y="169425"/>
                  </a:lnTo>
                  <a:lnTo>
                    <a:pt x="101266" y="125190"/>
                  </a:lnTo>
                  <a:lnTo>
                    <a:pt x="94933" y="125190"/>
                  </a:lnTo>
                  <a:cubicBezTo>
                    <a:pt x="93666" y="132817"/>
                    <a:pt x="91893" y="144003"/>
                    <a:pt x="89360" y="147816"/>
                  </a:cubicBezTo>
                  <a:cubicBezTo>
                    <a:pt x="87587" y="149850"/>
                    <a:pt x="70867" y="149850"/>
                    <a:pt x="65294" y="149850"/>
                  </a:cubicBezTo>
                  <a:lnTo>
                    <a:pt x="19694" y="149850"/>
                  </a:lnTo>
                  <a:close/>
                </a:path>
              </a:pathLst>
            </a:custGeom>
            <a:solidFill>
              <a:srgbClr val="000000"/>
            </a:solidFill>
            <a:ln w="25428"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5539A6A3-644A-0203-D103-FB2E0E9751F4}"/>
                </a:ext>
              </a:extLst>
            </p:cNvPr>
            <p:cNvSpPr/>
            <p:nvPr>
              <p:custDataLst>
                <p:tags r:id="rId102"/>
              </p:custDataLst>
            </p:nvPr>
          </p:nvSpPr>
          <p:spPr>
            <a:xfrm>
              <a:off x="7018500" y="6785787"/>
              <a:ext cx="720725" cy="723367"/>
            </a:xfrm>
            <a:custGeom>
              <a:avLst/>
              <a:gdLst>
                <a:gd name="connsiteX0" fmla="*/ 720725 w 720725"/>
                <a:gd name="connsiteY0" fmla="*/ 361732 h 723367"/>
                <a:gd name="connsiteX1" fmla="*/ 360362 w 720725"/>
                <a:gd name="connsiteY1" fmla="*/ 0 h 723367"/>
                <a:gd name="connsiteX2" fmla="*/ 0 w 720725"/>
                <a:gd name="connsiteY2" fmla="*/ 361732 h 723367"/>
                <a:gd name="connsiteX3" fmla="*/ 360362 w 720725"/>
                <a:gd name="connsiteY3" fmla="*/ 723367 h 723367"/>
                <a:gd name="connsiteX4" fmla="*/ 720725 w 720725"/>
                <a:gd name="connsiteY4" fmla="*/ 361732 h 723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5" h="723367">
                  <a:moveTo>
                    <a:pt x="720725" y="361732"/>
                  </a:moveTo>
                  <a:cubicBezTo>
                    <a:pt x="720725" y="161980"/>
                    <a:pt x="559415" y="0"/>
                    <a:pt x="360362" y="0"/>
                  </a:cubicBezTo>
                  <a:cubicBezTo>
                    <a:pt x="161309" y="0"/>
                    <a:pt x="0" y="161980"/>
                    <a:pt x="0" y="361732"/>
                  </a:cubicBezTo>
                  <a:cubicBezTo>
                    <a:pt x="0" y="561484"/>
                    <a:pt x="161309" y="723367"/>
                    <a:pt x="360362" y="723367"/>
                  </a:cubicBezTo>
                  <a:cubicBezTo>
                    <a:pt x="559415" y="723367"/>
                    <a:pt x="720725" y="561484"/>
                    <a:pt x="720725" y="361732"/>
                  </a:cubicBezTo>
                  <a:close/>
                </a:path>
              </a:pathLst>
            </a:custGeom>
            <a:solidFill>
              <a:srgbClr val="CCCCFF"/>
            </a:solidFill>
            <a:ln w="25428"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B49DE99C-8C38-A910-EBAC-CBAD011F8939}"/>
                </a:ext>
              </a:extLst>
            </p:cNvPr>
            <p:cNvSpPr/>
            <p:nvPr>
              <p:custDataLst>
                <p:tags r:id="rId103"/>
              </p:custDataLst>
            </p:nvPr>
          </p:nvSpPr>
          <p:spPr>
            <a:xfrm>
              <a:off x="7018500" y="6785787"/>
              <a:ext cx="720725" cy="723367"/>
            </a:xfrm>
            <a:custGeom>
              <a:avLst/>
              <a:gdLst>
                <a:gd name="connsiteX0" fmla="*/ 720725 w 720725"/>
                <a:gd name="connsiteY0" fmla="*/ 361732 h 723367"/>
                <a:gd name="connsiteX1" fmla="*/ 360362 w 720725"/>
                <a:gd name="connsiteY1" fmla="*/ 0 h 723367"/>
                <a:gd name="connsiteX2" fmla="*/ 0 w 720725"/>
                <a:gd name="connsiteY2" fmla="*/ 361732 h 723367"/>
                <a:gd name="connsiteX3" fmla="*/ 360362 w 720725"/>
                <a:gd name="connsiteY3" fmla="*/ 723367 h 723367"/>
                <a:gd name="connsiteX4" fmla="*/ 720725 w 720725"/>
                <a:gd name="connsiteY4" fmla="*/ 361732 h 723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5" h="723367">
                  <a:moveTo>
                    <a:pt x="720725" y="361732"/>
                  </a:moveTo>
                  <a:cubicBezTo>
                    <a:pt x="720725" y="161980"/>
                    <a:pt x="559415" y="0"/>
                    <a:pt x="360362" y="0"/>
                  </a:cubicBezTo>
                  <a:cubicBezTo>
                    <a:pt x="161309" y="0"/>
                    <a:pt x="0" y="161980"/>
                    <a:pt x="0" y="361732"/>
                  </a:cubicBezTo>
                  <a:cubicBezTo>
                    <a:pt x="0" y="561484"/>
                    <a:pt x="161309" y="723367"/>
                    <a:pt x="360362" y="723367"/>
                  </a:cubicBezTo>
                  <a:cubicBezTo>
                    <a:pt x="559415" y="723367"/>
                    <a:pt x="720725" y="561484"/>
                    <a:pt x="720725" y="361732"/>
                  </a:cubicBezTo>
                  <a:close/>
                </a:path>
              </a:pathLst>
            </a:custGeom>
            <a:noFill/>
            <a:ln w="10133" cap="flat">
              <a:solidFill>
                <a:srgbClr val="000000"/>
              </a:solid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7F6C1E5A-1BE9-2225-4620-7320DE87C722}"/>
                </a:ext>
              </a:extLst>
            </p:cNvPr>
            <p:cNvSpPr/>
            <p:nvPr>
              <p:custDataLst>
                <p:tags r:id="rId104"/>
              </p:custDataLst>
            </p:nvPr>
          </p:nvSpPr>
          <p:spPr>
            <a:xfrm>
              <a:off x="7316622" y="7089848"/>
              <a:ext cx="127424" cy="112366"/>
            </a:xfrm>
            <a:custGeom>
              <a:avLst/>
              <a:gdLst>
                <a:gd name="connsiteX0" fmla="*/ 19947 w 127424"/>
                <a:gd name="connsiteY0" fmla="*/ 25097 h 112366"/>
                <a:gd name="connsiteX1" fmla="*/ 19947 w 127424"/>
                <a:gd name="connsiteY1" fmla="*/ 93228 h 112366"/>
                <a:gd name="connsiteX2" fmla="*/ 188 w 127424"/>
                <a:gd name="connsiteY2" fmla="*/ 104668 h 112366"/>
                <a:gd name="connsiteX3" fmla="*/ 188 w 127424"/>
                <a:gd name="connsiteY3" fmla="*/ 112549 h 112366"/>
                <a:gd name="connsiteX4" fmla="*/ 28814 w 127424"/>
                <a:gd name="connsiteY4" fmla="*/ 111786 h 112366"/>
                <a:gd name="connsiteX5" fmla="*/ 57187 w 127424"/>
                <a:gd name="connsiteY5" fmla="*/ 112549 h 112366"/>
                <a:gd name="connsiteX6" fmla="*/ 57187 w 127424"/>
                <a:gd name="connsiteY6" fmla="*/ 104668 h 112366"/>
                <a:gd name="connsiteX7" fmla="*/ 37427 w 127424"/>
                <a:gd name="connsiteY7" fmla="*/ 93228 h 112366"/>
                <a:gd name="connsiteX8" fmla="*/ 37427 w 127424"/>
                <a:gd name="connsiteY8" fmla="*/ 46451 h 112366"/>
                <a:gd name="connsiteX9" fmla="*/ 71627 w 127424"/>
                <a:gd name="connsiteY9" fmla="*/ 5776 h 112366"/>
                <a:gd name="connsiteX10" fmla="*/ 90373 w 127424"/>
                <a:gd name="connsiteY10" fmla="*/ 33994 h 112366"/>
                <a:gd name="connsiteX11" fmla="*/ 90373 w 127424"/>
                <a:gd name="connsiteY11" fmla="*/ 93228 h 112366"/>
                <a:gd name="connsiteX12" fmla="*/ 70613 w 127424"/>
                <a:gd name="connsiteY12" fmla="*/ 104668 h 112366"/>
                <a:gd name="connsiteX13" fmla="*/ 70613 w 127424"/>
                <a:gd name="connsiteY13" fmla="*/ 112549 h 112366"/>
                <a:gd name="connsiteX14" fmla="*/ 99239 w 127424"/>
                <a:gd name="connsiteY14" fmla="*/ 111786 h 112366"/>
                <a:gd name="connsiteX15" fmla="*/ 127612 w 127424"/>
                <a:gd name="connsiteY15" fmla="*/ 112549 h 112366"/>
                <a:gd name="connsiteX16" fmla="*/ 127612 w 127424"/>
                <a:gd name="connsiteY16" fmla="*/ 104668 h 112366"/>
                <a:gd name="connsiteX17" fmla="*/ 107853 w 127424"/>
                <a:gd name="connsiteY17" fmla="*/ 97042 h 112366"/>
                <a:gd name="connsiteX18" fmla="*/ 107853 w 127424"/>
                <a:gd name="connsiteY18" fmla="*/ 48485 h 112366"/>
                <a:gd name="connsiteX19" fmla="*/ 99999 w 127424"/>
                <a:gd name="connsiteY19" fmla="*/ 9589 h 112366"/>
                <a:gd name="connsiteX20" fmla="*/ 73400 w 127424"/>
                <a:gd name="connsiteY20" fmla="*/ 183 h 112366"/>
                <a:gd name="connsiteX21" fmla="*/ 35907 w 127424"/>
                <a:gd name="connsiteY21" fmla="*/ 26876 h 112366"/>
                <a:gd name="connsiteX22" fmla="*/ 35907 w 127424"/>
                <a:gd name="connsiteY22" fmla="*/ 183 h 112366"/>
                <a:gd name="connsiteX23" fmla="*/ 188 w 127424"/>
                <a:gd name="connsiteY23" fmla="*/ 2979 h 112366"/>
                <a:gd name="connsiteX24" fmla="*/ 188 w 127424"/>
                <a:gd name="connsiteY24" fmla="*/ 10860 h 112366"/>
                <a:gd name="connsiteX25" fmla="*/ 19947 w 127424"/>
                <a:gd name="connsiteY25" fmla="*/ 25097 h 11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424" h="112366">
                  <a:moveTo>
                    <a:pt x="19947" y="25097"/>
                  </a:moveTo>
                  <a:lnTo>
                    <a:pt x="19947" y="93228"/>
                  </a:lnTo>
                  <a:cubicBezTo>
                    <a:pt x="19947" y="104668"/>
                    <a:pt x="17161" y="104668"/>
                    <a:pt x="188" y="104668"/>
                  </a:cubicBezTo>
                  <a:lnTo>
                    <a:pt x="188" y="112549"/>
                  </a:lnTo>
                  <a:cubicBezTo>
                    <a:pt x="9054" y="112295"/>
                    <a:pt x="21974" y="111786"/>
                    <a:pt x="28814" y="111786"/>
                  </a:cubicBezTo>
                  <a:cubicBezTo>
                    <a:pt x="35400" y="111786"/>
                    <a:pt x="48574" y="112295"/>
                    <a:pt x="57187" y="112549"/>
                  </a:cubicBezTo>
                  <a:lnTo>
                    <a:pt x="57187" y="104668"/>
                  </a:lnTo>
                  <a:cubicBezTo>
                    <a:pt x="40214" y="104668"/>
                    <a:pt x="37427" y="104668"/>
                    <a:pt x="37427" y="93228"/>
                  </a:cubicBezTo>
                  <a:lnTo>
                    <a:pt x="37427" y="46451"/>
                  </a:lnTo>
                  <a:cubicBezTo>
                    <a:pt x="37427" y="20012"/>
                    <a:pt x="55413" y="5776"/>
                    <a:pt x="71627" y="5776"/>
                  </a:cubicBezTo>
                  <a:cubicBezTo>
                    <a:pt x="87586" y="5776"/>
                    <a:pt x="90373" y="19504"/>
                    <a:pt x="90373" y="33994"/>
                  </a:cubicBezTo>
                  <a:lnTo>
                    <a:pt x="90373" y="93228"/>
                  </a:lnTo>
                  <a:cubicBezTo>
                    <a:pt x="90373" y="104668"/>
                    <a:pt x="87586" y="104668"/>
                    <a:pt x="70613" y="104668"/>
                  </a:cubicBezTo>
                  <a:lnTo>
                    <a:pt x="70613" y="112549"/>
                  </a:lnTo>
                  <a:cubicBezTo>
                    <a:pt x="79480" y="112295"/>
                    <a:pt x="92400" y="111786"/>
                    <a:pt x="99239" y="111786"/>
                  </a:cubicBezTo>
                  <a:cubicBezTo>
                    <a:pt x="105826" y="111786"/>
                    <a:pt x="118999" y="112295"/>
                    <a:pt x="127612" y="112549"/>
                  </a:cubicBezTo>
                  <a:lnTo>
                    <a:pt x="127612" y="104668"/>
                  </a:lnTo>
                  <a:cubicBezTo>
                    <a:pt x="114439" y="104668"/>
                    <a:pt x="108106" y="104668"/>
                    <a:pt x="107853" y="97042"/>
                  </a:cubicBezTo>
                  <a:lnTo>
                    <a:pt x="107853" y="48485"/>
                  </a:lnTo>
                  <a:cubicBezTo>
                    <a:pt x="107853" y="26622"/>
                    <a:pt x="107853" y="18741"/>
                    <a:pt x="99999" y="9589"/>
                  </a:cubicBezTo>
                  <a:cubicBezTo>
                    <a:pt x="96453" y="5267"/>
                    <a:pt x="88093" y="183"/>
                    <a:pt x="73400" y="183"/>
                  </a:cubicBezTo>
                  <a:cubicBezTo>
                    <a:pt x="54907" y="183"/>
                    <a:pt x="43000" y="11114"/>
                    <a:pt x="35907" y="26876"/>
                  </a:cubicBezTo>
                  <a:lnTo>
                    <a:pt x="35907" y="183"/>
                  </a:lnTo>
                  <a:lnTo>
                    <a:pt x="188" y="2979"/>
                  </a:lnTo>
                  <a:lnTo>
                    <a:pt x="188" y="10860"/>
                  </a:lnTo>
                  <a:cubicBezTo>
                    <a:pt x="17921" y="10860"/>
                    <a:pt x="19947" y="12640"/>
                    <a:pt x="19947" y="25097"/>
                  </a:cubicBezTo>
                  <a:close/>
                </a:path>
              </a:pathLst>
            </a:custGeom>
            <a:solidFill>
              <a:srgbClr val="000000"/>
            </a:solidFill>
            <a:ln w="25428"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AB791AC4-A7D1-287B-C28D-11CEBF761665}"/>
                </a:ext>
              </a:extLst>
            </p:cNvPr>
            <p:cNvSpPr/>
            <p:nvPr>
              <p:custDataLst>
                <p:tags r:id="rId105"/>
              </p:custDataLst>
            </p:nvPr>
          </p:nvSpPr>
          <p:spPr>
            <a:xfrm>
              <a:off x="5937216" y="4549409"/>
              <a:ext cx="1147437" cy="1151381"/>
            </a:xfrm>
            <a:custGeom>
              <a:avLst/>
              <a:gdLst>
                <a:gd name="connsiteX0" fmla="*/ 0 w 1147437"/>
                <a:gd name="connsiteY0" fmla="*/ 1151382 h 1151381"/>
                <a:gd name="connsiteX1" fmla="*/ 1147437 w 1147437"/>
                <a:gd name="connsiteY1" fmla="*/ 0 h 1151381"/>
              </a:gdLst>
              <a:ahLst/>
              <a:cxnLst>
                <a:cxn ang="0">
                  <a:pos x="connsiteX0" y="connsiteY0"/>
                </a:cxn>
                <a:cxn ang="0">
                  <a:pos x="connsiteX1" y="connsiteY1"/>
                </a:cxn>
              </a:cxnLst>
              <a:rect l="l" t="t" r="r" b="b"/>
              <a:pathLst>
                <a:path w="1147437" h="1151381">
                  <a:moveTo>
                    <a:pt x="0" y="1151382"/>
                  </a:moveTo>
                  <a:lnTo>
                    <a:pt x="1147437" y="0"/>
                  </a:lnTo>
                </a:path>
              </a:pathLst>
            </a:custGeom>
            <a:noFill/>
            <a:ln w="10133" cap="flat">
              <a:solidFill>
                <a:srgbClr val="000000"/>
              </a:solid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FBC80F21-B9DE-2188-DDFF-6792DEB26681}"/>
                </a:ext>
              </a:extLst>
            </p:cNvPr>
            <p:cNvSpPr/>
            <p:nvPr>
              <p:custDataLst>
                <p:tags r:id="rId106"/>
              </p:custDataLst>
            </p:nvPr>
          </p:nvSpPr>
          <p:spPr>
            <a:xfrm>
              <a:off x="7034489" y="4513425"/>
              <a:ext cx="85918" cy="86321"/>
            </a:xfrm>
            <a:custGeom>
              <a:avLst/>
              <a:gdLst>
                <a:gd name="connsiteX0" fmla="*/ 85919 w 85918"/>
                <a:gd name="connsiteY0" fmla="*/ 0 h 86321"/>
                <a:gd name="connsiteX1" fmla="*/ 0 w 85918"/>
                <a:gd name="connsiteY1" fmla="*/ 28807 h 86321"/>
                <a:gd name="connsiteX2" fmla="*/ 50161 w 85918"/>
                <a:gd name="connsiteY2" fmla="*/ 35984 h 86321"/>
                <a:gd name="connsiteX3" fmla="*/ 57312 w 85918"/>
                <a:gd name="connsiteY3" fmla="*/ 86321 h 86321"/>
              </a:gdLst>
              <a:ahLst/>
              <a:cxnLst>
                <a:cxn ang="0">
                  <a:pos x="connsiteX0" y="connsiteY0"/>
                </a:cxn>
                <a:cxn ang="0">
                  <a:pos x="connsiteX1" y="connsiteY1"/>
                </a:cxn>
                <a:cxn ang="0">
                  <a:pos x="connsiteX2" y="connsiteY2"/>
                </a:cxn>
                <a:cxn ang="0">
                  <a:pos x="connsiteX3" y="connsiteY3"/>
                </a:cxn>
              </a:cxnLst>
              <a:rect l="l" t="t" r="r" b="b"/>
              <a:pathLst>
                <a:path w="85918" h="86321">
                  <a:moveTo>
                    <a:pt x="85919" y="0"/>
                  </a:moveTo>
                  <a:lnTo>
                    <a:pt x="0" y="28807"/>
                  </a:lnTo>
                  <a:lnTo>
                    <a:pt x="50161" y="35984"/>
                  </a:lnTo>
                  <a:lnTo>
                    <a:pt x="57312" y="86321"/>
                  </a:lnTo>
                </a:path>
              </a:pathLst>
            </a:custGeom>
            <a:solidFill>
              <a:srgbClr val="000000"/>
            </a:solidFill>
            <a:ln w="25428"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84DAE37E-18FB-3A26-3B59-A59C024E1EF1}"/>
                </a:ext>
              </a:extLst>
            </p:cNvPr>
            <p:cNvSpPr/>
            <p:nvPr>
              <p:custDataLst>
                <p:tags r:id="rId107"/>
              </p:custDataLst>
            </p:nvPr>
          </p:nvSpPr>
          <p:spPr>
            <a:xfrm>
              <a:off x="5937216" y="5440433"/>
              <a:ext cx="1037977" cy="260358"/>
            </a:xfrm>
            <a:custGeom>
              <a:avLst/>
              <a:gdLst>
                <a:gd name="connsiteX0" fmla="*/ 0 w 1037977"/>
                <a:gd name="connsiteY0" fmla="*/ 260359 h 260358"/>
                <a:gd name="connsiteX1" fmla="*/ 1037978 w 1037977"/>
                <a:gd name="connsiteY1" fmla="*/ 0 h 260358"/>
              </a:gdLst>
              <a:ahLst/>
              <a:cxnLst>
                <a:cxn ang="0">
                  <a:pos x="connsiteX0" y="connsiteY0"/>
                </a:cxn>
                <a:cxn ang="0">
                  <a:pos x="connsiteX1" y="connsiteY1"/>
                </a:cxn>
              </a:cxnLst>
              <a:rect l="l" t="t" r="r" b="b"/>
              <a:pathLst>
                <a:path w="1037977" h="260358">
                  <a:moveTo>
                    <a:pt x="0" y="260359"/>
                  </a:moveTo>
                  <a:lnTo>
                    <a:pt x="1037978" y="0"/>
                  </a:lnTo>
                </a:path>
              </a:pathLst>
            </a:custGeom>
            <a:noFill/>
            <a:ln w="10133" cap="flat">
              <a:solidFill>
                <a:srgbClr val="000000"/>
              </a:solid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21D06C68-9B35-7801-BED1-1FCF5E265993}"/>
                </a:ext>
              </a:extLst>
            </p:cNvPr>
            <p:cNvSpPr/>
            <p:nvPr>
              <p:custDataLst>
                <p:tags r:id="rId108"/>
              </p:custDataLst>
            </p:nvPr>
          </p:nvSpPr>
          <p:spPr>
            <a:xfrm>
              <a:off x="6935870" y="5408324"/>
              <a:ext cx="88501" cy="78945"/>
            </a:xfrm>
            <a:custGeom>
              <a:avLst/>
              <a:gdLst>
                <a:gd name="connsiteX0" fmla="*/ 88502 w 88501"/>
                <a:gd name="connsiteY0" fmla="*/ 19736 h 78945"/>
                <a:gd name="connsiteX1" fmla="*/ 0 w 88501"/>
                <a:gd name="connsiteY1" fmla="*/ 0 h 78945"/>
                <a:gd name="connsiteX2" fmla="*/ 39334 w 88501"/>
                <a:gd name="connsiteY2" fmla="*/ 32096 h 78945"/>
                <a:gd name="connsiteX3" fmla="*/ 19667 w 88501"/>
                <a:gd name="connsiteY3" fmla="*/ 78945 h 78945"/>
              </a:gdLst>
              <a:ahLst/>
              <a:cxnLst>
                <a:cxn ang="0">
                  <a:pos x="connsiteX0" y="connsiteY0"/>
                </a:cxn>
                <a:cxn ang="0">
                  <a:pos x="connsiteX1" y="connsiteY1"/>
                </a:cxn>
                <a:cxn ang="0">
                  <a:pos x="connsiteX2" y="connsiteY2"/>
                </a:cxn>
                <a:cxn ang="0">
                  <a:pos x="connsiteX3" y="connsiteY3"/>
                </a:cxn>
              </a:cxnLst>
              <a:rect l="l" t="t" r="r" b="b"/>
              <a:pathLst>
                <a:path w="88501" h="78945">
                  <a:moveTo>
                    <a:pt x="88502" y="19736"/>
                  </a:moveTo>
                  <a:lnTo>
                    <a:pt x="0" y="0"/>
                  </a:lnTo>
                  <a:lnTo>
                    <a:pt x="39334" y="32096"/>
                  </a:lnTo>
                  <a:lnTo>
                    <a:pt x="19667" y="78945"/>
                  </a:lnTo>
                </a:path>
              </a:pathLst>
            </a:custGeom>
            <a:solidFill>
              <a:srgbClr val="000000"/>
            </a:solidFill>
            <a:ln w="25428"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4533D6E2-A862-76FB-957B-5378F8D48FBD}"/>
                </a:ext>
              </a:extLst>
            </p:cNvPr>
            <p:cNvSpPr/>
            <p:nvPr>
              <p:custDataLst>
                <p:tags r:id="rId109"/>
              </p:custDataLst>
            </p:nvPr>
          </p:nvSpPr>
          <p:spPr>
            <a:xfrm>
              <a:off x="5937216" y="5700791"/>
              <a:ext cx="1147437" cy="1151386"/>
            </a:xfrm>
            <a:custGeom>
              <a:avLst/>
              <a:gdLst>
                <a:gd name="connsiteX0" fmla="*/ 0 w 1147437"/>
                <a:gd name="connsiteY0" fmla="*/ 0 h 1151386"/>
                <a:gd name="connsiteX1" fmla="*/ 1147437 w 1147437"/>
                <a:gd name="connsiteY1" fmla="*/ 1151387 h 1151386"/>
              </a:gdLst>
              <a:ahLst/>
              <a:cxnLst>
                <a:cxn ang="0">
                  <a:pos x="connsiteX0" y="connsiteY0"/>
                </a:cxn>
                <a:cxn ang="0">
                  <a:pos x="connsiteX1" y="connsiteY1"/>
                </a:cxn>
              </a:cxnLst>
              <a:rect l="l" t="t" r="r" b="b"/>
              <a:pathLst>
                <a:path w="1147437" h="1151386">
                  <a:moveTo>
                    <a:pt x="0" y="0"/>
                  </a:moveTo>
                  <a:lnTo>
                    <a:pt x="1147437" y="1151387"/>
                  </a:lnTo>
                </a:path>
              </a:pathLst>
            </a:custGeom>
            <a:noFill/>
            <a:ln w="10133" cap="flat">
              <a:solidFill>
                <a:srgbClr val="000000"/>
              </a:solid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9396EE6F-BAE7-1640-5878-39AB4DF43EAD}"/>
                </a:ext>
              </a:extLst>
            </p:cNvPr>
            <p:cNvSpPr/>
            <p:nvPr>
              <p:custDataLst>
                <p:tags r:id="rId110"/>
              </p:custDataLst>
            </p:nvPr>
          </p:nvSpPr>
          <p:spPr>
            <a:xfrm>
              <a:off x="7034490" y="6801839"/>
              <a:ext cx="85918" cy="86320"/>
            </a:xfrm>
            <a:custGeom>
              <a:avLst/>
              <a:gdLst>
                <a:gd name="connsiteX0" fmla="*/ 85918 w 85918"/>
                <a:gd name="connsiteY0" fmla="*/ 86321 h 86320"/>
                <a:gd name="connsiteX1" fmla="*/ 57312 w 85918"/>
                <a:gd name="connsiteY1" fmla="*/ 0 h 86320"/>
                <a:gd name="connsiteX2" fmla="*/ 50160 w 85918"/>
                <a:gd name="connsiteY2" fmla="*/ 50337 h 86320"/>
                <a:gd name="connsiteX3" fmla="*/ 0 w 85918"/>
                <a:gd name="connsiteY3" fmla="*/ 57614 h 86320"/>
              </a:gdLst>
              <a:ahLst/>
              <a:cxnLst>
                <a:cxn ang="0">
                  <a:pos x="connsiteX0" y="connsiteY0"/>
                </a:cxn>
                <a:cxn ang="0">
                  <a:pos x="connsiteX1" y="connsiteY1"/>
                </a:cxn>
                <a:cxn ang="0">
                  <a:pos x="connsiteX2" y="connsiteY2"/>
                </a:cxn>
                <a:cxn ang="0">
                  <a:pos x="connsiteX3" y="connsiteY3"/>
                </a:cxn>
              </a:cxnLst>
              <a:rect l="l" t="t" r="r" b="b"/>
              <a:pathLst>
                <a:path w="85918" h="86320">
                  <a:moveTo>
                    <a:pt x="85918" y="86321"/>
                  </a:moveTo>
                  <a:lnTo>
                    <a:pt x="57312" y="0"/>
                  </a:lnTo>
                  <a:lnTo>
                    <a:pt x="50160" y="50337"/>
                  </a:lnTo>
                  <a:lnTo>
                    <a:pt x="0" y="57614"/>
                  </a:lnTo>
                </a:path>
              </a:pathLst>
            </a:custGeom>
            <a:solidFill>
              <a:srgbClr val="000000"/>
            </a:solidFill>
            <a:ln w="25428"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5C5B6391-B00A-30D8-591F-1FBDE7C676F8}"/>
                </a:ext>
              </a:extLst>
            </p:cNvPr>
            <p:cNvSpPr/>
            <p:nvPr>
              <p:custDataLst>
                <p:tags r:id="rId111"/>
              </p:custDataLst>
            </p:nvPr>
          </p:nvSpPr>
          <p:spPr>
            <a:xfrm>
              <a:off x="7637313" y="4513424"/>
              <a:ext cx="1147337" cy="1151481"/>
            </a:xfrm>
            <a:custGeom>
              <a:avLst/>
              <a:gdLst>
                <a:gd name="connsiteX0" fmla="*/ 0 w 1147337"/>
                <a:gd name="connsiteY0" fmla="*/ 0 h 1151481"/>
                <a:gd name="connsiteX1" fmla="*/ 1147338 w 1147337"/>
                <a:gd name="connsiteY1" fmla="*/ 1151481 h 1151481"/>
              </a:gdLst>
              <a:ahLst/>
              <a:cxnLst>
                <a:cxn ang="0">
                  <a:pos x="connsiteX0" y="connsiteY0"/>
                </a:cxn>
                <a:cxn ang="0">
                  <a:pos x="connsiteX1" y="connsiteY1"/>
                </a:cxn>
              </a:cxnLst>
              <a:rect l="l" t="t" r="r" b="b"/>
              <a:pathLst>
                <a:path w="1147337" h="1151481">
                  <a:moveTo>
                    <a:pt x="0" y="0"/>
                  </a:moveTo>
                  <a:lnTo>
                    <a:pt x="1147338" y="1151481"/>
                  </a:lnTo>
                </a:path>
              </a:pathLst>
            </a:custGeom>
            <a:noFill/>
            <a:ln w="10133" cap="flat">
              <a:solidFill>
                <a:srgbClr val="000000"/>
              </a:solid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933167EE-38FD-30AC-017C-4957708E8BBA}"/>
                </a:ext>
              </a:extLst>
            </p:cNvPr>
            <p:cNvSpPr/>
            <p:nvPr>
              <p:custDataLst>
                <p:tags r:id="rId112"/>
              </p:custDataLst>
            </p:nvPr>
          </p:nvSpPr>
          <p:spPr>
            <a:xfrm>
              <a:off x="8734499" y="5614565"/>
              <a:ext cx="86018" cy="86221"/>
            </a:xfrm>
            <a:custGeom>
              <a:avLst/>
              <a:gdLst>
                <a:gd name="connsiteX0" fmla="*/ 86018 w 86018"/>
                <a:gd name="connsiteY0" fmla="*/ 86222 h 86221"/>
                <a:gd name="connsiteX1" fmla="*/ 57312 w 86018"/>
                <a:gd name="connsiteY1" fmla="*/ 0 h 86221"/>
                <a:gd name="connsiteX2" fmla="*/ 50161 w 86018"/>
                <a:gd name="connsiteY2" fmla="*/ 50338 h 86221"/>
                <a:gd name="connsiteX3" fmla="*/ 0 w 86018"/>
                <a:gd name="connsiteY3" fmla="*/ 57514 h 86221"/>
              </a:gdLst>
              <a:ahLst/>
              <a:cxnLst>
                <a:cxn ang="0">
                  <a:pos x="connsiteX0" y="connsiteY0"/>
                </a:cxn>
                <a:cxn ang="0">
                  <a:pos x="connsiteX1" y="connsiteY1"/>
                </a:cxn>
                <a:cxn ang="0">
                  <a:pos x="connsiteX2" y="connsiteY2"/>
                </a:cxn>
                <a:cxn ang="0">
                  <a:pos x="connsiteX3" y="connsiteY3"/>
                </a:cxn>
              </a:cxnLst>
              <a:rect l="l" t="t" r="r" b="b"/>
              <a:pathLst>
                <a:path w="86018" h="86221">
                  <a:moveTo>
                    <a:pt x="86018" y="86222"/>
                  </a:moveTo>
                  <a:lnTo>
                    <a:pt x="57312" y="0"/>
                  </a:lnTo>
                  <a:lnTo>
                    <a:pt x="50161" y="50338"/>
                  </a:lnTo>
                  <a:lnTo>
                    <a:pt x="0" y="57514"/>
                  </a:lnTo>
                </a:path>
              </a:pathLst>
            </a:custGeom>
            <a:solidFill>
              <a:srgbClr val="000000"/>
            </a:solidFill>
            <a:ln w="25428"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5ABA9E71-E826-A2D5-56CA-8B71255CDF3B}"/>
                </a:ext>
              </a:extLst>
            </p:cNvPr>
            <p:cNvSpPr/>
            <p:nvPr>
              <p:custDataLst>
                <p:tags r:id="rId113"/>
              </p:custDataLst>
            </p:nvPr>
          </p:nvSpPr>
          <p:spPr>
            <a:xfrm>
              <a:off x="8160171" y="5259548"/>
              <a:ext cx="137304" cy="167278"/>
            </a:xfrm>
            <a:custGeom>
              <a:avLst/>
              <a:gdLst>
                <a:gd name="connsiteX0" fmla="*/ 51140 w 137304"/>
                <a:gd name="connsiteY0" fmla="*/ 23245 h 167278"/>
                <a:gd name="connsiteX1" fmla="*/ 54940 w 137304"/>
                <a:gd name="connsiteY1" fmla="*/ 6975 h 167278"/>
                <a:gd name="connsiteX2" fmla="*/ 47593 w 137304"/>
                <a:gd name="connsiteY2" fmla="*/ 111 h 167278"/>
                <a:gd name="connsiteX3" fmla="*/ 37460 w 137304"/>
                <a:gd name="connsiteY3" fmla="*/ 9263 h 167278"/>
                <a:gd name="connsiteX4" fmla="*/ 981 w 137304"/>
                <a:gd name="connsiteY4" fmla="*/ 156458 h 167278"/>
                <a:gd name="connsiteX5" fmla="*/ 221 w 137304"/>
                <a:gd name="connsiteY5" fmla="*/ 160525 h 167278"/>
                <a:gd name="connsiteX6" fmla="*/ 7314 w 137304"/>
                <a:gd name="connsiteY6" fmla="*/ 167389 h 167278"/>
                <a:gd name="connsiteX7" fmla="*/ 16181 w 137304"/>
                <a:gd name="connsiteY7" fmla="*/ 162051 h 167278"/>
                <a:gd name="connsiteX8" fmla="*/ 30114 w 137304"/>
                <a:gd name="connsiteY8" fmla="*/ 107393 h 167278"/>
                <a:gd name="connsiteX9" fmla="*/ 54687 w 137304"/>
                <a:gd name="connsiteY9" fmla="*/ 115274 h 167278"/>
                <a:gd name="connsiteX10" fmla="*/ 88379 w 137304"/>
                <a:gd name="connsiteY10" fmla="*/ 96716 h 167278"/>
                <a:gd name="connsiteX11" fmla="*/ 111179 w 137304"/>
                <a:gd name="connsiteY11" fmla="*/ 115274 h 167278"/>
                <a:gd name="connsiteX12" fmla="*/ 129926 w 137304"/>
                <a:gd name="connsiteY12" fmla="*/ 101292 h 167278"/>
                <a:gd name="connsiteX13" fmla="*/ 137525 w 137304"/>
                <a:gd name="connsiteY13" fmla="*/ 76124 h 167278"/>
                <a:gd name="connsiteX14" fmla="*/ 134485 w 137304"/>
                <a:gd name="connsiteY14" fmla="*/ 73581 h 167278"/>
                <a:gd name="connsiteX15" fmla="*/ 130939 w 137304"/>
                <a:gd name="connsiteY15" fmla="*/ 78157 h 167278"/>
                <a:gd name="connsiteX16" fmla="*/ 111686 w 137304"/>
                <a:gd name="connsiteY16" fmla="*/ 109681 h 167278"/>
                <a:gd name="connsiteX17" fmla="*/ 104086 w 137304"/>
                <a:gd name="connsiteY17" fmla="*/ 97987 h 167278"/>
                <a:gd name="connsiteX18" fmla="*/ 109153 w 137304"/>
                <a:gd name="connsiteY18" fmla="*/ 71548 h 167278"/>
                <a:gd name="connsiteX19" fmla="*/ 116246 w 137304"/>
                <a:gd name="connsiteY19" fmla="*/ 44092 h 167278"/>
                <a:gd name="connsiteX20" fmla="*/ 120552 w 137304"/>
                <a:gd name="connsiteY20" fmla="*/ 26804 h 167278"/>
                <a:gd name="connsiteX21" fmla="*/ 124352 w 137304"/>
                <a:gd name="connsiteY21" fmla="*/ 9771 h 167278"/>
                <a:gd name="connsiteX22" fmla="*/ 117006 w 137304"/>
                <a:gd name="connsiteY22" fmla="*/ 2907 h 167278"/>
                <a:gd name="connsiteX23" fmla="*/ 107126 w 137304"/>
                <a:gd name="connsiteY23" fmla="*/ 11805 h 167278"/>
                <a:gd name="connsiteX24" fmla="*/ 95219 w 137304"/>
                <a:gd name="connsiteY24" fmla="*/ 59345 h 167278"/>
                <a:gd name="connsiteX25" fmla="*/ 88633 w 137304"/>
                <a:gd name="connsiteY25" fmla="*/ 85276 h 167278"/>
                <a:gd name="connsiteX26" fmla="*/ 55700 w 137304"/>
                <a:gd name="connsiteY26" fmla="*/ 109681 h 167278"/>
                <a:gd name="connsiteX27" fmla="*/ 36954 w 137304"/>
                <a:gd name="connsiteY27" fmla="*/ 87564 h 167278"/>
                <a:gd name="connsiteX28" fmla="*/ 40500 w 137304"/>
                <a:gd name="connsiteY28" fmla="*/ 65955 h 167278"/>
                <a:gd name="connsiteX29" fmla="*/ 51140 w 137304"/>
                <a:gd name="connsiteY29" fmla="*/ 23245 h 167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304" h="167278">
                  <a:moveTo>
                    <a:pt x="51140" y="23245"/>
                  </a:moveTo>
                  <a:cubicBezTo>
                    <a:pt x="52407" y="17907"/>
                    <a:pt x="54940" y="8246"/>
                    <a:pt x="54940" y="6975"/>
                  </a:cubicBezTo>
                  <a:cubicBezTo>
                    <a:pt x="54940" y="2653"/>
                    <a:pt x="51900" y="111"/>
                    <a:pt x="47593" y="111"/>
                  </a:cubicBezTo>
                  <a:cubicBezTo>
                    <a:pt x="46833" y="111"/>
                    <a:pt x="39740" y="365"/>
                    <a:pt x="37460" y="9263"/>
                  </a:cubicBezTo>
                  <a:lnTo>
                    <a:pt x="981" y="156458"/>
                  </a:lnTo>
                  <a:cubicBezTo>
                    <a:pt x="221" y="159509"/>
                    <a:pt x="221" y="160017"/>
                    <a:pt x="221" y="160525"/>
                  </a:cubicBezTo>
                  <a:cubicBezTo>
                    <a:pt x="221" y="164339"/>
                    <a:pt x="3007" y="167389"/>
                    <a:pt x="7314" y="167389"/>
                  </a:cubicBezTo>
                  <a:cubicBezTo>
                    <a:pt x="12634" y="167389"/>
                    <a:pt x="15674" y="162813"/>
                    <a:pt x="16181" y="162051"/>
                  </a:cubicBezTo>
                  <a:cubicBezTo>
                    <a:pt x="17194" y="159763"/>
                    <a:pt x="20487" y="146543"/>
                    <a:pt x="30114" y="107393"/>
                  </a:cubicBezTo>
                  <a:cubicBezTo>
                    <a:pt x="38220" y="114257"/>
                    <a:pt x="49620" y="115274"/>
                    <a:pt x="54687" y="115274"/>
                  </a:cubicBezTo>
                  <a:cubicBezTo>
                    <a:pt x="72420" y="115274"/>
                    <a:pt x="82300" y="103834"/>
                    <a:pt x="88379" y="96716"/>
                  </a:cubicBezTo>
                  <a:cubicBezTo>
                    <a:pt x="90659" y="108156"/>
                    <a:pt x="100033" y="115274"/>
                    <a:pt x="111179" y="115274"/>
                  </a:cubicBezTo>
                  <a:cubicBezTo>
                    <a:pt x="120046" y="115274"/>
                    <a:pt x="125872" y="109427"/>
                    <a:pt x="129926" y="101292"/>
                  </a:cubicBezTo>
                  <a:cubicBezTo>
                    <a:pt x="134232" y="92140"/>
                    <a:pt x="137525" y="76632"/>
                    <a:pt x="137525" y="76124"/>
                  </a:cubicBezTo>
                  <a:cubicBezTo>
                    <a:pt x="137525" y="73581"/>
                    <a:pt x="135245" y="73581"/>
                    <a:pt x="134485" y="73581"/>
                  </a:cubicBezTo>
                  <a:cubicBezTo>
                    <a:pt x="131952" y="73581"/>
                    <a:pt x="131699" y="74598"/>
                    <a:pt x="130939" y="78157"/>
                  </a:cubicBezTo>
                  <a:cubicBezTo>
                    <a:pt x="126632" y="94682"/>
                    <a:pt x="122072" y="109681"/>
                    <a:pt x="111686" y="109681"/>
                  </a:cubicBezTo>
                  <a:cubicBezTo>
                    <a:pt x="104846" y="109681"/>
                    <a:pt x="104086" y="103071"/>
                    <a:pt x="104086" y="97987"/>
                  </a:cubicBezTo>
                  <a:cubicBezTo>
                    <a:pt x="104086" y="92394"/>
                    <a:pt x="107126" y="80445"/>
                    <a:pt x="109153" y="71548"/>
                  </a:cubicBezTo>
                  <a:lnTo>
                    <a:pt x="116246" y="44092"/>
                  </a:lnTo>
                  <a:cubicBezTo>
                    <a:pt x="117006" y="40278"/>
                    <a:pt x="119539" y="30618"/>
                    <a:pt x="120552" y="26804"/>
                  </a:cubicBezTo>
                  <a:cubicBezTo>
                    <a:pt x="121819" y="20957"/>
                    <a:pt x="124352" y="11297"/>
                    <a:pt x="124352" y="9771"/>
                  </a:cubicBezTo>
                  <a:cubicBezTo>
                    <a:pt x="124352" y="5195"/>
                    <a:pt x="120806" y="2907"/>
                    <a:pt x="117006" y="2907"/>
                  </a:cubicBezTo>
                  <a:cubicBezTo>
                    <a:pt x="115739" y="2907"/>
                    <a:pt x="109153" y="3162"/>
                    <a:pt x="107126" y="11805"/>
                  </a:cubicBezTo>
                  <a:lnTo>
                    <a:pt x="95219" y="59345"/>
                  </a:lnTo>
                  <a:cubicBezTo>
                    <a:pt x="92179" y="72056"/>
                    <a:pt x="89393" y="82733"/>
                    <a:pt x="88633" y="85276"/>
                  </a:cubicBezTo>
                  <a:cubicBezTo>
                    <a:pt x="88379" y="86547"/>
                    <a:pt x="76220" y="109681"/>
                    <a:pt x="55700" y="109681"/>
                  </a:cubicBezTo>
                  <a:cubicBezTo>
                    <a:pt x="43033" y="109681"/>
                    <a:pt x="36954" y="101292"/>
                    <a:pt x="36954" y="87564"/>
                  </a:cubicBezTo>
                  <a:cubicBezTo>
                    <a:pt x="36954" y="80191"/>
                    <a:pt x="38727" y="73073"/>
                    <a:pt x="40500" y="65955"/>
                  </a:cubicBezTo>
                  <a:lnTo>
                    <a:pt x="51140" y="23245"/>
                  </a:lnTo>
                  <a:close/>
                </a:path>
              </a:pathLst>
            </a:custGeom>
            <a:solidFill>
              <a:srgbClr val="000000"/>
            </a:solidFill>
            <a:ln w="25428"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5AF41647-7DA2-FEA0-4231-022997740D59}"/>
                </a:ext>
              </a:extLst>
            </p:cNvPr>
            <p:cNvSpPr/>
            <p:nvPr>
              <p:custDataLst>
                <p:tags r:id="rId114"/>
              </p:custDataLst>
            </p:nvPr>
          </p:nvSpPr>
          <p:spPr>
            <a:xfrm>
              <a:off x="7733464" y="5428072"/>
              <a:ext cx="1037878" cy="260458"/>
            </a:xfrm>
            <a:custGeom>
              <a:avLst/>
              <a:gdLst>
                <a:gd name="connsiteX0" fmla="*/ 0 w 1037878"/>
                <a:gd name="connsiteY0" fmla="*/ 0 h 260458"/>
                <a:gd name="connsiteX1" fmla="*/ 1037878 w 1037878"/>
                <a:gd name="connsiteY1" fmla="*/ 260458 h 260458"/>
              </a:gdLst>
              <a:ahLst/>
              <a:cxnLst>
                <a:cxn ang="0">
                  <a:pos x="connsiteX0" y="connsiteY0"/>
                </a:cxn>
                <a:cxn ang="0">
                  <a:pos x="connsiteX1" y="connsiteY1"/>
                </a:cxn>
              </a:cxnLst>
              <a:rect l="l" t="t" r="r" b="b"/>
              <a:pathLst>
                <a:path w="1037878" h="260458">
                  <a:moveTo>
                    <a:pt x="0" y="0"/>
                  </a:moveTo>
                  <a:lnTo>
                    <a:pt x="1037878" y="260458"/>
                  </a:lnTo>
                </a:path>
              </a:pathLst>
            </a:custGeom>
            <a:noFill/>
            <a:ln w="10133" cap="flat">
              <a:solidFill>
                <a:srgbClr val="000000"/>
              </a:solid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1DE9A34D-7AF2-EA39-2CF1-E83EF32EFA14}"/>
                </a:ext>
              </a:extLst>
            </p:cNvPr>
            <p:cNvSpPr/>
            <p:nvPr>
              <p:custDataLst>
                <p:tags r:id="rId115"/>
              </p:custDataLst>
            </p:nvPr>
          </p:nvSpPr>
          <p:spPr>
            <a:xfrm>
              <a:off x="8732018" y="5641585"/>
              <a:ext cx="88501" cy="78945"/>
            </a:xfrm>
            <a:custGeom>
              <a:avLst/>
              <a:gdLst>
                <a:gd name="connsiteX0" fmla="*/ 88501 w 88501"/>
                <a:gd name="connsiteY0" fmla="*/ 59209 h 78945"/>
                <a:gd name="connsiteX1" fmla="*/ 19667 w 88501"/>
                <a:gd name="connsiteY1" fmla="*/ 0 h 78945"/>
                <a:gd name="connsiteX2" fmla="*/ 39334 w 88501"/>
                <a:gd name="connsiteY2" fmla="*/ 46949 h 78945"/>
                <a:gd name="connsiteX3" fmla="*/ 0 w 88501"/>
                <a:gd name="connsiteY3" fmla="*/ 78945 h 78945"/>
              </a:gdLst>
              <a:ahLst/>
              <a:cxnLst>
                <a:cxn ang="0">
                  <a:pos x="connsiteX0" y="connsiteY0"/>
                </a:cxn>
                <a:cxn ang="0">
                  <a:pos x="connsiteX1" y="connsiteY1"/>
                </a:cxn>
                <a:cxn ang="0">
                  <a:pos x="connsiteX2" y="connsiteY2"/>
                </a:cxn>
                <a:cxn ang="0">
                  <a:pos x="connsiteX3" y="connsiteY3"/>
                </a:cxn>
              </a:cxnLst>
              <a:rect l="l" t="t" r="r" b="b"/>
              <a:pathLst>
                <a:path w="88501" h="78945">
                  <a:moveTo>
                    <a:pt x="88501" y="59209"/>
                  </a:moveTo>
                  <a:lnTo>
                    <a:pt x="19667" y="0"/>
                  </a:lnTo>
                  <a:lnTo>
                    <a:pt x="39334" y="46949"/>
                  </a:lnTo>
                  <a:lnTo>
                    <a:pt x="0" y="78945"/>
                  </a:lnTo>
                </a:path>
              </a:pathLst>
            </a:custGeom>
            <a:solidFill>
              <a:srgbClr val="000000"/>
            </a:solidFill>
            <a:ln w="25428"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9CE69BC5-3BE1-4A4B-387C-269B848EAD5A}"/>
                </a:ext>
              </a:extLst>
            </p:cNvPr>
            <p:cNvSpPr/>
            <p:nvPr>
              <p:custDataLst>
                <p:tags r:id="rId116"/>
              </p:custDataLst>
            </p:nvPr>
          </p:nvSpPr>
          <p:spPr>
            <a:xfrm>
              <a:off x="8208230" y="5716849"/>
              <a:ext cx="137304" cy="167278"/>
            </a:xfrm>
            <a:custGeom>
              <a:avLst/>
              <a:gdLst>
                <a:gd name="connsiteX0" fmla="*/ 51142 w 137304"/>
                <a:gd name="connsiteY0" fmla="*/ 23263 h 167278"/>
                <a:gd name="connsiteX1" fmla="*/ 54942 w 137304"/>
                <a:gd name="connsiteY1" fmla="*/ 6993 h 167278"/>
                <a:gd name="connsiteX2" fmla="*/ 47595 w 137304"/>
                <a:gd name="connsiteY2" fmla="*/ 129 h 167278"/>
                <a:gd name="connsiteX3" fmla="*/ 37462 w 137304"/>
                <a:gd name="connsiteY3" fmla="*/ 9281 h 167278"/>
                <a:gd name="connsiteX4" fmla="*/ 983 w 137304"/>
                <a:gd name="connsiteY4" fmla="*/ 156476 h 167278"/>
                <a:gd name="connsiteX5" fmla="*/ 223 w 137304"/>
                <a:gd name="connsiteY5" fmla="*/ 160543 h 167278"/>
                <a:gd name="connsiteX6" fmla="*/ 7316 w 137304"/>
                <a:gd name="connsiteY6" fmla="*/ 167407 h 167278"/>
                <a:gd name="connsiteX7" fmla="*/ 16182 w 137304"/>
                <a:gd name="connsiteY7" fmla="*/ 162069 h 167278"/>
                <a:gd name="connsiteX8" fmla="*/ 30116 w 137304"/>
                <a:gd name="connsiteY8" fmla="*/ 107411 h 167278"/>
                <a:gd name="connsiteX9" fmla="*/ 54689 w 137304"/>
                <a:gd name="connsiteY9" fmla="*/ 115292 h 167278"/>
                <a:gd name="connsiteX10" fmla="*/ 88381 w 137304"/>
                <a:gd name="connsiteY10" fmla="*/ 96733 h 167278"/>
                <a:gd name="connsiteX11" fmla="*/ 111181 w 137304"/>
                <a:gd name="connsiteY11" fmla="*/ 115292 h 167278"/>
                <a:gd name="connsiteX12" fmla="*/ 129927 w 137304"/>
                <a:gd name="connsiteY12" fmla="*/ 101310 h 167278"/>
                <a:gd name="connsiteX13" fmla="*/ 137527 w 137304"/>
                <a:gd name="connsiteY13" fmla="*/ 76141 h 167278"/>
                <a:gd name="connsiteX14" fmla="*/ 134487 w 137304"/>
                <a:gd name="connsiteY14" fmla="*/ 73599 h 167278"/>
                <a:gd name="connsiteX15" fmla="*/ 130941 w 137304"/>
                <a:gd name="connsiteY15" fmla="*/ 78175 h 167278"/>
                <a:gd name="connsiteX16" fmla="*/ 111688 w 137304"/>
                <a:gd name="connsiteY16" fmla="*/ 109699 h 167278"/>
                <a:gd name="connsiteX17" fmla="*/ 104088 w 137304"/>
                <a:gd name="connsiteY17" fmla="*/ 98005 h 167278"/>
                <a:gd name="connsiteX18" fmla="*/ 109154 w 137304"/>
                <a:gd name="connsiteY18" fmla="*/ 71565 h 167278"/>
                <a:gd name="connsiteX19" fmla="*/ 116248 w 137304"/>
                <a:gd name="connsiteY19" fmla="*/ 44109 h 167278"/>
                <a:gd name="connsiteX20" fmla="*/ 120554 w 137304"/>
                <a:gd name="connsiteY20" fmla="*/ 26822 h 167278"/>
                <a:gd name="connsiteX21" fmla="*/ 124354 w 137304"/>
                <a:gd name="connsiteY21" fmla="*/ 9789 h 167278"/>
                <a:gd name="connsiteX22" fmla="*/ 117008 w 137304"/>
                <a:gd name="connsiteY22" fmla="*/ 2925 h 167278"/>
                <a:gd name="connsiteX23" fmla="*/ 107128 w 137304"/>
                <a:gd name="connsiteY23" fmla="*/ 11823 h 167278"/>
                <a:gd name="connsiteX24" fmla="*/ 95221 w 137304"/>
                <a:gd name="connsiteY24" fmla="*/ 59363 h 167278"/>
                <a:gd name="connsiteX25" fmla="*/ 88635 w 137304"/>
                <a:gd name="connsiteY25" fmla="*/ 85293 h 167278"/>
                <a:gd name="connsiteX26" fmla="*/ 55702 w 137304"/>
                <a:gd name="connsiteY26" fmla="*/ 109699 h 167278"/>
                <a:gd name="connsiteX27" fmla="*/ 36955 w 137304"/>
                <a:gd name="connsiteY27" fmla="*/ 87581 h 167278"/>
                <a:gd name="connsiteX28" fmla="*/ 40502 w 137304"/>
                <a:gd name="connsiteY28" fmla="*/ 65973 h 167278"/>
                <a:gd name="connsiteX29" fmla="*/ 51142 w 137304"/>
                <a:gd name="connsiteY29" fmla="*/ 23263 h 167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304" h="167278">
                  <a:moveTo>
                    <a:pt x="51142" y="23263"/>
                  </a:moveTo>
                  <a:cubicBezTo>
                    <a:pt x="52409" y="17924"/>
                    <a:pt x="54942" y="8264"/>
                    <a:pt x="54942" y="6993"/>
                  </a:cubicBezTo>
                  <a:cubicBezTo>
                    <a:pt x="54942" y="2671"/>
                    <a:pt x="51902" y="129"/>
                    <a:pt x="47595" y="129"/>
                  </a:cubicBezTo>
                  <a:cubicBezTo>
                    <a:pt x="46835" y="129"/>
                    <a:pt x="39742" y="383"/>
                    <a:pt x="37462" y="9281"/>
                  </a:cubicBezTo>
                  <a:lnTo>
                    <a:pt x="983" y="156476"/>
                  </a:lnTo>
                  <a:cubicBezTo>
                    <a:pt x="223" y="159526"/>
                    <a:pt x="223" y="160035"/>
                    <a:pt x="223" y="160543"/>
                  </a:cubicBezTo>
                  <a:cubicBezTo>
                    <a:pt x="223" y="164357"/>
                    <a:pt x="3009" y="167407"/>
                    <a:pt x="7316" y="167407"/>
                  </a:cubicBezTo>
                  <a:cubicBezTo>
                    <a:pt x="12636" y="167407"/>
                    <a:pt x="15676" y="162831"/>
                    <a:pt x="16182" y="162069"/>
                  </a:cubicBezTo>
                  <a:cubicBezTo>
                    <a:pt x="17196" y="159781"/>
                    <a:pt x="20489" y="146561"/>
                    <a:pt x="30116" y="107411"/>
                  </a:cubicBezTo>
                  <a:cubicBezTo>
                    <a:pt x="38222" y="114275"/>
                    <a:pt x="49622" y="115292"/>
                    <a:pt x="54689" y="115292"/>
                  </a:cubicBezTo>
                  <a:cubicBezTo>
                    <a:pt x="72422" y="115292"/>
                    <a:pt x="82301" y="103852"/>
                    <a:pt x="88381" y="96733"/>
                  </a:cubicBezTo>
                  <a:cubicBezTo>
                    <a:pt x="90661" y="108174"/>
                    <a:pt x="100035" y="115292"/>
                    <a:pt x="111181" y="115292"/>
                  </a:cubicBezTo>
                  <a:cubicBezTo>
                    <a:pt x="120048" y="115292"/>
                    <a:pt x="125874" y="109445"/>
                    <a:pt x="129927" y="101310"/>
                  </a:cubicBezTo>
                  <a:cubicBezTo>
                    <a:pt x="134234" y="92157"/>
                    <a:pt x="137527" y="76650"/>
                    <a:pt x="137527" y="76141"/>
                  </a:cubicBezTo>
                  <a:cubicBezTo>
                    <a:pt x="137527" y="73599"/>
                    <a:pt x="135247" y="73599"/>
                    <a:pt x="134487" y="73599"/>
                  </a:cubicBezTo>
                  <a:cubicBezTo>
                    <a:pt x="131954" y="73599"/>
                    <a:pt x="131701" y="74616"/>
                    <a:pt x="130941" y="78175"/>
                  </a:cubicBezTo>
                  <a:cubicBezTo>
                    <a:pt x="126634" y="94700"/>
                    <a:pt x="122074" y="109699"/>
                    <a:pt x="111688" y="109699"/>
                  </a:cubicBezTo>
                  <a:cubicBezTo>
                    <a:pt x="104848" y="109699"/>
                    <a:pt x="104088" y="103089"/>
                    <a:pt x="104088" y="98005"/>
                  </a:cubicBezTo>
                  <a:cubicBezTo>
                    <a:pt x="104088" y="92412"/>
                    <a:pt x="107128" y="80463"/>
                    <a:pt x="109154" y="71565"/>
                  </a:cubicBezTo>
                  <a:lnTo>
                    <a:pt x="116248" y="44109"/>
                  </a:lnTo>
                  <a:cubicBezTo>
                    <a:pt x="117008" y="40296"/>
                    <a:pt x="119541" y="30636"/>
                    <a:pt x="120554" y="26822"/>
                  </a:cubicBezTo>
                  <a:cubicBezTo>
                    <a:pt x="121821" y="20975"/>
                    <a:pt x="124354" y="11315"/>
                    <a:pt x="124354" y="9789"/>
                  </a:cubicBezTo>
                  <a:cubicBezTo>
                    <a:pt x="124354" y="5213"/>
                    <a:pt x="120808" y="2925"/>
                    <a:pt x="117008" y="2925"/>
                  </a:cubicBezTo>
                  <a:cubicBezTo>
                    <a:pt x="115741" y="2925"/>
                    <a:pt x="109154" y="3180"/>
                    <a:pt x="107128" y="11823"/>
                  </a:cubicBezTo>
                  <a:lnTo>
                    <a:pt x="95221" y="59363"/>
                  </a:lnTo>
                  <a:cubicBezTo>
                    <a:pt x="92181" y="72074"/>
                    <a:pt x="89395" y="82751"/>
                    <a:pt x="88635" y="85293"/>
                  </a:cubicBezTo>
                  <a:cubicBezTo>
                    <a:pt x="88381" y="86565"/>
                    <a:pt x="76222" y="109699"/>
                    <a:pt x="55702" y="109699"/>
                  </a:cubicBezTo>
                  <a:cubicBezTo>
                    <a:pt x="43035" y="109699"/>
                    <a:pt x="36955" y="101310"/>
                    <a:pt x="36955" y="87581"/>
                  </a:cubicBezTo>
                  <a:cubicBezTo>
                    <a:pt x="36955" y="80209"/>
                    <a:pt x="38729" y="73091"/>
                    <a:pt x="40502" y="65973"/>
                  </a:cubicBezTo>
                  <a:lnTo>
                    <a:pt x="51142" y="23263"/>
                  </a:lnTo>
                  <a:close/>
                </a:path>
              </a:pathLst>
            </a:custGeom>
            <a:solidFill>
              <a:srgbClr val="000000"/>
            </a:solidFill>
            <a:ln w="25428"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D345CFAA-FA51-21D4-823E-52079A1EFF2F}"/>
                </a:ext>
              </a:extLst>
            </p:cNvPr>
            <p:cNvSpPr/>
            <p:nvPr>
              <p:custDataLst>
                <p:tags r:id="rId117"/>
              </p:custDataLst>
            </p:nvPr>
          </p:nvSpPr>
          <p:spPr>
            <a:xfrm>
              <a:off x="7637313" y="5736774"/>
              <a:ext cx="1147337" cy="1151384"/>
            </a:xfrm>
            <a:custGeom>
              <a:avLst/>
              <a:gdLst>
                <a:gd name="connsiteX0" fmla="*/ 0 w 1147337"/>
                <a:gd name="connsiteY0" fmla="*/ 1151384 h 1151384"/>
                <a:gd name="connsiteX1" fmla="*/ 1147338 w 1147337"/>
                <a:gd name="connsiteY1" fmla="*/ 0 h 1151384"/>
              </a:gdLst>
              <a:ahLst/>
              <a:cxnLst>
                <a:cxn ang="0">
                  <a:pos x="connsiteX0" y="connsiteY0"/>
                </a:cxn>
                <a:cxn ang="0">
                  <a:pos x="connsiteX1" y="connsiteY1"/>
                </a:cxn>
              </a:cxnLst>
              <a:rect l="l" t="t" r="r" b="b"/>
              <a:pathLst>
                <a:path w="1147337" h="1151384">
                  <a:moveTo>
                    <a:pt x="0" y="1151384"/>
                  </a:moveTo>
                  <a:lnTo>
                    <a:pt x="1147338" y="0"/>
                  </a:lnTo>
                </a:path>
              </a:pathLst>
            </a:custGeom>
            <a:noFill/>
            <a:ln w="10133" cap="flat">
              <a:solidFill>
                <a:srgbClr val="000000"/>
              </a:solid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871EC8D3-3A78-4EFB-27F8-117B9B4816C6}"/>
                </a:ext>
              </a:extLst>
            </p:cNvPr>
            <p:cNvSpPr/>
            <p:nvPr>
              <p:custDataLst>
                <p:tags r:id="rId118"/>
              </p:custDataLst>
            </p:nvPr>
          </p:nvSpPr>
          <p:spPr>
            <a:xfrm>
              <a:off x="8734499" y="5700790"/>
              <a:ext cx="86018" cy="86321"/>
            </a:xfrm>
            <a:custGeom>
              <a:avLst/>
              <a:gdLst>
                <a:gd name="connsiteX0" fmla="*/ 86018 w 86018"/>
                <a:gd name="connsiteY0" fmla="*/ 0 h 86321"/>
                <a:gd name="connsiteX1" fmla="*/ 0 w 86018"/>
                <a:gd name="connsiteY1" fmla="*/ 28807 h 86321"/>
                <a:gd name="connsiteX2" fmla="*/ 50161 w 86018"/>
                <a:gd name="connsiteY2" fmla="*/ 35984 h 86321"/>
                <a:gd name="connsiteX3" fmla="*/ 57312 w 86018"/>
                <a:gd name="connsiteY3" fmla="*/ 86321 h 86321"/>
              </a:gdLst>
              <a:ahLst/>
              <a:cxnLst>
                <a:cxn ang="0">
                  <a:pos x="connsiteX0" y="connsiteY0"/>
                </a:cxn>
                <a:cxn ang="0">
                  <a:pos x="connsiteX1" y="connsiteY1"/>
                </a:cxn>
                <a:cxn ang="0">
                  <a:pos x="connsiteX2" y="connsiteY2"/>
                </a:cxn>
                <a:cxn ang="0">
                  <a:pos x="connsiteX3" y="connsiteY3"/>
                </a:cxn>
              </a:cxnLst>
              <a:rect l="l" t="t" r="r" b="b"/>
              <a:pathLst>
                <a:path w="86018" h="86321">
                  <a:moveTo>
                    <a:pt x="86018" y="0"/>
                  </a:moveTo>
                  <a:lnTo>
                    <a:pt x="0" y="28807"/>
                  </a:lnTo>
                  <a:lnTo>
                    <a:pt x="50161" y="35984"/>
                  </a:lnTo>
                  <a:lnTo>
                    <a:pt x="57312" y="86321"/>
                  </a:lnTo>
                </a:path>
              </a:pathLst>
            </a:custGeom>
            <a:solidFill>
              <a:srgbClr val="000000"/>
            </a:solidFill>
            <a:ln w="25428"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2A80D038-DA02-59D6-1F5B-5B3AAAC60915}"/>
                </a:ext>
              </a:extLst>
            </p:cNvPr>
            <p:cNvSpPr/>
            <p:nvPr>
              <p:custDataLst>
                <p:tags r:id="rId119"/>
              </p:custDataLst>
            </p:nvPr>
          </p:nvSpPr>
          <p:spPr>
            <a:xfrm>
              <a:off x="8160171" y="6446882"/>
              <a:ext cx="137304" cy="167278"/>
            </a:xfrm>
            <a:custGeom>
              <a:avLst/>
              <a:gdLst>
                <a:gd name="connsiteX0" fmla="*/ 51140 w 137304"/>
                <a:gd name="connsiteY0" fmla="*/ 23292 h 167278"/>
                <a:gd name="connsiteX1" fmla="*/ 54940 w 137304"/>
                <a:gd name="connsiteY1" fmla="*/ 7022 h 167278"/>
                <a:gd name="connsiteX2" fmla="*/ 47593 w 137304"/>
                <a:gd name="connsiteY2" fmla="*/ 158 h 167278"/>
                <a:gd name="connsiteX3" fmla="*/ 37460 w 137304"/>
                <a:gd name="connsiteY3" fmla="*/ 9310 h 167278"/>
                <a:gd name="connsiteX4" fmla="*/ 981 w 137304"/>
                <a:gd name="connsiteY4" fmla="*/ 156504 h 167278"/>
                <a:gd name="connsiteX5" fmla="*/ 221 w 137304"/>
                <a:gd name="connsiteY5" fmla="*/ 160572 h 167278"/>
                <a:gd name="connsiteX6" fmla="*/ 7314 w 137304"/>
                <a:gd name="connsiteY6" fmla="*/ 167436 h 167278"/>
                <a:gd name="connsiteX7" fmla="*/ 16181 w 137304"/>
                <a:gd name="connsiteY7" fmla="*/ 162097 h 167278"/>
                <a:gd name="connsiteX8" fmla="*/ 30114 w 137304"/>
                <a:gd name="connsiteY8" fmla="*/ 107439 h 167278"/>
                <a:gd name="connsiteX9" fmla="*/ 54687 w 137304"/>
                <a:gd name="connsiteY9" fmla="*/ 115320 h 167278"/>
                <a:gd name="connsiteX10" fmla="*/ 88379 w 137304"/>
                <a:gd name="connsiteY10" fmla="*/ 96762 h 167278"/>
                <a:gd name="connsiteX11" fmla="*/ 111179 w 137304"/>
                <a:gd name="connsiteY11" fmla="*/ 115320 h 167278"/>
                <a:gd name="connsiteX12" fmla="*/ 129926 w 137304"/>
                <a:gd name="connsiteY12" fmla="*/ 101338 h 167278"/>
                <a:gd name="connsiteX13" fmla="*/ 137525 w 137304"/>
                <a:gd name="connsiteY13" fmla="*/ 76170 h 167278"/>
                <a:gd name="connsiteX14" fmla="*/ 134485 w 137304"/>
                <a:gd name="connsiteY14" fmla="*/ 73628 h 167278"/>
                <a:gd name="connsiteX15" fmla="*/ 130939 w 137304"/>
                <a:gd name="connsiteY15" fmla="*/ 78204 h 167278"/>
                <a:gd name="connsiteX16" fmla="*/ 111686 w 137304"/>
                <a:gd name="connsiteY16" fmla="*/ 109727 h 167278"/>
                <a:gd name="connsiteX17" fmla="*/ 104086 w 137304"/>
                <a:gd name="connsiteY17" fmla="*/ 98033 h 167278"/>
                <a:gd name="connsiteX18" fmla="*/ 109153 w 137304"/>
                <a:gd name="connsiteY18" fmla="*/ 71594 h 167278"/>
                <a:gd name="connsiteX19" fmla="*/ 116246 w 137304"/>
                <a:gd name="connsiteY19" fmla="*/ 44138 h 167278"/>
                <a:gd name="connsiteX20" fmla="*/ 120552 w 137304"/>
                <a:gd name="connsiteY20" fmla="*/ 26851 h 167278"/>
                <a:gd name="connsiteX21" fmla="*/ 124352 w 137304"/>
                <a:gd name="connsiteY21" fmla="*/ 9818 h 167278"/>
                <a:gd name="connsiteX22" fmla="*/ 117006 w 137304"/>
                <a:gd name="connsiteY22" fmla="*/ 2954 h 167278"/>
                <a:gd name="connsiteX23" fmla="*/ 107126 w 137304"/>
                <a:gd name="connsiteY23" fmla="*/ 11852 h 167278"/>
                <a:gd name="connsiteX24" fmla="*/ 95219 w 137304"/>
                <a:gd name="connsiteY24" fmla="*/ 59391 h 167278"/>
                <a:gd name="connsiteX25" fmla="*/ 88633 w 137304"/>
                <a:gd name="connsiteY25" fmla="*/ 85322 h 167278"/>
                <a:gd name="connsiteX26" fmla="*/ 55700 w 137304"/>
                <a:gd name="connsiteY26" fmla="*/ 109727 h 167278"/>
                <a:gd name="connsiteX27" fmla="*/ 36954 w 137304"/>
                <a:gd name="connsiteY27" fmla="*/ 87610 h 167278"/>
                <a:gd name="connsiteX28" fmla="*/ 40500 w 137304"/>
                <a:gd name="connsiteY28" fmla="*/ 66001 h 167278"/>
                <a:gd name="connsiteX29" fmla="*/ 51140 w 137304"/>
                <a:gd name="connsiteY29" fmla="*/ 23292 h 167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304" h="167278">
                  <a:moveTo>
                    <a:pt x="51140" y="23292"/>
                  </a:moveTo>
                  <a:cubicBezTo>
                    <a:pt x="52407" y="17953"/>
                    <a:pt x="54940" y="8293"/>
                    <a:pt x="54940" y="7022"/>
                  </a:cubicBezTo>
                  <a:cubicBezTo>
                    <a:pt x="54940" y="2700"/>
                    <a:pt x="51900" y="158"/>
                    <a:pt x="47593" y="158"/>
                  </a:cubicBezTo>
                  <a:cubicBezTo>
                    <a:pt x="46833" y="158"/>
                    <a:pt x="39740" y="412"/>
                    <a:pt x="37460" y="9310"/>
                  </a:cubicBezTo>
                  <a:lnTo>
                    <a:pt x="981" y="156504"/>
                  </a:lnTo>
                  <a:cubicBezTo>
                    <a:pt x="221" y="159555"/>
                    <a:pt x="221" y="160064"/>
                    <a:pt x="221" y="160572"/>
                  </a:cubicBezTo>
                  <a:cubicBezTo>
                    <a:pt x="221" y="164385"/>
                    <a:pt x="3007" y="167436"/>
                    <a:pt x="7314" y="167436"/>
                  </a:cubicBezTo>
                  <a:cubicBezTo>
                    <a:pt x="12634" y="167436"/>
                    <a:pt x="15674" y="162860"/>
                    <a:pt x="16181" y="162097"/>
                  </a:cubicBezTo>
                  <a:cubicBezTo>
                    <a:pt x="17194" y="159809"/>
                    <a:pt x="20487" y="146590"/>
                    <a:pt x="30114" y="107439"/>
                  </a:cubicBezTo>
                  <a:cubicBezTo>
                    <a:pt x="38220" y="114303"/>
                    <a:pt x="49620" y="115320"/>
                    <a:pt x="54687" y="115320"/>
                  </a:cubicBezTo>
                  <a:cubicBezTo>
                    <a:pt x="72420" y="115320"/>
                    <a:pt x="82300" y="103880"/>
                    <a:pt x="88379" y="96762"/>
                  </a:cubicBezTo>
                  <a:cubicBezTo>
                    <a:pt x="90659" y="108202"/>
                    <a:pt x="100033" y="115320"/>
                    <a:pt x="111179" y="115320"/>
                  </a:cubicBezTo>
                  <a:cubicBezTo>
                    <a:pt x="120046" y="115320"/>
                    <a:pt x="125872" y="109473"/>
                    <a:pt x="129926" y="101338"/>
                  </a:cubicBezTo>
                  <a:cubicBezTo>
                    <a:pt x="134232" y="92186"/>
                    <a:pt x="137525" y="76679"/>
                    <a:pt x="137525" y="76170"/>
                  </a:cubicBezTo>
                  <a:cubicBezTo>
                    <a:pt x="137525" y="73628"/>
                    <a:pt x="135245" y="73628"/>
                    <a:pt x="134485" y="73628"/>
                  </a:cubicBezTo>
                  <a:cubicBezTo>
                    <a:pt x="131952" y="73628"/>
                    <a:pt x="131699" y="74645"/>
                    <a:pt x="130939" y="78204"/>
                  </a:cubicBezTo>
                  <a:cubicBezTo>
                    <a:pt x="126632" y="94728"/>
                    <a:pt x="122072" y="109727"/>
                    <a:pt x="111686" y="109727"/>
                  </a:cubicBezTo>
                  <a:cubicBezTo>
                    <a:pt x="104846" y="109727"/>
                    <a:pt x="104086" y="103118"/>
                    <a:pt x="104086" y="98033"/>
                  </a:cubicBezTo>
                  <a:cubicBezTo>
                    <a:pt x="104086" y="92440"/>
                    <a:pt x="107126" y="80492"/>
                    <a:pt x="109153" y="71594"/>
                  </a:cubicBezTo>
                  <a:lnTo>
                    <a:pt x="116246" y="44138"/>
                  </a:lnTo>
                  <a:cubicBezTo>
                    <a:pt x="117006" y="40325"/>
                    <a:pt x="119539" y="30664"/>
                    <a:pt x="120552" y="26851"/>
                  </a:cubicBezTo>
                  <a:cubicBezTo>
                    <a:pt x="121819" y="21004"/>
                    <a:pt x="124352" y="11343"/>
                    <a:pt x="124352" y="9818"/>
                  </a:cubicBezTo>
                  <a:cubicBezTo>
                    <a:pt x="124352" y="5242"/>
                    <a:pt x="120806" y="2954"/>
                    <a:pt x="117006" y="2954"/>
                  </a:cubicBezTo>
                  <a:cubicBezTo>
                    <a:pt x="115739" y="2954"/>
                    <a:pt x="109153" y="3208"/>
                    <a:pt x="107126" y="11852"/>
                  </a:cubicBezTo>
                  <a:lnTo>
                    <a:pt x="95219" y="59391"/>
                  </a:lnTo>
                  <a:cubicBezTo>
                    <a:pt x="92179" y="72103"/>
                    <a:pt x="89393" y="82780"/>
                    <a:pt x="88633" y="85322"/>
                  </a:cubicBezTo>
                  <a:cubicBezTo>
                    <a:pt x="88379" y="86593"/>
                    <a:pt x="76220" y="109727"/>
                    <a:pt x="55700" y="109727"/>
                  </a:cubicBezTo>
                  <a:cubicBezTo>
                    <a:pt x="43033" y="109727"/>
                    <a:pt x="36954" y="101338"/>
                    <a:pt x="36954" y="87610"/>
                  </a:cubicBezTo>
                  <a:cubicBezTo>
                    <a:pt x="36954" y="80238"/>
                    <a:pt x="38727" y="73119"/>
                    <a:pt x="40500" y="66001"/>
                  </a:cubicBezTo>
                  <a:lnTo>
                    <a:pt x="51140" y="23292"/>
                  </a:lnTo>
                  <a:close/>
                </a:path>
              </a:pathLst>
            </a:custGeom>
            <a:solidFill>
              <a:srgbClr val="000000"/>
            </a:solidFill>
            <a:ln w="25428"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B3715F22-C88F-5442-7DC7-B386B070A6FF}"/>
                </a:ext>
              </a:extLst>
            </p:cNvPr>
            <p:cNvSpPr/>
            <p:nvPr>
              <p:custDataLst>
                <p:tags r:id="rId120"/>
              </p:custDataLst>
            </p:nvPr>
          </p:nvSpPr>
          <p:spPr>
            <a:xfrm>
              <a:off x="6658039" y="7147519"/>
              <a:ext cx="25427" cy="672516"/>
            </a:xfrm>
            <a:custGeom>
              <a:avLst/>
              <a:gdLst>
                <a:gd name="connsiteX0" fmla="*/ 0 w 25427"/>
                <a:gd name="connsiteY0" fmla="*/ 0 h 672516"/>
                <a:gd name="connsiteX1" fmla="*/ 0 w 25427"/>
                <a:gd name="connsiteY1" fmla="*/ 672516 h 672516"/>
              </a:gdLst>
              <a:ahLst/>
              <a:cxnLst>
                <a:cxn ang="0">
                  <a:pos x="connsiteX0" y="connsiteY0"/>
                </a:cxn>
                <a:cxn ang="0">
                  <a:pos x="connsiteX1" y="connsiteY1"/>
                </a:cxn>
              </a:cxnLst>
              <a:rect l="l" t="t" r="r" b="b"/>
              <a:pathLst>
                <a:path w="25427" h="672516">
                  <a:moveTo>
                    <a:pt x="0" y="0"/>
                  </a:moveTo>
                  <a:lnTo>
                    <a:pt x="0" y="672516"/>
                  </a:lnTo>
                </a:path>
              </a:pathLst>
            </a:custGeom>
            <a:noFill/>
            <a:ln w="10133" cap="flat">
              <a:solidFill>
                <a:srgbClr val="000000"/>
              </a:solid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DF812EFC-EAA3-9C60-5723-4D18F81B325E}"/>
                </a:ext>
              </a:extLst>
            </p:cNvPr>
            <p:cNvSpPr/>
            <p:nvPr>
              <p:custDataLst>
                <p:tags r:id="rId121"/>
              </p:custDataLst>
            </p:nvPr>
          </p:nvSpPr>
          <p:spPr>
            <a:xfrm>
              <a:off x="6617508" y="7789445"/>
              <a:ext cx="81051" cy="81437"/>
            </a:xfrm>
            <a:custGeom>
              <a:avLst/>
              <a:gdLst>
                <a:gd name="connsiteX0" fmla="*/ 40526 w 81051"/>
                <a:gd name="connsiteY0" fmla="*/ 81437 h 81437"/>
                <a:gd name="connsiteX1" fmla="*/ 81052 w 81051"/>
                <a:gd name="connsiteY1" fmla="*/ 0 h 81437"/>
                <a:gd name="connsiteX2" fmla="*/ 40526 w 81051"/>
                <a:gd name="connsiteY2" fmla="*/ 30601 h 81437"/>
                <a:gd name="connsiteX3" fmla="*/ 0 w 81051"/>
                <a:gd name="connsiteY3" fmla="*/ 0 h 81437"/>
              </a:gdLst>
              <a:ahLst/>
              <a:cxnLst>
                <a:cxn ang="0">
                  <a:pos x="connsiteX0" y="connsiteY0"/>
                </a:cxn>
                <a:cxn ang="0">
                  <a:pos x="connsiteX1" y="connsiteY1"/>
                </a:cxn>
                <a:cxn ang="0">
                  <a:pos x="connsiteX2" y="connsiteY2"/>
                </a:cxn>
                <a:cxn ang="0">
                  <a:pos x="connsiteX3" y="connsiteY3"/>
                </a:cxn>
              </a:cxnLst>
              <a:rect l="l" t="t" r="r" b="b"/>
              <a:pathLst>
                <a:path w="81051" h="81437">
                  <a:moveTo>
                    <a:pt x="40526" y="81437"/>
                  </a:moveTo>
                  <a:lnTo>
                    <a:pt x="81052" y="0"/>
                  </a:lnTo>
                  <a:lnTo>
                    <a:pt x="40526" y="30601"/>
                  </a:lnTo>
                  <a:lnTo>
                    <a:pt x="0" y="0"/>
                  </a:lnTo>
                </a:path>
              </a:pathLst>
            </a:custGeom>
            <a:solidFill>
              <a:srgbClr val="000000"/>
            </a:solidFill>
            <a:ln w="25428"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83267DE9-5ED7-4D05-9D6F-BF1E1EB1EC59}"/>
                </a:ext>
              </a:extLst>
            </p:cNvPr>
            <p:cNvSpPr/>
            <p:nvPr>
              <p:custDataLst>
                <p:tags r:id="rId122"/>
              </p:custDataLst>
            </p:nvPr>
          </p:nvSpPr>
          <p:spPr>
            <a:xfrm>
              <a:off x="6354042" y="7861801"/>
              <a:ext cx="164410" cy="172108"/>
            </a:xfrm>
            <a:custGeom>
              <a:avLst/>
              <a:gdLst>
                <a:gd name="connsiteX0" fmla="*/ 159747 w 164410"/>
                <a:gd name="connsiteY0" fmla="*/ 215 h 172108"/>
                <a:gd name="connsiteX1" fmla="*/ 4963 w 164410"/>
                <a:gd name="connsiteY1" fmla="*/ 215 h 172108"/>
                <a:gd name="connsiteX2" fmla="*/ 150 w 164410"/>
                <a:gd name="connsiteY2" fmla="*/ 57415 h 172108"/>
                <a:gd name="connsiteX3" fmla="*/ 6483 w 164410"/>
                <a:gd name="connsiteY3" fmla="*/ 57415 h 172108"/>
                <a:gd name="connsiteX4" fmla="*/ 52082 w 164410"/>
                <a:gd name="connsiteY4" fmla="*/ 8096 h 172108"/>
                <a:gd name="connsiteX5" fmla="*/ 65762 w 164410"/>
                <a:gd name="connsiteY5" fmla="*/ 8605 h 172108"/>
                <a:gd name="connsiteX6" fmla="*/ 71082 w 164410"/>
                <a:gd name="connsiteY6" fmla="*/ 18265 h 172108"/>
                <a:gd name="connsiteX7" fmla="*/ 71082 w 164410"/>
                <a:gd name="connsiteY7" fmla="*/ 152240 h 172108"/>
                <a:gd name="connsiteX8" fmla="*/ 44482 w 164410"/>
                <a:gd name="connsiteY8" fmla="*/ 164443 h 172108"/>
                <a:gd name="connsiteX9" fmla="*/ 34349 w 164410"/>
                <a:gd name="connsiteY9" fmla="*/ 164443 h 172108"/>
                <a:gd name="connsiteX10" fmla="*/ 34349 w 164410"/>
                <a:gd name="connsiteY10" fmla="*/ 172324 h 172108"/>
                <a:gd name="connsiteX11" fmla="*/ 82228 w 164410"/>
                <a:gd name="connsiteY11" fmla="*/ 171561 h 172108"/>
                <a:gd name="connsiteX12" fmla="*/ 130361 w 164410"/>
                <a:gd name="connsiteY12" fmla="*/ 172324 h 172108"/>
                <a:gd name="connsiteX13" fmla="*/ 130361 w 164410"/>
                <a:gd name="connsiteY13" fmla="*/ 164443 h 172108"/>
                <a:gd name="connsiteX14" fmla="*/ 120228 w 164410"/>
                <a:gd name="connsiteY14" fmla="*/ 164443 h 172108"/>
                <a:gd name="connsiteX15" fmla="*/ 93628 w 164410"/>
                <a:gd name="connsiteY15" fmla="*/ 152240 h 172108"/>
                <a:gd name="connsiteX16" fmla="*/ 93628 w 164410"/>
                <a:gd name="connsiteY16" fmla="*/ 18265 h 172108"/>
                <a:gd name="connsiteX17" fmla="*/ 98188 w 164410"/>
                <a:gd name="connsiteY17" fmla="*/ 8605 h 172108"/>
                <a:gd name="connsiteX18" fmla="*/ 112628 w 164410"/>
                <a:gd name="connsiteY18" fmla="*/ 8096 h 172108"/>
                <a:gd name="connsiteX19" fmla="*/ 158227 w 164410"/>
                <a:gd name="connsiteY19" fmla="*/ 57415 h 172108"/>
                <a:gd name="connsiteX20" fmla="*/ 164561 w 164410"/>
                <a:gd name="connsiteY20" fmla="*/ 57415 h 172108"/>
                <a:gd name="connsiteX21" fmla="*/ 159747 w 164410"/>
                <a:gd name="connsiteY21" fmla="*/ 215 h 17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410" h="172108">
                  <a:moveTo>
                    <a:pt x="159747" y="215"/>
                  </a:moveTo>
                  <a:lnTo>
                    <a:pt x="4963" y="215"/>
                  </a:lnTo>
                  <a:lnTo>
                    <a:pt x="150" y="57415"/>
                  </a:lnTo>
                  <a:lnTo>
                    <a:pt x="6483" y="57415"/>
                  </a:lnTo>
                  <a:cubicBezTo>
                    <a:pt x="10029" y="16486"/>
                    <a:pt x="13829" y="8096"/>
                    <a:pt x="52082" y="8096"/>
                  </a:cubicBezTo>
                  <a:cubicBezTo>
                    <a:pt x="56642" y="8096"/>
                    <a:pt x="63229" y="8096"/>
                    <a:pt x="65762" y="8605"/>
                  </a:cubicBezTo>
                  <a:cubicBezTo>
                    <a:pt x="71082" y="9622"/>
                    <a:pt x="71082" y="12418"/>
                    <a:pt x="71082" y="18265"/>
                  </a:cubicBezTo>
                  <a:lnTo>
                    <a:pt x="71082" y="152240"/>
                  </a:lnTo>
                  <a:cubicBezTo>
                    <a:pt x="71082" y="160884"/>
                    <a:pt x="71082" y="164443"/>
                    <a:pt x="44482" y="164443"/>
                  </a:cubicBezTo>
                  <a:lnTo>
                    <a:pt x="34349" y="164443"/>
                  </a:lnTo>
                  <a:lnTo>
                    <a:pt x="34349" y="172324"/>
                  </a:lnTo>
                  <a:cubicBezTo>
                    <a:pt x="44736" y="171561"/>
                    <a:pt x="70575" y="171561"/>
                    <a:pt x="82228" y="171561"/>
                  </a:cubicBezTo>
                  <a:cubicBezTo>
                    <a:pt x="93882" y="171561"/>
                    <a:pt x="119975" y="171561"/>
                    <a:pt x="130361" y="172324"/>
                  </a:cubicBezTo>
                  <a:lnTo>
                    <a:pt x="130361" y="164443"/>
                  </a:lnTo>
                  <a:lnTo>
                    <a:pt x="120228" y="164443"/>
                  </a:lnTo>
                  <a:cubicBezTo>
                    <a:pt x="93628" y="164443"/>
                    <a:pt x="93628" y="160884"/>
                    <a:pt x="93628" y="152240"/>
                  </a:cubicBezTo>
                  <a:lnTo>
                    <a:pt x="93628" y="18265"/>
                  </a:lnTo>
                  <a:cubicBezTo>
                    <a:pt x="93628" y="13181"/>
                    <a:pt x="93628" y="9622"/>
                    <a:pt x="98188" y="8605"/>
                  </a:cubicBezTo>
                  <a:cubicBezTo>
                    <a:pt x="100975" y="8096"/>
                    <a:pt x="107815" y="8096"/>
                    <a:pt x="112628" y="8096"/>
                  </a:cubicBezTo>
                  <a:cubicBezTo>
                    <a:pt x="150881" y="8096"/>
                    <a:pt x="154681" y="16486"/>
                    <a:pt x="158227" y="57415"/>
                  </a:cubicBezTo>
                  <a:lnTo>
                    <a:pt x="164561" y="57415"/>
                  </a:lnTo>
                  <a:lnTo>
                    <a:pt x="159747" y="215"/>
                  </a:lnTo>
                  <a:close/>
                </a:path>
              </a:pathLst>
            </a:custGeom>
            <a:solidFill>
              <a:srgbClr val="000000"/>
            </a:solidFill>
            <a:ln w="25428"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99040B99-9FEC-55D2-7E5C-9376B9A96749}"/>
                </a:ext>
              </a:extLst>
            </p:cNvPr>
            <p:cNvSpPr/>
            <p:nvPr>
              <p:custDataLst>
                <p:tags r:id="rId123"/>
              </p:custDataLst>
            </p:nvPr>
          </p:nvSpPr>
          <p:spPr>
            <a:xfrm>
              <a:off x="6513865" y="7920018"/>
              <a:ext cx="112225" cy="116688"/>
            </a:xfrm>
            <a:custGeom>
              <a:avLst/>
              <a:gdLst>
                <a:gd name="connsiteX0" fmla="*/ 112381 w 112225"/>
                <a:gd name="connsiteY0" fmla="*/ 59703 h 116688"/>
                <a:gd name="connsiteX1" fmla="*/ 56395 w 112225"/>
                <a:gd name="connsiteY1" fmla="*/ 215 h 116688"/>
                <a:gd name="connsiteX2" fmla="*/ 156 w 112225"/>
                <a:gd name="connsiteY2" fmla="*/ 59703 h 116688"/>
                <a:gd name="connsiteX3" fmla="*/ 56142 w 112225"/>
                <a:gd name="connsiteY3" fmla="*/ 116903 h 116688"/>
                <a:gd name="connsiteX4" fmla="*/ 112381 w 112225"/>
                <a:gd name="connsiteY4" fmla="*/ 59703 h 116688"/>
                <a:gd name="connsiteX5" fmla="*/ 56395 w 112225"/>
                <a:gd name="connsiteY5" fmla="*/ 110548 h 116688"/>
                <a:gd name="connsiteX6" fmla="*/ 27516 w 112225"/>
                <a:gd name="connsiteY6" fmla="*/ 93515 h 116688"/>
                <a:gd name="connsiteX7" fmla="*/ 21182 w 112225"/>
                <a:gd name="connsiteY7" fmla="*/ 57670 h 116688"/>
                <a:gd name="connsiteX8" fmla="*/ 27262 w 112225"/>
                <a:gd name="connsiteY8" fmla="*/ 22841 h 116688"/>
                <a:gd name="connsiteX9" fmla="*/ 56142 w 112225"/>
                <a:gd name="connsiteY9" fmla="*/ 5808 h 116688"/>
                <a:gd name="connsiteX10" fmla="*/ 84768 w 112225"/>
                <a:gd name="connsiteY10" fmla="*/ 22333 h 116688"/>
                <a:gd name="connsiteX11" fmla="*/ 91355 w 112225"/>
                <a:gd name="connsiteY11" fmla="*/ 57670 h 116688"/>
                <a:gd name="connsiteX12" fmla="*/ 85781 w 112225"/>
                <a:gd name="connsiteY12" fmla="*/ 91735 h 116688"/>
                <a:gd name="connsiteX13" fmla="*/ 56395 w 112225"/>
                <a:gd name="connsiteY13" fmla="*/ 110548 h 11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225" h="116688">
                  <a:moveTo>
                    <a:pt x="112381" y="59703"/>
                  </a:moveTo>
                  <a:cubicBezTo>
                    <a:pt x="112381" y="27163"/>
                    <a:pt x="87048" y="215"/>
                    <a:pt x="56395" y="215"/>
                  </a:cubicBezTo>
                  <a:cubicBezTo>
                    <a:pt x="24729" y="215"/>
                    <a:pt x="156" y="27926"/>
                    <a:pt x="156" y="59703"/>
                  </a:cubicBezTo>
                  <a:cubicBezTo>
                    <a:pt x="156" y="92498"/>
                    <a:pt x="26502" y="116903"/>
                    <a:pt x="56142" y="116903"/>
                  </a:cubicBezTo>
                  <a:cubicBezTo>
                    <a:pt x="86795" y="116903"/>
                    <a:pt x="112381" y="91990"/>
                    <a:pt x="112381" y="59703"/>
                  </a:cubicBezTo>
                  <a:close/>
                  <a:moveTo>
                    <a:pt x="56395" y="110548"/>
                  </a:moveTo>
                  <a:cubicBezTo>
                    <a:pt x="45502" y="110548"/>
                    <a:pt x="34356" y="105209"/>
                    <a:pt x="27516" y="93515"/>
                  </a:cubicBezTo>
                  <a:cubicBezTo>
                    <a:pt x="21182" y="82329"/>
                    <a:pt x="21182" y="66822"/>
                    <a:pt x="21182" y="57670"/>
                  </a:cubicBezTo>
                  <a:cubicBezTo>
                    <a:pt x="21182" y="47755"/>
                    <a:pt x="21182" y="34027"/>
                    <a:pt x="27262" y="22841"/>
                  </a:cubicBezTo>
                  <a:cubicBezTo>
                    <a:pt x="34102" y="11147"/>
                    <a:pt x="46009" y="5808"/>
                    <a:pt x="56142" y="5808"/>
                  </a:cubicBezTo>
                  <a:cubicBezTo>
                    <a:pt x="67288" y="5808"/>
                    <a:pt x="78182" y="11401"/>
                    <a:pt x="84768" y="22333"/>
                  </a:cubicBezTo>
                  <a:cubicBezTo>
                    <a:pt x="91355" y="33264"/>
                    <a:pt x="91355" y="48009"/>
                    <a:pt x="91355" y="57670"/>
                  </a:cubicBezTo>
                  <a:cubicBezTo>
                    <a:pt x="91355" y="66822"/>
                    <a:pt x="91355" y="80550"/>
                    <a:pt x="85781" y="91735"/>
                  </a:cubicBezTo>
                  <a:cubicBezTo>
                    <a:pt x="80208" y="103175"/>
                    <a:pt x="69062" y="110548"/>
                    <a:pt x="56395" y="110548"/>
                  </a:cubicBezTo>
                  <a:close/>
                </a:path>
              </a:pathLst>
            </a:custGeom>
            <a:solidFill>
              <a:srgbClr val="000000"/>
            </a:solidFill>
            <a:ln w="25428"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5D4CF36E-EF34-E650-D891-10EA47A1E46F}"/>
                </a:ext>
              </a:extLst>
            </p:cNvPr>
            <p:cNvSpPr/>
            <p:nvPr>
              <p:custDataLst>
                <p:tags r:id="rId124"/>
              </p:custDataLst>
            </p:nvPr>
          </p:nvSpPr>
          <p:spPr>
            <a:xfrm>
              <a:off x="6731814" y="7921543"/>
              <a:ext cx="225210" cy="115162"/>
            </a:xfrm>
            <a:custGeom>
              <a:avLst/>
              <a:gdLst>
                <a:gd name="connsiteX0" fmla="*/ 114923 w 225210"/>
                <a:gd name="connsiteY0" fmla="*/ 43687 h 115162"/>
                <a:gd name="connsiteX1" fmla="*/ 90350 w 225210"/>
                <a:gd name="connsiteY1" fmla="*/ 16231 h 115162"/>
                <a:gd name="connsiteX2" fmla="*/ 49057 w 225210"/>
                <a:gd name="connsiteY2" fmla="*/ 215 h 115162"/>
                <a:gd name="connsiteX3" fmla="*/ 164 w 225210"/>
                <a:gd name="connsiteY3" fmla="*/ 57924 h 115162"/>
                <a:gd name="connsiteX4" fmla="*/ 48044 w 225210"/>
                <a:gd name="connsiteY4" fmla="*/ 115378 h 115162"/>
                <a:gd name="connsiteX5" fmla="*/ 110616 w 225210"/>
                <a:gd name="connsiteY5" fmla="*/ 71906 h 115162"/>
                <a:gd name="connsiteX6" fmla="*/ 135189 w 225210"/>
                <a:gd name="connsiteY6" fmla="*/ 99362 h 115162"/>
                <a:gd name="connsiteX7" fmla="*/ 176482 w 225210"/>
                <a:gd name="connsiteY7" fmla="*/ 115378 h 115162"/>
                <a:gd name="connsiteX8" fmla="*/ 225374 w 225210"/>
                <a:gd name="connsiteY8" fmla="*/ 57670 h 115162"/>
                <a:gd name="connsiteX9" fmla="*/ 177495 w 225210"/>
                <a:gd name="connsiteY9" fmla="*/ 215 h 115162"/>
                <a:gd name="connsiteX10" fmla="*/ 114923 w 225210"/>
                <a:gd name="connsiteY10" fmla="*/ 43687 h 115162"/>
                <a:gd name="connsiteX11" fmla="*/ 121509 w 225210"/>
                <a:gd name="connsiteY11" fmla="*/ 52331 h 115162"/>
                <a:gd name="connsiteX12" fmla="*/ 179268 w 225210"/>
                <a:gd name="connsiteY12" fmla="*/ 8350 h 115162"/>
                <a:gd name="connsiteX13" fmla="*/ 219801 w 225210"/>
                <a:gd name="connsiteY13" fmla="*/ 57670 h 115162"/>
                <a:gd name="connsiteX14" fmla="*/ 180535 w 225210"/>
                <a:gd name="connsiteY14" fmla="*/ 103175 h 115162"/>
                <a:gd name="connsiteX15" fmla="*/ 149122 w 225210"/>
                <a:gd name="connsiteY15" fmla="*/ 87159 h 115162"/>
                <a:gd name="connsiteX16" fmla="*/ 121509 w 225210"/>
                <a:gd name="connsiteY16" fmla="*/ 52331 h 115162"/>
                <a:gd name="connsiteX17" fmla="*/ 104030 w 225210"/>
                <a:gd name="connsiteY17" fmla="*/ 63263 h 115162"/>
                <a:gd name="connsiteX18" fmla="*/ 46270 w 225210"/>
                <a:gd name="connsiteY18" fmla="*/ 107243 h 115162"/>
                <a:gd name="connsiteX19" fmla="*/ 5738 w 225210"/>
                <a:gd name="connsiteY19" fmla="*/ 57924 h 115162"/>
                <a:gd name="connsiteX20" fmla="*/ 45004 w 225210"/>
                <a:gd name="connsiteY20" fmla="*/ 12418 h 115162"/>
                <a:gd name="connsiteX21" fmla="*/ 76417 w 225210"/>
                <a:gd name="connsiteY21" fmla="*/ 28434 h 115162"/>
                <a:gd name="connsiteX22" fmla="*/ 104030 w 225210"/>
                <a:gd name="connsiteY22" fmla="*/ 63263 h 115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5210" h="115162">
                  <a:moveTo>
                    <a:pt x="114923" y="43687"/>
                  </a:moveTo>
                  <a:cubicBezTo>
                    <a:pt x="101243" y="26400"/>
                    <a:pt x="98203" y="22587"/>
                    <a:pt x="90350" y="16231"/>
                  </a:cubicBezTo>
                  <a:cubicBezTo>
                    <a:pt x="76163" y="4791"/>
                    <a:pt x="61977" y="215"/>
                    <a:pt x="49057" y="215"/>
                  </a:cubicBezTo>
                  <a:cubicBezTo>
                    <a:pt x="19417" y="215"/>
                    <a:pt x="164" y="28180"/>
                    <a:pt x="164" y="57924"/>
                  </a:cubicBezTo>
                  <a:cubicBezTo>
                    <a:pt x="164" y="87159"/>
                    <a:pt x="18911" y="115378"/>
                    <a:pt x="48044" y="115378"/>
                  </a:cubicBezTo>
                  <a:cubicBezTo>
                    <a:pt x="77177" y="115378"/>
                    <a:pt x="98203" y="92244"/>
                    <a:pt x="110616" y="71906"/>
                  </a:cubicBezTo>
                  <a:cubicBezTo>
                    <a:pt x="124296" y="89193"/>
                    <a:pt x="127336" y="93007"/>
                    <a:pt x="135189" y="99362"/>
                  </a:cubicBezTo>
                  <a:cubicBezTo>
                    <a:pt x="149376" y="110802"/>
                    <a:pt x="163562" y="115378"/>
                    <a:pt x="176482" y="115378"/>
                  </a:cubicBezTo>
                  <a:cubicBezTo>
                    <a:pt x="206121" y="115378"/>
                    <a:pt x="225374" y="87414"/>
                    <a:pt x="225374" y="57670"/>
                  </a:cubicBezTo>
                  <a:cubicBezTo>
                    <a:pt x="225374" y="28434"/>
                    <a:pt x="206628" y="215"/>
                    <a:pt x="177495" y="215"/>
                  </a:cubicBezTo>
                  <a:cubicBezTo>
                    <a:pt x="148362" y="215"/>
                    <a:pt x="127336" y="23350"/>
                    <a:pt x="114923" y="43687"/>
                  </a:cubicBezTo>
                  <a:close/>
                  <a:moveTo>
                    <a:pt x="121509" y="52331"/>
                  </a:moveTo>
                  <a:cubicBezTo>
                    <a:pt x="131896" y="34027"/>
                    <a:pt x="150642" y="8350"/>
                    <a:pt x="179268" y="8350"/>
                  </a:cubicBezTo>
                  <a:cubicBezTo>
                    <a:pt x="206121" y="8350"/>
                    <a:pt x="219801" y="34790"/>
                    <a:pt x="219801" y="57670"/>
                  </a:cubicBezTo>
                  <a:cubicBezTo>
                    <a:pt x="219801" y="82583"/>
                    <a:pt x="202828" y="103175"/>
                    <a:pt x="180535" y="103175"/>
                  </a:cubicBezTo>
                  <a:cubicBezTo>
                    <a:pt x="165842" y="103175"/>
                    <a:pt x="154442" y="92498"/>
                    <a:pt x="149122" y="87159"/>
                  </a:cubicBezTo>
                  <a:cubicBezTo>
                    <a:pt x="142789" y="80295"/>
                    <a:pt x="136962" y="72415"/>
                    <a:pt x="121509" y="52331"/>
                  </a:cubicBezTo>
                  <a:close/>
                  <a:moveTo>
                    <a:pt x="104030" y="63263"/>
                  </a:moveTo>
                  <a:cubicBezTo>
                    <a:pt x="93643" y="81567"/>
                    <a:pt x="74897" y="107243"/>
                    <a:pt x="46270" y="107243"/>
                  </a:cubicBezTo>
                  <a:cubicBezTo>
                    <a:pt x="19417" y="107243"/>
                    <a:pt x="5738" y="80804"/>
                    <a:pt x="5738" y="57924"/>
                  </a:cubicBezTo>
                  <a:cubicBezTo>
                    <a:pt x="5738" y="33010"/>
                    <a:pt x="22711" y="12418"/>
                    <a:pt x="45004" y="12418"/>
                  </a:cubicBezTo>
                  <a:cubicBezTo>
                    <a:pt x="59697" y="12418"/>
                    <a:pt x="71097" y="23095"/>
                    <a:pt x="76417" y="28434"/>
                  </a:cubicBezTo>
                  <a:cubicBezTo>
                    <a:pt x="82750" y="35298"/>
                    <a:pt x="88576" y="43179"/>
                    <a:pt x="104030" y="63263"/>
                  </a:cubicBezTo>
                  <a:close/>
                </a:path>
              </a:pathLst>
            </a:custGeom>
            <a:solidFill>
              <a:srgbClr val="000000"/>
            </a:solidFill>
            <a:ln w="25428"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9E41D2BB-A943-B68F-7619-09E55BD62D84}"/>
                </a:ext>
              </a:extLst>
            </p:cNvPr>
            <p:cNvSpPr/>
            <p:nvPr>
              <p:custDataLst>
                <p:tags r:id="rId125"/>
              </p:custDataLst>
            </p:nvPr>
          </p:nvSpPr>
          <p:spPr>
            <a:xfrm>
              <a:off x="7378862" y="5705874"/>
              <a:ext cx="25427" cy="1074829"/>
            </a:xfrm>
            <a:custGeom>
              <a:avLst/>
              <a:gdLst>
                <a:gd name="connsiteX0" fmla="*/ 0 w 25427"/>
                <a:gd name="connsiteY0" fmla="*/ 0 h 1074829"/>
                <a:gd name="connsiteX1" fmla="*/ 0 w 25427"/>
                <a:gd name="connsiteY1" fmla="*/ 1074829 h 1074829"/>
              </a:gdLst>
              <a:ahLst/>
              <a:cxnLst>
                <a:cxn ang="0">
                  <a:pos x="connsiteX0" y="connsiteY0"/>
                </a:cxn>
                <a:cxn ang="0">
                  <a:pos x="connsiteX1" y="connsiteY1"/>
                </a:cxn>
              </a:cxnLst>
              <a:rect l="l" t="t" r="r" b="b"/>
              <a:pathLst>
                <a:path w="25427" h="1074829">
                  <a:moveTo>
                    <a:pt x="0" y="0"/>
                  </a:moveTo>
                  <a:lnTo>
                    <a:pt x="0" y="1074829"/>
                  </a:lnTo>
                </a:path>
              </a:pathLst>
            </a:custGeom>
            <a:noFill/>
            <a:ln w="10133" cap="flat">
              <a:solidFill>
                <a:srgbClr val="000000"/>
              </a:solidFill>
              <a:custDash>
                <a:ds d="224162" sp="224162"/>
              </a:custDash>
              <a:miter/>
            </a:ln>
          </p:spPr>
          <p:txBody>
            <a:bodyPr rtlCol="0" anchor="ctr"/>
            <a:lstStyle/>
            <a:p>
              <a:endParaRPr lang="en-IN"/>
            </a:p>
          </p:txBody>
        </p:sp>
        <p:sp>
          <p:nvSpPr>
            <p:cNvPr id="39" name="Freeform: Shape 38">
              <a:extLst>
                <a:ext uri="{FF2B5EF4-FFF2-40B4-BE49-F238E27FC236}">
                  <a16:creationId xmlns:a16="http://schemas.microsoft.com/office/drawing/2014/main" id="{47BFA97A-1CA3-7A48-5C1B-0568AE5D92DE}"/>
                </a:ext>
              </a:extLst>
            </p:cNvPr>
            <p:cNvSpPr/>
            <p:nvPr>
              <p:custDataLst>
                <p:tags r:id="rId126"/>
              </p:custDataLst>
            </p:nvPr>
          </p:nvSpPr>
          <p:spPr>
            <a:xfrm>
              <a:off x="4495664" y="5700791"/>
              <a:ext cx="1390894" cy="25517"/>
            </a:xfrm>
            <a:custGeom>
              <a:avLst/>
              <a:gdLst>
                <a:gd name="connsiteX0" fmla="*/ 0 w 1390894"/>
                <a:gd name="connsiteY0" fmla="*/ 0 h 25517"/>
                <a:gd name="connsiteX1" fmla="*/ 1390895 w 1390894"/>
                <a:gd name="connsiteY1" fmla="*/ 0 h 25517"/>
              </a:gdLst>
              <a:ahLst/>
              <a:cxnLst>
                <a:cxn ang="0">
                  <a:pos x="connsiteX0" y="connsiteY0"/>
                </a:cxn>
                <a:cxn ang="0">
                  <a:pos x="connsiteX1" y="connsiteY1"/>
                </a:cxn>
              </a:cxnLst>
              <a:rect l="l" t="t" r="r" b="b"/>
              <a:pathLst>
                <a:path w="1390894" h="25517">
                  <a:moveTo>
                    <a:pt x="0" y="0"/>
                  </a:moveTo>
                  <a:lnTo>
                    <a:pt x="1390895" y="0"/>
                  </a:lnTo>
                </a:path>
              </a:pathLst>
            </a:custGeom>
            <a:noFill/>
            <a:ln w="10133" cap="flat">
              <a:solidFill>
                <a:srgbClr val="000000"/>
              </a:solid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5C82B726-1825-342F-69ED-27E5E9CE2BA6}"/>
                </a:ext>
              </a:extLst>
            </p:cNvPr>
            <p:cNvSpPr/>
            <p:nvPr>
              <p:custDataLst>
                <p:tags r:id="rId127"/>
              </p:custDataLst>
            </p:nvPr>
          </p:nvSpPr>
          <p:spPr>
            <a:xfrm>
              <a:off x="5856168" y="5660119"/>
              <a:ext cx="81051" cy="81337"/>
            </a:xfrm>
            <a:custGeom>
              <a:avLst/>
              <a:gdLst>
                <a:gd name="connsiteX0" fmla="*/ 81052 w 81051"/>
                <a:gd name="connsiteY0" fmla="*/ 40668 h 81337"/>
                <a:gd name="connsiteX1" fmla="*/ 0 w 81051"/>
                <a:gd name="connsiteY1" fmla="*/ 0 h 81337"/>
                <a:gd name="connsiteX2" fmla="*/ 30394 w 81051"/>
                <a:gd name="connsiteY2" fmla="*/ 40668 h 81337"/>
                <a:gd name="connsiteX3" fmla="*/ 0 w 81051"/>
                <a:gd name="connsiteY3" fmla="*/ 81337 h 81337"/>
              </a:gdLst>
              <a:ahLst/>
              <a:cxnLst>
                <a:cxn ang="0">
                  <a:pos x="connsiteX0" y="connsiteY0"/>
                </a:cxn>
                <a:cxn ang="0">
                  <a:pos x="connsiteX1" y="connsiteY1"/>
                </a:cxn>
                <a:cxn ang="0">
                  <a:pos x="connsiteX2" y="connsiteY2"/>
                </a:cxn>
                <a:cxn ang="0">
                  <a:pos x="connsiteX3" y="connsiteY3"/>
                </a:cxn>
              </a:cxnLst>
              <a:rect l="l" t="t" r="r" b="b"/>
              <a:pathLst>
                <a:path w="81051" h="81337">
                  <a:moveTo>
                    <a:pt x="81052" y="40668"/>
                  </a:moveTo>
                  <a:lnTo>
                    <a:pt x="0" y="0"/>
                  </a:lnTo>
                  <a:lnTo>
                    <a:pt x="30394" y="40668"/>
                  </a:lnTo>
                  <a:lnTo>
                    <a:pt x="0" y="81337"/>
                  </a:lnTo>
                </a:path>
              </a:pathLst>
            </a:custGeom>
            <a:solidFill>
              <a:srgbClr val="000000"/>
            </a:solidFill>
            <a:ln w="25428"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C7C4989E-0858-9973-BBDC-7BFFC2478C9B}"/>
                </a:ext>
              </a:extLst>
            </p:cNvPr>
            <p:cNvSpPr/>
            <p:nvPr>
              <p:custDataLst>
                <p:tags r:id="rId128"/>
              </p:custDataLst>
            </p:nvPr>
          </p:nvSpPr>
          <p:spPr>
            <a:xfrm>
              <a:off x="5156013" y="5373239"/>
              <a:ext cx="125398" cy="179735"/>
            </a:xfrm>
            <a:custGeom>
              <a:avLst/>
              <a:gdLst>
                <a:gd name="connsiteX0" fmla="*/ 77115 w 125398"/>
                <a:gd name="connsiteY0" fmla="*/ 102315 h 179735"/>
                <a:gd name="connsiteX1" fmla="*/ 103714 w 125398"/>
                <a:gd name="connsiteY1" fmla="*/ 173752 h 179735"/>
                <a:gd name="connsiteX2" fmla="*/ 117141 w 125398"/>
                <a:gd name="connsiteY2" fmla="*/ 179345 h 179735"/>
                <a:gd name="connsiteX3" fmla="*/ 122714 w 125398"/>
                <a:gd name="connsiteY3" fmla="*/ 179345 h 179735"/>
                <a:gd name="connsiteX4" fmla="*/ 125501 w 125398"/>
                <a:gd name="connsiteY4" fmla="*/ 176803 h 179735"/>
                <a:gd name="connsiteX5" fmla="*/ 124234 w 125398"/>
                <a:gd name="connsiteY5" fmla="*/ 174515 h 179735"/>
                <a:gd name="connsiteX6" fmla="*/ 118407 w 125398"/>
                <a:gd name="connsiteY6" fmla="*/ 162820 h 179735"/>
                <a:gd name="connsiteX7" fmla="*/ 66728 w 125398"/>
                <a:gd name="connsiteY7" fmla="*/ 18168 h 179735"/>
                <a:gd name="connsiteX8" fmla="*/ 35822 w 125398"/>
                <a:gd name="connsiteY8" fmla="*/ 118 h 179735"/>
                <a:gd name="connsiteX9" fmla="*/ 31262 w 125398"/>
                <a:gd name="connsiteY9" fmla="*/ 2914 h 179735"/>
                <a:gd name="connsiteX10" fmla="*/ 33542 w 125398"/>
                <a:gd name="connsiteY10" fmla="*/ 5457 h 179735"/>
                <a:gd name="connsiteX11" fmla="*/ 50008 w 125398"/>
                <a:gd name="connsiteY11" fmla="*/ 25794 h 179735"/>
                <a:gd name="connsiteX12" fmla="*/ 74581 w 125398"/>
                <a:gd name="connsiteY12" fmla="*/ 94943 h 179735"/>
                <a:gd name="connsiteX13" fmla="*/ 4662 w 125398"/>
                <a:gd name="connsiteY13" fmla="*/ 164600 h 179735"/>
                <a:gd name="connsiteX14" fmla="*/ 102 w 125398"/>
                <a:gd name="connsiteY14" fmla="*/ 172481 h 179735"/>
                <a:gd name="connsiteX15" fmla="*/ 7702 w 125398"/>
                <a:gd name="connsiteY15" fmla="*/ 179853 h 179735"/>
                <a:gd name="connsiteX16" fmla="*/ 16062 w 125398"/>
                <a:gd name="connsiteY16" fmla="*/ 174515 h 179735"/>
                <a:gd name="connsiteX17" fmla="*/ 77115 w 125398"/>
                <a:gd name="connsiteY17" fmla="*/ 102315 h 17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398" h="179735">
                  <a:moveTo>
                    <a:pt x="77115" y="102315"/>
                  </a:moveTo>
                  <a:cubicBezTo>
                    <a:pt x="87501" y="129009"/>
                    <a:pt x="99661" y="167905"/>
                    <a:pt x="103714" y="173752"/>
                  </a:cubicBezTo>
                  <a:cubicBezTo>
                    <a:pt x="107768" y="179345"/>
                    <a:pt x="110301" y="179345"/>
                    <a:pt x="117141" y="179345"/>
                  </a:cubicBezTo>
                  <a:lnTo>
                    <a:pt x="122714" y="179345"/>
                  </a:lnTo>
                  <a:cubicBezTo>
                    <a:pt x="125247" y="179091"/>
                    <a:pt x="125501" y="177565"/>
                    <a:pt x="125501" y="176803"/>
                  </a:cubicBezTo>
                  <a:cubicBezTo>
                    <a:pt x="125501" y="176040"/>
                    <a:pt x="124994" y="175532"/>
                    <a:pt x="124234" y="174515"/>
                  </a:cubicBezTo>
                  <a:cubicBezTo>
                    <a:pt x="121701" y="171718"/>
                    <a:pt x="120181" y="167905"/>
                    <a:pt x="118407" y="162820"/>
                  </a:cubicBezTo>
                  <a:lnTo>
                    <a:pt x="66728" y="18168"/>
                  </a:lnTo>
                  <a:cubicBezTo>
                    <a:pt x="61408" y="3423"/>
                    <a:pt x="47728" y="118"/>
                    <a:pt x="35822" y="118"/>
                  </a:cubicBezTo>
                  <a:cubicBezTo>
                    <a:pt x="34555" y="118"/>
                    <a:pt x="31262" y="118"/>
                    <a:pt x="31262" y="2914"/>
                  </a:cubicBezTo>
                  <a:cubicBezTo>
                    <a:pt x="31262" y="4948"/>
                    <a:pt x="33289" y="5457"/>
                    <a:pt x="33542" y="5457"/>
                  </a:cubicBezTo>
                  <a:cubicBezTo>
                    <a:pt x="41902" y="6982"/>
                    <a:pt x="43675" y="8507"/>
                    <a:pt x="50008" y="25794"/>
                  </a:cubicBezTo>
                  <a:lnTo>
                    <a:pt x="74581" y="94943"/>
                  </a:lnTo>
                  <a:lnTo>
                    <a:pt x="4662" y="164600"/>
                  </a:lnTo>
                  <a:cubicBezTo>
                    <a:pt x="1622" y="167651"/>
                    <a:pt x="102" y="169176"/>
                    <a:pt x="102" y="172481"/>
                  </a:cubicBezTo>
                  <a:cubicBezTo>
                    <a:pt x="102" y="176803"/>
                    <a:pt x="3649" y="179853"/>
                    <a:pt x="7702" y="179853"/>
                  </a:cubicBezTo>
                  <a:cubicBezTo>
                    <a:pt x="11756" y="179853"/>
                    <a:pt x="14035" y="177057"/>
                    <a:pt x="16062" y="174515"/>
                  </a:cubicBezTo>
                  <a:lnTo>
                    <a:pt x="77115" y="102315"/>
                  </a:lnTo>
                  <a:close/>
                </a:path>
              </a:pathLst>
            </a:custGeom>
            <a:solidFill>
              <a:srgbClr val="000000"/>
            </a:solidFill>
            <a:ln w="25428"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47901617-751A-367F-7DEB-32A18AD3559D}"/>
                </a:ext>
              </a:extLst>
            </p:cNvPr>
            <p:cNvSpPr/>
            <p:nvPr>
              <p:custDataLst>
                <p:tags r:id="rId129"/>
              </p:custDataLst>
            </p:nvPr>
          </p:nvSpPr>
          <p:spPr>
            <a:xfrm>
              <a:off x="8820510" y="5700791"/>
              <a:ext cx="1390879" cy="25517"/>
            </a:xfrm>
            <a:custGeom>
              <a:avLst/>
              <a:gdLst>
                <a:gd name="connsiteX0" fmla="*/ 0 w 1390879"/>
                <a:gd name="connsiteY0" fmla="*/ 0 h 25517"/>
                <a:gd name="connsiteX1" fmla="*/ 1390880 w 1390879"/>
                <a:gd name="connsiteY1" fmla="*/ 0 h 25517"/>
              </a:gdLst>
              <a:ahLst/>
              <a:cxnLst>
                <a:cxn ang="0">
                  <a:pos x="connsiteX0" y="connsiteY0"/>
                </a:cxn>
                <a:cxn ang="0">
                  <a:pos x="connsiteX1" y="connsiteY1"/>
                </a:cxn>
              </a:cxnLst>
              <a:rect l="l" t="t" r="r" b="b"/>
              <a:pathLst>
                <a:path w="1390879" h="25517">
                  <a:moveTo>
                    <a:pt x="0" y="0"/>
                  </a:moveTo>
                  <a:lnTo>
                    <a:pt x="1390880" y="0"/>
                  </a:lnTo>
                </a:path>
              </a:pathLst>
            </a:custGeom>
            <a:noFill/>
            <a:ln w="10133" cap="flat">
              <a:solidFill>
                <a:srgbClr val="000000"/>
              </a:solid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4622395B-DAC1-026F-AEA5-DF9351312C90}"/>
                </a:ext>
              </a:extLst>
            </p:cNvPr>
            <p:cNvSpPr/>
            <p:nvPr>
              <p:custDataLst>
                <p:tags r:id="rId130"/>
              </p:custDataLst>
            </p:nvPr>
          </p:nvSpPr>
          <p:spPr>
            <a:xfrm>
              <a:off x="10181012" y="5660119"/>
              <a:ext cx="81051" cy="81337"/>
            </a:xfrm>
            <a:custGeom>
              <a:avLst/>
              <a:gdLst>
                <a:gd name="connsiteX0" fmla="*/ 81052 w 81051"/>
                <a:gd name="connsiteY0" fmla="*/ 40668 h 81337"/>
                <a:gd name="connsiteX1" fmla="*/ 0 w 81051"/>
                <a:gd name="connsiteY1" fmla="*/ 0 h 81337"/>
                <a:gd name="connsiteX2" fmla="*/ 30394 w 81051"/>
                <a:gd name="connsiteY2" fmla="*/ 40668 h 81337"/>
                <a:gd name="connsiteX3" fmla="*/ 0 w 81051"/>
                <a:gd name="connsiteY3" fmla="*/ 81337 h 81337"/>
              </a:gdLst>
              <a:ahLst/>
              <a:cxnLst>
                <a:cxn ang="0">
                  <a:pos x="connsiteX0" y="connsiteY0"/>
                </a:cxn>
                <a:cxn ang="0">
                  <a:pos x="connsiteX1" y="connsiteY1"/>
                </a:cxn>
                <a:cxn ang="0">
                  <a:pos x="connsiteX2" y="connsiteY2"/>
                </a:cxn>
                <a:cxn ang="0">
                  <a:pos x="connsiteX3" y="connsiteY3"/>
                </a:cxn>
              </a:cxnLst>
              <a:rect l="l" t="t" r="r" b="b"/>
              <a:pathLst>
                <a:path w="81051" h="81337">
                  <a:moveTo>
                    <a:pt x="81052" y="40668"/>
                  </a:moveTo>
                  <a:lnTo>
                    <a:pt x="0" y="0"/>
                  </a:lnTo>
                  <a:lnTo>
                    <a:pt x="30394" y="40668"/>
                  </a:lnTo>
                  <a:lnTo>
                    <a:pt x="0" y="81337"/>
                  </a:lnTo>
                </a:path>
              </a:pathLst>
            </a:custGeom>
            <a:solidFill>
              <a:srgbClr val="000000"/>
            </a:solidFill>
            <a:ln w="25428"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B1E5A974-327C-681C-E43F-8DAB4C111CBC}"/>
                </a:ext>
              </a:extLst>
            </p:cNvPr>
            <p:cNvSpPr/>
            <p:nvPr>
              <p:custDataLst>
                <p:tags r:id="rId131"/>
              </p:custDataLst>
            </p:nvPr>
          </p:nvSpPr>
          <p:spPr>
            <a:xfrm>
              <a:off x="9396277" y="5325077"/>
              <a:ext cx="137304" cy="115162"/>
            </a:xfrm>
            <a:custGeom>
              <a:avLst/>
              <a:gdLst>
                <a:gd name="connsiteX0" fmla="*/ 15216 w 137304"/>
                <a:gd name="connsiteY0" fmla="*/ 97481 h 115162"/>
                <a:gd name="connsiteX1" fmla="*/ 12936 w 137304"/>
                <a:gd name="connsiteY1" fmla="*/ 108412 h 115162"/>
                <a:gd name="connsiteX2" fmla="*/ 20282 w 137304"/>
                <a:gd name="connsiteY2" fmla="*/ 115276 h 115162"/>
                <a:gd name="connsiteX3" fmla="*/ 29656 w 137304"/>
                <a:gd name="connsiteY3" fmla="*/ 108158 h 115162"/>
                <a:gd name="connsiteX4" fmla="*/ 34469 w 137304"/>
                <a:gd name="connsiteY4" fmla="*/ 89346 h 115162"/>
                <a:gd name="connsiteX5" fmla="*/ 40042 w 137304"/>
                <a:gd name="connsiteY5" fmla="*/ 66466 h 115162"/>
                <a:gd name="connsiteX6" fmla="*/ 44349 w 137304"/>
                <a:gd name="connsiteY6" fmla="*/ 49433 h 115162"/>
                <a:gd name="connsiteX7" fmla="*/ 47642 w 137304"/>
                <a:gd name="connsiteY7" fmla="*/ 36722 h 115162"/>
                <a:gd name="connsiteX8" fmla="*/ 88935 w 137304"/>
                <a:gd name="connsiteY8" fmla="*/ 5706 h 115162"/>
                <a:gd name="connsiteX9" fmla="*/ 102615 w 137304"/>
                <a:gd name="connsiteY9" fmla="*/ 23502 h 115162"/>
                <a:gd name="connsiteX10" fmla="*/ 86148 w 137304"/>
                <a:gd name="connsiteY10" fmla="*/ 82736 h 115162"/>
                <a:gd name="connsiteX11" fmla="*/ 83615 w 137304"/>
                <a:gd name="connsiteY11" fmla="*/ 94430 h 115162"/>
                <a:gd name="connsiteX12" fmla="*/ 104388 w 137304"/>
                <a:gd name="connsiteY12" fmla="*/ 115276 h 115162"/>
                <a:gd name="connsiteX13" fmla="*/ 137574 w 137304"/>
                <a:gd name="connsiteY13" fmla="*/ 76126 h 115162"/>
                <a:gd name="connsiteX14" fmla="*/ 134534 w 137304"/>
                <a:gd name="connsiteY14" fmla="*/ 73584 h 115162"/>
                <a:gd name="connsiteX15" fmla="*/ 130734 w 137304"/>
                <a:gd name="connsiteY15" fmla="*/ 78160 h 115162"/>
                <a:gd name="connsiteX16" fmla="*/ 104895 w 137304"/>
                <a:gd name="connsiteY16" fmla="*/ 109683 h 115162"/>
                <a:gd name="connsiteX17" fmla="*/ 98815 w 137304"/>
                <a:gd name="connsiteY17" fmla="*/ 101294 h 115162"/>
                <a:gd name="connsiteX18" fmla="*/ 103375 w 137304"/>
                <a:gd name="connsiteY18" fmla="*/ 83244 h 115162"/>
                <a:gd name="connsiteX19" fmla="*/ 118828 w 137304"/>
                <a:gd name="connsiteY19" fmla="*/ 27315 h 115162"/>
                <a:gd name="connsiteX20" fmla="*/ 89695 w 137304"/>
                <a:gd name="connsiteY20" fmla="*/ 114 h 115162"/>
                <a:gd name="connsiteX21" fmla="*/ 50175 w 137304"/>
                <a:gd name="connsiteY21" fmla="*/ 22231 h 115162"/>
                <a:gd name="connsiteX22" fmla="*/ 26869 w 137304"/>
                <a:gd name="connsiteY22" fmla="*/ 114 h 115162"/>
                <a:gd name="connsiteX23" fmla="*/ 7869 w 137304"/>
                <a:gd name="connsiteY23" fmla="*/ 14604 h 115162"/>
                <a:gd name="connsiteX24" fmla="*/ 269 w 137304"/>
                <a:gd name="connsiteY24" fmla="*/ 39264 h 115162"/>
                <a:gd name="connsiteX25" fmla="*/ 3309 w 137304"/>
                <a:gd name="connsiteY25" fmla="*/ 41806 h 115162"/>
                <a:gd name="connsiteX26" fmla="*/ 7616 w 137304"/>
                <a:gd name="connsiteY26" fmla="*/ 35959 h 115162"/>
                <a:gd name="connsiteX27" fmla="*/ 26109 w 137304"/>
                <a:gd name="connsiteY27" fmla="*/ 5706 h 115162"/>
                <a:gd name="connsiteX28" fmla="*/ 33962 w 137304"/>
                <a:gd name="connsiteY28" fmla="*/ 17401 h 115162"/>
                <a:gd name="connsiteX29" fmla="*/ 29909 w 137304"/>
                <a:gd name="connsiteY29" fmla="*/ 38755 h 115162"/>
                <a:gd name="connsiteX30" fmla="*/ 15216 w 137304"/>
                <a:gd name="connsiteY30" fmla="*/ 97481 h 115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7304" h="115162">
                  <a:moveTo>
                    <a:pt x="15216" y="97481"/>
                  </a:moveTo>
                  <a:cubicBezTo>
                    <a:pt x="14456" y="101294"/>
                    <a:pt x="12936" y="107141"/>
                    <a:pt x="12936" y="108412"/>
                  </a:cubicBezTo>
                  <a:cubicBezTo>
                    <a:pt x="12936" y="112988"/>
                    <a:pt x="16482" y="115276"/>
                    <a:pt x="20282" y="115276"/>
                  </a:cubicBezTo>
                  <a:cubicBezTo>
                    <a:pt x="23322" y="115276"/>
                    <a:pt x="27882" y="113243"/>
                    <a:pt x="29656" y="108158"/>
                  </a:cubicBezTo>
                  <a:cubicBezTo>
                    <a:pt x="29909" y="107650"/>
                    <a:pt x="32949" y="95701"/>
                    <a:pt x="34469" y="89346"/>
                  </a:cubicBezTo>
                  <a:lnTo>
                    <a:pt x="40042" y="66466"/>
                  </a:lnTo>
                  <a:cubicBezTo>
                    <a:pt x="41562" y="60873"/>
                    <a:pt x="43082" y="55280"/>
                    <a:pt x="44349" y="49433"/>
                  </a:cubicBezTo>
                  <a:cubicBezTo>
                    <a:pt x="45362" y="45111"/>
                    <a:pt x="47389" y="37739"/>
                    <a:pt x="47642" y="36722"/>
                  </a:cubicBezTo>
                  <a:cubicBezTo>
                    <a:pt x="51442" y="28841"/>
                    <a:pt x="64868" y="5706"/>
                    <a:pt x="88935" y="5706"/>
                  </a:cubicBezTo>
                  <a:cubicBezTo>
                    <a:pt x="100335" y="5706"/>
                    <a:pt x="102615" y="15113"/>
                    <a:pt x="102615" y="23502"/>
                  </a:cubicBezTo>
                  <a:cubicBezTo>
                    <a:pt x="102615" y="39264"/>
                    <a:pt x="90201" y="71804"/>
                    <a:pt x="86148" y="82736"/>
                  </a:cubicBezTo>
                  <a:cubicBezTo>
                    <a:pt x="83868" y="88583"/>
                    <a:pt x="83615" y="91634"/>
                    <a:pt x="83615" y="94430"/>
                  </a:cubicBezTo>
                  <a:cubicBezTo>
                    <a:pt x="83615" y="106379"/>
                    <a:pt x="92481" y="115276"/>
                    <a:pt x="104388" y="115276"/>
                  </a:cubicBezTo>
                  <a:cubicBezTo>
                    <a:pt x="128201" y="115276"/>
                    <a:pt x="137574" y="78160"/>
                    <a:pt x="137574" y="76126"/>
                  </a:cubicBezTo>
                  <a:cubicBezTo>
                    <a:pt x="137574" y="73584"/>
                    <a:pt x="135294" y="73584"/>
                    <a:pt x="134534" y="73584"/>
                  </a:cubicBezTo>
                  <a:cubicBezTo>
                    <a:pt x="132001" y="73584"/>
                    <a:pt x="132001" y="74347"/>
                    <a:pt x="130734" y="78160"/>
                  </a:cubicBezTo>
                  <a:cubicBezTo>
                    <a:pt x="125668" y="95447"/>
                    <a:pt x="117308" y="109683"/>
                    <a:pt x="104895" y="109683"/>
                  </a:cubicBezTo>
                  <a:cubicBezTo>
                    <a:pt x="100588" y="109683"/>
                    <a:pt x="98815" y="107141"/>
                    <a:pt x="98815" y="101294"/>
                  </a:cubicBezTo>
                  <a:cubicBezTo>
                    <a:pt x="98815" y="94939"/>
                    <a:pt x="101095" y="88837"/>
                    <a:pt x="103375" y="83244"/>
                  </a:cubicBezTo>
                  <a:cubicBezTo>
                    <a:pt x="108188" y="69771"/>
                    <a:pt x="118828" y="41806"/>
                    <a:pt x="118828" y="27315"/>
                  </a:cubicBezTo>
                  <a:cubicBezTo>
                    <a:pt x="118828" y="10282"/>
                    <a:pt x="107934" y="114"/>
                    <a:pt x="89695" y="114"/>
                  </a:cubicBezTo>
                  <a:cubicBezTo>
                    <a:pt x="66895" y="114"/>
                    <a:pt x="54482" y="16384"/>
                    <a:pt x="50175" y="22231"/>
                  </a:cubicBezTo>
                  <a:cubicBezTo>
                    <a:pt x="48909" y="7994"/>
                    <a:pt x="38522" y="114"/>
                    <a:pt x="26869" y="114"/>
                  </a:cubicBezTo>
                  <a:cubicBezTo>
                    <a:pt x="15216" y="114"/>
                    <a:pt x="10403" y="10028"/>
                    <a:pt x="7869" y="14604"/>
                  </a:cubicBezTo>
                  <a:cubicBezTo>
                    <a:pt x="3816" y="23248"/>
                    <a:pt x="269" y="38247"/>
                    <a:pt x="269" y="39264"/>
                  </a:cubicBezTo>
                  <a:cubicBezTo>
                    <a:pt x="269" y="41806"/>
                    <a:pt x="2803" y="41806"/>
                    <a:pt x="3309" y="41806"/>
                  </a:cubicBezTo>
                  <a:cubicBezTo>
                    <a:pt x="5843" y="41806"/>
                    <a:pt x="6096" y="41552"/>
                    <a:pt x="7616" y="35959"/>
                  </a:cubicBezTo>
                  <a:cubicBezTo>
                    <a:pt x="11923" y="17909"/>
                    <a:pt x="16989" y="5706"/>
                    <a:pt x="26109" y="5706"/>
                  </a:cubicBezTo>
                  <a:cubicBezTo>
                    <a:pt x="31176" y="5706"/>
                    <a:pt x="33962" y="9011"/>
                    <a:pt x="33962" y="17401"/>
                  </a:cubicBezTo>
                  <a:cubicBezTo>
                    <a:pt x="33962" y="22739"/>
                    <a:pt x="33202" y="25536"/>
                    <a:pt x="29909" y="38755"/>
                  </a:cubicBezTo>
                  <a:lnTo>
                    <a:pt x="15216" y="97481"/>
                  </a:lnTo>
                  <a:close/>
                </a:path>
              </a:pathLst>
            </a:custGeom>
            <a:solidFill>
              <a:srgbClr val="000000"/>
            </a:solidFill>
            <a:ln w="25428"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9F93EE7F-2093-3250-C69A-227F39A42B96}"/>
                </a:ext>
              </a:extLst>
            </p:cNvPr>
            <p:cNvSpPr/>
            <p:nvPr>
              <p:custDataLst>
                <p:tags r:id="rId132"/>
              </p:custDataLst>
            </p:nvPr>
          </p:nvSpPr>
          <p:spPr>
            <a:xfrm>
              <a:off x="9548588" y="5325077"/>
              <a:ext cx="137304" cy="167278"/>
            </a:xfrm>
            <a:custGeom>
              <a:avLst/>
              <a:gdLst>
                <a:gd name="connsiteX0" fmla="*/ 51195 w 137304"/>
                <a:gd name="connsiteY0" fmla="*/ 23248 h 167278"/>
                <a:gd name="connsiteX1" fmla="*/ 54995 w 137304"/>
                <a:gd name="connsiteY1" fmla="*/ 6978 h 167278"/>
                <a:gd name="connsiteX2" fmla="*/ 47648 w 137304"/>
                <a:gd name="connsiteY2" fmla="*/ 114 h 167278"/>
                <a:gd name="connsiteX3" fmla="*/ 37515 w 137304"/>
                <a:gd name="connsiteY3" fmla="*/ 9266 h 167278"/>
                <a:gd name="connsiteX4" fmla="*/ 1035 w 137304"/>
                <a:gd name="connsiteY4" fmla="*/ 156460 h 167278"/>
                <a:gd name="connsiteX5" fmla="*/ 275 w 137304"/>
                <a:gd name="connsiteY5" fmla="*/ 160528 h 167278"/>
                <a:gd name="connsiteX6" fmla="*/ 7369 w 137304"/>
                <a:gd name="connsiteY6" fmla="*/ 167392 h 167278"/>
                <a:gd name="connsiteX7" fmla="*/ 16235 w 137304"/>
                <a:gd name="connsiteY7" fmla="*/ 162053 h 167278"/>
                <a:gd name="connsiteX8" fmla="*/ 30168 w 137304"/>
                <a:gd name="connsiteY8" fmla="*/ 107395 h 167278"/>
                <a:gd name="connsiteX9" fmla="*/ 54741 w 137304"/>
                <a:gd name="connsiteY9" fmla="*/ 115276 h 167278"/>
                <a:gd name="connsiteX10" fmla="*/ 88434 w 137304"/>
                <a:gd name="connsiteY10" fmla="*/ 96718 h 167278"/>
                <a:gd name="connsiteX11" fmla="*/ 111234 w 137304"/>
                <a:gd name="connsiteY11" fmla="*/ 115276 h 167278"/>
                <a:gd name="connsiteX12" fmla="*/ 129980 w 137304"/>
                <a:gd name="connsiteY12" fmla="*/ 101294 h 167278"/>
                <a:gd name="connsiteX13" fmla="*/ 137580 w 137304"/>
                <a:gd name="connsiteY13" fmla="*/ 76126 h 167278"/>
                <a:gd name="connsiteX14" fmla="*/ 134540 w 137304"/>
                <a:gd name="connsiteY14" fmla="*/ 73584 h 167278"/>
                <a:gd name="connsiteX15" fmla="*/ 130993 w 137304"/>
                <a:gd name="connsiteY15" fmla="*/ 78160 h 167278"/>
                <a:gd name="connsiteX16" fmla="*/ 111740 w 137304"/>
                <a:gd name="connsiteY16" fmla="*/ 109683 h 167278"/>
                <a:gd name="connsiteX17" fmla="*/ 104141 w 137304"/>
                <a:gd name="connsiteY17" fmla="*/ 97989 h 167278"/>
                <a:gd name="connsiteX18" fmla="*/ 109207 w 137304"/>
                <a:gd name="connsiteY18" fmla="*/ 71550 h 167278"/>
                <a:gd name="connsiteX19" fmla="*/ 116300 w 137304"/>
                <a:gd name="connsiteY19" fmla="*/ 44094 h 167278"/>
                <a:gd name="connsiteX20" fmla="*/ 120607 w 137304"/>
                <a:gd name="connsiteY20" fmla="*/ 26807 h 167278"/>
                <a:gd name="connsiteX21" fmla="*/ 124407 w 137304"/>
                <a:gd name="connsiteY21" fmla="*/ 9774 h 167278"/>
                <a:gd name="connsiteX22" fmla="*/ 117060 w 137304"/>
                <a:gd name="connsiteY22" fmla="*/ 2910 h 167278"/>
                <a:gd name="connsiteX23" fmla="*/ 107180 w 137304"/>
                <a:gd name="connsiteY23" fmla="*/ 11808 h 167278"/>
                <a:gd name="connsiteX24" fmla="*/ 95274 w 137304"/>
                <a:gd name="connsiteY24" fmla="*/ 59347 h 167278"/>
                <a:gd name="connsiteX25" fmla="*/ 88687 w 137304"/>
                <a:gd name="connsiteY25" fmla="*/ 85278 h 167278"/>
                <a:gd name="connsiteX26" fmla="*/ 55755 w 137304"/>
                <a:gd name="connsiteY26" fmla="*/ 109683 h 167278"/>
                <a:gd name="connsiteX27" fmla="*/ 37008 w 137304"/>
                <a:gd name="connsiteY27" fmla="*/ 87566 h 167278"/>
                <a:gd name="connsiteX28" fmla="*/ 40555 w 137304"/>
                <a:gd name="connsiteY28" fmla="*/ 65957 h 167278"/>
                <a:gd name="connsiteX29" fmla="*/ 51195 w 137304"/>
                <a:gd name="connsiteY29" fmla="*/ 23248 h 167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304" h="167278">
                  <a:moveTo>
                    <a:pt x="51195" y="23248"/>
                  </a:moveTo>
                  <a:cubicBezTo>
                    <a:pt x="52461" y="17909"/>
                    <a:pt x="54995" y="8249"/>
                    <a:pt x="54995" y="6978"/>
                  </a:cubicBezTo>
                  <a:cubicBezTo>
                    <a:pt x="54995" y="2656"/>
                    <a:pt x="51955" y="114"/>
                    <a:pt x="47648" y="114"/>
                  </a:cubicBezTo>
                  <a:cubicBezTo>
                    <a:pt x="46888" y="114"/>
                    <a:pt x="39795" y="368"/>
                    <a:pt x="37515" y="9266"/>
                  </a:cubicBezTo>
                  <a:lnTo>
                    <a:pt x="1035" y="156460"/>
                  </a:lnTo>
                  <a:cubicBezTo>
                    <a:pt x="275" y="159511"/>
                    <a:pt x="275" y="160020"/>
                    <a:pt x="275" y="160528"/>
                  </a:cubicBezTo>
                  <a:cubicBezTo>
                    <a:pt x="275" y="164341"/>
                    <a:pt x="3062" y="167392"/>
                    <a:pt x="7369" y="167392"/>
                  </a:cubicBezTo>
                  <a:cubicBezTo>
                    <a:pt x="12689" y="167392"/>
                    <a:pt x="15728" y="162816"/>
                    <a:pt x="16235" y="162053"/>
                  </a:cubicBezTo>
                  <a:cubicBezTo>
                    <a:pt x="17248" y="159765"/>
                    <a:pt x="20542" y="146546"/>
                    <a:pt x="30168" y="107395"/>
                  </a:cubicBezTo>
                  <a:cubicBezTo>
                    <a:pt x="38275" y="114259"/>
                    <a:pt x="49675" y="115276"/>
                    <a:pt x="54741" y="115276"/>
                  </a:cubicBezTo>
                  <a:cubicBezTo>
                    <a:pt x="72474" y="115276"/>
                    <a:pt x="82354" y="103836"/>
                    <a:pt x="88434" y="96718"/>
                  </a:cubicBezTo>
                  <a:cubicBezTo>
                    <a:pt x="90714" y="108158"/>
                    <a:pt x="100087" y="115276"/>
                    <a:pt x="111234" y="115276"/>
                  </a:cubicBezTo>
                  <a:cubicBezTo>
                    <a:pt x="120100" y="115276"/>
                    <a:pt x="125927" y="109429"/>
                    <a:pt x="129980" y="101294"/>
                  </a:cubicBezTo>
                  <a:cubicBezTo>
                    <a:pt x="134287" y="92142"/>
                    <a:pt x="137580" y="76635"/>
                    <a:pt x="137580" y="76126"/>
                  </a:cubicBezTo>
                  <a:cubicBezTo>
                    <a:pt x="137580" y="73584"/>
                    <a:pt x="135300" y="73584"/>
                    <a:pt x="134540" y="73584"/>
                  </a:cubicBezTo>
                  <a:cubicBezTo>
                    <a:pt x="132007" y="73584"/>
                    <a:pt x="131753" y="74601"/>
                    <a:pt x="130993" y="78160"/>
                  </a:cubicBezTo>
                  <a:cubicBezTo>
                    <a:pt x="126687" y="94684"/>
                    <a:pt x="122127" y="109683"/>
                    <a:pt x="111740" y="109683"/>
                  </a:cubicBezTo>
                  <a:cubicBezTo>
                    <a:pt x="104901" y="109683"/>
                    <a:pt x="104141" y="103074"/>
                    <a:pt x="104141" y="97989"/>
                  </a:cubicBezTo>
                  <a:cubicBezTo>
                    <a:pt x="104141" y="92396"/>
                    <a:pt x="107180" y="80448"/>
                    <a:pt x="109207" y="71550"/>
                  </a:cubicBezTo>
                  <a:lnTo>
                    <a:pt x="116300" y="44094"/>
                  </a:lnTo>
                  <a:cubicBezTo>
                    <a:pt x="117060" y="40281"/>
                    <a:pt x="119594" y="30620"/>
                    <a:pt x="120607" y="26807"/>
                  </a:cubicBezTo>
                  <a:cubicBezTo>
                    <a:pt x="121874" y="20960"/>
                    <a:pt x="124407" y="11299"/>
                    <a:pt x="124407" y="9774"/>
                  </a:cubicBezTo>
                  <a:cubicBezTo>
                    <a:pt x="124407" y="5198"/>
                    <a:pt x="120860" y="2910"/>
                    <a:pt x="117060" y="2910"/>
                  </a:cubicBezTo>
                  <a:cubicBezTo>
                    <a:pt x="115794" y="2910"/>
                    <a:pt x="109207" y="3164"/>
                    <a:pt x="107180" y="11808"/>
                  </a:cubicBezTo>
                  <a:lnTo>
                    <a:pt x="95274" y="59347"/>
                  </a:lnTo>
                  <a:cubicBezTo>
                    <a:pt x="92234" y="72059"/>
                    <a:pt x="89447" y="82736"/>
                    <a:pt x="88687" y="85278"/>
                  </a:cubicBezTo>
                  <a:cubicBezTo>
                    <a:pt x="88434" y="86549"/>
                    <a:pt x="76274" y="109683"/>
                    <a:pt x="55755" y="109683"/>
                  </a:cubicBezTo>
                  <a:cubicBezTo>
                    <a:pt x="43088" y="109683"/>
                    <a:pt x="37008" y="101294"/>
                    <a:pt x="37008" y="87566"/>
                  </a:cubicBezTo>
                  <a:cubicBezTo>
                    <a:pt x="37008" y="80194"/>
                    <a:pt x="38781" y="73075"/>
                    <a:pt x="40555" y="65957"/>
                  </a:cubicBezTo>
                  <a:lnTo>
                    <a:pt x="51195" y="23248"/>
                  </a:lnTo>
                  <a:close/>
                </a:path>
              </a:pathLst>
            </a:custGeom>
            <a:solidFill>
              <a:srgbClr val="000000"/>
            </a:solidFill>
            <a:ln w="25428" cap="flat">
              <a:noFill/>
              <a:prstDash val="solid"/>
              <a:miter/>
            </a:ln>
          </p:spPr>
          <p:txBody>
            <a:bodyPr rtlCol="0" anchor="ctr"/>
            <a:lstStyle/>
            <a:p>
              <a:endParaRPr lang="en-IN"/>
            </a:p>
          </p:txBody>
        </p:sp>
      </p:grpSp>
      <p:grpSp>
        <p:nvGrpSpPr>
          <p:cNvPr id="94" name="Group 93" descr="\documentclass{article}&#10;\usepackage{amsmath}&#10;\usepackage{tikz}&#10;\pagestyle{empty}&#10;\begin{document}&#10;&#10;\begin{tikzpicture}[&gt;=stealth, node distance=2.3cm, every node/.style={circle}]&#10;    % Nodes&#10;    \node (0) [{draw, fill=gray!20, minimum size=10mm, inner sep=0pt}] {0};&#10;    \node (1) [{right of=0, draw, fill=gray!20, minimum size=10mm, inner sep=0pt}] {1};&#10;    \node (2) [{right of=1, draw, fill=gray!20, minimum size=10mm, inner sep=0pt}] {2};&#10;    \node (3) [{right of=2, draw, fill=gray!20, minimum size=10mm, inner sep=0pt}] {$\dots$};&#10;    &#10;    % Transition arrows for arrivals&#10;    \draw[-&gt;] (0) to[bend left] node[above] {$\lambda$} (1);&#10;    \draw[-&gt;] (1) to[bend left] node[above] {$\lambda$} (2);&#10;    \draw[-&gt;] (2) to[bend left] node[above] {$\lambda$} (3);&#10;    \draw[-&gt;] (7, -1) -- (8, -1) node[below, midway] {To $\infty$};&#10;    &#10;&#10;    % Transition arrows for departures&#10;    \draw[-&gt;] (1) to[bend left] node[below] {$\mu$} (0);&#10;    \draw[-&gt;] (2) to[bend left] node[below] {$2\mu$} (1);&#10;    \draw[-&gt;] (3) to[bend left] node[below] {$3\mu$} (2);&#10;    &#10;\end{tikzpicture}&#10;&#10;&#10;&#10;\end{document}" title="IguanaTex Shape Display">
            <a:extLst>
              <a:ext uri="{FF2B5EF4-FFF2-40B4-BE49-F238E27FC236}">
                <a16:creationId xmlns:a16="http://schemas.microsoft.com/office/drawing/2014/main" id="{2A034195-06A7-09D2-B2CA-A9A7A8117D14}"/>
              </a:ext>
            </a:extLst>
          </p:cNvPr>
          <p:cNvGrpSpPr>
            <a:grpSpLocks noChangeAspect="1"/>
          </p:cNvGrpSpPr>
          <p:nvPr>
            <p:custDataLst>
              <p:tags r:id="rId2"/>
            </p:custDataLst>
          </p:nvPr>
        </p:nvGrpSpPr>
        <p:grpSpPr>
          <a:xfrm>
            <a:off x="5637161" y="1739249"/>
            <a:ext cx="6132812" cy="1903414"/>
            <a:chOff x="4497572" y="4026663"/>
            <a:chExt cx="6132812" cy="1903414"/>
          </a:xfrm>
        </p:grpSpPr>
        <p:sp>
          <p:nvSpPr>
            <p:cNvPr id="51" name="Freeform: Shape 50">
              <a:extLst>
                <a:ext uri="{FF2B5EF4-FFF2-40B4-BE49-F238E27FC236}">
                  <a16:creationId xmlns:a16="http://schemas.microsoft.com/office/drawing/2014/main" id="{9FFCA165-3CD7-CF6E-DA22-066957359FAD}"/>
                </a:ext>
              </a:extLst>
            </p:cNvPr>
            <p:cNvSpPr/>
            <p:nvPr>
              <p:custDataLst>
                <p:tags r:id="rId57"/>
              </p:custDataLst>
            </p:nvPr>
          </p:nvSpPr>
          <p:spPr>
            <a:xfrm>
              <a:off x="4497572" y="4324944"/>
              <a:ext cx="721522" cy="720031"/>
            </a:xfrm>
            <a:custGeom>
              <a:avLst/>
              <a:gdLst>
                <a:gd name="connsiteX0" fmla="*/ 721523 w 721522"/>
                <a:gd name="connsiteY0" fmla="*/ 360066 h 720031"/>
                <a:gd name="connsiteX1" fmla="*/ 360811 w 721522"/>
                <a:gd name="connsiteY1" fmla="*/ 0 h 720031"/>
                <a:gd name="connsiteX2" fmla="*/ 0 w 721522"/>
                <a:gd name="connsiteY2" fmla="*/ 360066 h 720031"/>
                <a:gd name="connsiteX3" fmla="*/ 360811 w 721522"/>
                <a:gd name="connsiteY3" fmla="*/ 720032 h 720031"/>
                <a:gd name="connsiteX4" fmla="*/ 721523 w 721522"/>
                <a:gd name="connsiteY4" fmla="*/ 360066 h 72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522" h="720031">
                  <a:moveTo>
                    <a:pt x="721523" y="360066"/>
                  </a:moveTo>
                  <a:cubicBezTo>
                    <a:pt x="721523" y="161231"/>
                    <a:pt x="560058" y="0"/>
                    <a:pt x="360811" y="0"/>
                  </a:cubicBezTo>
                  <a:cubicBezTo>
                    <a:pt x="161564" y="0"/>
                    <a:pt x="0" y="161231"/>
                    <a:pt x="0" y="360066"/>
                  </a:cubicBezTo>
                  <a:cubicBezTo>
                    <a:pt x="0" y="558801"/>
                    <a:pt x="161564" y="720032"/>
                    <a:pt x="360811" y="720032"/>
                  </a:cubicBezTo>
                  <a:cubicBezTo>
                    <a:pt x="560058" y="720032"/>
                    <a:pt x="721523" y="558801"/>
                    <a:pt x="721523" y="360066"/>
                  </a:cubicBezTo>
                  <a:close/>
                </a:path>
              </a:pathLst>
            </a:custGeom>
            <a:solidFill>
              <a:srgbClr val="E6E6E6"/>
            </a:solidFill>
            <a:ln w="25453"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D4E69FC3-E35B-C04C-BB79-C28B80009B59}"/>
                </a:ext>
              </a:extLst>
            </p:cNvPr>
            <p:cNvSpPr/>
            <p:nvPr>
              <p:custDataLst>
                <p:tags r:id="rId58"/>
              </p:custDataLst>
            </p:nvPr>
          </p:nvSpPr>
          <p:spPr>
            <a:xfrm>
              <a:off x="4497572" y="4324944"/>
              <a:ext cx="721522" cy="720031"/>
            </a:xfrm>
            <a:custGeom>
              <a:avLst/>
              <a:gdLst>
                <a:gd name="connsiteX0" fmla="*/ 721523 w 721522"/>
                <a:gd name="connsiteY0" fmla="*/ 360066 h 720031"/>
                <a:gd name="connsiteX1" fmla="*/ 360811 w 721522"/>
                <a:gd name="connsiteY1" fmla="*/ 0 h 720031"/>
                <a:gd name="connsiteX2" fmla="*/ 0 w 721522"/>
                <a:gd name="connsiteY2" fmla="*/ 360066 h 720031"/>
                <a:gd name="connsiteX3" fmla="*/ 360811 w 721522"/>
                <a:gd name="connsiteY3" fmla="*/ 720032 h 720031"/>
                <a:gd name="connsiteX4" fmla="*/ 721523 w 721522"/>
                <a:gd name="connsiteY4" fmla="*/ 360066 h 72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522" h="720031">
                  <a:moveTo>
                    <a:pt x="721523" y="360066"/>
                  </a:moveTo>
                  <a:cubicBezTo>
                    <a:pt x="721523" y="161231"/>
                    <a:pt x="560058" y="0"/>
                    <a:pt x="360811" y="0"/>
                  </a:cubicBezTo>
                  <a:cubicBezTo>
                    <a:pt x="161564" y="0"/>
                    <a:pt x="0" y="161231"/>
                    <a:pt x="0" y="360066"/>
                  </a:cubicBezTo>
                  <a:cubicBezTo>
                    <a:pt x="0" y="558801"/>
                    <a:pt x="161564" y="720032"/>
                    <a:pt x="360811" y="720032"/>
                  </a:cubicBezTo>
                  <a:cubicBezTo>
                    <a:pt x="560058" y="720032"/>
                    <a:pt x="721523" y="558801"/>
                    <a:pt x="721523" y="360066"/>
                  </a:cubicBezTo>
                  <a:close/>
                </a:path>
              </a:pathLst>
            </a:custGeom>
            <a:noFill/>
            <a:ln w="10143" cap="flat">
              <a:solidFill>
                <a:srgbClr val="000000"/>
              </a:solid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4C940836-FE6B-C705-0BFF-F4707B0F9CBE}"/>
                </a:ext>
              </a:extLst>
            </p:cNvPr>
            <p:cNvSpPr/>
            <p:nvPr>
              <p:custDataLst>
                <p:tags r:id="rId59"/>
              </p:custDataLst>
            </p:nvPr>
          </p:nvSpPr>
          <p:spPr>
            <a:xfrm>
              <a:off x="4804848" y="4597969"/>
              <a:ext cx="106755" cy="174099"/>
            </a:xfrm>
            <a:custGeom>
              <a:avLst/>
              <a:gdLst>
                <a:gd name="connsiteX0" fmla="*/ 106844 w 106755"/>
                <a:gd name="connsiteY0" fmla="*/ 87643 h 174099"/>
                <a:gd name="connsiteX1" fmla="*/ 96701 w 106755"/>
                <a:gd name="connsiteY1" fmla="*/ 28429 h 174099"/>
                <a:gd name="connsiteX2" fmla="*/ 53593 w 106755"/>
                <a:gd name="connsiteY2" fmla="*/ 88 h 174099"/>
                <a:gd name="connsiteX3" fmla="*/ 9471 w 106755"/>
                <a:gd name="connsiteY3" fmla="*/ 30201 h 174099"/>
                <a:gd name="connsiteX4" fmla="*/ 89 w 106755"/>
                <a:gd name="connsiteY4" fmla="*/ 87643 h 174099"/>
                <a:gd name="connsiteX5" fmla="*/ 11500 w 106755"/>
                <a:gd name="connsiteY5" fmla="*/ 148629 h 174099"/>
                <a:gd name="connsiteX6" fmla="*/ 53340 w 106755"/>
                <a:gd name="connsiteY6" fmla="*/ 174187 h 174099"/>
                <a:gd name="connsiteX7" fmla="*/ 97462 w 106755"/>
                <a:gd name="connsiteY7" fmla="*/ 144833 h 174099"/>
                <a:gd name="connsiteX8" fmla="*/ 106844 w 106755"/>
                <a:gd name="connsiteY8" fmla="*/ 87643 h 174099"/>
                <a:gd name="connsiteX9" fmla="*/ 53340 w 106755"/>
                <a:gd name="connsiteY9" fmla="*/ 168620 h 174099"/>
                <a:gd name="connsiteX10" fmla="*/ 23925 w 106755"/>
                <a:gd name="connsiteY10" fmla="*/ 138000 h 174099"/>
                <a:gd name="connsiteX11" fmla="*/ 21135 w 106755"/>
                <a:gd name="connsiteY11" fmla="*/ 84607 h 174099"/>
                <a:gd name="connsiteX12" fmla="*/ 23164 w 106755"/>
                <a:gd name="connsiteY12" fmla="*/ 38045 h 174099"/>
                <a:gd name="connsiteX13" fmla="*/ 53340 w 106755"/>
                <a:gd name="connsiteY13" fmla="*/ 5655 h 174099"/>
                <a:gd name="connsiteX14" fmla="*/ 83262 w 106755"/>
                <a:gd name="connsiteY14" fmla="*/ 35262 h 174099"/>
                <a:gd name="connsiteX15" fmla="*/ 85797 w 106755"/>
                <a:gd name="connsiteY15" fmla="*/ 84607 h 174099"/>
                <a:gd name="connsiteX16" fmla="*/ 83008 w 106755"/>
                <a:gd name="connsiteY16" fmla="*/ 136988 h 174099"/>
                <a:gd name="connsiteX17" fmla="*/ 53340 w 106755"/>
                <a:gd name="connsiteY17" fmla="*/ 168620 h 17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755" h="174099">
                  <a:moveTo>
                    <a:pt x="106844" y="87643"/>
                  </a:moveTo>
                  <a:cubicBezTo>
                    <a:pt x="106844" y="67399"/>
                    <a:pt x="105576" y="47155"/>
                    <a:pt x="96701" y="28429"/>
                  </a:cubicBezTo>
                  <a:cubicBezTo>
                    <a:pt x="85037" y="4136"/>
                    <a:pt x="64243" y="88"/>
                    <a:pt x="53593" y="88"/>
                  </a:cubicBezTo>
                  <a:cubicBezTo>
                    <a:pt x="38379" y="88"/>
                    <a:pt x="19868" y="6667"/>
                    <a:pt x="9471" y="30201"/>
                  </a:cubicBezTo>
                  <a:cubicBezTo>
                    <a:pt x="1356" y="47661"/>
                    <a:pt x="89" y="67399"/>
                    <a:pt x="89" y="87643"/>
                  </a:cubicBezTo>
                  <a:cubicBezTo>
                    <a:pt x="89" y="106622"/>
                    <a:pt x="1103" y="129397"/>
                    <a:pt x="11500" y="148629"/>
                  </a:cubicBezTo>
                  <a:cubicBezTo>
                    <a:pt x="22403" y="169126"/>
                    <a:pt x="40914" y="174187"/>
                    <a:pt x="53340" y="174187"/>
                  </a:cubicBezTo>
                  <a:cubicBezTo>
                    <a:pt x="67033" y="174187"/>
                    <a:pt x="86304" y="168873"/>
                    <a:pt x="97462" y="144833"/>
                  </a:cubicBezTo>
                  <a:cubicBezTo>
                    <a:pt x="105576" y="127372"/>
                    <a:pt x="106844" y="107634"/>
                    <a:pt x="106844" y="87643"/>
                  </a:cubicBezTo>
                  <a:close/>
                  <a:moveTo>
                    <a:pt x="53340" y="168620"/>
                  </a:moveTo>
                  <a:cubicBezTo>
                    <a:pt x="43450" y="168620"/>
                    <a:pt x="28489" y="162293"/>
                    <a:pt x="23925" y="138000"/>
                  </a:cubicBezTo>
                  <a:cubicBezTo>
                    <a:pt x="21135" y="122817"/>
                    <a:pt x="21135" y="99537"/>
                    <a:pt x="21135" y="84607"/>
                  </a:cubicBezTo>
                  <a:cubicBezTo>
                    <a:pt x="21135" y="68411"/>
                    <a:pt x="21135" y="51710"/>
                    <a:pt x="23164" y="38045"/>
                  </a:cubicBezTo>
                  <a:cubicBezTo>
                    <a:pt x="27982" y="7932"/>
                    <a:pt x="47000" y="5655"/>
                    <a:pt x="53340" y="5655"/>
                  </a:cubicBezTo>
                  <a:cubicBezTo>
                    <a:pt x="61708" y="5655"/>
                    <a:pt x="78444" y="10210"/>
                    <a:pt x="83262" y="35262"/>
                  </a:cubicBezTo>
                  <a:cubicBezTo>
                    <a:pt x="85797" y="49433"/>
                    <a:pt x="85797" y="68664"/>
                    <a:pt x="85797" y="84607"/>
                  </a:cubicBezTo>
                  <a:cubicBezTo>
                    <a:pt x="85797" y="103586"/>
                    <a:pt x="85797" y="120793"/>
                    <a:pt x="83008" y="136988"/>
                  </a:cubicBezTo>
                  <a:cubicBezTo>
                    <a:pt x="79204" y="161028"/>
                    <a:pt x="64750" y="168620"/>
                    <a:pt x="53340" y="168620"/>
                  </a:cubicBezTo>
                  <a:close/>
                </a:path>
              </a:pathLst>
            </a:custGeom>
            <a:solidFill>
              <a:srgbClr val="000000"/>
            </a:solidFill>
            <a:ln w="25453"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52EDA176-17A9-B6ED-F30A-7A059BF0509B}"/>
                </a:ext>
              </a:extLst>
            </p:cNvPr>
            <p:cNvSpPr/>
            <p:nvPr>
              <p:custDataLst>
                <p:tags r:id="rId60"/>
              </p:custDataLst>
            </p:nvPr>
          </p:nvSpPr>
          <p:spPr>
            <a:xfrm>
              <a:off x="6157067" y="4324944"/>
              <a:ext cx="721522" cy="720031"/>
            </a:xfrm>
            <a:custGeom>
              <a:avLst/>
              <a:gdLst>
                <a:gd name="connsiteX0" fmla="*/ 721523 w 721522"/>
                <a:gd name="connsiteY0" fmla="*/ 360066 h 720031"/>
                <a:gd name="connsiteX1" fmla="*/ 360711 w 721522"/>
                <a:gd name="connsiteY1" fmla="*/ 0 h 720031"/>
                <a:gd name="connsiteX2" fmla="*/ 0 w 721522"/>
                <a:gd name="connsiteY2" fmla="*/ 360066 h 720031"/>
                <a:gd name="connsiteX3" fmla="*/ 360711 w 721522"/>
                <a:gd name="connsiteY3" fmla="*/ 720032 h 720031"/>
                <a:gd name="connsiteX4" fmla="*/ 721523 w 721522"/>
                <a:gd name="connsiteY4" fmla="*/ 360066 h 72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522" h="720031">
                  <a:moveTo>
                    <a:pt x="721523" y="360066"/>
                  </a:moveTo>
                  <a:cubicBezTo>
                    <a:pt x="721523" y="161231"/>
                    <a:pt x="559959" y="0"/>
                    <a:pt x="360711" y="0"/>
                  </a:cubicBezTo>
                  <a:cubicBezTo>
                    <a:pt x="161464" y="0"/>
                    <a:pt x="0" y="161231"/>
                    <a:pt x="0" y="360066"/>
                  </a:cubicBezTo>
                  <a:cubicBezTo>
                    <a:pt x="0" y="558801"/>
                    <a:pt x="161464" y="720032"/>
                    <a:pt x="360711" y="720032"/>
                  </a:cubicBezTo>
                  <a:cubicBezTo>
                    <a:pt x="559959" y="720032"/>
                    <a:pt x="721523" y="558801"/>
                    <a:pt x="721523" y="360066"/>
                  </a:cubicBezTo>
                  <a:close/>
                </a:path>
              </a:pathLst>
            </a:custGeom>
            <a:solidFill>
              <a:srgbClr val="E6E6E6"/>
            </a:solidFill>
            <a:ln w="25453"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D1D3BEC7-FFE8-ED7D-F06A-718A0428258D}"/>
                </a:ext>
              </a:extLst>
            </p:cNvPr>
            <p:cNvSpPr/>
            <p:nvPr>
              <p:custDataLst>
                <p:tags r:id="rId61"/>
              </p:custDataLst>
            </p:nvPr>
          </p:nvSpPr>
          <p:spPr>
            <a:xfrm>
              <a:off x="6157067" y="4324944"/>
              <a:ext cx="721522" cy="720031"/>
            </a:xfrm>
            <a:custGeom>
              <a:avLst/>
              <a:gdLst>
                <a:gd name="connsiteX0" fmla="*/ 721523 w 721522"/>
                <a:gd name="connsiteY0" fmla="*/ 360066 h 720031"/>
                <a:gd name="connsiteX1" fmla="*/ 360711 w 721522"/>
                <a:gd name="connsiteY1" fmla="*/ 0 h 720031"/>
                <a:gd name="connsiteX2" fmla="*/ 0 w 721522"/>
                <a:gd name="connsiteY2" fmla="*/ 360066 h 720031"/>
                <a:gd name="connsiteX3" fmla="*/ 360711 w 721522"/>
                <a:gd name="connsiteY3" fmla="*/ 720032 h 720031"/>
                <a:gd name="connsiteX4" fmla="*/ 721523 w 721522"/>
                <a:gd name="connsiteY4" fmla="*/ 360066 h 72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522" h="720031">
                  <a:moveTo>
                    <a:pt x="721523" y="360066"/>
                  </a:moveTo>
                  <a:cubicBezTo>
                    <a:pt x="721523" y="161231"/>
                    <a:pt x="559959" y="0"/>
                    <a:pt x="360711" y="0"/>
                  </a:cubicBezTo>
                  <a:cubicBezTo>
                    <a:pt x="161464" y="0"/>
                    <a:pt x="0" y="161231"/>
                    <a:pt x="0" y="360066"/>
                  </a:cubicBezTo>
                  <a:cubicBezTo>
                    <a:pt x="0" y="558801"/>
                    <a:pt x="161464" y="720032"/>
                    <a:pt x="360711" y="720032"/>
                  </a:cubicBezTo>
                  <a:cubicBezTo>
                    <a:pt x="559959" y="720032"/>
                    <a:pt x="721523" y="558801"/>
                    <a:pt x="721523" y="360066"/>
                  </a:cubicBezTo>
                  <a:close/>
                </a:path>
              </a:pathLst>
            </a:custGeom>
            <a:noFill/>
            <a:ln w="10143" cap="flat">
              <a:solidFill>
                <a:srgbClr val="000000"/>
              </a:solid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4085B46C-E501-B2C6-8DEB-8A3DF5B3CF2D}"/>
                </a:ext>
              </a:extLst>
            </p:cNvPr>
            <p:cNvSpPr/>
            <p:nvPr>
              <p:custDataLst>
                <p:tags r:id="rId62"/>
              </p:custDataLst>
            </p:nvPr>
          </p:nvSpPr>
          <p:spPr>
            <a:xfrm>
              <a:off x="6476989" y="4597969"/>
              <a:ext cx="83680" cy="168531"/>
            </a:xfrm>
            <a:custGeom>
              <a:avLst/>
              <a:gdLst>
                <a:gd name="connsiteX0" fmla="*/ 52137 w 83680"/>
                <a:gd name="connsiteY0" fmla="*/ 6667 h 168531"/>
                <a:gd name="connsiteX1" fmla="*/ 46305 w 83680"/>
                <a:gd name="connsiteY1" fmla="*/ 88 h 168531"/>
                <a:gd name="connsiteX2" fmla="*/ 154 w 83680"/>
                <a:gd name="connsiteY2" fmla="*/ 16283 h 168531"/>
                <a:gd name="connsiteX3" fmla="*/ 154 w 83680"/>
                <a:gd name="connsiteY3" fmla="*/ 24128 h 168531"/>
                <a:gd name="connsiteX4" fmla="*/ 33372 w 83680"/>
                <a:gd name="connsiteY4" fmla="*/ 17548 h 168531"/>
                <a:gd name="connsiteX5" fmla="*/ 33372 w 83680"/>
                <a:gd name="connsiteY5" fmla="*/ 148629 h 168531"/>
                <a:gd name="connsiteX6" fmla="*/ 9790 w 83680"/>
                <a:gd name="connsiteY6" fmla="*/ 160775 h 168531"/>
                <a:gd name="connsiteX7" fmla="*/ 1675 w 83680"/>
                <a:gd name="connsiteY7" fmla="*/ 160775 h 168531"/>
                <a:gd name="connsiteX8" fmla="*/ 1675 w 83680"/>
                <a:gd name="connsiteY8" fmla="*/ 168620 h 168531"/>
                <a:gd name="connsiteX9" fmla="*/ 42755 w 83680"/>
                <a:gd name="connsiteY9" fmla="*/ 167861 h 168531"/>
                <a:gd name="connsiteX10" fmla="*/ 83834 w 83680"/>
                <a:gd name="connsiteY10" fmla="*/ 168620 h 168531"/>
                <a:gd name="connsiteX11" fmla="*/ 83834 w 83680"/>
                <a:gd name="connsiteY11" fmla="*/ 160775 h 168531"/>
                <a:gd name="connsiteX12" fmla="*/ 75719 w 83680"/>
                <a:gd name="connsiteY12" fmla="*/ 160775 h 168531"/>
                <a:gd name="connsiteX13" fmla="*/ 52137 w 83680"/>
                <a:gd name="connsiteY13" fmla="*/ 148629 h 168531"/>
                <a:gd name="connsiteX14" fmla="*/ 52137 w 83680"/>
                <a:gd name="connsiteY14" fmla="*/ 6667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680" h="168531">
                  <a:moveTo>
                    <a:pt x="52137" y="6667"/>
                  </a:moveTo>
                  <a:cubicBezTo>
                    <a:pt x="52137" y="594"/>
                    <a:pt x="52137" y="88"/>
                    <a:pt x="46305" y="88"/>
                  </a:cubicBezTo>
                  <a:cubicBezTo>
                    <a:pt x="30583" y="16283"/>
                    <a:pt x="8268" y="16283"/>
                    <a:pt x="154" y="16283"/>
                  </a:cubicBezTo>
                  <a:lnTo>
                    <a:pt x="154" y="24128"/>
                  </a:lnTo>
                  <a:cubicBezTo>
                    <a:pt x="5225" y="24128"/>
                    <a:pt x="20186" y="24128"/>
                    <a:pt x="33372" y="17548"/>
                  </a:cubicBezTo>
                  <a:lnTo>
                    <a:pt x="33372" y="148629"/>
                  </a:lnTo>
                  <a:cubicBezTo>
                    <a:pt x="33372" y="157738"/>
                    <a:pt x="32612" y="160775"/>
                    <a:pt x="9790" y="160775"/>
                  </a:cubicBezTo>
                  <a:lnTo>
                    <a:pt x="1675" y="160775"/>
                  </a:lnTo>
                  <a:lnTo>
                    <a:pt x="1675" y="168620"/>
                  </a:lnTo>
                  <a:cubicBezTo>
                    <a:pt x="10550" y="167861"/>
                    <a:pt x="32612" y="167861"/>
                    <a:pt x="42755" y="167861"/>
                  </a:cubicBezTo>
                  <a:cubicBezTo>
                    <a:pt x="52898" y="167861"/>
                    <a:pt x="74959" y="167861"/>
                    <a:pt x="83834" y="168620"/>
                  </a:cubicBezTo>
                  <a:lnTo>
                    <a:pt x="83834" y="160775"/>
                  </a:lnTo>
                  <a:lnTo>
                    <a:pt x="75719" y="160775"/>
                  </a:lnTo>
                  <a:cubicBezTo>
                    <a:pt x="52898" y="160775"/>
                    <a:pt x="52137" y="157992"/>
                    <a:pt x="52137" y="148629"/>
                  </a:cubicBezTo>
                  <a:lnTo>
                    <a:pt x="52137" y="6667"/>
                  </a:lnTo>
                  <a:close/>
                </a:path>
              </a:pathLst>
            </a:custGeom>
            <a:solidFill>
              <a:srgbClr val="000000"/>
            </a:solidFill>
            <a:ln w="25453"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C963C8F1-3455-6220-C193-5E9B98A0A90F}"/>
                </a:ext>
              </a:extLst>
            </p:cNvPr>
            <p:cNvSpPr/>
            <p:nvPr>
              <p:custDataLst>
                <p:tags r:id="rId63"/>
              </p:custDataLst>
            </p:nvPr>
          </p:nvSpPr>
          <p:spPr>
            <a:xfrm>
              <a:off x="7816568" y="4324944"/>
              <a:ext cx="721431" cy="720031"/>
            </a:xfrm>
            <a:custGeom>
              <a:avLst/>
              <a:gdLst>
                <a:gd name="connsiteX0" fmla="*/ 721431 w 721431"/>
                <a:gd name="connsiteY0" fmla="*/ 360066 h 720031"/>
                <a:gd name="connsiteX1" fmla="*/ 360716 w 721431"/>
                <a:gd name="connsiteY1" fmla="*/ 0 h 720031"/>
                <a:gd name="connsiteX2" fmla="*/ 0 w 721431"/>
                <a:gd name="connsiteY2" fmla="*/ 360066 h 720031"/>
                <a:gd name="connsiteX3" fmla="*/ 360716 w 721431"/>
                <a:gd name="connsiteY3" fmla="*/ 720032 h 720031"/>
                <a:gd name="connsiteX4" fmla="*/ 721431 w 721431"/>
                <a:gd name="connsiteY4" fmla="*/ 360066 h 72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431" h="720031">
                  <a:moveTo>
                    <a:pt x="721431" y="360066"/>
                  </a:moveTo>
                  <a:cubicBezTo>
                    <a:pt x="721431" y="161231"/>
                    <a:pt x="559959" y="0"/>
                    <a:pt x="360716" y="0"/>
                  </a:cubicBezTo>
                  <a:cubicBezTo>
                    <a:pt x="161472" y="0"/>
                    <a:pt x="0" y="161231"/>
                    <a:pt x="0" y="360066"/>
                  </a:cubicBezTo>
                  <a:cubicBezTo>
                    <a:pt x="0" y="558801"/>
                    <a:pt x="161472" y="720032"/>
                    <a:pt x="360716" y="720032"/>
                  </a:cubicBezTo>
                  <a:cubicBezTo>
                    <a:pt x="559959" y="720032"/>
                    <a:pt x="721431" y="558801"/>
                    <a:pt x="721431" y="360066"/>
                  </a:cubicBezTo>
                  <a:close/>
                </a:path>
              </a:pathLst>
            </a:custGeom>
            <a:solidFill>
              <a:srgbClr val="E6E6E6"/>
            </a:solidFill>
            <a:ln w="25453"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118DC6E5-0218-5320-44D8-2F78F58032D1}"/>
                </a:ext>
              </a:extLst>
            </p:cNvPr>
            <p:cNvSpPr/>
            <p:nvPr>
              <p:custDataLst>
                <p:tags r:id="rId64"/>
              </p:custDataLst>
            </p:nvPr>
          </p:nvSpPr>
          <p:spPr>
            <a:xfrm>
              <a:off x="7816568" y="4324944"/>
              <a:ext cx="721431" cy="720031"/>
            </a:xfrm>
            <a:custGeom>
              <a:avLst/>
              <a:gdLst>
                <a:gd name="connsiteX0" fmla="*/ 721431 w 721431"/>
                <a:gd name="connsiteY0" fmla="*/ 360066 h 720031"/>
                <a:gd name="connsiteX1" fmla="*/ 360716 w 721431"/>
                <a:gd name="connsiteY1" fmla="*/ 0 h 720031"/>
                <a:gd name="connsiteX2" fmla="*/ 0 w 721431"/>
                <a:gd name="connsiteY2" fmla="*/ 360066 h 720031"/>
                <a:gd name="connsiteX3" fmla="*/ 360716 w 721431"/>
                <a:gd name="connsiteY3" fmla="*/ 720032 h 720031"/>
                <a:gd name="connsiteX4" fmla="*/ 721431 w 721431"/>
                <a:gd name="connsiteY4" fmla="*/ 360066 h 72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431" h="720031">
                  <a:moveTo>
                    <a:pt x="721431" y="360066"/>
                  </a:moveTo>
                  <a:cubicBezTo>
                    <a:pt x="721431" y="161231"/>
                    <a:pt x="559959" y="0"/>
                    <a:pt x="360716" y="0"/>
                  </a:cubicBezTo>
                  <a:cubicBezTo>
                    <a:pt x="161472" y="0"/>
                    <a:pt x="0" y="161231"/>
                    <a:pt x="0" y="360066"/>
                  </a:cubicBezTo>
                  <a:cubicBezTo>
                    <a:pt x="0" y="558801"/>
                    <a:pt x="161472" y="720032"/>
                    <a:pt x="360716" y="720032"/>
                  </a:cubicBezTo>
                  <a:cubicBezTo>
                    <a:pt x="559959" y="720032"/>
                    <a:pt x="721431" y="558801"/>
                    <a:pt x="721431" y="360066"/>
                  </a:cubicBezTo>
                  <a:close/>
                </a:path>
              </a:pathLst>
            </a:custGeom>
            <a:noFill/>
            <a:ln w="10143" cap="flat">
              <a:solidFill>
                <a:srgbClr val="000000"/>
              </a:solid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34E0DC9D-0A84-3B1B-B304-75AD93BB5C5D}"/>
                </a:ext>
              </a:extLst>
            </p:cNvPr>
            <p:cNvSpPr/>
            <p:nvPr>
              <p:custDataLst>
                <p:tags r:id="rId65"/>
              </p:custDataLst>
            </p:nvPr>
          </p:nvSpPr>
          <p:spPr>
            <a:xfrm>
              <a:off x="8126564" y="4597969"/>
              <a:ext cx="101176" cy="168531"/>
            </a:xfrm>
            <a:custGeom>
              <a:avLst/>
              <a:gdLst>
                <a:gd name="connsiteX0" fmla="*/ 19744 w 101176"/>
                <a:gd name="connsiteY0" fmla="*/ 149135 h 168531"/>
                <a:gd name="connsiteX1" fmla="*/ 46623 w 101176"/>
                <a:gd name="connsiteY1" fmla="*/ 123070 h 168531"/>
                <a:gd name="connsiteX2" fmla="*/ 101396 w 101176"/>
                <a:gd name="connsiteY2" fmla="*/ 49180 h 168531"/>
                <a:gd name="connsiteX3" fmla="*/ 47638 w 101176"/>
                <a:gd name="connsiteY3" fmla="*/ 88 h 168531"/>
                <a:gd name="connsiteX4" fmla="*/ 219 w 101176"/>
                <a:gd name="connsiteY4" fmla="*/ 45890 h 168531"/>
                <a:gd name="connsiteX5" fmla="*/ 13659 w 101176"/>
                <a:gd name="connsiteY5" fmla="*/ 60061 h 168531"/>
                <a:gd name="connsiteX6" fmla="*/ 26844 w 101176"/>
                <a:gd name="connsiteY6" fmla="*/ 46649 h 168531"/>
                <a:gd name="connsiteX7" fmla="*/ 13405 w 101176"/>
                <a:gd name="connsiteY7" fmla="*/ 33490 h 168531"/>
                <a:gd name="connsiteX8" fmla="*/ 10108 w 101176"/>
                <a:gd name="connsiteY8" fmla="*/ 33743 h 168531"/>
                <a:gd name="connsiteX9" fmla="*/ 44341 w 101176"/>
                <a:gd name="connsiteY9" fmla="*/ 7932 h 168531"/>
                <a:gd name="connsiteX10" fmla="*/ 78320 w 101176"/>
                <a:gd name="connsiteY10" fmla="*/ 49180 h 168531"/>
                <a:gd name="connsiteX11" fmla="*/ 51695 w 101176"/>
                <a:gd name="connsiteY11" fmla="*/ 105104 h 168531"/>
                <a:gd name="connsiteX12" fmla="*/ 3008 w 101176"/>
                <a:gd name="connsiteY12" fmla="*/ 159257 h 168531"/>
                <a:gd name="connsiteX13" fmla="*/ 219 w 101176"/>
                <a:gd name="connsiteY13" fmla="*/ 168620 h 168531"/>
                <a:gd name="connsiteX14" fmla="*/ 94296 w 101176"/>
                <a:gd name="connsiteY14" fmla="*/ 168620 h 168531"/>
                <a:gd name="connsiteX15" fmla="*/ 101396 w 101176"/>
                <a:gd name="connsiteY15" fmla="*/ 124589 h 168531"/>
                <a:gd name="connsiteX16" fmla="*/ 95056 w 101176"/>
                <a:gd name="connsiteY16" fmla="*/ 124589 h 168531"/>
                <a:gd name="connsiteX17" fmla="*/ 89478 w 101176"/>
                <a:gd name="connsiteY17" fmla="*/ 147110 h 168531"/>
                <a:gd name="connsiteX18" fmla="*/ 65388 w 101176"/>
                <a:gd name="connsiteY18" fmla="*/ 149135 h 168531"/>
                <a:gd name="connsiteX19" fmla="*/ 19744 w 101176"/>
                <a:gd name="connsiteY19" fmla="*/ 149135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1176" h="168531">
                  <a:moveTo>
                    <a:pt x="19744" y="149135"/>
                  </a:moveTo>
                  <a:lnTo>
                    <a:pt x="46623" y="123070"/>
                  </a:lnTo>
                  <a:cubicBezTo>
                    <a:pt x="86181" y="88149"/>
                    <a:pt x="101396" y="74485"/>
                    <a:pt x="101396" y="49180"/>
                  </a:cubicBezTo>
                  <a:cubicBezTo>
                    <a:pt x="101396" y="20332"/>
                    <a:pt x="78574" y="88"/>
                    <a:pt x="47638" y="88"/>
                  </a:cubicBezTo>
                  <a:cubicBezTo>
                    <a:pt x="18984" y="88"/>
                    <a:pt x="219" y="23368"/>
                    <a:pt x="219" y="45890"/>
                  </a:cubicBezTo>
                  <a:cubicBezTo>
                    <a:pt x="219" y="60061"/>
                    <a:pt x="12898" y="60061"/>
                    <a:pt x="13659" y="60061"/>
                  </a:cubicBezTo>
                  <a:cubicBezTo>
                    <a:pt x="17969" y="60061"/>
                    <a:pt x="26844" y="57024"/>
                    <a:pt x="26844" y="46649"/>
                  </a:cubicBezTo>
                  <a:cubicBezTo>
                    <a:pt x="26844" y="40070"/>
                    <a:pt x="22280" y="33490"/>
                    <a:pt x="13405" y="33490"/>
                  </a:cubicBezTo>
                  <a:cubicBezTo>
                    <a:pt x="11376" y="33490"/>
                    <a:pt x="10869" y="33490"/>
                    <a:pt x="10108" y="33743"/>
                  </a:cubicBezTo>
                  <a:cubicBezTo>
                    <a:pt x="15941" y="17295"/>
                    <a:pt x="29634" y="7932"/>
                    <a:pt x="44341" y="7932"/>
                  </a:cubicBezTo>
                  <a:cubicBezTo>
                    <a:pt x="67417" y="7932"/>
                    <a:pt x="78320" y="28429"/>
                    <a:pt x="78320" y="49180"/>
                  </a:cubicBezTo>
                  <a:cubicBezTo>
                    <a:pt x="78320" y="69424"/>
                    <a:pt x="65642" y="89415"/>
                    <a:pt x="51695" y="105104"/>
                  </a:cubicBezTo>
                  <a:lnTo>
                    <a:pt x="3008" y="159257"/>
                  </a:lnTo>
                  <a:cubicBezTo>
                    <a:pt x="219" y="162040"/>
                    <a:pt x="219" y="162546"/>
                    <a:pt x="219" y="168620"/>
                  </a:cubicBezTo>
                  <a:lnTo>
                    <a:pt x="94296" y="168620"/>
                  </a:lnTo>
                  <a:lnTo>
                    <a:pt x="101396" y="124589"/>
                  </a:lnTo>
                  <a:lnTo>
                    <a:pt x="95056" y="124589"/>
                  </a:lnTo>
                  <a:cubicBezTo>
                    <a:pt x="93789" y="132180"/>
                    <a:pt x="92014" y="143315"/>
                    <a:pt x="89478" y="147110"/>
                  </a:cubicBezTo>
                  <a:cubicBezTo>
                    <a:pt x="87703" y="149135"/>
                    <a:pt x="70967" y="149135"/>
                    <a:pt x="65388" y="149135"/>
                  </a:cubicBezTo>
                  <a:lnTo>
                    <a:pt x="19744" y="149135"/>
                  </a:lnTo>
                  <a:close/>
                </a:path>
              </a:pathLst>
            </a:custGeom>
            <a:solidFill>
              <a:srgbClr val="000000"/>
            </a:solidFill>
            <a:ln w="25453"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A0A43F56-20A8-12D7-D5FD-D38704297FE6}"/>
                </a:ext>
              </a:extLst>
            </p:cNvPr>
            <p:cNvSpPr/>
            <p:nvPr>
              <p:custDataLst>
                <p:tags r:id="rId66"/>
              </p:custDataLst>
            </p:nvPr>
          </p:nvSpPr>
          <p:spPr>
            <a:xfrm>
              <a:off x="9475957" y="4324944"/>
              <a:ext cx="721532" cy="720031"/>
            </a:xfrm>
            <a:custGeom>
              <a:avLst/>
              <a:gdLst>
                <a:gd name="connsiteX0" fmla="*/ 721533 w 721532"/>
                <a:gd name="connsiteY0" fmla="*/ 360066 h 720031"/>
                <a:gd name="connsiteX1" fmla="*/ 360817 w 721532"/>
                <a:gd name="connsiteY1" fmla="*/ 0 h 720031"/>
                <a:gd name="connsiteX2" fmla="*/ 0 w 721532"/>
                <a:gd name="connsiteY2" fmla="*/ 360066 h 720031"/>
                <a:gd name="connsiteX3" fmla="*/ 360817 w 721532"/>
                <a:gd name="connsiteY3" fmla="*/ 720032 h 720031"/>
                <a:gd name="connsiteX4" fmla="*/ 721533 w 721532"/>
                <a:gd name="connsiteY4" fmla="*/ 360066 h 72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532" h="720031">
                  <a:moveTo>
                    <a:pt x="721533" y="360066"/>
                  </a:moveTo>
                  <a:cubicBezTo>
                    <a:pt x="721533" y="161231"/>
                    <a:pt x="560061" y="0"/>
                    <a:pt x="360817" y="0"/>
                  </a:cubicBezTo>
                  <a:cubicBezTo>
                    <a:pt x="161574" y="0"/>
                    <a:pt x="0" y="161231"/>
                    <a:pt x="0" y="360066"/>
                  </a:cubicBezTo>
                  <a:cubicBezTo>
                    <a:pt x="0" y="558801"/>
                    <a:pt x="161574" y="720032"/>
                    <a:pt x="360817" y="720032"/>
                  </a:cubicBezTo>
                  <a:cubicBezTo>
                    <a:pt x="560061" y="720032"/>
                    <a:pt x="721533" y="558801"/>
                    <a:pt x="721533" y="360066"/>
                  </a:cubicBezTo>
                  <a:close/>
                </a:path>
              </a:pathLst>
            </a:custGeom>
            <a:solidFill>
              <a:srgbClr val="E6E6E6"/>
            </a:solidFill>
            <a:ln w="25453"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31AC2006-DE36-44E0-7FD5-AFCD8E122DE9}"/>
                </a:ext>
              </a:extLst>
            </p:cNvPr>
            <p:cNvSpPr/>
            <p:nvPr>
              <p:custDataLst>
                <p:tags r:id="rId67"/>
              </p:custDataLst>
            </p:nvPr>
          </p:nvSpPr>
          <p:spPr>
            <a:xfrm>
              <a:off x="9475957" y="4324944"/>
              <a:ext cx="721532" cy="720031"/>
            </a:xfrm>
            <a:custGeom>
              <a:avLst/>
              <a:gdLst>
                <a:gd name="connsiteX0" fmla="*/ 721533 w 721532"/>
                <a:gd name="connsiteY0" fmla="*/ 360066 h 720031"/>
                <a:gd name="connsiteX1" fmla="*/ 360817 w 721532"/>
                <a:gd name="connsiteY1" fmla="*/ 0 h 720031"/>
                <a:gd name="connsiteX2" fmla="*/ 0 w 721532"/>
                <a:gd name="connsiteY2" fmla="*/ 360066 h 720031"/>
                <a:gd name="connsiteX3" fmla="*/ 360817 w 721532"/>
                <a:gd name="connsiteY3" fmla="*/ 720032 h 720031"/>
                <a:gd name="connsiteX4" fmla="*/ 721533 w 721532"/>
                <a:gd name="connsiteY4" fmla="*/ 360066 h 72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532" h="720031">
                  <a:moveTo>
                    <a:pt x="721533" y="360066"/>
                  </a:moveTo>
                  <a:cubicBezTo>
                    <a:pt x="721533" y="161231"/>
                    <a:pt x="560061" y="0"/>
                    <a:pt x="360817" y="0"/>
                  </a:cubicBezTo>
                  <a:cubicBezTo>
                    <a:pt x="161574" y="0"/>
                    <a:pt x="0" y="161231"/>
                    <a:pt x="0" y="360066"/>
                  </a:cubicBezTo>
                  <a:cubicBezTo>
                    <a:pt x="0" y="558801"/>
                    <a:pt x="161574" y="720032"/>
                    <a:pt x="360817" y="720032"/>
                  </a:cubicBezTo>
                  <a:cubicBezTo>
                    <a:pt x="560061" y="720032"/>
                    <a:pt x="721533" y="558801"/>
                    <a:pt x="721533" y="360066"/>
                  </a:cubicBezTo>
                  <a:close/>
                </a:path>
              </a:pathLst>
            </a:custGeom>
            <a:noFill/>
            <a:ln w="10143" cap="flat">
              <a:solidFill>
                <a:srgbClr val="000000"/>
              </a:solid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03013240-D6A6-C0E4-8A43-A0491A285D25}"/>
                </a:ext>
              </a:extLst>
            </p:cNvPr>
            <p:cNvSpPr/>
            <p:nvPr>
              <p:custDataLst>
                <p:tags r:id="rId68"/>
              </p:custDataLst>
            </p:nvPr>
          </p:nvSpPr>
          <p:spPr>
            <a:xfrm>
              <a:off x="9689478" y="4671494"/>
              <a:ext cx="26879" cy="26823"/>
            </a:xfrm>
            <a:custGeom>
              <a:avLst/>
              <a:gdLst>
                <a:gd name="connsiteX0" fmla="*/ 27159 w 26879"/>
                <a:gd name="connsiteY0" fmla="*/ 13497 h 26823"/>
                <a:gd name="connsiteX1" fmla="*/ 13720 w 26879"/>
                <a:gd name="connsiteY1" fmla="*/ 85 h 26823"/>
                <a:gd name="connsiteX2" fmla="*/ 280 w 26879"/>
                <a:gd name="connsiteY2" fmla="*/ 13497 h 26823"/>
                <a:gd name="connsiteX3" fmla="*/ 13720 w 26879"/>
                <a:gd name="connsiteY3" fmla="*/ 26908 h 26823"/>
                <a:gd name="connsiteX4" fmla="*/ 27159 w 26879"/>
                <a:gd name="connsiteY4" fmla="*/ 13497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79" h="26823">
                  <a:moveTo>
                    <a:pt x="27159" y="13497"/>
                  </a:moveTo>
                  <a:cubicBezTo>
                    <a:pt x="27159" y="6158"/>
                    <a:pt x="21073" y="85"/>
                    <a:pt x="13720" y="85"/>
                  </a:cubicBezTo>
                  <a:cubicBezTo>
                    <a:pt x="6366" y="85"/>
                    <a:pt x="280" y="6158"/>
                    <a:pt x="280" y="13497"/>
                  </a:cubicBezTo>
                  <a:cubicBezTo>
                    <a:pt x="280" y="20835"/>
                    <a:pt x="6366" y="26908"/>
                    <a:pt x="13720" y="26908"/>
                  </a:cubicBezTo>
                  <a:cubicBezTo>
                    <a:pt x="21073" y="26908"/>
                    <a:pt x="27159" y="20835"/>
                    <a:pt x="27159" y="13497"/>
                  </a:cubicBezTo>
                  <a:close/>
                </a:path>
              </a:pathLst>
            </a:custGeom>
            <a:solidFill>
              <a:srgbClr val="000000"/>
            </a:solidFill>
            <a:ln w="25453"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277793D3-2BDD-C05B-24E4-82DF3159A41C}"/>
                </a:ext>
              </a:extLst>
            </p:cNvPr>
            <p:cNvSpPr/>
            <p:nvPr>
              <p:custDataLst>
                <p:tags r:id="rId69"/>
              </p:custDataLst>
            </p:nvPr>
          </p:nvSpPr>
          <p:spPr>
            <a:xfrm>
              <a:off x="9802178" y="4671494"/>
              <a:ext cx="26879" cy="26823"/>
            </a:xfrm>
            <a:custGeom>
              <a:avLst/>
              <a:gdLst>
                <a:gd name="connsiteX0" fmla="*/ 27164 w 26879"/>
                <a:gd name="connsiteY0" fmla="*/ 13497 h 26823"/>
                <a:gd name="connsiteX1" fmla="*/ 13724 w 26879"/>
                <a:gd name="connsiteY1" fmla="*/ 85 h 26823"/>
                <a:gd name="connsiteX2" fmla="*/ 284 w 26879"/>
                <a:gd name="connsiteY2" fmla="*/ 13497 h 26823"/>
                <a:gd name="connsiteX3" fmla="*/ 13724 w 26879"/>
                <a:gd name="connsiteY3" fmla="*/ 26908 h 26823"/>
                <a:gd name="connsiteX4" fmla="*/ 27164 w 26879"/>
                <a:gd name="connsiteY4" fmla="*/ 13497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79" h="26823">
                  <a:moveTo>
                    <a:pt x="27164" y="13497"/>
                  </a:moveTo>
                  <a:cubicBezTo>
                    <a:pt x="27164" y="6158"/>
                    <a:pt x="21078" y="85"/>
                    <a:pt x="13724" y="85"/>
                  </a:cubicBezTo>
                  <a:cubicBezTo>
                    <a:pt x="6370" y="85"/>
                    <a:pt x="284" y="6158"/>
                    <a:pt x="284" y="13497"/>
                  </a:cubicBezTo>
                  <a:cubicBezTo>
                    <a:pt x="284" y="20835"/>
                    <a:pt x="6370" y="26908"/>
                    <a:pt x="13724" y="26908"/>
                  </a:cubicBezTo>
                  <a:cubicBezTo>
                    <a:pt x="21078" y="26908"/>
                    <a:pt x="27164" y="20835"/>
                    <a:pt x="27164" y="13497"/>
                  </a:cubicBezTo>
                  <a:close/>
                </a:path>
              </a:pathLst>
            </a:custGeom>
            <a:solidFill>
              <a:srgbClr val="000000"/>
            </a:solidFill>
            <a:ln w="25453"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7BC27F9A-27F2-569A-9B14-673EEF2D8DE6}"/>
                </a:ext>
              </a:extLst>
            </p:cNvPr>
            <p:cNvSpPr/>
            <p:nvPr>
              <p:custDataLst>
                <p:tags r:id="rId70"/>
              </p:custDataLst>
            </p:nvPr>
          </p:nvSpPr>
          <p:spPr>
            <a:xfrm>
              <a:off x="9914878" y="4671494"/>
              <a:ext cx="26879" cy="26823"/>
            </a:xfrm>
            <a:custGeom>
              <a:avLst/>
              <a:gdLst>
                <a:gd name="connsiteX0" fmla="*/ 27168 w 26879"/>
                <a:gd name="connsiteY0" fmla="*/ 13497 h 26823"/>
                <a:gd name="connsiteX1" fmla="*/ 13728 w 26879"/>
                <a:gd name="connsiteY1" fmla="*/ 85 h 26823"/>
                <a:gd name="connsiteX2" fmla="*/ 289 w 26879"/>
                <a:gd name="connsiteY2" fmla="*/ 13497 h 26823"/>
                <a:gd name="connsiteX3" fmla="*/ 13728 w 26879"/>
                <a:gd name="connsiteY3" fmla="*/ 26908 h 26823"/>
                <a:gd name="connsiteX4" fmla="*/ 27168 w 26879"/>
                <a:gd name="connsiteY4" fmla="*/ 13497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79" h="26823">
                  <a:moveTo>
                    <a:pt x="27168" y="13497"/>
                  </a:moveTo>
                  <a:cubicBezTo>
                    <a:pt x="27168" y="6158"/>
                    <a:pt x="21082" y="85"/>
                    <a:pt x="13728" y="85"/>
                  </a:cubicBezTo>
                  <a:cubicBezTo>
                    <a:pt x="6375" y="85"/>
                    <a:pt x="289" y="6158"/>
                    <a:pt x="289" y="13497"/>
                  </a:cubicBezTo>
                  <a:cubicBezTo>
                    <a:pt x="289" y="20835"/>
                    <a:pt x="6375" y="26908"/>
                    <a:pt x="13728" y="26908"/>
                  </a:cubicBezTo>
                  <a:cubicBezTo>
                    <a:pt x="21082" y="26908"/>
                    <a:pt x="27168" y="20835"/>
                    <a:pt x="27168" y="13497"/>
                  </a:cubicBezTo>
                  <a:close/>
                </a:path>
              </a:pathLst>
            </a:custGeom>
            <a:solidFill>
              <a:srgbClr val="000000"/>
            </a:solidFill>
            <a:ln w="25453"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85921252-A501-2FA6-BB00-A59AD681107B}"/>
                </a:ext>
              </a:extLst>
            </p:cNvPr>
            <p:cNvSpPr/>
            <p:nvPr>
              <p:custDataLst>
                <p:tags r:id="rId71"/>
              </p:custDataLst>
            </p:nvPr>
          </p:nvSpPr>
          <p:spPr>
            <a:xfrm>
              <a:off x="5175148" y="4349402"/>
              <a:ext cx="981919" cy="153045"/>
            </a:xfrm>
            <a:custGeom>
              <a:avLst/>
              <a:gdLst>
                <a:gd name="connsiteX0" fmla="*/ 0 w 981919"/>
                <a:gd name="connsiteY0" fmla="*/ 153045 h 153045"/>
                <a:gd name="connsiteX1" fmla="*/ 981919 w 981919"/>
                <a:gd name="connsiteY1" fmla="*/ 127744 h 153045"/>
              </a:gdLst>
              <a:ahLst/>
              <a:cxnLst>
                <a:cxn ang="0">
                  <a:pos x="connsiteX0" y="connsiteY0"/>
                </a:cxn>
                <a:cxn ang="0">
                  <a:pos x="connsiteX1" y="connsiteY1"/>
                </a:cxn>
              </a:cxnLst>
              <a:rect l="l" t="t" r="r" b="b"/>
              <a:pathLst>
                <a:path w="981919" h="153045">
                  <a:moveTo>
                    <a:pt x="0" y="153045"/>
                  </a:moveTo>
                  <a:cubicBezTo>
                    <a:pt x="346495" y="-46584"/>
                    <a:pt x="679371" y="-46584"/>
                    <a:pt x="981919" y="127744"/>
                  </a:cubicBezTo>
                </a:path>
              </a:pathLst>
            </a:custGeom>
            <a:noFill/>
            <a:ln w="10143" cap="flat">
              <a:solidFill>
                <a:srgbClr val="000000"/>
              </a:solid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5AB4C029-974C-CADB-5F8E-06D76B668F46}"/>
                </a:ext>
              </a:extLst>
            </p:cNvPr>
            <p:cNvSpPr/>
            <p:nvPr>
              <p:custDataLst>
                <p:tags r:id="rId72"/>
              </p:custDataLst>
            </p:nvPr>
          </p:nvSpPr>
          <p:spPr>
            <a:xfrm>
              <a:off x="6110434" y="4426843"/>
              <a:ext cx="90576" cy="75604"/>
            </a:xfrm>
            <a:custGeom>
              <a:avLst/>
              <a:gdLst>
                <a:gd name="connsiteX0" fmla="*/ 90576 w 90576"/>
                <a:gd name="connsiteY0" fmla="*/ 75604 h 75604"/>
                <a:gd name="connsiteX1" fmla="*/ 40566 w 90576"/>
                <a:gd name="connsiteY1" fmla="*/ 0 h 75604"/>
                <a:gd name="connsiteX2" fmla="*/ 46630 w 90576"/>
                <a:gd name="connsiteY2" fmla="*/ 50304 h 75604"/>
                <a:gd name="connsiteX3" fmla="*/ 0 w 90576"/>
                <a:gd name="connsiteY3" fmla="*/ 70147 h 75604"/>
              </a:gdLst>
              <a:ahLst/>
              <a:cxnLst>
                <a:cxn ang="0">
                  <a:pos x="connsiteX0" y="connsiteY0"/>
                </a:cxn>
                <a:cxn ang="0">
                  <a:pos x="connsiteX1" y="connsiteY1"/>
                </a:cxn>
                <a:cxn ang="0">
                  <a:pos x="connsiteX2" y="connsiteY2"/>
                </a:cxn>
                <a:cxn ang="0">
                  <a:pos x="connsiteX3" y="connsiteY3"/>
                </a:cxn>
              </a:cxnLst>
              <a:rect l="l" t="t" r="r" b="b"/>
              <a:pathLst>
                <a:path w="90576" h="75604">
                  <a:moveTo>
                    <a:pt x="90576" y="75604"/>
                  </a:moveTo>
                  <a:lnTo>
                    <a:pt x="40566" y="0"/>
                  </a:lnTo>
                  <a:lnTo>
                    <a:pt x="46630" y="50304"/>
                  </a:lnTo>
                  <a:lnTo>
                    <a:pt x="0" y="70147"/>
                  </a:lnTo>
                </a:path>
              </a:pathLst>
            </a:custGeom>
            <a:solidFill>
              <a:srgbClr val="000000"/>
            </a:solidFill>
            <a:ln w="25453"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5D8E9371-45A3-8778-05DE-D883DBD8EBFC}"/>
                </a:ext>
              </a:extLst>
            </p:cNvPr>
            <p:cNvSpPr/>
            <p:nvPr>
              <p:custDataLst>
                <p:tags r:id="rId73"/>
              </p:custDataLst>
            </p:nvPr>
          </p:nvSpPr>
          <p:spPr>
            <a:xfrm>
              <a:off x="5627565" y="4026663"/>
              <a:ext cx="125520" cy="178907"/>
            </a:xfrm>
            <a:custGeom>
              <a:avLst/>
              <a:gdLst>
                <a:gd name="connsiteX0" fmla="*/ 77208 w 125520"/>
                <a:gd name="connsiteY0" fmla="*/ 101792 h 178907"/>
                <a:gd name="connsiteX1" fmla="*/ 103833 w 125520"/>
                <a:gd name="connsiteY1" fmla="*/ 172899 h 178907"/>
                <a:gd name="connsiteX2" fmla="*/ 117273 w 125520"/>
                <a:gd name="connsiteY2" fmla="*/ 178466 h 178907"/>
                <a:gd name="connsiteX3" fmla="*/ 122852 w 125520"/>
                <a:gd name="connsiteY3" fmla="*/ 178466 h 178907"/>
                <a:gd name="connsiteX4" fmla="*/ 125641 w 125520"/>
                <a:gd name="connsiteY4" fmla="*/ 175936 h 178907"/>
                <a:gd name="connsiteX5" fmla="*/ 124373 w 125520"/>
                <a:gd name="connsiteY5" fmla="*/ 173658 h 178907"/>
                <a:gd name="connsiteX6" fmla="*/ 118541 w 125520"/>
                <a:gd name="connsiteY6" fmla="*/ 162018 h 178907"/>
                <a:gd name="connsiteX7" fmla="*/ 66811 w 125520"/>
                <a:gd name="connsiteY7" fmla="*/ 18032 h 178907"/>
                <a:gd name="connsiteX8" fmla="*/ 35875 w 125520"/>
                <a:gd name="connsiteY8" fmla="*/ 65 h 178907"/>
                <a:gd name="connsiteX9" fmla="*/ 31311 w 125520"/>
                <a:gd name="connsiteY9" fmla="*/ 2849 h 178907"/>
                <a:gd name="connsiteX10" fmla="*/ 33593 w 125520"/>
                <a:gd name="connsiteY10" fmla="*/ 5380 h 178907"/>
                <a:gd name="connsiteX11" fmla="*/ 50075 w 125520"/>
                <a:gd name="connsiteY11" fmla="*/ 25624 h 178907"/>
                <a:gd name="connsiteX12" fmla="*/ 74672 w 125520"/>
                <a:gd name="connsiteY12" fmla="*/ 94453 h 178907"/>
                <a:gd name="connsiteX13" fmla="*/ 4685 w 125520"/>
                <a:gd name="connsiteY13" fmla="*/ 163789 h 178907"/>
                <a:gd name="connsiteX14" fmla="*/ 121 w 125520"/>
                <a:gd name="connsiteY14" fmla="*/ 171634 h 178907"/>
                <a:gd name="connsiteX15" fmla="*/ 7728 w 125520"/>
                <a:gd name="connsiteY15" fmla="*/ 178973 h 178907"/>
                <a:gd name="connsiteX16" fmla="*/ 16096 w 125520"/>
                <a:gd name="connsiteY16" fmla="*/ 173658 h 178907"/>
                <a:gd name="connsiteX17" fmla="*/ 77208 w 125520"/>
                <a:gd name="connsiteY17" fmla="*/ 101792 h 17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520" h="178907">
                  <a:moveTo>
                    <a:pt x="77208" y="101792"/>
                  </a:moveTo>
                  <a:cubicBezTo>
                    <a:pt x="87605" y="128362"/>
                    <a:pt x="99776" y="167079"/>
                    <a:pt x="103833" y="172899"/>
                  </a:cubicBezTo>
                  <a:cubicBezTo>
                    <a:pt x="107891" y="178466"/>
                    <a:pt x="110426" y="178466"/>
                    <a:pt x="117273" y="178466"/>
                  </a:cubicBezTo>
                  <a:lnTo>
                    <a:pt x="122852" y="178466"/>
                  </a:lnTo>
                  <a:cubicBezTo>
                    <a:pt x="125387" y="178213"/>
                    <a:pt x="125641" y="176695"/>
                    <a:pt x="125641" y="175936"/>
                  </a:cubicBezTo>
                  <a:cubicBezTo>
                    <a:pt x="125641" y="175177"/>
                    <a:pt x="125134" y="174671"/>
                    <a:pt x="124373" y="173658"/>
                  </a:cubicBezTo>
                  <a:cubicBezTo>
                    <a:pt x="121837" y="170875"/>
                    <a:pt x="120316" y="167079"/>
                    <a:pt x="118541" y="162018"/>
                  </a:cubicBezTo>
                  <a:lnTo>
                    <a:pt x="66811" y="18032"/>
                  </a:lnTo>
                  <a:cubicBezTo>
                    <a:pt x="61486" y="3355"/>
                    <a:pt x="47793" y="65"/>
                    <a:pt x="35875" y="65"/>
                  </a:cubicBezTo>
                  <a:cubicBezTo>
                    <a:pt x="34607" y="65"/>
                    <a:pt x="31311" y="65"/>
                    <a:pt x="31311" y="2849"/>
                  </a:cubicBezTo>
                  <a:cubicBezTo>
                    <a:pt x="31311" y="4873"/>
                    <a:pt x="33339" y="5380"/>
                    <a:pt x="33593" y="5380"/>
                  </a:cubicBezTo>
                  <a:cubicBezTo>
                    <a:pt x="41961" y="6898"/>
                    <a:pt x="43736" y="8416"/>
                    <a:pt x="50075" y="25624"/>
                  </a:cubicBezTo>
                  <a:lnTo>
                    <a:pt x="74672" y="94453"/>
                  </a:lnTo>
                  <a:lnTo>
                    <a:pt x="4685" y="163789"/>
                  </a:lnTo>
                  <a:cubicBezTo>
                    <a:pt x="1642" y="166826"/>
                    <a:pt x="121" y="168344"/>
                    <a:pt x="121" y="171634"/>
                  </a:cubicBezTo>
                  <a:cubicBezTo>
                    <a:pt x="121" y="175936"/>
                    <a:pt x="3671" y="178973"/>
                    <a:pt x="7728" y="178973"/>
                  </a:cubicBezTo>
                  <a:cubicBezTo>
                    <a:pt x="11785" y="178973"/>
                    <a:pt x="14067" y="176189"/>
                    <a:pt x="16096" y="173658"/>
                  </a:cubicBezTo>
                  <a:lnTo>
                    <a:pt x="77208" y="101792"/>
                  </a:lnTo>
                  <a:close/>
                </a:path>
              </a:pathLst>
            </a:custGeom>
            <a:solidFill>
              <a:srgbClr val="000000"/>
            </a:solidFill>
            <a:ln w="25453"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5F486170-165B-29EA-E36F-7F93E1A24E15}"/>
                </a:ext>
              </a:extLst>
            </p:cNvPr>
            <p:cNvSpPr/>
            <p:nvPr>
              <p:custDataLst>
                <p:tags r:id="rId74"/>
              </p:custDataLst>
            </p:nvPr>
          </p:nvSpPr>
          <p:spPr>
            <a:xfrm>
              <a:off x="6834646" y="4349402"/>
              <a:ext cx="981921" cy="153045"/>
            </a:xfrm>
            <a:custGeom>
              <a:avLst/>
              <a:gdLst>
                <a:gd name="connsiteX0" fmla="*/ 0 w 981921"/>
                <a:gd name="connsiteY0" fmla="*/ 153045 h 153045"/>
                <a:gd name="connsiteX1" fmla="*/ 981922 w 981921"/>
                <a:gd name="connsiteY1" fmla="*/ 127744 h 153045"/>
              </a:gdLst>
              <a:ahLst/>
              <a:cxnLst>
                <a:cxn ang="0">
                  <a:pos x="connsiteX0" y="connsiteY0"/>
                </a:cxn>
                <a:cxn ang="0">
                  <a:pos x="connsiteX1" y="connsiteY1"/>
                </a:cxn>
              </a:cxnLst>
              <a:rect l="l" t="t" r="r" b="b"/>
              <a:pathLst>
                <a:path w="981921" h="153045">
                  <a:moveTo>
                    <a:pt x="0" y="153045"/>
                  </a:moveTo>
                  <a:cubicBezTo>
                    <a:pt x="346393" y="-46584"/>
                    <a:pt x="679366" y="-46584"/>
                    <a:pt x="981922" y="127744"/>
                  </a:cubicBezTo>
                </a:path>
              </a:pathLst>
            </a:custGeom>
            <a:noFill/>
            <a:ln w="10143" cap="flat">
              <a:solidFill>
                <a:srgbClr val="000000"/>
              </a:solid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9DE6DCE3-60BA-7F27-669F-C2A4C346E0FD}"/>
                </a:ext>
              </a:extLst>
            </p:cNvPr>
            <p:cNvSpPr/>
            <p:nvPr>
              <p:custDataLst>
                <p:tags r:id="rId75"/>
              </p:custDataLst>
            </p:nvPr>
          </p:nvSpPr>
          <p:spPr>
            <a:xfrm>
              <a:off x="7769935" y="4426842"/>
              <a:ext cx="90575" cy="75604"/>
            </a:xfrm>
            <a:custGeom>
              <a:avLst/>
              <a:gdLst>
                <a:gd name="connsiteX0" fmla="*/ 90576 w 90575"/>
                <a:gd name="connsiteY0" fmla="*/ 75605 h 75604"/>
                <a:gd name="connsiteX1" fmla="*/ 40565 w 90575"/>
                <a:gd name="connsiteY1" fmla="*/ 0 h 75604"/>
                <a:gd name="connsiteX2" fmla="*/ 46630 w 90575"/>
                <a:gd name="connsiteY2" fmla="*/ 50304 h 75604"/>
                <a:gd name="connsiteX3" fmla="*/ 0 w 90575"/>
                <a:gd name="connsiteY3" fmla="*/ 70148 h 75604"/>
              </a:gdLst>
              <a:ahLst/>
              <a:cxnLst>
                <a:cxn ang="0">
                  <a:pos x="connsiteX0" y="connsiteY0"/>
                </a:cxn>
                <a:cxn ang="0">
                  <a:pos x="connsiteX1" y="connsiteY1"/>
                </a:cxn>
                <a:cxn ang="0">
                  <a:pos x="connsiteX2" y="connsiteY2"/>
                </a:cxn>
                <a:cxn ang="0">
                  <a:pos x="connsiteX3" y="connsiteY3"/>
                </a:cxn>
              </a:cxnLst>
              <a:rect l="l" t="t" r="r" b="b"/>
              <a:pathLst>
                <a:path w="90575" h="75604">
                  <a:moveTo>
                    <a:pt x="90576" y="75605"/>
                  </a:moveTo>
                  <a:lnTo>
                    <a:pt x="40565" y="0"/>
                  </a:lnTo>
                  <a:lnTo>
                    <a:pt x="46630" y="50304"/>
                  </a:lnTo>
                  <a:lnTo>
                    <a:pt x="0" y="70148"/>
                  </a:lnTo>
                </a:path>
              </a:pathLst>
            </a:custGeom>
            <a:solidFill>
              <a:srgbClr val="000000"/>
            </a:solidFill>
            <a:ln w="25453"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B3A1966E-354A-90B0-4C9C-28B2EE2A703A}"/>
                </a:ext>
              </a:extLst>
            </p:cNvPr>
            <p:cNvSpPr/>
            <p:nvPr>
              <p:custDataLst>
                <p:tags r:id="rId76"/>
              </p:custDataLst>
            </p:nvPr>
          </p:nvSpPr>
          <p:spPr>
            <a:xfrm>
              <a:off x="7287030" y="4026663"/>
              <a:ext cx="125520" cy="178907"/>
            </a:xfrm>
            <a:custGeom>
              <a:avLst/>
              <a:gdLst>
                <a:gd name="connsiteX0" fmla="*/ 77273 w 125520"/>
                <a:gd name="connsiteY0" fmla="*/ 101792 h 178907"/>
                <a:gd name="connsiteX1" fmla="*/ 103899 w 125520"/>
                <a:gd name="connsiteY1" fmla="*/ 172899 h 178907"/>
                <a:gd name="connsiteX2" fmla="*/ 117338 w 125520"/>
                <a:gd name="connsiteY2" fmla="*/ 178466 h 178907"/>
                <a:gd name="connsiteX3" fmla="*/ 122917 w 125520"/>
                <a:gd name="connsiteY3" fmla="*/ 178466 h 178907"/>
                <a:gd name="connsiteX4" fmla="*/ 125706 w 125520"/>
                <a:gd name="connsiteY4" fmla="*/ 175936 h 178907"/>
                <a:gd name="connsiteX5" fmla="*/ 124438 w 125520"/>
                <a:gd name="connsiteY5" fmla="*/ 173658 h 178907"/>
                <a:gd name="connsiteX6" fmla="*/ 118606 w 125520"/>
                <a:gd name="connsiteY6" fmla="*/ 162018 h 178907"/>
                <a:gd name="connsiteX7" fmla="*/ 66876 w 125520"/>
                <a:gd name="connsiteY7" fmla="*/ 18032 h 178907"/>
                <a:gd name="connsiteX8" fmla="*/ 35940 w 125520"/>
                <a:gd name="connsiteY8" fmla="*/ 65 h 178907"/>
                <a:gd name="connsiteX9" fmla="*/ 31376 w 125520"/>
                <a:gd name="connsiteY9" fmla="*/ 2849 h 178907"/>
                <a:gd name="connsiteX10" fmla="*/ 33658 w 125520"/>
                <a:gd name="connsiteY10" fmla="*/ 5380 h 178907"/>
                <a:gd name="connsiteX11" fmla="*/ 50140 w 125520"/>
                <a:gd name="connsiteY11" fmla="*/ 25624 h 178907"/>
                <a:gd name="connsiteX12" fmla="*/ 74737 w 125520"/>
                <a:gd name="connsiteY12" fmla="*/ 94453 h 178907"/>
                <a:gd name="connsiteX13" fmla="*/ 4750 w 125520"/>
                <a:gd name="connsiteY13" fmla="*/ 163789 h 178907"/>
                <a:gd name="connsiteX14" fmla="*/ 186 w 125520"/>
                <a:gd name="connsiteY14" fmla="*/ 171634 h 178907"/>
                <a:gd name="connsiteX15" fmla="*/ 7793 w 125520"/>
                <a:gd name="connsiteY15" fmla="*/ 178973 h 178907"/>
                <a:gd name="connsiteX16" fmla="*/ 16161 w 125520"/>
                <a:gd name="connsiteY16" fmla="*/ 173658 h 178907"/>
                <a:gd name="connsiteX17" fmla="*/ 77273 w 125520"/>
                <a:gd name="connsiteY17" fmla="*/ 101792 h 17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520" h="178907">
                  <a:moveTo>
                    <a:pt x="77273" y="101792"/>
                  </a:moveTo>
                  <a:cubicBezTo>
                    <a:pt x="87670" y="128362"/>
                    <a:pt x="99841" y="167079"/>
                    <a:pt x="103899" y="172899"/>
                  </a:cubicBezTo>
                  <a:cubicBezTo>
                    <a:pt x="107956" y="178466"/>
                    <a:pt x="110492" y="178466"/>
                    <a:pt x="117338" y="178466"/>
                  </a:cubicBezTo>
                  <a:lnTo>
                    <a:pt x="122917" y="178466"/>
                  </a:lnTo>
                  <a:cubicBezTo>
                    <a:pt x="125453" y="178213"/>
                    <a:pt x="125706" y="176695"/>
                    <a:pt x="125706" y="175936"/>
                  </a:cubicBezTo>
                  <a:cubicBezTo>
                    <a:pt x="125706" y="175177"/>
                    <a:pt x="125199" y="174671"/>
                    <a:pt x="124438" y="173658"/>
                  </a:cubicBezTo>
                  <a:cubicBezTo>
                    <a:pt x="121902" y="170875"/>
                    <a:pt x="120381" y="167079"/>
                    <a:pt x="118606" y="162018"/>
                  </a:cubicBezTo>
                  <a:lnTo>
                    <a:pt x="66876" y="18032"/>
                  </a:lnTo>
                  <a:cubicBezTo>
                    <a:pt x="61551" y="3355"/>
                    <a:pt x="47858" y="65"/>
                    <a:pt x="35940" y="65"/>
                  </a:cubicBezTo>
                  <a:cubicBezTo>
                    <a:pt x="34672" y="65"/>
                    <a:pt x="31376" y="65"/>
                    <a:pt x="31376" y="2849"/>
                  </a:cubicBezTo>
                  <a:cubicBezTo>
                    <a:pt x="31376" y="4873"/>
                    <a:pt x="33404" y="5380"/>
                    <a:pt x="33658" y="5380"/>
                  </a:cubicBezTo>
                  <a:cubicBezTo>
                    <a:pt x="42026" y="6898"/>
                    <a:pt x="43801" y="8416"/>
                    <a:pt x="50140" y="25624"/>
                  </a:cubicBezTo>
                  <a:lnTo>
                    <a:pt x="74737" y="94453"/>
                  </a:lnTo>
                  <a:lnTo>
                    <a:pt x="4750" y="163789"/>
                  </a:lnTo>
                  <a:cubicBezTo>
                    <a:pt x="1707" y="166826"/>
                    <a:pt x="186" y="168344"/>
                    <a:pt x="186" y="171634"/>
                  </a:cubicBezTo>
                  <a:cubicBezTo>
                    <a:pt x="186" y="175936"/>
                    <a:pt x="3736" y="178973"/>
                    <a:pt x="7793" y="178973"/>
                  </a:cubicBezTo>
                  <a:cubicBezTo>
                    <a:pt x="11850" y="178973"/>
                    <a:pt x="14133" y="176189"/>
                    <a:pt x="16161" y="173658"/>
                  </a:cubicBezTo>
                  <a:lnTo>
                    <a:pt x="77273" y="101792"/>
                  </a:lnTo>
                  <a:close/>
                </a:path>
              </a:pathLst>
            </a:custGeom>
            <a:solidFill>
              <a:srgbClr val="000000"/>
            </a:solidFill>
            <a:ln w="25453"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83C05F0D-75D8-AC8F-0020-26C7702587B6}"/>
                </a:ext>
              </a:extLst>
            </p:cNvPr>
            <p:cNvSpPr/>
            <p:nvPr>
              <p:custDataLst>
                <p:tags r:id="rId77"/>
              </p:custDataLst>
            </p:nvPr>
          </p:nvSpPr>
          <p:spPr>
            <a:xfrm>
              <a:off x="8494042" y="4349402"/>
              <a:ext cx="981914" cy="153045"/>
            </a:xfrm>
            <a:custGeom>
              <a:avLst/>
              <a:gdLst>
                <a:gd name="connsiteX0" fmla="*/ 0 w 981914"/>
                <a:gd name="connsiteY0" fmla="*/ 153045 h 153045"/>
                <a:gd name="connsiteX1" fmla="*/ 981915 w 981914"/>
                <a:gd name="connsiteY1" fmla="*/ 127744 h 153045"/>
              </a:gdLst>
              <a:ahLst/>
              <a:cxnLst>
                <a:cxn ang="0">
                  <a:pos x="connsiteX0" y="connsiteY0"/>
                </a:cxn>
                <a:cxn ang="0">
                  <a:pos x="connsiteX1" y="connsiteY1"/>
                </a:cxn>
              </a:cxnLst>
              <a:rect l="l" t="t" r="r" b="b"/>
              <a:pathLst>
                <a:path w="981914" h="153045">
                  <a:moveTo>
                    <a:pt x="0" y="153045"/>
                  </a:moveTo>
                  <a:cubicBezTo>
                    <a:pt x="346488" y="-46584"/>
                    <a:pt x="679460" y="-46584"/>
                    <a:pt x="981915" y="127744"/>
                  </a:cubicBezTo>
                </a:path>
              </a:pathLst>
            </a:custGeom>
            <a:noFill/>
            <a:ln w="10143" cap="flat">
              <a:solidFill>
                <a:srgbClr val="000000"/>
              </a:solid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21A29520-506B-433D-FE39-4F0FB42F59EF}"/>
                </a:ext>
              </a:extLst>
            </p:cNvPr>
            <p:cNvSpPr/>
            <p:nvPr>
              <p:custDataLst>
                <p:tags r:id="rId78"/>
              </p:custDataLst>
            </p:nvPr>
          </p:nvSpPr>
          <p:spPr>
            <a:xfrm>
              <a:off x="9429338" y="4426842"/>
              <a:ext cx="90575" cy="75604"/>
            </a:xfrm>
            <a:custGeom>
              <a:avLst/>
              <a:gdLst>
                <a:gd name="connsiteX0" fmla="*/ 90576 w 90575"/>
                <a:gd name="connsiteY0" fmla="*/ 75605 h 75604"/>
                <a:gd name="connsiteX1" fmla="*/ 40565 w 90575"/>
                <a:gd name="connsiteY1" fmla="*/ 0 h 75604"/>
                <a:gd name="connsiteX2" fmla="*/ 46630 w 90575"/>
                <a:gd name="connsiteY2" fmla="*/ 50304 h 75604"/>
                <a:gd name="connsiteX3" fmla="*/ 0 w 90575"/>
                <a:gd name="connsiteY3" fmla="*/ 70148 h 75604"/>
              </a:gdLst>
              <a:ahLst/>
              <a:cxnLst>
                <a:cxn ang="0">
                  <a:pos x="connsiteX0" y="connsiteY0"/>
                </a:cxn>
                <a:cxn ang="0">
                  <a:pos x="connsiteX1" y="connsiteY1"/>
                </a:cxn>
                <a:cxn ang="0">
                  <a:pos x="connsiteX2" y="connsiteY2"/>
                </a:cxn>
                <a:cxn ang="0">
                  <a:pos x="connsiteX3" y="connsiteY3"/>
                </a:cxn>
              </a:cxnLst>
              <a:rect l="l" t="t" r="r" b="b"/>
              <a:pathLst>
                <a:path w="90575" h="75604">
                  <a:moveTo>
                    <a:pt x="90576" y="75605"/>
                  </a:moveTo>
                  <a:lnTo>
                    <a:pt x="40565" y="0"/>
                  </a:lnTo>
                  <a:lnTo>
                    <a:pt x="46630" y="50304"/>
                  </a:lnTo>
                  <a:lnTo>
                    <a:pt x="0" y="70148"/>
                  </a:lnTo>
                </a:path>
              </a:pathLst>
            </a:custGeom>
            <a:solidFill>
              <a:srgbClr val="000000"/>
            </a:solidFill>
            <a:ln w="25453"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B9E735D5-79AA-0517-F11E-0C4B097F4679}"/>
                </a:ext>
              </a:extLst>
            </p:cNvPr>
            <p:cNvSpPr/>
            <p:nvPr>
              <p:custDataLst>
                <p:tags r:id="rId79"/>
              </p:custDataLst>
            </p:nvPr>
          </p:nvSpPr>
          <p:spPr>
            <a:xfrm>
              <a:off x="8946469" y="4026663"/>
              <a:ext cx="125520" cy="178907"/>
            </a:xfrm>
            <a:custGeom>
              <a:avLst/>
              <a:gdLst>
                <a:gd name="connsiteX0" fmla="*/ 77338 w 125520"/>
                <a:gd name="connsiteY0" fmla="*/ 101792 h 178907"/>
                <a:gd name="connsiteX1" fmla="*/ 103964 w 125520"/>
                <a:gd name="connsiteY1" fmla="*/ 172899 h 178907"/>
                <a:gd name="connsiteX2" fmla="*/ 117403 w 125520"/>
                <a:gd name="connsiteY2" fmla="*/ 178466 h 178907"/>
                <a:gd name="connsiteX3" fmla="*/ 122982 w 125520"/>
                <a:gd name="connsiteY3" fmla="*/ 178466 h 178907"/>
                <a:gd name="connsiteX4" fmla="*/ 125771 w 125520"/>
                <a:gd name="connsiteY4" fmla="*/ 175936 h 178907"/>
                <a:gd name="connsiteX5" fmla="*/ 124503 w 125520"/>
                <a:gd name="connsiteY5" fmla="*/ 173658 h 178907"/>
                <a:gd name="connsiteX6" fmla="*/ 118671 w 125520"/>
                <a:gd name="connsiteY6" fmla="*/ 162018 h 178907"/>
                <a:gd name="connsiteX7" fmla="*/ 66942 w 125520"/>
                <a:gd name="connsiteY7" fmla="*/ 18032 h 178907"/>
                <a:gd name="connsiteX8" fmla="*/ 36005 w 125520"/>
                <a:gd name="connsiteY8" fmla="*/ 65 h 178907"/>
                <a:gd name="connsiteX9" fmla="*/ 31441 w 125520"/>
                <a:gd name="connsiteY9" fmla="*/ 2849 h 178907"/>
                <a:gd name="connsiteX10" fmla="*/ 33723 w 125520"/>
                <a:gd name="connsiteY10" fmla="*/ 5380 h 178907"/>
                <a:gd name="connsiteX11" fmla="*/ 50206 w 125520"/>
                <a:gd name="connsiteY11" fmla="*/ 25624 h 178907"/>
                <a:gd name="connsiteX12" fmla="*/ 74803 w 125520"/>
                <a:gd name="connsiteY12" fmla="*/ 94453 h 178907"/>
                <a:gd name="connsiteX13" fmla="*/ 4816 w 125520"/>
                <a:gd name="connsiteY13" fmla="*/ 163789 h 178907"/>
                <a:gd name="connsiteX14" fmla="*/ 251 w 125520"/>
                <a:gd name="connsiteY14" fmla="*/ 171634 h 178907"/>
                <a:gd name="connsiteX15" fmla="*/ 7858 w 125520"/>
                <a:gd name="connsiteY15" fmla="*/ 178973 h 178907"/>
                <a:gd name="connsiteX16" fmla="*/ 16226 w 125520"/>
                <a:gd name="connsiteY16" fmla="*/ 173658 h 178907"/>
                <a:gd name="connsiteX17" fmla="*/ 77338 w 125520"/>
                <a:gd name="connsiteY17" fmla="*/ 101792 h 17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520" h="178907">
                  <a:moveTo>
                    <a:pt x="77338" y="101792"/>
                  </a:moveTo>
                  <a:cubicBezTo>
                    <a:pt x="87735" y="128362"/>
                    <a:pt x="99907" y="167079"/>
                    <a:pt x="103964" y="172899"/>
                  </a:cubicBezTo>
                  <a:cubicBezTo>
                    <a:pt x="108021" y="178466"/>
                    <a:pt x="110557" y="178466"/>
                    <a:pt x="117403" y="178466"/>
                  </a:cubicBezTo>
                  <a:lnTo>
                    <a:pt x="122982" y="178466"/>
                  </a:lnTo>
                  <a:cubicBezTo>
                    <a:pt x="125518" y="178213"/>
                    <a:pt x="125771" y="176695"/>
                    <a:pt x="125771" y="175936"/>
                  </a:cubicBezTo>
                  <a:cubicBezTo>
                    <a:pt x="125771" y="175177"/>
                    <a:pt x="125264" y="174671"/>
                    <a:pt x="124503" y="173658"/>
                  </a:cubicBezTo>
                  <a:cubicBezTo>
                    <a:pt x="121968" y="170875"/>
                    <a:pt x="120446" y="167079"/>
                    <a:pt x="118671" y="162018"/>
                  </a:cubicBezTo>
                  <a:lnTo>
                    <a:pt x="66942" y="18032"/>
                  </a:lnTo>
                  <a:cubicBezTo>
                    <a:pt x="61617" y="3355"/>
                    <a:pt x="47923" y="65"/>
                    <a:pt x="36005" y="65"/>
                  </a:cubicBezTo>
                  <a:cubicBezTo>
                    <a:pt x="34738" y="65"/>
                    <a:pt x="31441" y="65"/>
                    <a:pt x="31441" y="2849"/>
                  </a:cubicBezTo>
                  <a:cubicBezTo>
                    <a:pt x="31441" y="4873"/>
                    <a:pt x="33470" y="5380"/>
                    <a:pt x="33723" y="5380"/>
                  </a:cubicBezTo>
                  <a:cubicBezTo>
                    <a:pt x="42091" y="6898"/>
                    <a:pt x="43866" y="8416"/>
                    <a:pt x="50206" y="25624"/>
                  </a:cubicBezTo>
                  <a:lnTo>
                    <a:pt x="74803" y="94453"/>
                  </a:lnTo>
                  <a:lnTo>
                    <a:pt x="4816" y="163789"/>
                  </a:lnTo>
                  <a:cubicBezTo>
                    <a:pt x="1773" y="166826"/>
                    <a:pt x="251" y="168344"/>
                    <a:pt x="251" y="171634"/>
                  </a:cubicBezTo>
                  <a:cubicBezTo>
                    <a:pt x="251" y="175936"/>
                    <a:pt x="3801" y="178973"/>
                    <a:pt x="7858" y="178973"/>
                  </a:cubicBezTo>
                  <a:cubicBezTo>
                    <a:pt x="11916" y="178973"/>
                    <a:pt x="14198" y="176189"/>
                    <a:pt x="16226" y="173658"/>
                  </a:cubicBezTo>
                  <a:lnTo>
                    <a:pt x="77338" y="101792"/>
                  </a:lnTo>
                  <a:close/>
                </a:path>
              </a:pathLst>
            </a:custGeom>
            <a:solidFill>
              <a:srgbClr val="000000"/>
            </a:solidFill>
            <a:ln w="25453"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27F829CD-DB50-E5A0-149B-E554EA83B845}"/>
                </a:ext>
              </a:extLst>
            </p:cNvPr>
            <p:cNvSpPr/>
            <p:nvPr>
              <p:custDataLst>
                <p:tags r:id="rId80"/>
              </p:custDataLst>
            </p:nvPr>
          </p:nvSpPr>
          <p:spPr>
            <a:xfrm>
              <a:off x="9908856" y="5404942"/>
              <a:ext cx="670805" cy="25400"/>
            </a:xfrm>
            <a:custGeom>
              <a:avLst/>
              <a:gdLst>
                <a:gd name="connsiteX0" fmla="*/ 0 w 670805"/>
                <a:gd name="connsiteY0" fmla="*/ 0 h 25400"/>
                <a:gd name="connsiteX1" fmla="*/ 670805 w 670805"/>
                <a:gd name="connsiteY1" fmla="*/ 0 h 25400"/>
              </a:gdLst>
              <a:ahLst/>
              <a:cxnLst>
                <a:cxn ang="0">
                  <a:pos x="connsiteX0" y="connsiteY0"/>
                </a:cxn>
                <a:cxn ang="0">
                  <a:pos x="connsiteX1" y="connsiteY1"/>
                </a:cxn>
              </a:cxnLst>
              <a:rect l="l" t="t" r="r" b="b"/>
              <a:pathLst>
                <a:path w="670805" h="25400">
                  <a:moveTo>
                    <a:pt x="0" y="0"/>
                  </a:moveTo>
                  <a:lnTo>
                    <a:pt x="670805" y="0"/>
                  </a:lnTo>
                </a:path>
              </a:pathLst>
            </a:custGeom>
            <a:noFill/>
            <a:ln w="10143" cap="flat">
              <a:solidFill>
                <a:srgbClr val="000000"/>
              </a:solid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06806EC7-1A55-EA36-DEC2-A7CC08D164E9}"/>
                </a:ext>
              </a:extLst>
            </p:cNvPr>
            <p:cNvSpPr/>
            <p:nvPr>
              <p:custDataLst>
                <p:tags r:id="rId81"/>
              </p:custDataLst>
            </p:nvPr>
          </p:nvSpPr>
          <p:spPr>
            <a:xfrm>
              <a:off x="10549254" y="5364457"/>
              <a:ext cx="81130" cy="80962"/>
            </a:xfrm>
            <a:custGeom>
              <a:avLst/>
              <a:gdLst>
                <a:gd name="connsiteX0" fmla="*/ 81130 w 81130"/>
                <a:gd name="connsiteY0" fmla="*/ 40481 h 80962"/>
                <a:gd name="connsiteX1" fmla="*/ 0 w 81130"/>
                <a:gd name="connsiteY1" fmla="*/ 0 h 80962"/>
                <a:gd name="connsiteX2" fmla="*/ 30424 w 81130"/>
                <a:gd name="connsiteY2" fmla="*/ 40481 h 80962"/>
                <a:gd name="connsiteX3" fmla="*/ 0 w 81130"/>
                <a:gd name="connsiteY3" fmla="*/ 80963 h 80962"/>
              </a:gdLst>
              <a:ahLst/>
              <a:cxnLst>
                <a:cxn ang="0">
                  <a:pos x="connsiteX0" y="connsiteY0"/>
                </a:cxn>
                <a:cxn ang="0">
                  <a:pos x="connsiteX1" y="connsiteY1"/>
                </a:cxn>
                <a:cxn ang="0">
                  <a:pos x="connsiteX2" y="connsiteY2"/>
                </a:cxn>
                <a:cxn ang="0">
                  <a:pos x="connsiteX3" y="connsiteY3"/>
                </a:cxn>
              </a:cxnLst>
              <a:rect l="l" t="t" r="r" b="b"/>
              <a:pathLst>
                <a:path w="81130" h="80962">
                  <a:moveTo>
                    <a:pt x="81130" y="40481"/>
                  </a:moveTo>
                  <a:lnTo>
                    <a:pt x="0" y="0"/>
                  </a:lnTo>
                  <a:lnTo>
                    <a:pt x="30424" y="40481"/>
                  </a:lnTo>
                  <a:lnTo>
                    <a:pt x="0" y="80963"/>
                  </a:lnTo>
                </a:path>
              </a:pathLst>
            </a:custGeom>
            <a:solidFill>
              <a:srgbClr val="000000"/>
            </a:solidFill>
            <a:ln w="25453"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A46DEC1A-D2F8-99BE-FA9D-C73BE72EDDFE}"/>
                </a:ext>
              </a:extLst>
            </p:cNvPr>
            <p:cNvSpPr/>
            <p:nvPr>
              <p:custDataLst>
                <p:tags r:id="rId82"/>
              </p:custDataLst>
            </p:nvPr>
          </p:nvSpPr>
          <p:spPr>
            <a:xfrm>
              <a:off x="9965306" y="5755978"/>
              <a:ext cx="164570" cy="171315"/>
            </a:xfrm>
            <a:custGeom>
              <a:avLst/>
              <a:gdLst>
                <a:gd name="connsiteX0" fmla="*/ 160044 w 164570"/>
                <a:gd name="connsiteY0" fmla="*/ 133 h 171315"/>
                <a:gd name="connsiteX1" fmla="*/ 5109 w 164570"/>
                <a:gd name="connsiteY1" fmla="*/ 133 h 171315"/>
                <a:gd name="connsiteX2" fmla="*/ 291 w 164570"/>
                <a:gd name="connsiteY2" fmla="*/ 57070 h 171315"/>
                <a:gd name="connsiteX3" fmla="*/ 6631 w 164570"/>
                <a:gd name="connsiteY3" fmla="*/ 57070 h 171315"/>
                <a:gd name="connsiteX4" fmla="*/ 52274 w 164570"/>
                <a:gd name="connsiteY4" fmla="*/ 7978 h 171315"/>
                <a:gd name="connsiteX5" fmla="*/ 65968 w 164570"/>
                <a:gd name="connsiteY5" fmla="*/ 8484 h 171315"/>
                <a:gd name="connsiteX6" fmla="*/ 71293 w 164570"/>
                <a:gd name="connsiteY6" fmla="*/ 18100 h 171315"/>
                <a:gd name="connsiteX7" fmla="*/ 71293 w 164570"/>
                <a:gd name="connsiteY7" fmla="*/ 151458 h 171315"/>
                <a:gd name="connsiteX8" fmla="*/ 44667 w 164570"/>
                <a:gd name="connsiteY8" fmla="*/ 163604 h 171315"/>
                <a:gd name="connsiteX9" fmla="*/ 34524 w 164570"/>
                <a:gd name="connsiteY9" fmla="*/ 163604 h 171315"/>
                <a:gd name="connsiteX10" fmla="*/ 34524 w 164570"/>
                <a:gd name="connsiteY10" fmla="*/ 171449 h 171315"/>
                <a:gd name="connsiteX11" fmla="*/ 82450 w 164570"/>
                <a:gd name="connsiteY11" fmla="*/ 170690 h 171315"/>
                <a:gd name="connsiteX12" fmla="*/ 130629 w 164570"/>
                <a:gd name="connsiteY12" fmla="*/ 171449 h 171315"/>
                <a:gd name="connsiteX13" fmla="*/ 130629 w 164570"/>
                <a:gd name="connsiteY13" fmla="*/ 163604 h 171315"/>
                <a:gd name="connsiteX14" fmla="*/ 120486 w 164570"/>
                <a:gd name="connsiteY14" fmla="*/ 163604 h 171315"/>
                <a:gd name="connsiteX15" fmla="*/ 93861 w 164570"/>
                <a:gd name="connsiteY15" fmla="*/ 151458 h 171315"/>
                <a:gd name="connsiteX16" fmla="*/ 93861 w 164570"/>
                <a:gd name="connsiteY16" fmla="*/ 18100 h 171315"/>
                <a:gd name="connsiteX17" fmla="*/ 98425 w 164570"/>
                <a:gd name="connsiteY17" fmla="*/ 8484 h 171315"/>
                <a:gd name="connsiteX18" fmla="*/ 112879 w 164570"/>
                <a:gd name="connsiteY18" fmla="*/ 7978 h 171315"/>
                <a:gd name="connsiteX19" fmla="*/ 158523 w 164570"/>
                <a:gd name="connsiteY19" fmla="*/ 57070 h 171315"/>
                <a:gd name="connsiteX20" fmla="*/ 164862 w 164570"/>
                <a:gd name="connsiteY20" fmla="*/ 57070 h 171315"/>
                <a:gd name="connsiteX21" fmla="*/ 160044 w 164570"/>
                <a:gd name="connsiteY21" fmla="*/ 133 h 17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570" h="171315">
                  <a:moveTo>
                    <a:pt x="160044" y="133"/>
                  </a:moveTo>
                  <a:lnTo>
                    <a:pt x="5109" y="133"/>
                  </a:lnTo>
                  <a:lnTo>
                    <a:pt x="291" y="57070"/>
                  </a:lnTo>
                  <a:lnTo>
                    <a:pt x="6631" y="57070"/>
                  </a:lnTo>
                  <a:cubicBezTo>
                    <a:pt x="10181" y="16329"/>
                    <a:pt x="13984" y="7978"/>
                    <a:pt x="52274" y="7978"/>
                  </a:cubicBezTo>
                  <a:cubicBezTo>
                    <a:pt x="56839" y="7978"/>
                    <a:pt x="63432" y="7978"/>
                    <a:pt x="65968" y="8484"/>
                  </a:cubicBezTo>
                  <a:cubicBezTo>
                    <a:pt x="71293" y="9496"/>
                    <a:pt x="71293" y="12280"/>
                    <a:pt x="71293" y="18100"/>
                  </a:cubicBezTo>
                  <a:lnTo>
                    <a:pt x="71293" y="151458"/>
                  </a:lnTo>
                  <a:cubicBezTo>
                    <a:pt x="71293" y="160062"/>
                    <a:pt x="71293" y="163604"/>
                    <a:pt x="44667" y="163604"/>
                  </a:cubicBezTo>
                  <a:lnTo>
                    <a:pt x="34524" y="163604"/>
                  </a:lnTo>
                  <a:lnTo>
                    <a:pt x="34524" y="171449"/>
                  </a:lnTo>
                  <a:cubicBezTo>
                    <a:pt x="44921" y="170690"/>
                    <a:pt x="70786" y="170690"/>
                    <a:pt x="82450" y="170690"/>
                  </a:cubicBezTo>
                  <a:cubicBezTo>
                    <a:pt x="94114" y="170690"/>
                    <a:pt x="120233" y="170690"/>
                    <a:pt x="130629" y="171449"/>
                  </a:cubicBezTo>
                  <a:lnTo>
                    <a:pt x="130629" y="163604"/>
                  </a:lnTo>
                  <a:lnTo>
                    <a:pt x="120486" y="163604"/>
                  </a:lnTo>
                  <a:cubicBezTo>
                    <a:pt x="93861" y="163604"/>
                    <a:pt x="93861" y="160062"/>
                    <a:pt x="93861" y="151458"/>
                  </a:cubicBezTo>
                  <a:lnTo>
                    <a:pt x="93861" y="18100"/>
                  </a:lnTo>
                  <a:cubicBezTo>
                    <a:pt x="93861" y="13039"/>
                    <a:pt x="93861" y="9496"/>
                    <a:pt x="98425" y="8484"/>
                  </a:cubicBezTo>
                  <a:cubicBezTo>
                    <a:pt x="101215" y="7978"/>
                    <a:pt x="108061" y="7978"/>
                    <a:pt x="112879" y="7978"/>
                  </a:cubicBezTo>
                  <a:cubicBezTo>
                    <a:pt x="151169" y="7978"/>
                    <a:pt x="154973" y="16329"/>
                    <a:pt x="158523" y="57070"/>
                  </a:cubicBezTo>
                  <a:lnTo>
                    <a:pt x="164862" y="57070"/>
                  </a:lnTo>
                  <a:lnTo>
                    <a:pt x="160044" y="133"/>
                  </a:lnTo>
                  <a:close/>
                </a:path>
              </a:pathLst>
            </a:custGeom>
            <a:solidFill>
              <a:srgbClr val="000000"/>
            </a:solidFill>
            <a:ln w="25453"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4A8FF35F-19AF-F02A-641A-8238F5585221}"/>
                </a:ext>
              </a:extLst>
            </p:cNvPr>
            <p:cNvSpPr/>
            <p:nvPr>
              <p:custDataLst>
                <p:tags r:id="rId83"/>
              </p:custDataLst>
            </p:nvPr>
          </p:nvSpPr>
          <p:spPr>
            <a:xfrm>
              <a:off x="10125284" y="5813927"/>
              <a:ext cx="112334" cy="116150"/>
            </a:xfrm>
            <a:custGeom>
              <a:avLst/>
              <a:gdLst>
                <a:gd name="connsiteX0" fmla="*/ 112632 w 112334"/>
                <a:gd name="connsiteY0" fmla="*/ 59347 h 116150"/>
                <a:gd name="connsiteX1" fmla="*/ 56592 w 112334"/>
                <a:gd name="connsiteY1" fmla="*/ 133 h 116150"/>
                <a:gd name="connsiteX2" fmla="*/ 298 w 112334"/>
                <a:gd name="connsiteY2" fmla="*/ 59347 h 116150"/>
                <a:gd name="connsiteX3" fmla="*/ 56338 w 112334"/>
                <a:gd name="connsiteY3" fmla="*/ 116284 h 116150"/>
                <a:gd name="connsiteX4" fmla="*/ 112632 w 112334"/>
                <a:gd name="connsiteY4" fmla="*/ 59347 h 116150"/>
                <a:gd name="connsiteX5" fmla="*/ 56592 w 112334"/>
                <a:gd name="connsiteY5" fmla="*/ 109958 h 116150"/>
                <a:gd name="connsiteX6" fmla="*/ 27684 w 112334"/>
                <a:gd name="connsiteY6" fmla="*/ 93003 h 116150"/>
                <a:gd name="connsiteX7" fmla="*/ 21345 w 112334"/>
                <a:gd name="connsiteY7" fmla="*/ 57323 h 116150"/>
                <a:gd name="connsiteX8" fmla="*/ 27430 w 112334"/>
                <a:gd name="connsiteY8" fmla="*/ 22655 h 116150"/>
                <a:gd name="connsiteX9" fmla="*/ 56338 w 112334"/>
                <a:gd name="connsiteY9" fmla="*/ 5700 h 116150"/>
                <a:gd name="connsiteX10" fmla="*/ 84992 w 112334"/>
                <a:gd name="connsiteY10" fmla="*/ 22149 h 116150"/>
                <a:gd name="connsiteX11" fmla="*/ 91585 w 112334"/>
                <a:gd name="connsiteY11" fmla="*/ 57323 h 116150"/>
                <a:gd name="connsiteX12" fmla="*/ 86006 w 112334"/>
                <a:gd name="connsiteY12" fmla="*/ 91232 h 116150"/>
                <a:gd name="connsiteX13" fmla="*/ 56592 w 112334"/>
                <a:gd name="connsiteY13" fmla="*/ 109958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334" h="116150">
                  <a:moveTo>
                    <a:pt x="112632" y="59347"/>
                  </a:moveTo>
                  <a:cubicBezTo>
                    <a:pt x="112632" y="26957"/>
                    <a:pt x="87274" y="133"/>
                    <a:pt x="56592" y="133"/>
                  </a:cubicBezTo>
                  <a:cubicBezTo>
                    <a:pt x="24895" y="133"/>
                    <a:pt x="298" y="27716"/>
                    <a:pt x="298" y="59347"/>
                  </a:cubicBezTo>
                  <a:cubicBezTo>
                    <a:pt x="298" y="91991"/>
                    <a:pt x="26670" y="116284"/>
                    <a:pt x="56338" y="116284"/>
                  </a:cubicBezTo>
                  <a:cubicBezTo>
                    <a:pt x="87021" y="116284"/>
                    <a:pt x="112632" y="91485"/>
                    <a:pt x="112632" y="59347"/>
                  </a:cubicBezTo>
                  <a:close/>
                  <a:moveTo>
                    <a:pt x="56592" y="109958"/>
                  </a:moveTo>
                  <a:cubicBezTo>
                    <a:pt x="45688" y="109958"/>
                    <a:pt x="34530" y="104643"/>
                    <a:pt x="27684" y="93003"/>
                  </a:cubicBezTo>
                  <a:cubicBezTo>
                    <a:pt x="21345" y="81869"/>
                    <a:pt x="21345" y="66433"/>
                    <a:pt x="21345" y="57323"/>
                  </a:cubicBezTo>
                  <a:cubicBezTo>
                    <a:pt x="21345" y="47454"/>
                    <a:pt x="21345" y="33789"/>
                    <a:pt x="27430" y="22655"/>
                  </a:cubicBezTo>
                  <a:cubicBezTo>
                    <a:pt x="34277" y="11015"/>
                    <a:pt x="46195" y="5700"/>
                    <a:pt x="56338" y="5700"/>
                  </a:cubicBezTo>
                  <a:cubicBezTo>
                    <a:pt x="67495" y="5700"/>
                    <a:pt x="78399" y="11268"/>
                    <a:pt x="84992" y="22149"/>
                  </a:cubicBezTo>
                  <a:cubicBezTo>
                    <a:pt x="91585" y="33030"/>
                    <a:pt x="91585" y="47707"/>
                    <a:pt x="91585" y="57323"/>
                  </a:cubicBezTo>
                  <a:cubicBezTo>
                    <a:pt x="91585" y="66433"/>
                    <a:pt x="91585" y="80098"/>
                    <a:pt x="86006" y="91232"/>
                  </a:cubicBezTo>
                  <a:cubicBezTo>
                    <a:pt x="80428" y="102619"/>
                    <a:pt x="69270" y="109958"/>
                    <a:pt x="56592" y="109958"/>
                  </a:cubicBezTo>
                  <a:close/>
                </a:path>
              </a:pathLst>
            </a:custGeom>
            <a:solidFill>
              <a:srgbClr val="000000"/>
            </a:solidFill>
            <a:ln w="25453"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72887DC8-FE3D-7234-340E-567ED12F3721}"/>
                </a:ext>
              </a:extLst>
            </p:cNvPr>
            <p:cNvSpPr/>
            <p:nvPr>
              <p:custDataLst>
                <p:tags r:id="rId84"/>
              </p:custDataLst>
            </p:nvPr>
          </p:nvSpPr>
          <p:spPr>
            <a:xfrm>
              <a:off x="10343445" y="5815445"/>
              <a:ext cx="225429" cy="114632"/>
            </a:xfrm>
            <a:custGeom>
              <a:avLst/>
              <a:gdLst>
                <a:gd name="connsiteX0" fmla="*/ 115176 w 225429"/>
                <a:gd name="connsiteY0" fmla="*/ 43405 h 114632"/>
                <a:gd name="connsiteX1" fmla="*/ 90579 w 225429"/>
                <a:gd name="connsiteY1" fmla="*/ 16076 h 114632"/>
                <a:gd name="connsiteX2" fmla="*/ 49246 w 225429"/>
                <a:gd name="connsiteY2" fmla="*/ 133 h 114632"/>
                <a:gd name="connsiteX3" fmla="*/ 306 w 225429"/>
                <a:gd name="connsiteY3" fmla="*/ 57576 h 114632"/>
                <a:gd name="connsiteX4" fmla="*/ 48232 w 225429"/>
                <a:gd name="connsiteY4" fmla="*/ 114765 h 114632"/>
                <a:gd name="connsiteX5" fmla="*/ 110865 w 225429"/>
                <a:gd name="connsiteY5" fmla="*/ 71494 h 114632"/>
                <a:gd name="connsiteX6" fmla="*/ 135462 w 225429"/>
                <a:gd name="connsiteY6" fmla="*/ 98823 h 114632"/>
                <a:gd name="connsiteX7" fmla="*/ 176795 w 225429"/>
                <a:gd name="connsiteY7" fmla="*/ 114765 h 114632"/>
                <a:gd name="connsiteX8" fmla="*/ 225735 w 225429"/>
                <a:gd name="connsiteY8" fmla="*/ 57323 h 114632"/>
                <a:gd name="connsiteX9" fmla="*/ 177809 w 225429"/>
                <a:gd name="connsiteY9" fmla="*/ 133 h 114632"/>
                <a:gd name="connsiteX10" fmla="*/ 115176 w 225429"/>
                <a:gd name="connsiteY10" fmla="*/ 43405 h 114632"/>
                <a:gd name="connsiteX11" fmla="*/ 121769 w 225429"/>
                <a:gd name="connsiteY11" fmla="*/ 52009 h 114632"/>
                <a:gd name="connsiteX12" fmla="*/ 179584 w 225429"/>
                <a:gd name="connsiteY12" fmla="*/ 8231 h 114632"/>
                <a:gd name="connsiteX13" fmla="*/ 220156 w 225429"/>
                <a:gd name="connsiteY13" fmla="*/ 57323 h 114632"/>
                <a:gd name="connsiteX14" fmla="*/ 180852 w 225429"/>
                <a:gd name="connsiteY14" fmla="*/ 102619 h 114632"/>
                <a:gd name="connsiteX15" fmla="*/ 149409 w 225429"/>
                <a:gd name="connsiteY15" fmla="*/ 86677 h 114632"/>
                <a:gd name="connsiteX16" fmla="*/ 121769 w 225429"/>
                <a:gd name="connsiteY16" fmla="*/ 52009 h 114632"/>
                <a:gd name="connsiteX17" fmla="*/ 104272 w 225429"/>
                <a:gd name="connsiteY17" fmla="*/ 62890 h 114632"/>
                <a:gd name="connsiteX18" fmla="*/ 46457 w 225429"/>
                <a:gd name="connsiteY18" fmla="*/ 106668 h 114632"/>
                <a:gd name="connsiteX19" fmla="*/ 5885 w 225429"/>
                <a:gd name="connsiteY19" fmla="*/ 57576 h 114632"/>
                <a:gd name="connsiteX20" fmla="*/ 45189 w 225429"/>
                <a:gd name="connsiteY20" fmla="*/ 12280 h 114632"/>
                <a:gd name="connsiteX21" fmla="*/ 76632 w 225429"/>
                <a:gd name="connsiteY21" fmla="*/ 28222 h 114632"/>
                <a:gd name="connsiteX22" fmla="*/ 104272 w 225429"/>
                <a:gd name="connsiteY22" fmla="*/ 62890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5429" h="114632">
                  <a:moveTo>
                    <a:pt x="115176" y="43405"/>
                  </a:moveTo>
                  <a:cubicBezTo>
                    <a:pt x="101483" y="26198"/>
                    <a:pt x="98440" y="22402"/>
                    <a:pt x="90579" y="16076"/>
                  </a:cubicBezTo>
                  <a:cubicBezTo>
                    <a:pt x="76379" y="4688"/>
                    <a:pt x="62179" y="133"/>
                    <a:pt x="49246" y="133"/>
                  </a:cubicBezTo>
                  <a:cubicBezTo>
                    <a:pt x="19578" y="133"/>
                    <a:pt x="306" y="27969"/>
                    <a:pt x="306" y="57576"/>
                  </a:cubicBezTo>
                  <a:cubicBezTo>
                    <a:pt x="306" y="86677"/>
                    <a:pt x="19071" y="114765"/>
                    <a:pt x="48232" y="114765"/>
                  </a:cubicBezTo>
                  <a:cubicBezTo>
                    <a:pt x="77393" y="114765"/>
                    <a:pt x="98440" y="91738"/>
                    <a:pt x="110865" y="71494"/>
                  </a:cubicBezTo>
                  <a:cubicBezTo>
                    <a:pt x="124558" y="88701"/>
                    <a:pt x="127601" y="92497"/>
                    <a:pt x="135462" y="98823"/>
                  </a:cubicBezTo>
                  <a:cubicBezTo>
                    <a:pt x="149662" y="110211"/>
                    <a:pt x="163863" y="114765"/>
                    <a:pt x="176795" y="114765"/>
                  </a:cubicBezTo>
                  <a:cubicBezTo>
                    <a:pt x="206463" y="114765"/>
                    <a:pt x="225735" y="86930"/>
                    <a:pt x="225735" y="57323"/>
                  </a:cubicBezTo>
                  <a:cubicBezTo>
                    <a:pt x="225735" y="28222"/>
                    <a:pt x="206971" y="133"/>
                    <a:pt x="177809" y="133"/>
                  </a:cubicBezTo>
                  <a:cubicBezTo>
                    <a:pt x="148648" y="133"/>
                    <a:pt x="127601" y="23161"/>
                    <a:pt x="115176" y="43405"/>
                  </a:cubicBezTo>
                  <a:close/>
                  <a:moveTo>
                    <a:pt x="121769" y="52009"/>
                  </a:moveTo>
                  <a:cubicBezTo>
                    <a:pt x="132166" y="33789"/>
                    <a:pt x="150930" y="8231"/>
                    <a:pt x="179584" y="8231"/>
                  </a:cubicBezTo>
                  <a:cubicBezTo>
                    <a:pt x="206463" y="8231"/>
                    <a:pt x="220156" y="34548"/>
                    <a:pt x="220156" y="57323"/>
                  </a:cubicBezTo>
                  <a:cubicBezTo>
                    <a:pt x="220156" y="82122"/>
                    <a:pt x="203167" y="102619"/>
                    <a:pt x="180852" y="102619"/>
                  </a:cubicBezTo>
                  <a:cubicBezTo>
                    <a:pt x="166145" y="102619"/>
                    <a:pt x="154734" y="91991"/>
                    <a:pt x="149409" y="86677"/>
                  </a:cubicBezTo>
                  <a:cubicBezTo>
                    <a:pt x="143069" y="79844"/>
                    <a:pt x="137237" y="72000"/>
                    <a:pt x="121769" y="52009"/>
                  </a:cubicBezTo>
                  <a:close/>
                  <a:moveTo>
                    <a:pt x="104272" y="62890"/>
                  </a:moveTo>
                  <a:cubicBezTo>
                    <a:pt x="93876" y="81110"/>
                    <a:pt x="75111" y="106668"/>
                    <a:pt x="46457" y="106668"/>
                  </a:cubicBezTo>
                  <a:cubicBezTo>
                    <a:pt x="19578" y="106668"/>
                    <a:pt x="5885" y="80351"/>
                    <a:pt x="5885" y="57576"/>
                  </a:cubicBezTo>
                  <a:cubicBezTo>
                    <a:pt x="5885" y="32777"/>
                    <a:pt x="22874" y="12280"/>
                    <a:pt x="45189" y="12280"/>
                  </a:cubicBezTo>
                  <a:cubicBezTo>
                    <a:pt x="59896" y="12280"/>
                    <a:pt x="71307" y="22908"/>
                    <a:pt x="76632" y="28222"/>
                  </a:cubicBezTo>
                  <a:cubicBezTo>
                    <a:pt x="82972" y="35054"/>
                    <a:pt x="88804" y="42899"/>
                    <a:pt x="104272" y="62890"/>
                  </a:cubicBezTo>
                  <a:close/>
                </a:path>
              </a:pathLst>
            </a:custGeom>
            <a:solidFill>
              <a:srgbClr val="000000"/>
            </a:solidFill>
            <a:ln w="25453"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1827AC73-D8F4-67CE-22CE-B8FBD4CFAF25}"/>
                </a:ext>
              </a:extLst>
            </p:cNvPr>
            <p:cNvSpPr/>
            <p:nvPr>
              <p:custDataLst>
                <p:tags r:id="rId85"/>
              </p:custDataLst>
            </p:nvPr>
          </p:nvSpPr>
          <p:spPr>
            <a:xfrm>
              <a:off x="5219094" y="4867473"/>
              <a:ext cx="981916" cy="153044"/>
            </a:xfrm>
            <a:custGeom>
              <a:avLst/>
              <a:gdLst>
                <a:gd name="connsiteX0" fmla="*/ 981917 w 981916"/>
                <a:gd name="connsiteY0" fmla="*/ 0 h 153044"/>
                <a:gd name="connsiteX1" fmla="*/ 0 w 981916"/>
                <a:gd name="connsiteY1" fmla="*/ 25301 h 153044"/>
              </a:gdLst>
              <a:ahLst/>
              <a:cxnLst>
                <a:cxn ang="0">
                  <a:pos x="connsiteX0" y="connsiteY0"/>
                </a:cxn>
                <a:cxn ang="0">
                  <a:pos x="connsiteX1" y="connsiteY1"/>
                </a:cxn>
              </a:cxnLst>
              <a:rect l="l" t="t" r="r" b="b"/>
              <a:pathLst>
                <a:path w="981916" h="153044">
                  <a:moveTo>
                    <a:pt x="981917" y="0"/>
                  </a:moveTo>
                  <a:cubicBezTo>
                    <a:pt x="635424" y="199629"/>
                    <a:pt x="302549" y="199629"/>
                    <a:pt x="0" y="25301"/>
                  </a:cubicBezTo>
                </a:path>
              </a:pathLst>
            </a:custGeom>
            <a:noFill/>
            <a:ln w="10143" cap="flat">
              <a:solidFill>
                <a:srgbClr val="000000"/>
              </a:solid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F9F4ABF3-8543-DFB3-13AC-7E217CA379D8}"/>
                </a:ext>
              </a:extLst>
            </p:cNvPr>
            <p:cNvSpPr/>
            <p:nvPr>
              <p:custDataLst>
                <p:tags r:id="rId86"/>
              </p:custDataLst>
            </p:nvPr>
          </p:nvSpPr>
          <p:spPr>
            <a:xfrm>
              <a:off x="5175143" y="4867472"/>
              <a:ext cx="90575" cy="75604"/>
            </a:xfrm>
            <a:custGeom>
              <a:avLst/>
              <a:gdLst>
                <a:gd name="connsiteX0" fmla="*/ 0 w 90575"/>
                <a:gd name="connsiteY0" fmla="*/ 0 h 75604"/>
                <a:gd name="connsiteX1" fmla="*/ 50010 w 90575"/>
                <a:gd name="connsiteY1" fmla="*/ 75605 h 75604"/>
                <a:gd name="connsiteX2" fmla="*/ 43946 w 90575"/>
                <a:gd name="connsiteY2" fmla="*/ 25301 h 75604"/>
                <a:gd name="connsiteX3" fmla="*/ 90576 w 90575"/>
                <a:gd name="connsiteY3" fmla="*/ 5457 h 75604"/>
              </a:gdLst>
              <a:ahLst/>
              <a:cxnLst>
                <a:cxn ang="0">
                  <a:pos x="connsiteX0" y="connsiteY0"/>
                </a:cxn>
                <a:cxn ang="0">
                  <a:pos x="connsiteX1" y="connsiteY1"/>
                </a:cxn>
                <a:cxn ang="0">
                  <a:pos x="connsiteX2" y="connsiteY2"/>
                </a:cxn>
                <a:cxn ang="0">
                  <a:pos x="connsiteX3" y="connsiteY3"/>
                </a:cxn>
              </a:cxnLst>
              <a:rect l="l" t="t" r="r" b="b"/>
              <a:pathLst>
                <a:path w="90575" h="75604">
                  <a:moveTo>
                    <a:pt x="0" y="0"/>
                  </a:moveTo>
                  <a:lnTo>
                    <a:pt x="50010" y="75605"/>
                  </a:lnTo>
                  <a:lnTo>
                    <a:pt x="43946" y="25301"/>
                  </a:lnTo>
                  <a:lnTo>
                    <a:pt x="90576" y="5457"/>
                  </a:lnTo>
                </a:path>
              </a:pathLst>
            </a:custGeom>
            <a:solidFill>
              <a:srgbClr val="000000"/>
            </a:solidFill>
            <a:ln w="25453"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78E1C552-B2EA-A868-73F9-38275F404855}"/>
                </a:ext>
              </a:extLst>
            </p:cNvPr>
            <p:cNvSpPr/>
            <p:nvPr>
              <p:custDataLst>
                <p:tags r:id="rId87"/>
              </p:custDataLst>
            </p:nvPr>
          </p:nvSpPr>
          <p:spPr>
            <a:xfrm>
              <a:off x="5619289" y="5168888"/>
              <a:ext cx="137438" cy="166507"/>
            </a:xfrm>
            <a:custGeom>
              <a:avLst/>
              <a:gdLst>
                <a:gd name="connsiteX0" fmla="*/ 51089 w 137438"/>
                <a:gd name="connsiteY0" fmla="*/ 23136 h 166507"/>
                <a:gd name="connsiteX1" fmla="*/ 54893 w 137438"/>
                <a:gd name="connsiteY1" fmla="*/ 6940 h 166507"/>
                <a:gd name="connsiteX2" fmla="*/ 47539 w 137438"/>
                <a:gd name="connsiteY2" fmla="*/ 108 h 166507"/>
                <a:gd name="connsiteX3" fmla="*/ 37396 w 137438"/>
                <a:gd name="connsiteY3" fmla="*/ 9218 h 166507"/>
                <a:gd name="connsiteX4" fmla="*/ 881 w 137438"/>
                <a:gd name="connsiteY4" fmla="*/ 155734 h 166507"/>
                <a:gd name="connsiteX5" fmla="*/ 121 w 137438"/>
                <a:gd name="connsiteY5" fmla="*/ 159783 h 166507"/>
                <a:gd name="connsiteX6" fmla="*/ 7221 w 137438"/>
                <a:gd name="connsiteY6" fmla="*/ 166616 h 166507"/>
                <a:gd name="connsiteX7" fmla="*/ 16096 w 137438"/>
                <a:gd name="connsiteY7" fmla="*/ 161301 h 166507"/>
                <a:gd name="connsiteX8" fmla="*/ 30043 w 137438"/>
                <a:gd name="connsiteY8" fmla="*/ 106895 h 166507"/>
                <a:gd name="connsiteX9" fmla="*/ 54640 w 137438"/>
                <a:gd name="connsiteY9" fmla="*/ 114740 h 166507"/>
                <a:gd name="connsiteX10" fmla="*/ 88365 w 137438"/>
                <a:gd name="connsiteY10" fmla="*/ 96267 h 166507"/>
                <a:gd name="connsiteX11" fmla="*/ 111187 w 137438"/>
                <a:gd name="connsiteY11" fmla="*/ 114740 h 166507"/>
                <a:gd name="connsiteX12" fmla="*/ 129952 w 137438"/>
                <a:gd name="connsiteY12" fmla="*/ 100822 h 166507"/>
                <a:gd name="connsiteX13" fmla="*/ 137559 w 137438"/>
                <a:gd name="connsiteY13" fmla="*/ 75770 h 166507"/>
                <a:gd name="connsiteX14" fmla="*/ 134516 w 137438"/>
                <a:gd name="connsiteY14" fmla="*/ 73240 h 166507"/>
                <a:gd name="connsiteX15" fmla="*/ 130966 w 137438"/>
                <a:gd name="connsiteY15" fmla="*/ 77795 h 166507"/>
                <a:gd name="connsiteX16" fmla="*/ 111694 w 137438"/>
                <a:gd name="connsiteY16" fmla="*/ 109173 h 166507"/>
                <a:gd name="connsiteX17" fmla="*/ 104087 w 137438"/>
                <a:gd name="connsiteY17" fmla="*/ 97533 h 166507"/>
                <a:gd name="connsiteX18" fmla="*/ 109158 w 137438"/>
                <a:gd name="connsiteY18" fmla="*/ 71215 h 166507"/>
                <a:gd name="connsiteX19" fmla="*/ 116259 w 137438"/>
                <a:gd name="connsiteY19" fmla="*/ 43886 h 166507"/>
                <a:gd name="connsiteX20" fmla="*/ 120569 w 137438"/>
                <a:gd name="connsiteY20" fmla="*/ 26678 h 166507"/>
                <a:gd name="connsiteX21" fmla="*/ 124373 w 137438"/>
                <a:gd name="connsiteY21" fmla="*/ 9724 h 166507"/>
                <a:gd name="connsiteX22" fmla="*/ 117019 w 137438"/>
                <a:gd name="connsiteY22" fmla="*/ 2891 h 166507"/>
                <a:gd name="connsiteX23" fmla="*/ 107130 w 137438"/>
                <a:gd name="connsiteY23" fmla="*/ 11748 h 166507"/>
                <a:gd name="connsiteX24" fmla="*/ 95212 w 137438"/>
                <a:gd name="connsiteY24" fmla="*/ 59069 h 166507"/>
                <a:gd name="connsiteX25" fmla="*/ 88619 w 137438"/>
                <a:gd name="connsiteY25" fmla="*/ 84880 h 166507"/>
                <a:gd name="connsiteX26" fmla="*/ 55654 w 137438"/>
                <a:gd name="connsiteY26" fmla="*/ 109173 h 166507"/>
                <a:gd name="connsiteX27" fmla="*/ 36889 w 137438"/>
                <a:gd name="connsiteY27" fmla="*/ 87157 h 166507"/>
                <a:gd name="connsiteX28" fmla="*/ 40439 w 137438"/>
                <a:gd name="connsiteY28" fmla="*/ 65648 h 166507"/>
                <a:gd name="connsiteX29" fmla="*/ 51089 w 137438"/>
                <a:gd name="connsiteY29" fmla="*/ 23136 h 166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438" h="166507">
                  <a:moveTo>
                    <a:pt x="51089" y="23136"/>
                  </a:moveTo>
                  <a:cubicBezTo>
                    <a:pt x="52357" y="17821"/>
                    <a:pt x="54893" y="8206"/>
                    <a:pt x="54893" y="6940"/>
                  </a:cubicBezTo>
                  <a:cubicBezTo>
                    <a:pt x="54893" y="2638"/>
                    <a:pt x="51850" y="108"/>
                    <a:pt x="47539" y="108"/>
                  </a:cubicBezTo>
                  <a:cubicBezTo>
                    <a:pt x="46779" y="108"/>
                    <a:pt x="39679" y="361"/>
                    <a:pt x="37396" y="9218"/>
                  </a:cubicBezTo>
                  <a:lnTo>
                    <a:pt x="881" y="155734"/>
                  </a:lnTo>
                  <a:cubicBezTo>
                    <a:pt x="121" y="158771"/>
                    <a:pt x="121" y="159277"/>
                    <a:pt x="121" y="159783"/>
                  </a:cubicBezTo>
                  <a:cubicBezTo>
                    <a:pt x="121" y="163579"/>
                    <a:pt x="2910" y="166616"/>
                    <a:pt x="7221" y="166616"/>
                  </a:cubicBezTo>
                  <a:cubicBezTo>
                    <a:pt x="12546" y="166616"/>
                    <a:pt x="15589" y="162061"/>
                    <a:pt x="16096" y="161301"/>
                  </a:cubicBezTo>
                  <a:cubicBezTo>
                    <a:pt x="17110" y="159024"/>
                    <a:pt x="20407" y="145865"/>
                    <a:pt x="30043" y="106895"/>
                  </a:cubicBezTo>
                  <a:cubicBezTo>
                    <a:pt x="38157" y="113728"/>
                    <a:pt x="49568" y="114740"/>
                    <a:pt x="54640" y="114740"/>
                  </a:cubicBezTo>
                  <a:cubicBezTo>
                    <a:pt x="72390" y="114740"/>
                    <a:pt x="82279" y="103353"/>
                    <a:pt x="88365" y="96267"/>
                  </a:cubicBezTo>
                  <a:cubicBezTo>
                    <a:pt x="90647" y="107655"/>
                    <a:pt x="100030" y="114740"/>
                    <a:pt x="111187" y="114740"/>
                  </a:cubicBezTo>
                  <a:cubicBezTo>
                    <a:pt x="120062" y="114740"/>
                    <a:pt x="125894" y="108920"/>
                    <a:pt x="129952" y="100822"/>
                  </a:cubicBezTo>
                  <a:cubicBezTo>
                    <a:pt x="134262" y="91712"/>
                    <a:pt x="137559" y="76276"/>
                    <a:pt x="137559" y="75770"/>
                  </a:cubicBezTo>
                  <a:cubicBezTo>
                    <a:pt x="137559" y="73240"/>
                    <a:pt x="135277" y="73240"/>
                    <a:pt x="134516" y="73240"/>
                  </a:cubicBezTo>
                  <a:cubicBezTo>
                    <a:pt x="131980" y="73240"/>
                    <a:pt x="131727" y="74252"/>
                    <a:pt x="130966" y="77795"/>
                  </a:cubicBezTo>
                  <a:cubicBezTo>
                    <a:pt x="126655" y="94243"/>
                    <a:pt x="122091" y="109173"/>
                    <a:pt x="111694" y="109173"/>
                  </a:cubicBezTo>
                  <a:cubicBezTo>
                    <a:pt x="104848" y="109173"/>
                    <a:pt x="104087" y="102594"/>
                    <a:pt x="104087" y="97533"/>
                  </a:cubicBezTo>
                  <a:cubicBezTo>
                    <a:pt x="104087" y="91965"/>
                    <a:pt x="107130" y="80072"/>
                    <a:pt x="109158" y="71215"/>
                  </a:cubicBezTo>
                  <a:lnTo>
                    <a:pt x="116259" y="43886"/>
                  </a:lnTo>
                  <a:cubicBezTo>
                    <a:pt x="117019" y="40090"/>
                    <a:pt x="119555" y="30474"/>
                    <a:pt x="120569" y="26678"/>
                  </a:cubicBezTo>
                  <a:cubicBezTo>
                    <a:pt x="121837" y="20858"/>
                    <a:pt x="124373" y="11242"/>
                    <a:pt x="124373" y="9724"/>
                  </a:cubicBezTo>
                  <a:cubicBezTo>
                    <a:pt x="124373" y="5169"/>
                    <a:pt x="120823" y="2891"/>
                    <a:pt x="117019" y="2891"/>
                  </a:cubicBezTo>
                  <a:cubicBezTo>
                    <a:pt x="115751" y="2891"/>
                    <a:pt x="109158" y="3145"/>
                    <a:pt x="107130" y="11748"/>
                  </a:cubicBezTo>
                  <a:lnTo>
                    <a:pt x="95212" y="59069"/>
                  </a:lnTo>
                  <a:cubicBezTo>
                    <a:pt x="92169" y="71721"/>
                    <a:pt x="89379" y="82350"/>
                    <a:pt x="88619" y="84880"/>
                  </a:cubicBezTo>
                  <a:cubicBezTo>
                    <a:pt x="88365" y="86145"/>
                    <a:pt x="76194" y="109173"/>
                    <a:pt x="55654" y="109173"/>
                  </a:cubicBezTo>
                  <a:cubicBezTo>
                    <a:pt x="42975" y="109173"/>
                    <a:pt x="36889" y="100822"/>
                    <a:pt x="36889" y="87157"/>
                  </a:cubicBezTo>
                  <a:cubicBezTo>
                    <a:pt x="36889" y="79819"/>
                    <a:pt x="38664" y="72734"/>
                    <a:pt x="40439" y="65648"/>
                  </a:cubicBezTo>
                  <a:lnTo>
                    <a:pt x="51089" y="23136"/>
                  </a:lnTo>
                  <a:close/>
                </a:path>
              </a:pathLst>
            </a:custGeom>
            <a:solidFill>
              <a:srgbClr val="000000"/>
            </a:solidFill>
            <a:ln w="25453"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639F591A-1E4E-F155-6A0B-1741A538F42C}"/>
                </a:ext>
              </a:extLst>
            </p:cNvPr>
            <p:cNvSpPr/>
            <p:nvPr>
              <p:custDataLst>
                <p:tags r:id="rId88"/>
              </p:custDataLst>
            </p:nvPr>
          </p:nvSpPr>
          <p:spPr>
            <a:xfrm>
              <a:off x="6878490" y="4867473"/>
              <a:ext cx="982008" cy="153044"/>
            </a:xfrm>
            <a:custGeom>
              <a:avLst/>
              <a:gdLst>
                <a:gd name="connsiteX0" fmla="*/ 982009 w 982008"/>
                <a:gd name="connsiteY0" fmla="*/ 0 h 153044"/>
                <a:gd name="connsiteX1" fmla="*/ 0 w 982008"/>
                <a:gd name="connsiteY1" fmla="*/ 25301 h 153044"/>
              </a:gdLst>
              <a:ahLst/>
              <a:cxnLst>
                <a:cxn ang="0">
                  <a:pos x="connsiteX0" y="connsiteY0"/>
                </a:cxn>
                <a:cxn ang="0">
                  <a:pos x="connsiteX1" y="connsiteY1"/>
                </a:cxn>
              </a:cxnLst>
              <a:rect l="l" t="t" r="r" b="b"/>
              <a:pathLst>
                <a:path w="982008" h="153044">
                  <a:moveTo>
                    <a:pt x="982009" y="0"/>
                  </a:moveTo>
                  <a:cubicBezTo>
                    <a:pt x="635521" y="199629"/>
                    <a:pt x="302549" y="199629"/>
                    <a:pt x="0" y="25301"/>
                  </a:cubicBezTo>
                </a:path>
              </a:pathLst>
            </a:custGeom>
            <a:noFill/>
            <a:ln w="10143" cap="flat">
              <a:solidFill>
                <a:srgbClr val="000000"/>
              </a:solid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6689E159-7F5A-8B5B-6DDB-3073BFE50316}"/>
                </a:ext>
              </a:extLst>
            </p:cNvPr>
            <p:cNvSpPr/>
            <p:nvPr>
              <p:custDataLst>
                <p:tags r:id="rId89"/>
              </p:custDataLst>
            </p:nvPr>
          </p:nvSpPr>
          <p:spPr>
            <a:xfrm>
              <a:off x="6834645" y="4867472"/>
              <a:ext cx="90575" cy="75604"/>
            </a:xfrm>
            <a:custGeom>
              <a:avLst/>
              <a:gdLst>
                <a:gd name="connsiteX0" fmla="*/ 0 w 90575"/>
                <a:gd name="connsiteY0" fmla="*/ 0 h 75604"/>
                <a:gd name="connsiteX1" fmla="*/ 50010 w 90575"/>
                <a:gd name="connsiteY1" fmla="*/ 75605 h 75604"/>
                <a:gd name="connsiteX2" fmla="*/ 43846 w 90575"/>
                <a:gd name="connsiteY2" fmla="*/ 25301 h 75604"/>
                <a:gd name="connsiteX3" fmla="*/ 90575 w 90575"/>
                <a:gd name="connsiteY3" fmla="*/ 5457 h 75604"/>
              </a:gdLst>
              <a:ahLst/>
              <a:cxnLst>
                <a:cxn ang="0">
                  <a:pos x="connsiteX0" y="connsiteY0"/>
                </a:cxn>
                <a:cxn ang="0">
                  <a:pos x="connsiteX1" y="connsiteY1"/>
                </a:cxn>
                <a:cxn ang="0">
                  <a:pos x="connsiteX2" y="connsiteY2"/>
                </a:cxn>
                <a:cxn ang="0">
                  <a:pos x="connsiteX3" y="connsiteY3"/>
                </a:cxn>
              </a:cxnLst>
              <a:rect l="l" t="t" r="r" b="b"/>
              <a:pathLst>
                <a:path w="90575" h="75604">
                  <a:moveTo>
                    <a:pt x="0" y="0"/>
                  </a:moveTo>
                  <a:lnTo>
                    <a:pt x="50010" y="75605"/>
                  </a:lnTo>
                  <a:lnTo>
                    <a:pt x="43846" y="25301"/>
                  </a:lnTo>
                  <a:lnTo>
                    <a:pt x="90575" y="5457"/>
                  </a:lnTo>
                </a:path>
              </a:pathLst>
            </a:custGeom>
            <a:solidFill>
              <a:srgbClr val="000000"/>
            </a:solidFill>
            <a:ln w="25453"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1EA9700B-E02A-446D-D73C-E2FCE90C845C}"/>
                </a:ext>
              </a:extLst>
            </p:cNvPr>
            <p:cNvSpPr/>
            <p:nvPr>
              <p:custDataLst>
                <p:tags r:id="rId90"/>
              </p:custDataLst>
            </p:nvPr>
          </p:nvSpPr>
          <p:spPr>
            <a:xfrm>
              <a:off x="7220423" y="5204534"/>
              <a:ext cx="101176" cy="168531"/>
            </a:xfrm>
            <a:custGeom>
              <a:avLst/>
              <a:gdLst>
                <a:gd name="connsiteX0" fmla="*/ 19709 w 101176"/>
                <a:gd name="connsiteY0" fmla="*/ 149159 h 168531"/>
                <a:gd name="connsiteX1" fmla="*/ 46588 w 101176"/>
                <a:gd name="connsiteY1" fmla="*/ 123094 h 168531"/>
                <a:gd name="connsiteX2" fmla="*/ 101360 w 101176"/>
                <a:gd name="connsiteY2" fmla="*/ 49203 h 168531"/>
                <a:gd name="connsiteX3" fmla="*/ 47602 w 101176"/>
                <a:gd name="connsiteY3" fmla="*/ 112 h 168531"/>
                <a:gd name="connsiteX4" fmla="*/ 183 w 101176"/>
                <a:gd name="connsiteY4" fmla="*/ 45914 h 168531"/>
                <a:gd name="connsiteX5" fmla="*/ 13623 w 101176"/>
                <a:gd name="connsiteY5" fmla="*/ 60085 h 168531"/>
                <a:gd name="connsiteX6" fmla="*/ 26809 w 101176"/>
                <a:gd name="connsiteY6" fmla="*/ 46673 h 168531"/>
                <a:gd name="connsiteX7" fmla="*/ 13369 w 101176"/>
                <a:gd name="connsiteY7" fmla="*/ 33514 h 168531"/>
                <a:gd name="connsiteX8" fmla="*/ 10073 w 101176"/>
                <a:gd name="connsiteY8" fmla="*/ 33767 h 168531"/>
                <a:gd name="connsiteX9" fmla="*/ 44306 w 101176"/>
                <a:gd name="connsiteY9" fmla="*/ 7956 h 168531"/>
                <a:gd name="connsiteX10" fmla="*/ 78285 w 101176"/>
                <a:gd name="connsiteY10" fmla="*/ 49203 h 168531"/>
                <a:gd name="connsiteX11" fmla="*/ 51659 w 101176"/>
                <a:gd name="connsiteY11" fmla="*/ 105128 h 168531"/>
                <a:gd name="connsiteX12" fmla="*/ 2973 w 101176"/>
                <a:gd name="connsiteY12" fmla="*/ 159281 h 168531"/>
                <a:gd name="connsiteX13" fmla="*/ 183 w 101176"/>
                <a:gd name="connsiteY13" fmla="*/ 168644 h 168531"/>
                <a:gd name="connsiteX14" fmla="*/ 94260 w 101176"/>
                <a:gd name="connsiteY14" fmla="*/ 168644 h 168531"/>
                <a:gd name="connsiteX15" fmla="*/ 101360 w 101176"/>
                <a:gd name="connsiteY15" fmla="*/ 124613 h 168531"/>
                <a:gd name="connsiteX16" fmla="*/ 95021 w 101176"/>
                <a:gd name="connsiteY16" fmla="*/ 124613 h 168531"/>
                <a:gd name="connsiteX17" fmla="*/ 89442 w 101176"/>
                <a:gd name="connsiteY17" fmla="*/ 147134 h 168531"/>
                <a:gd name="connsiteX18" fmla="*/ 65352 w 101176"/>
                <a:gd name="connsiteY18" fmla="*/ 149159 h 168531"/>
                <a:gd name="connsiteX19" fmla="*/ 19709 w 101176"/>
                <a:gd name="connsiteY19" fmla="*/ 149159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1176" h="168531">
                  <a:moveTo>
                    <a:pt x="19709" y="149159"/>
                  </a:moveTo>
                  <a:lnTo>
                    <a:pt x="46588" y="123094"/>
                  </a:lnTo>
                  <a:cubicBezTo>
                    <a:pt x="86146" y="88173"/>
                    <a:pt x="101360" y="74509"/>
                    <a:pt x="101360" y="49203"/>
                  </a:cubicBezTo>
                  <a:cubicBezTo>
                    <a:pt x="101360" y="20356"/>
                    <a:pt x="78538" y="112"/>
                    <a:pt x="47602" y="112"/>
                  </a:cubicBezTo>
                  <a:cubicBezTo>
                    <a:pt x="18948" y="112"/>
                    <a:pt x="183" y="23392"/>
                    <a:pt x="183" y="45914"/>
                  </a:cubicBezTo>
                  <a:cubicBezTo>
                    <a:pt x="183" y="60085"/>
                    <a:pt x="12862" y="60085"/>
                    <a:pt x="13623" y="60085"/>
                  </a:cubicBezTo>
                  <a:cubicBezTo>
                    <a:pt x="17934" y="60085"/>
                    <a:pt x="26809" y="57048"/>
                    <a:pt x="26809" y="46673"/>
                  </a:cubicBezTo>
                  <a:cubicBezTo>
                    <a:pt x="26809" y="40094"/>
                    <a:pt x="22245" y="33514"/>
                    <a:pt x="13369" y="33514"/>
                  </a:cubicBezTo>
                  <a:cubicBezTo>
                    <a:pt x="11341" y="33514"/>
                    <a:pt x="10834" y="33514"/>
                    <a:pt x="10073" y="33767"/>
                  </a:cubicBezTo>
                  <a:cubicBezTo>
                    <a:pt x="15905" y="17319"/>
                    <a:pt x="29598" y="7956"/>
                    <a:pt x="44306" y="7956"/>
                  </a:cubicBezTo>
                  <a:cubicBezTo>
                    <a:pt x="67381" y="7956"/>
                    <a:pt x="78285" y="28453"/>
                    <a:pt x="78285" y="49203"/>
                  </a:cubicBezTo>
                  <a:cubicBezTo>
                    <a:pt x="78285" y="69448"/>
                    <a:pt x="65606" y="89439"/>
                    <a:pt x="51659" y="105128"/>
                  </a:cubicBezTo>
                  <a:lnTo>
                    <a:pt x="2973" y="159281"/>
                  </a:lnTo>
                  <a:cubicBezTo>
                    <a:pt x="183" y="162064"/>
                    <a:pt x="183" y="162570"/>
                    <a:pt x="183" y="168644"/>
                  </a:cubicBezTo>
                  <a:lnTo>
                    <a:pt x="94260" y="168644"/>
                  </a:lnTo>
                  <a:lnTo>
                    <a:pt x="101360" y="124613"/>
                  </a:lnTo>
                  <a:lnTo>
                    <a:pt x="95021" y="124613"/>
                  </a:lnTo>
                  <a:cubicBezTo>
                    <a:pt x="93753" y="132204"/>
                    <a:pt x="91978" y="143338"/>
                    <a:pt x="89442" y="147134"/>
                  </a:cubicBezTo>
                  <a:cubicBezTo>
                    <a:pt x="87667" y="149159"/>
                    <a:pt x="70931" y="149159"/>
                    <a:pt x="65352" y="149159"/>
                  </a:cubicBezTo>
                  <a:lnTo>
                    <a:pt x="19709" y="149159"/>
                  </a:lnTo>
                  <a:close/>
                </a:path>
              </a:pathLst>
            </a:custGeom>
            <a:solidFill>
              <a:srgbClr val="000000"/>
            </a:solidFill>
            <a:ln w="25453"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4428F12F-CA35-DA38-548C-F9319E8CB01C}"/>
                </a:ext>
              </a:extLst>
            </p:cNvPr>
            <p:cNvSpPr/>
            <p:nvPr>
              <p:custDataLst>
                <p:tags r:id="rId91"/>
              </p:custDataLst>
            </p:nvPr>
          </p:nvSpPr>
          <p:spPr>
            <a:xfrm>
              <a:off x="7342140" y="5261217"/>
              <a:ext cx="137438" cy="166507"/>
            </a:xfrm>
            <a:custGeom>
              <a:avLst/>
              <a:gdLst>
                <a:gd name="connsiteX0" fmla="*/ 51157 w 137438"/>
                <a:gd name="connsiteY0" fmla="*/ 23139 h 166507"/>
                <a:gd name="connsiteX1" fmla="*/ 54961 w 137438"/>
                <a:gd name="connsiteY1" fmla="*/ 6944 h 166507"/>
                <a:gd name="connsiteX2" fmla="*/ 47607 w 137438"/>
                <a:gd name="connsiteY2" fmla="*/ 112 h 166507"/>
                <a:gd name="connsiteX3" fmla="*/ 37464 w 137438"/>
                <a:gd name="connsiteY3" fmla="*/ 9221 h 166507"/>
                <a:gd name="connsiteX4" fmla="*/ 949 w 137438"/>
                <a:gd name="connsiteY4" fmla="*/ 155738 h 166507"/>
                <a:gd name="connsiteX5" fmla="*/ 188 w 137438"/>
                <a:gd name="connsiteY5" fmla="*/ 159787 h 166507"/>
                <a:gd name="connsiteX6" fmla="*/ 7289 w 137438"/>
                <a:gd name="connsiteY6" fmla="*/ 166619 h 166507"/>
                <a:gd name="connsiteX7" fmla="*/ 16164 w 137438"/>
                <a:gd name="connsiteY7" fmla="*/ 161305 h 166507"/>
                <a:gd name="connsiteX8" fmla="*/ 30110 w 137438"/>
                <a:gd name="connsiteY8" fmla="*/ 106899 h 166507"/>
                <a:gd name="connsiteX9" fmla="*/ 54707 w 137438"/>
                <a:gd name="connsiteY9" fmla="*/ 114744 h 166507"/>
                <a:gd name="connsiteX10" fmla="*/ 88433 w 137438"/>
                <a:gd name="connsiteY10" fmla="*/ 96271 h 166507"/>
                <a:gd name="connsiteX11" fmla="*/ 111255 w 137438"/>
                <a:gd name="connsiteY11" fmla="*/ 114744 h 166507"/>
                <a:gd name="connsiteX12" fmla="*/ 130019 w 137438"/>
                <a:gd name="connsiteY12" fmla="*/ 100826 h 166507"/>
                <a:gd name="connsiteX13" fmla="*/ 137627 w 137438"/>
                <a:gd name="connsiteY13" fmla="*/ 75774 h 166507"/>
                <a:gd name="connsiteX14" fmla="*/ 134584 w 137438"/>
                <a:gd name="connsiteY14" fmla="*/ 73243 h 166507"/>
                <a:gd name="connsiteX15" fmla="*/ 131034 w 137438"/>
                <a:gd name="connsiteY15" fmla="*/ 77798 h 166507"/>
                <a:gd name="connsiteX16" fmla="*/ 111762 w 137438"/>
                <a:gd name="connsiteY16" fmla="*/ 109177 h 166507"/>
                <a:gd name="connsiteX17" fmla="*/ 104155 w 137438"/>
                <a:gd name="connsiteY17" fmla="*/ 97536 h 166507"/>
                <a:gd name="connsiteX18" fmla="*/ 109226 w 137438"/>
                <a:gd name="connsiteY18" fmla="*/ 71219 h 166507"/>
                <a:gd name="connsiteX19" fmla="*/ 116326 w 137438"/>
                <a:gd name="connsiteY19" fmla="*/ 43889 h 166507"/>
                <a:gd name="connsiteX20" fmla="*/ 120637 w 137438"/>
                <a:gd name="connsiteY20" fmla="*/ 26682 h 166507"/>
                <a:gd name="connsiteX21" fmla="*/ 124441 w 137438"/>
                <a:gd name="connsiteY21" fmla="*/ 9727 h 166507"/>
                <a:gd name="connsiteX22" fmla="*/ 117087 w 137438"/>
                <a:gd name="connsiteY22" fmla="*/ 2895 h 166507"/>
                <a:gd name="connsiteX23" fmla="*/ 107197 w 137438"/>
                <a:gd name="connsiteY23" fmla="*/ 11752 h 166507"/>
                <a:gd name="connsiteX24" fmla="*/ 95279 w 137438"/>
                <a:gd name="connsiteY24" fmla="*/ 59072 h 166507"/>
                <a:gd name="connsiteX25" fmla="*/ 88686 w 137438"/>
                <a:gd name="connsiteY25" fmla="*/ 84884 h 166507"/>
                <a:gd name="connsiteX26" fmla="*/ 55722 w 137438"/>
                <a:gd name="connsiteY26" fmla="*/ 109177 h 166507"/>
                <a:gd name="connsiteX27" fmla="*/ 36957 w 137438"/>
                <a:gd name="connsiteY27" fmla="*/ 87161 h 166507"/>
                <a:gd name="connsiteX28" fmla="*/ 40507 w 137438"/>
                <a:gd name="connsiteY28" fmla="*/ 65652 h 166507"/>
                <a:gd name="connsiteX29" fmla="*/ 51157 w 137438"/>
                <a:gd name="connsiteY29" fmla="*/ 23139 h 166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438" h="166507">
                  <a:moveTo>
                    <a:pt x="51157" y="23139"/>
                  </a:moveTo>
                  <a:cubicBezTo>
                    <a:pt x="52425" y="17825"/>
                    <a:pt x="54961" y="8209"/>
                    <a:pt x="54961" y="6944"/>
                  </a:cubicBezTo>
                  <a:cubicBezTo>
                    <a:pt x="54961" y="2642"/>
                    <a:pt x="51918" y="112"/>
                    <a:pt x="47607" y="112"/>
                  </a:cubicBezTo>
                  <a:cubicBezTo>
                    <a:pt x="46846" y="112"/>
                    <a:pt x="39746" y="365"/>
                    <a:pt x="37464" y="9221"/>
                  </a:cubicBezTo>
                  <a:lnTo>
                    <a:pt x="949" y="155738"/>
                  </a:lnTo>
                  <a:cubicBezTo>
                    <a:pt x="188" y="158775"/>
                    <a:pt x="188" y="159281"/>
                    <a:pt x="188" y="159787"/>
                  </a:cubicBezTo>
                  <a:cubicBezTo>
                    <a:pt x="188" y="163583"/>
                    <a:pt x="2978" y="166619"/>
                    <a:pt x="7289" y="166619"/>
                  </a:cubicBezTo>
                  <a:cubicBezTo>
                    <a:pt x="12614" y="166619"/>
                    <a:pt x="15657" y="162064"/>
                    <a:pt x="16164" y="161305"/>
                  </a:cubicBezTo>
                  <a:cubicBezTo>
                    <a:pt x="17178" y="159028"/>
                    <a:pt x="20474" y="145869"/>
                    <a:pt x="30110" y="106899"/>
                  </a:cubicBezTo>
                  <a:cubicBezTo>
                    <a:pt x="38225" y="113731"/>
                    <a:pt x="49636" y="114744"/>
                    <a:pt x="54707" y="114744"/>
                  </a:cubicBezTo>
                  <a:cubicBezTo>
                    <a:pt x="72458" y="114744"/>
                    <a:pt x="82347" y="103356"/>
                    <a:pt x="88433" y="96271"/>
                  </a:cubicBezTo>
                  <a:cubicBezTo>
                    <a:pt x="90715" y="107658"/>
                    <a:pt x="100097" y="114744"/>
                    <a:pt x="111255" y="114744"/>
                  </a:cubicBezTo>
                  <a:cubicBezTo>
                    <a:pt x="120130" y="114744"/>
                    <a:pt x="125962" y="108923"/>
                    <a:pt x="130019" y="100826"/>
                  </a:cubicBezTo>
                  <a:cubicBezTo>
                    <a:pt x="134330" y="91716"/>
                    <a:pt x="137627" y="76280"/>
                    <a:pt x="137627" y="75774"/>
                  </a:cubicBezTo>
                  <a:cubicBezTo>
                    <a:pt x="137627" y="73243"/>
                    <a:pt x="135344" y="73243"/>
                    <a:pt x="134584" y="73243"/>
                  </a:cubicBezTo>
                  <a:cubicBezTo>
                    <a:pt x="132048" y="73243"/>
                    <a:pt x="131794" y="74256"/>
                    <a:pt x="131034" y="77798"/>
                  </a:cubicBezTo>
                  <a:cubicBezTo>
                    <a:pt x="126723" y="94247"/>
                    <a:pt x="122158" y="109177"/>
                    <a:pt x="111762" y="109177"/>
                  </a:cubicBezTo>
                  <a:cubicBezTo>
                    <a:pt x="104915" y="109177"/>
                    <a:pt x="104155" y="102597"/>
                    <a:pt x="104155" y="97536"/>
                  </a:cubicBezTo>
                  <a:cubicBezTo>
                    <a:pt x="104155" y="91969"/>
                    <a:pt x="107197" y="80076"/>
                    <a:pt x="109226" y="71219"/>
                  </a:cubicBezTo>
                  <a:lnTo>
                    <a:pt x="116326" y="43889"/>
                  </a:lnTo>
                  <a:cubicBezTo>
                    <a:pt x="117087" y="40094"/>
                    <a:pt x="119623" y="30478"/>
                    <a:pt x="120637" y="26682"/>
                  </a:cubicBezTo>
                  <a:cubicBezTo>
                    <a:pt x="121905" y="20862"/>
                    <a:pt x="124441" y="11246"/>
                    <a:pt x="124441" y="9727"/>
                  </a:cubicBezTo>
                  <a:cubicBezTo>
                    <a:pt x="124441" y="5173"/>
                    <a:pt x="120891" y="2895"/>
                    <a:pt x="117087" y="2895"/>
                  </a:cubicBezTo>
                  <a:cubicBezTo>
                    <a:pt x="115819" y="2895"/>
                    <a:pt x="109226" y="3148"/>
                    <a:pt x="107197" y="11752"/>
                  </a:cubicBezTo>
                  <a:lnTo>
                    <a:pt x="95279" y="59072"/>
                  </a:lnTo>
                  <a:cubicBezTo>
                    <a:pt x="92237" y="71725"/>
                    <a:pt x="89447" y="82353"/>
                    <a:pt x="88686" y="84884"/>
                  </a:cubicBezTo>
                  <a:cubicBezTo>
                    <a:pt x="88433" y="86149"/>
                    <a:pt x="76261" y="109177"/>
                    <a:pt x="55722" y="109177"/>
                  </a:cubicBezTo>
                  <a:cubicBezTo>
                    <a:pt x="43043" y="109177"/>
                    <a:pt x="36957" y="100826"/>
                    <a:pt x="36957" y="87161"/>
                  </a:cubicBezTo>
                  <a:cubicBezTo>
                    <a:pt x="36957" y="79823"/>
                    <a:pt x="38732" y="72737"/>
                    <a:pt x="40507" y="65652"/>
                  </a:cubicBezTo>
                  <a:lnTo>
                    <a:pt x="51157" y="23139"/>
                  </a:lnTo>
                  <a:close/>
                </a:path>
              </a:pathLst>
            </a:custGeom>
            <a:solidFill>
              <a:srgbClr val="000000"/>
            </a:solidFill>
            <a:ln w="25453"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F3FD8678-1494-1D8C-C933-8499E1BB5F10}"/>
                </a:ext>
              </a:extLst>
            </p:cNvPr>
            <p:cNvSpPr/>
            <p:nvPr>
              <p:custDataLst>
                <p:tags r:id="rId92"/>
              </p:custDataLst>
            </p:nvPr>
          </p:nvSpPr>
          <p:spPr>
            <a:xfrm>
              <a:off x="8537999" y="4867473"/>
              <a:ext cx="981914" cy="153044"/>
            </a:xfrm>
            <a:custGeom>
              <a:avLst/>
              <a:gdLst>
                <a:gd name="connsiteX0" fmla="*/ 981914 w 981914"/>
                <a:gd name="connsiteY0" fmla="*/ 0 h 153044"/>
                <a:gd name="connsiteX1" fmla="*/ 0 w 981914"/>
                <a:gd name="connsiteY1" fmla="*/ 25301 h 153044"/>
              </a:gdLst>
              <a:ahLst/>
              <a:cxnLst>
                <a:cxn ang="0">
                  <a:pos x="connsiteX0" y="connsiteY0"/>
                </a:cxn>
                <a:cxn ang="0">
                  <a:pos x="connsiteX1" y="connsiteY1"/>
                </a:cxn>
              </a:cxnLst>
              <a:rect l="l" t="t" r="r" b="b"/>
              <a:pathLst>
                <a:path w="981914" h="153044">
                  <a:moveTo>
                    <a:pt x="981914" y="0"/>
                  </a:moveTo>
                  <a:cubicBezTo>
                    <a:pt x="635503" y="199629"/>
                    <a:pt x="302531" y="199629"/>
                    <a:pt x="0" y="25301"/>
                  </a:cubicBezTo>
                </a:path>
              </a:pathLst>
            </a:custGeom>
            <a:noFill/>
            <a:ln w="10143" cap="flat">
              <a:solidFill>
                <a:srgbClr val="000000"/>
              </a:solid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91C27045-7759-F637-657A-10BE096ACC3C}"/>
                </a:ext>
              </a:extLst>
            </p:cNvPr>
            <p:cNvSpPr/>
            <p:nvPr>
              <p:custDataLst>
                <p:tags r:id="rId93"/>
              </p:custDataLst>
            </p:nvPr>
          </p:nvSpPr>
          <p:spPr>
            <a:xfrm>
              <a:off x="8494047" y="4867472"/>
              <a:ext cx="90575" cy="75604"/>
            </a:xfrm>
            <a:custGeom>
              <a:avLst/>
              <a:gdLst>
                <a:gd name="connsiteX0" fmla="*/ 0 w 90575"/>
                <a:gd name="connsiteY0" fmla="*/ 0 h 75604"/>
                <a:gd name="connsiteX1" fmla="*/ 50011 w 90575"/>
                <a:gd name="connsiteY1" fmla="*/ 75604 h 75604"/>
                <a:gd name="connsiteX2" fmla="*/ 43945 w 90575"/>
                <a:gd name="connsiteY2" fmla="*/ 25301 h 75604"/>
                <a:gd name="connsiteX3" fmla="*/ 90576 w 90575"/>
                <a:gd name="connsiteY3" fmla="*/ 5457 h 75604"/>
              </a:gdLst>
              <a:ahLst/>
              <a:cxnLst>
                <a:cxn ang="0">
                  <a:pos x="connsiteX0" y="connsiteY0"/>
                </a:cxn>
                <a:cxn ang="0">
                  <a:pos x="connsiteX1" y="connsiteY1"/>
                </a:cxn>
                <a:cxn ang="0">
                  <a:pos x="connsiteX2" y="connsiteY2"/>
                </a:cxn>
                <a:cxn ang="0">
                  <a:pos x="connsiteX3" y="connsiteY3"/>
                </a:cxn>
              </a:cxnLst>
              <a:rect l="l" t="t" r="r" b="b"/>
              <a:pathLst>
                <a:path w="90575" h="75604">
                  <a:moveTo>
                    <a:pt x="0" y="0"/>
                  </a:moveTo>
                  <a:lnTo>
                    <a:pt x="50011" y="75604"/>
                  </a:lnTo>
                  <a:lnTo>
                    <a:pt x="43945" y="25301"/>
                  </a:lnTo>
                  <a:lnTo>
                    <a:pt x="90576" y="5457"/>
                  </a:lnTo>
                </a:path>
              </a:pathLst>
            </a:custGeom>
            <a:solidFill>
              <a:srgbClr val="000000"/>
            </a:solidFill>
            <a:ln w="25453"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DCED9155-41D0-C13D-BDAE-99DC9AA1E46E}"/>
                </a:ext>
              </a:extLst>
            </p:cNvPr>
            <p:cNvSpPr/>
            <p:nvPr>
              <p:custDataLst>
                <p:tags r:id="rId94"/>
              </p:custDataLst>
            </p:nvPr>
          </p:nvSpPr>
          <p:spPr>
            <a:xfrm>
              <a:off x="8877859" y="5204534"/>
              <a:ext cx="105234" cy="174099"/>
            </a:xfrm>
            <a:custGeom>
              <a:avLst/>
              <a:gdLst>
                <a:gd name="connsiteX0" fmla="*/ 63135 w 105234"/>
                <a:gd name="connsiteY0" fmla="*/ 79570 h 174099"/>
                <a:gd name="connsiteX1" fmla="*/ 98636 w 105234"/>
                <a:gd name="connsiteY1" fmla="*/ 35033 h 174099"/>
                <a:gd name="connsiteX2" fmla="*/ 51978 w 105234"/>
                <a:gd name="connsiteY2" fmla="*/ 112 h 174099"/>
                <a:gd name="connsiteX3" fmla="*/ 7095 w 105234"/>
                <a:gd name="connsiteY3" fmla="*/ 34526 h 174099"/>
                <a:gd name="connsiteX4" fmla="*/ 20028 w 105234"/>
                <a:gd name="connsiteY4" fmla="*/ 47685 h 174099"/>
                <a:gd name="connsiteX5" fmla="*/ 32960 w 105234"/>
                <a:gd name="connsiteY5" fmla="*/ 34780 h 174099"/>
                <a:gd name="connsiteX6" fmla="*/ 17238 w 105234"/>
                <a:gd name="connsiteY6" fmla="*/ 22127 h 174099"/>
                <a:gd name="connsiteX7" fmla="*/ 50964 w 105234"/>
                <a:gd name="connsiteY7" fmla="*/ 6438 h 174099"/>
                <a:gd name="connsiteX8" fmla="*/ 75307 w 105234"/>
                <a:gd name="connsiteY8" fmla="*/ 34780 h 174099"/>
                <a:gd name="connsiteX9" fmla="*/ 68207 w 105234"/>
                <a:gd name="connsiteY9" fmla="*/ 63627 h 174099"/>
                <a:gd name="connsiteX10" fmla="*/ 45639 w 105234"/>
                <a:gd name="connsiteY10" fmla="*/ 76786 h 174099"/>
                <a:gd name="connsiteX11" fmla="*/ 35749 w 105234"/>
                <a:gd name="connsiteY11" fmla="*/ 77545 h 174099"/>
                <a:gd name="connsiteX12" fmla="*/ 31946 w 105234"/>
                <a:gd name="connsiteY12" fmla="*/ 80582 h 174099"/>
                <a:gd name="connsiteX13" fmla="*/ 38031 w 105234"/>
                <a:gd name="connsiteY13" fmla="*/ 83365 h 174099"/>
                <a:gd name="connsiteX14" fmla="*/ 49189 w 105234"/>
                <a:gd name="connsiteY14" fmla="*/ 83365 h 174099"/>
                <a:gd name="connsiteX15" fmla="*/ 79364 w 105234"/>
                <a:gd name="connsiteY15" fmla="*/ 125372 h 174099"/>
                <a:gd name="connsiteX16" fmla="*/ 50710 w 105234"/>
                <a:gd name="connsiteY16" fmla="*/ 167125 h 174099"/>
                <a:gd name="connsiteX17" fmla="*/ 11913 w 105234"/>
                <a:gd name="connsiteY17" fmla="*/ 147893 h 174099"/>
                <a:gd name="connsiteX18" fmla="*/ 28649 w 105234"/>
                <a:gd name="connsiteY18" fmla="*/ 133976 h 174099"/>
                <a:gd name="connsiteX19" fmla="*/ 14449 w 105234"/>
                <a:gd name="connsiteY19" fmla="*/ 119805 h 174099"/>
                <a:gd name="connsiteX20" fmla="*/ 249 w 105234"/>
                <a:gd name="connsiteY20" fmla="*/ 134482 h 174099"/>
                <a:gd name="connsiteX21" fmla="*/ 51471 w 105234"/>
                <a:gd name="connsiteY21" fmla="*/ 174211 h 174099"/>
                <a:gd name="connsiteX22" fmla="*/ 105483 w 105234"/>
                <a:gd name="connsiteY22" fmla="*/ 125372 h 174099"/>
                <a:gd name="connsiteX23" fmla="*/ 63135 w 105234"/>
                <a:gd name="connsiteY23" fmla="*/ 79570 h 17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234" h="174099">
                  <a:moveTo>
                    <a:pt x="63135" y="79570"/>
                  </a:moveTo>
                  <a:cubicBezTo>
                    <a:pt x="83929" y="72737"/>
                    <a:pt x="98636" y="55024"/>
                    <a:pt x="98636" y="35033"/>
                  </a:cubicBezTo>
                  <a:cubicBezTo>
                    <a:pt x="98636" y="14282"/>
                    <a:pt x="76321" y="112"/>
                    <a:pt x="51978" y="112"/>
                  </a:cubicBezTo>
                  <a:cubicBezTo>
                    <a:pt x="26367" y="112"/>
                    <a:pt x="7095" y="15295"/>
                    <a:pt x="7095" y="34526"/>
                  </a:cubicBezTo>
                  <a:cubicBezTo>
                    <a:pt x="7095" y="42877"/>
                    <a:pt x="12674" y="47685"/>
                    <a:pt x="20028" y="47685"/>
                  </a:cubicBezTo>
                  <a:cubicBezTo>
                    <a:pt x="27888" y="47685"/>
                    <a:pt x="32960" y="42118"/>
                    <a:pt x="32960" y="34780"/>
                  </a:cubicBezTo>
                  <a:cubicBezTo>
                    <a:pt x="32960" y="22127"/>
                    <a:pt x="21042" y="22127"/>
                    <a:pt x="17238" y="22127"/>
                  </a:cubicBezTo>
                  <a:cubicBezTo>
                    <a:pt x="25099" y="9727"/>
                    <a:pt x="41835" y="6438"/>
                    <a:pt x="50964" y="6438"/>
                  </a:cubicBezTo>
                  <a:cubicBezTo>
                    <a:pt x="61360" y="6438"/>
                    <a:pt x="75307" y="12005"/>
                    <a:pt x="75307" y="34780"/>
                  </a:cubicBezTo>
                  <a:cubicBezTo>
                    <a:pt x="75307" y="37816"/>
                    <a:pt x="74800" y="52493"/>
                    <a:pt x="68207" y="63627"/>
                  </a:cubicBezTo>
                  <a:cubicBezTo>
                    <a:pt x="60600" y="75774"/>
                    <a:pt x="51978" y="76533"/>
                    <a:pt x="45639" y="76786"/>
                  </a:cubicBezTo>
                  <a:cubicBezTo>
                    <a:pt x="43610" y="77039"/>
                    <a:pt x="37524" y="77545"/>
                    <a:pt x="35749" y="77545"/>
                  </a:cubicBezTo>
                  <a:cubicBezTo>
                    <a:pt x="33721" y="77798"/>
                    <a:pt x="31946" y="78051"/>
                    <a:pt x="31946" y="80582"/>
                  </a:cubicBezTo>
                  <a:cubicBezTo>
                    <a:pt x="31946" y="83365"/>
                    <a:pt x="33721" y="83365"/>
                    <a:pt x="38031" y="83365"/>
                  </a:cubicBezTo>
                  <a:lnTo>
                    <a:pt x="49189" y="83365"/>
                  </a:lnTo>
                  <a:cubicBezTo>
                    <a:pt x="69982" y="83365"/>
                    <a:pt x="79364" y="100573"/>
                    <a:pt x="79364" y="125372"/>
                  </a:cubicBezTo>
                  <a:cubicBezTo>
                    <a:pt x="79364" y="159787"/>
                    <a:pt x="61868" y="167125"/>
                    <a:pt x="50710" y="167125"/>
                  </a:cubicBezTo>
                  <a:cubicBezTo>
                    <a:pt x="39806" y="167125"/>
                    <a:pt x="20788" y="162823"/>
                    <a:pt x="11913" y="147893"/>
                  </a:cubicBezTo>
                  <a:cubicBezTo>
                    <a:pt x="20788" y="149159"/>
                    <a:pt x="28649" y="143591"/>
                    <a:pt x="28649" y="133976"/>
                  </a:cubicBezTo>
                  <a:cubicBezTo>
                    <a:pt x="28649" y="124866"/>
                    <a:pt x="21803" y="119805"/>
                    <a:pt x="14449" y="119805"/>
                  </a:cubicBezTo>
                  <a:cubicBezTo>
                    <a:pt x="8363" y="119805"/>
                    <a:pt x="249" y="123347"/>
                    <a:pt x="249" y="134482"/>
                  </a:cubicBezTo>
                  <a:cubicBezTo>
                    <a:pt x="249" y="157509"/>
                    <a:pt x="23831" y="174211"/>
                    <a:pt x="51471" y="174211"/>
                  </a:cubicBezTo>
                  <a:cubicBezTo>
                    <a:pt x="82407" y="174211"/>
                    <a:pt x="105483" y="151183"/>
                    <a:pt x="105483" y="125372"/>
                  </a:cubicBezTo>
                  <a:cubicBezTo>
                    <a:pt x="105483" y="104622"/>
                    <a:pt x="89507" y="84884"/>
                    <a:pt x="63135" y="79570"/>
                  </a:cubicBezTo>
                  <a:close/>
                </a:path>
              </a:pathLst>
            </a:custGeom>
            <a:solidFill>
              <a:srgbClr val="000000"/>
            </a:solidFill>
            <a:ln w="25453"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EC6CA01D-B5BB-425E-772D-4EE04E1CAEE5}"/>
                </a:ext>
              </a:extLst>
            </p:cNvPr>
            <p:cNvSpPr/>
            <p:nvPr>
              <p:custDataLst>
                <p:tags r:id="rId95"/>
              </p:custDataLst>
            </p:nvPr>
          </p:nvSpPr>
          <p:spPr>
            <a:xfrm>
              <a:off x="9001605" y="5261217"/>
              <a:ext cx="137438" cy="166507"/>
            </a:xfrm>
            <a:custGeom>
              <a:avLst/>
              <a:gdLst>
                <a:gd name="connsiteX0" fmla="*/ 51222 w 137438"/>
                <a:gd name="connsiteY0" fmla="*/ 23139 h 166507"/>
                <a:gd name="connsiteX1" fmla="*/ 55026 w 137438"/>
                <a:gd name="connsiteY1" fmla="*/ 6944 h 166507"/>
                <a:gd name="connsiteX2" fmla="*/ 47672 w 137438"/>
                <a:gd name="connsiteY2" fmla="*/ 112 h 166507"/>
                <a:gd name="connsiteX3" fmla="*/ 37529 w 137438"/>
                <a:gd name="connsiteY3" fmla="*/ 9221 h 166507"/>
                <a:gd name="connsiteX4" fmla="*/ 1014 w 137438"/>
                <a:gd name="connsiteY4" fmla="*/ 155738 h 166507"/>
                <a:gd name="connsiteX5" fmla="*/ 254 w 137438"/>
                <a:gd name="connsiteY5" fmla="*/ 159787 h 166507"/>
                <a:gd name="connsiteX6" fmla="*/ 7354 w 137438"/>
                <a:gd name="connsiteY6" fmla="*/ 166619 h 166507"/>
                <a:gd name="connsiteX7" fmla="*/ 16229 w 137438"/>
                <a:gd name="connsiteY7" fmla="*/ 161305 h 166507"/>
                <a:gd name="connsiteX8" fmla="*/ 30176 w 137438"/>
                <a:gd name="connsiteY8" fmla="*/ 106899 h 166507"/>
                <a:gd name="connsiteX9" fmla="*/ 54772 w 137438"/>
                <a:gd name="connsiteY9" fmla="*/ 114744 h 166507"/>
                <a:gd name="connsiteX10" fmla="*/ 88498 w 137438"/>
                <a:gd name="connsiteY10" fmla="*/ 96271 h 166507"/>
                <a:gd name="connsiteX11" fmla="*/ 111320 w 137438"/>
                <a:gd name="connsiteY11" fmla="*/ 114744 h 166507"/>
                <a:gd name="connsiteX12" fmla="*/ 130085 w 137438"/>
                <a:gd name="connsiteY12" fmla="*/ 100826 h 166507"/>
                <a:gd name="connsiteX13" fmla="*/ 137692 w 137438"/>
                <a:gd name="connsiteY13" fmla="*/ 75774 h 166507"/>
                <a:gd name="connsiteX14" fmla="*/ 134649 w 137438"/>
                <a:gd name="connsiteY14" fmla="*/ 73243 h 166507"/>
                <a:gd name="connsiteX15" fmla="*/ 131099 w 137438"/>
                <a:gd name="connsiteY15" fmla="*/ 77798 h 166507"/>
                <a:gd name="connsiteX16" fmla="*/ 111827 w 137438"/>
                <a:gd name="connsiteY16" fmla="*/ 109177 h 166507"/>
                <a:gd name="connsiteX17" fmla="*/ 104220 w 137438"/>
                <a:gd name="connsiteY17" fmla="*/ 97536 h 166507"/>
                <a:gd name="connsiteX18" fmla="*/ 109291 w 137438"/>
                <a:gd name="connsiteY18" fmla="*/ 71219 h 166507"/>
                <a:gd name="connsiteX19" fmla="*/ 116391 w 137438"/>
                <a:gd name="connsiteY19" fmla="*/ 43889 h 166507"/>
                <a:gd name="connsiteX20" fmla="*/ 120702 w 137438"/>
                <a:gd name="connsiteY20" fmla="*/ 26682 h 166507"/>
                <a:gd name="connsiteX21" fmla="*/ 124506 w 137438"/>
                <a:gd name="connsiteY21" fmla="*/ 9727 h 166507"/>
                <a:gd name="connsiteX22" fmla="*/ 117152 w 137438"/>
                <a:gd name="connsiteY22" fmla="*/ 2895 h 166507"/>
                <a:gd name="connsiteX23" fmla="*/ 107263 w 137438"/>
                <a:gd name="connsiteY23" fmla="*/ 11752 h 166507"/>
                <a:gd name="connsiteX24" fmla="*/ 95345 w 137438"/>
                <a:gd name="connsiteY24" fmla="*/ 59072 h 166507"/>
                <a:gd name="connsiteX25" fmla="*/ 88752 w 137438"/>
                <a:gd name="connsiteY25" fmla="*/ 84884 h 166507"/>
                <a:gd name="connsiteX26" fmla="*/ 55787 w 137438"/>
                <a:gd name="connsiteY26" fmla="*/ 109177 h 166507"/>
                <a:gd name="connsiteX27" fmla="*/ 37022 w 137438"/>
                <a:gd name="connsiteY27" fmla="*/ 87161 h 166507"/>
                <a:gd name="connsiteX28" fmla="*/ 40572 w 137438"/>
                <a:gd name="connsiteY28" fmla="*/ 65652 h 166507"/>
                <a:gd name="connsiteX29" fmla="*/ 51222 w 137438"/>
                <a:gd name="connsiteY29" fmla="*/ 23139 h 166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438" h="166507">
                  <a:moveTo>
                    <a:pt x="51222" y="23139"/>
                  </a:moveTo>
                  <a:cubicBezTo>
                    <a:pt x="52490" y="17825"/>
                    <a:pt x="55026" y="8209"/>
                    <a:pt x="55026" y="6944"/>
                  </a:cubicBezTo>
                  <a:cubicBezTo>
                    <a:pt x="55026" y="2642"/>
                    <a:pt x="51983" y="112"/>
                    <a:pt x="47672" y="112"/>
                  </a:cubicBezTo>
                  <a:cubicBezTo>
                    <a:pt x="46912" y="112"/>
                    <a:pt x="39811" y="365"/>
                    <a:pt x="37529" y="9221"/>
                  </a:cubicBezTo>
                  <a:lnTo>
                    <a:pt x="1014" y="155738"/>
                  </a:lnTo>
                  <a:cubicBezTo>
                    <a:pt x="254" y="158775"/>
                    <a:pt x="254" y="159281"/>
                    <a:pt x="254" y="159787"/>
                  </a:cubicBezTo>
                  <a:cubicBezTo>
                    <a:pt x="254" y="163583"/>
                    <a:pt x="3043" y="166619"/>
                    <a:pt x="7354" y="166619"/>
                  </a:cubicBezTo>
                  <a:cubicBezTo>
                    <a:pt x="12679" y="166619"/>
                    <a:pt x="15722" y="162064"/>
                    <a:pt x="16229" y="161305"/>
                  </a:cubicBezTo>
                  <a:cubicBezTo>
                    <a:pt x="17243" y="159028"/>
                    <a:pt x="20540" y="145869"/>
                    <a:pt x="30176" y="106899"/>
                  </a:cubicBezTo>
                  <a:cubicBezTo>
                    <a:pt x="38290" y="113731"/>
                    <a:pt x="49701" y="114744"/>
                    <a:pt x="54772" y="114744"/>
                  </a:cubicBezTo>
                  <a:cubicBezTo>
                    <a:pt x="72523" y="114744"/>
                    <a:pt x="82412" y="103356"/>
                    <a:pt x="88498" y="96271"/>
                  </a:cubicBezTo>
                  <a:cubicBezTo>
                    <a:pt x="90780" y="107658"/>
                    <a:pt x="100163" y="114744"/>
                    <a:pt x="111320" y="114744"/>
                  </a:cubicBezTo>
                  <a:cubicBezTo>
                    <a:pt x="120195" y="114744"/>
                    <a:pt x="126027" y="108923"/>
                    <a:pt x="130085" y="100826"/>
                  </a:cubicBezTo>
                  <a:cubicBezTo>
                    <a:pt x="134395" y="91716"/>
                    <a:pt x="137692" y="76280"/>
                    <a:pt x="137692" y="75774"/>
                  </a:cubicBezTo>
                  <a:cubicBezTo>
                    <a:pt x="137692" y="73243"/>
                    <a:pt x="135410" y="73243"/>
                    <a:pt x="134649" y="73243"/>
                  </a:cubicBezTo>
                  <a:cubicBezTo>
                    <a:pt x="132113" y="73243"/>
                    <a:pt x="131860" y="74256"/>
                    <a:pt x="131099" y="77798"/>
                  </a:cubicBezTo>
                  <a:cubicBezTo>
                    <a:pt x="126788" y="94247"/>
                    <a:pt x="122224" y="109177"/>
                    <a:pt x="111827" y="109177"/>
                  </a:cubicBezTo>
                  <a:cubicBezTo>
                    <a:pt x="104980" y="109177"/>
                    <a:pt x="104220" y="102597"/>
                    <a:pt x="104220" y="97536"/>
                  </a:cubicBezTo>
                  <a:cubicBezTo>
                    <a:pt x="104220" y="91969"/>
                    <a:pt x="107263" y="80076"/>
                    <a:pt x="109291" y="71219"/>
                  </a:cubicBezTo>
                  <a:lnTo>
                    <a:pt x="116391" y="43889"/>
                  </a:lnTo>
                  <a:cubicBezTo>
                    <a:pt x="117152" y="40094"/>
                    <a:pt x="119688" y="30478"/>
                    <a:pt x="120702" y="26682"/>
                  </a:cubicBezTo>
                  <a:cubicBezTo>
                    <a:pt x="121970" y="20862"/>
                    <a:pt x="124506" y="11246"/>
                    <a:pt x="124506" y="9727"/>
                  </a:cubicBezTo>
                  <a:cubicBezTo>
                    <a:pt x="124506" y="5173"/>
                    <a:pt x="120956" y="2895"/>
                    <a:pt x="117152" y="2895"/>
                  </a:cubicBezTo>
                  <a:cubicBezTo>
                    <a:pt x="115884" y="2895"/>
                    <a:pt x="109291" y="3148"/>
                    <a:pt x="107263" y="11752"/>
                  </a:cubicBezTo>
                  <a:lnTo>
                    <a:pt x="95345" y="59072"/>
                  </a:lnTo>
                  <a:cubicBezTo>
                    <a:pt x="92302" y="71725"/>
                    <a:pt x="89512" y="82353"/>
                    <a:pt x="88752" y="84884"/>
                  </a:cubicBezTo>
                  <a:cubicBezTo>
                    <a:pt x="88498" y="86149"/>
                    <a:pt x="76326" y="109177"/>
                    <a:pt x="55787" y="109177"/>
                  </a:cubicBezTo>
                  <a:cubicBezTo>
                    <a:pt x="43108" y="109177"/>
                    <a:pt x="37022" y="100826"/>
                    <a:pt x="37022" y="87161"/>
                  </a:cubicBezTo>
                  <a:cubicBezTo>
                    <a:pt x="37022" y="79823"/>
                    <a:pt x="38797" y="72737"/>
                    <a:pt x="40572" y="65652"/>
                  </a:cubicBezTo>
                  <a:lnTo>
                    <a:pt x="51222" y="23139"/>
                  </a:lnTo>
                  <a:close/>
                </a:path>
              </a:pathLst>
            </a:custGeom>
            <a:solidFill>
              <a:srgbClr val="000000"/>
            </a:solidFill>
            <a:ln w="25453" cap="flat">
              <a:noFill/>
              <a:prstDash val="solid"/>
              <a:miter/>
            </a:ln>
          </p:spPr>
          <p:txBody>
            <a:bodyPr rtlCol="0" anchor="ctr"/>
            <a:lstStyle/>
            <a:p>
              <a:endParaRPr lang="en-IN"/>
            </a:p>
          </p:txBody>
        </p:sp>
      </p:grpSp>
      <p:grpSp>
        <p:nvGrpSpPr>
          <p:cNvPr id="125" name="Group 124" descr="\documentclass{article}&#10;\usepackage{amsmath}&#10;\pagestyle{empty}&#10;\begin{document}&#10;$&#10;p_0 = e^{ - \lambda / \mu} $\\&#10;$p_n = \frac{1}{n!}\left(\frac{\lambda}{\mu}\right)^n e^{-\lambda / \mu}&#10;$&#10;\end{document}" title="IguanaTex Shape Display">
            <a:extLst>
              <a:ext uri="{FF2B5EF4-FFF2-40B4-BE49-F238E27FC236}">
                <a16:creationId xmlns:a16="http://schemas.microsoft.com/office/drawing/2014/main" id="{BAEAAC22-2DDB-F789-DABA-781ADF7A73FA}"/>
              </a:ext>
            </a:extLst>
          </p:cNvPr>
          <p:cNvGrpSpPr>
            <a:grpSpLocks noChangeAspect="1"/>
          </p:cNvGrpSpPr>
          <p:nvPr>
            <p:custDataLst>
              <p:tags r:id="rId3"/>
            </p:custDataLst>
          </p:nvPr>
        </p:nvGrpSpPr>
        <p:grpSpPr>
          <a:xfrm>
            <a:off x="2608825" y="4870244"/>
            <a:ext cx="3023935" cy="1073747"/>
            <a:chOff x="4091744" y="3909539"/>
            <a:chExt cx="2163260" cy="768137"/>
          </a:xfrm>
        </p:grpSpPr>
        <p:sp>
          <p:nvSpPr>
            <p:cNvPr id="99" name="Freeform: Shape 98">
              <a:extLst>
                <a:ext uri="{FF2B5EF4-FFF2-40B4-BE49-F238E27FC236}">
                  <a16:creationId xmlns:a16="http://schemas.microsoft.com/office/drawing/2014/main" id="{D341EEA4-6435-823E-AA50-876AFFF86DB5}"/>
                </a:ext>
              </a:extLst>
            </p:cNvPr>
            <p:cNvSpPr/>
            <p:nvPr>
              <p:custDataLst>
                <p:tags r:id="rId31"/>
              </p:custDataLst>
            </p:nvPr>
          </p:nvSpPr>
          <p:spPr>
            <a:xfrm>
              <a:off x="4469114" y="4022373"/>
              <a:ext cx="131324" cy="160940"/>
            </a:xfrm>
            <a:custGeom>
              <a:avLst/>
              <a:gdLst>
                <a:gd name="connsiteX0" fmla="*/ 19448 w 131324"/>
                <a:gd name="connsiteY0" fmla="*/ 142784 h 160940"/>
                <a:gd name="connsiteX1" fmla="*/ 5863 w 131324"/>
                <a:gd name="connsiteY1" fmla="*/ 153159 h 160940"/>
                <a:gd name="connsiteX2" fmla="*/ 77 w 131324"/>
                <a:gd name="connsiteY2" fmla="*/ 157967 h 160940"/>
                <a:gd name="connsiteX3" fmla="*/ 3347 w 131324"/>
                <a:gd name="connsiteY3" fmla="*/ 161003 h 160940"/>
                <a:gd name="connsiteX4" fmla="*/ 24480 w 131324"/>
                <a:gd name="connsiteY4" fmla="*/ 160244 h 160940"/>
                <a:gd name="connsiteX5" fmla="*/ 49386 w 131324"/>
                <a:gd name="connsiteY5" fmla="*/ 161003 h 160940"/>
                <a:gd name="connsiteX6" fmla="*/ 53915 w 131324"/>
                <a:gd name="connsiteY6" fmla="*/ 155942 h 160940"/>
                <a:gd name="connsiteX7" fmla="*/ 47877 w 131324"/>
                <a:gd name="connsiteY7" fmla="*/ 153159 h 160940"/>
                <a:gd name="connsiteX8" fmla="*/ 35298 w 131324"/>
                <a:gd name="connsiteY8" fmla="*/ 149110 h 160940"/>
                <a:gd name="connsiteX9" fmla="*/ 47625 w 131324"/>
                <a:gd name="connsiteY9" fmla="*/ 98500 h 160940"/>
                <a:gd name="connsiteX10" fmla="*/ 70771 w 131324"/>
                <a:gd name="connsiteY10" fmla="*/ 114695 h 160940"/>
                <a:gd name="connsiteX11" fmla="*/ 131401 w 131324"/>
                <a:gd name="connsiteY11" fmla="*/ 40551 h 160940"/>
                <a:gd name="connsiteX12" fmla="*/ 97941 w 131324"/>
                <a:gd name="connsiteY12" fmla="*/ 63 h 160940"/>
                <a:gd name="connsiteX13" fmla="*/ 64984 w 131324"/>
                <a:gd name="connsiteY13" fmla="*/ 19042 h 160940"/>
                <a:gd name="connsiteX14" fmla="*/ 42342 w 131324"/>
                <a:gd name="connsiteY14" fmla="*/ 63 h 160940"/>
                <a:gd name="connsiteX15" fmla="*/ 23725 w 131324"/>
                <a:gd name="connsiteY15" fmla="*/ 14487 h 160940"/>
                <a:gd name="connsiteX16" fmla="*/ 15926 w 131324"/>
                <a:gd name="connsiteY16" fmla="*/ 39033 h 160940"/>
                <a:gd name="connsiteX17" fmla="*/ 18945 w 131324"/>
                <a:gd name="connsiteY17" fmla="*/ 41563 h 160940"/>
                <a:gd name="connsiteX18" fmla="*/ 23222 w 131324"/>
                <a:gd name="connsiteY18" fmla="*/ 35743 h 160940"/>
                <a:gd name="connsiteX19" fmla="*/ 41587 w 131324"/>
                <a:gd name="connsiteY19" fmla="*/ 5630 h 160940"/>
                <a:gd name="connsiteX20" fmla="*/ 49386 w 131324"/>
                <a:gd name="connsiteY20" fmla="*/ 17270 h 160940"/>
                <a:gd name="connsiteX21" fmla="*/ 47625 w 131324"/>
                <a:gd name="connsiteY21" fmla="*/ 30176 h 160940"/>
                <a:gd name="connsiteX22" fmla="*/ 19448 w 131324"/>
                <a:gd name="connsiteY22" fmla="*/ 142784 h 160940"/>
                <a:gd name="connsiteX23" fmla="*/ 63726 w 131324"/>
                <a:gd name="connsiteY23" fmla="*/ 32959 h 160940"/>
                <a:gd name="connsiteX24" fmla="*/ 76809 w 131324"/>
                <a:gd name="connsiteY24" fmla="*/ 15246 h 160940"/>
                <a:gd name="connsiteX25" fmla="*/ 97187 w 131324"/>
                <a:gd name="connsiteY25" fmla="*/ 5630 h 160940"/>
                <a:gd name="connsiteX26" fmla="*/ 113288 w 131324"/>
                <a:gd name="connsiteY26" fmla="*/ 29417 h 160940"/>
                <a:gd name="connsiteX27" fmla="*/ 100457 w 131324"/>
                <a:gd name="connsiteY27" fmla="*/ 83064 h 160940"/>
                <a:gd name="connsiteX28" fmla="*/ 70519 w 131324"/>
                <a:gd name="connsiteY28" fmla="*/ 109128 h 160940"/>
                <a:gd name="connsiteX29" fmla="*/ 50644 w 131324"/>
                <a:gd name="connsiteY29" fmla="*/ 86606 h 160940"/>
                <a:gd name="connsiteX30" fmla="*/ 51399 w 131324"/>
                <a:gd name="connsiteY30" fmla="*/ 82557 h 160940"/>
                <a:gd name="connsiteX31" fmla="*/ 63726 w 131324"/>
                <a:gd name="connsiteY31" fmla="*/ 3295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1324" h="160940">
                  <a:moveTo>
                    <a:pt x="19448" y="142784"/>
                  </a:moveTo>
                  <a:cubicBezTo>
                    <a:pt x="17436" y="151387"/>
                    <a:pt x="16933" y="153159"/>
                    <a:pt x="5863" y="153159"/>
                  </a:cubicBezTo>
                  <a:cubicBezTo>
                    <a:pt x="2844" y="153159"/>
                    <a:pt x="77" y="153159"/>
                    <a:pt x="77" y="157967"/>
                  </a:cubicBezTo>
                  <a:cubicBezTo>
                    <a:pt x="77" y="159991"/>
                    <a:pt x="1335" y="161003"/>
                    <a:pt x="3347" y="161003"/>
                  </a:cubicBezTo>
                  <a:cubicBezTo>
                    <a:pt x="10140" y="161003"/>
                    <a:pt x="17436" y="160244"/>
                    <a:pt x="24480" y="160244"/>
                  </a:cubicBezTo>
                  <a:cubicBezTo>
                    <a:pt x="32782" y="160244"/>
                    <a:pt x="41336" y="161003"/>
                    <a:pt x="49386" y="161003"/>
                  </a:cubicBezTo>
                  <a:cubicBezTo>
                    <a:pt x="50644" y="161003"/>
                    <a:pt x="53915" y="161003"/>
                    <a:pt x="53915" y="155942"/>
                  </a:cubicBezTo>
                  <a:cubicBezTo>
                    <a:pt x="53915" y="153159"/>
                    <a:pt x="51399" y="153159"/>
                    <a:pt x="47877" y="153159"/>
                  </a:cubicBezTo>
                  <a:cubicBezTo>
                    <a:pt x="35298" y="153159"/>
                    <a:pt x="35298" y="151387"/>
                    <a:pt x="35298" y="149110"/>
                  </a:cubicBezTo>
                  <a:cubicBezTo>
                    <a:pt x="35298" y="146073"/>
                    <a:pt x="45864" y="104826"/>
                    <a:pt x="47625" y="98500"/>
                  </a:cubicBezTo>
                  <a:cubicBezTo>
                    <a:pt x="50896" y="105838"/>
                    <a:pt x="57940" y="114695"/>
                    <a:pt x="70771" y="114695"/>
                  </a:cubicBezTo>
                  <a:cubicBezTo>
                    <a:pt x="99954" y="114695"/>
                    <a:pt x="131401" y="77749"/>
                    <a:pt x="131401" y="40551"/>
                  </a:cubicBezTo>
                  <a:cubicBezTo>
                    <a:pt x="131401" y="16764"/>
                    <a:pt x="117061" y="63"/>
                    <a:pt x="97941" y="63"/>
                  </a:cubicBezTo>
                  <a:cubicBezTo>
                    <a:pt x="85362" y="63"/>
                    <a:pt x="73286" y="9173"/>
                    <a:pt x="64984" y="19042"/>
                  </a:cubicBezTo>
                  <a:cubicBezTo>
                    <a:pt x="62468" y="5377"/>
                    <a:pt x="51651" y="63"/>
                    <a:pt x="42342" y="63"/>
                  </a:cubicBezTo>
                  <a:cubicBezTo>
                    <a:pt x="30769" y="63"/>
                    <a:pt x="25989" y="9932"/>
                    <a:pt x="23725" y="14487"/>
                  </a:cubicBezTo>
                  <a:cubicBezTo>
                    <a:pt x="19197" y="23090"/>
                    <a:pt x="15926" y="38273"/>
                    <a:pt x="15926" y="39033"/>
                  </a:cubicBezTo>
                  <a:cubicBezTo>
                    <a:pt x="15926" y="41563"/>
                    <a:pt x="18442" y="41563"/>
                    <a:pt x="18945" y="41563"/>
                  </a:cubicBezTo>
                  <a:cubicBezTo>
                    <a:pt x="21461" y="41563"/>
                    <a:pt x="21713" y="41310"/>
                    <a:pt x="23222" y="35743"/>
                  </a:cubicBezTo>
                  <a:cubicBezTo>
                    <a:pt x="27499" y="17776"/>
                    <a:pt x="32530" y="5630"/>
                    <a:pt x="41587" y="5630"/>
                  </a:cubicBezTo>
                  <a:cubicBezTo>
                    <a:pt x="45864" y="5630"/>
                    <a:pt x="49386" y="7654"/>
                    <a:pt x="49386" y="17270"/>
                  </a:cubicBezTo>
                  <a:cubicBezTo>
                    <a:pt x="49386" y="23090"/>
                    <a:pt x="48632" y="25874"/>
                    <a:pt x="47625" y="30176"/>
                  </a:cubicBezTo>
                  <a:lnTo>
                    <a:pt x="19448" y="142784"/>
                  </a:lnTo>
                  <a:close/>
                  <a:moveTo>
                    <a:pt x="63726" y="32959"/>
                  </a:moveTo>
                  <a:cubicBezTo>
                    <a:pt x="65487" y="26127"/>
                    <a:pt x="72280" y="19042"/>
                    <a:pt x="76809" y="15246"/>
                  </a:cubicBezTo>
                  <a:cubicBezTo>
                    <a:pt x="85614" y="7401"/>
                    <a:pt x="92910" y="5630"/>
                    <a:pt x="97187" y="5630"/>
                  </a:cubicBezTo>
                  <a:cubicBezTo>
                    <a:pt x="107250" y="5630"/>
                    <a:pt x="113288" y="14487"/>
                    <a:pt x="113288" y="29417"/>
                  </a:cubicBezTo>
                  <a:cubicBezTo>
                    <a:pt x="113288" y="44347"/>
                    <a:pt x="104985" y="73448"/>
                    <a:pt x="100457" y="83064"/>
                  </a:cubicBezTo>
                  <a:cubicBezTo>
                    <a:pt x="91903" y="100777"/>
                    <a:pt x="79827" y="109128"/>
                    <a:pt x="70519" y="109128"/>
                  </a:cubicBezTo>
                  <a:cubicBezTo>
                    <a:pt x="53915" y="109128"/>
                    <a:pt x="50644" y="88125"/>
                    <a:pt x="50644" y="86606"/>
                  </a:cubicBezTo>
                  <a:cubicBezTo>
                    <a:pt x="50644" y="86100"/>
                    <a:pt x="50644" y="85594"/>
                    <a:pt x="51399" y="82557"/>
                  </a:cubicBezTo>
                  <a:lnTo>
                    <a:pt x="63726" y="32959"/>
                  </a:lnTo>
                  <a:close/>
                </a:path>
              </a:pathLst>
            </a:custGeom>
            <a:solidFill>
              <a:srgbClr val="000000"/>
            </a:solidFill>
            <a:ln w="25252"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D9C20437-735E-EA4B-13BE-174FAD8E14D0}"/>
                </a:ext>
              </a:extLst>
            </p:cNvPr>
            <p:cNvSpPr/>
            <p:nvPr>
              <p:custDataLst>
                <p:tags r:id="rId32"/>
              </p:custDataLst>
            </p:nvPr>
          </p:nvSpPr>
          <p:spPr>
            <a:xfrm>
              <a:off x="4612898" y="4054560"/>
              <a:ext cx="81713" cy="121160"/>
            </a:xfrm>
            <a:custGeom>
              <a:avLst/>
              <a:gdLst>
                <a:gd name="connsiteX0" fmla="*/ 81795 w 81713"/>
                <a:gd name="connsiteY0" fmla="*/ 61176 h 121160"/>
                <a:gd name="connsiteX1" fmla="*/ 71405 w 81713"/>
                <a:gd name="connsiteY1" fmla="*/ 15298 h 121160"/>
                <a:gd name="connsiteX2" fmla="*/ 40938 w 81713"/>
                <a:gd name="connsiteY2" fmla="*/ 64 h 121160"/>
                <a:gd name="connsiteX3" fmla="*/ 82 w 81713"/>
                <a:gd name="connsiteY3" fmla="*/ 61176 h 121160"/>
                <a:gd name="connsiteX4" fmla="*/ 40938 w 81713"/>
                <a:gd name="connsiteY4" fmla="*/ 121225 h 121160"/>
                <a:gd name="connsiteX5" fmla="*/ 81795 w 81713"/>
                <a:gd name="connsiteY5" fmla="*/ 61176 h 121160"/>
                <a:gd name="connsiteX6" fmla="*/ 40938 w 81713"/>
                <a:gd name="connsiteY6" fmla="*/ 116265 h 121160"/>
                <a:gd name="connsiteX7" fmla="*/ 18573 w 81713"/>
                <a:gd name="connsiteY7" fmla="*/ 96958 h 121160"/>
                <a:gd name="connsiteX8" fmla="*/ 16107 w 81713"/>
                <a:gd name="connsiteY8" fmla="*/ 58873 h 121160"/>
                <a:gd name="connsiteX9" fmla="*/ 18749 w 81713"/>
                <a:gd name="connsiteY9" fmla="*/ 22738 h 121160"/>
                <a:gd name="connsiteX10" fmla="*/ 40938 w 81713"/>
                <a:gd name="connsiteY10" fmla="*/ 5024 h 121160"/>
                <a:gd name="connsiteX11" fmla="*/ 62775 w 81713"/>
                <a:gd name="connsiteY11" fmla="*/ 21143 h 121160"/>
                <a:gd name="connsiteX12" fmla="*/ 65769 w 81713"/>
                <a:gd name="connsiteY12" fmla="*/ 58873 h 121160"/>
                <a:gd name="connsiteX13" fmla="*/ 63480 w 81713"/>
                <a:gd name="connsiteY13" fmla="*/ 96249 h 121160"/>
                <a:gd name="connsiteX14" fmla="*/ 40938 w 81713"/>
                <a:gd name="connsiteY14" fmla="*/ 116265 h 121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713" h="121160">
                  <a:moveTo>
                    <a:pt x="81795" y="61176"/>
                  </a:moveTo>
                  <a:cubicBezTo>
                    <a:pt x="81795" y="41691"/>
                    <a:pt x="79505" y="27697"/>
                    <a:pt x="71405" y="15298"/>
                  </a:cubicBezTo>
                  <a:cubicBezTo>
                    <a:pt x="65945" y="7150"/>
                    <a:pt x="55027" y="64"/>
                    <a:pt x="40938" y="64"/>
                  </a:cubicBezTo>
                  <a:cubicBezTo>
                    <a:pt x="82" y="64"/>
                    <a:pt x="82" y="48422"/>
                    <a:pt x="82" y="61176"/>
                  </a:cubicBezTo>
                  <a:cubicBezTo>
                    <a:pt x="82" y="73930"/>
                    <a:pt x="82" y="121225"/>
                    <a:pt x="40938" y="121225"/>
                  </a:cubicBezTo>
                  <a:cubicBezTo>
                    <a:pt x="81795" y="121225"/>
                    <a:pt x="81795" y="73930"/>
                    <a:pt x="81795" y="61176"/>
                  </a:cubicBezTo>
                  <a:close/>
                  <a:moveTo>
                    <a:pt x="40938" y="116265"/>
                  </a:moveTo>
                  <a:cubicBezTo>
                    <a:pt x="32837" y="116265"/>
                    <a:pt x="22095" y="111483"/>
                    <a:pt x="18573" y="96958"/>
                  </a:cubicBezTo>
                  <a:cubicBezTo>
                    <a:pt x="16107" y="86507"/>
                    <a:pt x="16107" y="71981"/>
                    <a:pt x="16107" y="58873"/>
                  </a:cubicBezTo>
                  <a:cubicBezTo>
                    <a:pt x="16107" y="45942"/>
                    <a:pt x="16107" y="32480"/>
                    <a:pt x="18749" y="22738"/>
                  </a:cubicBezTo>
                  <a:cubicBezTo>
                    <a:pt x="22447" y="8744"/>
                    <a:pt x="33718" y="5024"/>
                    <a:pt x="40938" y="5024"/>
                  </a:cubicBezTo>
                  <a:cubicBezTo>
                    <a:pt x="50448" y="5024"/>
                    <a:pt x="59606" y="10870"/>
                    <a:pt x="62775" y="21143"/>
                  </a:cubicBezTo>
                  <a:cubicBezTo>
                    <a:pt x="65593" y="30709"/>
                    <a:pt x="65769" y="43463"/>
                    <a:pt x="65769" y="58873"/>
                  </a:cubicBezTo>
                  <a:cubicBezTo>
                    <a:pt x="65769" y="71981"/>
                    <a:pt x="65769" y="85089"/>
                    <a:pt x="63480" y="96249"/>
                  </a:cubicBezTo>
                  <a:cubicBezTo>
                    <a:pt x="59958" y="112368"/>
                    <a:pt x="47983" y="116265"/>
                    <a:pt x="40938" y="116265"/>
                  </a:cubicBezTo>
                  <a:close/>
                </a:path>
              </a:pathLst>
            </a:custGeom>
            <a:solidFill>
              <a:srgbClr val="000000"/>
            </a:solidFill>
            <a:ln w="25252"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CAD0C018-457C-7397-CFDA-7B89580CDADF}"/>
                </a:ext>
              </a:extLst>
            </p:cNvPr>
            <p:cNvSpPr/>
            <p:nvPr>
              <p:custDataLst>
                <p:tags r:id="rId33"/>
              </p:custDataLst>
            </p:nvPr>
          </p:nvSpPr>
          <p:spPr>
            <a:xfrm>
              <a:off x="4800573" y="4041351"/>
              <a:ext cx="167300" cy="59213"/>
            </a:xfrm>
            <a:custGeom>
              <a:avLst/>
              <a:gdLst>
                <a:gd name="connsiteX0" fmla="*/ 158836 w 167300"/>
                <a:gd name="connsiteY0" fmla="*/ 10185 h 59213"/>
                <a:gd name="connsiteX1" fmla="*/ 167390 w 167300"/>
                <a:gd name="connsiteY1" fmla="*/ 5124 h 59213"/>
                <a:gd name="connsiteX2" fmla="*/ 159087 w 167300"/>
                <a:gd name="connsiteY2" fmla="*/ 63 h 59213"/>
                <a:gd name="connsiteX3" fmla="*/ 8391 w 167300"/>
                <a:gd name="connsiteY3" fmla="*/ 63 h 59213"/>
                <a:gd name="connsiteX4" fmla="*/ 89 w 167300"/>
                <a:gd name="connsiteY4" fmla="*/ 5124 h 59213"/>
                <a:gd name="connsiteX5" fmla="*/ 8643 w 167300"/>
                <a:gd name="connsiteY5" fmla="*/ 10185 h 59213"/>
                <a:gd name="connsiteX6" fmla="*/ 158836 w 167300"/>
                <a:gd name="connsiteY6" fmla="*/ 10185 h 59213"/>
                <a:gd name="connsiteX7" fmla="*/ 159087 w 167300"/>
                <a:gd name="connsiteY7" fmla="*/ 59277 h 59213"/>
                <a:gd name="connsiteX8" fmla="*/ 167390 w 167300"/>
                <a:gd name="connsiteY8" fmla="*/ 54216 h 59213"/>
                <a:gd name="connsiteX9" fmla="*/ 158836 w 167300"/>
                <a:gd name="connsiteY9" fmla="*/ 49155 h 59213"/>
                <a:gd name="connsiteX10" fmla="*/ 8643 w 167300"/>
                <a:gd name="connsiteY10" fmla="*/ 49155 h 59213"/>
                <a:gd name="connsiteX11" fmla="*/ 89 w 167300"/>
                <a:gd name="connsiteY11" fmla="*/ 54216 h 59213"/>
                <a:gd name="connsiteX12" fmla="*/ 8391 w 167300"/>
                <a:gd name="connsiteY12" fmla="*/ 59277 h 59213"/>
                <a:gd name="connsiteX13" fmla="*/ 159087 w 167300"/>
                <a:gd name="connsiteY13" fmla="*/ 59277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300" h="59213">
                  <a:moveTo>
                    <a:pt x="158836" y="10185"/>
                  </a:moveTo>
                  <a:cubicBezTo>
                    <a:pt x="162610" y="10185"/>
                    <a:pt x="167390" y="10185"/>
                    <a:pt x="167390" y="5124"/>
                  </a:cubicBezTo>
                  <a:cubicBezTo>
                    <a:pt x="167390" y="63"/>
                    <a:pt x="162610" y="63"/>
                    <a:pt x="159087" y="63"/>
                  </a:cubicBezTo>
                  <a:lnTo>
                    <a:pt x="8391" y="63"/>
                  </a:lnTo>
                  <a:cubicBezTo>
                    <a:pt x="4869" y="63"/>
                    <a:pt x="89" y="63"/>
                    <a:pt x="89" y="5124"/>
                  </a:cubicBezTo>
                  <a:cubicBezTo>
                    <a:pt x="89" y="10185"/>
                    <a:pt x="4869" y="10185"/>
                    <a:pt x="8643" y="10185"/>
                  </a:cubicBezTo>
                  <a:lnTo>
                    <a:pt x="158836" y="10185"/>
                  </a:lnTo>
                  <a:close/>
                  <a:moveTo>
                    <a:pt x="159087" y="59277"/>
                  </a:moveTo>
                  <a:cubicBezTo>
                    <a:pt x="162610" y="59277"/>
                    <a:pt x="167390" y="59277"/>
                    <a:pt x="167390" y="54216"/>
                  </a:cubicBezTo>
                  <a:cubicBezTo>
                    <a:pt x="167390" y="49155"/>
                    <a:pt x="162610" y="49155"/>
                    <a:pt x="158836" y="49155"/>
                  </a:cubicBezTo>
                  <a:lnTo>
                    <a:pt x="8643" y="49155"/>
                  </a:lnTo>
                  <a:cubicBezTo>
                    <a:pt x="4869" y="49155"/>
                    <a:pt x="89" y="49155"/>
                    <a:pt x="89" y="54216"/>
                  </a:cubicBezTo>
                  <a:cubicBezTo>
                    <a:pt x="89" y="59277"/>
                    <a:pt x="4869" y="59277"/>
                    <a:pt x="8391" y="59277"/>
                  </a:cubicBezTo>
                  <a:lnTo>
                    <a:pt x="159087" y="59277"/>
                  </a:lnTo>
                  <a:close/>
                </a:path>
              </a:pathLst>
            </a:custGeom>
            <a:solidFill>
              <a:srgbClr val="000000"/>
            </a:solidFill>
            <a:ln w="25252"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82D96702-C057-E7EC-3AED-4A285EAAE78B}"/>
                </a:ext>
              </a:extLst>
            </p:cNvPr>
            <p:cNvSpPr/>
            <p:nvPr>
              <p:custDataLst>
                <p:tags r:id="rId34"/>
              </p:custDataLst>
            </p:nvPr>
          </p:nvSpPr>
          <p:spPr>
            <a:xfrm>
              <a:off x="5063612" y="4022373"/>
              <a:ext cx="96606" cy="114632"/>
            </a:xfrm>
            <a:custGeom>
              <a:avLst/>
              <a:gdLst>
                <a:gd name="connsiteX0" fmla="*/ 35572 w 96606"/>
                <a:gd name="connsiteY0" fmla="*/ 53457 h 114632"/>
                <a:gd name="connsiteX1" fmla="*/ 74064 w 96606"/>
                <a:gd name="connsiteY1" fmla="*/ 47636 h 114632"/>
                <a:gd name="connsiteX2" fmla="*/ 92932 w 96606"/>
                <a:gd name="connsiteY2" fmla="*/ 21572 h 114632"/>
                <a:gd name="connsiteX3" fmla="*/ 66013 w 96606"/>
                <a:gd name="connsiteY3" fmla="*/ 63 h 114632"/>
                <a:gd name="connsiteX4" fmla="*/ 99 w 96606"/>
                <a:gd name="connsiteY4" fmla="*/ 68893 h 114632"/>
                <a:gd name="connsiteX5" fmla="*/ 39598 w 96606"/>
                <a:gd name="connsiteY5" fmla="*/ 114695 h 114632"/>
                <a:gd name="connsiteX6" fmla="*/ 96706 w 96606"/>
                <a:gd name="connsiteY6" fmla="*/ 84835 h 114632"/>
                <a:gd name="connsiteX7" fmla="*/ 93687 w 96606"/>
                <a:gd name="connsiteY7" fmla="*/ 81545 h 114632"/>
                <a:gd name="connsiteX8" fmla="*/ 90417 w 96606"/>
                <a:gd name="connsiteY8" fmla="*/ 84076 h 114632"/>
                <a:gd name="connsiteX9" fmla="*/ 40101 w 96606"/>
                <a:gd name="connsiteY9" fmla="*/ 109128 h 114632"/>
                <a:gd name="connsiteX10" fmla="*/ 18213 w 96606"/>
                <a:gd name="connsiteY10" fmla="*/ 79774 h 114632"/>
                <a:gd name="connsiteX11" fmla="*/ 22239 w 96606"/>
                <a:gd name="connsiteY11" fmla="*/ 53457 h 114632"/>
                <a:gd name="connsiteX12" fmla="*/ 35572 w 96606"/>
                <a:gd name="connsiteY12" fmla="*/ 53457 h 114632"/>
                <a:gd name="connsiteX13" fmla="*/ 23748 w 96606"/>
                <a:gd name="connsiteY13" fmla="*/ 47889 h 114632"/>
                <a:gd name="connsiteX14" fmla="*/ 66013 w 96606"/>
                <a:gd name="connsiteY14" fmla="*/ 5630 h 114632"/>
                <a:gd name="connsiteX15" fmla="*/ 84630 w 96606"/>
                <a:gd name="connsiteY15" fmla="*/ 21572 h 114632"/>
                <a:gd name="connsiteX16" fmla="*/ 34063 w 96606"/>
                <a:gd name="connsiteY16" fmla="*/ 47889 h 114632"/>
                <a:gd name="connsiteX17" fmla="*/ 23748 w 96606"/>
                <a:gd name="connsiteY17" fmla="*/ 47889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6606" h="114632">
                  <a:moveTo>
                    <a:pt x="35572" y="53457"/>
                  </a:moveTo>
                  <a:cubicBezTo>
                    <a:pt x="42868" y="53457"/>
                    <a:pt x="61485" y="52950"/>
                    <a:pt x="74064" y="47636"/>
                  </a:cubicBezTo>
                  <a:cubicBezTo>
                    <a:pt x="91675" y="40045"/>
                    <a:pt x="92932" y="25115"/>
                    <a:pt x="92932" y="21572"/>
                  </a:cubicBezTo>
                  <a:cubicBezTo>
                    <a:pt x="92932" y="10438"/>
                    <a:pt x="83372" y="63"/>
                    <a:pt x="66013" y="63"/>
                  </a:cubicBezTo>
                  <a:cubicBezTo>
                    <a:pt x="38088" y="63"/>
                    <a:pt x="99" y="24609"/>
                    <a:pt x="99" y="68893"/>
                  </a:cubicBezTo>
                  <a:cubicBezTo>
                    <a:pt x="99" y="94704"/>
                    <a:pt x="14943" y="114695"/>
                    <a:pt x="39598" y="114695"/>
                  </a:cubicBezTo>
                  <a:cubicBezTo>
                    <a:pt x="75573" y="114695"/>
                    <a:pt x="96706" y="87871"/>
                    <a:pt x="96706" y="84835"/>
                  </a:cubicBezTo>
                  <a:cubicBezTo>
                    <a:pt x="96706" y="83317"/>
                    <a:pt x="95197" y="81545"/>
                    <a:pt x="93687" y="81545"/>
                  </a:cubicBezTo>
                  <a:cubicBezTo>
                    <a:pt x="92429" y="81545"/>
                    <a:pt x="91926" y="82051"/>
                    <a:pt x="90417" y="84076"/>
                  </a:cubicBezTo>
                  <a:cubicBezTo>
                    <a:pt x="70542" y="109128"/>
                    <a:pt x="43120" y="109128"/>
                    <a:pt x="40101" y="109128"/>
                  </a:cubicBezTo>
                  <a:cubicBezTo>
                    <a:pt x="20477" y="109128"/>
                    <a:pt x="18213" y="87871"/>
                    <a:pt x="18213" y="79774"/>
                  </a:cubicBezTo>
                  <a:cubicBezTo>
                    <a:pt x="18213" y="76737"/>
                    <a:pt x="18465" y="68893"/>
                    <a:pt x="22239" y="53457"/>
                  </a:cubicBezTo>
                  <a:lnTo>
                    <a:pt x="35572" y="53457"/>
                  </a:lnTo>
                  <a:close/>
                  <a:moveTo>
                    <a:pt x="23748" y="47889"/>
                  </a:moveTo>
                  <a:cubicBezTo>
                    <a:pt x="33560" y="9426"/>
                    <a:pt x="59472" y="5630"/>
                    <a:pt x="66013" y="5630"/>
                  </a:cubicBezTo>
                  <a:cubicBezTo>
                    <a:pt x="77838" y="5630"/>
                    <a:pt x="84630" y="12968"/>
                    <a:pt x="84630" y="21572"/>
                  </a:cubicBezTo>
                  <a:cubicBezTo>
                    <a:pt x="84630" y="47889"/>
                    <a:pt x="44378" y="47889"/>
                    <a:pt x="34063" y="47889"/>
                  </a:cubicBezTo>
                  <a:lnTo>
                    <a:pt x="23748" y="47889"/>
                  </a:lnTo>
                  <a:close/>
                </a:path>
              </a:pathLst>
            </a:custGeom>
            <a:solidFill>
              <a:srgbClr val="000000"/>
            </a:solidFill>
            <a:ln w="25252"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1797046B-DA28-C5ED-A4D6-D0409D58D42F}"/>
                </a:ext>
              </a:extLst>
            </p:cNvPr>
            <p:cNvSpPr/>
            <p:nvPr>
              <p:custDataLst>
                <p:tags r:id="rId35"/>
              </p:custDataLst>
            </p:nvPr>
          </p:nvSpPr>
          <p:spPr>
            <a:xfrm>
              <a:off x="5188201" y="3993679"/>
              <a:ext cx="119047" cy="8679"/>
            </a:xfrm>
            <a:custGeom>
              <a:avLst/>
              <a:gdLst>
                <a:gd name="connsiteX0" fmla="*/ 112107 w 119047"/>
                <a:gd name="connsiteY0" fmla="*/ 8739 h 8679"/>
                <a:gd name="connsiteX1" fmla="*/ 119152 w 119047"/>
                <a:gd name="connsiteY1" fmla="*/ 4488 h 8679"/>
                <a:gd name="connsiteX2" fmla="*/ 112107 w 119047"/>
                <a:gd name="connsiteY2" fmla="*/ 59 h 8679"/>
                <a:gd name="connsiteX3" fmla="*/ 7148 w 119047"/>
                <a:gd name="connsiteY3" fmla="*/ 59 h 8679"/>
                <a:gd name="connsiteX4" fmla="*/ 104 w 119047"/>
                <a:gd name="connsiteY4" fmla="*/ 4310 h 8679"/>
                <a:gd name="connsiteX5" fmla="*/ 7148 w 119047"/>
                <a:gd name="connsiteY5" fmla="*/ 8739 h 8679"/>
                <a:gd name="connsiteX6" fmla="*/ 112107 w 119047"/>
                <a:gd name="connsiteY6" fmla="*/ 8739 h 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047" h="8679">
                  <a:moveTo>
                    <a:pt x="112107" y="8739"/>
                  </a:moveTo>
                  <a:cubicBezTo>
                    <a:pt x="114925" y="8739"/>
                    <a:pt x="119152" y="8739"/>
                    <a:pt x="119152" y="4488"/>
                  </a:cubicBezTo>
                  <a:cubicBezTo>
                    <a:pt x="119152" y="59"/>
                    <a:pt x="115101" y="59"/>
                    <a:pt x="112107" y="59"/>
                  </a:cubicBezTo>
                  <a:lnTo>
                    <a:pt x="7148" y="59"/>
                  </a:lnTo>
                  <a:cubicBezTo>
                    <a:pt x="4331" y="59"/>
                    <a:pt x="104" y="59"/>
                    <a:pt x="104" y="4310"/>
                  </a:cubicBezTo>
                  <a:cubicBezTo>
                    <a:pt x="104" y="8739"/>
                    <a:pt x="4155" y="8739"/>
                    <a:pt x="7148" y="8739"/>
                  </a:cubicBezTo>
                  <a:lnTo>
                    <a:pt x="112107" y="8739"/>
                  </a:lnTo>
                  <a:close/>
                </a:path>
              </a:pathLst>
            </a:custGeom>
            <a:solidFill>
              <a:srgbClr val="000000"/>
            </a:solidFill>
            <a:ln w="25252"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51102C09-061C-7174-D25A-07F5F08524B3}"/>
                </a:ext>
              </a:extLst>
            </p:cNvPr>
            <p:cNvSpPr/>
            <p:nvPr>
              <p:custDataLst>
                <p:tags r:id="rId36"/>
              </p:custDataLst>
            </p:nvPr>
          </p:nvSpPr>
          <p:spPr>
            <a:xfrm>
              <a:off x="5339452" y="3919459"/>
              <a:ext cx="96858" cy="125057"/>
            </a:xfrm>
            <a:custGeom>
              <a:avLst/>
              <a:gdLst>
                <a:gd name="connsiteX0" fmla="*/ 58225 w 96858"/>
                <a:gd name="connsiteY0" fmla="*/ 72331 h 125057"/>
                <a:gd name="connsiteX1" fmla="*/ 79006 w 96858"/>
                <a:gd name="connsiteY1" fmla="*/ 120511 h 125057"/>
                <a:gd name="connsiteX2" fmla="*/ 88339 w 96858"/>
                <a:gd name="connsiteY2" fmla="*/ 124763 h 125057"/>
                <a:gd name="connsiteX3" fmla="*/ 91862 w 96858"/>
                <a:gd name="connsiteY3" fmla="*/ 124763 h 125057"/>
                <a:gd name="connsiteX4" fmla="*/ 96969 w 96858"/>
                <a:gd name="connsiteY4" fmla="*/ 122637 h 125057"/>
                <a:gd name="connsiteX5" fmla="*/ 96088 w 96858"/>
                <a:gd name="connsiteY5" fmla="*/ 120866 h 125057"/>
                <a:gd name="connsiteX6" fmla="*/ 91509 w 96858"/>
                <a:gd name="connsiteY6" fmla="*/ 113249 h 125057"/>
                <a:gd name="connsiteX7" fmla="*/ 48539 w 96858"/>
                <a:gd name="connsiteY7" fmla="*/ 11219 h 125057"/>
                <a:gd name="connsiteX8" fmla="*/ 25117 w 96858"/>
                <a:gd name="connsiteY8" fmla="*/ 59 h 125057"/>
                <a:gd name="connsiteX9" fmla="*/ 20539 w 96858"/>
                <a:gd name="connsiteY9" fmla="*/ 2539 h 125057"/>
                <a:gd name="connsiteX10" fmla="*/ 23180 w 96858"/>
                <a:gd name="connsiteY10" fmla="*/ 5019 h 125057"/>
                <a:gd name="connsiteX11" fmla="*/ 34627 w 96858"/>
                <a:gd name="connsiteY11" fmla="*/ 16179 h 125057"/>
                <a:gd name="connsiteX12" fmla="*/ 55584 w 96858"/>
                <a:gd name="connsiteY12" fmla="*/ 65777 h 125057"/>
                <a:gd name="connsiteX13" fmla="*/ 3632 w 96858"/>
                <a:gd name="connsiteY13" fmla="*/ 112895 h 125057"/>
                <a:gd name="connsiteX14" fmla="*/ 110 w 96858"/>
                <a:gd name="connsiteY14" fmla="*/ 119094 h 125057"/>
                <a:gd name="connsiteX15" fmla="*/ 6098 w 96858"/>
                <a:gd name="connsiteY15" fmla="*/ 125117 h 125057"/>
                <a:gd name="connsiteX16" fmla="*/ 12086 w 96858"/>
                <a:gd name="connsiteY16" fmla="*/ 122283 h 125057"/>
                <a:gd name="connsiteX17" fmla="*/ 58225 w 96858"/>
                <a:gd name="connsiteY17" fmla="*/ 72331 h 1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6858" h="125057">
                  <a:moveTo>
                    <a:pt x="58225" y="72331"/>
                  </a:moveTo>
                  <a:cubicBezTo>
                    <a:pt x="67031" y="92524"/>
                    <a:pt x="77069" y="118209"/>
                    <a:pt x="79006" y="120511"/>
                  </a:cubicBezTo>
                  <a:cubicBezTo>
                    <a:pt x="82352" y="124763"/>
                    <a:pt x="85522" y="124763"/>
                    <a:pt x="88339" y="124763"/>
                  </a:cubicBezTo>
                  <a:lnTo>
                    <a:pt x="91862" y="124763"/>
                  </a:lnTo>
                  <a:cubicBezTo>
                    <a:pt x="95208" y="124763"/>
                    <a:pt x="96969" y="124763"/>
                    <a:pt x="96969" y="122637"/>
                  </a:cubicBezTo>
                  <a:cubicBezTo>
                    <a:pt x="96969" y="121751"/>
                    <a:pt x="96440" y="121220"/>
                    <a:pt x="96088" y="120866"/>
                  </a:cubicBezTo>
                  <a:cubicBezTo>
                    <a:pt x="93975" y="118917"/>
                    <a:pt x="92214" y="114843"/>
                    <a:pt x="91509" y="113249"/>
                  </a:cubicBezTo>
                  <a:lnTo>
                    <a:pt x="48539" y="11219"/>
                  </a:lnTo>
                  <a:cubicBezTo>
                    <a:pt x="47307" y="8030"/>
                    <a:pt x="43785" y="59"/>
                    <a:pt x="25117" y="59"/>
                  </a:cubicBezTo>
                  <a:cubicBezTo>
                    <a:pt x="23004" y="59"/>
                    <a:pt x="20539" y="59"/>
                    <a:pt x="20539" y="2539"/>
                  </a:cubicBezTo>
                  <a:cubicBezTo>
                    <a:pt x="20539" y="4665"/>
                    <a:pt x="22300" y="4842"/>
                    <a:pt x="23180" y="5019"/>
                  </a:cubicBezTo>
                  <a:cubicBezTo>
                    <a:pt x="26878" y="5550"/>
                    <a:pt x="30224" y="6082"/>
                    <a:pt x="34627" y="16179"/>
                  </a:cubicBezTo>
                  <a:lnTo>
                    <a:pt x="55584" y="65777"/>
                  </a:lnTo>
                  <a:lnTo>
                    <a:pt x="3632" y="112895"/>
                  </a:lnTo>
                  <a:cubicBezTo>
                    <a:pt x="1519" y="114666"/>
                    <a:pt x="110" y="116083"/>
                    <a:pt x="110" y="119094"/>
                  </a:cubicBezTo>
                  <a:cubicBezTo>
                    <a:pt x="110" y="123346"/>
                    <a:pt x="3632" y="125117"/>
                    <a:pt x="6098" y="125117"/>
                  </a:cubicBezTo>
                  <a:cubicBezTo>
                    <a:pt x="9444" y="125117"/>
                    <a:pt x="11557" y="122814"/>
                    <a:pt x="12086" y="122283"/>
                  </a:cubicBezTo>
                  <a:lnTo>
                    <a:pt x="58225" y="72331"/>
                  </a:lnTo>
                  <a:close/>
                </a:path>
              </a:pathLst>
            </a:custGeom>
            <a:solidFill>
              <a:srgbClr val="000000"/>
            </a:solidFill>
            <a:ln w="25252"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EF332A12-333B-BD33-A2D5-CFF8BA45D8FA}"/>
                </a:ext>
              </a:extLst>
            </p:cNvPr>
            <p:cNvSpPr/>
            <p:nvPr>
              <p:custDataLst>
                <p:tags r:id="rId37"/>
              </p:custDataLst>
            </p:nvPr>
          </p:nvSpPr>
          <p:spPr>
            <a:xfrm>
              <a:off x="5459307" y="3909539"/>
              <a:ext cx="75725" cy="177135"/>
            </a:xfrm>
            <a:custGeom>
              <a:avLst/>
              <a:gdLst>
                <a:gd name="connsiteX0" fmla="*/ 74784 w 75725"/>
                <a:gd name="connsiteY0" fmla="*/ 7853 h 177135"/>
                <a:gd name="connsiteX1" fmla="*/ 75841 w 75725"/>
                <a:gd name="connsiteY1" fmla="*/ 4488 h 177135"/>
                <a:gd name="connsiteX2" fmla="*/ 71614 w 75725"/>
                <a:gd name="connsiteY2" fmla="*/ 59 h 177135"/>
                <a:gd name="connsiteX3" fmla="*/ 66859 w 75725"/>
                <a:gd name="connsiteY3" fmla="*/ 4488 h 177135"/>
                <a:gd name="connsiteX4" fmla="*/ 1172 w 75725"/>
                <a:gd name="connsiteY4" fmla="*/ 169401 h 177135"/>
                <a:gd name="connsiteX5" fmla="*/ 115 w 75725"/>
                <a:gd name="connsiteY5" fmla="*/ 172767 h 177135"/>
                <a:gd name="connsiteX6" fmla="*/ 4342 w 75725"/>
                <a:gd name="connsiteY6" fmla="*/ 177195 h 177135"/>
                <a:gd name="connsiteX7" fmla="*/ 9096 w 75725"/>
                <a:gd name="connsiteY7" fmla="*/ 172767 h 177135"/>
                <a:gd name="connsiteX8" fmla="*/ 74784 w 75725"/>
                <a:gd name="connsiteY8" fmla="*/ 7853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725" h="177135">
                  <a:moveTo>
                    <a:pt x="74784" y="7853"/>
                  </a:moveTo>
                  <a:cubicBezTo>
                    <a:pt x="75841" y="5550"/>
                    <a:pt x="75841" y="5196"/>
                    <a:pt x="75841" y="4488"/>
                  </a:cubicBezTo>
                  <a:cubicBezTo>
                    <a:pt x="75841" y="1653"/>
                    <a:pt x="73551" y="59"/>
                    <a:pt x="71614" y="59"/>
                  </a:cubicBezTo>
                  <a:cubicBezTo>
                    <a:pt x="68620" y="59"/>
                    <a:pt x="67740" y="2185"/>
                    <a:pt x="66859" y="4488"/>
                  </a:cubicBezTo>
                  <a:lnTo>
                    <a:pt x="1172" y="169401"/>
                  </a:lnTo>
                  <a:cubicBezTo>
                    <a:pt x="115" y="171704"/>
                    <a:pt x="115" y="172058"/>
                    <a:pt x="115" y="172767"/>
                  </a:cubicBezTo>
                  <a:cubicBezTo>
                    <a:pt x="115" y="175601"/>
                    <a:pt x="2404" y="177195"/>
                    <a:pt x="4342" y="177195"/>
                  </a:cubicBezTo>
                  <a:cubicBezTo>
                    <a:pt x="7335" y="177195"/>
                    <a:pt x="8216" y="175069"/>
                    <a:pt x="9096" y="172767"/>
                  </a:cubicBezTo>
                  <a:lnTo>
                    <a:pt x="74784" y="7853"/>
                  </a:lnTo>
                  <a:close/>
                </a:path>
              </a:pathLst>
            </a:custGeom>
            <a:solidFill>
              <a:srgbClr val="000000"/>
            </a:solidFill>
            <a:ln w="25252" cap="flat">
              <a:no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73777354-0AE4-BA7D-1B5E-EC406C403D9A}"/>
                </a:ext>
              </a:extLst>
            </p:cNvPr>
            <p:cNvSpPr/>
            <p:nvPr>
              <p:custDataLst>
                <p:tags r:id="rId38"/>
              </p:custDataLst>
            </p:nvPr>
          </p:nvSpPr>
          <p:spPr>
            <a:xfrm>
              <a:off x="5557630" y="3964274"/>
              <a:ext cx="104959" cy="116023"/>
            </a:xfrm>
            <a:custGeom>
              <a:avLst/>
              <a:gdLst>
                <a:gd name="connsiteX0" fmla="*/ 824 w 104959"/>
                <a:gd name="connsiteY0" fmla="*/ 106695 h 116023"/>
                <a:gd name="connsiteX1" fmla="*/ 119 w 104959"/>
                <a:gd name="connsiteY1" fmla="*/ 110415 h 116023"/>
                <a:gd name="connsiteX2" fmla="*/ 6107 w 104959"/>
                <a:gd name="connsiteY2" fmla="*/ 116083 h 116023"/>
                <a:gd name="connsiteX3" fmla="*/ 14560 w 104959"/>
                <a:gd name="connsiteY3" fmla="*/ 107226 h 116023"/>
                <a:gd name="connsiteX4" fmla="*/ 22661 w 104959"/>
                <a:gd name="connsiteY4" fmla="*/ 74810 h 116023"/>
                <a:gd name="connsiteX5" fmla="*/ 41504 w 104959"/>
                <a:gd name="connsiteY5" fmla="*/ 79947 h 116023"/>
                <a:gd name="connsiteX6" fmla="*/ 66863 w 104959"/>
                <a:gd name="connsiteY6" fmla="*/ 67194 h 116023"/>
                <a:gd name="connsiteX7" fmla="*/ 85002 w 104959"/>
                <a:gd name="connsiteY7" fmla="*/ 79947 h 116023"/>
                <a:gd name="connsiteX8" fmla="*/ 98915 w 104959"/>
                <a:gd name="connsiteY8" fmla="*/ 70559 h 116023"/>
                <a:gd name="connsiteX9" fmla="*/ 105078 w 104959"/>
                <a:gd name="connsiteY9" fmla="*/ 52846 h 116023"/>
                <a:gd name="connsiteX10" fmla="*/ 102261 w 104959"/>
                <a:gd name="connsiteY10" fmla="*/ 50543 h 116023"/>
                <a:gd name="connsiteX11" fmla="*/ 98386 w 104959"/>
                <a:gd name="connsiteY11" fmla="*/ 56034 h 116023"/>
                <a:gd name="connsiteX12" fmla="*/ 85531 w 104959"/>
                <a:gd name="connsiteY12" fmla="*/ 74988 h 116023"/>
                <a:gd name="connsiteX13" fmla="*/ 79719 w 104959"/>
                <a:gd name="connsiteY13" fmla="*/ 66308 h 116023"/>
                <a:gd name="connsiteX14" fmla="*/ 82361 w 104959"/>
                <a:gd name="connsiteY14" fmla="*/ 52314 h 116023"/>
                <a:gd name="connsiteX15" fmla="*/ 86235 w 104959"/>
                <a:gd name="connsiteY15" fmla="*/ 36372 h 116023"/>
                <a:gd name="connsiteX16" fmla="*/ 90285 w 104959"/>
                <a:gd name="connsiteY16" fmla="*/ 20607 h 116023"/>
                <a:gd name="connsiteX17" fmla="*/ 93279 w 104959"/>
                <a:gd name="connsiteY17" fmla="*/ 7499 h 116023"/>
                <a:gd name="connsiteX18" fmla="*/ 87468 w 104959"/>
                <a:gd name="connsiteY18" fmla="*/ 1830 h 116023"/>
                <a:gd name="connsiteX19" fmla="*/ 80247 w 104959"/>
                <a:gd name="connsiteY19" fmla="*/ 6082 h 116023"/>
                <a:gd name="connsiteX20" fmla="*/ 77430 w 104959"/>
                <a:gd name="connsiteY20" fmla="*/ 16356 h 116023"/>
                <a:gd name="connsiteX21" fmla="*/ 73731 w 104959"/>
                <a:gd name="connsiteY21" fmla="*/ 31058 h 116023"/>
                <a:gd name="connsiteX22" fmla="*/ 68272 w 104959"/>
                <a:gd name="connsiteY22" fmla="*/ 53200 h 116023"/>
                <a:gd name="connsiteX23" fmla="*/ 65454 w 104959"/>
                <a:gd name="connsiteY23" fmla="*/ 60285 h 116023"/>
                <a:gd name="connsiteX24" fmla="*/ 42208 w 104959"/>
                <a:gd name="connsiteY24" fmla="*/ 74988 h 116023"/>
                <a:gd name="connsiteX25" fmla="*/ 27768 w 104959"/>
                <a:gd name="connsiteY25" fmla="*/ 59222 h 116023"/>
                <a:gd name="connsiteX26" fmla="*/ 30762 w 104959"/>
                <a:gd name="connsiteY26" fmla="*/ 42749 h 116023"/>
                <a:gd name="connsiteX27" fmla="*/ 34636 w 104959"/>
                <a:gd name="connsiteY27" fmla="*/ 26807 h 116023"/>
                <a:gd name="connsiteX28" fmla="*/ 37101 w 104959"/>
                <a:gd name="connsiteY28" fmla="*/ 16887 h 116023"/>
                <a:gd name="connsiteX29" fmla="*/ 39743 w 104959"/>
                <a:gd name="connsiteY29" fmla="*/ 5727 h 116023"/>
                <a:gd name="connsiteX30" fmla="*/ 33755 w 104959"/>
                <a:gd name="connsiteY30" fmla="*/ 59 h 116023"/>
                <a:gd name="connsiteX31" fmla="*/ 25302 w 104959"/>
                <a:gd name="connsiteY31" fmla="*/ 8385 h 116023"/>
                <a:gd name="connsiteX32" fmla="*/ 824 w 104959"/>
                <a:gd name="connsiteY32" fmla="*/ 106695 h 116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4959" h="116023">
                  <a:moveTo>
                    <a:pt x="824" y="106695"/>
                  </a:moveTo>
                  <a:cubicBezTo>
                    <a:pt x="119" y="109352"/>
                    <a:pt x="119" y="110238"/>
                    <a:pt x="119" y="110415"/>
                  </a:cubicBezTo>
                  <a:cubicBezTo>
                    <a:pt x="119" y="114312"/>
                    <a:pt x="3289" y="116083"/>
                    <a:pt x="6107" y="116083"/>
                  </a:cubicBezTo>
                  <a:cubicBezTo>
                    <a:pt x="12447" y="116083"/>
                    <a:pt x="13855" y="110238"/>
                    <a:pt x="14560" y="107226"/>
                  </a:cubicBezTo>
                  <a:cubicBezTo>
                    <a:pt x="14912" y="106341"/>
                    <a:pt x="18434" y="92170"/>
                    <a:pt x="22661" y="74810"/>
                  </a:cubicBezTo>
                  <a:cubicBezTo>
                    <a:pt x="28120" y="78530"/>
                    <a:pt x="35164" y="79947"/>
                    <a:pt x="41504" y="79947"/>
                  </a:cubicBezTo>
                  <a:cubicBezTo>
                    <a:pt x="56649" y="79947"/>
                    <a:pt x="66511" y="67548"/>
                    <a:pt x="66863" y="67194"/>
                  </a:cubicBezTo>
                  <a:cubicBezTo>
                    <a:pt x="70209" y="79416"/>
                    <a:pt x="82361" y="79947"/>
                    <a:pt x="85002" y="79947"/>
                  </a:cubicBezTo>
                  <a:cubicBezTo>
                    <a:pt x="91342" y="79947"/>
                    <a:pt x="95745" y="76050"/>
                    <a:pt x="98915" y="70559"/>
                  </a:cubicBezTo>
                  <a:cubicBezTo>
                    <a:pt x="102789" y="63651"/>
                    <a:pt x="105078" y="53554"/>
                    <a:pt x="105078" y="52846"/>
                  </a:cubicBezTo>
                  <a:cubicBezTo>
                    <a:pt x="105078" y="50543"/>
                    <a:pt x="102789" y="50543"/>
                    <a:pt x="102261" y="50543"/>
                  </a:cubicBezTo>
                  <a:cubicBezTo>
                    <a:pt x="99795" y="50543"/>
                    <a:pt x="99619" y="51251"/>
                    <a:pt x="98386" y="56034"/>
                  </a:cubicBezTo>
                  <a:cubicBezTo>
                    <a:pt x="96273" y="64537"/>
                    <a:pt x="92927" y="74988"/>
                    <a:pt x="85531" y="74988"/>
                  </a:cubicBezTo>
                  <a:cubicBezTo>
                    <a:pt x="80952" y="74988"/>
                    <a:pt x="79719" y="71091"/>
                    <a:pt x="79719" y="66308"/>
                  </a:cubicBezTo>
                  <a:cubicBezTo>
                    <a:pt x="79719" y="63297"/>
                    <a:pt x="81128" y="56920"/>
                    <a:pt x="82361" y="52314"/>
                  </a:cubicBezTo>
                  <a:cubicBezTo>
                    <a:pt x="83593" y="47532"/>
                    <a:pt x="85354" y="40269"/>
                    <a:pt x="86235" y="36372"/>
                  </a:cubicBezTo>
                  <a:lnTo>
                    <a:pt x="90285" y="20607"/>
                  </a:lnTo>
                  <a:cubicBezTo>
                    <a:pt x="91342" y="16179"/>
                    <a:pt x="93279" y="8385"/>
                    <a:pt x="93279" y="7499"/>
                  </a:cubicBezTo>
                  <a:cubicBezTo>
                    <a:pt x="93279" y="3956"/>
                    <a:pt x="90461" y="1830"/>
                    <a:pt x="87468" y="1830"/>
                  </a:cubicBezTo>
                  <a:cubicBezTo>
                    <a:pt x="85531" y="1830"/>
                    <a:pt x="82185" y="2716"/>
                    <a:pt x="80247" y="6082"/>
                  </a:cubicBezTo>
                  <a:cubicBezTo>
                    <a:pt x="79719" y="7145"/>
                    <a:pt x="78310" y="12813"/>
                    <a:pt x="77430" y="16356"/>
                  </a:cubicBezTo>
                  <a:lnTo>
                    <a:pt x="73731" y="31058"/>
                  </a:lnTo>
                  <a:lnTo>
                    <a:pt x="68272" y="53200"/>
                  </a:lnTo>
                  <a:cubicBezTo>
                    <a:pt x="67039" y="57628"/>
                    <a:pt x="67039" y="57983"/>
                    <a:pt x="65454" y="60285"/>
                  </a:cubicBezTo>
                  <a:cubicBezTo>
                    <a:pt x="59995" y="68079"/>
                    <a:pt x="52246" y="74988"/>
                    <a:pt x="42208" y="74988"/>
                  </a:cubicBezTo>
                  <a:cubicBezTo>
                    <a:pt x="27768" y="74988"/>
                    <a:pt x="27768" y="62411"/>
                    <a:pt x="27768" y="59222"/>
                  </a:cubicBezTo>
                  <a:cubicBezTo>
                    <a:pt x="27768" y="54617"/>
                    <a:pt x="28296" y="52314"/>
                    <a:pt x="30762" y="42749"/>
                  </a:cubicBezTo>
                  <a:cubicBezTo>
                    <a:pt x="32523" y="34955"/>
                    <a:pt x="32875" y="33715"/>
                    <a:pt x="34636" y="26807"/>
                  </a:cubicBezTo>
                  <a:lnTo>
                    <a:pt x="37101" y="16887"/>
                  </a:lnTo>
                  <a:cubicBezTo>
                    <a:pt x="37982" y="13167"/>
                    <a:pt x="39743" y="6436"/>
                    <a:pt x="39743" y="5727"/>
                  </a:cubicBezTo>
                  <a:cubicBezTo>
                    <a:pt x="39743" y="2539"/>
                    <a:pt x="37277" y="59"/>
                    <a:pt x="33755" y="59"/>
                  </a:cubicBezTo>
                  <a:cubicBezTo>
                    <a:pt x="27416" y="59"/>
                    <a:pt x="25831" y="6259"/>
                    <a:pt x="25302" y="8385"/>
                  </a:cubicBezTo>
                  <a:lnTo>
                    <a:pt x="824" y="106695"/>
                  </a:lnTo>
                  <a:close/>
                </a:path>
              </a:pathLst>
            </a:custGeom>
            <a:solidFill>
              <a:srgbClr val="000000"/>
            </a:solidFill>
            <a:ln w="25252"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E61C2399-0C49-BC9B-B398-05B593B1CB9F}"/>
                </a:ext>
              </a:extLst>
            </p:cNvPr>
            <p:cNvSpPr/>
            <p:nvPr>
              <p:custDataLst>
                <p:tags r:id="rId39"/>
              </p:custDataLst>
            </p:nvPr>
          </p:nvSpPr>
          <p:spPr>
            <a:xfrm>
              <a:off x="4091744" y="4401600"/>
              <a:ext cx="131324" cy="160940"/>
            </a:xfrm>
            <a:custGeom>
              <a:avLst/>
              <a:gdLst>
                <a:gd name="connsiteX0" fmla="*/ 19433 w 131324"/>
                <a:gd name="connsiteY0" fmla="*/ 142799 h 160940"/>
                <a:gd name="connsiteX1" fmla="*/ 5848 w 131324"/>
                <a:gd name="connsiteY1" fmla="*/ 153174 h 160940"/>
                <a:gd name="connsiteX2" fmla="*/ 62 w 131324"/>
                <a:gd name="connsiteY2" fmla="*/ 157982 h 160940"/>
                <a:gd name="connsiteX3" fmla="*/ 3332 w 131324"/>
                <a:gd name="connsiteY3" fmla="*/ 161018 h 160940"/>
                <a:gd name="connsiteX4" fmla="*/ 24465 w 131324"/>
                <a:gd name="connsiteY4" fmla="*/ 160259 h 160940"/>
                <a:gd name="connsiteX5" fmla="*/ 49371 w 131324"/>
                <a:gd name="connsiteY5" fmla="*/ 161018 h 160940"/>
                <a:gd name="connsiteX6" fmla="*/ 53900 w 131324"/>
                <a:gd name="connsiteY6" fmla="*/ 155957 h 160940"/>
                <a:gd name="connsiteX7" fmla="*/ 47862 w 131324"/>
                <a:gd name="connsiteY7" fmla="*/ 153174 h 160940"/>
                <a:gd name="connsiteX8" fmla="*/ 35283 w 131324"/>
                <a:gd name="connsiteY8" fmla="*/ 149125 h 160940"/>
                <a:gd name="connsiteX9" fmla="*/ 47610 w 131324"/>
                <a:gd name="connsiteY9" fmla="*/ 98515 h 160940"/>
                <a:gd name="connsiteX10" fmla="*/ 70756 w 131324"/>
                <a:gd name="connsiteY10" fmla="*/ 114710 h 160940"/>
                <a:gd name="connsiteX11" fmla="*/ 131386 w 131324"/>
                <a:gd name="connsiteY11" fmla="*/ 40566 h 160940"/>
                <a:gd name="connsiteX12" fmla="*/ 97926 w 131324"/>
                <a:gd name="connsiteY12" fmla="*/ 78 h 160940"/>
                <a:gd name="connsiteX13" fmla="*/ 64969 w 131324"/>
                <a:gd name="connsiteY13" fmla="*/ 19057 h 160940"/>
                <a:gd name="connsiteX14" fmla="*/ 42327 w 131324"/>
                <a:gd name="connsiteY14" fmla="*/ 78 h 160940"/>
                <a:gd name="connsiteX15" fmla="*/ 23710 w 131324"/>
                <a:gd name="connsiteY15" fmla="*/ 14502 h 160940"/>
                <a:gd name="connsiteX16" fmla="*/ 15911 w 131324"/>
                <a:gd name="connsiteY16" fmla="*/ 39048 h 160940"/>
                <a:gd name="connsiteX17" fmla="*/ 18930 w 131324"/>
                <a:gd name="connsiteY17" fmla="*/ 41578 h 160940"/>
                <a:gd name="connsiteX18" fmla="*/ 23207 w 131324"/>
                <a:gd name="connsiteY18" fmla="*/ 35758 h 160940"/>
                <a:gd name="connsiteX19" fmla="*/ 41572 w 131324"/>
                <a:gd name="connsiteY19" fmla="*/ 5645 h 160940"/>
                <a:gd name="connsiteX20" fmla="*/ 49371 w 131324"/>
                <a:gd name="connsiteY20" fmla="*/ 17285 h 160940"/>
                <a:gd name="connsiteX21" fmla="*/ 47610 w 131324"/>
                <a:gd name="connsiteY21" fmla="*/ 30191 h 160940"/>
                <a:gd name="connsiteX22" fmla="*/ 19433 w 131324"/>
                <a:gd name="connsiteY22" fmla="*/ 142799 h 160940"/>
                <a:gd name="connsiteX23" fmla="*/ 63711 w 131324"/>
                <a:gd name="connsiteY23" fmla="*/ 32974 h 160940"/>
                <a:gd name="connsiteX24" fmla="*/ 76794 w 131324"/>
                <a:gd name="connsiteY24" fmla="*/ 15261 h 160940"/>
                <a:gd name="connsiteX25" fmla="*/ 97172 w 131324"/>
                <a:gd name="connsiteY25" fmla="*/ 5645 h 160940"/>
                <a:gd name="connsiteX26" fmla="*/ 113273 w 131324"/>
                <a:gd name="connsiteY26" fmla="*/ 29432 h 160940"/>
                <a:gd name="connsiteX27" fmla="*/ 100442 w 131324"/>
                <a:gd name="connsiteY27" fmla="*/ 83078 h 160940"/>
                <a:gd name="connsiteX28" fmla="*/ 70504 w 131324"/>
                <a:gd name="connsiteY28" fmla="*/ 109143 h 160940"/>
                <a:gd name="connsiteX29" fmla="*/ 50629 w 131324"/>
                <a:gd name="connsiteY29" fmla="*/ 86621 h 160940"/>
                <a:gd name="connsiteX30" fmla="*/ 51384 w 131324"/>
                <a:gd name="connsiteY30" fmla="*/ 82572 h 160940"/>
                <a:gd name="connsiteX31" fmla="*/ 63711 w 131324"/>
                <a:gd name="connsiteY31" fmla="*/ 32974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1324" h="160940">
                  <a:moveTo>
                    <a:pt x="19433" y="142799"/>
                  </a:moveTo>
                  <a:cubicBezTo>
                    <a:pt x="17421" y="151402"/>
                    <a:pt x="16918" y="153174"/>
                    <a:pt x="5848" y="153174"/>
                  </a:cubicBezTo>
                  <a:cubicBezTo>
                    <a:pt x="2829" y="153174"/>
                    <a:pt x="62" y="153174"/>
                    <a:pt x="62" y="157982"/>
                  </a:cubicBezTo>
                  <a:cubicBezTo>
                    <a:pt x="62" y="160006"/>
                    <a:pt x="1320" y="161018"/>
                    <a:pt x="3332" y="161018"/>
                  </a:cubicBezTo>
                  <a:cubicBezTo>
                    <a:pt x="10125" y="161018"/>
                    <a:pt x="17421" y="160259"/>
                    <a:pt x="24465" y="160259"/>
                  </a:cubicBezTo>
                  <a:cubicBezTo>
                    <a:pt x="32767" y="160259"/>
                    <a:pt x="41321" y="161018"/>
                    <a:pt x="49371" y="161018"/>
                  </a:cubicBezTo>
                  <a:cubicBezTo>
                    <a:pt x="50629" y="161018"/>
                    <a:pt x="53900" y="161018"/>
                    <a:pt x="53900" y="155957"/>
                  </a:cubicBezTo>
                  <a:cubicBezTo>
                    <a:pt x="53900" y="153174"/>
                    <a:pt x="51384" y="153174"/>
                    <a:pt x="47862" y="153174"/>
                  </a:cubicBezTo>
                  <a:cubicBezTo>
                    <a:pt x="35283" y="153174"/>
                    <a:pt x="35283" y="151402"/>
                    <a:pt x="35283" y="149125"/>
                  </a:cubicBezTo>
                  <a:cubicBezTo>
                    <a:pt x="35283" y="146088"/>
                    <a:pt x="45849" y="104841"/>
                    <a:pt x="47610" y="98515"/>
                  </a:cubicBezTo>
                  <a:cubicBezTo>
                    <a:pt x="50881" y="105853"/>
                    <a:pt x="57925" y="114710"/>
                    <a:pt x="70756" y="114710"/>
                  </a:cubicBezTo>
                  <a:cubicBezTo>
                    <a:pt x="99939" y="114710"/>
                    <a:pt x="131386" y="77764"/>
                    <a:pt x="131386" y="40566"/>
                  </a:cubicBezTo>
                  <a:cubicBezTo>
                    <a:pt x="131386" y="16779"/>
                    <a:pt x="117046" y="78"/>
                    <a:pt x="97926" y="78"/>
                  </a:cubicBezTo>
                  <a:cubicBezTo>
                    <a:pt x="85347" y="78"/>
                    <a:pt x="73271" y="9188"/>
                    <a:pt x="64969" y="19057"/>
                  </a:cubicBezTo>
                  <a:cubicBezTo>
                    <a:pt x="62454" y="5392"/>
                    <a:pt x="51636" y="78"/>
                    <a:pt x="42327" y="78"/>
                  </a:cubicBezTo>
                  <a:cubicBezTo>
                    <a:pt x="30755" y="78"/>
                    <a:pt x="25974" y="9947"/>
                    <a:pt x="23710" y="14502"/>
                  </a:cubicBezTo>
                  <a:cubicBezTo>
                    <a:pt x="19182" y="23105"/>
                    <a:pt x="15911" y="38288"/>
                    <a:pt x="15911" y="39048"/>
                  </a:cubicBezTo>
                  <a:cubicBezTo>
                    <a:pt x="15911" y="41578"/>
                    <a:pt x="18427" y="41578"/>
                    <a:pt x="18930" y="41578"/>
                  </a:cubicBezTo>
                  <a:cubicBezTo>
                    <a:pt x="21446" y="41578"/>
                    <a:pt x="21698" y="41325"/>
                    <a:pt x="23207" y="35758"/>
                  </a:cubicBezTo>
                  <a:cubicBezTo>
                    <a:pt x="27484" y="17791"/>
                    <a:pt x="32516" y="5645"/>
                    <a:pt x="41572" y="5645"/>
                  </a:cubicBezTo>
                  <a:cubicBezTo>
                    <a:pt x="45849" y="5645"/>
                    <a:pt x="49371" y="7669"/>
                    <a:pt x="49371" y="17285"/>
                  </a:cubicBezTo>
                  <a:cubicBezTo>
                    <a:pt x="49371" y="23105"/>
                    <a:pt x="48617" y="25889"/>
                    <a:pt x="47610" y="30191"/>
                  </a:cubicBezTo>
                  <a:lnTo>
                    <a:pt x="19433" y="142799"/>
                  </a:lnTo>
                  <a:close/>
                  <a:moveTo>
                    <a:pt x="63711" y="32974"/>
                  </a:moveTo>
                  <a:cubicBezTo>
                    <a:pt x="65473" y="26142"/>
                    <a:pt x="72265" y="19057"/>
                    <a:pt x="76794" y="15261"/>
                  </a:cubicBezTo>
                  <a:cubicBezTo>
                    <a:pt x="85599" y="7416"/>
                    <a:pt x="92895" y="5645"/>
                    <a:pt x="97172" y="5645"/>
                  </a:cubicBezTo>
                  <a:cubicBezTo>
                    <a:pt x="107235" y="5645"/>
                    <a:pt x="113273" y="14502"/>
                    <a:pt x="113273" y="29432"/>
                  </a:cubicBezTo>
                  <a:cubicBezTo>
                    <a:pt x="113273" y="44362"/>
                    <a:pt x="104971" y="73463"/>
                    <a:pt x="100442" y="83078"/>
                  </a:cubicBezTo>
                  <a:cubicBezTo>
                    <a:pt x="91888" y="100792"/>
                    <a:pt x="79813" y="109143"/>
                    <a:pt x="70504" y="109143"/>
                  </a:cubicBezTo>
                  <a:cubicBezTo>
                    <a:pt x="53900" y="109143"/>
                    <a:pt x="50629" y="88139"/>
                    <a:pt x="50629" y="86621"/>
                  </a:cubicBezTo>
                  <a:cubicBezTo>
                    <a:pt x="50629" y="86115"/>
                    <a:pt x="50629" y="85609"/>
                    <a:pt x="51384" y="82572"/>
                  </a:cubicBezTo>
                  <a:lnTo>
                    <a:pt x="63711" y="32974"/>
                  </a:lnTo>
                  <a:close/>
                </a:path>
              </a:pathLst>
            </a:custGeom>
            <a:solidFill>
              <a:srgbClr val="000000"/>
            </a:solidFill>
            <a:ln w="25252"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104A5D90-2F41-67EC-A337-D22CD9A41D3C}"/>
                </a:ext>
              </a:extLst>
            </p:cNvPr>
            <p:cNvSpPr/>
            <p:nvPr>
              <p:custDataLst>
                <p:tags r:id="rId40"/>
              </p:custDataLst>
            </p:nvPr>
          </p:nvSpPr>
          <p:spPr>
            <a:xfrm>
              <a:off x="4234648" y="4473289"/>
              <a:ext cx="107600" cy="79888"/>
            </a:xfrm>
            <a:custGeom>
              <a:avLst/>
              <a:gdLst>
                <a:gd name="connsiteX0" fmla="*/ 13275 w 107600"/>
                <a:gd name="connsiteY0" fmla="*/ 67037 h 79888"/>
                <a:gd name="connsiteX1" fmla="*/ 11514 w 107600"/>
                <a:gd name="connsiteY1" fmla="*/ 74299 h 79888"/>
                <a:gd name="connsiteX2" fmla="*/ 17501 w 107600"/>
                <a:gd name="connsiteY2" fmla="*/ 79967 h 79888"/>
                <a:gd name="connsiteX3" fmla="*/ 24369 w 107600"/>
                <a:gd name="connsiteY3" fmla="*/ 76070 h 79888"/>
                <a:gd name="connsiteX4" fmla="*/ 27539 w 107600"/>
                <a:gd name="connsiteY4" fmla="*/ 65088 h 79888"/>
                <a:gd name="connsiteX5" fmla="*/ 31414 w 107600"/>
                <a:gd name="connsiteY5" fmla="*/ 49146 h 79888"/>
                <a:gd name="connsiteX6" fmla="*/ 34407 w 107600"/>
                <a:gd name="connsiteY6" fmla="*/ 37278 h 79888"/>
                <a:gd name="connsiteX7" fmla="*/ 41804 w 107600"/>
                <a:gd name="connsiteY7" fmla="*/ 21335 h 79888"/>
                <a:gd name="connsiteX8" fmla="*/ 68220 w 107600"/>
                <a:gd name="connsiteY8" fmla="*/ 5039 h 79888"/>
                <a:gd name="connsiteX9" fmla="*/ 78610 w 107600"/>
                <a:gd name="connsiteY9" fmla="*/ 17438 h 79888"/>
                <a:gd name="connsiteX10" fmla="*/ 68220 w 107600"/>
                <a:gd name="connsiteY10" fmla="*/ 55168 h 79888"/>
                <a:gd name="connsiteX11" fmla="*/ 65578 w 107600"/>
                <a:gd name="connsiteY11" fmla="*/ 64734 h 79888"/>
                <a:gd name="connsiteX12" fmla="*/ 82308 w 107600"/>
                <a:gd name="connsiteY12" fmla="*/ 79967 h 79888"/>
                <a:gd name="connsiteX13" fmla="*/ 107667 w 107600"/>
                <a:gd name="connsiteY13" fmla="*/ 52866 h 79888"/>
                <a:gd name="connsiteX14" fmla="*/ 104850 w 107600"/>
                <a:gd name="connsiteY14" fmla="*/ 50563 h 79888"/>
                <a:gd name="connsiteX15" fmla="*/ 101504 w 107600"/>
                <a:gd name="connsiteY15" fmla="*/ 53574 h 79888"/>
                <a:gd name="connsiteX16" fmla="*/ 82837 w 107600"/>
                <a:gd name="connsiteY16" fmla="*/ 75008 h 79888"/>
                <a:gd name="connsiteX17" fmla="*/ 78434 w 107600"/>
                <a:gd name="connsiteY17" fmla="*/ 68808 h 79888"/>
                <a:gd name="connsiteX18" fmla="*/ 82484 w 107600"/>
                <a:gd name="connsiteY18" fmla="*/ 54460 h 79888"/>
                <a:gd name="connsiteX19" fmla="*/ 91818 w 107600"/>
                <a:gd name="connsiteY19" fmla="*/ 20273 h 79888"/>
                <a:gd name="connsiteX20" fmla="*/ 68924 w 107600"/>
                <a:gd name="connsiteY20" fmla="*/ 79 h 79888"/>
                <a:gd name="connsiteX21" fmla="*/ 39162 w 107600"/>
                <a:gd name="connsiteY21" fmla="*/ 16199 h 79888"/>
                <a:gd name="connsiteX22" fmla="*/ 20319 w 107600"/>
                <a:gd name="connsiteY22" fmla="*/ 79 h 79888"/>
                <a:gd name="connsiteX23" fmla="*/ 6407 w 107600"/>
                <a:gd name="connsiteY23" fmla="*/ 9645 h 79888"/>
                <a:gd name="connsiteX24" fmla="*/ 67 w 107600"/>
                <a:gd name="connsiteY24" fmla="*/ 27181 h 79888"/>
                <a:gd name="connsiteX25" fmla="*/ 3061 w 107600"/>
                <a:gd name="connsiteY25" fmla="*/ 29484 h 79888"/>
                <a:gd name="connsiteX26" fmla="*/ 6935 w 107600"/>
                <a:gd name="connsiteY26" fmla="*/ 24170 h 79888"/>
                <a:gd name="connsiteX27" fmla="*/ 19791 w 107600"/>
                <a:gd name="connsiteY27" fmla="*/ 5039 h 79888"/>
                <a:gd name="connsiteX28" fmla="*/ 25602 w 107600"/>
                <a:gd name="connsiteY28" fmla="*/ 13719 h 79888"/>
                <a:gd name="connsiteX29" fmla="*/ 22784 w 107600"/>
                <a:gd name="connsiteY29" fmla="*/ 28421 h 79888"/>
                <a:gd name="connsiteX30" fmla="*/ 18910 w 107600"/>
                <a:gd name="connsiteY30" fmla="*/ 44363 h 79888"/>
                <a:gd name="connsiteX31" fmla="*/ 13275 w 107600"/>
                <a:gd name="connsiteY31" fmla="*/ 67037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7600" h="79888">
                  <a:moveTo>
                    <a:pt x="13275" y="67037"/>
                  </a:moveTo>
                  <a:cubicBezTo>
                    <a:pt x="12570" y="69339"/>
                    <a:pt x="11514" y="73768"/>
                    <a:pt x="11514" y="74299"/>
                  </a:cubicBezTo>
                  <a:cubicBezTo>
                    <a:pt x="11514" y="78196"/>
                    <a:pt x="14684" y="79967"/>
                    <a:pt x="17501" y="79967"/>
                  </a:cubicBezTo>
                  <a:cubicBezTo>
                    <a:pt x="20671" y="79967"/>
                    <a:pt x="23489" y="77665"/>
                    <a:pt x="24369" y="76070"/>
                  </a:cubicBezTo>
                  <a:cubicBezTo>
                    <a:pt x="25250" y="74476"/>
                    <a:pt x="26659" y="68808"/>
                    <a:pt x="27539" y="65088"/>
                  </a:cubicBezTo>
                  <a:cubicBezTo>
                    <a:pt x="28420" y="61722"/>
                    <a:pt x="30357" y="53574"/>
                    <a:pt x="31414" y="49146"/>
                  </a:cubicBezTo>
                  <a:cubicBezTo>
                    <a:pt x="32470" y="45249"/>
                    <a:pt x="33527" y="41352"/>
                    <a:pt x="34407" y="37278"/>
                  </a:cubicBezTo>
                  <a:cubicBezTo>
                    <a:pt x="36345" y="30015"/>
                    <a:pt x="36697" y="28598"/>
                    <a:pt x="41804" y="21335"/>
                  </a:cubicBezTo>
                  <a:cubicBezTo>
                    <a:pt x="46735" y="14250"/>
                    <a:pt x="55012" y="5039"/>
                    <a:pt x="68220" y="5039"/>
                  </a:cubicBezTo>
                  <a:cubicBezTo>
                    <a:pt x="78434" y="5039"/>
                    <a:pt x="78610" y="14073"/>
                    <a:pt x="78610" y="17438"/>
                  </a:cubicBezTo>
                  <a:cubicBezTo>
                    <a:pt x="78610" y="28067"/>
                    <a:pt x="71037" y="47729"/>
                    <a:pt x="68220" y="55168"/>
                  </a:cubicBezTo>
                  <a:cubicBezTo>
                    <a:pt x="66283" y="60128"/>
                    <a:pt x="65578" y="61722"/>
                    <a:pt x="65578" y="64734"/>
                  </a:cubicBezTo>
                  <a:cubicBezTo>
                    <a:pt x="65578" y="74122"/>
                    <a:pt x="73327" y="79967"/>
                    <a:pt x="82308" y="79967"/>
                  </a:cubicBezTo>
                  <a:cubicBezTo>
                    <a:pt x="99919" y="79967"/>
                    <a:pt x="107667" y="55523"/>
                    <a:pt x="107667" y="52866"/>
                  </a:cubicBezTo>
                  <a:cubicBezTo>
                    <a:pt x="107667" y="50563"/>
                    <a:pt x="105378" y="50563"/>
                    <a:pt x="104850" y="50563"/>
                  </a:cubicBezTo>
                  <a:cubicBezTo>
                    <a:pt x="102384" y="50563"/>
                    <a:pt x="102208" y="51626"/>
                    <a:pt x="101504" y="53574"/>
                  </a:cubicBezTo>
                  <a:cubicBezTo>
                    <a:pt x="97453" y="67745"/>
                    <a:pt x="89881" y="75008"/>
                    <a:pt x="82837" y="75008"/>
                  </a:cubicBezTo>
                  <a:cubicBezTo>
                    <a:pt x="79138" y="75008"/>
                    <a:pt x="78434" y="72528"/>
                    <a:pt x="78434" y="68808"/>
                  </a:cubicBezTo>
                  <a:cubicBezTo>
                    <a:pt x="78434" y="64734"/>
                    <a:pt x="79314" y="62431"/>
                    <a:pt x="82484" y="54460"/>
                  </a:cubicBezTo>
                  <a:cubicBezTo>
                    <a:pt x="84598" y="48969"/>
                    <a:pt x="91818" y="30192"/>
                    <a:pt x="91818" y="20273"/>
                  </a:cubicBezTo>
                  <a:cubicBezTo>
                    <a:pt x="91818" y="3090"/>
                    <a:pt x="78258" y="79"/>
                    <a:pt x="68924" y="79"/>
                  </a:cubicBezTo>
                  <a:cubicBezTo>
                    <a:pt x="54307" y="79"/>
                    <a:pt x="44445" y="9113"/>
                    <a:pt x="39162" y="16199"/>
                  </a:cubicBezTo>
                  <a:cubicBezTo>
                    <a:pt x="37930" y="3976"/>
                    <a:pt x="27539" y="79"/>
                    <a:pt x="20319" y="79"/>
                  </a:cubicBezTo>
                  <a:cubicBezTo>
                    <a:pt x="12746" y="79"/>
                    <a:pt x="8696" y="5570"/>
                    <a:pt x="6407" y="9645"/>
                  </a:cubicBezTo>
                  <a:cubicBezTo>
                    <a:pt x="2532" y="16199"/>
                    <a:pt x="67" y="26295"/>
                    <a:pt x="67" y="27181"/>
                  </a:cubicBezTo>
                  <a:cubicBezTo>
                    <a:pt x="67" y="29484"/>
                    <a:pt x="2532" y="29484"/>
                    <a:pt x="3061" y="29484"/>
                  </a:cubicBezTo>
                  <a:cubicBezTo>
                    <a:pt x="5526" y="29484"/>
                    <a:pt x="5702" y="28952"/>
                    <a:pt x="6935" y="24170"/>
                  </a:cubicBezTo>
                  <a:cubicBezTo>
                    <a:pt x="9577" y="13719"/>
                    <a:pt x="12923" y="5039"/>
                    <a:pt x="19791" y="5039"/>
                  </a:cubicBezTo>
                  <a:cubicBezTo>
                    <a:pt x="24369" y="5039"/>
                    <a:pt x="25602" y="8936"/>
                    <a:pt x="25602" y="13719"/>
                  </a:cubicBezTo>
                  <a:cubicBezTo>
                    <a:pt x="25602" y="17084"/>
                    <a:pt x="24017" y="23638"/>
                    <a:pt x="22784" y="28421"/>
                  </a:cubicBezTo>
                  <a:cubicBezTo>
                    <a:pt x="21552" y="33204"/>
                    <a:pt x="19791" y="40466"/>
                    <a:pt x="18910" y="44363"/>
                  </a:cubicBezTo>
                  <a:lnTo>
                    <a:pt x="13275" y="67037"/>
                  </a:lnTo>
                  <a:close/>
                </a:path>
              </a:pathLst>
            </a:custGeom>
            <a:solidFill>
              <a:srgbClr val="000000"/>
            </a:solidFill>
            <a:ln w="25252"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7A0927FD-4D30-E29B-214E-71318410A01A}"/>
                </a:ext>
              </a:extLst>
            </p:cNvPr>
            <p:cNvSpPr/>
            <p:nvPr>
              <p:custDataLst>
                <p:tags r:id="rId41"/>
              </p:custDataLst>
            </p:nvPr>
          </p:nvSpPr>
          <p:spPr>
            <a:xfrm>
              <a:off x="4447284" y="4420579"/>
              <a:ext cx="167300" cy="59213"/>
            </a:xfrm>
            <a:custGeom>
              <a:avLst/>
              <a:gdLst>
                <a:gd name="connsiteX0" fmla="*/ 158822 w 167300"/>
                <a:gd name="connsiteY0" fmla="*/ 10200 h 59213"/>
                <a:gd name="connsiteX1" fmla="*/ 167376 w 167300"/>
                <a:gd name="connsiteY1" fmla="*/ 5139 h 59213"/>
                <a:gd name="connsiteX2" fmla="*/ 159073 w 167300"/>
                <a:gd name="connsiteY2" fmla="*/ 78 h 59213"/>
                <a:gd name="connsiteX3" fmla="*/ 8377 w 167300"/>
                <a:gd name="connsiteY3" fmla="*/ 78 h 59213"/>
                <a:gd name="connsiteX4" fmla="*/ 75 w 167300"/>
                <a:gd name="connsiteY4" fmla="*/ 5139 h 59213"/>
                <a:gd name="connsiteX5" fmla="*/ 8629 w 167300"/>
                <a:gd name="connsiteY5" fmla="*/ 10200 h 59213"/>
                <a:gd name="connsiteX6" fmla="*/ 158822 w 167300"/>
                <a:gd name="connsiteY6" fmla="*/ 10200 h 59213"/>
                <a:gd name="connsiteX7" fmla="*/ 159073 w 167300"/>
                <a:gd name="connsiteY7" fmla="*/ 59292 h 59213"/>
                <a:gd name="connsiteX8" fmla="*/ 167376 w 167300"/>
                <a:gd name="connsiteY8" fmla="*/ 54231 h 59213"/>
                <a:gd name="connsiteX9" fmla="*/ 158822 w 167300"/>
                <a:gd name="connsiteY9" fmla="*/ 49170 h 59213"/>
                <a:gd name="connsiteX10" fmla="*/ 8629 w 167300"/>
                <a:gd name="connsiteY10" fmla="*/ 49170 h 59213"/>
                <a:gd name="connsiteX11" fmla="*/ 75 w 167300"/>
                <a:gd name="connsiteY11" fmla="*/ 54231 h 59213"/>
                <a:gd name="connsiteX12" fmla="*/ 8377 w 167300"/>
                <a:gd name="connsiteY12" fmla="*/ 59292 h 59213"/>
                <a:gd name="connsiteX13" fmla="*/ 159073 w 167300"/>
                <a:gd name="connsiteY13" fmla="*/ 59292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300" h="59213">
                  <a:moveTo>
                    <a:pt x="158822" y="10200"/>
                  </a:moveTo>
                  <a:cubicBezTo>
                    <a:pt x="162596" y="10200"/>
                    <a:pt x="167376" y="10200"/>
                    <a:pt x="167376" y="5139"/>
                  </a:cubicBezTo>
                  <a:cubicBezTo>
                    <a:pt x="167376" y="78"/>
                    <a:pt x="162596" y="78"/>
                    <a:pt x="159073" y="78"/>
                  </a:cubicBezTo>
                  <a:lnTo>
                    <a:pt x="8377" y="78"/>
                  </a:lnTo>
                  <a:cubicBezTo>
                    <a:pt x="4855" y="78"/>
                    <a:pt x="75" y="78"/>
                    <a:pt x="75" y="5139"/>
                  </a:cubicBezTo>
                  <a:cubicBezTo>
                    <a:pt x="75" y="10200"/>
                    <a:pt x="4855" y="10200"/>
                    <a:pt x="8629" y="10200"/>
                  </a:cubicBezTo>
                  <a:lnTo>
                    <a:pt x="158822" y="10200"/>
                  </a:lnTo>
                  <a:close/>
                  <a:moveTo>
                    <a:pt x="159073" y="59292"/>
                  </a:moveTo>
                  <a:cubicBezTo>
                    <a:pt x="162596" y="59292"/>
                    <a:pt x="167376" y="59292"/>
                    <a:pt x="167376" y="54231"/>
                  </a:cubicBezTo>
                  <a:cubicBezTo>
                    <a:pt x="167376" y="49170"/>
                    <a:pt x="162596" y="49170"/>
                    <a:pt x="158822" y="49170"/>
                  </a:cubicBezTo>
                  <a:lnTo>
                    <a:pt x="8629" y="49170"/>
                  </a:lnTo>
                  <a:cubicBezTo>
                    <a:pt x="4855" y="49170"/>
                    <a:pt x="75" y="49170"/>
                    <a:pt x="75" y="54231"/>
                  </a:cubicBezTo>
                  <a:cubicBezTo>
                    <a:pt x="75" y="59292"/>
                    <a:pt x="4855" y="59292"/>
                    <a:pt x="8377" y="59292"/>
                  </a:cubicBezTo>
                  <a:lnTo>
                    <a:pt x="159073" y="59292"/>
                  </a:lnTo>
                  <a:close/>
                </a:path>
              </a:pathLst>
            </a:custGeom>
            <a:solidFill>
              <a:srgbClr val="000000"/>
            </a:solidFill>
            <a:ln w="25252"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5AAF434E-72E9-BBC0-8FB3-8A193B6F0183}"/>
                </a:ext>
              </a:extLst>
            </p:cNvPr>
            <p:cNvSpPr/>
            <p:nvPr>
              <p:custDataLst>
                <p:tags r:id="rId42"/>
              </p:custDataLst>
            </p:nvPr>
          </p:nvSpPr>
          <p:spPr>
            <a:xfrm>
              <a:off x="4788654" y="4296196"/>
              <a:ext cx="64102" cy="117618"/>
            </a:xfrm>
            <a:custGeom>
              <a:avLst/>
              <a:gdLst>
                <a:gd name="connsiteX0" fmla="*/ 39888 w 64102"/>
                <a:gd name="connsiteY0" fmla="*/ 5034 h 117618"/>
                <a:gd name="connsiteX1" fmla="*/ 34605 w 64102"/>
                <a:gd name="connsiteY1" fmla="*/ 74 h 117618"/>
                <a:gd name="connsiteX2" fmla="*/ 88 w 64102"/>
                <a:gd name="connsiteY2" fmla="*/ 11410 h 117618"/>
                <a:gd name="connsiteX3" fmla="*/ 88 w 64102"/>
                <a:gd name="connsiteY3" fmla="*/ 17787 h 117618"/>
                <a:gd name="connsiteX4" fmla="*/ 25624 w 64102"/>
                <a:gd name="connsiteY4" fmla="*/ 12828 h 117618"/>
                <a:gd name="connsiteX5" fmla="*/ 25624 w 64102"/>
                <a:gd name="connsiteY5" fmla="*/ 103167 h 117618"/>
                <a:gd name="connsiteX6" fmla="*/ 8013 w 64102"/>
                <a:gd name="connsiteY6" fmla="*/ 111315 h 117618"/>
                <a:gd name="connsiteX7" fmla="*/ 1321 w 64102"/>
                <a:gd name="connsiteY7" fmla="*/ 111315 h 117618"/>
                <a:gd name="connsiteX8" fmla="*/ 1321 w 64102"/>
                <a:gd name="connsiteY8" fmla="*/ 117692 h 117618"/>
                <a:gd name="connsiteX9" fmla="*/ 32668 w 64102"/>
                <a:gd name="connsiteY9" fmla="*/ 116983 h 117618"/>
                <a:gd name="connsiteX10" fmla="*/ 64191 w 64102"/>
                <a:gd name="connsiteY10" fmla="*/ 117692 h 117618"/>
                <a:gd name="connsiteX11" fmla="*/ 64191 w 64102"/>
                <a:gd name="connsiteY11" fmla="*/ 111315 h 117618"/>
                <a:gd name="connsiteX12" fmla="*/ 57499 w 64102"/>
                <a:gd name="connsiteY12" fmla="*/ 111315 h 117618"/>
                <a:gd name="connsiteX13" fmla="*/ 39888 w 64102"/>
                <a:gd name="connsiteY13" fmla="*/ 103167 h 117618"/>
                <a:gd name="connsiteX14" fmla="*/ 39888 w 64102"/>
                <a:gd name="connsiteY14" fmla="*/ 503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102" h="117618">
                  <a:moveTo>
                    <a:pt x="39888" y="5034"/>
                  </a:moveTo>
                  <a:cubicBezTo>
                    <a:pt x="39888" y="251"/>
                    <a:pt x="39536" y="74"/>
                    <a:pt x="34605" y="74"/>
                  </a:cubicBezTo>
                  <a:cubicBezTo>
                    <a:pt x="23334" y="11233"/>
                    <a:pt x="7309" y="11410"/>
                    <a:pt x="88" y="11410"/>
                  </a:cubicBezTo>
                  <a:lnTo>
                    <a:pt x="88" y="17787"/>
                  </a:lnTo>
                  <a:cubicBezTo>
                    <a:pt x="4315" y="17787"/>
                    <a:pt x="15938" y="17787"/>
                    <a:pt x="25624" y="12828"/>
                  </a:cubicBezTo>
                  <a:lnTo>
                    <a:pt x="25624" y="103167"/>
                  </a:lnTo>
                  <a:cubicBezTo>
                    <a:pt x="25624" y="109012"/>
                    <a:pt x="25624" y="111315"/>
                    <a:pt x="8013" y="111315"/>
                  </a:cubicBezTo>
                  <a:lnTo>
                    <a:pt x="1321" y="111315"/>
                  </a:lnTo>
                  <a:lnTo>
                    <a:pt x="1321" y="117692"/>
                  </a:lnTo>
                  <a:cubicBezTo>
                    <a:pt x="4491" y="117515"/>
                    <a:pt x="26152" y="116983"/>
                    <a:pt x="32668" y="116983"/>
                  </a:cubicBezTo>
                  <a:cubicBezTo>
                    <a:pt x="38127" y="116983"/>
                    <a:pt x="60317" y="117515"/>
                    <a:pt x="64191" y="117692"/>
                  </a:cubicBezTo>
                  <a:lnTo>
                    <a:pt x="64191" y="111315"/>
                  </a:lnTo>
                  <a:lnTo>
                    <a:pt x="57499" y="111315"/>
                  </a:lnTo>
                  <a:cubicBezTo>
                    <a:pt x="39888" y="111315"/>
                    <a:pt x="39888" y="109012"/>
                    <a:pt x="39888" y="103167"/>
                  </a:cubicBezTo>
                  <a:lnTo>
                    <a:pt x="39888" y="5034"/>
                  </a:lnTo>
                  <a:close/>
                </a:path>
              </a:pathLst>
            </a:custGeom>
            <a:solidFill>
              <a:srgbClr val="000000"/>
            </a:solidFill>
            <a:ln w="25252"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0ABFD915-7A88-3966-6FAF-B01C19725BC5}"/>
                </a:ext>
              </a:extLst>
            </p:cNvPr>
            <p:cNvSpPr/>
            <p:nvPr>
              <p:custDataLst>
                <p:tags r:id="rId43"/>
              </p:custDataLst>
            </p:nvPr>
          </p:nvSpPr>
          <p:spPr>
            <a:xfrm>
              <a:off x="4728941" y="4445125"/>
              <a:ext cx="181319" cy="10121"/>
            </a:xfrm>
            <a:custGeom>
              <a:avLst/>
              <a:gdLst>
                <a:gd name="connsiteX0" fmla="*/ 0 w 181319"/>
                <a:gd name="connsiteY0" fmla="*/ 0 h 10121"/>
                <a:gd name="connsiteX1" fmla="*/ 181319 w 181319"/>
                <a:gd name="connsiteY1" fmla="*/ 0 h 10121"/>
                <a:gd name="connsiteX2" fmla="*/ 181319 w 181319"/>
                <a:gd name="connsiteY2" fmla="*/ 10122 h 10121"/>
                <a:gd name="connsiteX3" fmla="*/ 0 w 181319"/>
                <a:gd name="connsiteY3" fmla="*/ 10122 h 10121"/>
              </a:gdLst>
              <a:ahLst/>
              <a:cxnLst>
                <a:cxn ang="0">
                  <a:pos x="connsiteX0" y="connsiteY0"/>
                </a:cxn>
                <a:cxn ang="0">
                  <a:pos x="connsiteX1" y="connsiteY1"/>
                </a:cxn>
                <a:cxn ang="0">
                  <a:pos x="connsiteX2" y="connsiteY2"/>
                </a:cxn>
                <a:cxn ang="0">
                  <a:pos x="connsiteX3" y="connsiteY3"/>
                </a:cxn>
              </a:cxnLst>
              <a:rect l="l" t="t" r="r" b="b"/>
              <a:pathLst>
                <a:path w="181319" h="10121">
                  <a:moveTo>
                    <a:pt x="0" y="0"/>
                  </a:moveTo>
                  <a:lnTo>
                    <a:pt x="181319" y="0"/>
                  </a:lnTo>
                  <a:lnTo>
                    <a:pt x="181319" y="10122"/>
                  </a:lnTo>
                  <a:lnTo>
                    <a:pt x="0" y="10122"/>
                  </a:lnTo>
                  <a:close/>
                </a:path>
              </a:pathLst>
            </a:custGeom>
            <a:solidFill>
              <a:srgbClr val="000000"/>
            </a:solidFill>
            <a:ln w="25252"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22A883F9-5542-CF36-8B13-CB2810E70DB8}"/>
                </a:ext>
              </a:extLst>
            </p:cNvPr>
            <p:cNvSpPr/>
            <p:nvPr>
              <p:custDataLst>
                <p:tags r:id="rId44"/>
              </p:custDataLst>
            </p:nvPr>
          </p:nvSpPr>
          <p:spPr>
            <a:xfrm>
              <a:off x="4737218" y="4522594"/>
              <a:ext cx="107600" cy="79888"/>
            </a:xfrm>
            <a:custGeom>
              <a:avLst/>
              <a:gdLst>
                <a:gd name="connsiteX0" fmla="*/ 13295 w 107600"/>
                <a:gd name="connsiteY0" fmla="*/ 67038 h 79888"/>
                <a:gd name="connsiteX1" fmla="*/ 11534 w 107600"/>
                <a:gd name="connsiteY1" fmla="*/ 74301 h 79888"/>
                <a:gd name="connsiteX2" fmla="*/ 17521 w 107600"/>
                <a:gd name="connsiteY2" fmla="*/ 79969 h 79888"/>
                <a:gd name="connsiteX3" fmla="*/ 24389 w 107600"/>
                <a:gd name="connsiteY3" fmla="*/ 76072 h 79888"/>
                <a:gd name="connsiteX4" fmla="*/ 27559 w 107600"/>
                <a:gd name="connsiteY4" fmla="*/ 65090 h 79888"/>
                <a:gd name="connsiteX5" fmla="*/ 31434 w 107600"/>
                <a:gd name="connsiteY5" fmla="*/ 49148 h 79888"/>
                <a:gd name="connsiteX6" fmla="*/ 34427 w 107600"/>
                <a:gd name="connsiteY6" fmla="*/ 37280 h 79888"/>
                <a:gd name="connsiteX7" fmla="*/ 41824 w 107600"/>
                <a:gd name="connsiteY7" fmla="*/ 21337 h 79888"/>
                <a:gd name="connsiteX8" fmla="*/ 68240 w 107600"/>
                <a:gd name="connsiteY8" fmla="*/ 5041 h 79888"/>
                <a:gd name="connsiteX9" fmla="*/ 78630 w 107600"/>
                <a:gd name="connsiteY9" fmla="*/ 17440 h 79888"/>
                <a:gd name="connsiteX10" fmla="*/ 68240 w 107600"/>
                <a:gd name="connsiteY10" fmla="*/ 55170 h 79888"/>
                <a:gd name="connsiteX11" fmla="*/ 65598 w 107600"/>
                <a:gd name="connsiteY11" fmla="*/ 64736 h 79888"/>
                <a:gd name="connsiteX12" fmla="*/ 82328 w 107600"/>
                <a:gd name="connsiteY12" fmla="*/ 79969 h 79888"/>
                <a:gd name="connsiteX13" fmla="*/ 107687 w 107600"/>
                <a:gd name="connsiteY13" fmla="*/ 52868 h 79888"/>
                <a:gd name="connsiteX14" fmla="*/ 104870 w 107600"/>
                <a:gd name="connsiteY14" fmla="*/ 50565 h 79888"/>
                <a:gd name="connsiteX15" fmla="*/ 101524 w 107600"/>
                <a:gd name="connsiteY15" fmla="*/ 53576 h 79888"/>
                <a:gd name="connsiteX16" fmla="*/ 82856 w 107600"/>
                <a:gd name="connsiteY16" fmla="*/ 75010 h 79888"/>
                <a:gd name="connsiteX17" fmla="*/ 78454 w 107600"/>
                <a:gd name="connsiteY17" fmla="*/ 68810 h 79888"/>
                <a:gd name="connsiteX18" fmla="*/ 82504 w 107600"/>
                <a:gd name="connsiteY18" fmla="*/ 54462 h 79888"/>
                <a:gd name="connsiteX19" fmla="*/ 91838 w 107600"/>
                <a:gd name="connsiteY19" fmla="*/ 20275 h 79888"/>
                <a:gd name="connsiteX20" fmla="*/ 68944 w 107600"/>
                <a:gd name="connsiteY20" fmla="*/ 81 h 79888"/>
                <a:gd name="connsiteX21" fmla="*/ 39182 w 107600"/>
                <a:gd name="connsiteY21" fmla="*/ 16200 h 79888"/>
                <a:gd name="connsiteX22" fmla="*/ 20339 w 107600"/>
                <a:gd name="connsiteY22" fmla="*/ 81 h 79888"/>
                <a:gd name="connsiteX23" fmla="*/ 6426 w 107600"/>
                <a:gd name="connsiteY23" fmla="*/ 9646 h 79888"/>
                <a:gd name="connsiteX24" fmla="*/ 87 w 107600"/>
                <a:gd name="connsiteY24" fmla="*/ 27183 h 79888"/>
                <a:gd name="connsiteX25" fmla="*/ 3080 w 107600"/>
                <a:gd name="connsiteY25" fmla="*/ 29486 h 79888"/>
                <a:gd name="connsiteX26" fmla="*/ 6955 w 107600"/>
                <a:gd name="connsiteY26" fmla="*/ 24172 h 79888"/>
                <a:gd name="connsiteX27" fmla="*/ 19811 w 107600"/>
                <a:gd name="connsiteY27" fmla="*/ 5041 h 79888"/>
                <a:gd name="connsiteX28" fmla="*/ 25622 w 107600"/>
                <a:gd name="connsiteY28" fmla="*/ 13721 h 79888"/>
                <a:gd name="connsiteX29" fmla="*/ 22804 w 107600"/>
                <a:gd name="connsiteY29" fmla="*/ 28423 h 79888"/>
                <a:gd name="connsiteX30" fmla="*/ 18930 w 107600"/>
                <a:gd name="connsiteY30" fmla="*/ 44365 h 79888"/>
                <a:gd name="connsiteX31" fmla="*/ 13295 w 107600"/>
                <a:gd name="connsiteY31" fmla="*/ 67038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7600" h="79888">
                  <a:moveTo>
                    <a:pt x="13295" y="67038"/>
                  </a:moveTo>
                  <a:cubicBezTo>
                    <a:pt x="12590" y="69341"/>
                    <a:pt x="11534" y="73770"/>
                    <a:pt x="11534" y="74301"/>
                  </a:cubicBezTo>
                  <a:cubicBezTo>
                    <a:pt x="11534" y="78198"/>
                    <a:pt x="14703" y="79969"/>
                    <a:pt x="17521" y="79969"/>
                  </a:cubicBezTo>
                  <a:cubicBezTo>
                    <a:pt x="20691" y="79969"/>
                    <a:pt x="23509" y="77667"/>
                    <a:pt x="24389" y="76072"/>
                  </a:cubicBezTo>
                  <a:cubicBezTo>
                    <a:pt x="25270" y="74478"/>
                    <a:pt x="26679" y="68810"/>
                    <a:pt x="27559" y="65090"/>
                  </a:cubicBezTo>
                  <a:cubicBezTo>
                    <a:pt x="28440" y="61724"/>
                    <a:pt x="30377" y="53576"/>
                    <a:pt x="31434" y="49148"/>
                  </a:cubicBezTo>
                  <a:cubicBezTo>
                    <a:pt x="32490" y="45251"/>
                    <a:pt x="33547" y="41354"/>
                    <a:pt x="34427" y="37280"/>
                  </a:cubicBezTo>
                  <a:cubicBezTo>
                    <a:pt x="36365" y="30017"/>
                    <a:pt x="36717" y="28600"/>
                    <a:pt x="41824" y="21337"/>
                  </a:cubicBezTo>
                  <a:cubicBezTo>
                    <a:pt x="46755" y="14252"/>
                    <a:pt x="55032" y="5041"/>
                    <a:pt x="68240" y="5041"/>
                  </a:cubicBezTo>
                  <a:cubicBezTo>
                    <a:pt x="78454" y="5041"/>
                    <a:pt x="78630" y="14075"/>
                    <a:pt x="78630" y="17440"/>
                  </a:cubicBezTo>
                  <a:cubicBezTo>
                    <a:pt x="78630" y="28069"/>
                    <a:pt x="71057" y="47731"/>
                    <a:pt x="68240" y="55170"/>
                  </a:cubicBezTo>
                  <a:cubicBezTo>
                    <a:pt x="66303" y="60130"/>
                    <a:pt x="65598" y="61724"/>
                    <a:pt x="65598" y="64736"/>
                  </a:cubicBezTo>
                  <a:cubicBezTo>
                    <a:pt x="65598" y="74124"/>
                    <a:pt x="73347" y="79969"/>
                    <a:pt x="82328" y="79969"/>
                  </a:cubicBezTo>
                  <a:cubicBezTo>
                    <a:pt x="99939" y="79969"/>
                    <a:pt x="107687" y="55525"/>
                    <a:pt x="107687" y="52868"/>
                  </a:cubicBezTo>
                  <a:cubicBezTo>
                    <a:pt x="107687" y="50565"/>
                    <a:pt x="105398" y="50565"/>
                    <a:pt x="104870" y="50565"/>
                  </a:cubicBezTo>
                  <a:cubicBezTo>
                    <a:pt x="102404" y="50565"/>
                    <a:pt x="102228" y="51628"/>
                    <a:pt x="101524" y="53576"/>
                  </a:cubicBezTo>
                  <a:cubicBezTo>
                    <a:pt x="97473" y="67747"/>
                    <a:pt x="89901" y="75010"/>
                    <a:pt x="82856" y="75010"/>
                  </a:cubicBezTo>
                  <a:cubicBezTo>
                    <a:pt x="79158" y="75010"/>
                    <a:pt x="78454" y="72530"/>
                    <a:pt x="78454" y="68810"/>
                  </a:cubicBezTo>
                  <a:cubicBezTo>
                    <a:pt x="78454" y="64736"/>
                    <a:pt x="79334" y="62433"/>
                    <a:pt x="82504" y="54462"/>
                  </a:cubicBezTo>
                  <a:cubicBezTo>
                    <a:pt x="84618" y="48971"/>
                    <a:pt x="91838" y="30194"/>
                    <a:pt x="91838" y="20275"/>
                  </a:cubicBezTo>
                  <a:cubicBezTo>
                    <a:pt x="91838" y="3092"/>
                    <a:pt x="78278" y="81"/>
                    <a:pt x="68944" y="81"/>
                  </a:cubicBezTo>
                  <a:cubicBezTo>
                    <a:pt x="54327" y="81"/>
                    <a:pt x="44465" y="9115"/>
                    <a:pt x="39182" y="16200"/>
                  </a:cubicBezTo>
                  <a:cubicBezTo>
                    <a:pt x="37949" y="3978"/>
                    <a:pt x="27559" y="81"/>
                    <a:pt x="20339" y="81"/>
                  </a:cubicBezTo>
                  <a:cubicBezTo>
                    <a:pt x="12766" y="81"/>
                    <a:pt x="8716" y="5572"/>
                    <a:pt x="6426" y="9646"/>
                  </a:cubicBezTo>
                  <a:cubicBezTo>
                    <a:pt x="2552" y="16200"/>
                    <a:pt x="87" y="26297"/>
                    <a:pt x="87" y="27183"/>
                  </a:cubicBezTo>
                  <a:cubicBezTo>
                    <a:pt x="87" y="29486"/>
                    <a:pt x="2552" y="29486"/>
                    <a:pt x="3080" y="29486"/>
                  </a:cubicBezTo>
                  <a:cubicBezTo>
                    <a:pt x="5546" y="29486"/>
                    <a:pt x="5722" y="28954"/>
                    <a:pt x="6955" y="24172"/>
                  </a:cubicBezTo>
                  <a:cubicBezTo>
                    <a:pt x="9596" y="13721"/>
                    <a:pt x="12942" y="5041"/>
                    <a:pt x="19811" y="5041"/>
                  </a:cubicBezTo>
                  <a:cubicBezTo>
                    <a:pt x="24389" y="5041"/>
                    <a:pt x="25622" y="8938"/>
                    <a:pt x="25622" y="13721"/>
                  </a:cubicBezTo>
                  <a:cubicBezTo>
                    <a:pt x="25622" y="17086"/>
                    <a:pt x="24037" y="23640"/>
                    <a:pt x="22804" y="28423"/>
                  </a:cubicBezTo>
                  <a:cubicBezTo>
                    <a:pt x="21572" y="33206"/>
                    <a:pt x="19811" y="40468"/>
                    <a:pt x="18930" y="44365"/>
                  </a:cubicBezTo>
                  <a:lnTo>
                    <a:pt x="13295" y="67038"/>
                  </a:lnTo>
                  <a:close/>
                </a:path>
              </a:pathLst>
            </a:custGeom>
            <a:solidFill>
              <a:srgbClr val="000000"/>
            </a:solidFill>
            <a:ln w="25252" cap="flat">
              <a:no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4B8B6159-1429-A9AE-78F6-BF50658B3EB9}"/>
                </a:ext>
              </a:extLst>
            </p:cNvPr>
            <p:cNvSpPr/>
            <p:nvPr>
              <p:custDataLst>
                <p:tags r:id="rId45"/>
              </p:custDataLst>
            </p:nvPr>
          </p:nvSpPr>
          <p:spPr>
            <a:xfrm>
              <a:off x="4871620" y="4474236"/>
              <a:ext cx="20252" cy="126474"/>
            </a:xfrm>
            <a:custGeom>
              <a:avLst/>
              <a:gdLst>
                <a:gd name="connsiteX0" fmla="*/ 20344 w 20252"/>
                <a:gd name="connsiteY0" fmla="*/ 9824 h 126474"/>
                <a:gd name="connsiteX1" fmla="*/ 10306 w 20252"/>
                <a:gd name="connsiteY1" fmla="*/ 81 h 126474"/>
                <a:gd name="connsiteX2" fmla="*/ 92 w 20252"/>
                <a:gd name="connsiteY2" fmla="*/ 9824 h 126474"/>
                <a:gd name="connsiteX3" fmla="*/ 6960 w 20252"/>
                <a:gd name="connsiteY3" fmla="*/ 87940 h 126474"/>
                <a:gd name="connsiteX4" fmla="*/ 10306 w 20252"/>
                <a:gd name="connsiteY4" fmla="*/ 92192 h 126474"/>
                <a:gd name="connsiteX5" fmla="*/ 13476 w 20252"/>
                <a:gd name="connsiteY5" fmla="*/ 88118 h 126474"/>
                <a:gd name="connsiteX6" fmla="*/ 20344 w 20252"/>
                <a:gd name="connsiteY6" fmla="*/ 9824 h 126474"/>
                <a:gd name="connsiteX7" fmla="*/ 20344 w 20252"/>
                <a:gd name="connsiteY7" fmla="*/ 116282 h 126474"/>
                <a:gd name="connsiteX8" fmla="*/ 10306 w 20252"/>
                <a:gd name="connsiteY8" fmla="*/ 106185 h 126474"/>
                <a:gd name="connsiteX9" fmla="*/ 92 w 20252"/>
                <a:gd name="connsiteY9" fmla="*/ 116282 h 126474"/>
                <a:gd name="connsiteX10" fmla="*/ 10130 w 20252"/>
                <a:gd name="connsiteY10" fmla="*/ 126556 h 126474"/>
                <a:gd name="connsiteX11" fmla="*/ 20344 w 20252"/>
                <a:gd name="connsiteY11" fmla="*/ 116282 h 12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52" h="126474">
                  <a:moveTo>
                    <a:pt x="20344" y="9824"/>
                  </a:moveTo>
                  <a:cubicBezTo>
                    <a:pt x="20344" y="3447"/>
                    <a:pt x="14884" y="81"/>
                    <a:pt x="10306" y="81"/>
                  </a:cubicBezTo>
                  <a:cubicBezTo>
                    <a:pt x="5199" y="81"/>
                    <a:pt x="92" y="3801"/>
                    <a:pt x="92" y="9824"/>
                  </a:cubicBezTo>
                  <a:lnTo>
                    <a:pt x="6960" y="87940"/>
                  </a:lnTo>
                  <a:cubicBezTo>
                    <a:pt x="7312" y="91837"/>
                    <a:pt x="7840" y="92192"/>
                    <a:pt x="10306" y="92192"/>
                  </a:cubicBezTo>
                  <a:cubicBezTo>
                    <a:pt x="12595" y="92192"/>
                    <a:pt x="13123" y="91837"/>
                    <a:pt x="13476" y="88118"/>
                  </a:cubicBezTo>
                  <a:lnTo>
                    <a:pt x="20344" y="9824"/>
                  </a:lnTo>
                  <a:close/>
                  <a:moveTo>
                    <a:pt x="20344" y="116282"/>
                  </a:moveTo>
                  <a:cubicBezTo>
                    <a:pt x="20344" y="110791"/>
                    <a:pt x="15765" y="106185"/>
                    <a:pt x="10306" y="106185"/>
                  </a:cubicBezTo>
                  <a:cubicBezTo>
                    <a:pt x="4142" y="106185"/>
                    <a:pt x="92" y="111145"/>
                    <a:pt x="92" y="116282"/>
                  </a:cubicBezTo>
                  <a:cubicBezTo>
                    <a:pt x="92" y="122482"/>
                    <a:pt x="5023" y="126556"/>
                    <a:pt x="10130" y="126556"/>
                  </a:cubicBezTo>
                  <a:cubicBezTo>
                    <a:pt x="15941" y="126556"/>
                    <a:pt x="20344" y="122128"/>
                    <a:pt x="20344" y="116282"/>
                  </a:cubicBezTo>
                  <a:close/>
                </a:path>
              </a:pathLst>
            </a:custGeom>
            <a:solidFill>
              <a:srgbClr val="000000"/>
            </a:solidFill>
            <a:ln w="25252"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08CA29BD-0461-E103-46AD-C256EAB3822E}"/>
                </a:ext>
              </a:extLst>
            </p:cNvPr>
            <p:cNvSpPr/>
            <p:nvPr>
              <p:custDataLst>
                <p:tags r:id="rId46"/>
              </p:custDataLst>
            </p:nvPr>
          </p:nvSpPr>
          <p:spPr>
            <a:xfrm>
              <a:off x="5027663" y="4222438"/>
              <a:ext cx="95600" cy="455238"/>
            </a:xfrm>
            <a:custGeom>
              <a:avLst/>
              <a:gdLst>
                <a:gd name="connsiteX0" fmla="*/ 84376 w 95600"/>
                <a:gd name="connsiteY0" fmla="*/ 452522 h 455238"/>
                <a:gd name="connsiteX1" fmla="*/ 87395 w 95600"/>
                <a:gd name="connsiteY1" fmla="*/ 455306 h 455238"/>
                <a:gd name="connsiteX2" fmla="*/ 92930 w 95600"/>
                <a:gd name="connsiteY2" fmla="*/ 455306 h 455238"/>
                <a:gd name="connsiteX3" fmla="*/ 95697 w 95600"/>
                <a:gd name="connsiteY3" fmla="*/ 452775 h 455238"/>
                <a:gd name="connsiteX4" fmla="*/ 94691 w 95600"/>
                <a:gd name="connsiteY4" fmla="*/ 450498 h 455238"/>
                <a:gd name="connsiteX5" fmla="*/ 56451 w 95600"/>
                <a:gd name="connsiteY5" fmla="*/ 399634 h 455238"/>
                <a:gd name="connsiteX6" fmla="*/ 19217 w 95600"/>
                <a:gd name="connsiteY6" fmla="*/ 227813 h 455238"/>
                <a:gd name="connsiteX7" fmla="*/ 94942 w 95600"/>
                <a:gd name="connsiteY7" fmla="*/ 4622 h 455238"/>
                <a:gd name="connsiteX8" fmla="*/ 95697 w 95600"/>
                <a:gd name="connsiteY8" fmla="*/ 2597 h 455238"/>
                <a:gd name="connsiteX9" fmla="*/ 90917 w 95600"/>
                <a:gd name="connsiteY9" fmla="*/ 67 h 455238"/>
                <a:gd name="connsiteX10" fmla="*/ 84879 w 95600"/>
                <a:gd name="connsiteY10" fmla="*/ 2091 h 455238"/>
                <a:gd name="connsiteX11" fmla="*/ 16701 w 95600"/>
                <a:gd name="connsiteY11" fmla="*/ 111409 h 455238"/>
                <a:gd name="connsiteX12" fmla="*/ 97 w 95600"/>
                <a:gd name="connsiteY12" fmla="*/ 227560 h 455238"/>
                <a:gd name="connsiteX13" fmla="*/ 50413 w 95600"/>
                <a:gd name="connsiteY13" fmla="*/ 414058 h 455238"/>
                <a:gd name="connsiteX14" fmla="*/ 66514 w 95600"/>
                <a:gd name="connsiteY14" fmla="*/ 434555 h 455238"/>
                <a:gd name="connsiteX15" fmla="*/ 74564 w 95600"/>
                <a:gd name="connsiteY15" fmla="*/ 443412 h 455238"/>
                <a:gd name="connsiteX16" fmla="*/ 84376 w 95600"/>
                <a:gd name="connsiteY16" fmla="*/ 452522 h 455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600" h="455238">
                  <a:moveTo>
                    <a:pt x="84376" y="452522"/>
                  </a:moveTo>
                  <a:cubicBezTo>
                    <a:pt x="84879" y="452775"/>
                    <a:pt x="87143" y="455306"/>
                    <a:pt x="87395" y="455306"/>
                  </a:cubicBezTo>
                  <a:lnTo>
                    <a:pt x="92930" y="455306"/>
                  </a:lnTo>
                  <a:cubicBezTo>
                    <a:pt x="93684" y="455306"/>
                    <a:pt x="95697" y="455052"/>
                    <a:pt x="95697" y="452775"/>
                  </a:cubicBezTo>
                  <a:cubicBezTo>
                    <a:pt x="95697" y="451763"/>
                    <a:pt x="95194" y="451257"/>
                    <a:pt x="94691" y="450498"/>
                  </a:cubicBezTo>
                  <a:cubicBezTo>
                    <a:pt x="85634" y="441388"/>
                    <a:pt x="72049" y="427470"/>
                    <a:pt x="56451" y="399634"/>
                  </a:cubicBezTo>
                  <a:cubicBezTo>
                    <a:pt x="29280" y="351048"/>
                    <a:pt x="19217" y="288545"/>
                    <a:pt x="19217" y="227813"/>
                  </a:cubicBezTo>
                  <a:cubicBezTo>
                    <a:pt x="19217" y="115458"/>
                    <a:pt x="50916" y="49412"/>
                    <a:pt x="94942" y="4622"/>
                  </a:cubicBezTo>
                  <a:cubicBezTo>
                    <a:pt x="95697" y="3862"/>
                    <a:pt x="95697" y="3103"/>
                    <a:pt x="95697" y="2597"/>
                  </a:cubicBezTo>
                  <a:cubicBezTo>
                    <a:pt x="95697" y="67"/>
                    <a:pt x="93936" y="67"/>
                    <a:pt x="90917" y="67"/>
                  </a:cubicBezTo>
                  <a:cubicBezTo>
                    <a:pt x="87647" y="67"/>
                    <a:pt x="87143" y="67"/>
                    <a:pt x="84879" y="2091"/>
                  </a:cubicBezTo>
                  <a:cubicBezTo>
                    <a:pt x="60979" y="22841"/>
                    <a:pt x="34060" y="58015"/>
                    <a:pt x="16701" y="111409"/>
                  </a:cubicBezTo>
                  <a:cubicBezTo>
                    <a:pt x="5883" y="144812"/>
                    <a:pt x="97" y="185553"/>
                    <a:pt x="97" y="227560"/>
                  </a:cubicBezTo>
                  <a:cubicBezTo>
                    <a:pt x="97" y="287533"/>
                    <a:pt x="10915" y="355350"/>
                    <a:pt x="50413" y="414058"/>
                  </a:cubicBezTo>
                  <a:cubicBezTo>
                    <a:pt x="57205" y="423927"/>
                    <a:pt x="66514" y="434302"/>
                    <a:pt x="66514" y="434555"/>
                  </a:cubicBezTo>
                  <a:cubicBezTo>
                    <a:pt x="69030" y="437592"/>
                    <a:pt x="72552" y="441641"/>
                    <a:pt x="74564" y="443412"/>
                  </a:cubicBezTo>
                  <a:lnTo>
                    <a:pt x="84376" y="452522"/>
                  </a:lnTo>
                  <a:close/>
                </a:path>
              </a:pathLst>
            </a:custGeom>
            <a:solidFill>
              <a:srgbClr val="000000"/>
            </a:solidFill>
            <a:ln w="25252"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44C34B2A-67FA-2010-5B36-13BDF9137B4F}"/>
                </a:ext>
              </a:extLst>
            </p:cNvPr>
            <p:cNvSpPr/>
            <p:nvPr>
              <p:custDataLst>
                <p:tags r:id="rId47"/>
              </p:custDataLst>
            </p:nvPr>
          </p:nvSpPr>
          <p:spPr>
            <a:xfrm>
              <a:off x="5177349" y="4290882"/>
              <a:ext cx="96858" cy="125057"/>
            </a:xfrm>
            <a:custGeom>
              <a:avLst/>
              <a:gdLst>
                <a:gd name="connsiteX0" fmla="*/ 58219 w 96858"/>
                <a:gd name="connsiteY0" fmla="*/ 72345 h 125057"/>
                <a:gd name="connsiteX1" fmla="*/ 78999 w 96858"/>
                <a:gd name="connsiteY1" fmla="*/ 120526 h 125057"/>
                <a:gd name="connsiteX2" fmla="*/ 88333 w 96858"/>
                <a:gd name="connsiteY2" fmla="*/ 124777 h 125057"/>
                <a:gd name="connsiteX3" fmla="*/ 91855 w 96858"/>
                <a:gd name="connsiteY3" fmla="*/ 124777 h 125057"/>
                <a:gd name="connsiteX4" fmla="*/ 96962 w 96858"/>
                <a:gd name="connsiteY4" fmla="*/ 122652 h 125057"/>
                <a:gd name="connsiteX5" fmla="*/ 96082 w 96858"/>
                <a:gd name="connsiteY5" fmla="*/ 120880 h 125057"/>
                <a:gd name="connsiteX6" fmla="*/ 91503 w 96858"/>
                <a:gd name="connsiteY6" fmla="*/ 113264 h 125057"/>
                <a:gd name="connsiteX7" fmla="*/ 48533 w 96858"/>
                <a:gd name="connsiteY7" fmla="*/ 11233 h 125057"/>
                <a:gd name="connsiteX8" fmla="*/ 25111 w 96858"/>
                <a:gd name="connsiteY8" fmla="*/ 74 h 125057"/>
                <a:gd name="connsiteX9" fmla="*/ 20532 w 96858"/>
                <a:gd name="connsiteY9" fmla="*/ 2554 h 125057"/>
                <a:gd name="connsiteX10" fmla="*/ 23174 w 96858"/>
                <a:gd name="connsiteY10" fmla="*/ 5034 h 125057"/>
                <a:gd name="connsiteX11" fmla="*/ 34621 w 96858"/>
                <a:gd name="connsiteY11" fmla="*/ 16193 h 125057"/>
                <a:gd name="connsiteX12" fmla="*/ 55577 w 96858"/>
                <a:gd name="connsiteY12" fmla="*/ 65791 h 125057"/>
                <a:gd name="connsiteX13" fmla="*/ 3626 w 96858"/>
                <a:gd name="connsiteY13" fmla="*/ 112909 h 125057"/>
                <a:gd name="connsiteX14" fmla="*/ 104 w 96858"/>
                <a:gd name="connsiteY14" fmla="*/ 119109 h 125057"/>
                <a:gd name="connsiteX15" fmla="*/ 6092 w 96858"/>
                <a:gd name="connsiteY15" fmla="*/ 125132 h 125057"/>
                <a:gd name="connsiteX16" fmla="*/ 12079 w 96858"/>
                <a:gd name="connsiteY16" fmla="*/ 122297 h 125057"/>
                <a:gd name="connsiteX17" fmla="*/ 58219 w 96858"/>
                <a:gd name="connsiteY17" fmla="*/ 72345 h 1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6858" h="125057">
                  <a:moveTo>
                    <a:pt x="58219" y="72345"/>
                  </a:moveTo>
                  <a:cubicBezTo>
                    <a:pt x="67024" y="92539"/>
                    <a:pt x="77062" y="118223"/>
                    <a:pt x="78999" y="120526"/>
                  </a:cubicBezTo>
                  <a:cubicBezTo>
                    <a:pt x="82345" y="124777"/>
                    <a:pt x="85515" y="124777"/>
                    <a:pt x="88333" y="124777"/>
                  </a:cubicBezTo>
                  <a:lnTo>
                    <a:pt x="91855" y="124777"/>
                  </a:lnTo>
                  <a:cubicBezTo>
                    <a:pt x="95201" y="124777"/>
                    <a:pt x="96962" y="124777"/>
                    <a:pt x="96962" y="122652"/>
                  </a:cubicBezTo>
                  <a:cubicBezTo>
                    <a:pt x="96962" y="121766"/>
                    <a:pt x="96434" y="121235"/>
                    <a:pt x="96082" y="120880"/>
                  </a:cubicBezTo>
                  <a:cubicBezTo>
                    <a:pt x="93968" y="118932"/>
                    <a:pt x="92207" y="114858"/>
                    <a:pt x="91503" y="113264"/>
                  </a:cubicBezTo>
                  <a:lnTo>
                    <a:pt x="48533" y="11233"/>
                  </a:lnTo>
                  <a:cubicBezTo>
                    <a:pt x="47300" y="8045"/>
                    <a:pt x="43778" y="74"/>
                    <a:pt x="25111" y="74"/>
                  </a:cubicBezTo>
                  <a:cubicBezTo>
                    <a:pt x="22998" y="74"/>
                    <a:pt x="20532" y="74"/>
                    <a:pt x="20532" y="2554"/>
                  </a:cubicBezTo>
                  <a:cubicBezTo>
                    <a:pt x="20532" y="4679"/>
                    <a:pt x="22293" y="4856"/>
                    <a:pt x="23174" y="5034"/>
                  </a:cubicBezTo>
                  <a:cubicBezTo>
                    <a:pt x="26872" y="5565"/>
                    <a:pt x="30218" y="6096"/>
                    <a:pt x="34621" y="16193"/>
                  </a:cubicBezTo>
                  <a:lnTo>
                    <a:pt x="55577" y="65791"/>
                  </a:lnTo>
                  <a:lnTo>
                    <a:pt x="3626" y="112909"/>
                  </a:lnTo>
                  <a:cubicBezTo>
                    <a:pt x="1513" y="114681"/>
                    <a:pt x="104" y="116098"/>
                    <a:pt x="104" y="119109"/>
                  </a:cubicBezTo>
                  <a:cubicBezTo>
                    <a:pt x="104" y="123360"/>
                    <a:pt x="3626" y="125132"/>
                    <a:pt x="6092" y="125132"/>
                  </a:cubicBezTo>
                  <a:cubicBezTo>
                    <a:pt x="9438" y="125132"/>
                    <a:pt x="11551" y="122829"/>
                    <a:pt x="12079" y="122297"/>
                  </a:cubicBezTo>
                  <a:lnTo>
                    <a:pt x="58219" y="72345"/>
                  </a:lnTo>
                  <a:close/>
                </a:path>
              </a:pathLst>
            </a:custGeom>
            <a:solidFill>
              <a:srgbClr val="000000"/>
            </a:solidFill>
            <a:ln w="25252"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CD4699B8-4F71-8E5E-0A2B-26E3A751C23B}"/>
                </a:ext>
              </a:extLst>
            </p:cNvPr>
            <p:cNvSpPr/>
            <p:nvPr>
              <p:custDataLst>
                <p:tags r:id="rId48"/>
              </p:custDataLst>
            </p:nvPr>
          </p:nvSpPr>
          <p:spPr>
            <a:xfrm>
              <a:off x="5162817" y="4445125"/>
              <a:ext cx="122326" cy="10121"/>
            </a:xfrm>
            <a:custGeom>
              <a:avLst/>
              <a:gdLst>
                <a:gd name="connsiteX0" fmla="*/ 0 w 122326"/>
                <a:gd name="connsiteY0" fmla="*/ 0 h 10121"/>
                <a:gd name="connsiteX1" fmla="*/ 122326 w 122326"/>
                <a:gd name="connsiteY1" fmla="*/ 0 h 10121"/>
                <a:gd name="connsiteX2" fmla="*/ 122326 w 122326"/>
                <a:gd name="connsiteY2" fmla="*/ 10122 h 10121"/>
                <a:gd name="connsiteX3" fmla="*/ 0 w 122326"/>
                <a:gd name="connsiteY3" fmla="*/ 10122 h 10121"/>
              </a:gdLst>
              <a:ahLst/>
              <a:cxnLst>
                <a:cxn ang="0">
                  <a:pos x="connsiteX0" y="connsiteY0"/>
                </a:cxn>
                <a:cxn ang="0">
                  <a:pos x="connsiteX1" y="connsiteY1"/>
                </a:cxn>
                <a:cxn ang="0">
                  <a:pos x="connsiteX2" y="connsiteY2"/>
                </a:cxn>
                <a:cxn ang="0">
                  <a:pos x="connsiteX3" y="connsiteY3"/>
                </a:cxn>
              </a:cxnLst>
              <a:rect l="l" t="t" r="r" b="b"/>
              <a:pathLst>
                <a:path w="122326" h="10121">
                  <a:moveTo>
                    <a:pt x="0" y="0"/>
                  </a:moveTo>
                  <a:lnTo>
                    <a:pt x="122326" y="0"/>
                  </a:lnTo>
                  <a:lnTo>
                    <a:pt x="122326" y="10122"/>
                  </a:lnTo>
                  <a:lnTo>
                    <a:pt x="0" y="10122"/>
                  </a:lnTo>
                  <a:close/>
                </a:path>
              </a:pathLst>
            </a:custGeom>
            <a:solidFill>
              <a:srgbClr val="000000"/>
            </a:solidFill>
            <a:ln w="25252"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82C50067-B224-D683-C9EB-51F972B53380}"/>
                </a:ext>
              </a:extLst>
            </p:cNvPr>
            <p:cNvSpPr/>
            <p:nvPr>
              <p:custDataLst>
                <p:tags r:id="rId49"/>
              </p:custDataLst>
            </p:nvPr>
          </p:nvSpPr>
          <p:spPr>
            <a:xfrm>
              <a:off x="5171622" y="4522594"/>
              <a:ext cx="104959" cy="116023"/>
            </a:xfrm>
            <a:custGeom>
              <a:avLst/>
              <a:gdLst>
                <a:gd name="connsiteX0" fmla="*/ 808 w 104959"/>
                <a:gd name="connsiteY0" fmla="*/ 106717 h 116023"/>
                <a:gd name="connsiteX1" fmla="*/ 104 w 104959"/>
                <a:gd name="connsiteY1" fmla="*/ 110437 h 116023"/>
                <a:gd name="connsiteX2" fmla="*/ 6091 w 104959"/>
                <a:gd name="connsiteY2" fmla="*/ 116105 h 116023"/>
                <a:gd name="connsiteX3" fmla="*/ 14545 w 104959"/>
                <a:gd name="connsiteY3" fmla="*/ 107248 h 116023"/>
                <a:gd name="connsiteX4" fmla="*/ 22645 w 104959"/>
                <a:gd name="connsiteY4" fmla="*/ 74832 h 116023"/>
                <a:gd name="connsiteX5" fmla="*/ 41489 w 104959"/>
                <a:gd name="connsiteY5" fmla="*/ 79969 h 116023"/>
                <a:gd name="connsiteX6" fmla="*/ 66848 w 104959"/>
                <a:gd name="connsiteY6" fmla="*/ 67216 h 116023"/>
                <a:gd name="connsiteX7" fmla="*/ 84987 w 104959"/>
                <a:gd name="connsiteY7" fmla="*/ 79969 h 116023"/>
                <a:gd name="connsiteX8" fmla="*/ 98899 w 104959"/>
                <a:gd name="connsiteY8" fmla="*/ 70581 h 116023"/>
                <a:gd name="connsiteX9" fmla="*/ 105063 w 104959"/>
                <a:gd name="connsiteY9" fmla="*/ 52868 h 116023"/>
                <a:gd name="connsiteX10" fmla="*/ 102245 w 104959"/>
                <a:gd name="connsiteY10" fmla="*/ 50565 h 116023"/>
                <a:gd name="connsiteX11" fmla="*/ 98371 w 104959"/>
                <a:gd name="connsiteY11" fmla="*/ 56056 h 116023"/>
                <a:gd name="connsiteX12" fmla="*/ 85515 w 104959"/>
                <a:gd name="connsiteY12" fmla="*/ 75010 h 116023"/>
                <a:gd name="connsiteX13" fmla="*/ 79704 w 104959"/>
                <a:gd name="connsiteY13" fmla="*/ 66330 h 116023"/>
                <a:gd name="connsiteX14" fmla="*/ 82345 w 104959"/>
                <a:gd name="connsiteY14" fmla="*/ 52336 h 116023"/>
                <a:gd name="connsiteX15" fmla="*/ 86220 w 104959"/>
                <a:gd name="connsiteY15" fmla="*/ 36394 h 116023"/>
                <a:gd name="connsiteX16" fmla="*/ 90270 w 104959"/>
                <a:gd name="connsiteY16" fmla="*/ 20629 h 116023"/>
                <a:gd name="connsiteX17" fmla="*/ 93264 w 104959"/>
                <a:gd name="connsiteY17" fmla="*/ 7521 h 116023"/>
                <a:gd name="connsiteX18" fmla="*/ 87452 w 104959"/>
                <a:gd name="connsiteY18" fmla="*/ 1852 h 116023"/>
                <a:gd name="connsiteX19" fmla="*/ 80232 w 104959"/>
                <a:gd name="connsiteY19" fmla="*/ 6104 h 116023"/>
                <a:gd name="connsiteX20" fmla="*/ 77414 w 104959"/>
                <a:gd name="connsiteY20" fmla="*/ 16378 h 116023"/>
                <a:gd name="connsiteX21" fmla="*/ 73716 w 104959"/>
                <a:gd name="connsiteY21" fmla="*/ 31080 h 116023"/>
                <a:gd name="connsiteX22" fmla="*/ 68257 w 104959"/>
                <a:gd name="connsiteY22" fmla="*/ 53222 h 116023"/>
                <a:gd name="connsiteX23" fmla="*/ 65439 w 104959"/>
                <a:gd name="connsiteY23" fmla="*/ 60307 h 116023"/>
                <a:gd name="connsiteX24" fmla="*/ 42193 w 104959"/>
                <a:gd name="connsiteY24" fmla="*/ 75010 h 116023"/>
                <a:gd name="connsiteX25" fmla="*/ 27753 w 104959"/>
                <a:gd name="connsiteY25" fmla="*/ 59244 h 116023"/>
                <a:gd name="connsiteX26" fmla="*/ 30746 w 104959"/>
                <a:gd name="connsiteY26" fmla="*/ 42771 h 116023"/>
                <a:gd name="connsiteX27" fmla="*/ 34621 w 104959"/>
                <a:gd name="connsiteY27" fmla="*/ 26829 h 116023"/>
                <a:gd name="connsiteX28" fmla="*/ 37086 w 104959"/>
                <a:gd name="connsiteY28" fmla="*/ 16909 h 116023"/>
                <a:gd name="connsiteX29" fmla="*/ 39728 w 104959"/>
                <a:gd name="connsiteY29" fmla="*/ 5749 h 116023"/>
                <a:gd name="connsiteX30" fmla="*/ 33740 w 104959"/>
                <a:gd name="connsiteY30" fmla="*/ 81 h 116023"/>
                <a:gd name="connsiteX31" fmla="*/ 25287 w 104959"/>
                <a:gd name="connsiteY31" fmla="*/ 8407 h 116023"/>
                <a:gd name="connsiteX32" fmla="*/ 808 w 104959"/>
                <a:gd name="connsiteY32" fmla="*/ 106717 h 116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4959" h="116023">
                  <a:moveTo>
                    <a:pt x="808" y="106717"/>
                  </a:moveTo>
                  <a:cubicBezTo>
                    <a:pt x="104" y="109374"/>
                    <a:pt x="104" y="110260"/>
                    <a:pt x="104" y="110437"/>
                  </a:cubicBezTo>
                  <a:cubicBezTo>
                    <a:pt x="104" y="114334"/>
                    <a:pt x="3274" y="116105"/>
                    <a:pt x="6091" y="116105"/>
                  </a:cubicBezTo>
                  <a:cubicBezTo>
                    <a:pt x="12431" y="116105"/>
                    <a:pt x="13840" y="110260"/>
                    <a:pt x="14545" y="107248"/>
                  </a:cubicBezTo>
                  <a:cubicBezTo>
                    <a:pt x="14897" y="106363"/>
                    <a:pt x="18419" y="92192"/>
                    <a:pt x="22645" y="74832"/>
                  </a:cubicBezTo>
                  <a:cubicBezTo>
                    <a:pt x="28105" y="78552"/>
                    <a:pt x="35149" y="79969"/>
                    <a:pt x="41489" y="79969"/>
                  </a:cubicBezTo>
                  <a:cubicBezTo>
                    <a:pt x="56634" y="79969"/>
                    <a:pt x="66496" y="67570"/>
                    <a:pt x="66848" y="67216"/>
                  </a:cubicBezTo>
                  <a:cubicBezTo>
                    <a:pt x="70194" y="79438"/>
                    <a:pt x="82345" y="79969"/>
                    <a:pt x="84987" y="79969"/>
                  </a:cubicBezTo>
                  <a:cubicBezTo>
                    <a:pt x="91327" y="79969"/>
                    <a:pt x="95729" y="76072"/>
                    <a:pt x="98899" y="70581"/>
                  </a:cubicBezTo>
                  <a:cubicBezTo>
                    <a:pt x="102774" y="63673"/>
                    <a:pt x="105063" y="53576"/>
                    <a:pt x="105063" y="52868"/>
                  </a:cubicBezTo>
                  <a:cubicBezTo>
                    <a:pt x="105063" y="50565"/>
                    <a:pt x="102774" y="50565"/>
                    <a:pt x="102245" y="50565"/>
                  </a:cubicBezTo>
                  <a:cubicBezTo>
                    <a:pt x="99780" y="50565"/>
                    <a:pt x="99604" y="51273"/>
                    <a:pt x="98371" y="56056"/>
                  </a:cubicBezTo>
                  <a:cubicBezTo>
                    <a:pt x="96258" y="64559"/>
                    <a:pt x="92912" y="75010"/>
                    <a:pt x="85515" y="75010"/>
                  </a:cubicBezTo>
                  <a:cubicBezTo>
                    <a:pt x="80936" y="75010"/>
                    <a:pt x="79704" y="71113"/>
                    <a:pt x="79704" y="66330"/>
                  </a:cubicBezTo>
                  <a:cubicBezTo>
                    <a:pt x="79704" y="63319"/>
                    <a:pt x="81113" y="56942"/>
                    <a:pt x="82345" y="52336"/>
                  </a:cubicBezTo>
                  <a:cubicBezTo>
                    <a:pt x="83578" y="47554"/>
                    <a:pt x="85339" y="40291"/>
                    <a:pt x="86220" y="36394"/>
                  </a:cubicBezTo>
                  <a:lnTo>
                    <a:pt x="90270" y="20629"/>
                  </a:lnTo>
                  <a:cubicBezTo>
                    <a:pt x="91327" y="16200"/>
                    <a:pt x="93264" y="8407"/>
                    <a:pt x="93264" y="7521"/>
                  </a:cubicBezTo>
                  <a:cubicBezTo>
                    <a:pt x="93264" y="3978"/>
                    <a:pt x="90446" y="1852"/>
                    <a:pt x="87452" y="1852"/>
                  </a:cubicBezTo>
                  <a:cubicBezTo>
                    <a:pt x="85515" y="1852"/>
                    <a:pt x="82169" y="2738"/>
                    <a:pt x="80232" y="6104"/>
                  </a:cubicBezTo>
                  <a:cubicBezTo>
                    <a:pt x="79704" y="7167"/>
                    <a:pt x="78295" y="12835"/>
                    <a:pt x="77414" y="16378"/>
                  </a:cubicBezTo>
                  <a:lnTo>
                    <a:pt x="73716" y="31080"/>
                  </a:lnTo>
                  <a:lnTo>
                    <a:pt x="68257" y="53222"/>
                  </a:lnTo>
                  <a:cubicBezTo>
                    <a:pt x="67024" y="57650"/>
                    <a:pt x="67024" y="58005"/>
                    <a:pt x="65439" y="60307"/>
                  </a:cubicBezTo>
                  <a:cubicBezTo>
                    <a:pt x="59980" y="68101"/>
                    <a:pt x="52231" y="75010"/>
                    <a:pt x="42193" y="75010"/>
                  </a:cubicBezTo>
                  <a:cubicBezTo>
                    <a:pt x="27753" y="75010"/>
                    <a:pt x="27753" y="62433"/>
                    <a:pt x="27753" y="59244"/>
                  </a:cubicBezTo>
                  <a:cubicBezTo>
                    <a:pt x="27753" y="54639"/>
                    <a:pt x="28281" y="52336"/>
                    <a:pt x="30746" y="42771"/>
                  </a:cubicBezTo>
                  <a:cubicBezTo>
                    <a:pt x="32507" y="34977"/>
                    <a:pt x="32860" y="33737"/>
                    <a:pt x="34621" y="26829"/>
                  </a:cubicBezTo>
                  <a:lnTo>
                    <a:pt x="37086" y="16909"/>
                  </a:lnTo>
                  <a:cubicBezTo>
                    <a:pt x="37967" y="13189"/>
                    <a:pt x="39728" y="6458"/>
                    <a:pt x="39728" y="5749"/>
                  </a:cubicBezTo>
                  <a:cubicBezTo>
                    <a:pt x="39728" y="2561"/>
                    <a:pt x="37262" y="81"/>
                    <a:pt x="33740" y="81"/>
                  </a:cubicBezTo>
                  <a:cubicBezTo>
                    <a:pt x="27400" y="81"/>
                    <a:pt x="25815" y="6281"/>
                    <a:pt x="25287" y="8407"/>
                  </a:cubicBezTo>
                  <a:lnTo>
                    <a:pt x="808" y="106717"/>
                  </a:lnTo>
                  <a:close/>
                </a:path>
              </a:pathLst>
            </a:custGeom>
            <a:solidFill>
              <a:srgbClr val="000000"/>
            </a:solidFill>
            <a:ln w="25252"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59FAFDD9-BE00-0AB1-D2FB-A2E6D757BDAA}"/>
                </a:ext>
              </a:extLst>
            </p:cNvPr>
            <p:cNvSpPr/>
            <p:nvPr>
              <p:custDataLst>
                <p:tags r:id="rId50"/>
              </p:custDataLst>
            </p:nvPr>
          </p:nvSpPr>
          <p:spPr>
            <a:xfrm>
              <a:off x="5324390" y="4222438"/>
              <a:ext cx="95600" cy="455238"/>
            </a:xfrm>
            <a:custGeom>
              <a:avLst/>
              <a:gdLst>
                <a:gd name="connsiteX0" fmla="*/ 95710 w 95600"/>
                <a:gd name="connsiteY0" fmla="*/ 227560 h 455238"/>
                <a:gd name="connsiteX1" fmla="*/ 29293 w 95600"/>
                <a:gd name="connsiteY1" fmla="*/ 20817 h 455238"/>
                <a:gd name="connsiteX2" fmla="*/ 10425 w 95600"/>
                <a:gd name="connsiteY2" fmla="*/ 1585 h 455238"/>
                <a:gd name="connsiteX3" fmla="*/ 4890 w 95600"/>
                <a:gd name="connsiteY3" fmla="*/ 67 h 455238"/>
                <a:gd name="connsiteX4" fmla="*/ 110 w 95600"/>
                <a:gd name="connsiteY4" fmla="*/ 2597 h 455238"/>
                <a:gd name="connsiteX5" fmla="*/ 1619 w 95600"/>
                <a:gd name="connsiteY5" fmla="*/ 5128 h 455238"/>
                <a:gd name="connsiteX6" fmla="*/ 39356 w 95600"/>
                <a:gd name="connsiteY6" fmla="*/ 55738 h 455238"/>
                <a:gd name="connsiteX7" fmla="*/ 76590 w 95600"/>
                <a:gd name="connsiteY7" fmla="*/ 227560 h 455238"/>
                <a:gd name="connsiteX8" fmla="*/ 1116 w 95600"/>
                <a:gd name="connsiteY8" fmla="*/ 450751 h 455238"/>
                <a:gd name="connsiteX9" fmla="*/ 110 w 95600"/>
                <a:gd name="connsiteY9" fmla="*/ 452775 h 455238"/>
                <a:gd name="connsiteX10" fmla="*/ 4890 w 95600"/>
                <a:gd name="connsiteY10" fmla="*/ 455306 h 455238"/>
                <a:gd name="connsiteX11" fmla="*/ 10928 w 95600"/>
                <a:gd name="connsiteY11" fmla="*/ 453281 h 455238"/>
                <a:gd name="connsiteX12" fmla="*/ 79106 w 95600"/>
                <a:gd name="connsiteY12" fmla="*/ 343963 h 455238"/>
                <a:gd name="connsiteX13" fmla="*/ 95710 w 95600"/>
                <a:gd name="connsiteY13" fmla="*/ 227560 h 455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600" h="455238">
                  <a:moveTo>
                    <a:pt x="95710" y="227560"/>
                  </a:moveTo>
                  <a:cubicBezTo>
                    <a:pt x="95710" y="154934"/>
                    <a:pt x="78854" y="77753"/>
                    <a:pt x="29293" y="20817"/>
                  </a:cubicBezTo>
                  <a:cubicBezTo>
                    <a:pt x="25771" y="16768"/>
                    <a:pt x="16463" y="6899"/>
                    <a:pt x="10425" y="1585"/>
                  </a:cubicBezTo>
                  <a:cubicBezTo>
                    <a:pt x="8664" y="67"/>
                    <a:pt x="8160" y="67"/>
                    <a:pt x="4890" y="67"/>
                  </a:cubicBezTo>
                  <a:cubicBezTo>
                    <a:pt x="2374" y="67"/>
                    <a:pt x="110" y="67"/>
                    <a:pt x="110" y="2597"/>
                  </a:cubicBezTo>
                  <a:cubicBezTo>
                    <a:pt x="110" y="3609"/>
                    <a:pt x="1116" y="4622"/>
                    <a:pt x="1619" y="5128"/>
                  </a:cubicBezTo>
                  <a:cubicBezTo>
                    <a:pt x="10173" y="13984"/>
                    <a:pt x="23758" y="27902"/>
                    <a:pt x="39356" y="55738"/>
                  </a:cubicBezTo>
                  <a:cubicBezTo>
                    <a:pt x="66527" y="104324"/>
                    <a:pt x="76590" y="166827"/>
                    <a:pt x="76590" y="227560"/>
                  </a:cubicBezTo>
                  <a:cubicBezTo>
                    <a:pt x="76590" y="337384"/>
                    <a:pt x="46401" y="404442"/>
                    <a:pt x="1116" y="450751"/>
                  </a:cubicBezTo>
                  <a:cubicBezTo>
                    <a:pt x="613" y="451257"/>
                    <a:pt x="110" y="452016"/>
                    <a:pt x="110" y="452775"/>
                  </a:cubicBezTo>
                  <a:cubicBezTo>
                    <a:pt x="110" y="455306"/>
                    <a:pt x="2374" y="455306"/>
                    <a:pt x="4890" y="455306"/>
                  </a:cubicBezTo>
                  <a:cubicBezTo>
                    <a:pt x="8160" y="455306"/>
                    <a:pt x="8664" y="455306"/>
                    <a:pt x="10928" y="453281"/>
                  </a:cubicBezTo>
                  <a:cubicBezTo>
                    <a:pt x="34828" y="432531"/>
                    <a:pt x="61747" y="397357"/>
                    <a:pt x="79106" y="343963"/>
                  </a:cubicBezTo>
                  <a:cubicBezTo>
                    <a:pt x="90175" y="309295"/>
                    <a:pt x="95710" y="268301"/>
                    <a:pt x="95710" y="227560"/>
                  </a:cubicBezTo>
                  <a:close/>
                </a:path>
              </a:pathLst>
            </a:custGeom>
            <a:solidFill>
              <a:srgbClr val="000000"/>
            </a:solidFill>
            <a:ln w="25252"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1F9EA373-2FB3-235F-5831-610D25AF0AB1}"/>
                </a:ext>
              </a:extLst>
            </p:cNvPr>
            <p:cNvSpPr/>
            <p:nvPr>
              <p:custDataLst>
                <p:tags r:id="rId51"/>
              </p:custDataLst>
            </p:nvPr>
          </p:nvSpPr>
          <p:spPr>
            <a:xfrm>
              <a:off x="5473859" y="4206880"/>
              <a:ext cx="107600" cy="79888"/>
            </a:xfrm>
            <a:custGeom>
              <a:avLst/>
              <a:gdLst>
                <a:gd name="connsiteX0" fmla="*/ 13324 w 107600"/>
                <a:gd name="connsiteY0" fmla="*/ 67026 h 79888"/>
                <a:gd name="connsiteX1" fmla="*/ 11563 w 107600"/>
                <a:gd name="connsiteY1" fmla="*/ 74289 h 79888"/>
                <a:gd name="connsiteX2" fmla="*/ 17550 w 107600"/>
                <a:gd name="connsiteY2" fmla="*/ 79957 h 79888"/>
                <a:gd name="connsiteX3" fmla="*/ 24418 w 107600"/>
                <a:gd name="connsiteY3" fmla="*/ 76060 h 79888"/>
                <a:gd name="connsiteX4" fmla="*/ 27588 w 107600"/>
                <a:gd name="connsiteY4" fmla="*/ 65078 h 79888"/>
                <a:gd name="connsiteX5" fmla="*/ 31463 w 107600"/>
                <a:gd name="connsiteY5" fmla="*/ 49135 h 79888"/>
                <a:gd name="connsiteX6" fmla="*/ 34456 w 107600"/>
                <a:gd name="connsiteY6" fmla="*/ 37267 h 79888"/>
                <a:gd name="connsiteX7" fmla="*/ 41853 w 107600"/>
                <a:gd name="connsiteY7" fmla="*/ 21325 h 79888"/>
                <a:gd name="connsiteX8" fmla="*/ 68269 w 107600"/>
                <a:gd name="connsiteY8" fmla="*/ 5029 h 79888"/>
                <a:gd name="connsiteX9" fmla="*/ 78659 w 107600"/>
                <a:gd name="connsiteY9" fmla="*/ 17428 h 79888"/>
                <a:gd name="connsiteX10" fmla="*/ 68269 w 107600"/>
                <a:gd name="connsiteY10" fmla="*/ 55158 h 79888"/>
                <a:gd name="connsiteX11" fmla="*/ 65627 w 107600"/>
                <a:gd name="connsiteY11" fmla="*/ 64723 h 79888"/>
                <a:gd name="connsiteX12" fmla="*/ 82357 w 107600"/>
                <a:gd name="connsiteY12" fmla="*/ 79957 h 79888"/>
                <a:gd name="connsiteX13" fmla="*/ 107717 w 107600"/>
                <a:gd name="connsiteY13" fmla="*/ 52855 h 79888"/>
                <a:gd name="connsiteX14" fmla="*/ 104899 w 107600"/>
                <a:gd name="connsiteY14" fmla="*/ 50552 h 79888"/>
                <a:gd name="connsiteX15" fmla="*/ 101553 w 107600"/>
                <a:gd name="connsiteY15" fmla="*/ 53564 h 79888"/>
                <a:gd name="connsiteX16" fmla="*/ 82886 w 107600"/>
                <a:gd name="connsiteY16" fmla="*/ 74997 h 79888"/>
                <a:gd name="connsiteX17" fmla="*/ 78483 w 107600"/>
                <a:gd name="connsiteY17" fmla="*/ 68797 h 79888"/>
                <a:gd name="connsiteX18" fmla="*/ 82533 w 107600"/>
                <a:gd name="connsiteY18" fmla="*/ 54449 h 79888"/>
                <a:gd name="connsiteX19" fmla="*/ 91867 w 107600"/>
                <a:gd name="connsiteY19" fmla="*/ 20262 h 79888"/>
                <a:gd name="connsiteX20" fmla="*/ 68973 w 107600"/>
                <a:gd name="connsiteY20" fmla="*/ 69 h 79888"/>
                <a:gd name="connsiteX21" fmla="*/ 39211 w 107600"/>
                <a:gd name="connsiteY21" fmla="*/ 16188 h 79888"/>
                <a:gd name="connsiteX22" fmla="*/ 20368 w 107600"/>
                <a:gd name="connsiteY22" fmla="*/ 69 h 79888"/>
                <a:gd name="connsiteX23" fmla="*/ 6456 w 107600"/>
                <a:gd name="connsiteY23" fmla="*/ 9634 h 79888"/>
                <a:gd name="connsiteX24" fmla="*/ 116 w 107600"/>
                <a:gd name="connsiteY24" fmla="*/ 27170 h 79888"/>
                <a:gd name="connsiteX25" fmla="*/ 3110 w 107600"/>
                <a:gd name="connsiteY25" fmla="*/ 29473 h 79888"/>
                <a:gd name="connsiteX26" fmla="*/ 6984 w 107600"/>
                <a:gd name="connsiteY26" fmla="*/ 24159 h 79888"/>
                <a:gd name="connsiteX27" fmla="*/ 19840 w 107600"/>
                <a:gd name="connsiteY27" fmla="*/ 5029 h 79888"/>
                <a:gd name="connsiteX28" fmla="*/ 25651 w 107600"/>
                <a:gd name="connsiteY28" fmla="*/ 13708 h 79888"/>
                <a:gd name="connsiteX29" fmla="*/ 22834 w 107600"/>
                <a:gd name="connsiteY29" fmla="*/ 28410 h 79888"/>
                <a:gd name="connsiteX30" fmla="*/ 18959 w 107600"/>
                <a:gd name="connsiteY30" fmla="*/ 44353 h 79888"/>
                <a:gd name="connsiteX31" fmla="*/ 13324 w 107600"/>
                <a:gd name="connsiteY31" fmla="*/ 67026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7600" h="79888">
                  <a:moveTo>
                    <a:pt x="13324" y="67026"/>
                  </a:moveTo>
                  <a:cubicBezTo>
                    <a:pt x="12619" y="69329"/>
                    <a:pt x="11563" y="73757"/>
                    <a:pt x="11563" y="74289"/>
                  </a:cubicBezTo>
                  <a:cubicBezTo>
                    <a:pt x="11563" y="78186"/>
                    <a:pt x="14733" y="79957"/>
                    <a:pt x="17550" y="79957"/>
                  </a:cubicBezTo>
                  <a:cubicBezTo>
                    <a:pt x="20720" y="79957"/>
                    <a:pt x="23538" y="77654"/>
                    <a:pt x="24418" y="76060"/>
                  </a:cubicBezTo>
                  <a:cubicBezTo>
                    <a:pt x="25299" y="74466"/>
                    <a:pt x="26708" y="68797"/>
                    <a:pt x="27588" y="65078"/>
                  </a:cubicBezTo>
                  <a:cubicBezTo>
                    <a:pt x="28469" y="61712"/>
                    <a:pt x="30406" y="53564"/>
                    <a:pt x="31463" y="49135"/>
                  </a:cubicBezTo>
                  <a:cubicBezTo>
                    <a:pt x="32519" y="45238"/>
                    <a:pt x="33576" y="41341"/>
                    <a:pt x="34456" y="37267"/>
                  </a:cubicBezTo>
                  <a:cubicBezTo>
                    <a:pt x="36394" y="30005"/>
                    <a:pt x="36746" y="28588"/>
                    <a:pt x="41853" y="21325"/>
                  </a:cubicBezTo>
                  <a:cubicBezTo>
                    <a:pt x="46784" y="14240"/>
                    <a:pt x="55061" y="5029"/>
                    <a:pt x="68269" y="5029"/>
                  </a:cubicBezTo>
                  <a:cubicBezTo>
                    <a:pt x="78483" y="5029"/>
                    <a:pt x="78659" y="14062"/>
                    <a:pt x="78659" y="17428"/>
                  </a:cubicBezTo>
                  <a:cubicBezTo>
                    <a:pt x="78659" y="28056"/>
                    <a:pt x="71087" y="47718"/>
                    <a:pt x="68269" y="55158"/>
                  </a:cubicBezTo>
                  <a:cubicBezTo>
                    <a:pt x="66332" y="60118"/>
                    <a:pt x="65627" y="61712"/>
                    <a:pt x="65627" y="64723"/>
                  </a:cubicBezTo>
                  <a:cubicBezTo>
                    <a:pt x="65627" y="74111"/>
                    <a:pt x="73376" y="79957"/>
                    <a:pt x="82357" y="79957"/>
                  </a:cubicBezTo>
                  <a:cubicBezTo>
                    <a:pt x="99968" y="79957"/>
                    <a:pt x="107717" y="55512"/>
                    <a:pt x="107717" y="52855"/>
                  </a:cubicBezTo>
                  <a:cubicBezTo>
                    <a:pt x="107717" y="50552"/>
                    <a:pt x="105427" y="50552"/>
                    <a:pt x="104899" y="50552"/>
                  </a:cubicBezTo>
                  <a:cubicBezTo>
                    <a:pt x="102433" y="50552"/>
                    <a:pt x="102257" y="51615"/>
                    <a:pt x="101553" y="53564"/>
                  </a:cubicBezTo>
                  <a:cubicBezTo>
                    <a:pt x="97502" y="67735"/>
                    <a:pt x="89930" y="74997"/>
                    <a:pt x="82886" y="74997"/>
                  </a:cubicBezTo>
                  <a:cubicBezTo>
                    <a:pt x="79187" y="74997"/>
                    <a:pt x="78483" y="72517"/>
                    <a:pt x="78483" y="68797"/>
                  </a:cubicBezTo>
                  <a:cubicBezTo>
                    <a:pt x="78483" y="64723"/>
                    <a:pt x="79363" y="62420"/>
                    <a:pt x="82533" y="54449"/>
                  </a:cubicBezTo>
                  <a:cubicBezTo>
                    <a:pt x="84647" y="48958"/>
                    <a:pt x="91867" y="30182"/>
                    <a:pt x="91867" y="20262"/>
                  </a:cubicBezTo>
                  <a:cubicBezTo>
                    <a:pt x="91867" y="3080"/>
                    <a:pt x="78307" y="69"/>
                    <a:pt x="68973" y="69"/>
                  </a:cubicBezTo>
                  <a:cubicBezTo>
                    <a:pt x="54356" y="69"/>
                    <a:pt x="44495" y="9103"/>
                    <a:pt x="39211" y="16188"/>
                  </a:cubicBezTo>
                  <a:cubicBezTo>
                    <a:pt x="37979" y="3966"/>
                    <a:pt x="27588" y="69"/>
                    <a:pt x="20368" y="69"/>
                  </a:cubicBezTo>
                  <a:cubicBezTo>
                    <a:pt x="12795" y="69"/>
                    <a:pt x="8745" y="5560"/>
                    <a:pt x="6456" y="9634"/>
                  </a:cubicBezTo>
                  <a:cubicBezTo>
                    <a:pt x="2581" y="16188"/>
                    <a:pt x="116" y="26285"/>
                    <a:pt x="116" y="27170"/>
                  </a:cubicBezTo>
                  <a:cubicBezTo>
                    <a:pt x="116" y="29473"/>
                    <a:pt x="2581" y="29473"/>
                    <a:pt x="3110" y="29473"/>
                  </a:cubicBezTo>
                  <a:cubicBezTo>
                    <a:pt x="5575" y="29473"/>
                    <a:pt x="5751" y="28942"/>
                    <a:pt x="6984" y="24159"/>
                  </a:cubicBezTo>
                  <a:cubicBezTo>
                    <a:pt x="9626" y="13708"/>
                    <a:pt x="12972" y="5029"/>
                    <a:pt x="19840" y="5029"/>
                  </a:cubicBezTo>
                  <a:cubicBezTo>
                    <a:pt x="24418" y="5029"/>
                    <a:pt x="25651" y="8925"/>
                    <a:pt x="25651" y="13708"/>
                  </a:cubicBezTo>
                  <a:cubicBezTo>
                    <a:pt x="25651" y="17074"/>
                    <a:pt x="24066" y="23628"/>
                    <a:pt x="22834" y="28410"/>
                  </a:cubicBezTo>
                  <a:cubicBezTo>
                    <a:pt x="21601" y="33193"/>
                    <a:pt x="19840" y="40456"/>
                    <a:pt x="18959" y="44353"/>
                  </a:cubicBezTo>
                  <a:lnTo>
                    <a:pt x="13324" y="67026"/>
                  </a:lnTo>
                  <a:close/>
                </a:path>
              </a:pathLst>
            </a:custGeom>
            <a:solidFill>
              <a:srgbClr val="000000"/>
            </a:solidFill>
            <a:ln w="25252"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336E17E0-E552-359A-7C11-997ADE6791F9}"/>
                </a:ext>
              </a:extLst>
            </p:cNvPr>
            <p:cNvSpPr/>
            <p:nvPr>
              <p:custDataLst>
                <p:tags r:id="rId52"/>
              </p:custDataLst>
            </p:nvPr>
          </p:nvSpPr>
          <p:spPr>
            <a:xfrm>
              <a:off x="5656027" y="4401600"/>
              <a:ext cx="96606" cy="114632"/>
            </a:xfrm>
            <a:custGeom>
              <a:avLst/>
              <a:gdLst>
                <a:gd name="connsiteX0" fmla="*/ 35596 w 96606"/>
                <a:gd name="connsiteY0" fmla="*/ 53471 h 114632"/>
                <a:gd name="connsiteX1" fmla="*/ 74087 w 96606"/>
                <a:gd name="connsiteY1" fmla="*/ 47651 h 114632"/>
                <a:gd name="connsiteX2" fmla="*/ 92956 w 96606"/>
                <a:gd name="connsiteY2" fmla="*/ 21587 h 114632"/>
                <a:gd name="connsiteX3" fmla="*/ 66037 w 96606"/>
                <a:gd name="connsiteY3" fmla="*/ 78 h 114632"/>
                <a:gd name="connsiteX4" fmla="*/ 123 w 96606"/>
                <a:gd name="connsiteY4" fmla="*/ 68908 h 114632"/>
                <a:gd name="connsiteX5" fmla="*/ 39621 w 96606"/>
                <a:gd name="connsiteY5" fmla="*/ 114710 h 114632"/>
                <a:gd name="connsiteX6" fmla="*/ 96730 w 96606"/>
                <a:gd name="connsiteY6" fmla="*/ 84850 h 114632"/>
                <a:gd name="connsiteX7" fmla="*/ 93711 w 96606"/>
                <a:gd name="connsiteY7" fmla="*/ 81560 h 114632"/>
                <a:gd name="connsiteX8" fmla="*/ 90440 w 96606"/>
                <a:gd name="connsiteY8" fmla="*/ 84091 h 114632"/>
                <a:gd name="connsiteX9" fmla="*/ 40124 w 96606"/>
                <a:gd name="connsiteY9" fmla="*/ 109143 h 114632"/>
                <a:gd name="connsiteX10" fmla="*/ 18237 w 96606"/>
                <a:gd name="connsiteY10" fmla="*/ 79789 h 114632"/>
                <a:gd name="connsiteX11" fmla="*/ 22262 w 96606"/>
                <a:gd name="connsiteY11" fmla="*/ 53471 h 114632"/>
                <a:gd name="connsiteX12" fmla="*/ 35596 w 96606"/>
                <a:gd name="connsiteY12" fmla="*/ 53471 h 114632"/>
                <a:gd name="connsiteX13" fmla="*/ 23771 w 96606"/>
                <a:gd name="connsiteY13" fmla="*/ 47904 h 114632"/>
                <a:gd name="connsiteX14" fmla="*/ 66037 w 96606"/>
                <a:gd name="connsiteY14" fmla="*/ 5645 h 114632"/>
                <a:gd name="connsiteX15" fmla="*/ 84654 w 96606"/>
                <a:gd name="connsiteY15" fmla="*/ 21587 h 114632"/>
                <a:gd name="connsiteX16" fmla="*/ 34086 w 96606"/>
                <a:gd name="connsiteY16" fmla="*/ 47904 h 114632"/>
                <a:gd name="connsiteX17" fmla="*/ 23771 w 96606"/>
                <a:gd name="connsiteY17" fmla="*/ 47904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6606" h="114632">
                  <a:moveTo>
                    <a:pt x="35596" y="53471"/>
                  </a:moveTo>
                  <a:cubicBezTo>
                    <a:pt x="42892" y="53471"/>
                    <a:pt x="61508" y="52965"/>
                    <a:pt x="74087" y="47651"/>
                  </a:cubicBezTo>
                  <a:cubicBezTo>
                    <a:pt x="91698" y="40060"/>
                    <a:pt x="92956" y="25130"/>
                    <a:pt x="92956" y="21587"/>
                  </a:cubicBezTo>
                  <a:cubicBezTo>
                    <a:pt x="92956" y="10453"/>
                    <a:pt x="83396" y="78"/>
                    <a:pt x="66037" y="78"/>
                  </a:cubicBezTo>
                  <a:cubicBezTo>
                    <a:pt x="38112" y="78"/>
                    <a:pt x="123" y="24624"/>
                    <a:pt x="123" y="68908"/>
                  </a:cubicBezTo>
                  <a:cubicBezTo>
                    <a:pt x="123" y="94719"/>
                    <a:pt x="14966" y="114710"/>
                    <a:pt x="39621" y="114710"/>
                  </a:cubicBezTo>
                  <a:cubicBezTo>
                    <a:pt x="75597" y="114710"/>
                    <a:pt x="96730" y="87886"/>
                    <a:pt x="96730" y="84850"/>
                  </a:cubicBezTo>
                  <a:cubicBezTo>
                    <a:pt x="96730" y="83332"/>
                    <a:pt x="95220" y="81560"/>
                    <a:pt x="93711" y="81560"/>
                  </a:cubicBezTo>
                  <a:cubicBezTo>
                    <a:pt x="92453" y="81560"/>
                    <a:pt x="91950" y="82066"/>
                    <a:pt x="90440" y="84091"/>
                  </a:cubicBezTo>
                  <a:cubicBezTo>
                    <a:pt x="70565" y="109143"/>
                    <a:pt x="43143" y="109143"/>
                    <a:pt x="40124" y="109143"/>
                  </a:cubicBezTo>
                  <a:cubicBezTo>
                    <a:pt x="20501" y="109143"/>
                    <a:pt x="18237" y="87886"/>
                    <a:pt x="18237" y="79789"/>
                  </a:cubicBezTo>
                  <a:cubicBezTo>
                    <a:pt x="18237" y="76752"/>
                    <a:pt x="18488" y="68908"/>
                    <a:pt x="22262" y="53471"/>
                  </a:cubicBezTo>
                  <a:lnTo>
                    <a:pt x="35596" y="53471"/>
                  </a:lnTo>
                  <a:close/>
                  <a:moveTo>
                    <a:pt x="23771" y="47904"/>
                  </a:moveTo>
                  <a:cubicBezTo>
                    <a:pt x="33583" y="9441"/>
                    <a:pt x="59496" y="5645"/>
                    <a:pt x="66037" y="5645"/>
                  </a:cubicBezTo>
                  <a:cubicBezTo>
                    <a:pt x="77861" y="5645"/>
                    <a:pt x="84654" y="12983"/>
                    <a:pt x="84654" y="21587"/>
                  </a:cubicBezTo>
                  <a:cubicBezTo>
                    <a:pt x="84654" y="47904"/>
                    <a:pt x="44401" y="47904"/>
                    <a:pt x="34086" y="47904"/>
                  </a:cubicBezTo>
                  <a:lnTo>
                    <a:pt x="23771" y="47904"/>
                  </a:lnTo>
                  <a:close/>
                </a:path>
              </a:pathLst>
            </a:custGeom>
            <a:solidFill>
              <a:srgbClr val="000000"/>
            </a:solidFill>
            <a:ln w="25252"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17E5AFA3-1F0E-1931-653A-35A0A457A83D}"/>
                </a:ext>
              </a:extLst>
            </p:cNvPr>
            <p:cNvSpPr/>
            <p:nvPr>
              <p:custDataLst>
                <p:tags r:id="rId53"/>
              </p:custDataLst>
            </p:nvPr>
          </p:nvSpPr>
          <p:spPr>
            <a:xfrm>
              <a:off x="5780616" y="4372906"/>
              <a:ext cx="119047" cy="8679"/>
            </a:xfrm>
            <a:custGeom>
              <a:avLst/>
              <a:gdLst>
                <a:gd name="connsiteX0" fmla="*/ 112131 w 119047"/>
                <a:gd name="connsiteY0" fmla="*/ 8754 h 8679"/>
                <a:gd name="connsiteX1" fmla="*/ 119175 w 119047"/>
                <a:gd name="connsiteY1" fmla="*/ 4502 h 8679"/>
                <a:gd name="connsiteX2" fmla="*/ 112131 w 119047"/>
                <a:gd name="connsiteY2" fmla="*/ 74 h 8679"/>
                <a:gd name="connsiteX3" fmla="*/ 7172 w 119047"/>
                <a:gd name="connsiteY3" fmla="*/ 74 h 8679"/>
                <a:gd name="connsiteX4" fmla="*/ 128 w 119047"/>
                <a:gd name="connsiteY4" fmla="*/ 4325 h 8679"/>
                <a:gd name="connsiteX5" fmla="*/ 7172 w 119047"/>
                <a:gd name="connsiteY5" fmla="*/ 8754 h 8679"/>
                <a:gd name="connsiteX6" fmla="*/ 112131 w 119047"/>
                <a:gd name="connsiteY6" fmla="*/ 8754 h 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047" h="8679">
                  <a:moveTo>
                    <a:pt x="112131" y="8754"/>
                  </a:moveTo>
                  <a:cubicBezTo>
                    <a:pt x="114949" y="8754"/>
                    <a:pt x="119175" y="8754"/>
                    <a:pt x="119175" y="4502"/>
                  </a:cubicBezTo>
                  <a:cubicBezTo>
                    <a:pt x="119175" y="74"/>
                    <a:pt x="115125" y="74"/>
                    <a:pt x="112131" y="74"/>
                  </a:cubicBezTo>
                  <a:lnTo>
                    <a:pt x="7172" y="74"/>
                  </a:lnTo>
                  <a:cubicBezTo>
                    <a:pt x="4354" y="74"/>
                    <a:pt x="128" y="74"/>
                    <a:pt x="128" y="4325"/>
                  </a:cubicBezTo>
                  <a:cubicBezTo>
                    <a:pt x="128" y="8754"/>
                    <a:pt x="4178" y="8754"/>
                    <a:pt x="7172" y="8754"/>
                  </a:cubicBezTo>
                  <a:lnTo>
                    <a:pt x="112131" y="8754"/>
                  </a:lnTo>
                  <a:close/>
                </a:path>
              </a:pathLst>
            </a:custGeom>
            <a:solidFill>
              <a:srgbClr val="000000"/>
            </a:solidFill>
            <a:ln w="25252"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17FEE676-98A4-3119-0FF9-C49DDD880587}"/>
                </a:ext>
              </a:extLst>
            </p:cNvPr>
            <p:cNvSpPr/>
            <p:nvPr>
              <p:custDataLst>
                <p:tags r:id="rId54"/>
              </p:custDataLst>
            </p:nvPr>
          </p:nvSpPr>
          <p:spPr>
            <a:xfrm>
              <a:off x="5931866" y="4298686"/>
              <a:ext cx="96858" cy="125057"/>
            </a:xfrm>
            <a:custGeom>
              <a:avLst/>
              <a:gdLst>
                <a:gd name="connsiteX0" fmla="*/ 58249 w 96858"/>
                <a:gd name="connsiteY0" fmla="*/ 72345 h 125057"/>
                <a:gd name="connsiteX1" fmla="*/ 79029 w 96858"/>
                <a:gd name="connsiteY1" fmla="*/ 120526 h 125057"/>
                <a:gd name="connsiteX2" fmla="*/ 88363 w 96858"/>
                <a:gd name="connsiteY2" fmla="*/ 124778 h 125057"/>
                <a:gd name="connsiteX3" fmla="*/ 91885 w 96858"/>
                <a:gd name="connsiteY3" fmla="*/ 124778 h 125057"/>
                <a:gd name="connsiteX4" fmla="*/ 96992 w 96858"/>
                <a:gd name="connsiteY4" fmla="*/ 122652 h 125057"/>
                <a:gd name="connsiteX5" fmla="*/ 96112 w 96858"/>
                <a:gd name="connsiteY5" fmla="*/ 120881 h 125057"/>
                <a:gd name="connsiteX6" fmla="*/ 91533 w 96858"/>
                <a:gd name="connsiteY6" fmla="*/ 113264 h 125057"/>
                <a:gd name="connsiteX7" fmla="*/ 48563 w 96858"/>
                <a:gd name="connsiteY7" fmla="*/ 11234 h 125057"/>
                <a:gd name="connsiteX8" fmla="*/ 25141 w 96858"/>
                <a:gd name="connsiteY8" fmla="*/ 74 h 125057"/>
                <a:gd name="connsiteX9" fmla="*/ 20562 w 96858"/>
                <a:gd name="connsiteY9" fmla="*/ 2554 h 125057"/>
                <a:gd name="connsiteX10" fmla="*/ 23204 w 96858"/>
                <a:gd name="connsiteY10" fmla="*/ 5034 h 125057"/>
                <a:gd name="connsiteX11" fmla="*/ 34651 w 96858"/>
                <a:gd name="connsiteY11" fmla="*/ 16193 h 125057"/>
                <a:gd name="connsiteX12" fmla="*/ 55607 w 96858"/>
                <a:gd name="connsiteY12" fmla="*/ 65791 h 125057"/>
                <a:gd name="connsiteX13" fmla="*/ 3656 w 96858"/>
                <a:gd name="connsiteY13" fmla="*/ 112910 h 125057"/>
                <a:gd name="connsiteX14" fmla="*/ 134 w 96858"/>
                <a:gd name="connsiteY14" fmla="*/ 119109 h 125057"/>
                <a:gd name="connsiteX15" fmla="*/ 6121 w 96858"/>
                <a:gd name="connsiteY15" fmla="*/ 125132 h 125057"/>
                <a:gd name="connsiteX16" fmla="*/ 12109 w 96858"/>
                <a:gd name="connsiteY16" fmla="*/ 122298 h 125057"/>
                <a:gd name="connsiteX17" fmla="*/ 58249 w 96858"/>
                <a:gd name="connsiteY17" fmla="*/ 72345 h 1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6858" h="125057">
                  <a:moveTo>
                    <a:pt x="58249" y="72345"/>
                  </a:moveTo>
                  <a:cubicBezTo>
                    <a:pt x="67054" y="92539"/>
                    <a:pt x="77092" y="118224"/>
                    <a:pt x="79029" y="120526"/>
                  </a:cubicBezTo>
                  <a:cubicBezTo>
                    <a:pt x="82375" y="124778"/>
                    <a:pt x="85545" y="124778"/>
                    <a:pt x="88363" y="124778"/>
                  </a:cubicBezTo>
                  <a:lnTo>
                    <a:pt x="91885" y="124778"/>
                  </a:lnTo>
                  <a:cubicBezTo>
                    <a:pt x="95231" y="124778"/>
                    <a:pt x="96992" y="124778"/>
                    <a:pt x="96992" y="122652"/>
                  </a:cubicBezTo>
                  <a:cubicBezTo>
                    <a:pt x="96992" y="121766"/>
                    <a:pt x="96464" y="121235"/>
                    <a:pt x="96112" y="120881"/>
                  </a:cubicBezTo>
                  <a:cubicBezTo>
                    <a:pt x="93998" y="118932"/>
                    <a:pt x="92237" y="114858"/>
                    <a:pt x="91533" y="113264"/>
                  </a:cubicBezTo>
                  <a:lnTo>
                    <a:pt x="48563" y="11234"/>
                  </a:lnTo>
                  <a:cubicBezTo>
                    <a:pt x="47330" y="8045"/>
                    <a:pt x="43808" y="74"/>
                    <a:pt x="25141" y="74"/>
                  </a:cubicBezTo>
                  <a:cubicBezTo>
                    <a:pt x="23028" y="74"/>
                    <a:pt x="20562" y="74"/>
                    <a:pt x="20562" y="2554"/>
                  </a:cubicBezTo>
                  <a:cubicBezTo>
                    <a:pt x="20562" y="4680"/>
                    <a:pt x="22323" y="4857"/>
                    <a:pt x="23204" y="5034"/>
                  </a:cubicBezTo>
                  <a:cubicBezTo>
                    <a:pt x="26902" y="5565"/>
                    <a:pt x="30248" y="6097"/>
                    <a:pt x="34651" y="16193"/>
                  </a:cubicBezTo>
                  <a:lnTo>
                    <a:pt x="55607" y="65791"/>
                  </a:lnTo>
                  <a:lnTo>
                    <a:pt x="3656" y="112910"/>
                  </a:lnTo>
                  <a:cubicBezTo>
                    <a:pt x="1543" y="114681"/>
                    <a:pt x="134" y="116098"/>
                    <a:pt x="134" y="119109"/>
                  </a:cubicBezTo>
                  <a:cubicBezTo>
                    <a:pt x="134" y="123361"/>
                    <a:pt x="3656" y="125132"/>
                    <a:pt x="6121" y="125132"/>
                  </a:cubicBezTo>
                  <a:cubicBezTo>
                    <a:pt x="9467" y="125132"/>
                    <a:pt x="11581" y="122829"/>
                    <a:pt x="12109" y="122298"/>
                  </a:cubicBezTo>
                  <a:lnTo>
                    <a:pt x="58249" y="72345"/>
                  </a:lnTo>
                  <a:close/>
                </a:path>
              </a:pathLst>
            </a:custGeom>
            <a:solidFill>
              <a:srgbClr val="000000"/>
            </a:solidFill>
            <a:ln w="25252"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2EC92EF6-A674-D985-3CC6-8BFCCCC94C9B}"/>
                </a:ext>
              </a:extLst>
            </p:cNvPr>
            <p:cNvSpPr/>
            <p:nvPr>
              <p:custDataLst>
                <p:tags r:id="rId55"/>
              </p:custDataLst>
            </p:nvPr>
          </p:nvSpPr>
          <p:spPr>
            <a:xfrm>
              <a:off x="6051721" y="4288767"/>
              <a:ext cx="75725" cy="177135"/>
            </a:xfrm>
            <a:custGeom>
              <a:avLst/>
              <a:gdLst>
                <a:gd name="connsiteX0" fmla="*/ 74807 w 75725"/>
                <a:gd name="connsiteY0" fmla="*/ 7868 h 177135"/>
                <a:gd name="connsiteX1" fmla="*/ 75864 w 75725"/>
                <a:gd name="connsiteY1" fmla="*/ 4502 h 177135"/>
                <a:gd name="connsiteX2" fmla="*/ 71638 w 75725"/>
                <a:gd name="connsiteY2" fmla="*/ 74 h 177135"/>
                <a:gd name="connsiteX3" fmla="*/ 66883 w 75725"/>
                <a:gd name="connsiteY3" fmla="*/ 4502 h 177135"/>
                <a:gd name="connsiteX4" fmla="*/ 1195 w 75725"/>
                <a:gd name="connsiteY4" fmla="*/ 169416 h 177135"/>
                <a:gd name="connsiteX5" fmla="*/ 139 w 75725"/>
                <a:gd name="connsiteY5" fmla="*/ 172781 h 177135"/>
                <a:gd name="connsiteX6" fmla="*/ 4365 w 75725"/>
                <a:gd name="connsiteY6" fmla="*/ 177210 h 177135"/>
                <a:gd name="connsiteX7" fmla="*/ 9120 w 75725"/>
                <a:gd name="connsiteY7" fmla="*/ 172781 h 177135"/>
                <a:gd name="connsiteX8" fmla="*/ 74807 w 75725"/>
                <a:gd name="connsiteY8" fmla="*/ 7868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725" h="177135">
                  <a:moveTo>
                    <a:pt x="74807" y="7868"/>
                  </a:moveTo>
                  <a:cubicBezTo>
                    <a:pt x="75864" y="5565"/>
                    <a:pt x="75864" y="5211"/>
                    <a:pt x="75864" y="4502"/>
                  </a:cubicBezTo>
                  <a:cubicBezTo>
                    <a:pt x="75864" y="1668"/>
                    <a:pt x="73575" y="74"/>
                    <a:pt x="71638" y="74"/>
                  </a:cubicBezTo>
                  <a:cubicBezTo>
                    <a:pt x="68644" y="74"/>
                    <a:pt x="67763" y="2200"/>
                    <a:pt x="66883" y="4502"/>
                  </a:cubicBezTo>
                  <a:lnTo>
                    <a:pt x="1195" y="169416"/>
                  </a:lnTo>
                  <a:cubicBezTo>
                    <a:pt x="139" y="171719"/>
                    <a:pt x="139" y="172073"/>
                    <a:pt x="139" y="172781"/>
                  </a:cubicBezTo>
                  <a:cubicBezTo>
                    <a:pt x="139" y="175616"/>
                    <a:pt x="2428" y="177210"/>
                    <a:pt x="4365" y="177210"/>
                  </a:cubicBezTo>
                  <a:cubicBezTo>
                    <a:pt x="7359" y="177210"/>
                    <a:pt x="8239" y="175084"/>
                    <a:pt x="9120" y="172781"/>
                  </a:cubicBezTo>
                  <a:lnTo>
                    <a:pt x="74807" y="7868"/>
                  </a:lnTo>
                  <a:close/>
                </a:path>
              </a:pathLst>
            </a:custGeom>
            <a:solidFill>
              <a:srgbClr val="000000"/>
            </a:solidFill>
            <a:ln w="25252"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97065419-399D-551F-BAFE-339F4192E5B3}"/>
                </a:ext>
              </a:extLst>
            </p:cNvPr>
            <p:cNvSpPr/>
            <p:nvPr>
              <p:custDataLst>
                <p:tags r:id="rId56"/>
              </p:custDataLst>
            </p:nvPr>
          </p:nvSpPr>
          <p:spPr>
            <a:xfrm>
              <a:off x="6150045" y="4343502"/>
              <a:ext cx="104959" cy="116023"/>
            </a:xfrm>
            <a:custGeom>
              <a:avLst/>
              <a:gdLst>
                <a:gd name="connsiteX0" fmla="*/ 847 w 104959"/>
                <a:gd name="connsiteY0" fmla="*/ 106710 h 116023"/>
                <a:gd name="connsiteX1" fmla="*/ 143 w 104959"/>
                <a:gd name="connsiteY1" fmla="*/ 110430 h 116023"/>
                <a:gd name="connsiteX2" fmla="*/ 6130 w 104959"/>
                <a:gd name="connsiteY2" fmla="*/ 116098 h 116023"/>
                <a:gd name="connsiteX3" fmla="*/ 14583 w 104959"/>
                <a:gd name="connsiteY3" fmla="*/ 107241 h 116023"/>
                <a:gd name="connsiteX4" fmla="*/ 22684 w 104959"/>
                <a:gd name="connsiteY4" fmla="*/ 74825 h 116023"/>
                <a:gd name="connsiteX5" fmla="*/ 41528 w 104959"/>
                <a:gd name="connsiteY5" fmla="*/ 79962 h 116023"/>
                <a:gd name="connsiteX6" fmla="*/ 66887 w 104959"/>
                <a:gd name="connsiteY6" fmla="*/ 67209 h 116023"/>
                <a:gd name="connsiteX7" fmla="*/ 85026 w 104959"/>
                <a:gd name="connsiteY7" fmla="*/ 79962 h 116023"/>
                <a:gd name="connsiteX8" fmla="*/ 98938 w 104959"/>
                <a:gd name="connsiteY8" fmla="*/ 70574 h 116023"/>
                <a:gd name="connsiteX9" fmla="*/ 105102 w 104959"/>
                <a:gd name="connsiteY9" fmla="*/ 52861 h 116023"/>
                <a:gd name="connsiteX10" fmla="*/ 102284 w 104959"/>
                <a:gd name="connsiteY10" fmla="*/ 50558 h 116023"/>
                <a:gd name="connsiteX11" fmla="*/ 98410 w 104959"/>
                <a:gd name="connsiteY11" fmla="*/ 56049 h 116023"/>
                <a:gd name="connsiteX12" fmla="*/ 85554 w 104959"/>
                <a:gd name="connsiteY12" fmla="*/ 75003 h 116023"/>
                <a:gd name="connsiteX13" fmla="*/ 79742 w 104959"/>
                <a:gd name="connsiteY13" fmla="*/ 66323 h 116023"/>
                <a:gd name="connsiteX14" fmla="*/ 82384 w 104959"/>
                <a:gd name="connsiteY14" fmla="*/ 52329 h 116023"/>
                <a:gd name="connsiteX15" fmla="*/ 86258 w 104959"/>
                <a:gd name="connsiteY15" fmla="*/ 36387 h 116023"/>
                <a:gd name="connsiteX16" fmla="*/ 90309 w 104959"/>
                <a:gd name="connsiteY16" fmla="*/ 20622 h 116023"/>
                <a:gd name="connsiteX17" fmla="*/ 93303 w 104959"/>
                <a:gd name="connsiteY17" fmla="*/ 7514 h 116023"/>
                <a:gd name="connsiteX18" fmla="*/ 87491 w 104959"/>
                <a:gd name="connsiteY18" fmla="*/ 1845 h 116023"/>
                <a:gd name="connsiteX19" fmla="*/ 80271 w 104959"/>
                <a:gd name="connsiteY19" fmla="*/ 6097 h 116023"/>
                <a:gd name="connsiteX20" fmla="*/ 77453 w 104959"/>
                <a:gd name="connsiteY20" fmla="*/ 16371 h 116023"/>
                <a:gd name="connsiteX21" fmla="*/ 73755 w 104959"/>
                <a:gd name="connsiteY21" fmla="*/ 31073 h 116023"/>
                <a:gd name="connsiteX22" fmla="*/ 68296 w 104959"/>
                <a:gd name="connsiteY22" fmla="*/ 53215 h 116023"/>
                <a:gd name="connsiteX23" fmla="*/ 65478 w 104959"/>
                <a:gd name="connsiteY23" fmla="*/ 60300 h 116023"/>
                <a:gd name="connsiteX24" fmla="*/ 42232 w 104959"/>
                <a:gd name="connsiteY24" fmla="*/ 75003 h 116023"/>
                <a:gd name="connsiteX25" fmla="*/ 27791 w 104959"/>
                <a:gd name="connsiteY25" fmla="*/ 59237 h 116023"/>
                <a:gd name="connsiteX26" fmla="*/ 30785 w 104959"/>
                <a:gd name="connsiteY26" fmla="*/ 42764 h 116023"/>
                <a:gd name="connsiteX27" fmla="*/ 34659 w 104959"/>
                <a:gd name="connsiteY27" fmla="*/ 26822 h 116023"/>
                <a:gd name="connsiteX28" fmla="*/ 37125 w 104959"/>
                <a:gd name="connsiteY28" fmla="*/ 16902 h 116023"/>
                <a:gd name="connsiteX29" fmla="*/ 39766 w 104959"/>
                <a:gd name="connsiteY29" fmla="*/ 5742 h 116023"/>
                <a:gd name="connsiteX30" fmla="*/ 33779 w 104959"/>
                <a:gd name="connsiteY30" fmla="*/ 74 h 116023"/>
                <a:gd name="connsiteX31" fmla="*/ 25326 w 104959"/>
                <a:gd name="connsiteY31" fmla="*/ 8399 h 116023"/>
                <a:gd name="connsiteX32" fmla="*/ 847 w 104959"/>
                <a:gd name="connsiteY32" fmla="*/ 106710 h 116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4959" h="116023">
                  <a:moveTo>
                    <a:pt x="847" y="106710"/>
                  </a:moveTo>
                  <a:cubicBezTo>
                    <a:pt x="143" y="109367"/>
                    <a:pt x="143" y="110253"/>
                    <a:pt x="143" y="110430"/>
                  </a:cubicBezTo>
                  <a:cubicBezTo>
                    <a:pt x="143" y="114327"/>
                    <a:pt x="3313" y="116098"/>
                    <a:pt x="6130" y="116098"/>
                  </a:cubicBezTo>
                  <a:cubicBezTo>
                    <a:pt x="12470" y="116098"/>
                    <a:pt x="13879" y="110253"/>
                    <a:pt x="14583" y="107241"/>
                  </a:cubicBezTo>
                  <a:cubicBezTo>
                    <a:pt x="14936" y="106356"/>
                    <a:pt x="18458" y="92185"/>
                    <a:pt x="22684" y="74825"/>
                  </a:cubicBezTo>
                  <a:cubicBezTo>
                    <a:pt x="28143" y="78545"/>
                    <a:pt x="35188" y="79962"/>
                    <a:pt x="41528" y="79962"/>
                  </a:cubicBezTo>
                  <a:cubicBezTo>
                    <a:pt x="56673" y="79962"/>
                    <a:pt x="66535" y="67563"/>
                    <a:pt x="66887" y="67209"/>
                  </a:cubicBezTo>
                  <a:cubicBezTo>
                    <a:pt x="70233" y="79431"/>
                    <a:pt x="82384" y="79962"/>
                    <a:pt x="85026" y="79962"/>
                  </a:cubicBezTo>
                  <a:cubicBezTo>
                    <a:pt x="91365" y="79962"/>
                    <a:pt x="95768" y="76065"/>
                    <a:pt x="98938" y="70574"/>
                  </a:cubicBezTo>
                  <a:cubicBezTo>
                    <a:pt x="102812" y="63666"/>
                    <a:pt x="105102" y="53569"/>
                    <a:pt x="105102" y="52861"/>
                  </a:cubicBezTo>
                  <a:cubicBezTo>
                    <a:pt x="105102" y="50558"/>
                    <a:pt x="102812" y="50558"/>
                    <a:pt x="102284" y="50558"/>
                  </a:cubicBezTo>
                  <a:cubicBezTo>
                    <a:pt x="99819" y="50558"/>
                    <a:pt x="99642" y="51266"/>
                    <a:pt x="98410" y="56049"/>
                  </a:cubicBezTo>
                  <a:cubicBezTo>
                    <a:pt x="96296" y="64552"/>
                    <a:pt x="92950" y="75003"/>
                    <a:pt x="85554" y="75003"/>
                  </a:cubicBezTo>
                  <a:cubicBezTo>
                    <a:pt x="80975" y="75003"/>
                    <a:pt x="79742" y="71106"/>
                    <a:pt x="79742" y="66323"/>
                  </a:cubicBezTo>
                  <a:cubicBezTo>
                    <a:pt x="79742" y="63312"/>
                    <a:pt x="81151" y="56935"/>
                    <a:pt x="82384" y="52329"/>
                  </a:cubicBezTo>
                  <a:cubicBezTo>
                    <a:pt x="83617" y="47546"/>
                    <a:pt x="85378" y="40284"/>
                    <a:pt x="86258" y="36387"/>
                  </a:cubicBezTo>
                  <a:lnTo>
                    <a:pt x="90309" y="20622"/>
                  </a:lnTo>
                  <a:cubicBezTo>
                    <a:pt x="91365" y="16193"/>
                    <a:pt x="93303" y="8399"/>
                    <a:pt x="93303" y="7514"/>
                  </a:cubicBezTo>
                  <a:cubicBezTo>
                    <a:pt x="93303" y="3971"/>
                    <a:pt x="90485" y="1845"/>
                    <a:pt x="87491" y="1845"/>
                  </a:cubicBezTo>
                  <a:cubicBezTo>
                    <a:pt x="85554" y="1845"/>
                    <a:pt x="82208" y="2731"/>
                    <a:pt x="80271" y="6097"/>
                  </a:cubicBezTo>
                  <a:cubicBezTo>
                    <a:pt x="79742" y="7160"/>
                    <a:pt x="78334" y="12828"/>
                    <a:pt x="77453" y="16371"/>
                  </a:cubicBezTo>
                  <a:lnTo>
                    <a:pt x="73755" y="31073"/>
                  </a:lnTo>
                  <a:lnTo>
                    <a:pt x="68296" y="53215"/>
                  </a:lnTo>
                  <a:cubicBezTo>
                    <a:pt x="67063" y="57643"/>
                    <a:pt x="67063" y="57997"/>
                    <a:pt x="65478" y="60300"/>
                  </a:cubicBezTo>
                  <a:cubicBezTo>
                    <a:pt x="60019" y="68094"/>
                    <a:pt x="52270" y="75003"/>
                    <a:pt x="42232" y="75003"/>
                  </a:cubicBezTo>
                  <a:cubicBezTo>
                    <a:pt x="27791" y="75003"/>
                    <a:pt x="27791" y="62426"/>
                    <a:pt x="27791" y="59237"/>
                  </a:cubicBezTo>
                  <a:cubicBezTo>
                    <a:pt x="27791" y="54632"/>
                    <a:pt x="28320" y="52329"/>
                    <a:pt x="30785" y="42764"/>
                  </a:cubicBezTo>
                  <a:cubicBezTo>
                    <a:pt x="32546" y="34970"/>
                    <a:pt x="32898" y="33730"/>
                    <a:pt x="34659" y="26822"/>
                  </a:cubicBezTo>
                  <a:lnTo>
                    <a:pt x="37125" y="16902"/>
                  </a:lnTo>
                  <a:cubicBezTo>
                    <a:pt x="38005" y="13182"/>
                    <a:pt x="39766" y="6451"/>
                    <a:pt x="39766" y="5742"/>
                  </a:cubicBezTo>
                  <a:cubicBezTo>
                    <a:pt x="39766" y="2554"/>
                    <a:pt x="37301" y="74"/>
                    <a:pt x="33779" y="74"/>
                  </a:cubicBezTo>
                  <a:cubicBezTo>
                    <a:pt x="27439" y="74"/>
                    <a:pt x="25854" y="6274"/>
                    <a:pt x="25326" y="8399"/>
                  </a:cubicBezTo>
                  <a:lnTo>
                    <a:pt x="847" y="106710"/>
                  </a:lnTo>
                  <a:close/>
                </a:path>
              </a:pathLst>
            </a:custGeom>
            <a:solidFill>
              <a:srgbClr val="000000"/>
            </a:solidFill>
            <a:ln w="25252" cap="flat">
              <a:noFill/>
              <a:prstDash val="solid"/>
              <a:miter/>
            </a:ln>
          </p:spPr>
          <p:txBody>
            <a:bodyPr rtlCol="0" anchor="ctr"/>
            <a:lstStyle/>
            <a:p>
              <a:endParaRPr lang="en-IN"/>
            </a:p>
          </p:txBody>
        </p:sp>
      </p:grpSp>
      <p:grpSp>
        <p:nvGrpSpPr>
          <p:cNvPr id="131" name="Group 130" descr="\documentclass{article}&#10;\usepackage{amsmath}&#10;\pagestyle{empty}&#10;\begin{document}&#10;&#10;$\implies$&#10;&#10;&#10;\end{document}" title="IguanaTex Shape Display">
            <a:extLst>
              <a:ext uri="{FF2B5EF4-FFF2-40B4-BE49-F238E27FC236}">
                <a16:creationId xmlns:a16="http://schemas.microsoft.com/office/drawing/2014/main" id="{35B3301A-3134-5EEF-18EB-73675B2BFAA4}"/>
              </a:ext>
            </a:extLst>
          </p:cNvPr>
          <p:cNvGrpSpPr>
            <a:grpSpLocks noChangeAspect="1"/>
          </p:cNvGrpSpPr>
          <p:nvPr>
            <p:custDataLst>
              <p:tags r:id="rId4"/>
            </p:custDataLst>
          </p:nvPr>
        </p:nvGrpSpPr>
        <p:grpSpPr>
          <a:xfrm>
            <a:off x="6219843" y="5076722"/>
            <a:ext cx="1074305" cy="450751"/>
            <a:chOff x="4541188" y="4184040"/>
            <a:chExt cx="373176" cy="156575"/>
          </a:xfrm>
        </p:grpSpPr>
        <p:sp>
          <p:nvSpPr>
            <p:cNvPr id="129" name="Freeform: Shape 128">
              <a:extLst>
                <a:ext uri="{FF2B5EF4-FFF2-40B4-BE49-F238E27FC236}">
                  <a16:creationId xmlns:a16="http://schemas.microsoft.com/office/drawing/2014/main" id="{B4FEFF36-354E-4259-8238-F0B6352A3DF9}"/>
                </a:ext>
              </a:extLst>
            </p:cNvPr>
            <p:cNvSpPr/>
            <p:nvPr>
              <p:custDataLst>
                <p:tags r:id="rId29"/>
              </p:custDataLst>
            </p:nvPr>
          </p:nvSpPr>
          <p:spPr>
            <a:xfrm>
              <a:off x="4541188" y="4229019"/>
              <a:ext cx="165649" cy="66615"/>
            </a:xfrm>
            <a:custGeom>
              <a:avLst/>
              <a:gdLst>
                <a:gd name="connsiteX0" fmla="*/ 157260 w 165649"/>
                <a:gd name="connsiteY0" fmla="*/ 11450 h 66615"/>
                <a:gd name="connsiteX1" fmla="*/ 165729 w 165649"/>
                <a:gd name="connsiteY1" fmla="*/ 5756 h 66615"/>
                <a:gd name="connsiteX2" fmla="*/ 157509 w 165649"/>
                <a:gd name="connsiteY2" fmla="*/ 63 h 66615"/>
                <a:gd name="connsiteX3" fmla="*/ 8300 w 165649"/>
                <a:gd name="connsiteY3" fmla="*/ 63 h 66615"/>
                <a:gd name="connsiteX4" fmla="*/ 79 w 165649"/>
                <a:gd name="connsiteY4" fmla="*/ 5756 h 66615"/>
                <a:gd name="connsiteX5" fmla="*/ 8549 w 165649"/>
                <a:gd name="connsiteY5" fmla="*/ 11450 h 66615"/>
                <a:gd name="connsiteX6" fmla="*/ 157260 w 165649"/>
                <a:gd name="connsiteY6" fmla="*/ 11450 h 66615"/>
                <a:gd name="connsiteX7" fmla="*/ 157509 w 165649"/>
                <a:gd name="connsiteY7" fmla="*/ 66678 h 66615"/>
                <a:gd name="connsiteX8" fmla="*/ 165729 w 165649"/>
                <a:gd name="connsiteY8" fmla="*/ 60985 h 66615"/>
                <a:gd name="connsiteX9" fmla="*/ 157260 w 165649"/>
                <a:gd name="connsiteY9" fmla="*/ 55291 h 66615"/>
                <a:gd name="connsiteX10" fmla="*/ 8549 w 165649"/>
                <a:gd name="connsiteY10" fmla="*/ 55291 h 66615"/>
                <a:gd name="connsiteX11" fmla="*/ 79 w 165649"/>
                <a:gd name="connsiteY11" fmla="*/ 60985 h 66615"/>
                <a:gd name="connsiteX12" fmla="*/ 8300 w 165649"/>
                <a:gd name="connsiteY12" fmla="*/ 66678 h 66615"/>
                <a:gd name="connsiteX13" fmla="*/ 157509 w 165649"/>
                <a:gd name="connsiteY13" fmla="*/ 66678 h 66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649" h="66615">
                  <a:moveTo>
                    <a:pt x="157260" y="11450"/>
                  </a:moveTo>
                  <a:cubicBezTo>
                    <a:pt x="160996" y="11450"/>
                    <a:pt x="165729" y="11450"/>
                    <a:pt x="165729" y="5756"/>
                  </a:cubicBezTo>
                  <a:cubicBezTo>
                    <a:pt x="165729" y="63"/>
                    <a:pt x="160996" y="63"/>
                    <a:pt x="157509" y="63"/>
                  </a:cubicBezTo>
                  <a:lnTo>
                    <a:pt x="8300" y="63"/>
                  </a:lnTo>
                  <a:cubicBezTo>
                    <a:pt x="4812" y="63"/>
                    <a:pt x="79" y="63"/>
                    <a:pt x="79" y="5756"/>
                  </a:cubicBezTo>
                  <a:cubicBezTo>
                    <a:pt x="79" y="11450"/>
                    <a:pt x="4812" y="11450"/>
                    <a:pt x="8549" y="11450"/>
                  </a:cubicBezTo>
                  <a:lnTo>
                    <a:pt x="157260" y="11450"/>
                  </a:lnTo>
                  <a:close/>
                  <a:moveTo>
                    <a:pt x="157509" y="66678"/>
                  </a:moveTo>
                  <a:cubicBezTo>
                    <a:pt x="160996" y="66678"/>
                    <a:pt x="165729" y="66678"/>
                    <a:pt x="165729" y="60985"/>
                  </a:cubicBezTo>
                  <a:cubicBezTo>
                    <a:pt x="165729" y="55291"/>
                    <a:pt x="160996" y="55291"/>
                    <a:pt x="157260" y="55291"/>
                  </a:cubicBezTo>
                  <a:lnTo>
                    <a:pt x="8549" y="55291"/>
                  </a:lnTo>
                  <a:cubicBezTo>
                    <a:pt x="4812" y="55291"/>
                    <a:pt x="79" y="55291"/>
                    <a:pt x="79" y="60985"/>
                  </a:cubicBezTo>
                  <a:cubicBezTo>
                    <a:pt x="79" y="66678"/>
                    <a:pt x="4812" y="66678"/>
                    <a:pt x="8300" y="66678"/>
                  </a:cubicBezTo>
                  <a:lnTo>
                    <a:pt x="157509" y="66678"/>
                  </a:lnTo>
                  <a:close/>
                </a:path>
              </a:pathLst>
            </a:custGeom>
            <a:solidFill>
              <a:srgbClr val="000000"/>
            </a:solidFill>
            <a:ln w="25003"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6B25F4ED-8F3A-96EF-A59C-13B8FA3A6669}"/>
                </a:ext>
              </a:extLst>
            </p:cNvPr>
            <p:cNvSpPr/>
            <p:nvPr>
              <p:custDataLst>
                <p:tags r:id="rId30"/>
              </p:custDataLst>
            </p:nvPr>
          </p:nvSpPr>
          <p:spPr>
            <a:xfrm>
              <a:off x="4693166" y="4184040"/>
              <a:ext cx="221198" cy="156575"/>
            </a:xfrm>
            <a:custGeom>
              <a:avLst/>
              <a:gdLst>
                <a:gd name="connsiteX0" fmla="*/ 167230 w 221198"/>
                <a:gd name="connsiteY0" fmla="*/ 56430 h 156575"/>
                <a:gd name="connsiteX1" fmla="*/ 198616 w 221198"/>
                <a:gd name="connsiteY1" fmla="*/ 78350 h 156575"/>
                <a:gd name="connsiteX2" fmla="*/ 167230 w 221198"/>
                <a:gd name="connsiteY2" fmla="*/ 100271 h 156575"/>
                <a:gd name="connsiteX3" fmla="*/ 9053 w 221198"/>
                <a:gd name="connsiteY3" fmla="*/ 100271 h 156575"/>
                <a:gd name="connsiteX4" fmla="*/ 86 w 221198"/>
                <a:gd name="connsiteY4" fmla="*/ 105965 h 156575"/>
                <a:gd name="connsiteX5" fmla="*/ 8804 w 221198"/>
                <a:gd name="connsiteY5" fmla="*/ 111658 h 156575"/>
                <a:gd name="connsiteX6" fmla="*/ 156020 w 221198"/>
                <a:gd name="connsiteY6" fmla="*/ 111658 h 156575"/>
                <a:gd name="connsiteX7" fmla="*/ 131111 w 221198"/>
                <a:gd name="connsiteY7" fmla="*/ 153507 h 156575"/>
                <a:gd name="connsiteX8" fmla="*/ 135844 w 221198"/>
                <a:gd name="connsiteY8" fmla="*/ 156638 h 156575"/>
                <a:gd name="connsiteX9" fmla="*/ 140576 w 221198"/>
                <a:gd name="connsiteY9" fmla="*/ 154361 h 156575"/>
                <a:gd name="connsiteX10" fmla="*/ 168973 w 221198"/>
                <a:gd name="connsiteY10" fmla="*/ 111943 h 156575"/>
                <a:gd name="connsiteX11" fmla="*/ 215804 w 221198"/>
                <a:gd name="connsiteY11" fmla="*/ 82621 h 156575"/>
                <a:gd name="connsiteX12" fmla="*/ 220786 w 221198"/>
                <a:gd name="connsiteY12" fmla="*/ 80059 h 156575"/>
                <a:gd name="connsiteX13" fmla="*/ 221284 w 221198"/>
                <a:gd name="connsiteY13" fmla="*/ 78350 h 156575"/>
                <a:gd name="connsiteX14" fmla="*/ 221035 w 221198"/>
                <a:gd name="connsiteY14" fmla="*/ 76642 h 156575"/>
                <a:gd name="connsiteX15" fmla="*/ 220287 w 221198"/>
                <a:gd name="connsiteY15" fmla="*/ 76073 h 156575"/>
                <a:gd name="connsiteX16" fmla="*/ 214807 w 221198"/>
                <a:gd name="connsiteY16" fmla="*/ 73796 h 156575"/>
                <a:gd name="connsiteX17" fmla="*/ 142320 w 221198"/>
                <a:gd name="connsiteY17" fmla="*/ 6041 h 156575"/>
                <a:gd name="connsiteX18" fmla="*/ 135844 w 221198"/>
                <a:gd name="connsiteY18" fmla="*/ 63 h 156575"/>
                <a:gd name="connsiteX19" fmla="*/ 131111 w 221198"/>
                <a:gd name="connsiteY19" fmla="*/ 3194 h 156575"/>
                <a:gd name="connsiteX20" fmla="*/ 156020 w 221198"/>
                <a:gd name="connsiteY20" fmla="*/ 45043 h 156575"/>
                <a:gd name="connsiteX21" fmla="*/ 8804 w 221198"/>
                <a:gd name="connsiteY21" fmla="*/ 45043 h 156575"/>
                <a:gd name="connsiteX22" fmla="*/ 86 w 221198"/>
                <a:gd name="connsiteY22" fmla="*/ 50736 h 156575"/>
                <a:gd name="connsiteX23" fmla="*/ 9053 w 221198"/>
                <a:gd name="connsiteY23" fmla="*/ 56430 h 156575"/>
                <a:gd name="connsiteX24" fmla="*/ 167230 w 221198"/>
                <a:gd name="connsiteY24" fmla="*/ 56430 h 15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1198" h="156575">
                  <a:moveTo>
                    <a:pt x="167230" y="56430"/>
                  </a:moveTo>
                  <a:cubicBezTo>
                    <a:pt x="177692" y="66678"/>
                    <a:pt x="190396" y="74080"/>
                    <a:pt x="198616" y="78350"/>
                  </a:cubicBezTo>
                  <a:cubicBezTo>
                    <a:pt x="189648" y="82905"/>
                    <a:pt x="177443" y="90307"/>
                    <a:pt x="167230" y="100271"/>
                  </a:cubicBezTo>
                  <a:lnTo>
                    <a:pt x="9053" y="100271"/>
                  </a:lnTo>
                  <a:cubicBezTo>
                    <a:pt x="4818" y="100271"/>
                    <a:pt x="86" y="100271"/>
                    <a:pt x="86" y="105965"/>
                  </a:cubicBezTo>
                  <a:cubicBezTo>
                    <a:pt x="86" y="111658"/>
                    <a:pt x="4569" y="111658"/>
                    <a:pt x="8804" y="111658"/>
                  </a:cubicBezTo>
                  <a:lnTo>
                    <a:pt x="156020" y="111658"/>
                  </a:lnTo>
                  <a:cubicBezTo>
                    <a:pt x="144064" y="124754"/>
                    <a:pt x="131111" y="149806"/>
                    <a:pt x="131111" y="153507"/>
                  </a:cubicBezTo>
                  <a:cubicBezTo>
                    <a:pt x="131111" y="156638"/>
                    <a:pt x="134349" y="156638"/>
                    <a:pt x="135844" y="156638"/>
                  </a:cubicBezTo>
                  <a:cubicBezTo>
                    <a:pt x="137836" y="156638"/>
                    <a:pt x="139580" y="156638"/>
                    <a:pt x="140576" y="154361"/>
                  </a:cubicBezTo>
                  <a:cubicBezTo>
                    <a:pt x="145807" y="143543"/>
                    <a:pt x="152782" y="128455"/>
                    <a:pt x="168973" y="111943"/>
                  </a:cubicBezTo>
                  <a:cubicBezTo>
                    <a:pt x="186161" y="94577"/>
                    <a:pt x="202851" y="86891"/>
                    <a:pt x="215804" y="82621"/>
                  </a:cubicBezTo>
                  <a:cubicBezTo>
                    <a:pt x="220038" y="80913"/>
                    <a:pt x="220287" y="80628"/>
                    <a:pt x="220786" y="80059"/>
                  </a:cubicBezTo>
                  <a:cubicBezTo>
                    <a:pt x="221284" y="79774"/>
                    <a:pt x="221284" y="78920"/>
                    <a:pt x="221284" y="78350"/>
                  </a:cubicBezTo>
                  <a:cubicBezTo>
                    <a:pt x="221284" y="77781"/>
                    <a:pt x="221284" y="77212"/>
                    <a:pt x="221035" y="76642"/>
                  </a:cubicBezTo>
                  <a:lnTo>
                    <a:pt x="220287" y="76073"/>
                  </a:lnTo>
                  <a:cubicBezTo>
                    <a:pt x="219789" y="75788"/>
                    <a:pt x="219540" y="75504"/>
                    <a:pt x="214807" y="73796"/>
                  </a:cubicBezTo>
                  <a:cubicBezTo>
                    <a:pt x="181179" y="62408"/>
                    <a:pt x="156269" y="36502"/>
                    <a:pt x="142320" y="6041"/>
                  </a:cubicBezTo>
                  <a:cubicBezTo>
                    <a:pt x="139580" y="347"/>
                    <a:pt x="139331" y="63"/>
                    <a:pt x="135844" y="63"/>
                  </a:cubicBezTo>
                  <a:cubicBezTo>
                    <a:pt x="134349" y="63"/>
                    <a:pt x="131111" y="63"/>
                    <a:pt x="131111" y="3194"/>
                  </a:cubicBezTo>
                  <a:cubicBezTo>
                    <a:pt x="131111" y="6895"/>
                    <a:pt x="143815" y="31663"/>
                    <a:pt x="156020" y="45043"/>
                  </a:cubicBezTo>
                  <a:lnTo>
                    <a:pt x="8804" y="45043"/>
                  </a:lnTo>
                  <a:cubicBezTo>
                    <a:pt x="4569" y="45043"/>
                    <a:pt x="86" y="45043"/>
                    <a:pt x="86" y="50736"/>
                  </a:cubicBezTo>
                  <a:cubicBezTo>
                    <a:pt x="86" y="56430"/>
                    <a:pt x="4818" y="56430"/>
                    <a:pt x="9053" y="56430"/>
                  </a:cubicBezTo>
                  <a:lnTo>
                    <a:pt x="167230" y="56430"/>
                  </a:lnTo>
                  <a:close/>
                </a:path>
              </a:pathLst>
            </a:custGeom>
            <a:solidFill>
              <a:srgbClr val="000000"/>
            </a:solidFill>
            <a:ln w="25003" cap="flat">
              <a:noFill/>
              <a:prstDash val="solid"/>
              <a:miter/>
            </a:ln>
          </p:spPr>
          <p:txBody>
            <a:bodyPr rtlCol="0" anchor="ctr"/>
            <a:lstStyle/>
            <a:p>
              <a:endParaRPr lang="en-IN"/>
            </a:p>
          </p:txBody>
        </p:sp>
      </p:grpSp>
      <p:grpSp>
        <p:nvGrpSpPr>
          <p:cNvPr id="158" name="Group 157" descr="\documentclass{article}&#10;\usepackage{amsmath}&#10;\pagestyle{empty}&#10;\begin{document}&#10;&#10;$p_n = \frac{\rho^n}{n!} e^{-\rho}$ \\&#10;$ N \sim \text{Poisson}(\rho)&#10;$&#10;&#10;\end{document}" title="IguanaTex Shape Display">
            <a:extLst>
              <a:ext uri="{FF2B5EF4-FFF2-40B4-BE49-F238E27FC236}">
                <a16:creationId xmlns:a16="http://schemas.microsoft.com/office/drawing/2014/main" id="{D97F4F7B-D7C9-596F-2377-0B26CAE671E6}"/>
              </a:ext>
            </a:extLst>
          </p:cNvPr>
          <p:cNvGrpSpPr>
            <a:grpSpLocks noChangeAspect="1"/>
          </p:cNvGrpSpPr>
          <p:nvPr>
            <p:custDataLst>
              <p:tags r:id="rId5"/>
            </p:custDataLst>
          </p:nvPr>
        </p:nvGrpSpPr>
        <p:grpSpPr>
          <a:xfrm>
            <a:off x="7858679" y="4861503"/>
            <a:ext cx="2632340" cy="950167"/>
            <a:chOff x="4124588" y="3889043"/>
            <a:chExt cx="1695766" cy="612102"/>
          </a:xfrm>
        </p:grpSpPr>
        <p:sp>
          <p:nvSpPr>
            <p:cNvPr id="135" name="Freeform: Shape 134">
              <a:extLst>
                <a:ext uri="{FF2B5EF4-FFF2-40B4-BE49-F238E27FC236}">
                  <a16:creationId xmlns:a16="http://schemas.microsoft.com/office/drawing/2014/main" id="{C6A041E3-B557-6357-0078-CDB180F59D1F}"/>
                </a:ext>
              </a:extLst>
            </p:cNvPr>
            <p:cNvSpPr/>
            <p:nvPr>
              <p:custDataLst>
                <p:tags r:id="rId6"/>
              </p:custDataLst>
            </p:nvPr>
          </p:nvSpPr>
          <p:spPr>
            <a:xfrm>
              <a:off x="4487528" y="4022373"/>
              <a:ext cx="132578" cy="160940"/>
            </a:xfrm>
            <a:custGeom>
              <a:avLst/>
              <a:gdLst>
                <a:gd name="connsiteX0" fmla="*/ 19633 w 132578"/>
                <a:gd name="connsiteY0" fmla="*/ 142784 h 160940"/>
                <a:gd name="connsiteX1" fmla="*/ 5918 w 132578"/>
                <a:gd name="connsiteY1" fmla="*/ 153159 h 160940"/>
                <a:gd name="connsiteX2" fmla="*/ 77 w 132578"/>
                <a:gd name="connsiteY2" fmla="*/ 157967 h 160940"/>
                <a:gd name="connsiteX3" fmla="*/ 3378 w 132578"/>
                <a:gd name="connsiteY3" fmla="*/ 161003 h 160940"/>
                <a:gd name="connsiteX4" fmla="*/ 24713 w 132578"/>
                <a:gd name="connsiteY4" fmla="*/ 160244 h 160940"/>
                <a:gd name="connsiteX5" fmla="*/ 49857 w 132578"/>
                <a:gd name="connsiteY5" fmla="*/ 161003 h 160940"/>
                <a:gd name="connsiteX6" fmla="*/ 54429 w 132578"/>
                <a:gd name="connsiteY6" fmla="*/ 155942 h 160940"/>
                <a:gd name="connsiteX7" fmla="*/ 48333 w 132578"/>
                <a:gd name="connsiteY7" fmla="*/ 153159 h 160940"/>
                <a:gd name="connsiteX8" fmla="*/ 35634 w 132578"/>
                <a:gd name="connsiteY8" fmla="*/ 149110 h 160940"/>
                <a:gd name="connsiteX9" fmla="*/ 48079 w 132578"/>
                <a:gd name="connsiteY9" fmla="*/ 98500 h 160940"/>
                <a:gd name="connsiteX10" fmla="*/ 71445 w 132578"/>
                <a:gd name="connsiteY10" fmla="*/ 114695 h 160940"/>
                <a:gd name="connsiteX11" fmla="*/ 132655 w 132578"/>
                <a:gd name="connsiteY11" fmla="*/ 40551 h 160940"/>
                <a:gd name="connsiteX12" fmla="*/ 98875 w 132578"/>
                <a:gd name="connsiteY12" fmla="*/ 63 h 160940"/>
                <a:gd name="connsiteX13" fmla="*/ 65604 w 132578"/>
                <a:gd name="connsiteY13" fmla="*/ 19042 h 160940"/>
                <a:gd name="connsiteX14" fmla="*/ 42746 w 132578"/>
                <a:gd name="connsiteY14" fmla="*/ 63 h 160940"/>
                <a:gd name="connsiteX15" fmla="*/ 23951 w 132578"/>
                <a:gd name="connsiteY15" fmla="*/ 14487 h 160940"/>
                <a:gd name="connsiteX16" fmla="*/ 16078 w 132578"/>
                <a:gd name="connsiteY16" fmla="*/ 39033 h 160940"/>
                <a:gd name="connsiteX17" fmla="*/ 19125 w 132578"/>
                <a:gd name="connsiteY17" fmla="*/ 41563 h 160940"/>
                <a:gd name="connsiteX18" fmla="*/ 23443 w 132578"/>
                <a:gd name="connsiteY18" fmla="*/ 35743 h 160940"/>
                <a:gd name="connsiteX19" fmla="*/ 41984 w 132578"/>
                <a:gd name="connsiteY19" fmla="*/ 5630 h 160940"/>
                <a:gd name="connsiteX20" fmla="*/ 49857 w 132578"/>
                <a:gd name="connsiteY20" fmla="*/ 17270 h 160940"/>
                <a:gd name="connsiteX21" fmla="*/ 48079 w 132578"/>
                <a:gd name="connsiteY21" fmla="*/ 30176 h 160940"/>
                <a:gd name="connsiteX22" fmla="*/ 19633 w 132578"/>
                <a:gd name="connsiteY22" fmla="*/ 142784 h 160940"/>
                <a:gd name="connsiteX23" fmla="*/ 64334 w 132578"/>
                <a:gd name="connsiteY23" fmla="*/ 32959 h 160940"/>
                <a:gd name="connsiteX24" fmla="*/ 77541 w 132578"/>
                <a:gd name="connsiteY24" fmla="*/ 15246 h 160940"/>
                <a:gd name="connsiteX25" fmla="*/ 98114 w 132578"/>
                <a:gd name="connsiteY25" fmla="*/ 5630 h 160940"/>
                <a:gd name="connsiteX26" fmla="*/ 114368 w 132578"/>
                <a:gd name="connsiteY26" fmla="*/ 29417 h 160940"/>
                <a:gd name="connsiteX27" fmla="*/ 101415 w 132578"/>
                <a:gd name="connsiteY27" fmla="*/ 83064 h 160940"/>
                <a:gd name="connsiteX28" fmla="*/ 71192 w 132578"/>
                <a:gd name="connsiteY28" fmla="*/ 109128 h 160940"/>
                <a:gd name="connsiteX29" fmla="*/ 51127 w 132578"/>
                <a:gd name="connsiteY29" fmla="*/ 86606 h 160940"/>
                <a:gd name="connsiteX30" fmla="*/ 51889 w 132578"/>
                <a:gd name="connsiteY30" fmla="*/ 82557 h 160940"/>
                <a:gd name="connsiteX31" fmla="*/ 64334 w 132578"/>
                <a:gd name="connsiteY31" fmla="*/ 3295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578" h="160940">
                  <a:moveTo>
                    <a:pt x="19633" y="142784"/>
                  </a:moveTo>
                  <a:cubicBezTo>
                    <a:pt x="17601" y="151387"/>
                    <a:pt x="17093" y="153159"/>
                    <a:pt x="5918" y="153159"/>
                  </a:cubicBezTo>
                  <a:cubicBezTo>
                    <a:pt x="2871" y="153159"/>
                    <a:pt x="77" y="153159"/>
                    <a:pt x="77" y="157967"/>
                  </a:cubicBezTo>
                  <a:cubicBezTo>
                    <a:pt x="77" y="159991"/>
                    <a:pt x="1347" y="161003"/>
                    <a:pt x="3378" y="161003"/>
                  </a:cubicBezTo>
                  <a:cubicBezTo>
                    <a:pt x="10236" y="161003"/>
                    <a:pt x="17601" y="160244"/>
                    <a:pt x="24713" y="160244"/>
                  </a:cubicBezTo>
                  <a:cubicBezTo>
                    <a:pt x="33094" y="160244"/>
                    <a:pt x="41730" y="161003"/>
                    <a:pt x="49857" y="161003"/>
                  </a:cubicBezTo>
                  <a:cubicBezTo>
                    <a:pt x="51127" y="161003"/>
                    <a:pt x="54429" y="161003"/>
                    <a:pt x="54429" y="155942"/>
                  </a:cubicBezTo>
                  <a:cubicBezTo>
                    <a:pt x="54429" y="153159"/>
                    <a:pt x="51889" y="153159"/>
                    <a:pt x="48333" y="153159"/>
                  </a:cubicBezTo>
                  <a:cubicBezTo>
                    <a:pt x="35634" y="153159"/>
                    <a:pt x="35634" y="151387"/>
                    <a:pt x="35634" y="149110"/>
                  </a:cubicBezTo>
                  <a:cubicBezTo>
                    <a:pt x="35634" y="146073"/>
                    <a:pt x="46301" y="104826"/>
                    <a:pt x="48079" y="98500"/>
                  </a:cubicBezTo>
                  <a:cubicBezTo>
                    <a:pt x="51381" y="105838"/>
                    <a:pt x="58492" y="114695"/>
                    <a:pt x="71445" y="114695"/>
                  </a:cubicBezTo>
                  <a:cubicBezTo>
                    <a:pt x="100907" y="114695"/>
                    <a:pt x="132655" y="77749"/>
                    <a:pt x="132655" y="40551"/>
                  </a:cubicBezTo>
                  <a:cubicBezTo>
                    <a:pt x="132655" y="16764"/>
                    <a:pt x="118178" y="63"/>
                    <a:pt x="98875" y="63"/>
                  </a:cubicBezTo>
                  <a:cubicBezTo>
                    <a:pt x="86176" y="63"/>
                    <a:pt x="73985" y="9173"/>
                    <a:pt x="65604" y="19042"/>
                  </a:cubicBezTo>
                  <a:cubicBezTo>
                    <a:pt x="63064" y="5377"/>
                    <a:pt x="52143" y="63"/>
                    <a:pt x="42746" y="63"/>
                  </a:cubicBezTo>
                  <a:cubicBezTo>
                    <a:pt x="31062" y="63"/>
                    <a:pt x="26237" y="9932"/>
                    <a:pt x="23951" y="14487"/>
                  </a:cubicBezTo>
                  <a:cubicBezTo>
                    <a:pt x="19379" y="23090"/>
                    <a:pt x="16078" y="38273"/>
                    <a:pt x="16078" y="39033"/>
                  </a:cubicBezTo>
                  <a:cubicBezTo>
                    <a:pt x="16078" y="41563"/>
                    <a:pt x="18617" y="41563"/>
                    <a:pt x="19125" y="41563"/>
                  </a:cubicBezTo>
                  <a:cubicBezTo>
                    <a:pt x="21665" y="41563"/>
                    <a:pt x="21919" y="41310"/>
                    <a:pt x="23443" y="35743"/>
                  </a:cubicBezTo>
                  <a:cubicBezTo>
                    <a:pt x="27761" y="17776"/>
                    <a:pt x="32840" y="5630"/>
                    <a:pt x="41984" y="5630"/>
                  </a:cubicBezTo>
                  <a:cubicBezTo>
                    <a:pt x="46301" y="5630"/>
                    <a:pt x="49857" y="7654"/>
                    <a:pt x="49857" y="17270"/>
                  </a:cubicBezTo>
                  <a:cubicBezTo>
                    <a:pt x="49857" y="23090"/>
                    <a:pt x="49095" y="25874"/>
                    <a:pt x="48079" y="30176"/>
                  </a:cubicBezTo>
                  <a:lnTo>
                    <a:pt x="19633" y="142784"/>
                  </a:lnTo>
                  <a:close/>
                  <a:moveTo>
                    <a:pt x="64334" y="32959"/>
                  </a:moveTo>
                  <a:cubicBezTo>
                    <a:pt x="66112" y="26127"/>
                    <a:pt x="72969" y="19042"/>
                    <a:pt x="77541" y="15246"/>
                  </a:cubicBezTo>
                  <a:cubicBezTo>
                    <a:pt x="86430" y="7401"/>
                    <a:pt x="93796" y="5630"/>
                    <a:pt x="98114" y="5630"/>
                  </a:cubicBezTo>
                  <a:cubicBezTo>
                    <a:pt x="108273" y="5630"/>
                    <a:pt x="114368" y="14487"/>
                    <a:pt x="114368" y="29417"/>
                  </a:cubicBezTo>
                  <a:cubicBezTo>
                    <a:pt x="114368" y="44347"/>
                    <a:pt x="105987" y="73448"/>
                    <a:pt x="101415" y="83064"/>
                  </a:cubicBezTo>
                  <a:cubicBezTo>
                    <a:pt x="92780" y="100777"/>
                    <a:pt x="80589" y="109128"/>
                    <a:pt x="71192" y="109128"/>
                  </a:cubicBezTo>
                  <a:cubicBezTo>
                    <a:pt x="54429" y="109128"/>
                    <a:pt x="51127" y="88125"/>
                    <a:pt x="51127" y="86606"/>
                  </a:cubicBezTo>
                  <a:cubicBezTo>
                    <a:pt x="51127" y="86100"/>
                    <a:pt x="51127" y="85594"/>
                    <a:pt x="51889" y="82557"/>
                  </a:cubicBezTo>
                  <a:lnTo>
                    <a:pt x="64334" y="32959"/>
                  </a:lnTo>
                  <a:close/>
                </a:path>
              </a:pathLst>
            </a:custGeom>
            <a:solidFill>
              <a:srgbClr val="000000"/>
            </a:solidFill>
            <a:ln w="25493"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98EB297F-D229-26FE-CE00-08CDA39E6F9D}"/>
                </a:ext>
              </a:extLst>
            </p:cNvPr>
            <p:cNvSpPr/>
            <p:nvPr>
              <p:custDataLst>
                <p:tags r:id="rId7"/>
              </p:custDataLst>
            </p:nvPr>
          </p:nvSpPr>
          <p:spPr>
            <a:xfrm>
              <a:off x="4631796" y="4094062"/>
              <a:ext cx="108627" cy="79888"/>
            </a:xfrm>
            <a:custGeom>
              <a:avLst/>
              <a:gdLst>
                <a:gd name="connsiteX0" fmla="*/ 13416 w 108627"/>
                <a:gd name="connsiteY0" fmla="*/ 67022 h 79888"/>
                <a:gd name="connsiteX1" fmla="*/ 11638 w 108627"/>
                <a:gd name="connsiteY1" fmla="*/ 74284 h 79888"/>
                <a:gd name="connsiteX2" fmla="*/ 17683 w 108627"/>
                <a:gd name="connsiteY2" fmla="*/ 79952 h 79888"/>
                <a:gd name="connsiteX3" fmla="*/ 24616 w 108627"/>
                <a:gd name="connsiteY3" fmla="*/ 76056 h 79888"/>
                <a:gd name="connsiteX4" fmla="*/ 27816 w 108627"/>
                <a:gd name="connsiteY4" fmla="*/ 65073 h 79888"/>
                <a:gd name="connsiteX5" fmla="*/ 31728 w 108627"/>
                <a:gd name="connsiteY5" fmla="*/ 49131 h 79888"/>
                <a:gd name="connsiteX6" fmla="*/ 34750 w 108627"/>
                <a:gd name="connsiteY6" fmla="*/ 37263 h 79888"/>
                <a:gd name="connsiteX7" fmla="*/ 42217 w 108627"/>
                <a:gd name="connsiteY7" fmla="*/ 21321 h 79888"/>
                <a:gd name="connsiteX8" fmla="*/ 68885 w 108627"/>
                <a:gd name="connsiteY8" fmla="*/ 5024 h 79888"/>
                <a:gd name="connsiteX9" fmla="*/ 79375 w 108627"/>
                <a:gd name="connsiteY9" fmla="*/ 17424 h 79888"/>
                <a:gd name="connsiteX10" fmla="*/ 68885 w 108627"/>
                <a:gd name="connsiteY10" fmla="*/ 55153 h 79888"/>
                <a:gd name="connsiteX11" fmla="*/ 66218 w 108627"/>
                <a:gd name="connsiteY11" fmla="*/ 64719 h 79888"/>
                <a:gd name="connsiteX12" fmla="*/ 83108 w 108627"/>
                <a:gd name="connsiteY12" fmla="*/ 79952 h 79888"/>
                <a:gd name="connsiteX13" fmla="*/ 108710 w 108627"/>
                <a:gd name="connsiteY13" fmla="*/ 52851 h 79888"/>
                <a:gd name="connsiteX14" fmla="*/ 105865 w 108627"/>
                <a:gd name="connsiteY14" fmla="*/ 50548 h 79888"/>
                <a:gd name="connsiteX15" fmla="*/ 102487 w 108627"/>
                <a:gd name="connsiteY15" fmla="*/ 53559 h 79888"/>
                <a:gd name="connsiteX16" fmla="*/ 83642 w 108627"/>
                <a:gd name="connsiteY16" fmla="*/ 74993 h 79888"/>
                <a:gd name="connsiteX17" fmla="*/ 79197 w 108627"/>
                <a:gd name="connsiteY17" fmla="*/ 68793 h 79888"/>
                <a:gd name="connsiteX18" fmla="*/ 83286 w 108627"/>
                <a:gd name="connsiteY18" fmla="*/ 54445 h 79888"/>
                <a:gd name="connsiteX19" fmla="*/ 92709 w 108627"/>
                <a:gd name="connsiteY19" fmla="*/ 20258 h 79888"/>
                <a:gd name="connsiteX20" fmla="*/ 69596 w 108627"/>
                <a:gd name="connsiteY20" fmla="*/ 64 h 79888"/>
                <a:gd name="connsiteX21" fmla="*/ 39550 w 108627"/>
                <a:gd name="connsiteY21" fmla="*/ 16184 h 79888"/>
                <a:gd name="connsiteX22" fmla="*/ 20527 w 108627"/>
                <a:gd name="connsiteY22" fmla="*/ 64 h 79888"/>
                <a:gd name="connsiteX23" fmla="*/ 6482 w 108627"/>
                <a:gd name="connsiteY23" fmla="*/ 9630 h 79888"/>
                <a:gd name="connsiteX24" fmla="*/ 82 w 108627"/>
                <a:gd name="connsiteY24" fmla="*/ 27166 h 79888"/>
                <a:gd name="connsiteX25" fmla="*/ 3104 w 108627"/>
                <a:gd name="connsiteY25" fmla="*/ 29469 h 79888"/>
                <a:gd name="connsiteX26" fmla="*/ 7015 w 108627"/>
                <a:gd name="connsiteY26" fmla="*/ 24155 h 79888"/>
                <a:gd name="connsiteX27" fmla="*/ 19994 w 108627"/>
                <a:gd name="connsiteY27" fmla="*/ 5024 h 79888"/>
                <a:gd name="connsiteX28" fmla="*/ 25861 w 108627"/>
                <a:gd name="connsiteY28" fmla="*/ 13704 h 79888"/>
                <a:gd name="connsiteX29" fmla="*/ 23016 w 108627"/>
                <a:gd name="connsiteY29" fmla="*/ 28406 h 79888"/>
                <a:gd name="connsiteX30" fmla="*/ 19105 w 108627"/>
                <a:gd name="connsiteY30" fmla="*/ 44348 h 79888"/>
                <a:gd name="connsiteX31" fmla="*/ 13416 w 108627"/>
                <a:gd name="connsiteY31" fmla="*/ 67022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627" h="79888">
                  <a:moveTo>
                    <a:pt x="13416" y="67022"/>
                  </a:moveTo>
                  <a:cubicBezTo>
                    <a:pt x="12705" y="69324"/>
                    <a:pt x="11638" y="73753"/>
                    <a:pt x="11638" y="74284"/>
                  </a:cubicBezTo>
                  <a:cubicBezTo>
                    <a:pt x="11638" y="78181"/>
                    <a:pt x="14838" y="79952"/>
                    <a:pt x="17683" y="79952"/>
                  </a:cubicBezTo>
                  <a:cubicBezTo>
                    <a:pt x="20883" y="79952"/>
                    <a:pt x="23727" y="77650"/>
                    <a:pt x="24616" y="76056"/>
                  </a:cubicBezTo>
                  <a:cubicBezTo>
                    <a:pt x="25505" y="74461"/>
                    <a:pt x="26928" y="68793"/>
                    <a:pt x="27816" y="65073"/>
                  </a:cubicBezTo>
                  <a:cubicBezTo>
                    <a:pt x="28705" y="61707"/>
                    <a:pt x="30661" y="53559"/>
                    <a:pt x="31728" y="49131"/>
                  </a:cubicBezTo>
                  <a:cubicBezTo>
                    <a:pt x="32795" y="45234"/>
                    <a:pt x="33861" y="41337"/>
                    <a:pt x="34750" y="37263"/>
                  </a:cubicBezTo>
                  <a:cubicBezTo>
                    <a:pt x="36706" y="30000"/>
                    <a:pt x="37061" y="28583"/>
                    <a:pt x="42217" y="21321"/>
                  </a:cubicBezTo>
                  <a:cubicBezTo>
                    <a:pt x="47195" y="14235"/>
                    <a:pt x="55551" y="5024"/>
                    <a:pt x="68885" y="5024"/>
                  </a:cubicBezTo>
                  <a:cubicBezTo>
                    <a:pt x="79197" y="5024"/>
                    <a:pt x="79375" y="14058"/>
                    <a:pt x="79375" y="17424"/>
                  </a:cubicBezTo>
                  <a:cubicBezTo>
                    <a:pt x="79375" y="28052"/>
                    <a:pt x="71730" y="47714"/>
                    <a:pt x="68885" y="55153"/>
                  </a:cubicBezTo>
                  <a:cubicBezTo>
                    <a:pt x="66930" y="60113"/>
                    <a:pt x="66218" y="61707"/>
                    <a:pt x="66218" y="64719"/>
                  </a:cubicBezTo>
                  <a:cubicBezTo>
                    <a:pt x="66218" y="74107"/>
                    <a:pt x="74041" y="79952"/>
                    <a:pt x="83108" y="79952"/>
                  </a:cubicBezTo>
                  <a:cubicBezTo>
                    <a:pt x="100887" y="79952"/>
                    <a:pt x="108710" y="55508"/>
                    <a:pt x="108710" y="52851"/>
                  </a:cubicBezTo>
                  <a:cubicBezTo>
                    <a:pt x="108710" y="50548"/>
                    <a:pt x="106398" y="50548"/>
                    <a:pt x="105865" y="50548"/>
                  </a:cubicBezTo>
                  <a:cubicBezTo>
                    <a:pt x="103376" y="50548"/>
                    <a:pt x="103198" y="51611"/>
                    <a:pt x="102487" y="53559"/>
                  </a:cubicBezTo>
                  <a:cubicBezTo>
                    <a:pt x="98398" y="67730"/>
                    <a:pt x="90753" y="74993"/>
                    <a:pt x="83642" y="74993"/>
                  </a:cubicBezTo>
                  <a:cubicBezTo>
                    <a:pt x="79908" y="74993"/>
                    <a:pt x="79197" y="72513"/>
                    <a:pt x="79197" y="68793"/>
                  </a:cubicBezTo>
                  <a:cubicBezTo>
                    <a:pt x="79197" y="64719"/>
                    <a:pt x="80086" y="62416"/>
                    <a:pt x="83286" y="54445"/>
                  </a:cubicBezTo>
                  <a:cubicBezTo>
                    <a:pt x="85419" y="48954"/>
                    <a:pt x="92709" y="30177"/>
                    <a:pt x="92709" y="20258"/>
                  </a:cubicBezTo>
                  <a:cubicBezTo>
                    <a:pt x="92709" y="3076"/>
                    <a:pt x="79019" y="64"/>
                    <a:pt x="69596" y="64"/>
                  </a:cubicBezTo>
                  <a:cubicBezTo>
                    <a:pt x="54840" y="64"/>
                    <a:pt x="44884" y="9098"/>
                    <a:pt x="39550" y="16184"/>
                  </a:cubicBezTo>
                  <a:cubicBezTo>
                    <a:pt x="38306" y="3961"/>
                    <a:pt x="27816" y="64"/>
                    <a:pt x="20527" y="64"/>
                  </a:cubicBezTo>
                  <a:cubicBezTo>
                    <a:pt x="12882" y="64"/>
                    <a:pt x="8793" y="5555"/>
                    <a:pt x="6482" y="9630"/>
                  </a:cubicBezTo>
                  <a:cubicBezTo>
                    <a:pt x="2571" y="16184"/>
                    <a:pt x="82" y="26280"/>
                    <a:pt x="82" y="27166"/>
                  </a:cubicBezTo>
                  <a:cubicBezTo>
                    <a:pt x="82" y="29469"/>
                    <a:pt x="2571" y="29469"/>
                    <a:pt x="3104" y="29469"/>
                  </a:cubicBezTo>
                  <a:cubicBezTo>
                    <a:pt x="5593" y="29469"/>
                    <a:pt x="5771" y="28937"/>
                    <a:pt x="7015" y="24155"/>
                  </a:cubicBezTo>
                  <a:cubicBezTo>
                    <a:pt x="9682" y="13704"/>
                    <a:pt x="13060" y="5024"/>
                    <a:pt x="19994" y="5024"/>
                  </a:cubicBezTo>
                  <a:cubicBezTo>
                    <a:pt x="24616" y="5024"/>
                    <a:pt x="25861" y="8921"/>
                    <a:pt x="25861" y="13704"/>
                  </a:cubicBezTo>
                  <a:cubicBezTo>
                    <a:pt x="25861" y="17069"/>
                    <a:pt x="24261" y="23623"/>
                    <a:pt x="23016" y="28406"/>
                  </a:cubicBezTo>
                  <a:cubicBezTo>
                    <a:pt x="21772" y="33189"/>
                    <a:pt x="19994" y="40451"/>
                    <a:pt x="19105" y="44348"/>
                  </a:cubicBezTo>
                  <a:lnTo>
                    <a:pt x="13416" y="67022"/>
                  </a:lnTo>
                  <a:close/>
                </a:path>
              </a:pathLst>
            </a:custGeom>
            <a:solidFill>
              <a:srgbClr val="000000"/>
            </a:solidFill>
            <a:ln w="25493"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10784C70-4402-A853-D973-ACD120838ABA}"/>
                </a:ext>
              </a:extLst>
            </p:cNvPr>
            <p:cNvSpPr/>
            <p:nvPr>
              <p:custDataLst>
                <p:tags r:id="rId8"/>
              </p:custDataLst>
            </p:nvPr>
          </p:nvSpPr>
          <p:spPr>
            <a:xfrm>
              <a:off x="4846462" y="4041351"/>
              <a:ext cx="168897" cy="59213"/>
            </a:xfrm>
            <a:custGeom>
              <a:avLst/>
              <a:gdLst>
                <a:gd name="connsiteX0" fmla="*/ 160352 w 168897"/>
                <a:gd name="connsiteY0" fmla="*/ 10185 h 59213"/>
                <a:gd name="connsiteX1" fmla="*/ 168988 w 168897"/>
                <a:gd name="connsiteY1" fmla="*/ 5124 h 59213"/>
                <a:gd name="connsiteX2" fmla="*/ 160606 w 168897"/>
                <a:gd name="connsiteY2" fmla="*/ 63 h 59213"/>
                <a:gd name="connsiteX3" fmla="*/ 8471 w 168897"/>
                <a:gd name="connsiteY3" fmla="*/ 63 h 59213"/>
                <a:gd name="connsiteX4" fmla="*/ 90 w 168897"/>
                <a:gd name="connsiteY4" fmla="*/ 5124 h 59213"/>
                <a:gd name="connsiteX5" fmla="*/ 8725 w 168897"/>
                <a:gd name="connsiteY5" fmla="*/ 10185 h 59213"/>
                <a:gd name="connsiteX6" fmla="*/ 160352 w 168897"/>
                <a:gd name="connsiteY6" fmla="*/ 10185 h 59213"/>
                <a:gd name="connsiteX7" fmla="*/ 160606 w 168897"/>
                <a:gd name="connsiteY7" fmla="*/ 59277 h 59213"/>
                <a:gd name="connsiteX8" fmla="*/ 168988 w 168897"/>
                <a:gd name="connsiteY8" fmla="*/ 54216 h 59213"/>
                <a:gd name="connsiteX9" fmla="*/ 160352 w 168897"/>
                <a:gd name="connsiteY9" fmla="*/ 49155 h 59213"/>
                <a:gd name="connsiteX10" fmla="*/ 8725 w 168897"/>
                <a:gd name="connsiteY10" fmla="*/ 49155 h 59213"/>
                <a:gd name="connsiteX11" fmla="*/ 90 w 168897"/>
                <a:gd name="connsiteY11" fmla="*/ 54216 h 59213"/>
                <a:gd name="connsiteX12" fmla="*/ 8471 w 168897"/>
                <a:gd name="connsiteY12" fmla="*/ 59277 h 59213"/>
                <a:gd name="connsiteX13" fmla="*/ 160606 w 168897"/>
                <a:gd name="connsiteY13" fmla="*/ 59277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897" h="59213">
                  <a:moveTo>
                    <a:pt x="160352" y="10185"/>
                  </a:moveTo>
                  <a:cubicBezTo>
                    <a:pt x="164162" y="10185"/>
                    <a:pt x="168988" y="10185"/>
                    <a:pt x="168988" y="5124"/>
                  </a:cubicBezTo>
                  <a:cubicBezTo>
                    <a:pt x="168988" y="63"/>
                    <a:pt x="164162" y="63"/>
                    <a:pt x="160606" y="63"/>
                  </a:cubicBezTo>
                  <a:lnTo>
                    <a:pt x="8471" y="63"/>
                  </a:lnTo>
                  <a:cubicBezTo>
                    <a:pt x="4916" y="63"/>
                    <a:pt x="90" y="63"/>
                    <a:pt x="90" y="5124"/>
                  </a:cubicBezTo>
                  <a:cubicBezTo>
                    <a:pt x="90" y="10185"/>
                    <a:pt x="4916" y="10185"/>
                    <a:pt x="8725" y="10185"/>
                  </a:cubicBezTo>
                  <a:lnTo>
                    <a:pt x="160352" y="10185"/>
                  </a:lnTo>
                  <a:close/>
                  <a:moveTo>
                    <a:pt x="160606" y="59277"/>
                  </a:moveTo>
                  <a:cubicBezTo>
                    <a:pt x="164162" y="59277"/>
                    <a:pt x="168988" y="59277"/>
                    <a:pt x="168988" y="54216"/>
                  </a:cubicBezTo>
                  <a:cubicBezTo>
                    <a:pt x="168988" y="49155"/>
                    <a:pt x="164162" y="49155"/>
                    <a:pt x="160352" y="49155"/>
                  </a:cubicBezTo>
                  <a:lnTo>
                    <a:pt x="8725" y="49155"/>
                  </a:lnTo>
                  <a:cubicBezTo>
                    <a:pt x="4916" y="49155"/>
                    <a:pt x="90" y="49155"/>
                    <a:pt x="90" y="54216"/>
                  </a:cubicBezTo>
                  <a:cubicBezTo>
                    <a:pt x="90" y="59277"/>
                    <a:pt x="4916" y="59277"/>
                    <a:pt x="8471" y="59277"/>
                  </a:cubicBezTo>
                  <a:lnTo>
                    <a:pt x="160606" y="59277"/>
                  </a:lnTo>
                  <a:close/>
                </a:path>
              </a:pathLst>
            </a:custGeom>
            <a:solidFill>
              <a:srgbClr val="000000"/>
            </a:solidFill>
            <a:ln w="25493"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A391F219-EA87-EDB9-3342-8A98C0CF208F}"/>
                </a:ext>
              </a:extLst>
            </p:cNvPr>
            <p:cNvSpPr/>
            <p:nvPr>
              <p:custDataLst>
                <p:tags r:id="rId9"/>
              </p:custDataLst>
            </p:nvPr>
          </p:nvSpPr>
          <p:spPr>
            <a:xfrm>
              <a:off x="5139696" y="3943216"/>
              <a:ext cx="90849" cy="116023"/>
            </a:xfrm>
            <a:custGeom>
              <a:avLst/>
              <a:gdLst>
                <a:gd name="connsiteX0" fmla="*/ 813 w 90849"/>
                <a:gd name="connsiteY0" fmla="*/ 106694 h 116023"/>
                <a:gd name="connsiteX1" fmla="*/ 102 w 90849"/>
                <a:gd name="connsiteY1" fmla="*/ 110414 h 116023"/>
                <a:gd name="connsiteX2" fmla="*/ 6146 w 90849"/>
                <a:gd name="connsiteY2" fmla="*/ 116082 h 116023"/>
                <a:gd name="connsiteX3" fmla="*/ 15214 w 90849"/>
                <a:gd name="connsiteY3" fmla="*/ 105100 h 116023"/>
                <a:gd name="connsiteX4" fmla="*/ 24458 w 90849"/>
                <a:gd name="connsiteY4" fmla="*/ 68964 h 116023"/>
                <a:gd name="connsiteX5" fmla="*/ 44015 w 90849"/>
                <a:gd name="connsiteY5" fmla="*/ 79947 h 116023"/>
                <a:gd name="connsiteX6" fmla="*/ 90951 w 90849"/>
                <a:gd name="connsiteY6" fmla="*/ 29994 h 116023"/>
                <a:gd name="connsiteX7" fmla="*/ 62683 w 90849"/>
                <a:gd name="connsiteY7" fmla="*/ 58 h 116023"/>
                <a:gd name="connsiteX8" fmla="*/ 17525 w 90849"/>
                <a:gd name="connsiteY8" fmla="*/ 40268 h 116023"/>
                <a:gd name="connsiteX9" fmla="*/ 813 w 90849"/>
                <a:gd name="connsiteY9" fmla="*/ 106694 h 116023"/>
                <a:gd name="connsiteX10" fmla="*/ 43837 w 90849"/>
                <a:gd name="connsiteY10" fmla="*/ 74987 h 116023"/>
                <a:gd name="connsiteX11" fmla="*/ 26770 w 90849"/>
                <a:gd name="connsiteY11" fmla="*/ 59576 h 116023"/>
                <a:gd name="connsiteX12" fmla="*/ 28370 w 90849"/>
                <a:gd name="connsiteY12" fmla="*/ 53199 h 116023"/>
                <a:gd name="connsiteX13" fmla="*/ 39926 w 90849"/>
                <a:gd name="connsiteY13" fmla="*/ 19543 h 116023"/>
                <a:gd name="connsiteX14" fmla="*/ 62327 w 90849"/>
                <a:gd name="connsiteY14" fmla="*/ 5018 h 116023"/>
                <a:gd name="connsiteX15" fmla="*/ 76550 w 90849"/>
                <a:gd name="connsiteY15" fmla="*/ 22909 h 116023"/>
                <a:gd name="connsiteX16" fmla="*/ 66416 w 90849"/>
                <a:gd name="connsiteY16" fmla="*/ 59576 h 116023"/>
                <a:gd name="connsiteX17" fmla="*/ 43837 w 90849"/>
                <a:gd name="connsiteY17" fmla="*/ 74987 h 116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0849" h="116023">
                  <a:moveTo>
                    <a:pt x="813" y="106694"/>
                  </a:moveTo>
                  <a:cubicBezTo>
                    <a:pt x="102" y="109351"/>
                    <a:pt x="102" y="110237"/>
                    <a:pt x="102" y="110414"/>
                  </a:cubicBezTo>
                  <a:cubicBezTo>
                    <a:pt x="102" y="114311"/>
                    <a:pt x="3302" y="116082"/>
                    <a:pt x="6146" y="116082"/>
                  </a:cubicBezTo>
                  <a:cubicBezTo>
                    <a:pt x="12547" y="116082"/>
                    <a:pt x="13969" y="110768"/>
                    <a:pt x="15214" y="105100"/>
                  </a:cubicBezTo>
                  <a:cubicBezTo>
                    <a:pt x="17703" y="95889"/>
                    <a:pt x="22681" y="75695"/>
                    <a:pt x="24458" y="68964"/>
                  </a:cubicBezTo>
                  <a:cubicBezTo>
                    <a:pt x="26059" y="71621"/>
                    <a:pt x="31748" y="79947"/>
                    <a:pt x="44015" y="79947"/>
                  </a:cubicBezTo>
                  <a:cubicBezTo>
                    <a:pt x="66772" y="79947"/>
                    <a:pt x="90951" y="55856"/>
                    <a:pt x="90951" y="29994"/>
                  </a:cubicBezTo>
                  <a:cubicBezTo>
                    <a:pt x="90951" y="11218"/>
                    <a:pt x="78328" y="58"/>
                    <a:pt x="62683" y="58"/>
                  </a:cubicBezTo>
                  <a:cubicBezTo>
                    <a:pt x="45260" y="58"/>
                    <a:pt x="23747" y="15292"/>
                    <a:pt x="17525" y="40268"/>
                  </a:cubicBezTo>
                  <a:lnTo>
                    <a:pt x="813" y="106694"/>
                  </a:lnTo>
                  <a:close/>
                  <a:moveTo>
                    <a:pt x="43837" y="74987"/>
                  </a:moveTo>
                  <a:cubicBezTo>
                    <a:pt x="30681" y="74987"/>
                    <a:pt x="26770" y="61879"/>
                    <a:pt x="26770" y="59576"/>
                  </a:cubicBezTo>
                  <a:cubicBezTo>
                    <a:pt x="26770" y="59222"/>
                    <a:pt x="27836" y="55325"/>
                    <a:pt x="28370" y="53199"/>
                  </a:cubicBezTo>
                  <a:cubicBezTo>
                    <a:pt x="33703" y="31411"/>
                    <a:pt x="34770" y="27337"/>
                    <a:pt x="39926" y="19543"/>
                  </a:cubicBezTo>
                  <a:cubicBezTo>
                    <a:pt x="46326" y="10155"/>
                    <a:pt x="55216" y="5018"/>
                    <a:pt x="62327" y="5018"/>
                  </a:cubicBezTo>
                  <a:cubicBezTo>
                    <a:pt x="69616" y="5018"/>
                    <a:pt x="76550" y="10155"/>
                    <a:pt x="76550" y="22909"/>
                  </a:cubicBezTo>
                  <a:cubicBezTo>
                    <a:pt x="76550" y="31057"/>
                    <a:pt x="71928" y="50719"/>
                    <a:pt x="66416" y="59576"/>
                  </a:cubicBezTo>
                  <a:cubicBezTo>
                    <a:pt x="58238" y="72153"/>
                    <a:pt x="49349" y="74987"/>
                    <a:pt x="43837" y="74987"/>
                  </a:cubicBezTo>
                  <a:close/>
                </a:path>
              </a:pathLst>
            </a:custGeom>
            <a:solidFill>
              <a:srgbClr val="000000"/>
            </a:solidFill>
            <a:ln w="25493"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2BAC2336-6C6D-4482-41BC-65FCEFE9AC8A}"/>
                </a:ext>
              </a:extLst>
            </p:cNvPr>
            <p:cNvSpPr/>
            <p:nvPr>
              <p:custDataLst>
                <p:tags r:id="rId10"/>
              </p:custDataLst>
            </p:nvPr>
          </p:nvSpPr>
          <p:spPr>
            <a:xfrm>
              <a:off x="5247740" y="3889043"/>
              <a:ext cx="88893" cy="57316"/>
            </a:xfrm>
            <a:custGeom>
              <a:avLst/>
              <a:gdLst>
                <a:gd name="connsiteX0" fmla="*/ 13313 w 88893"/>
                <a:gd name="connsiteY0" fmla="*/ 43580 h 57316"/>
                <a:gd name="connsiteX1" fmla="*/ 11154 w 88893"/>
                <a:gd name="connsiteY1" fmla="*/ 52943 h 57316"/>
                <a:gd name="connsiteX2" fmla="*/ 15853 w 88893"/>
                <a:gd name="connsiteY2" fmla="*/ 57371 h 57316"/>
                <a:gd name="connsiteX3" fmla="*/ 21948 w 88893"/>
                <a:gd name="connsiteY3" fmla="*/ 53196 h 57316"/>
                <a:gd name="connsiteX4" fmla="*/ 24361 w 88893"/>
                <a:gd name="connsiteY4" fmla="*/ 43327 h 57316"/>
                <a:gd name="connsiteX5" fmla="*/ 28933 w 88893"/>
                <a:gd name="connsiteY5" fmla="*/ 25487 h 57316"/>
                <a:gd name="connsiteX6" fmla="*/ 55220 w 88893"/>
                <a:gd name="connsiteY6" fmla="*/ 4357 h 57316"/>
                <a:gd name="connsiteX7" fmla="*/ 64109 w 88893"/>
                <a:gd name="connsiteY7" fmla="*/ 13467 h 57316"/>
                <a:gd name="connsiteX8" fmla="*/ 55855 w 88893"/>
                <a:gd name="connsiteY8" fmla="*/ 40923 h 57316"/>
                <a:gd name="connsiteX9" fmla="*/ 54585 w 88893"/>
                <a:gd name="connsiteY9" fmla="*/ 46237 h 57316"/>
                <a:gd name="connsiteX10" fmla="*/ 68427 w 88893"/>
                <a:gd name="connsiteY10" fmla="*/ 57371 h 57316"/>
                <a:gd name="connsiteX11" fmla="*/ 88999 w 88893"/>
                <a:gd name="connsiteY11" fmla="*/ 37760 h 57316"/>
                <a:gd name="connsiteX12" fmla="*/ 86332 w 88893"/>
                <a:gd name="connsiteY12" fmla="*/ 35989 h 57316"/>
                <a:gd name="connsiteX13" fmla="*/ 83285 w 88893"/>
                <a:gd name="connsiteY13" fmla="*/ 38899 h 57316"/>
                <a:gd name="connsiteX14" fmla="*/ 68935 w 88893"/>
                <a:gd name="connsiteY14" fmla="*/ 53070 h 57316"/>
                <a:gd name="connsiteX15" fmla="*/ 65125 w 88893"/>
                <a:gd name="connsiteY15" fmla="*/ 48262 h 57316"/>
                <a:gd name="connsiteX16" fmla="*/ 66776 w 88893"/>
                <a:gd name="connsiteY16" fmla="*/ 41556 h 57316"/>
                <a:gd name="connsiteX17" fmla="*/ 74776 w 88893"/>
                <a:gd name="connsiteY17" fmla="*/ 15112 h 57316"/>
                <a:gd name="connsiteX18" fmla="*/ 55982 w 88893"/>
                <a:gd name="connsiteY18" fmla="*/ 55 h 57316"/>
                <a:gd name="connsiteX19" fmla="*/ 31980 w 88893"/>
                <a:gd name="connsiteY19" fmla="*/ 12581 h 57316"/>
                <a:gd name="connsiteX20" fmla="*/ 16488 w 88893"/>
                <a:gd name="connsiteY20" fmla="*/ 55 h 57316"/>
                <a:gd name="connsiteX21" fmla="*/ 106 w 88893"/>
                <a:gd name="connsiteY21" fmla="*/ 19667 h 57316"/>
                <a:gd name="connsiteX22" fmla="*/ 2773 w 88893"/>
                <a:gd name="connsiteY22" fmla="*/ 21438 h 57316"/>
                <a:gd name="connsiteX23" fmla="*/ 5693 w 88893"/>
                <a:gd name="connsiteY23" fmla="*/ 19034 h 57316"/>
                <a:gd name="connsiteX24" fmla="*/ 15853 w 88893"/>
                <a:gd name="connsiteY24" fmla="*/ 4357 h 57316"/>
                <a:gd name="connsiteX25" fmla="*/ 21059 w 88893"/>
                <a:gd name="connsiteY25" fmla="*/ 11063 h 57316"/>
                <a:gd name="connsiteX26" fmla="*/ 19027 w 88893"/>
                <a:gd name="connsiteY26" fmla="*/ 20932 h 57316"/>
                <a:gd name="connsiteX27" fmla="*/ 16234 w 88893"/>
                <a:gd name="connsiteY27" fmla="*/ 32319 h 57316"/>
                <a:gd name="connsiteX28" fmla="*/ 13313 w 88893"/>
                <a:gd name="connsiteY28" fmla="*/ 43580 h 57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893" h="57316">
                  <a:moveTo>
                    <a:pt x="13313" y="43580"/>
                  </a:moveTo>
                  <a:cubicBezTo>
                    <a:pt x="12551" y="46743"/>
                    <a:pt x="11154" y="52310"/>
                    <a:pt x="11154" y="52943"/>
                  </a:cubicBezTo>
                  <a:cubicBezTo>
                    <a:pt x="11154" y="55727"/>
                    <a:pt x="13440" y="57371"/>
                    <a:pt x="15853" y="57371"/>
                  </a:cubicBezTo>
                  <a:cubicBezTo>
                    <a:pt x="17757" y="57371"/>
                    <a:pt x="20551" y="56359"/>
                    <a:pt x="21948" y="53196"/>
                  </a:cubicBezTo>
                  <a:cubicBezTo>
                    <a:pt x="22075" y="52563"/>
                    <a:pt x="23599" y="46617"/>
                    <a:pt x="24361" y="43327"/>
                  </a:cubicBezTo>
                  <a:cubicBezTo>
                    <a:pt x="28679" y="26246"/>
                    <a:pt x="28679" y="25993"/>
                    <a:pt x="28933" y="25487"/>
                  </a:cubicBezTo>
                  <a:cubicBezTo>
                    <a:pt x="30584" y="22071"/>
                    <a:pt x="39727" y="4357"/>
                    <a:pt x="55220" y="4357"/>
                  </a:cubicBezTo>
                  <a:cubicBezTo>
                    <a:pt x="61442" y="4357"/>
                    <a:pt x="64109" y="7773"/>
                    <a:pt x="64109" y="13467"/>
                  </a:cubicBezTo>
                  <a:cubicBezTo>
                    <a:pt x="64109" y="20679"/>
                    <a:pt x="58775" y="33711"/>
                    <a:pt x="55855" y="40923"/>
                  </a:cubicBezTo>
                  <a:cubicBezTo>
                    <a:pt x="55220" y="42441"/>
                    <a:pt x="54585" y="44086"/>
                    <a:pt x="54585" y="46237"/>
                  </a:cubicBezTo>
                  <a:cubicBezTo>
                    <a:pt x="54585" y="52816"/>
                    <a:pt x="60934" y="57371"/>
                    <a:pt x="68427" y="57371"/>
                  </a:cubicBezTo>
                  <a:cubicBezTo>
                    <a:pt x="82015" y="57371"/>
                    <a:pt x="88999" y="40923"/>
                    <a:pt x="88999" y="37760"/>
                  </a:cubicBezTo>
                  <a:cubicBezTo>
                    <a:pt x="88999" y="35989"/>
                    <a:pt x="86840" y="35989"/>
                    <a:pt x="86332" y="35989"/>
                  </a:cubicBezTo>
                  <a:cubicBezTo>
                    <a:pt x="84174" y="35989"/>
                    <a:pt x="84047" y="36495"/>
                    <a:pt x="83285" y="38899"/>
                  </a:cubicBezTo>
                  <a:cubicBezTo>
                    <a:pt x="80872" y="46490"/>
                    <a:pt x="75030" y="53070"/>
                    <a:pt x="68935" y="53070"/>
                  </a:cubicBezTo>
                  <a:cubicBezTo>
                    <a:pt x="66014" y="53070"/>
                    <a:pt x="65125" y="51045"/>
                    <a:pt x="65125" y="48262"/>
                  </a:cubicBezTo>
                  <a:cubicBezTo>
                    <a:pt x="65125" y="45604"/>
                    <a:pt x="65633" y="44339"/>
                    <a:pt x="66776" y="41556"/>
                  </a:cubicBezTo>
                  <a:cubicBezTo>
                    <a:pt x="68935" y="36495"/>
                    <a:pt x="74776" y="22071"/>
                    <a:pt x="74776" y="15112"/>
                  </a:cubicBezTo>
                  <a:cubicBezTo>
                    <a:pt x="74776" y="5749"/>
                    <a:pt x="68046" y="55"/>
                    <a:pt x="55982" y="55"/>
                  </a:cubicBezTo>
                  <a:cubicBezTo>
                    <a:pt x="44426" y="55"/>
                    <a:pt x="36425" y="7014"/>
                    <a:pt x="31980" y="12581"/>
                  </a:cubicBezTo>
                  <a:cubicBezTo>
                    <a:pt x="31345" y="2206"/>
                    <a:pt x="21186" y="55"/>
                    <a:pt x="16488" y="55"/>
                  </a:cubicBezTo>
                  <a:cubicBezTo>
                    <a:pt x="3788" y="55"/>
                    <a:pt x="106" y="19414"/>
                    <a:pt x="106" y="19667"/>
                  </a:cubicBezTo>
                  <a:cubicBezTo>
                    <a:pt x="106" y="21438"/>
                    <a:pt x="2138" y="21438"/>
                    <a:pt x="2773" y="21438"/>
                  </a:cubicBezTo>
                  <a:cubicBezTo>
                    <a:pt x="4931" y="21438"/>
                    <a:pt x="5185" y="20679"/>
                    <a:pt x="5693" y="19034"/>
                  </a:cubicBezTo>
                  <a:cubicBezTo>
                    <a:pt x="7598" y="11696"/>
                    <a:pt x="10519" y="4357"/>
                    <a:pt x="15853" y="4357"/>
                  </a:cubicBezTo>
                  <a:cubicBezTo>
                    <a:pt x="20170" y="4357"/>
                    <a:pt x="21059" y="8406"/>
                    <a:pt x="21059" y="11063"/>
                  </a:cubicBezTo>
                  <a:cubicBezTo>
                    <a:pt x="21059" y="12834"/>
                    <a:pt x="19789" y="17642"/>
                    <a:pt x="19027" y="20932"/>
                  </a:cubicBezTo>
                  <a:cubicBezTo>
                    <a:pt x="18138" y="24348"/>
                    <a:pt x="16869" y="29536"/>
                    <a:pt x="16234" y="32319"/>
                  </a:cubicBezTo>
                  <a:lnTo>
                    <a:pt x="13313" y="43580"/>
                  </a:lnTo>
                  <a:close/>
                </a:path>
              </a:pathLst>
            </a:custGeom>
            <a:solidFill>
              <a:srgbClr val="000000"/>
            </a:solidFill>
            <a:ln w="25493"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EA032136-9BA0-67C4-278A-7BFEBF33D59C}"/>
                </a:ext>
              </a:extLst>
            </p:cNvPr>
            <p:cNvSpPr/>
            <p:nvPr>
              <p:custDataLst>
                <p:tags r:id="rId11"/>
              </p:custDataLst>
            </p:nvPr>
          </p:nvSpPr>
          <p:spPr>
            <a:xfrm>
              <a:off x="5130807" y="4065897"/>
              <a:ext cx="229928" cy="10121"/>
            </a:xfrm>
            <a:custGeom>
              <a:avLst/>
              <a:gdLst>
                <a:gd name="connsiteX0" fmla="*/ 0 w 229928"/>
                <a:gd name="connsiteY0" fmla="*/ 0 h 10121"/>
                <a:gd name="connsiteX1" fmla="*/ 229929 w 229928"/>
                <a:gd name="connsiteY1" fmla="*/ 0 h 10121"/>
                <a:gd name="connsiteX2" fmla="*/ 229929 w 229928"/>
                <a:gd name="connsiteY2" fmla="*/ 10121 h 10121"/>
                <a:gd name="connsiteX3" fmla="*/ 0 w 229928"/>
                <a:gd name="connsiteY3" fmla="*/ 10121 h 10121"/>
              </a:gdLst>
              <a:ahLst/>
              <a:cxnLst>
                <a:cxn ang="0">
                  <a:pos x="connsiteX0" y="connsiteY0"/>
                </a:cxn>
                <a:cxn ang="0">
                  <a:pos x="connsiteX1" y="connsiteY1"/>
                </a:cxn>
                <a:cxn ang="0">
                  <a:pos x="connsiteX2" y="connsiteY2"/>
                </a:cxn>
                <a:cxn ang="0">
                  <a:pos x="connsiteX3" y="connsiteY3"/>
                </a:cxn>
              </a:cxnLst>
              <a:rect l="l" t="t" r="r" b="b"/>
              <a:pathLst>
                <a:path w="229928" h="10121">
                  <a:moveTo>
                    <a:pt x="0" y="0"/>
                  </a:moveTo>
                  <a:lnTo>
                    <a:pt x="229929" y="0"/>
                  </a:lnTo>
                  <a:lnTo>
                    <a:pt x="229929" y="10121"/>
                  </a:lnTo>
                  <a:lnTo>
                    <a:pt x="0" y="10121"/>
                  </a:lnTo>
                  <a:close/>
                </a:path>
              </a:pathLst>
            </a:custGeom>
            <a:solidFill>
              <a:srgbClr val="000000"/>
            </a:solidFill>
            <a:ln w="25493"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819EE4E4-560F-0DBA-26BF-9D0ADE7E925C}"/>
                </a:ext>
              </a:extLst>
            </p:cNvPr>
            <p:cNvSpPr/>
            <p:nvPr>
              <p:custDataLst>
                <p:tags r:id="rId12"/>
              </p:custDataLst>
            </p:nvPr>
          </p:nvSpPr>
          <p:spPr>
            <a:xfrm>
              <a:off x="5162603" y="4143366"/>
              <a:ext cx="108627" cy="79888"/>
            </a:xfrm>
            <a:custGeom>
              <a:avLst/>
              <a:gdLst>
                <a:gd name="connsiteX0" fmla="*/ 13437 w 108627"/>
                <a:gd name="connsiteY0" fmla="*/ 67024 h 79888"/>
                <a:gd name="connsiteX1" fmla="*/ 11659 w 108627"/>
                <a:gd name="connsiteY1" fmla="*/ 74286 h 79888"/>
                <a:gd name="connsiteX2" fmla="*/ 17703 w 108627"/>
                <a:gd name="connsiteY2" fmla="*/ 79954 h 79888"/>
                <a:gd name="connsiteX3" fmla="*/ 24637 w 108627"/>
                <a:gd name="connsiteY3" fmla="*/ 76057 h 79888"/>
                <a:gd name="connsiteX4" fmla="*/ 27837 w 108627"/>
                <a:gd name="connsiteY4" fmla="*/ 65075 h 79888"/>
                <a:gd name="connsiteX5" fmla="*/ 31749 w 108627"/>
                <a:gd name="connsiteY5" fmla="*/ 49133 h 79888"/>
                <a:gd name="connsiteX6" fmla="*/ 34771 w 108627"/>
                <a:gd name="connsiteY6" fmla="*/ 37265 h 79888"/>
                <a:gd name="connsiteX7" fmla="*/ 42238 w 108627"/>
                <a:gd name="connsiteY7" fmla="*/ 21322 h 79888"/>
                <a:gd name="connsiteX8" fmla="*/ 68906 w 108627"/>
                <a:gd name="connsiteY8" fmla="*/ 5026 h 79888"/>
                <a:gd name="connsiteX9" fmla="*/ 79396 w 108627"/>
                <a:gd name="connsiteY9" fmla="*/ 17426 h 79888"/>
                <a:gd name="connsiteX10" fmla="*/ 68906 w 108627"/>
                <a:gd name="connsiteY10" fmla="*/ 55155 h 79888"/>
                <a:gd name="connsiteX11" fmla="*/ 66239 w 108627"/>
                <a:gd name="connsiteY11" fmla="*/ 64721 h 79888"/>
                <a:gd name="connsiteX12" fmla="*/ 83129 w 108627"/>
                <a:gd name="connsiteY12" fmla="*/ 79954 h 79888"/>
                <a:gd name="connsiteX13" fmla="*/ 108730 w 108627"/>
                <a:gd name="connsiteY13" fmla="*/ 52853 h 79888"/>
                <a:gd name="connsiteX14" fmla="*/ 105886 w 108627"/>
                <a:gd name="connsiteY14" fmla="*/ 50550 h 79888"/>
                <a:gd name="connsiteX15" fmla="*/ 102508 w 108627"/>
                <a:gd name="connsiteY15" fmla="*/ 53561 h 79888"/>
                <a:gd name="connsiteX16" fmla="*/ 83662 w 108627"/>
                <a:gd name="connsiteY16" fmla="*/ 74995 h 79888"/>
                <a:gd name="connsiteX17" fmla="*/ 79218 w 108627"/>
                <a:gd name="connsiteY17" fmla="*/ 68795 h 79888"/>
                <a:gd name="connsiteX18" fmla="*/ 83307 w 108627"/>
                <a:gd name="connsiteY18" fmla="*/ 54447 h 79888"/>
                <a:gd name="connsiteX19" fmla="*/ 92730 w 108627"/>
                <a:gd name="connsiteY19" fmla="*/ 20260 h 79888"/>
                <a:gd name="connsiteX20" fmla="*/ 69617 w 108627"/>
                <a:gd name="connsiteY20" fmla="*/ 66 h 79888"/>
                <a:gd name="connsiteX21" fmla="*/ 39571 w 108627"/>
                <a:gd name="connsiteY21" fmla="*/ 16186 h 79888"/>
                <a:gd name="connsiteX22" fmla="*/ 20548 w 108627"/>
                <a:gd name="connsiteY22" fmla="*/ 66 h 79888"/>
                <a:gd name="connsiteX23" fmla="*/ 6503 w 108627"/>
                <a:gd name="connsiteY23" fmla="*/ 9632 h 79888"/>
                <a:gd name="connsiteX24" fmla="*/ 103 w 108627"/>
                <a:gd name="connsiteY24" fmla="*/ 27168 h 79888"/>
                <a:gd name="connsiteX25" fmla="*/ 3125 w 108627"/>
                <a:gd name="connsiteY25" fmla="*/ 29471 h 79888"/>
                <a:gd name="connsiteX26" fmla="*/ 7036 w 108627"/>
                <a:gd name="connsiteY26" fmla="*/ 24157 h 79888"/>
                <a:gd name="connsiteX27" fmla="*/ 20015 w 108627"/>
                <a:gd name="connsiteY27" fmla="*/ 5026 h 79888"/>
                <a:gd name="connsiteX28" fmla="*/ 25882 w 108627"/>
                <a:gd name="connsiteY28" fmla="*/ 13706 h 79888"/>
                <a:gd name="connsiteX29" fmla="*/ 23037 w 108627"/>
                <a:gd name="connsiteY29" fmla="*/ 28408 h 79888"/>
                <a:gd name="connsiteX30" fmla="*/ 19126 w 108627"/>
                <a:gd name="connsiteY30" fmla="*/ 44350 h 79888"/>
                <a:gd name="connsiteX31" fmla="*/ 13437 w 108627"/>
                <a:gd name="connsiteY31" fmla="*/ 67024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627" h="79888">
                  <a:moveTo>
                    <a:pt x="13437" y="67024"/>
                  </a:moveTo>
                  <a:cubicBezTo>
                    <a:pt x="12725" y="69326"/>
                    <a:pt x="11659" y="73755"/>
                    <a:pt x="11659" y="74286"/>
                  </a:cubicBezTo>
                  <a:cubicBezTo>
                    <a:pt x="11659" y="78183"/>
                    <a:pt x="14859" y="79954"/>
                    <a:pt x="17703" y="79954"/>
                  </a:cubicBezTo>
                  <a:cubicBezTo>
                    <a:pt x="20904" y="79954"/>
                    <a:pt x="23748" y="77652"/>
                    <a:pt x="24637" y="76057"/>
                  </a:cubicBezTo>
                  <a:cubicBezTo>
                    <a:pt x="25526" y="74463"/>
                    <a:pt x="26948" y="68795"/>
                    <a:pt x="27837" y="65075"/>
                  </a:cubicBezTo>
                  <a:cubicBezTo>
                    <a:pt x="28726" y="61709"/>
                    <a:pt x="30682" y="53561"/>
                    <a:pt x="31749" y="49133"/>
                  </a:cubicBezTo>
                  <a:cubicBezTo>
                    <a:pt x="32815" y="45236"/>
                    <a:pt x="33882" y="41339"/>
                    <a:pt x="34771" y="37265"/>
                  </a:cubicBezTo>
                  <a:cubicBezTo>
                    <a:pt x="36727" y="30002"/>
                    <a:pt x="37082" y="28585"/>
                    <a:pt x="42238" y="21322"/>
                  </a:cubicBezTo>
                  <a:cubicBezTo>
                    <a:pt x="47216" y="14237"/>
                    <a:pt x="55572" y="5026"/>
                    <a:pt x="68906" y="5026"/>
                  </a:cubicBezTo>
                  <a:cubicBezTo>
                    <a:pt x="79218" y="5026"/>
                    <a:pt x="79396" y="14060"/>
                    <a:pt x="79396" y="17426"/>
                  </a:cubicBezTo>
                  <a:cubicBezTo>
                    <a:pt x="79396" y="28054"/>
                    <a:pt x="71751" y="47716"/>
                    <a:pt x="68906" y="55155"/>
                  </a:cubicBezTo>
                  <a:cubicBezTo>
                    <a:pt x="66950" y="60115"/>
                    <a:pt x="66239" y="61709"/>
                    <a:pt x="66239" y="64721"/>
                  </a:cubicBezTo>
                  <a:cubicBezTo>
                    <a:pt x="66239" y="74109"/>
                    <a:pt x="74062" y="79954"/>
                    <a:pt x="83129" y="79954"/>
                  </a:cubicBezTo>
                  <a:cubicBezTo>
                    <a:pt x="100908" y="79954"/>
                    <a:pt x="108730" y="55510"/>
                    <a:pt x="108730" y="52853"/>
                  </a:cubicBezTo>
                  <a:cubicBezTo>
                    <a:pt x="108730" y="50550"/>
                    <a:pt x="106419" y="50550"/>
                    <a:pt x="105886" y="50550"/>
                  </a:cubicBezTo>
                  <a:cubicBezTo>
                    <a:pt x="103397" y="50550"/>
                    <a:pt x="103219" y="51613"/>
                    <a:pt x="102508" y="53561"/>
                  </a:cubicBezTo>
                  <a:cubicBezTo>
                    <a:pt x="98419" y="67732"/>
                    <a:pt x="90774" y="74995"/>
                    <a:pt x="83662" y="74995"/>
                  </a:cubicBezTo>
                  <a:cubicBezTo>
                    <a:pt x="79929" y="74995"/>
                    <a:pt x="79218" y="72515"/>
                    <a:pt x="79218" y="68795"/>
                  </a:cubicBezTo>
                  <a:cubicBezTo>
                    <a:pt x="79218" y="64721"/>
                    <a:pt x="80107" y="62418"/>
                    <a:pt x="83307" y="54447"/>
                  </a:cubicBezTo>
                  <a:cubicBezTo>
                    <a:pt x="85440" y="48956"/>
                    <a:pt x="92730" y="30179"/>
                    <a:pt x="92730" y="20260"/>
                  </a:cubicBezTo>
                  <a:cubicBezTo>
                    <a:pt x="92730" y="3077"/>
                    <a:pt x="79040" y="66"/>
                    <a:pt x="69617" y="66"/>
                  </a:cubicBezTo>
                  <a:cubicBezTo>
                    <a:pt x="54861" y="66"/>
                    <a:pt x="44905" y="9100"/>
                    <a:pt x="39571" y="16186"/>
                  </a:cubicBezTo>
                  <a:cubicBezTo>
                    <a:pt x="38327" y="3963"/>
                    <a:pt x="27837" y="66"/>
                    <a:pt x="20548" y="66"/>
                  </a:cubicBezTo>
                  <a:cubicBezTo>
                    <a:pt x="12903" y="66"/>
                    <a:pt x="8814" y="5557"/>
                    <a:pt x="6503" y="9632"/>
                  </a:cubicBezTo>
                  <a:cubicBezTo>
                    <a:pt x="2592" y="16186"/>
                    <a:pt x="103" y="26282"/>
                    <a:pt x="103" y="27168"/>
                  </a:cubicBezTo>
                  <a:cubicBezTo>
                    <a:pt x="103" y="29471"/>
                    <a:pt x="2592" y="29471"/>
                    <a:pt x="3125" y="29471"/>
                  </a:cubicBezTo>
                  <a:cubicBezTo>
                    <a:pt x="5614" y="29471"/>
                    <a:pt x="5792" y="28939"/>
                    <a:pt x="7036" y="24157"/>
                  </a:cubicBezTo>
                  <a:cubicBezTo>
                    <a:pt x="9703" y="13706"/>
                    <a:pt x="13081" y="5026"/>
                    <a:pt x="20015" y="5026"/>
                  </a:cubicBezTo>
                  <a:cubicBezTo>
                    <a:pt x="24637" y="5026"/>
                    <a:pt x="25882" y="8923"/>
                    <a:pt x="25882" y="13706"/>
                  </a:cubicBezTo>
                  <a:cubicBezTo>
                    <a:pt x="25882" y="17071"/>
                    <a:pt x="24282" y="23625"/>
                    <a:pt x="23037" y="28408"/>
                  </a:cubicBezTo>
                  <a:cubicBezTo>
                    <a:pt x="21793" y="33191"/>
                    <a:pt x="20015" y="40453"/>
                    <a:pt x="19126" y="44350"/>
                  </a:cubicBezTo>
                  <a:lnTo>
                    <a:pt x="13437" y="67024"/>
                  </a:lnTo>
                  <a:close/>
                </a:path>
              </a:pathLst>
            </a:custGeom>
            <a:solidFill>
              <a:srgbClr val="000000"/>
            </a:solidFill>
            <a:ln w="25493"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443A165B-70EA-764C-3E2C-3273D4E78DD9}"/>
                </a:ext>
              </a:extLst>
            </p:cNvPr>
            <p:cNvSpPr/>
            <p:nvPr>
              <p:custDataLst>
                <p:tags r:id="rId13"/>
              </p:custDataLst>
            </p:nvPr>
          </p:nvSpPr>
          <p:spPr>
            <a:xfrm>
              <a:off x="5298288" y="4095008"/>
              <a:ext cx="20445" cy="126474"/>
            </a:xfrm>
            <a:custGeom>
              <a:avLst/>
              <a:gdLst>
                <a:gd name="connsiteX0" fmla="*/ 20553 w 20445"/>
                <a:gd name="connsiteY0" fmla="*/ 9809 h 126474"/>
                <a:gd name="connsiteX1" fmla="*/ 10419 w 20445"/>
                <a:gd name="connsiteY1" fmla="*/ 66 h 126474"/>
                <a:gd name="connsiteX2" fmla="*/ 107 w 20445"/>
                <a:gd name="connsiteY2" fmla="*/ 9809 h 126474"/>
                <a:gd name="connsiteX3" fmla="*/ 7041 w 20445"/>
                <a:gd name="connsiteY3" fmla="*/ 87926 h 126474"/>
                <a:gd name="connsiteX4" fmla="*/ 10419 w 20445"/>
                <a:gd name="connsiteY4" fmla="*/ 92177 h 126474"/>
                <a:gd name="connsiteX5" fmla="*/ 13619 w 20445"/>
                <a:gd name="connsiteY5" fmla="*/ 88103 h 126474"/>
                <a:gd name="connsiteX6" fmla="*/ 20553 w 20445"/>
                <a:gd name="connsiteY6" fmla="*/ 9809 h 126474"/>
                <a:gd name="connsiteX7" fmla="*/ 20553 w 20445"/>
                <a:gd name="connsiteY7" fmla="*/ 116267 h 126474"/>
                <a:gd name="connsiteX8" fmla="*/ 10419 w 20445"/>
                <a:gd name="connsiteY8" fmla="*/ 106171 h 126474"/>
                <a:gd name="connsiteX9" fmla="*/ 107 w 20445"/>
                <a:gd name="connsiteY9" fmla="*/ 116267 h 126474"/>
                <a:gd name="connsiteX10" fmla="*/ 10241 w 20445"/>
                <a:gd name="connsiteY10" fmla="*/ 126541 h 126474"/>
                <a:gd name="connsiteX11" fmla="*/ 20553 w 20445"/>
                <a:gd name="connsiteY11" fmla="*/ 116267 h 12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45" h="126474">
                  <a:moveTo>
                    <a:pt x="20553" y="9809"/>
                  </a:moveTo>
                  <a:cubicBezTo>
                    <a:pt x="20553" y="3432"/>
                    <a:pt x="15042" y="66"/>
                    <a:pt x="10419" y="66"/>
                  </a:cubicBezTo>
                  <a:cubicBezTo>
                    <a:pt x="5263" y="66"/>
                    <a:pt x="107" y="3786"/>
                    <a:pt x="107" y="9809"/>
                  </a:cubicBezTo>
                  <a:lnTo>
                    <a:pt x="7041" y="87926"/>
                  </a:lnTo>
                  <a:cubicBezTo>
                    <a:pt x="7397" y="91823"/>
                    <a:pt x="7930" y="92177"/>
                    <a:pt x="10419" y="92177"/>
                  </a:cubicBezTo>
                  <a:cubicBezTo>
                    <a:pt x="12730" y="92177"/>
                    <a:pt x="13264" y="91823"/>
                    <a:pt x="13619" y="88103"/>
                  </a:cubicBezTo>
                  <a:lnTo>
                    <a:pt x="20553" y="9809"/>
                  </a:lnTo>
                  <a:close/>
                  <a:moveTo>
                    <a:pt x="20553" y="116267"/>
                  </a:moveTo>
                  <a:cubicBezTo>
                    <a:pt x="20553" y="110776"/>
                    <a:pt x="15931" y="106171"/>
                    <a:pt x="10419" y="106171"/>
                  </a:cubicBezTo>
                  <a:cubicBezTo>
                    <a:pt x="4197" y="106171"/>
                    <a:pt x="107" y="111130"/>
                    <a:pt x="107" y="116267"/>
                  </a:cubicBezTo>
                  <a:cubicBezTo>
                    <a:pt x="107" y="122467"/>
                    <a:pt x="5086" y="126541"/>
                    <a:pt x="10241" y="126541"/>
                  </a:cubicBezTo>
                  <a:cubicBezTo>
                    <a:pt x="16108" y="126541"/>
                    <a:pt x="20553" y="122113"/>
                    <a:pt x="20553" y="116267"/>
                  </a:cubicBezTo>
                  <a:close/>
                </a:path>
              </a:pathLst>
            </a:custGeom>
            <a:solidFill>
              <a:srgbClr val="000000"/>
            </a:solidFill>
            <a:ln w="25493"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EA9BF74A-CD0F-7268-2F9C-C41909B91839}"/>
                </a:ext>
              </a:extLst>
            </p:cNvPr>
            <p:cNvSpPr/>
            <p:nvPr>
              <p:custDataLst>
                <p:tags r:id="rId14"/>
              </p:custDataLst>
            </p:nvPr>
          </p:nvSpPr>
          <p:spPr>
            <a:xfrm>
              <a:off x="5402897" y="4022373"/>
              <a:ext cx="97528" cy="114632"/>
            </a:xfrm>
            <a:custGeom>
              <a:avLst/>
              <a:gdLst>
                <a:gd name="connsiteX0" fmla="*/ 35923 w 97528"/>
                <a:gd name="connsiteY0" fmla="*/ 53457 h 114632"/>
                <a:gd name="connsiteX1" fmla="*/ 74782 w 97528"/>
                <a:gd name="connsiteY1" fmla="*/ 47636 h 114632"/>
                <a:gd name="connsiteX2" fmla="*/ 93831 w 97528"/>
                <a:gd name="connsiteY2" fmla="*/ 21572 h 114632"/>
                <a:gd name="connsiteX3" fmla="*/ 66655 w 97528"/>
                <a:gd name="connsiteY3" fmla="*/ 63 h 114632"/>
                <a:gd name="connsiteX4" fmla="*/ 112 w 97528"/>
                <a:gd name="connsiteY4" fmla="*/ 68893 h 114632"/>
                <a:gd name="connsiteX5" fmla="*/ 39987 w 97528"/>
                <a:gd name="connsiteY5" fmla="*/ 114695 h 114632"/>
                <a:gd name="connsiteX6" fmla="*/ 97641 w 97528"/>
                <a:gd name="connsiteY6" fmla="*/ 84835 h 114632"/>
                <a:gd name="connsiteX7" fmla="*/ 94593 w 97528"/>
                <a:gd name="connsiteY7" fmla="*/ 81545 h 114632"/>
                <a:gd name="connsiteX8" fmla="*/ 91291 w 97528"/>
                <a:gd name="connsiteY8" fmla="*/ 84076 h 114632"/>
                <a:gd name="connsiteX9" fmla="*/ 40495 w 97528"/>
                <a:gd name="connsiteY9" fmla="*/ 109128 h 114632"/>
                <a:gd name="connsiteX10" fmla="*/ 18399 w 97528"/>
                <a:gd name="connsiteY10" fmla="*/ 79774 h 114632"/>
                <a:gd name="connsiteX11" fmla="*/ 22462 w 97528"/>
                <a:gd name="connsiteY11" fmla="*/ 53457 h 114632"/>
                <a:gd name="connsiteX12" fmla="*/ 35923 w 97528"/>
                <a:gd name="connsiteY12" fmla="*/ 53457 h 114632"/>
                <a:gd name="connsiteX13" fmla="*/ 23986 w 97528"/>
                <a:gd name="connsiteY13" fmla="*/ 47889 h 114632"/>
                <a:gd name="connsiteX14" fmla="*/ 66655 w 97528"/>
                <a:gd name="connsiteY14" fmla="*/ 5630 h 114632"/>
                <a:gd name="connsiteX15" fmla="*/ 85450 w 97528"/>
                <a:gd name="connsiteY15" fmla="*/ 21572 h 114632"/>
                <a:gd name="connsiteX16" fmla="*/ 34399 w 97528"/>
                <a:gd name="connsiteY16" fmla="*/ 47889 h 114632"/>
                <a:gd name="connsiteX17" fmla="*/ 23986 w 97528"/>
                <a:gd name="connsiteY17" fmla="*/ 47889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528" h="114632">
                  <a:moveTo>
                    <a:pt x="35923" y="53457"/>
                  </a:moveTo>
                  <a:cubicBezTo>
                    <a:pt x="43289" y="53457"/>
                    <a:pt x="62083" y="52950"/>
                    <a:pt x="74782" y="47636"/>
                  </a:cubicBezTo>
                  <a:cubicBezTo>
                    <a:pt x="92561" y="40045"/>
                    <a:pt x="93831" y="25115"/>
                    <a:pt x="93831" y="21572"/>
                  </a:cubicBezTo>
                  <a:cubicBezTo>
                    <a:pt x="93831" y="10438"/>
                    <a:pt x="84180" y="63"/>
                    <a:pt x="66655" y="63"/>
                  </a:cubicBezTo>
                  <a:cubicBezTo>
                    <a:pt x="38463" y="63"/>
                    <a:pt x="112" y="24609"/>
                    <a:pt x="112" y="68893"/>
                  </a:cubicBezTo>
                  <a:cubicBezTo>
                    <a:pt x="112" y="94704"/>
                    <a:pt x="15097" y="114695"/>
                    <a:pt x="39987" y="114695"/>
                  </a:cubicBezTo>
                  <a:cubicBezTo>
                    <a:pt x="76306" y="114695"/>
                    <a:pt x="97641" y="87871"/>
                    <a:pt x="97641" y="84835"/>
                  </a:cubicBezTo>
                  <a:cubicBezTo>
                    <a:pt x="97641" y="83317"/>
                    <a:pt x="96117" y="81545"/>
                    <a:pt x="94593" y="81545"/>
                  </a:cubicBezTo>
                  <a:cubicBezTo>
                    <a:pt x="93323" y="81545"/>
                    <a:pt x="92815" y="82051"/>
                    <a:pt x="91291" y="84076"/>
                  </a:cubicBezTo>
                  <a:cubicBezTo>
                    <a:pt x="71227" y="109128"/>
                    <a:pt x="43543" y="109128"/>
                    <a:pt x="40495" y="109128"/>
                  </a:cubicBezTo>
                  <a:cubicBezTo>
                    <a:pt x="20684" y="109128"/>
                    <a:pt x="18399" y="87871"/>
                    <a:pt x="18399" y="79774"/>
                  </a:cubicBezTo>
                  <a:cubicBezTo>
                    <a:pt x="18399" y="76737"/>
                    <a:pt x="18652" y="68893"/>
                    <a:pt x="22462" y="53457"/>
                  </a:cubicBezTo>
                  <a:lnTo>
                    <a:pt x="35923" y="53457"/>
                  </a:lnTo>
                  <a:close/>
                  <a:moveTo>
                    <a:pt x="23986" y="47889"/>
                  </a:moveTo>
                  <a:cubicBezTo>
                    <a:pt x="33891" y="9426"/>
                    <a:pt x="60051" y="5630"/>
                    <a:pt x="66655" y="5630"/>
                  </a:cubicBezTo>
                  <a:cubicBezTo>
                    <a:pt x="78592" y="5630"/>
                    <a:pt x="85450" y="12968"/>
                    <a:pt x="85450" y="21572"/>
                  </a:cubicBezTo>
                  <a:cubicBezTo>
                    <a:pt x="85450" y="47889"/>
                    <a:pt x="44813" y="47889"/>
                    <a:pt x="34399" y="47889"/>
                  </a:cubicBezTo>
                  <a:lnTo>
                    <a:pt x="23986" y="47889"/>
                  </a:lnTo>
                  <a:close/>
                </a:path>
              </a:pathLst>
            </a:custGeom>
            <a:solidFill>
              <a:srgbClr val="000000"/>
            </a:solidFill>
            <a:ln w="25493"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6F6344ED-274F-F917-0FAE-D6CF0DA1ECA7}"/>
                </a:ext>
              </a:extLst>
            </p:cNvPr>
            <p:cNvSpPr/>
            <p:nvPr>
              <p:custDataLst>
                <p:tags r:id="rId15"/>
              </p:custDataLst>
            </p:nvPr>
          </p:nvSpPr>
          <p:spPr>
            <a:xfrm>
              <a:off x="5528675" y="3993679"/>
              <a:ext cx="120183" cy="8679"/>
            </a:xfrm>
            <a:custGeom>
              <a:avLst/>
              <a:gdLst>
                <a:gd name="connsiteX0" fmla="*/ 113189 w 120183"/>
                <a:gd name="connsiteY0" fmla="*/ 8739 h 8679"/>
                <a:gd name="connsiteX1" fmla="*/ 120300 w 120183"/>
                <a:gd name="connsiteY1" fmla="*/ 4488 h 8679"/>
                <a:gd name="connsiteX2" fmla="*/ 113189 w 120183"/>
                <a:gd name="connsiteY2" fmla="*/ 59 h 8679"/>
                <a:gd name="connsiteX3" fmla="*/ 7228 w 120183"/>
                <a:gd name="connsiteY3" fmla="*/ 59 h 8679"/>
                <a:gd name="connsiteX4" fmla="*/ 116 w 120183"/>
                <a:gd name="connsiteY4" fmla="*/ 4310 h 8679"/>
                <a:gd name="connsiteX5" fmla="*/ 7228 w 120183"/>
                <a:gd name="connsiteY5" fmla="*/ 8739 h 8679"/>
                <a:gd name="connsiteX6" fmla="*/ 113189 w 120183"/>
                <a:gd name="connsiteY6" fmla="*/ 8739 h 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183" h="8679">
                  <a:moveTo>
                    <a:pt x="113189" y="8739"/>
                  </a:moveTo>
                  <a:cubicBezTo>
                    <a:pt x="116034" y="8739"/>
                    <a:pt x="120300" y="8739"/>
                    <a:pt x="120300" y="4488"/>
                  </a:cubicBezTo>
                  <a:cubicBezTo>
                    <a:pt x="120300" y="59"/>
                    <a:pt x="116211" y="59"/>
                    <a:pt x="113189" y="59"/>
                  </a:cubicBezTo>
                  <a:lnTo>
                    <a:pt x="7228" y="59"/>
                  </a:lnTo>
                  <a:cubicBezTo>
                    <a:pt x="4383" y="59"/>
                    <a:pt x="116" y="59"/>
                    <a:pt x="116" y="4310"/>
                  </a:cubicBezTo>
                  <a:cubicBezTo>
                    <a:pt x="116" y="8739"/>
                    <a:pt x="4206" y="8739"/>
                    <a:pt x="7228" y="8739"/>
                  </a:cubicBezTo>
                  <a:lnTo>
                    <a:pt x="113189" y="8739"/>
                  </a:lnTo>
                  <a:close/>
                </a:path>
              </a:pathLst>
            </a:custGeom>
            <a:solidFill>
              <a:srgbClr val="000000"/>
            </a:solidFill>
            <a:ln w="25493"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414C88FF-EB7A-925A-90BD-95318EDD9B8E}"/>
                </a:ext>
              </a:extLst>
            </p:cNvPr>
            <p:cNvSpPr/>
            <p:nvPr>
              <p:custDataLst>
                <p:tags r:id="rId16"/>
              </p:custDataLst>
            </p:nvPr>
          </p:nvSpPr>
          <p:spPr>
            <a:xfrm>
              <a:off x="5677103" y="3964274"/>
              <a:ext cx="90849" cy="116023"/>
            </a:xfrm>
            <a:custGeom>
              <a:avLst/>
              <a:gdLst>
                <a:gd name="connsiteX0" fmla="*/ 834 w 90849"/>
                <a:gd name="connsiteY0" fmla="*/ 106695 h 116023"/>
                <a:gd name="connsiteX1" fmla="*/ 123 w 90849"/>
                <a:gd name="connsiteY1" fmla="*/ 110415 h 116023"/>
                <a:gd name="connsiteX2" fmla="*/ 6167 w 90849"/>
                <a:gd name="connsiteY2" fmla="*/ 116083 h 116023"/>
                <a:gd name="connsiteX3" fmla="*/ 15235 w 90849"/>
                <a:gd name="connsiteY3" fmla="*/ 105101 h 116023"/>
                <a:gd name="connsiteX4" fmla="*/ 24480 w 90849"/>
                <a:gd name="connsiteY4" fmla="*/ 68965 h 116023"/>
                <a:gd name="connsiteX5" fmla="*/ 44036 w 90849"/>
                <a:gd name="connsiteY5" fmla="*/ 79947 h 116023"/>
                <a:gd name="connsiteX6" fmla="*/ 90972 w 90849"/>
                <a:gd name="connsiteY6" fmla="*/ 29995 h 116023"/>
                <a:gd name="connsiteX7" fmla="*/ 62704 w 90849"/>
                <a:gd name="connsiteY7" fmla="*/ 59 h 116023"/>
                <a:gd name="connsiteX8" fmla="*/ 17546 w 90849"/>
                <a:gd name="connsiteY8" fmla="*/ 40269 h 116023"/>
                <a:gd name="connsiteX9" fmla="*/ 834 w 90849"/>
                <a:gd name="connsiteY9" fmla="*/ 106695 h 116023"/>
                <a:gd name="connsiteX10" fmla="*/ 43858 w 90849"/>
                <a:gd name="connsiteY10" fmla="*/ 74988 h 116023"/>
                <a:gd name="connsiteX11" fmla="*/ 26791 w 90849"/>
                <a:gd name="connsiteY11" fmla="*/ 59577 h 116023"/>
                <a:gd name="connsiteX12" fmla="*/ 28391 w 90849"/>
                <a:gd name="connsiteY12" fmla="*/ 53200 h 116023"/>
                <a:gd name="connsiteX13" fmla="*/ 39947 w 90849"/>
                <a:gd name="connsiteY13" fmla="*/ 19544 h 116023"/>
                <a:gd name="connsiteX14" fmla="*/ 62348 w 90849"/>
                <a:gd name="connsiteY14" fmla="*/ 5019 h 116023"/>
                <a:gd name="connsiteX15" fmla="*/ 76571 w 90849"/>
                <a:gd name="connsiteY15" fmla="*/ 22910 h 116023"/>
                <a:gd name="connsiteX16" fmla="*/ 66437 w 90849"/>
                <a:gd name="connsiteY16" fmla="*/ 59577 h 116023"/>
                <a:gd name="connsiteX17" fmla="*/ 43858 w 90849"/>
                <a:gd name="connsiteY17" fmla="*/ 74988 h 116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0849" h="116023">
                  <a:moveTo>
                    <a:pt x="834" y="106695"/>
                  </a:moveTo>
                  <a:cubicBezTo>
                    <a:pt x="123" y="109352"/>
                    <a:pt x="123" y="110238"/>
                    <a:pt x="123" y="110415"/>
                  </a:cubicBezTo>
                  <a:cubicBezTo>
                    <a:pt x="123" y="114312"/>
                    <a:pt x="3323" y="116083"/>
                    <a:pt x="6167" y="116083"/>
                  </a:cubicBezTo>
                  <a:cubicBezTo>
                    <a:pt x="12568" y="116083"/>
                    <a:pt x="13990" y="110769"/>
                    <a:pt x="15235" y="105101"/>
                  </a:cubicBezTo>
                  <a:cubicBezTo>
                    <a:pt x="17724" y="95890"/>
                    <a:pt x="22702" y="75696"/>
                    <a:pt x="24480" y="68965"/>
                  </a:cubicBezTo>
                  <a:cubicBezTo>
                    <a:pt x="26080" y="71622"/>
                    <a:pt x="31769" y="79947"/>
                    <a:pt x="44036" y="79947"/>
                  </a:cubicBezTo>
                  <a:cubicBezTo>
                    <a:pt x="66793" y="79947"/>
                    <a:pt x="90972" y="55857"/>
                    <a:pt x="90972" y="29995"/>
                  </a:cubicBezTo>
                  <a:cubicBezTo>
                    <a:pt x="90972" y="11219"/>
                    <a:pt x="78349" y="59"/>
                    <a:pt x="62704" y="59"/>
                  </a:cubicBezTo>
                  <a:cubicBezTo>
                    <a:pt x="45281" y="59"/>
                    <a:pt x="23768" y="15293"/>
                    <a:pt x="17546" y="40269"/>
                  </a:cubicBezTo>
                  <a:lnTo>
                    <a:pt x="834" y="106695"/>
                  </a:lnTo>
                  <a:close/>
                  <a:moveTo>
                    <a:pt x="43858" y="74988"/>
                  </a:moveTo>
                  <a:cubicBezTo>
                    <a:pt x="30702" y="74988"/>
                    <a:pt x="26791" y="61880"/>
                    <a:pt x="26791" y="59577"/>
                  </a:cubicBezTo>
                  <a:cubicBezTo>
                    <a:pt x="26791" y="59222"/>
                    <a:pt x="27857" y="55326"/>
                    <a:pt x="28391" y="53200"/>
                  </a:cubicBezTo>
                  <a:cubicBezTo>
                    <a:pt x="33724" y="31412"/>
                    <a:pt x="34791" y="27338"/>
                    <a:pt x="39947" y="19544"/>
                  </a:cubicBezTo>
                  <a:cubicBezTo>
                    <a:pt x="46347" y="10156"/>
                    <a:pt x="55237" y="5019"/>
                    <a:pt x="62348" y="5019"/>
                  </a:cubicBezTo>
                  <a:cubicBezTo>
                    <a:pt x="69637" y="5019"/>
                    <a:pt x="76571" y="10156"/>
                    <a:pt x="76571" y="22910"/>
                  </a:cubicBezTo>
                  <a:cubicBezTo>
                    <a:pt x="76571" y="31058"/>
                    <a:pt x="71949" y="50720"/>
                    <a:pt x="66437" y="59577"/>
                  </a:cubicBezTo>
                  <a:cubicBezTo>
                    <a:pt x="58259" y="72153"/>
                    <a:pt x="49370" y="74988"/>
                    <a:pt x="43858" y="74988"/>
                  </a:cubicBezTo>
                  <a:close/>
                </a:path>
              </a:pathLst>
            </a:custGeom>
            <a:solidFill>
              <a:srgbClr val="000000"/>
            </a:solidFill>
            <a:ln w="25493"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09D35D0E-98CD-62B0-C4CF-6CF545364744}"/>
                </a:ext>
              </a:extLst>
            </p:cNvPr>
            <p:cNvSpPr/>
            <p:nvPr>
              <p:custDataLst>
                <p:tags r:id="rId17"/>
              </p:custDataLst>
            </p:nvPr>
          </p:nvSpPr>
          <p:spPr>
            <a:xfrm>
              <a:off x="4124588" y="4265049"/>
              <a:ext cx="213852" cy="172833"/>
            </a:xfrm>
            <a:custGeom>
              <a:avLst/>
              <a:gdLst>
                <a:gd name="connsiteX0" fmla="*/ 182166 w 213852"/>
                <a:gd name="connsiteY0" fmla="*/ 26645 h 172833"/>
                <a:gd name="connsiteX1" fmla="*/ 209596 w 213852"/>
                <a:gd name="connsiteY1" fmla="*/ 7919 h 172833"/>
                <a:gd name="connsiteX2" fmla="*/ 213914 w 213852"/>
                <a:gd name="connsiteY2" fmla="*/ 2858 h 172833"/>
                <a:gd name="connsiteX3" fmla="*/ 210612 w 213852"/>
                <a:gd name="connsiteY3" fmla="*/ 75 h 172833"/>
                <a:gd name="connsiteX4" fmla="*/ 184960 w 213852"/>
                <a:gd name="connsiteY4" fmla="*/ 834 h 172833"/>
                <a:gd name="connsiteX5" fmla="*/ 159054 w 213852"/>
                <a:gd name="connsiteY5" fmla="*/ 75 h 172833"/>
                <a:gd name="connsiteX6" fmla="*/ 154482 w 213852"/>
                <a:gd name="connsiteY6" fmla="*/ 5136 h 172833"/>
                <a:gd name="connsiteX7" fmla="*/ 159054 w 213852"/>
                <a:gd name="connsiteY7" fmla="*/ 7919 h 172833"/>
                <a:gd name="connsiteX8" fmla="*/ 176325 w 213852"/>
                <a:gd name="connsiteY8" fmla="*/ 19054 h 172833"/>
                <a:gd name="connsiteX9" fmla="*/ 175563 w 213852"/>
                <a:gd name="connsiteY9" fmla="*/ 24368 h 172833"/>
                <a:gd name="connsiteX10" fmla="*/ 147117 w 213852"/>
                <a:gd name="connsiteY10" fmla="*/ 136975 h 172833"/>
                <a:gd name="connsiteX11" fmla="*/ 90987 w 213852"/>
                <a:gd name="connsiteY11" fmla="*/ 4883 h 172833"/>
                <a:gd name="connsiteX12" fmla="*/ 82860 w 213852"/>
                <a:gd name="connsiteY12" fmla="*/ 75 h 172833"/>
                <a:gd name="connsiteX13" fmla="*/ 48826 w 213852"/>
                <a:gd name="connsiteY13" fmla="*/ 75 h 172833"/>
                <a:gd name="connsiteX14" fmla="*/ 41461 w 213852"/>
                <a:gd name="connsiteY14" fmla="*/ 5136 h 172833"/>
                <a:gd name="connsiteX15" fmla="*/ 48572 w 213852"/>
                <a:gd name="connsiteY15" fmla="*/ 7919 h 172833"/>
                <a:gd name="connsiteX16" fmla="*/ 65843 w 213852"/>
                <a:gd name="connsiteY16" fmla="*/ 10197 h 172833"/>
                <a:gd name="connsiteX17" fmla="*/ 31809 w 213852"/>
                <a:gd name="connsiteY17" fmla="*/ 146085 h 172833"/>
                <a:gd name="connsiteX18" fmla="*/ 4379 w 213852"/>
                <a:gd name="connsiteY18" fmla="*/ 165064 h 172833"/>
                <a:gd name="connsiteX19" fmla="*/ 62 w 213852"/>
                <a:gd name="connsiteY19" fmla="*/ 170125 h 172833"/>
                <a:gd name="connsiteX20" fmla="*/ 3364 w 213852"/>
                <a:gd name="connsiteY20" fmla="*/ 172909 h 172833"/>
                <a:gd name="connsiteX21" fmla="*/ 28762 w 213852"/>
                <a:gd name="connsiteY21" fmla="*/ 172149 h 172833"/>
                <a:gd name="connsiteX22" fmla="*/ 54922 w 213852"/>
                <a:gd name="connsiteY22" fmla="*/ 172909 h 172833"/>
                <a:gd name="connsiteX23" fmla="*/ 59493 w 213852"/>
                <a:gd name="connsiteY23" fmla="*/ 167848 h 172833"/>
                <a:gd name="connsiteX24" fmla="*/ 54414 w 213852"/>
                <a:gd name="connsiteY24" fmla="*/ 165064 h 172833"/>
                <a:gd name="connsiteX25" fmla="*/ 37651 w 213852"/>
                <a:gd name="connsiteY25" fmla="*/ 153930 h 172833"/>
                <a:gd name="connsiteX26" fmla="*/ 38667 w 213852"/>
                <a:gd name="connsiteY26" fmla="*/ 148110 h 172833"/>
                <a:gd name="connsiteX27" fmla="*/ 72192 w 213852"/>
                <a:gd name="connsiteY27" fmla="*/ 14499 h 172833"/>
                <a:gd name="connsiteX28" fmla="*/ 74478 w 213852"/>
                <a:gd name="connsiteY28" fmla="*/ 19054 h 172833"/>
                <a:gd name="connsiteX29" fmla="*/ 137720 w 213852"/>
                <a:gd name="connsiteY29" fmla="*/ 168101 h 172833"/>
                <a:gd name="connsiteX30" fmla="*/ 142545 w 213852"/>
                <a:gd name="connsiteY30" fmla="*/ 172909 h 172833"/>
                <a:gd name="connsiteX31" fmla="*/ 146609 w 213852"/>
                <a:gd name="connsiteY31" fmla="*/ 167595 h 172833"/>
                <a:gd name="connsiteX32" fmla="*/ 182166 w 213852"/>
                <a:gd name="connsiteY32" fmla="*/ 26645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13852" h="172833">
                  <a:moveTo>
                    <a:pt x="182166" y="26645"/>
                  </a:moveTo>
                  <a:cubicBezTo>
                    <a:pt x="184706" y="16523"/>
                    <a:pt x="189278" y="8678"/>
                    <a:pt x="209596" y="7919"/>
                  </a:cubicBezTo>
                  <a:cubicBezTo>
                    <a:pt x="210866" y="7919"/>
                    <a:pt x="213914" y="7666"/>
                    <a:pt x="213914" y="2858"/>
                  </a:cubicBezTo>
                  <a:cubicBezTo>
                    <a:pt x="213914" y="2605"/>
                    <a:pt x="213914" y="75"/>
                    <a:pt x="210612" y="75"/>
                  </a:cubicBezTo>
                  <a:cubicBezTo>
                    <a:pt x="202231" y="75"/>
                    <a:pt x="193342" y="834"/>
                    <a:pt x="184960" y="834"/>
                  </a:cubicBezTo>
                  <a:cubicBezTo>
                    <a:pt x="176325" y="834"/>
                    <a:pt x="167436" y="75"/>
                    <a:pt x="159054" y="75"/>
                  </a:cubicBezTo>
                  <a:cubicBezTo>
                    <a:pt x="157530" y="75"/>
                    <a:pt x="154482" y="75"/>
                    <a:pt x="154482" y="5136"/>
                  </a:cubicBezTo>
                  <a:cubicBezTo>
                    <a:pt x="154482" y="7919"/>
                    <a:pt x="157022" y="7919"/>
                    <a:pt x="159054" y="7919"/>
                  </a:cubicBezTo>
                  <a:cubicBezTo>
                    <a:pt x="173531" y="8172"/>
                    <a:pt x="176325" y="13486"/>
                    <a:pt x="176325" y="19054"/>
                  </a:cubicBezTo>
                  <a:cubicBezTo>
                    <a:pt x="176325" y="19813"/>
                    <a:pt x="175817" y="23608"/>
                    <a:pt x="175563" y="24368"/>
                  </a:cubicBezTo>
                  <a:lnTo>
                    <a:pt x="147117" y="136975"/>
                  </a:lnTo>
                  <a:lnTo>
                    <a:pt x="90987" y="4883"/>
                  </a:lnTo>
                  <a:cubicBezTo>
                    <a:pt x="88955" y="328"/>
                    <a:pt x="88701" y="75"/>
                    <a:pt x="82860" y="75"/>
                  </a:cubicBezTo>
                  <a:lnTo>
                    <a:pt x="48826" y="75"/>
                  </a:lnTo>
                  <a:cubicBezTo>
                    <a:pt x="43747" y="75"/>
                    <a:pt x="41461" y="75"/>
                    <a:pt x="41461" y="5136"/>
                  </a:cubicBezTo>
                  <a:cubicBezTo>
                    <a:pt x="41461" y="7919"/>
                    <a:pt x="43747" y="7919"/>
                    <a:pt x="48572" y="7919"/>
                  </a:cubicBezTo>
                  <a:cubicBezTo>
                    <a:pt x="49842" y="7919"/>
                    <a:pt x="65843" y="7919"/>
                    <a:pt x="65843" y="10197"/>
                  </a:cubicBezTo>
                  <a:lnTo>
                    <a:pt x="31809" y="146085"/>
                  </a:lnTo>
                  <a:cubicBezTo>
                    <a:pt x="29270" y="156207"/>
                    <a:pt x="24952" y="164305"/>
                    <a:pt x="4379" y="165064"/>
                  </a:cubicBezTo>
                  <a:cubicBezTo>
                    <a:pt x="2856" y="165064"/>
                    <a:pt x="62" y="165317"/>
                    <a:pt x="62" y="170125"/>
                  </a:cubicBezTo>
                  <a:cubicBezTo>
                    <a:pt x="62" y="171896"/>
                    <a:pt x="1332" y="172909"/>
                    <a:pt x="3364" y="172909"/>
                  </a:cubicBezTo>
                  <a:cubicBezTo>
                    <a:pt x="11491" y="172909"/>
                    <a:pt x="20380" y="172149"/>
                    <a:pt x="28762" y="172149"/>
                  </a:cubicBezTo>
                  <a:cubicBezTo>
                    <a:pt x="37397" y="172149"/>
                    <a:pt x="46540" y="172909"/>
                    <a:pt x="54922" y="172909"/>
                  </a:cubicBezTo>
                  <a:cubicBezTo>
                    <a:pt x="56192" y="172909"/>
                    <a:pt x="59493" y="172909"/>
                    <a:pt x="59493" y="167848"/>
                  </a:cubicBezTo>
                  <a:cubicBezTo>
                    <a:pt x="59493" y="165317"/>
                    <a:pt x="57208" y="165064"/>
                    <a:pt x="54414" y="165064"/>
                  </a:cubicBezTo>
                  <a:cubicBezTo>
                    <a:pt x="39683" y="164558"/>
                    <a:pt x="37651" y="158991"/>
                    <a:pt x="37651" y="153930"/>
                  </a:cubicBezTo>
                  <a:cubicBezTo>
                    <a:pt x="37651" y="152158"/>
                    <a:pt x="37905" y="150893"/>
                    <a:pt x="38667" y="148110"/>
                  </a:cubicBezTo>
                  <a:lnTo>
                    <a:pt x="72192" y="14499"/>
                  </a:lnTo>
                  <a:cubicBezTo>
                    <a:pt x="73208" y="16017"/>
                    <a:pt x="73208" y="16523"/>
                    <a:pt x="74478" y="19054"/>
                  </a:cubicBezTo>
                  <a:lnTo>
                    <a:pt x="137720" y="168101"/>
                  </a:lnTo>
                  <a:cubicBezTo>
                    <a:pt x="139498" y="172402"/>
                    <a:pt x="140259" y="172909"/>
                    <a:pt x="142545" y="172909"/>
                  </a:cubicBezTo>
                  <a:cubicBezTo>
                    <a:pt x="145339" y="172909"/>
                    <a:pt x="145339" y="172149"/>
                    <a:pt x="146609" y="167595"/>
                  </a:cubicBezTo>
                  <a:lnTo>
                    <a:pt x="182166" y="26645"/>
                  </a:lnTo>
                  <a:close/>
                </a:path>
              </a:pathLst>
            </a:custGeom>
            <a:solidFill>
              <a:srgbClr val="000000"/>
            </a:solidFill>
            <a:ln w="25493"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C24FB864-DEB5-2D85-3243-4DE4661B96AD}"/>
                </a:ext>
              </a:extLst>
            </p:cNvPr>
            <p:cNvSpPr/>
            <p:nvPr>
              <p:custDataLst>
                <p:tags r:id="rId18"/>
              </p:custDataLst>
            </p:nvPr>
          </p:nvSpPr>
          <p:spPr>
            <a:xfrm>
              <a:off x="4430958" y="4345013"/>
              <a:ext cx="169405" cy="59213"/>
            </a:xfrm>
            <a:custGeom>
              <a:avLst/>
              <a:gdLst>
                <a:gd name="connsiteX0" fmla="*/ 169479 w 169405"/>
                <a:gd name="connsiteY0" fmla="*/ 8425 h 59213"/>
                <a:gd name="connsiteX1" fmla="*/ 165923 w 169405"/>
                <a:gd name="connsiteY1" fmla="*/ 328 h 59213"/>
                <a:gd name="connsiteX2" fmla="*/ 162368 w 169405"/>
                <a:gd name="connsiteY2" fmla="*/ 6907 h 59213"/>
                <a:gd name="connsiteX3" fmla="*/ 126810 w 169405"/>
                <a:gd name="connsiteY3" fmla="*/ 45118 h 59213"/>
                <a:gd name="connsiteX4" fmla="*/ 86173 w 169405"/>
                <a:gd name="connsiteY4" fmla="*/ 23355 h 59213"/>
                <a:gd name="connsiteX5" fmla="*/ 42743 w 169405"/>
                <a:gd name="connsiteY5" fmla="*/ 75 h 59213"/>
                <a:gd name="connsiteX6" fmla="*/ 74 w 169405"/>
                <a:gd name="connsiteY6" fmla="*/ 50938 h 59213"/>
                <a:gd name="connsiteX7" fmla="*/ 3629 w 169405"/>
                <a:gd name="connsiteY7" fmla="*/ 59036 h 59213"/>
                <a:gd name="connsiteX8" fmla="*/ 7185 w 169405"/>
                <a:gd name="connsiteY8" fmla="*/ 53215 h 59213"/>
                <a:gd name="connsiteX9" fmla="*/ 42743 w 169405"/>
                <a:gd name="connsiteY9" fmla="*/ 14246 h 59213"/>
                <a:gd name="connsiteX10" fmla="*/ 83380 w 169405"/>
                <a:gd name="connsiteY10" fmla="*/ 36008 h 59213"/>
                <a:gd name="connsiteX11" fmla="*/ 126810 w 169405"/>
                <a:gd name="connsiteY11" fmla="*/ 59289 h 59213"/>
                <a:gd name="connsiteX12" fmla="*/ 169479 w 169405"/>
                <a:gd name="connsiteY12" fmla="*/ 8425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405" h="59213">
                  <a:moveTo>
                    <a:pt x="169479" y="8425"/>
                  </a:moveTo>
                  <a:cubicBezTo>
                    <a:pt x="169479" y="2858"/>
                    <a:pt x="167955" y="328"/>
                    <a:pt x="165923" y="328"/>
                  </a:cubicBezTo>
                  <a:cubicBezTo>
                    <a:pt x="164654" y="328"/>
                    <a:pt x="162622" y="2099"/>
                    <a:pt x="162368" y="6907"/>
                  </a:cubicBezTo>
                  <a:cubicBezTo>
                    <a:pt x="161352" y="31200"/>
                    <a:pt x="144589" y="45118"/>
                    <a:pt x="126810" y="45118"/>
                  </a:cubicBezTo>
                  <a:cubicBezTo>
                    <a:pt x="110810" y="45118"/>
                    <a:pt x="98618" y="34237"/>
                    <a:pt x="86173" y="23355"/>
                  </a:cubicBezTo>
                  <a:cubicBezTo>
                    <a:pt x="73220" y="11715"/>
                    <a:pt x="60013" y="75"/>
                    <a:pt x="42743" y="75"/>
                  </a:cubicBezTo>
                  <a:cubicBezTo>
                    <a:pt x="15059" y="75"/>
                    <a:pt x="74" y="27910"/>
                    <a:pt x="74" y="50938"/>
                  </a:cubicBezTo>
                  <a:cubicBezTo>
                    <a:pt x="74" y="59036"/>
                    <a:pt x="3375" y="59036"/>
                    <a:pt x="3629" y="59036"/>
                  </a:cubicBezTo>
                  <a:cubicBezTo>
                    <a:pt x="6423" y="59036"/>
                    <a:pt x="7185" y="53975"/>
                    <a:pt x="7185" y="53215"/>
                  </a:cubicBezTo>
                  <a:cubicBezTo>
                    <a:pt x="8201" y="25380"/>
                    <a:pt x="27250" y="14246"/>
                    <a:pt x="42743" y="14246"/>
                  </a:cubicBezTo>
                  <a:cubicBezTo>
                    <a:pt x="58743" y="14246"/>
                    <a:pt x="70934" y="25127"/>
                    <a:pt x="83380" y="36008"/>
                  </a:cubicBezTo>
                  <a:cubicBezTo>
                    <a:pt x="96333" y="47648"/>
                    <a:pt x="109540" y="59289"/>
                    <a:pt x="126810" y="59289"/>
                  </a:cubicBezTo>
                  <a:cubicBezTo>
                    <a:pt x="154494" y="59289"/>
                    <a:pt x="169479" y="31453"/>
                    <a:pt x="169479" y="8425"/>
                  </a:cubicBezTo>
                  <a:close/>
                </a:path>
              </a:pathLst>
            </a:custGeom>
            <a:solidFill>
              <a:srgbClr val="000000"/>
            </a:solidFill>
            <a:ln w="25493"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F8B7E247-2E4F-7D4F-FD94-88FCDD432321}"/>
                </a:ext>
              </a:extLst>
            </p:cNvPr>
            <p:cNvSpPr/>
            <p:nvPr>
              <p:custDataLst>
                <p:tags r:id="rId19"/>
              </p:custDataLst>
            </p:nvPr>
          </p:nvSpPr>
          <p:spPr>
            <a:xfrm>
              <a:off x="4693969" y="4265049"/>
              <a:ext cx="149595" cy="172833"/>
            </a:xfrm>
            <a:custGeom>
              <a:avLst/>
              <a:gdLst>
                <a:gd name="connsiteX0" fmla="*/ 48849 w 149595"/>
                <a:gd name="connsiteY0" fmla="*/ 92944 h 172833"/>
                <a:gd name="connsiteX1" fmla="*/ 91771 w 149595"/>
                <a:gd name="connsiteY1" fmla="*/ 92944 h 172833"/>
                <a:gd name="connsiteX2" fmla="*/ 149679 w 149595"/>
                <a:gd name="connsiteY2" fmla="*/ 47142 h 172833"/>
                <a:gd name="connsiteX3" fmla="*/ 89740 w 149595"/>
                <a:gd name="connsiteY3" fmla="*/ 75 h 172833"/>
                <a:gd name="connsiteX4" fmla="*/ 84 w 149595"/>
                <a:gd name="connsiteY4" fmla="*/ 75 h 172833"/>
                <a:gd name="connsiteX5" fmla="*/ 84 w 149595"/>
                <a:gd name="connsiteY5" fmla="*/ 7919 h 172833"/>
                <a:gd name="connsiteX6" fmla="*/ 6180 w 149595"/>
                <a:gd name="connsiteY6" fmla="*/ 7919 h 172833"/>
                <a:gd name="connsiteX7" fmla="*/ 26244 w 149595"/>
                <a:gd name="connsiteY7" fmla="*/ 19813 h 172833"/>
                <a:gd name="connsiteX8" fmla="*/ 26244 w 149595"/>
                <a:gd name="connsiteY8" fmla="*/ 153171 h 172833"/>
                <a:gd name="connsiteX9" fmla="*/ 6180 w 149595"/>
                <a:gd name="connsiteY9" fmla="*/ 165064 h 172833"/>
                <a:gd name="connsiteX10" fmla="*/ 84 w 149595"/>
                <a:gd name="connsiteY10" fmla="*/ 165064 h 172833"/>
                <a:gd name="connsiteX11" fmla="*/ 84 w 149595"/>
                <a:gd name="connsiteY11" fmla="*/ 172909 h 172833"/>
                <a:gd name="connsiteX12" fmla="*/ 37419 w 149595"/>
                <a:gd name="connsiteY12" fmla="*/ 172149 h 172833"/>
                <a:gd name="connsiteX13" fmla="*/ 75009 w 149595"/>
                <a:gd name="connsiteY13" fmla="*/ 172909 h 172833"/>
                <a:gd name="connsiteX14" fmla="*/ 75009 w 149595"/>
                <a:gd name="connsiteY14" fmla="*/ 165064 h 172833"/>
                <a:gd name="connsiteX15" fmla="*/ 68913 w 149595"/>
                <a:gd name="connsiteY15" fmla="*/ 165064 h 172833"/>
                <a:gd name="connsiteX16" fmla="*/ 48849 w 149595"/>
                <a:gd name="connsiteY16" fmla="*/ 153171 h 172833"/>
                <a:gd name="connsiteX17" fmla="*/ 48849 w 149595"/>
                <a:gd name="connsiteY17" fmla="*/ 92944 h 172833"/>
                <a:gd name="connsiteX18" fmla="*/ 48087 w 149595"/>
                <a:gd name="connsiteY18" fmla="*/ 86365 h 172833"/>
                <a:gd name="connsiteX19" fmla="*/ 48087 w 149595"/>
                <a:gd name="connsiteY19" fmla="*/ 18041 h 172833"/>
                <a:gd name="connsiteX20" fmla="*/ 60532 w 149595"/>
                <a:gd name="connsiteY20" fmla="*/ 7919 h 172833"/>
                <a:gd name="connsiteX21" fmla="*/ 83136 w 149595"/>
                <a:gd name="connsiteY21" fmla="*/ 7919 h 172833"/>
                <a:gd name="connsiteX22" fmla="*/ 123519 w 149595"/>
                <a:gd name="connsiteY22" fmla="*/ 47142 h 172833"/>
                <a:gd name="connsiteX23" fmla="*/ 83136 w 149595"/>
                <a:gd name="connsiteY23" fmla="*/ 86365 h 172833"/>
                <a:gd name="connsiteX24" fmla="*/ 48087 w 149595"/>
                <a:gd name="connsiteY24" fmla="*/ 86365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9595" h="172833">
                  <a:moveTo>
                    <a:pt x="48849" y="92944"/>
                  </a:moveTo>
                  <a:lnTo>
                    <a:pt x="91771" y="92944"/>
                  </a:lnTo>
                  <a:cubicBezTo>
                    <a:pt x="122249" y="92944"/>
                    <a:pt x="149679" y="72447"/>
                    <a:pt x="149679" y="47142"/>
                  </a:cubicBezTo>
                  <a:cubicBezTo>
                    <a:pt x="149679" y="22343"/>
                    <a:pt x="124535" y="75"/>
                    <a:pt x="89740" y="75"/>
                  </a:cubicBezTo>
                  <a:lnTo>
                    <a:pt x="84" y="75"/>
                  </a:lnTo>
                  <a:lnTo>
                    <a:pt x="84" y="7919"/>
                  </a:lnTo>
                  <a:lnTo>
                    <a:pt x="6180" y="7919"/>
                  </a:lnTo>
                  <a:cubicBezTo>
                    <a:pt x="25736" y="7919"/>
                    <a:pt x="26244" y="10703"/>
                    <a:pt x="26244" y="19813"/>
                  </a:cubicBezTo>
                  <a:lnTo>
                    <a:pt x="26244" y="153171"/>
                  </a:lnTo>
                  <a:cubicBezTo>
                    <a:pt x="26244" y="162280"/>
                    <a:pt x="25736" y="165064"/>
                    <a:pt x="6180" y="165064"/>
                  </a:cubicBezTo>
                  <a:lnTo>
                    <a:pt x="84" y="165064"/>
                  </a:lnTo>
                  <a:lnTo>
                    <a:pt x="84" y="172909"/>
                  </a:lnTo>
                  <a:cubicBezTo>
                    <a:pt x="8974" y="172149"/>
                    <a:pt x="27768" y="172149"/>
                    <a:pt x="37419" y="172149"/>
                  </a:cubicBezTo>
                  <a:cubicBezTo>
                    <a:pt x="47071" y="172149"/>
                    <a:pt x="66119" y="172149"/>
                    <a:pt x="75009" y="172909"/>
                  </a:cubicBezTo>
                  <a:lnTo>
                    <a:pt x="75009" y="165064"/>
                  </a:lnTo>
                  <a:lnTo>
                    <a:pt x="68913" y="165064"/>
                  </a:lnTo>
                  <a:cubicBezTo>
                    <a:pt x="49357" y="165064"/>
                    <a:pt x="48849" y="162280"/>
                    <a:pt x="48849" y="153171"/>
                  </a:cubicBezTo>
                  <a:lnTo>
                    <a:pt x="48849" y="92944"/>
                  </a:lnTo>
                  <a:close/>
                  <a:moveTo>
                    <a:pt x="48087" y="86365"/>
                  </a:moveTo>
                  <a:lnTo>
                    <a:pt x="48087" y="18041"/>
                  </a:lnTo>
                  <a:cubicBezTo>
                    <a:pt x="48087" y="9691"/>
                    <a:pt x="48595" y="7919"/>
                    <a:pt x="60532" y="7919"/>
                  </a:cubicBezTo>
                  <a:lnTo>
                    <a:pt x="83136" y="7919"/>
                  </a:lnTo>
                  <a:cubicBezTo>
                    <a:pt x="123519" y="7919"/>
                    <a:pt x="123519" y="34743"/>
                    <a:pt x="123519" y="47142"/>
                  </a:cubicBezTo>
                  <a:cubicBezTo>
                    <a:pt x="123519" y="59036"/>
                    <a:pt x="123519" y="86365"/>
                    <a:pt x="83136" y="86365"/>
                  </a:cubicBezTo>
                  <a:lnTo>
                    <a:pt x="48087" y="86365"/>
                  </a:lnTo>
                  <a:close/>
                </a:path>
              </a:pathLst>
            </a:custGeom>
            <a:solidFill>
              <a:srgbClr val="000000"/>
            </a:solidFill>
            <a:ln w="25493"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F4E4093E-289C-D96A-D784-984D8263AD6C}"/>
                </a:ext>
              </a:extLst>
            </p:cNvPr>
            <p:cNvSpPr/>
            <p:nvPr>
              <p:custDataLst>
                <p:tags r:id="rId20"/>
              </p:custDataLst>
            </p:nvPr>
          </p:nvSpPr>
          <p:spPr>
            <a:xfrm>
              <a:off x="4857985" y="4324516"/>
              <a:ext cx="112513" cy="116150"/>
            </a:xfrm>
            <a:custGeom>
              <a:avLst/>
              <a:gdLst>
                <a:gd name="connsiteX0" fmla="*/ 112604 w 112513"/>
                <a:gd name="connsiteY0" fmla="*/ 59289 h 116150"/>
                <a:gd name="connsiteX1" fmla="*/ 56475 w 112513"/>
                <a:gd name="connsiteY1" fmla="*/ 75 h 116150"/>
                <a:gd name="connsiteX2" fmla="*/ 91 w 112513"/>
                <a:gd name="connsiteY2" fmla="*/ 59289 h 116150"/>
                <a:gd name="connsiteX3" fmla="*/ 56221 w 112513"/>
                <a:gd name="connsiteY3" fmla="*/ 116225 h 116150"/>
                <a:gd name="connsiteX4" fmla="*/ 112604 w 112513"/>
                <a:gd name="connsiteY4" fmla="*/ 59289 h 116150"/>
                <a:gd name="connsiteX5" fmla="*/ 56475 w 112513"/>
                <a:gd name="connsiteY5" fmla="*/ 109899 h 116150"/>
                <a:gd name="connsiteX6" fmla="*/ 27521 w 112513"/>
                <a:gd name="connsiteY6" fmla="*/ 92944 h 116150"/>
                <a:gd name="connsiteX7" fmla="*/ 21171 w 112513"/>
                <a:gd name="connsiteY7" fmla="*/ 57264 h 116150"/>
                <a:gd name="connsiteX8" fmla="*/ 27267 w 112513"/>
                <a:gd name="connsiteY8" fmla="*/ 22596 h 116150"/>
                <a:gd name="connsiteX9" fmla="*/ 56221 w 112513"/>
                <a:gd name="connsiteY9" fmla="*/ 5642 h 116150"/>
                <a:gd name="connsiteX10" fmla="*/ 84920 w 112513"/>
                <a:gd name="connsiteY10" fmla="*/ 22090 h 116150"/>
                <a:gd name="connsiteX11" fmla="*/ 91524 w 112513"/>
                <a:gd name="connsiteY11" fmla="*/ 57264 h 116150"/>
                <a:gd name="connsiteX12" fmla="*/ 85936 w 112513"/>
                <a:gd name="connsiteY12" fmla="*/ 91173 h 116150"/>
                <a:gd name="connsiteX13" fmla="*/ 56475 w 112513"/>
                <a:gd name="connsiteY13" fmla="*/ 109899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513" h="116150">
                  <a:moveTo>
                    <a:pt x="112604" y="59289"/>
                  </a:moveTo>
                  <a:cubicBezTo>
                    <a:pt x="112604" y="26898"/>
                    <a:pt x="87206" y="75"/>
                    <a:pt x="56475" y="75"/>
                  </a:cubicBezTo>
                  <a:cubicBezTo>
                    <a:pt x="24727" y="75"/>
                    <a:pt x="91" y="27657"/>
                    <a:pt x="91" y="59289"/>
                  </a:cubicBezTo>
                  <a:cubicBezTo>
                    <a:pt x="91" y="91932"/>
                    <a:pt x="26505" y="116225"/>
                    <a:pt x="56221" y="116225"/>
                  </a:cubicBezTo>
                  <a:cubicBezTo>
                    <a:pt x="86952" y="116225"/>
                    <a:pt x="112604" y="91426"/>
                    <a:pt x="112604" y="59289"/>
                  </a:cubicBezTo>
                  <a:close/>
                  <a:moveTo>
                    <a:pt x="56475" y="109899"/>
                  </a:moveTo>
                  <a:cubicBezTo>
                    <a:pt x="45553" y="109899"/>
                    <a:pt x="34378" y="104585"/>
                    <a:pt x="27521" y="92944"/>
                  </a:cubicBezTo>
                  <a:cubicBezTo>
                    <a:pt x="21171" y="81810"/>
                    <a:pt x="21171" y="66374"/>
                    <a:pt x="21171" y="57264"/>
                  </a:cubicBezTo>
                  <a:cubicBezTo>
                    <a:pt x="21171" y="47395"/>
                    <a:pt x="21171" y="33731"/>
                    <a:pt x="27267" y="22596"/>
                  </a:cubicBezTo>
                  <a:cubicBezTo>
                    <a:pt x="34124" y="10956"/>
                    <a:pt x="46061" y="5642"/>
                    <a:pt x="56221" y="5642"/>
                  </a:cubicBezTo>
                  <a:cubicBezTo>
                    <a:pt x="67396" y="5642"/>
                    <a:pt x="78317" y="11209"/>
                    <a:pt x="84920" y="22090"/>
                  </a:cubicBezTo>
                  <a:cubicBezTo>
                    <a:pt x="91524" y="32971"/>
                    <a:pt x="91524" y="47648"/>
                    <a:pt x="91524" y="57264"/>
                  </a:cubicBezTo>
                  <a:cubicBezTo>
                    <a:pt x="91524" y="66374"/>
                    <a:pt x="91524" y="80039"/>
                    <a:pt x="85936" y="91173"/>
                  </a:cubicBezTo>
                  <a:cubicBezTo>
                    <a:pt x="80349" y="102560"/>
                    <a:pt x="69174" y="109899"/>
                    <a:pt x="56475" y="109899"/>
                  </a:cubicBezTo>
                  <a:close/>
                </a:path>
              </a:pathLst>
            </a:custGeom>
            <a:solidFill>
              <a:srgbClr val="000000"/>
            </a:solidFill>
            <a:ln w="25493"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8003FA70-904A-9468-53DF-DEE8884A79C8}"/>
                </a:ext>
              </a:extLst>
            </p:cNvPr>
            <p:cNvSpPr/>
            <p:nvPr>
              <p:custDataLst>
                <p:tags r:id="rId21"/>
              </p:custDataLst>
            </p:nvPr>
          </p:nvSpPr>
          <p:spPr>
            <a:xfrm>
              <a:off x="4986246" y="4268591"/>
              <a:ext cx="54352" cy="169291"/>
            </a:xfrm>
            <a:custGeom>
              <a:avLst/>
              <a:gdLst>
                <a:gd name="connsiteX0" fmla="*/ 36669 w 54352"/>
                <a:gd name="connsiteY0" fmla="*/ 57517 h 169291"/>
                <a:gd name="connsiteX1" fmla="*/ 1112 w 54352"/>
                <a:gd name="connsiteY1" fmla="*/ 60301 h 169291"/>
                <a:gd name="connsiteX2" fmla="*/ 1112 w 54352"/>
                <a:gd name="connsiteY2" fmla="*/ 68145 h 169291"/>
                <a:gd name="connsiteX3" fmla="*/ 19906 w 54352"/>
                <a:gd name="connsiteY3" fmla="*/ 82063 h 169291"/>
                <a:gd name="connsiteX4" fmla="*/ 19906 w 54352"/>
                <a:gd name="connsiteY4" fmla="*/ 150134 h 169291"/>
                <a:gd name="connsiteX5" fmla="*/ 96 w 54352"/>
                <a:gd name="connsiteY5" fmla="*/ 161521 h 169291"/>
                <a:gd name="connsiteX6" fmla="*/ 96 w 54352"/>
                <a:gd name="connsiteY6" fmla="*/ 169366 h 169291"/>
                <a:gd name="connsiteX7" fmla="*/ 28034 w 54352"/>
                <a:gd name="connsiteY7" fmla="*/ 168607 h 169291"/>
                <a:gd name="connsiteX8" fmla="*/ 54448 w 54352"/>
                <a:gd name="connsiteY8" fmla="*/ 169366 h 169291"/>
                <a:gd name="connsiteX9" fmla="*/ 54448 w 54352"/>
                <a:gd name="connsiteY9" fmla="*/ 161521 h 169291"/>
                <a:gd name="connsiteX10" fmla="*/ 36669 w 54352"/>
                <a:gd name="connsiteY10" fmla="*/ 150387 h 169291"/>
                <a:gd name="connsiteX11" fmla="*/ 36669 w 54352"/>
                <a:gd name="connsiteY11" fmla="*/ 57517 h 169291"/>
                <a:gd name="connsiteX12" fmla="*/ 37685 w 54352"/>
                <a:gd name="connsiteY12" fmla="*/ 13486 h 169291"/>
                <a:gd name="connsiteX13" fmla="*/ 24224 w 54352"/>
                <a:gd name="connsiteY13" fmla="*/ 75 h 169291"/>
                <a:gd name="connsiteX14" fmla="*/ 10763 w 54352"/>
                <a:gd name="connsiteY14" fmla="*/ 13486 h 169291"/>
                <a:gd name="connsiteX15" fmla="*/ 24224 w 54352"/>
                <a:gd name="connsiteY15" fmla="*/ 26898 h 169291"/>
                <a:gd name="connsiteX16" fmla="*/ 37685 w 54352"/>
                <a:gd name="connsiteY16" fmla="*/ 13486 h 169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352" h="169291">
                  <a:moveTo>
                    <a:pt x="36669" y="57517"/>
                  </a:moveTo>
                  <a:lnTo>
                    <a:pt x="1112" y="60301"/>
                  </a:lnTo>
                  <a:lnTo>
                    <a:pt x="1112" y="68145"/>
                  </a:lnTo>
                  <a:cubicBezTo>
                    <a:pt x="17620" y="68145"/>
                    <a:pt x="19906" y="69664"/>
                    <a:pt x="19906" y="82063"/>
                  </a:cubicBezTo>
                  <a:lnTo>
                    <a:pt x="19906" y="150134"/>
                  </a:lnTo>
                  <a:cubicBezTo>
                    <a:pt x="19906" y="161521"/>
                    <a:pt x="17112" y="161521"/>
                    <a:pt x="96" y="161521"/>
                  </a:cubicBezTo>
                  <a:lnTo>
                    <a:pt x="96" y="169366"/>
                  </a:lnTo>
                  <a:cubicBezTo>
                    <a:pt x="8223" y="169113"/>
                    <a:pt x="21938" y="168607"/>
                    <a:pt x="28034" y="168607"/>
                  </a:cubicBezTo>
                  <a:cubicBezTo>
                    <a:pt x="36923" y="168607"/>
                    <a:pt x="45812" y="169113"/>
                    <a:pt x="54448" y="169366"/>
                  </a:cubicBezTo>
                  <a:lnTo>
                    <a:pt x="54448" y="161521"/>
                  </a:lnTo>
                  <a:cubicBezTo>
                    <a:pt x="37685" y="161521"/>
                    <a:pt x="36669" y="160256"/>
                    <a:pt x="36669" y="150387"/>
                  </a:cubicBezTo>
                  <a:lnTo>
                    <a:pt x="36669" y="57517"/>
                  </a:lnTo>
                  <a:close/>
                  <a:moveTo>
                    <a:pt x="37685" y="13486"/>
                  </a:moveTo>
                  <a:cubicBezTo>
                    <a:pt x="37685" y="5389"/>
                    <a:pt x="31335" y="75"/>
                    <a:pt x="24224" y="75"/>
                  </a:cubicBezTo>
                  <a:cubicBezTo>
                    <a:pt x="16350" y="75"/>
                    <a:pt x="10763" y="6907"/>
                    <a:pt x="10763" y="13486"/>
                  </a:cubicBezTo>
                  <a:cubicBezTo>
                    <a:pt x="10763" y="20319"/>
                    <a:pt x="16350" y="26898"/>
                    <a:pt x="24224" y="26898"/>
                  </a:cubicBezTo>
                  <a:cubicBezTo>
                    <a:pt x="31335" y="26898"/>
                    <a:pt x="37685" y="21584"/>
                    <a:pt x="37685" y="13486"/>
                  </a:cubicBezTo>
                  <a:close/>
                </a:path>
              </a:pathLst>
            </a:custGeom>
            <a:solidFill>
              <a:srgbClr val="000000"/>
            </a:solidFill>
            <a:ln w="25493"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8F18F7D1-D0CA-0A1C-BA12-4B5154D47CBB}"/>
                </a:ext>
              </a:extLst>
            </p:cNvPr>
            <p:cNvSpPr/>
            <p:nvPr>
              <p:custDataLst>
                <p:tags r:id="rId22"/>
              </p:custDataLst>
            </p:nvPr>
          </p:nvSpPr>
          <p:spPr>
            <a:xfrm>
              <a:off x="5056797" y="4324516"/>
              <a:ext cx="83051" cy="116150"/>
            </a:xfrm>
            <a:custGeom>
              <a:avLst/>
              <a:gdLst>
                <a:gd name="connsiteX0" fmla="*/ 44545 w 83051"/>
                <a:gd name="connsiteY0" fmla="*/ 64350 h 116150"/>
                <a:gd name="connsiteX1" fmla="*/ 70959 w 83051"/>
                <a:gd name="connsiteY1" fmla="*/ 87630 h 116150"/>
                <a:gd name="connsiteX2" fmla="*/ 42259 w 83051"/>
                <a:gd name="connsiteY2" fmla="*/ 110658 h 116150"/>
                <a:gd name="connsiteX3" fmla="*/ 6956 w 83051"/>
                <a:gd name="connsiteY3" fmla="*/ 74725 h 116150"/>
                <a:gd name="connsiteX4" fmla="*/ 3400 w 83051"/>
                <a:gd name="connsiteY4" fmla="*/ 70423 h 116150"/>
                <a:gd name="connsiteX5" fmla="*/ 98 w 83051"/>
                <a:gd name="connsiteY5" fmla="*/ 76749 h 116150"/>
                <a:gd name="connsiteX6" fmla="*/ 98 w 83051"/>
                <a:gd name="connsiteY6" fmla="*/ 110152 h 116150"/>
                <a:gd name="connsiteX7" fmla="*/ 2892 w 83051"/>
                <a:gd name="connsiteY7" fmla="*/ 116225 h 116150"/>
                <a:gd name="connsiteX8" fmla="*/ 9242 w 83051"/>
                <a:gd name="connsiteY8" fmla="*/ 111164 h 116150"/>
                <a:gd name="connsiteX9" fmla="*/ 14321 w 83051"/>
                <a:gd name="connsiteY9" fmla="*/ 105344 h 116150"/>
                <a:gd name="connsiteX10" fmla="*/ 42259 w 83051"/>
                <a:gd name="connsiteY10" fmla="*/ 116225 h 116150"/>
                <a:gd name="connsiteX11" fmla="*/ 83150 w 83051"/>
                <a:gd name="connsiteY11" fmla="*/ 81051 h 116150"/>
                <a:gd name="connsiteX12" fmla="*/ 72483 w 83051"/>
                <a:gd name="connsiteY12" fmla="*/ 57011 h 116150"/>
                <a:gd name="connsiteX13" fmla="*/ 43529 w 83051"/>
                <a:gd name="connsiteY13" fmla="*/ 44865 h 116150"/>
                <a:gd name="connsiteX14" fmla="*/ 12290 w 83051"/>
                <a:gd name="connsiteY14" fmla="*/ 24115 h 116150"/>
                <a:gd name="connsiteX15" fmla="*/ 40735 w 83051"/>
                <a:gd name="connsiteY15" fmla="*/ 4883 h 116150"/>
                <a:gd name="connsiteX16" fmla="*/ 70451 w 83051"/>
                <a:gd name="connsiteY16" fmla="*/ 35502 h 116150"/>
                <a:gd name="connsiteX17" fmla="*/ 73499 w 83051"/>
                <a:gd name="connsiteY17" fmla="*/ 37779 h 116150"/>
                <a:gd name="connsiteX18" fmla="*/ 76801 w 83051"/>
                <a:gd name="connsiteY18" fmla="*/ 31706 h 116150"/>
                <a:gd name="connsiteX19" fmla="*/ 76801 w 83051"/>
                <a:gd name="connsiteY19" fmla="*/ 6148 h 116150"/>
                <a:gd name="connsiteX20" fmla="*/ 74007 w 83051"/>
                <a:gd name="connsiteY20" fmla="*/ 75 h 116150"/>
                <a:gd name="connsiteX21" fmla="*/ 68927 w 83051"/>
                <a:gd name="connsiteY21" fmla="*/ 3111 h 116150"/>
                <a:gd name="connsiteX22" fmla="*/ 64610 w 83051"/>
                <a:gd name="connsiteY22" fmla="*/ 7160 h 116150"/>
                <a:gd name="connsiteX23" fmla="*/ 40735 w 83051"/>
                <a:gd name="connsiteY23" fmla="*/ 75 h 116150"/>
                <a:gd name="connsiteX24" fmla="*/ 98 w 83051"/>
                <a:gd name="connsiteY24" fmla="*/ 31200 h 116150"/>
                <a:gd name="connsiteX25" fmla="*/ 11020 w 83051"/>
                <a:gd name="connsiteY25" fmla="*/ 52709 h 116150"/>
                <a:gd name="connsiteX26" fmla="*/ 44545 w 83051"/>
                <a:gd name="connsiteY26" fmla="*/ 64350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051" h="116150">
                  <a:moveTo>
                    <a:pt x="44545" y="64350"/>
                  </a:moveTo>
                  <a:cubicBezTo>
                    <a:pt x="50133" y="65362"/>
                    <a:pt x="70959" y="69411"/>
                    <a:pt x="70959" y="87630"/>
                  </a:cubicBezTo>
                  <a:cubicBezTo>
                    <a:pt x="70959" y="100536"/>
                    <a:pt x="62070" y="110658"/>
                    <a:pt x="42259" y="110658"/>
                  </a:cubicBezTo>
                  <a:cubicBezTo>
                    <a:pt x="20925" y="110658"/>
                    <a:pt x="11782" y="96234"/>
                    <a:pt x="6956" y="74725"/>
                  </a:cubicBezTo>
                  <a:cubicBezTo>
                    <a:pt x="6194" y="71435"/>
                    <a:pt x="5940" y="70423"/>
                    <a:pt x="3400" y="70423"/>
                  </a:cubicBezTo>
                  <a:cubicBezTo>
                    <a:pt x="98" y="70423"/>
                    <a:pt x="98" y="72194"/>
                    <a:pt x="98" y="76749"/>
                  </a:cubicBezTo>
                  <a:lnTo>
                    <a:pt x="98" y="110152"/>
                  </a:lnTo>
                  <a:cubicBezTo>
                    <a:pt x="98" y="114454"/>
                    <a:pt x="98" y="116225"/>
                    <a:pt x="2892" y="116225"/>
                  </a:cubicBezTo>
                  <a:cubicBezTo>
                    <a:pt x="4162" y="116225"/>
                    <a:pt x="4416" y="115972"/>
                    <a:pt x="9242" y="111164"/>
                  </a:cubicBezTo>
                  <a:cubicBezTo>
                    <a:pt x="9750" y="110658"/>
                    <a:pt x="9750" y="110152"/>
                    <a:pt x="14321" y="105344"/>
                  </a:cubicBezTo>
                  <a:cubicBezTo>
                    <a:pt x="25497" y="115972"/>
                    <a:pt x="36926" y="116225"/>
                    <a:pt x="42259" y="116225"/>
                  </a:cubicBezTo>
                  <a:cubicBezTo>
                    <a:pt x="71467" y="116225"/>
                    <a:pt x="83150" y="99271"/>
                    <a:pt x="83150" y="81051"/>
                  </a:cubicBezTo>
                  <a:cubicBezTo>
                    <a:pt x="83150" y="67639"/>
                    <a:pt x="75531" y="60048"/>
                    <a:pt x="72483" y="57011"/>
                  </a:cubicBezTo>
                  <a:cubicBezTo>
                    <a:pt x="64102" y="48914"/>
                    <a:pt x="54196" y="46889"/>
                    <a:pt x="43529" y="44865"/>
                  </a:cubicBezTo>
                  <a:cubicBezTo>
                    <a:pt x="29306" y="42081"/>
                    <a:pt x="12290" y="38792"/>
                    <a:pt x="12290" y="24115"/>
                  </a:cubicBezTo>
                  <a:cubicBezTo>
                    <a:pt x="12290" y="15258"/>
                    <a:pt x="18893" y="4883"/>
                    <a:pt x="40735" y="4883"/>
                  </a:cubicBezTo>
                  <a:cubicBezTo>
                    <a:pt x="68673" y="4883"/>
                    <a:pt x="69943" y="27657"/>
                    <a:pt x="70451" y="35502"/>
                  </a:cubicBezTo>
                  <a:cubicBezTo>
                    <a:pt x="70705" y="37779"/>
                    <a:pt x="72991" y="37779"/>
                    <a:pt x="73499" y="37779"/>
                  </a:cubicBezTo>
                  <a:cubicBezTo>
                    <a:pt x="76801" y="37779"/>
                    <a:pt x="76801" y="36514"/>
                    <a:pt x="76801" y="31706"/>
                  </a:cubicBezTo>
                  <a:lnTo>
                    <a:pt x="76801" y="6148"/>
                  </a:lnTo>
                  <a:cubicBezTo>
                    <a:pt x="76801" y="1846"/>
                    <a:pt x="76801" y="75"/>
                    <a:pt x="74007" y="75"/>
                  </a:cubicBezTo>
                  <a:cubicBezTo>
                    <a:pt x="72737" y="75"/>
                    <a:pt x="72229" y="75"/>
                    <a:pt x="68927" y="3111"/>
                  </a:cubicBezTo>
                  <a:cubicBezTo>
                    <a:pt x="68165" y="4124"/>
                    <a:pt x="65626" y="6401"/>
                    <a:pt x="64610" y="7160"/>
                  </a:cubicBezTo>
                  <a:cubicBezTo>
                    <a:pt x="54958" y="75"/>
                    <a:pt x="44545" y="75"/>
                    <a:pt x="40735" y="75"/>
                  </a:cubicBezTo>
                  <a:cubicBezTo>
                    <a:pt x="9750" y="75"/>
                    <a:pt x="98" y="17029"/>
                    <a:pt x="98" y="31200"/>
                  </a:cubicBezTo>
                  <a:cubicBezTo>
                    <a:pt x="98" y="40057"/>
                    <a:pt x="4162" y="47142"/>
                    <a:pt x="11020" y="52709"/>
                  </a:cubicBezTo>
                  <a:cubicBezTo>
                    <a:pt x="19147" y="59289"/>
                    <a:pt x="26258" y="60807"/>
                    <a:pt x="44545" y="64350"/>
                  </a:cubicBezTo>
                  <a:close/>
                </a:path>
              </a:pathLst>
            </a:custGeom>
            <a:solidFill>
              <a:srgbClr val="000000"/>
            </a:solidFill>
            <a:ln w="25493"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056E0EDB-691E-DECD-3B13-1BC1F1AF9090}"/>
                </a:ext>
              </a:extLst>
            </p:cNvPr>
            <p:cNvSpPr/>
            <p:nvPr>
              <p:custDataLst>
                <p:tags r:id="rId23"/>
              </p:custDataLst>
            </p:nvPr>
          </p:nvSpPr>
          <p:spPr>
            <a:xfrm>
              <a:off x="5156978" y="4324516"/>
              <a:ext cx="83051" cy="116150"/>
            </a:xfrm>
            <a:custGeom>
              <a:avLst/>
              <a:gdLst>
                <a:gd name="connsiteX0" fmla="*/ 44549 w 83051"/>
                <a:gd name="connsiteY0" fmla="*/ 64350 h 116150"/>
                <a:gd name="connsiteX1" fmla="*/ 70963 w 83051"/>
                <a:gd name="connsiteY1" fmla="*/ 87630 h 116150"/>
                <a:gd name="connsiteX2" fmla="*/ 42263 w 83051"/>
                <a:gd name="connsiteY2" fmla="*/ 110658 h 116150"/>
                <a:gd name="connsiteX3" fmla="*/ 6960 w 83051"/>
                <a:gd name="connsiteY3" fmla="*/ 74725 h 116150"/>
                <a:gd name="connsiteX4" fmla="*/ 3404 w 83051"/>
                <a:gd name="connsiteY4" fmla="*/ 70423 h 116150"/>
                <a:gd name="connsiteX5" fmla="*/ 102 w 83051"/>
                <a:gd name="connsiteY5" fmla="*/ 76749 h 116150"/>
                <a:gd name="connsiteX6" fmla="*/ 102 w 83051"/>
                <a:gd name="connsiteY6" fmla="*/ 110152 h 116150"/>
                <a:gd name="connsiteX7" fmla="*/ 2896 w 83051"/>
                <a:gd name="connsiteY7" fmla="*/ 116225 h 116150"/>
                <a:gd name="connsiteX8" fmla="*/ 9246 w 83051"/>
                <a:gd name="connsiteY8" fmla="*/ 111164 h 116150"/>
                <a:gd name="connsiteX9" fmla="*/ 14325 w 83051"/>
                <a:gd name="connsiteY9" fmla="*/ 105344 h 116150"/>
                <a:gd name="connsiteX10" fmla="*/ 42263 w 83051"/>
                <a:gd name="connsiteY10" fmla="*/ 116225 h 116150"/>
                <a:gd name="connsiteX11" fmla="*/ 83154 w 83051"/>
                <a:gd name="connsiteY11" fmla="*/ 81051 h 116150"/>
                <a:gd name="connsiteX12" fmla="*/ 72487 w 83051"/>
                <a:gd name="connsiteY12" fmla="*/ 57011 h 116150"/>
                <a:gd name="connsiteX13" fmla="*/ 43533 w 83051"/>
                <a:gd name="connsiteY13" fmla="*/ 44865 h 116150"/>
                <a:gd name="connsiteX14" fmla="*/ 12293 w 83051"/>
                <a:gd name="connsiteY14" fmla="*/ 24115 h 116150"/>
                <a:gd name="connsiteX15" fmla="*/ 40739 w 83051"/>
                <a:gd name="connsiteY15" fmla="*/ 4883 h 116150"/>
                <a:gd name="connsiteX16" fmla="*/ 70455 w 83051"/>
                <a:gd name="connsiteY16" fmla="*/ 35502 h 116150"/>
                <a:gd name="connsiteX17" fmla="*/ 73503 w 83051"/>
                <a:gd name="connsiteY17" fmla="*/ 37779 h 116150"/>
                <a:gd name="connsiteX18" fmla="*/ 76805 w 83051"/>
                <a:gd name="connsiteY18" fmla="*/ 31706 h 116150"/>
                <a:gd name="connsiteX19" fmla="*/ 76805 w 83051"/>
                <a:gd name="connsiteY19" fmla="*/ 6148 h 116150"/>
                <a:gd name="connsiteX20" fmla="*/ 74011 w 83051"/>
                <a:gd name="connsiteY20" fmla="*/ 75 h 116150"/>
                <a:gd name="connsiteX21" fmla="*/ 68931 w 83051"/>
                <a:gd name="connsiteY21" fmla="*/ 3111 h 116150"/>
                <a:gd name="connsiteX22" fmla="*/ 64614 w 83051"/>
                <a:gd name="connsiteY22" fmla="*/ 7160 h 116150"/>
                <a:gd name="connsiteX23" fmla="*/ 40739 w 83051"/>
                <a:gd name="connsiteY23" fmla="*/ 75 h 116150"/>
                <a:gd name="connsiteX24" fmla="*/ 102 w 83051"/>
                <a:gd name="connsiteY24" fmla="*/ 31200 h 116150"/>
                <a:gd name="connsiteX25" fmla="*/ 11024 w 83051"/>
                <a:gd name="connsiteY25" fmla="*/ 52709 h 116150"/>
                <a:gd name="connsiteX26" fmla="*/ 44549 w 83051"/>
                <a:gd name="connsiteY26" fmla="*/ 64350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051" h="116150">
                  <a:moveTo>
                    <a:pt x="44549" y="64350"/>
                  </a:moveTo>
                  <a:cubicBezTo>
                    <a:pt x="50137" y="65362"/>
                    <a:pt x="70963" y="69411"/>
                    <a:pt x="70963" y="87630"/>
                  </a:cubicBezTo>
                  <a:cubicBezTo>
                    <a:pt x="70963" y="100536"/>
                    <a:pt x="62074" y="110658"/>
                    <a:pt x="42263" y="110658"/>
                  </a:cubicBezTo>
                  <a:cubicBezTo>
                    <a:pt x="20929" y="110658"/>
                    <a:pt x="11785" y="96234"/>
                    <a:pt x="6960" y="74725"/>
                  </a:cubicBezTo>
                  <a:cubicBezTo>
                    <a:pt x="6198" y="71435"/>
                    <a:pt x="5944" y="70423"/>
                    <a:pt x="3404" y="70423"/>
                  </a:cubicBezTo>
                  <a:cubicBezTo>
                    <a:pt x="102" y="70423"/>
                    <a:pt x="102" y="72194"/>
                    <a:pt x="102" y="76749"/>
                  </a:cubicBezTo>
                  <a:lnTo>
                    <a:pt x="102" y="110152"/>
                  </a:lnTo>
                  <a:cubicBezTo>
                    <a:pt x="102" y="114454"/>
                    <a:pt x="102" y="116225"/>
                    <a:pt x="2896" y="116225"/>
                  </a:cubicBezTo>
                  <a:cubicBezTo>
                    <a:pt x="4166" y="116225"/>
                    <a:pt x="4420" y="115972"/>
                    <a:pt x="9246" y="111164"/>
                  </a:cubicBezTo>
                  <a:cubicBezTo>
                    <a:pt x="9754" y="110658"/>
                    <a:pt x="9754" y="110152"/>
                    <a:pt x="14325" y="105344"/>
                  </a:cubicBezTo>
                  <a:cubicBezTo>
                    <a:pt x="25500" y="115972"/>
                    <a:pt x="36930" y="116225"/>
                    <a:pt x="42263" y="116225"/>
                  </a:cubicBezTo>
                  <a:cubicBezTo>
                    <a:pt x="71471" y="116225"/>
                    <a:pt x="83154" y="99271"/>
                    <a:pt x="83154" y="81051"/>
                  </a:cubicBezTo>
                  <a:cubicBezTo>
                    <a:pt x="83154" y="67639"/>
                    <a:pt x="75535" y="60048"/>
                    <a:pt x="72487" y="57011"/>
                  </a:cubicBezTo>
                  <a:cubicBezTo>
                    <a:pt x="64106" y="48914"/>
                    <a:pt x="54200" y="46889"/>
                    <a:pt x="43533" y="44865"/>
                  </a:cubicBezTo>
                  <a:cubicBezTo>
                    <a:pt x="29310" y="42081"/>
                    <a:pt x="12293" y="38792"/>
                    <a:pt x="12293" y="24115"/>
                  </a:cubicBezTo>
                  <a:cubicBezTo>
                    <a:pt x="12293" y="15258"/>
                    <a:pt x="18897" y="4883"/>
                    <a:pt x="40739" y="4883"/>
                  </a:cubicBezTo>
                  <a:cubicBezTo>
                    <a:pt x="68677" y="4883"/>
                    <a:pt x="69947" y="27657"/>
                    <a:pt x="70455" y="35502"/>
                  </a:cubicBezTo>
                  <a:cubicBezTo>
                    <a:pt x="70709" y="37779"/>
                    <a:pt x="72995" y="37779"/>
                    <a:pt x="73503" y="37779"/>
                  </a:cubicBezTo>
                  <a:cubicBezTo>
                    <a:pt x="76805" y="37779"/>
                    <a:pt x="76805" y="36514"/>
                    <a:pt x="76805" y="31706"/>
                  </a:cubicBezTo>
                  <a:lnTo>
                    <a:pt x="76805" y="6148"/>
                  </a:lnTo>
                  <a:cubicBezTo>
                    <a:pt x="76805" y="1846"/>
                    <a:pt x="76805" y="75"/>
                    <a:pt x="74011" y="75"/>
                  </a:cubicBezTo>
                  <a:cubicBezTo>
                    <a:pt x="72741" y="75"/>
                    <a:pt x="72233" y="75"/>
                    <a:pt x="68931" y="3111"/>
                  </a:cubicBezTo>
                  <a:cubicBezTo>
                    <a:pt x="68169" y="4124"/>
                    <a:pt x="65630" y="6401"/>
                    <a:pt x="64614" y="7160"/>
                  </a:cubicBezTo>
                  <a:cubicBezTo>
                    <a:pt x="54962" y="75"/>
                    <a:pt x="44549" y="75"/>
                    <a:pt x="40739" y="75"/>
                  </a:cubicBezTo>
                  <a:cubicBezTo>
                    <a:pt x="9754" y="75"/>
                    <a:pt x="102" y="17029"/>
                    <a:pt x="102" y="31200"/>
                  </a:cubicBezTo>
                  <a:cubicBezTo>
                    <a:pt x="102" y="40057"/>
                    <a:pt x="4166" y="47142"/>
                    <a:pt x="11024" y="52709"/>
                  </a:cubicBezTo>
                  <a:cubicBezTo>
                    <a:pt x="19151" y="59289"/>
                    <a:pt x="26262" y="60807"/>
                    <a:pt x="44549" y="64350"/>
                  </a:cubicBezTo>
                  <a:close/>
                </a:path>
              </a:pathLst>
            </a:custGeom>
            <a:solidFill>
              <a:srgbClr val="000000"/>
            </a:solidFill>
            <a:ln w="25493"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1461B4D4-31D1-DF05-719E-9A7B60CCF404}"/>
                </a:ext>
              </a:extLst>
            </p:cNvPr>
            <p:cNvSpPr/>
            <p:nvPr>
              <p:custDataLst>
                <p:tags r:id="rId24"/>
              </p:custDataLst>
            </p:nvPr>
          </p:nvSpPr>
          <p:spPr>
            <a:xfrm>
              <a:off x="5255890" y="4324516"/>
              <a:ext cx="112513" cy="116150"/>
            </a:xfrm>
            <a:custGeom>
              <a:avLst/>
              <a:gdLst>
                <a:gd name="connsiteX0" fmla="*/ 112620 w 112513"/>
                <a:gd name="connsiteY0" fmla="*/ 59289 h 116150"/>
                <a:gd name="connsiteX1" fmla="*/ 56490 w 112513"/>
                <a:gd name="connsiteY1" fmla="*/ 75 h 116150"/>
                <a:gd name="connsiteX2" fmla="*/ 106 w 112513"/>
                <a:gd name="connsiteY2" fmla="*/ 59289 h 116150"/>
                <a:gd name="connsiteX3" fmla="*/ 56236 w 112513"/>
                <a:gd name="connsiteY3" fmla="*/ 116225 h 116150"/>
                <a:gd name="connsiteX4" fmla="*/ 112620 w 112513"/>
                <a:gd name="connsiteY4" fmla="*/ 59289 h 116150"/>
                <a:gd name="connsiteX5" fmla="*/ 56490 w 112513"/>
                <a:gd name="connsiteY5" fmla="*/ 109899 h 116150"/>
                <a:gd name="connsiteX6" fmla="*/ 27536 w 112513"/>
                <a:gd name="connsiteY6" fmla="*/ 92944 h 116150"/>
                <a:gd name="connsiteX7" fmla="*/ 21187 w 112513"/>
                <a:gd name="connsiteY7" fmla="*/ 57264 h 116150"/>
                <a:gd name="connsiteX8" fmla="*/ 27282 w 112513"/>
                <a:gd name="connsiteY8" fmla="*/ 22596 h 116150"/>
                <a:gd name="connsiteX9" fmla="*/ 56236 w 112513"/>
                <a:gd name="connsiteY9" fmla="*/ 5642 h 116150"/>
                <a:gd name="connsiteX10" fmla="*/ 84936 w 112513"/>
                <a:gd name="connsiteY10" fmla="*/ 22090 h 116150"/>
                <a:gd name="connsiteX11" fmla="*/ 91540 w 112513"/>
                <a:gd name="connsiteY11" fmla="*/ 57264 h 116150"/>
                <a:gd name="connsiteX12" fmla="*/ 85952 w 112513"/>
                <a:gd name="connsiteY12" fmla="*/ 91173 h 116150"/>
                <a:gd name="connsiteX13" fmla="*/ 56490 w 112513"/>
                <a:gd name="connsiteY13" fmla="*/ 109899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513" h="116150">
                  <a:moveTo>
                    <a:pt x="112620" y="59289"/>
                  </a:moveTo>
                  <a:cubicBezTo>
                    <a:pt x="112620" y="26898"/>
                    <a:pt x="87222" y="75"/>
                    <a:pt x="56490" y="75"/>
                  </a:cubicBezTo>
                  <a:cubicBezTo>
                    <a:pt x="24742" y="75"/>
                    <a:pt x="106" y="27657"/>
                    <a:pt x="106" y="59289"/>
                  </a:cubicBezTo>
                  <a:cubicBezTo>
                    <a:pt x="106" y="91932"/>
                    <a:pt x="26520" y="116225"/>
                    <a:pt x="56236" y="116225"/>
                  </a:cubicBezTo>
                  <a:cubicBezTo>
                    <a:pt x="86968" y="116225"/>
                    <a:pt x="112620" y="91426"/>
                    <a:pt x="112620" y="59289"/>
                  </a:cubicBezTo>
                  <a:close/>
                  <a:moveTo>
                    <a:pt x="56490" y="109899"/>
                  </a:moveTo>
                  <a:cubicBezTo>
                    <a:pt x="45569" y="109899"/>
                    <a:pt x="34394" y="104585"/>
                    <a:pt x="27536" y="92944"/>
                  </a:cubicBezTo>
                  <a:cubicBezTo>
                    <a:pt x="21187" y="81810"/>
                    <a:pt x="21187" y="66374"/>
                    <a:pt x="21187" y="57264"/>
                  </a:cubicBezTo>
                  <a:cubicBezTo>
                    <a:pt x="21187" y="47395"/>
                    <a:pt x="21187" y="33731"/>
                    <a:pt x="27282" y="22596"/>
                  </a:cubicBezTo>
                  <a:cubicBezTo>
                    <a:pt x="34140" y="10956"/>
                    <a:pt x="46077" y="5642"/>
                    <a:pt x="56236" y="5642"/>
                  </a:cubicBezTo>
                  <a:cubicBezTo>
                    <a:pt x="67411" y="5642"/>
                    <a:pt x="78333" y="11209"/>
                    <a:pt x="84936" y="22090"/>
                  </a:cubicBezTo>
                  <a:cubicBezTo>
                    <a:pt x="91540" y="32971"/>
                    <a:pt x="91540" y="47648"/>
                    <a:pt x="91540" y="57264"/>
                  </a:cubicBezTo>
                  <a:cubicBezTo>
                    <a:pt x="91540" y="66374"/>
                    <a:pt x="91540" y="80039"/>
                    <a:pt x="85952" y="91173"/>
                  </a:cubicBezTo>
                  <a:cubicBezTo>
                    <a:pt x="80364" y="102560"/>
                    <a:pt x="69189" y="109899"/>
                    <a:pt x="56490" y="109899"/>
                  </a:cubicBezTo>
                  <a:close/>
                </a:path>
              </a:pathLst>
            </a:custGeom>
            <a:solidFill>
              <a:srgbClr val="000000"/>
            </a:solidFill>
            <a:ln w="25493"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637A2D87-D6B4-D1C3-E7E4-C1097922B986}"/>
                </a:ext>
              </a:extLst>
            </p:cNvPr>
            <p:cNvSpPr/>
            <p:nvPr>
              <p:custDataLst>
                <p:tags r:id="rId25"/>
              </p:custDataLst>
            </p:nvPr>
          </p:nvSpPr>
          <p:spPr>
            <a:xfrm>
              <a:off x="5383897" y="4326034"/>
              <a:ext cx="127752" cy="111848"/>
            </a:xfrm>
            <a:custGeom>
              <a:avLst/>
              <a:gdLst>
                <a:gd name="connsiteX0" fmla="*/ 19922 w 127752"/>
                <a:gd name="connsiteY0" fmla="*/ 24874 h 111848"/>
                <a:gd name="connsiteX1" fmla="*/ 19922 w 127752"/>
                <a:gd name="connsiteY1" fmla="*/ 92691 h 111848"/>
                <a:gd name="connsiteX2" fmla="*/ 111 w 127752"/>
                <a:gd name="connsiteY2" fmla="*/ 104079 h 111848"/>
                <a:gd name="connsiteX3" fmla="*/ 111 w 127752"/>
                <a:gd name="connsiteY3" fmla="*/ 111923 h 111848"/>
                <a:gd name="connsiteX4" fmla="*/ 28811 w 127752"/>
                <a:gd name="connsiteY4" fmla="*/ 111164 h 111848"/>
                <a:gd name="connsiteX5" fmla="*/ 57257 w 127752"/>
                <a:gd name="connsiteY5" fmla="*/ 111923 h 111848"/>
                <a:gd name="connsiteX6" fmla="*/ 57257 w 127752"/>
                <a:gd name="connsiteY6" fmla="*/ 104079 h 111848"/>
                <a:gd name="connsiteX7" fmla="*/ 37447 w 127752"/>
                <a:gd name="connsiteY7" fmla="*/ 92691 h 111848"/>
                <a:gd name="connsiteX8" fmla="*/ 37447 w 127752"/>
                <a:gd name="connsiteY8" fmla="*/ 46130 h 111848"/>
                <a:gd name="connsiteX9" fmla="*/ 71734 w 127752"/>
                <a:gd name="connsiteY9" fmla="*/ 5642 h 111848"/>
                <a:gd name="connsiteX10" fmla="*/ 90529 w 127752"/>
                <a:gd name="connsiteY10" fmla="*/ 33731 h 111848"/>
                <a:gd name="connsiteX11" fmla="*/ 90529 w 127752"/>
                <a:gd name="connsiteY11" fmla="*/ 92691 h 111848"/>
                <a:gd name="connsiteX12" fmla="*/ 70718 w 127752"/>
                <a:gd name="connsiteY12" fmla="*/ 104079 h 111848"/>
                <a:gd name="connsiteX13" fmla="*/ 70718 w 127752"/>
                <a:gd name="connsiteY13" fmla="*/ 111923 h 111848"/>
                <a:gd name="connsiteX14" fmla="*/ 99418 w 127752"/>
                <a:gd name="connsiteY14" fmla="*/ 111164 h 111848"/>
                <a:gd name="connsiteX15" fmla="*/ 127864 w 127752"/>
                <a:gd name="connsiteY15" fmla="*/ 111923 h 111848"/>
                <a:gd name="connsiteX16" fmla="*/ 127864 w 127752"/>
                <a:gd name="connsiteY16" fmla="*/ 104079 h 111848"/>
                <a:gd name="connsiteX17" fmla="*/ 108053 w 127752"/>
                <a:gd name="connsiteY17" fmla="*/ 96487 h 111848"/>
                <a:gd name="connsiteX18" fmla="*/ 108053 w 127752"/>
                <a:gd name="connsiteY18" fmla="*/ 48154 h 111848"/>
                <a:gd name="connsiteX19" fmla="*/ 100180 w 127752"/>
                <a:gd name="connsiteY19" fmla="*/ 9438 h 111848"/>
                <a:gd name="connsiteX20" fmla="*/ 73512 w 127752"/>
                <a:gd name="connsiteY20" fmla="*/ 75 h 111848"/>
                <a:gd name="connsiteX21" fmla="*/ 35923 w 127752"/>
                <a:gd name="connsiteY21" fmla="*/ 26645 h 111848"/>
                <a:gd name="connsiteX22" fmla="*/ 35923 w 127752"/>
                <a:gd name="connsiteY22" fmla="*/ 75 h 111848"/>
                <a:gd name="connsiteX23" fmla="*/ 111 w 127752"/>
                <a:gd name="connsiteY23" fmla="*/ 2858 h 111848"/>
                <a:gd name="connsiteX24" fmla="*/ 111 w 127752"/>
                <a:gd name="connsiteY24" fmla="*/ 10703 h 111848"/>
                <a:gd name="connsiteX25" fmla="*/ 19922 w 127752"/>
                <a:gd name="connsiteY25" fmla="*/ 24874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752" h="111848">
                  <a:moveTo>
                    <a:pt x="19922" y="24874"/>
                  </a:moveTo>
                  <a:lnTo>
                    <a:pt x="19922" y="92691"/>
                  </a:lnTo>
                  <a:cubicBezTo>
                    <a:pt x="19922" y="104079"/>
                    <a:pt x="17128" y="104079"/>
                    <a:pt x="111" y="104079"/>
                  </a:cubicBezTo>
                  <a:lnTo>
                    <a:pt x="111" y="111923"/>
                  </a:lnTo>
                  <a:cubicBezTo>
                    <a:pt x="9001" y="111670"/>
                    <a:pt x="21954" y="111164"/>
                    <a:pt x="28811" y="111164"/>
                  </a:cubicBezTo>
                  <a:cubicBezTo>
                    <a:pt x="35415" y="111164"/>
                    <a:pt x="48622" y="111670"/>
                    <a:pt x="57257" y="111923"/>
                  </a:cubicBezTo>
                  <a:lnTo>
                    <a:pt x="57257" y="104079"/>
                  </a:lnTo>
                  <a:cubicBezTo>
                    <a:pt x="40240" y="104079"/>
                    <a:pt x="37447" y="104079"/>
                    <a:pt x="37447" y="92691"/>
                  </a:cubicBezTo>
                  <a:lnTo>
                    <a:pt x="37447" y="46130"/>
                  </a:lnTo>
                  <a:cubicBezTo>
                    <a:pt x="37447" y="19813"/>
                    <a:pt x="55479" y="5642"/>
                    <a:pt x="71734" y="5642"/>
                  </a:cubicBezTo>
                  <a:cubicBezTo>
                    <a:pt x="87735" y="5642"/>
                    <a:pt x="90529" y="19307"/>
                    <a:pt x="90529" y="33731"/>
                  </a:cubicBezTo>
                  <a:lnTo>
                    <a:pt x="90529" y="92691"/>
                  </a:lnTo>
                  <a:cubicBezTo>
                    <a:pt x="90529" y="104079"/>
                    <a:pt x="87735" y="104079"/>
                    <a:pt x="70718" y="104079"/>
                  </a:cubicBezTo>
                  <a:lnTo>
                    <a:pt x="70718" y="111923"/>
                  </a:lnTo>
                  <a:cubicBezTo>
                    <a:pt x="79607" y="111670"/>
                    <a:pt x="92560" y="111164"/>
                    <a:pt x="99418" y="111164"/>
                  </a:cubicBezTo>
                  <a:cubicBezTo>
                    <a:pt x="106021" y="111164"/>
                    <a:pt x="119229" y="111670"/>
                    <a:pt x="127864" y="111923"/>
                  </a:cubicBezTo>
                  <a:lnTo>
                    <a:pt x="127864" y="104079"/>
                  </a:lnTo>
                  <a:cubicBezTo>
                    <a:pt x="114657" y="104079"/>
                    <a:pt x="108307" y="104079"/>
                    <a:pt x="108053" y="96487"/>
                  </a:cubicBezTo>
                  <a:lnTo>
                    <a:pt x="108053" y="48154"/>
                  </a:lnTo>
                  <a:cubicBezTo>
                    <a:pt x="108053" y="26392"/>
                    <a:pt x="108053" y="18547"/>
                    <a:pt x="100180" y="9438"/>
                  </a:cubicBezTo>
                  <a:cubicBezTo>
                    <a:pt x="96624" y="5136"/>
                    <a:pt x="88243" y="75"/>
                    <a:pt x="73512" y="75"/>
                  </a:cubicBezTo>
                  <a:cubicBezTo>
                    <a:pt x="54971" y="75"/>
                    <a:pt x="43034" y="10956"/>
                    <a:pt x="35923" y="26645"/>
                  </a:cubicBezTo>
                  <a:lnTo>
                    <a:pt x="35923" y="75"/>
                  </a:lnTo>
                  <a:lnTo>
                    <a:pt x="111" y="2858"/>
                  </a:lnTo>
                  <a:lnTo>
                    <a:pt x="111" y="10703"/>
                  </a:lnTo>
                  <a:cubicBezTo>
                    <a:pt x="17890" y="10703"/>
                    <a:pt x="19922" y="12474"/>
                    <a:pt x="19922" y="24874"/>
                  </a:cubicBezTo>
                  <a:close/>
                </a:path>
              </a:pathLst>
            </a:custGeom>
            <a:solidFill>
              <a:srgbClr val="000000"/>
            </a:solidFill>
            <a:ln w="25493"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71C8E4B2-C286-2BF0-F391-A6D4D774FAD6}"/>
                </a:ext>
              </a:extLst>
            </p:cNvPr>
            <p:cNvSpPr/>
            <p:nvPr>
              <p:custDataLst>
                <p:tags r:id="rId26"/>
              </p:custDataLst>
            </p:nvPr>
          </p:nvSpPr>
          <p:spPr>
            <a:xfrm>
              <a:off x="5542015" y="4248094"/>
              <a:ext cx="58923" cy="253051"/>
            </a:xfrm>
            <a:custGeom>
              <a:avLst/>
              <a:gdLst>
                <a:gd name="connsiteX0" fmla="*/ 59040 w 58923"/>
                <a:gd name="connsiteY0" fmla="*/ 250595 h 253051"/>
                <a:gd name="connsiteX1" fmla="*/ 54723 w 58923"/>
                <a:gd name="connsiteY1" fmla="*/ 245028 h 253051"/>
                <a:gd name="connsiteX2" fmla="*/ 14848 w 58923"/>
                <a:gd name="connsiteY2" fmla="*/ 126600 h 253051"/>
                <a:gd name="connsiteX3" fmla="*/ 55739 w 58923"/>
                <a:gd name="connsiteY3" fmla="*/ 6907 h 253051"/>
                <a:gd name="connsiteX4" fmla="*/ 59040 w 58923"/>
                <a:gd name="connsiteY4" fmla="*/ 2605 h 253051"/>
                <a:gd name="connsiteX5" fmla="*/ 56501 w 58923"/>
                <a:gd name="connsiteY5" fmla="*/ 75 h 253051"/>
                <a:gd name="connsiteX6" fmla="*/ 16118 w 58923"/>
                <a:gd name="connsiteY6" fmla="*/ 49420 h 253051"/>
                <a:gd name="connsiteX7" fmla="*/ 117 w 58923"/>
                <a:gd name="connsiteY7" fmla="*/ 126600 h 253051"/>
                <a:gd name="connsiteX8" fmla="*/ 16880 w 58923"/>
                <a:gd name="connsiteY8" fmla="*/ 205552 h 253051"/>
                <a:gd name="connsiteX9" fmla="*/ 56501 w 58923"/>
                <a:gd name="connsiteY9" fmla="*/ 253126 h 253051"/>
                <a:gd name="connsiteX10" fmla="*/ 59040 w 58923"/>
                <a:gd name="connsiteY10" fmla="*/ 25059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923" h="253051">
                  <a:moveTo>
                    <a:pt x="59040" y="250595"/>
                  </a:moveTo>
                  <a:cubicBezTo>
                    <a:pt x="59040" y="249836"/>
                    <a:pt x="59040" y="249330"/>
                    <a:pt x="54723" y="245028"/>
                  </a:cubicBezTo>
                  <a:cubicBezTo>
                    <a:pt x="22975" y="213144"/>
                    <a:pt x="14848" y="165317"/>
                    <a:pt x="14848" y="126600"/>
                  </a:cubicBezTo>
                  <a:cubicBezTo>
                    <a:pt x="14848" y="82569"/>
                    <a:pt x="24499" y="38538"/>
                    <a:pt x="55739" y="6907"/>
                  </a:cubicBezTo>
                  <a:cubicBezTo>
                    <a:pt x="59040" y="3871"/>
                    <a:pt x="59040" y="3364"/>
                    <a:pt x="59040" y="2605"/>
                  </a:cubicBezTo>
                  <a:cubicBezTo>
                    <a:pt x="59040" y="834"/>
                    <a:pt x="58025" y="75"/>
                    <a:pt x="56501" y="75"/>
                  </a:cubicBezTo>
                  <a:cubicBezTo>
                    <a:pt x="53961" y="75"/>
                    <a:pt x="31102" y="17282"/>
                    <a:pt x="16118" y="49420"/>
                  </a:cubicBezTo>
                  <a:cubicBezTo>
                    <a:pt x="3165" y="77255"/>
                    <a:pt x="117" y="105344"/>
                    <a:pt x="117" y="126600"/>
                  </a:cubicBezTo>
                  <a:cubicBezTo>
                    <a:pt x="117" y="146338"/>
                    <a:pt x="2911" y="176957"/>
                    <a:pt x="16880" y="205552"/>
                  </a:cubicBezTo>
                  <a:cubicBezTo>
                    <a:pt x="32118" y="236677"/>
                    <a:pt x="53961" y="253126"/>
                    <a:pt x="56501" y="253126"/>
                  </a:cubicBezTo>
                  <a:cubicBezTo>
                    <a:pt x="58025" y="253126"/>
                    <a:pt x="59040" y="252367"/>
                    <a:pt x="59040" y="250595"/>
                  </a:cubicBezTo>
                  <a:close/>
                </a:path>
              </a:pathLst>
            </a:custGeom>
            <a:solidFill>
              <a:srgbClr val="000000"/>
            </a:solidFill>
            <a:ln w="25493"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96025FEE-143F-3F25-1AD4-573F25F9731D}"/>
                </a:ext>
              </a:extLst>
            </p:cNvPr>
            <p:cNvSpPr/>
            <p:nvPr>
              <p:custDataLst>
                <p:tags r:id="rId27"/>
              </p:custDataLst>
            </p:nvPr>
          </p:nvSpPr>
          <p:spPr>
            <a:xfrm>
              <a:off x="5623261" y="4326034"/>
              <a:ext cx="119879" cy="166507"/>
            </a:xfrm>
            <a:custGeom>
              <a:avLst/>
              <a:gdLst>
                <a:gd name="connsiteX0" fmla="*/ 883 w 119879"/>
                <a:gd name="connsiteY0" fmla="*/ 155701 h 166507"/>
                <a:gd name="connsiteX1" fmla="*/ 121 w 119879"/>
                <a:gd name="connsiteY1" fmla="*/ 159750 h 166507"/>
                <a:gd name="connsiteX2" fmla="*/ 7232 w 119879"/>
                <a:gd name="connsiteY2" fmla="*/ 166582 h 166507"/>
                <a:gd name="connsiteX3" fmla="*/ 16121 w 119879"/>
                <a:gd name="connsiteY3" fmla="*/ 161268 h 166507"/>
                <a:gd name="connsiteX4" fmla="*/ 32376 w 119879"/>
                <a:gd name="connsiteY4" fmla="*/ 97752 h 166507"/>
                <a:gd name="connsiteX5" fmla="*/ 57520 w 119879"/>
                <a:gd name="connsiteY5" fmla="*/ 114707 h 166507"/>
                <a:gd name="connsiteX6" fmla="*/ 120000 w 119879"/>
                <a:gd name="connsiteY6" fmla="*/ 41322 h 166507"/>
                <a:gd name="connsiteX7" fmla="*/ 84696 w 119879"/>
                <a:gd name="connsiteY7" fmla="*/ 75 h 166507"/>
                <a:gd name="connsiteX8" fmla="*/ 25773 w 119879"/>
                <a:gd name="connsiteY8" fmla="*/ 56252 h 166507"/>
                <a:gd name="connsiteX9" fmla="*/ 883 w 119879"/>
                <a:gd name="connsiteY9" fmla="*/ 155701 h 166507"/>
                <a:gd name="connsiteX10" fmla="*/ 57266 w 119879"/>
                <a:gd name="connsiteY10" fmla="*/ 109140 h 166507"/>
                <a:gd name="connsiteX11" fmla="*/ 35424 w 119879"/>
                <a:gd name="connsiteY11" fmla="*/ 86618 h 166507"/>
                <a:gd name="connsiteX12" fmla="*/ 37456 w 119879"/>
                <a:gd name="connsiteY12" fmla="*/ 77255 h 166507"/>
                <a:gd name="connsiteX13" fmla="*/ 52695 w 119879"/>
                <a:gd name="connsiteY13" fmla="*/ 29682 h 166507"/>
                <a:gd name="connsiteX14" fmla="*/ 84188 w 119879"/>
                <a:gd name="connsiteY14" fmla="*/ 5642 h 166507"/>
                <a:gd name="connsiteX15" fmla="*/ 101713 w 119879"/>
                <a:gd name="connsiteY15" fmla="*/ 30441 h 166507"/>
                <a:gd name="connsiteX16" fmla="*/ 87490 w 119879"/>
                <a:gd name="connsiteY16" fmla="*/ 85100 h 166507"/>
                <a:gd name="connsiteX17" fmla="*/ 57266 w 119879"/>
                <a:gd name="connsiteY17" fmla="*/ 109140 h 166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9879" h="166507">
                  <a:moveTo>
                    <a:pt x="883" y="155701"/>
                  </a:moveTo>
                  <a:cubicBezTo>
                    <a:pt x="121" y="158738"/>
                    <a:pt x="121" y="159244"/>
                    <a:pt x="121" y="159750"/>
                  </a:cubicBezTo>
                  <a:cubicBezTo>
                    <a:pt x="121" y="163546"/>
                    <a:pt x="2914" y="166582"/>
                    <a:pt x="7232" y="166582"/>
                  </a:cubicBezTo>
                  <a:cubicBezTo>
                    <a:pt x="12566" y="166582"/>
                    <a:pt x="15614" y="162027"/>
                    <a:pt x="16121" y="161268"/>
                  </a:cubicBezTo>
                  <a:cubicBezTo>
                    <a:pt x="17391" y="158991"/>
                    <a:pt x="25519" y="125082"/>
                    <a:pt x="32376" y="97752"/>
                  </a:cubicBezTo>
                  <a:cubicBezTo>
                    <a:pt x="37456" y="107874"/>
                    <a:pt x="45583" y="114707"/>
                    <a:pt x="57520" y="114707"/>
                  </a:cubicBezTo>
                  <a:cubicBezTo>
                    <a:pt x="87236" y="114707"/>
                    <a:pt x="120000" y="79027"/>
                    <a:pt x="120000" y="41322"/>
                  </a:cubicBezTo>
                  <a:cubicBezTo>
                    <a:pt x="120000" y="14499"/>
                    <a:pt x="103237" y="75"/>
                    <a:pt x="84696" y="75"/>
                  </a:cubicBezTo>
                  <a:cubicBezTo>
                    <a:pt x="60060" y="75"/>
                    <a:pt x="33392" y="25380"/>
                    <a:pt x="25773" y="56252"/>
                  </a:cubicBezTo>
                  <a:lnTo>
                    <a:pt x="883" y="155701"/>
                  </a:lnTo>
                  <a:close/>
                  <a:moveTo>
                    <a:pt x="57266" y="109140"/>
                  </a:moveTo>
                  <a:cubicBezTo>
                    <a:pt x="39488" y="109140"/>
                    <a:pt x="35424" y="88896"/>
                    <a:pt x="35424" y="86618"/>
                  </a:cubicBezTo>
                  <a:cubicBezTo>
                    <a:pt x="35424" y="85606"/>
                    <a:pt x="36694" y="80545"/>
                    <a:pt x="37456" y="77255"/>
                  </a:cubicBezTo>
                  <a:cubicBezTo>
                    <a:pt x="44567" y="48914"/>
                    <a:pt x="47107" y="39804"/>
                    <a:pt x="52695" y="29682"/>
                  </a:cubicBezTo>
                  <a:cubicBezTo>
                    <a:pt x="63616" y="11209"/>
                    <a:pt x="76315" y="5642"/>
                    <a:pt x="84188" y="5642"/>
                  </a:cubicBezTo>
                  <a:cubicBezTo>
                    <a:pt x="93586" y="5642"/>
                    <a:pt x="101713" y="12980"/>
                    <a:pt x="101713" y="30441"/>
                  </a:cubicBezTo>
                  <a:cubicBezTo>
                    <a:pt x="101713" y="44359"/>
                    <a:pt x="94348" y="72700"/>
                    <a:pt x="87490" y="85100"/>
                  </a:cubicBezTo>
                  <a:cubicBezTo>
                    <a:pt x="79109" y="101042"/>
                    <a:pt x="66918" y="109140"/>
                    <a:pt x="57266" y="109140"/>
                  </a:cubicBezTo>
                  <a:close/>
                </a:path>
              </a:pathLst>
            </a:custGeom>
            <a:solidFill>
              <a:srgbClr val="000000"/>
            </a:solidFill>
            <a:ln w="25493"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8459646D-8BB5-4507-44FF-791754A0346B}"/>
                </a:ext>
              </a:extLst>
            </p:cNvPr>
            <p:cNvSpPr/>
            <p:nvPr>
              <p:custDataLst>
                <p:tags r:id="rId28"/>
              </p:custDataLst>
            </p:nvPr>
          </p:nvSpPr>
          <p:spPr>
            <a:xfrm>
              <a:off x="5761431" y="4248094"/>
              <a:ext cx="58923" cy="253051"/>
            </a:xfrm>
            <a:custGeom>
              <a:avLst/>
              <a:gdLst>
                <a:gd name="connsiteX0" fmla="*/ 59049 w 58923"/>
                <a:gd name="connsiteY0" fmla="*/ 126600 h 253051"/>
                <a:gd name="connsiteX1" fmla="*/ 42287 w 58923"/>
                <a:gd name="connsiteY1" fmla="*/ 47648 h 253051"/>
                <a:gd name="connsiteX2" fmla="*/ 2666 w 58923"/>
                <a:gd name="connsiteY2" fmla="*/ 75 h 253051"/>
                <a:gd name="connsiteX3" fmla="*/ 126 w 58923"/>
                <a:gd name="connsiteY3" fmla="*/ 2605 h 253051"/>
                <a:gd name="connsiteX4" fmla="*/ 4951 w 58923"/>
                <a:gd name="connsiteY4" fmla="*/ 8425 h 253051"/>
                <a:gd name="connsiteX5" fmla="*/ 44319 w 58923"/>
                <a:gd name="connsiteY5" fmla="*/ 126600 h 253051"/>
                <a:gd name="connsiteX6" fmla="*/ 3428 w 58923"/>
                <a:gd name="connsiteY6" fmla="*/ 246293 h 253051"/>
                <a:gd name="connsiteX7" fmla="*/ 126 w 58923"/>
                <a:gd name="connsiteY7" fmla="*/ 250595 h 253051"/>
                <a:gd name="connsiteX8" fmla="*/ 2666 w 58923"/>
                <a:gd name="connsiteY8" fmla="*/ 253126 h 253051"/>
                <a:gd name="connsiteX9" fmla="*/ 43049 w 58923"/>
                <a:gd name="connsiteY9" fmla="*/ 203781 h 253051"/>
                <a:gd name="connsiteX10" fmla="*/ 59049 w 58923"/>
                <a:gd name="connsiteY10" fmla="*/ 12660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923" h="253051">
                  <a:moveTo>
                    <a:pt x="59049" y="126600"/>
                  </a:moveTo>
                  <a:cubicBezTo>
                    <a:pt x="59049" y="106862"/>
                    <a:pt x="56256" y="76243"/>
                    <a:pt x="42287" y="47648"/>
                  </a:cubicBezTo>
                  <a:cubicBezTo>
                    <a:pt x="27048" y="16523"/>
                    <a:pt x="5205" y="75"/>
                    <a:pt x="2666" y="75"/>
                  </a:cubicBezTo>
                  <a:cubicBezTo>
                    <a:pt x="1142" y="75"/>
                    <a:pt x="126" y="1087"/>
                    <a:pt x="126" y="2605"/>
                  </a:cubicBezTo>
                  <a:cubicBezTo>
                    <a:pt x="126" y="3364"/>
                    <a:pt x="126" y="3871"/>
                    <a:pt x="4951" y="8425"/>
                  </a:cubicBezTo>
                  <a:cubicBezTo>
                    <a:pt x="29842" y="33477"/>
                    <a:pt x="44319" y="73713"/>
                    <a:pt x="44319" y="126600"/>
                  </a:cubicBezTo>
                  <a:cubicBezTo>
                    <a:pt x="44319" y="169872"/>
                    <a:pt x="34921" y="214409"/>
                    <a:pt x="3428" y="246293"/>
                  </a:cubicBezTo>
                  <a:cubicBezTo>
                    <a:pt x="126" y="249330"/>
                    <a:pt x="126" y="249836"/>
                    <a:pt x="126" y="250595"/>
                  </a:cubicBezTo>
                  <a:cubicBezTo>
                    <a:pt x="126" y="252114"/>
                    <a:pt x="1142" y="253126"/>
                    <a:pt x="2666" y="253126"/>
                  </a:cubicBezTo>
                  <a:cubicBezTo>
                    <a:pt x="5205" y="253126"/>
                    <a:pt x="28064" y="235918"/>
                    <a:pt x="43049" y="203781"/>
                  </a:cubicBezTo>
                  <a:cubicBezTo>
                    <a:pt x="56002" y="175945"/>
                    <a:pt x="59049" y="147857"/>
                    <a:pt x="59049" y="126600"/>
                  </a:cubicBezTo>
                  <a:close/>
                </a:path>
              </a:pathLst>
            </a:custGeom>
            <a:solidFill>
              <a:srgbClr val="000000"/>
            </a:solidFill>
            <a:ln w="25493" cap="flat">
              <a:noFill/>
              <a:prstDash val="solid"/>
              <a:miter/>
            </a:ln>
          </p:spPr>
          <p:txBody>
            <a:bodyPr rtlCol="0" anchor="ctr"/>
            <a:lstStyle/>
            <a:p>
              <a:endParaRPr lang="en-IN"/>
            </a:p>
          </p:txBody>
        </p:sp>
      </p:grpSp>
      <p:sp>
        <p:nvSpPr>
          <p:cNvPr id="159" name="Slide Number Placeholder 158">
            <a:extLst>
              <a:ext uri="{FF2B5EF4-FFF2-40B4-BE49-F238E27FC236}">
                <a16:creationId xmlns:a16="http://schemas.microsoft.com/office/drawing/2014/main" id="{1358D79D-8DBA-B2EA-7BDA-93B3E388BA62}"/>
              </a:ext>
            </a:extLst>
          </p:cNvPr>
          <p:cNvSpPr>
            <a:spLocks noGrp="1"/>
          </p:cNvSpPr>
          <p:nvPr>
            <p:ph type="sldNum" sz="quarter" idx="12"/>
          </p:nvPr>
        </p:nvSpPr>
        <p:spPr/>
        <p:txBody>
          <a:bodyPr/>
          <a:lstStyle/>
          <a:p>
            <a:fld id="{50AA789A-47A0-452A-AC36-A3ADBAC401EF}" type="slidenum">
              <a:rPr lang="en-IN" smtClean="0"/>
              <a:t>22</a:t>
            </a:fld>
            <a:endParaRPr lang="en-IN"/>
          </a:p>
        </p:txBody>
      </p:sp>
    </p:spTree>
    <p:extLst>
      <p:ext uri="{BB962C8B-B14F-4D97-AF65-F5344CB8AC3E}">
        <p14:creationId xmlns:p14="http://schemas.microsoft.com/office/powerpoint/2010/main" val="40418431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BF5426A7-9F2B-E231-A568-CAC08D450D33}"/>
                  </a:ext>
                </a:extLst>
              </p:cNvPr>
              <p:cNvSpPr>
                <a:spLocks noGrp="1"/>
              </p:cNvSpPr>
              <p:nvPr>
                <p:ph type="title"/>
              </p:nvPr>
            </p:nvSpPr>
            <p:spPr/>
            <p:txBody>
              <a:bodyPr/>
              <a:lstStyle/>
              <a:p>
                <a:r>
                  <a:rPr lang="en-IN" dirty="0"/>
                  <a:t>M / M /</a:t>
                </a:r>
                <a14:m>
                  <m:oMath xmlns:m="http://schemas.openxmlformats.org/officeDocument/2006/math">
                    <m:r>
                      <a:rPr lang="en-IN" b="1" i="0" smtClean="0">
                        <a:latin typeface="Cambria Math" panose="02040503050406030204" pitchFamily="18" charset="0"/>
                      </a:rPr>
                      <m:t> </m:t>
                    </m:r>
                    <m:r>
                      <a:rPr lang="en-IN" b="1" i="1" smtClean="0">
                        <a:latin typeface="Cambria Math" panose="02040503050406030204" pitchFamily="18" charset="0"/>
                      </a:rPr>
                      <m:t>∞</m:t>
                    </m:r>
                  </m:oMath>
                </a14:m>
                <a:r>
                  <a:rPr lang="en-IN" dirty="0"/>
                  <a:t> - Simulations</a:t>
                </a:r>
              </a:p>
            </p:txBody>
          </p:sp>
        </mc:Choice>
        <mc:Fallback>
          <p:sp>
            <p:nvSpPr>
              <p:cNvPr id="2" name="Title 1">
                <a:extLst>
                  <a:ext uri="{FF2B5EF4-FFF2-40B4-BE49-F238E27FC236}">
                    <a16:creationId xmlns:a16="http://schemas.microsoft.com/office/drawing/2014/main" id="{BF5426A7-9F2B-E231-A568-CAC08D450D33}"/>
                  </a:ext>
                </a:extLst>
              </p:cNvPr>
              <p:cNvSpPr>
                <a:spLocks noGrp="1" noRot="1" noChangeAspect="1" noMove="1" noResize="1" noEditPoints="1" noAdjustHandles="1" noChangeArrowheads="1" noChangeShapeType="1" noTextEdit="1"/>
              </p:cNvSpPr>
              <p:nvPr>
                <p:ph type="title"/>
              </p:nvPr>
            </p:nvSpPr>
            <p:spPr>
              <a:blipFill>
                <a:blip r:embed="rId17"/>
                <a:stretch>
                  <a:fillRect l="-2090" t="-7843" b="-18954"/>
                </a:stretch>
              </a:blipFill>
            </p:spPr>
            <p:txBody>
              <a:bodyPr/>
              <a:lstStyle/>
              <a:p>
                <a:r>
                  <a:rPr lang="en-IN">
                    <a:noFill/>
                  </a:rPr>
                  <a:t> </a:t>
                </a:r>
              </a:p>
            </p:txBody>
          </p:sp>
        </mc:Fallback>
      </mc:AlternateContent>
      <p:sp>
        <p:nvSpPr>
          <p:cNvPr id="6" name="Content Placeholder 5">
            <a:extLst>
              <a:ext uri="{FF2B5EF4-FFF2-40B4-BE49-F238E27FC236}">
                <a16:creationId xmlns:a16="http://schemas.microsoft.com/office/drawing/2014/main" id="{895F617D-1E77-CB1C-79D0-91C13E37CD42}"/>
              </a:ext>
            </a:extLst>
          </p:cNvPr>
          <p:cNvSpPr>
            <a:spLocks noGrp="1"/>
          </p:cNvSpPr>
          <p:nvPr>
            <p:ph idx="1"/>
          </p:nvPr>
        </p:nvSpPr>
        <p:spPr/>
        <p:txBody>
          <a:bodyPr/>
          <a:lstStyle/>
          <a:p>
            <a:r>
              <a:rPr lang="en-IN" dirty="0"/>
              <a:t>Evolution of state with </a:t>
            </a:r>
          </a:p>
        </p:txBody>
      </p:sp>
      <p:sp>
        <p:nvSpPr>
          <p:cNvPr id="3" name="Date Placeholder 2">
            <a:extLst>
              <a:ext uri="{FF2B5EF4-FFF2-40B4-BE49-F238E27FC236}">
                <a16:creationId xmlns:a16="http://schemas.microsoft.com/office/drawing/2014/main" id="{1321360E-1438-240F-EA17-0BF63AC9079D}"/>
              </a:ext>
            </a:extLst>
          </p:cNvPr>
          <p:cNvSpPr>
            <a:spLocks noGrp="1"/>
          </p:cNvSpPr>
          <p:nvPr>
            <p:ph type="dt" sz="half" idx="10"/>
          </p:nvPr>
        </p:nvSpPr>
        <p:spPr/>
        <p:txBody>
          <a:bodyPr/>
          <a:lstStyle/>
          <a:p>
            <a:r>
              <a:rPr lang="en-IN"/>
              <a:t>11-11-2024</a:t>
            </a:r>
          </a:p>
        </p:txBody>
      </p:sp>
      <p:sp>
        <p:nvSpPr>
          <p:cNvPr id="4" name="Footer Placeholder 3">
            <a:extLst>
              <a:ext uri="{FF2B5EF4-FFF2-40B4-BE49-F238E27FC236}">
                <a16:creationId xmlns:a16="http://schemas.microsoft.com/office/drawing/2014/main" id="{EF0D0A18-D8C4-E4B4-AC3B-56B1D851DCE1}"/>
              </a:ext>
            </a:extLst>
          </p:cNvPr>
          <p:cNvSpPr>
            <a:spLocks noGrp="1"/>
          </p:cNvSpPr>
          <p:nvPr>
            <p:ph type="ftr" sz="quarter" idx="11"/>
          </p:nvPr>
        </p:nvSpPr>
        <p:spPr/>
        <p:txBody>
          <a:bodyPr/>
          <a:lstStyle/>
          <a:p>
            <a:r>
              <a:rPr lang="en-GB"/>
              <a:t>EE 699 Next Generation Wireless Networks</a:t>
            </a:r>
            <a:endParaRPr lang="en-IN"/>
          </a:p>
        </p:txBody>
      </p:sp>
      <p:sp>
        <p:nvSpPr>
          <p:cNvPr id="5" name="Slide Number Placeholder 4">
            <a:extLst>
              <a:ext uri="{FF2B5EF4-FFF2-40B4-BE49-F238E27FC236}">
                <a16:creationId xmlns:a16="http://schemas.microsoft.com/office/drawing/2014/main" id="{D6486022-E89F-B940-5032-05B0EA93B4EE}"/>
              </a:ext>
            </a:extLst>
          </p:cNvPr>
          <p:cNvSpPr>
            <a:spLocks noGrp="1"/>
          </p:cNvSpPr>
          <p:nvPr>
            <p:ph type="sldNum" sz="quarter" idx="12"/>
          </p:nvPr>
        </p:nvSpPr>
        <p:spPr/>
        <p:txBody>
          <a:bodyPr/>
          <a:lstStyle/>
          <a:p>
            <a:fld id="{50AA789A-47A0-452A-AC36-A3ADBAC401EF}" type="slidenum">
              <a:rPr lang="en-IN" smtClean="0"/>
              <a:t>23</a:t>
            </a:fld>
            <a:endParaRPr lang="en-IN"/>
          </a:p>
        </p:txBody>
      </p:sp>
      <p:grpSp>
        <p:nvGrpSpPr>
          <p:cNvPr id="13" name="Group 12" descr="\documentclass{article}&#10;\usepackage{amsmath}&#10;\pagestyle{empty}&#10;\begin{document}&#10;&#10;$\lambda \in \{6, 15\}, \mu = 11$.&#10;&#10;&#10;\end{document}" title="IguanaTex Shape Display">
            <a:extLst>
              <a:ext uri="{FF2B5EF4-FFF2-40B4-BE49-F238E27FC236}">
                <a16:creationId xmlns:a16="http://schemas.microsoft.com/office/drawing/2014/main" id="{60400299-88A4-6DA8-3129-964B5B10C812}"/>
              </a:ext>
            </a:extLst>
          </p:cNvPr>
          <p:cNvGrpSpPr>
            <a:grpSpLocks noChangeAspect="1"/>
          </p:cNvGrpSpPr>
          <p:nvPr>
            <p:custDataLst>
              <p:tags r:id="rId1"/>
            </p:custDataLst>
          </p:nvPr>
        </p:nvGrpSpPr>
        <p:grpSpPr>
          <a:xfrm>
            <a:off x="4174964" y="1126500"/>
            <a:ext cx="2511072" cy="296069"/>
            <a:chOff x="7944075" y="2817640"/>
            <a:chExt cx="2511072" cy="296069"/>
          </a:xfrm>
        </p:grpSpPr>
        <p:sp>
          <p:nvSpPr>
            <p:cNvPr id="14" name="Freeform: Shape 13">
              <a:extLst>
                <a:ext uri="{FF2B5EF4-FFF2-40B4-BE49-F238E27FC236}">
                  <a16:creationId xmlns:a16="http://schemas.microsoft.com/office/drawing/2014/main" id="{BDA1EED2-3B55-A619-2508-67E20A464B07}"/>
                </a:ext>
              </a:extLst>
            </p:cNvPr>
            <p:cNvSpPr/>
            <p:nvPr>
              <p:custDataLst>
                <p:tags r:id="rId2"/>
              </p:custDataLst>
            </p:nvPr>
          </p:nvSpPr>
          <p:spPr>
            <a:xfrm>
              <a:off x="7944075" y="2834219"/>
              <a:ext cx="150312" cy="209321"/>
            </a:xfrm>
            <a:custGeom>
              <a:avLst/>
              <a:gdLst>
                <a:gd name="connsiteX0" fmla="*/ 92390 w 150312"/>
                <a:gd name="connsiteY0" fmla="*/ 119083 h 209321"/>
                <a:gd name="connsiteX1" fmla="*/ 124274 w 150312"/>
                <a:gd name="connsiteY1" fmla="*/ 202278 h 209321"/>
                <a:gd name="connsiteX2" fmla="*/ 140368 w 150312"/>
                <a:gd name="connsiteY2" fmla="*/ 208792 h 209321"/>
                <a:gd name="connsiteX3" fmla="*/ 147049 w 150312"/>
                <a:gd name="connsiteY3" fmla="*/ 208792 h 209321"/>
                <a:gd name="connsiteX4" fmla="*/ 150389 w 150312"/>
                <a:gd name="connsiteY4" fmla="*/ 205831 h 209321"/>
                <a:gd name="connsiteX5" fmla="*/ 148871 w 150312"/>
                <a:gd name="connsiteY5" fmla="*/ 203167 h 209321"/>
                <a:gd name="connsiteX6" fmla="*/ 141887 w 150312"/>
                <a:gd name="connsiteY6" fmla="*/ 189547 h 209321"/>
                <a:gd name="connsiteX7" fmla="*/ 79940 w 150312"/>
                <a:gd name="connsiteY7" fmla="*/ 21084 h 209321"/>
                <a:gd name="connsiteX8" fmla="*/ 42893 w 150312"/>
                <a:gd name="connsiteY8" fmla="*/ 63 h 209321"/>
                <a:gd name="connsiteX9" fmla="*/ 37427 w 150312"/>
                <a:gd name="connsiteY9" fmla="*/ 3320 h 209321"/>
                <a:gd name="connsiteX10" fmla="*/ 40160 w 150312"/>
                <a:gd name="connsiteY10" fmla="*/ 6280 h 209321"/>
                <a:gd name="connsiteX11" fmla="*/ 59898 w 150312"/>
                <a:gd name="connsiteY11" fmla="*/ 29966 h 209321"/>
                <a:gd name="connsiteX12" fmla="*/ 89353 w 150312"/>
                <a:gd name="connsiteY12" fmla="*/ 110497 h 209321"/>
                <a:gd name="connsiteX13" fmla="*/ 5543 w 150312"/>
                <a:gd name="connsiteY13" fmla="*/ 191620 h 209321"/>
                <a:gd name="connsiteX14" fmla="*/ 77 w 150312"/>
                <a:gd name="connsiteY14" fmla="*/ 200798 h 209321"/>
                <a:gd name="connsiteX15" fmla="*/ 9187 w 150312"/>
                <a:gd name="connsiteY15" fmla="*/ 209384 h 209321"/>
                <a:gd name="connsiteX16" fmla="*/ 19207 w 150312"/>
                <a:gd name="connsiteY16" fmla="*/ 203167 h 209321"/>
                <a:gd name="connsiteX17" fmla="*/ 92390 w 150312"/>
                <a:gd name="connsiteY17" fmla="*/ 119083 h 20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0312" h="209321">
                  <a:moveTo>
                    <a:pt x="92390" y="119083"/>
                  </a:moveTo>
                  <a:cubicBezTo>
                    <a:pt x="104840" y="150170"/>
                    <a:pt x="119416" y="195469"/>
                    <a:pt x="124274" y="202278"/>
                  </a:cubicBezTo>
                  <a:cubicBezTo>
                    <a:pt x="129133" y="208792"/>
                    <a:pt x="132169" y="208792"/>
                    <a:pt x="140368" y="208792"/>
                  </a:cubicBezTo>
                  <a:lnTo>
                    <a:pt x="147049" y="208792"/>
                  </a:lnTo>
                  <a:cubicBezTo>
                    <a:pt x="150085" y="208496"/>
                    <a:pt x="150389" y="206719"/>
                    <a:pt x="150389" y="205831"/>
                  </a:cubicBezTo>
                  <a:cubicBezTo>
                    <a:pt x="150389" y="204943"/>
                    <a:pt x="149782" y="204351"/>
                    <a:pt x="148871" y="203167"/>
                  </a:cubicBezTo>
                  <a:cubicBezTo>
                    <a:pt x="145834" y="199910"/>
                    <a:pt x="144012" y="195469"/>
                    <a:pt x="141887" y="189547"/>
                  </a:cubicBezTo>
                  <a:lnTo>
                    <a:pt x="79940" y="21084"/>
                  </a:lnTo>
                  <a:cubicBezTo>
                    <a:pt x="73563" y="3912"/>
                    <a:pt x="57165" y="63"/>
                    <a:pt x="42893" y="63"/>
                  </a:cubicBezTo>
                  <a:cubicBezTo>
                    <a:pt x="41375" y="63"/>
                    <a:pt x="37427" y="63"/>
                    <a:pt x="37427" y="3320"/>
                  </a:cubicBezTo>
                  <a:cubicBezTo>
                    <a:pt x="37427" y="5688"/>
                    <a:pt x="39856" y="6280"/>
                    <a:pt x="40160" y="6280"/>
                  </a:cubicBezTo>
                  <a:cubicBezTo>
                    <a:pt x="50181" y="8057"/>
                    <a:pt x="52306" y="9833"/>
                    <a:pt x="59898" y="29966"/>
                  </a:cubicBezTo>
                  <a:lnTo>
                    <a:pt x="89353" y="110497"/>
                  </a:lnTo>
                  <a:lnTo>
                    <a:pt x="5543" y="191620"/>
                  </a:lnTo>
                  <a:cubicBezTo>
                    <a:pt x="1899" y="195173"/>
                    <a:pt x="77" y="196949"/>
                    <a:pt x="77" y="200798"/>
                  </a:cubicBezTo>
                  <a:cubicBezTo>
                    <a:pt x="77" y="205831"/>
                    <a:pt x="4328" y="209384"/>
                    <a:pt x="9187" y="209384"/>
                  </a:cubicBezTo>
                  <a:cubicBezTo>
                    <a:pt x="14045" y="209384"/>
                    <a:pt x="16778" y="206127"/>
                    <a:pt x="19207" y="203167"/>
                  </a:cubicBezTo>
                  <a:lnTo>
                    <a:pt x="92390" y="119083"/>
                  </a:ln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5" name="Freeform: Shape 14">
              <a:extLst>
                <a:ext uri="{FF2B5EF4-FFF2-40B4-BE49-F238E27FC236}">
                  <a16:creationId xmlns:a16="http://schemas.microsoft.com/office/drawing/2014/main" id="{32815D9A-0065-3363-D23E-98ACA0C7A17E}"/>
                </a:ext>
              </a:extLst>
            </p:cNvPr>
            <p:cNvSpPr/>
            <p:nvPr>
              <p:custDataLst>
                <p:tags r:id="rId3"/>
              </p:custDataLst>
            </p:nvPr>
          </p:nvSpPr>
          <p:spPr>
            <a:xfrm>
              <a:off x="8214670" y="2879814"/>
              <a:ext cx="151830" cy="171720"/>
            </a:xfrm>
            <a:custGeom>
              <a:avLst/>
              <a:gdLst>
                <a:gd name="connsiteX0" fmla="*/ 141288 w 151830"/>
                <a:gd name="connsiteY0" fmla="*/ 91844 h 171720"/>
                <a:gd name="connsiteX1" fmla="*/ 151916 w 151830"/>
                <a:gd name="connsiteY1" fmla="*/ 85923 h 171720"/>
                <a:gd name="connsiteX2" fmla="*/ 141288 w 151830"/>
                <a:gd name="connsiteY2" fmla="*/ 80002 h 171720"/>
                <a:gd name="connsiteX3" fmla="*/ 12535 w 151830"/>
                <a:gd name="connsiteY3" fmla="*/ 80002 h 171720"/>
                <a:gd name="connsiteX4" fmla="*/ 93917 w 151830"/>
                <a:gd name="connsiteY4" fmla="*/ 11906 h 171720"/>
                <a:gd name="connsiteX5" fmla="*/ 141288 w 151830"/>
                <a:gd name="connsiteY5" fmla="*/ 11906 h 171720"/>
                <a:gd name="connsiteX6" fmla="*/ 151916 w 151830"/>
                <a:gd name="connsiteY6" fmla="*/ 5984 h 171720"/>
                <a:gd name="connsiteX7" fmla="*/ 141288 w 151830"/>
                <a:gd name="connsiteY7" fmla="*/ 63 h 171720"/>
                <a:gd name="connsiteX8" fmla="*/ 93309 w 151830"/>
                <a:gd name="connsiteY8" fmla="*/ 63 h 171720"/>
                <a:gd name="connsiteX9" fmla="*/ 85 w 151830"/>
                <a:gd name="connsiteY9" fmla="*/ 85923 h 171720"/>
                <a:gd name="connsiteX10" fmla="*/ 93309 w 151830"/>
                <a:gd name="connsiteY10" fmla="*/ 171783 h 171720"/>
                <a:gd name="connsiteX11" fmla="*/ 141288 w 151830"/>
                <a:gd name="connsiteY11" fmla="*/ 171783 h 171720"/>
                <a:gd name="connsiteX12" fmla="*/ 151916 w 151830"/>
                <a:gd name="connsiteY12" fmla="*/ 165862 h 171720"/>
                <a:gd name="connsiteX13" fmla="*/ 141288 w 151830"/>
                <a:gd name="connsiteY13" fmla="*/ 159940 h 171720"/>
                <a:gd name="connsiteX14" fmla="*/ 93917 w 151830"/>
                <a:gd name="connsiteY14" fmla="*/ 159940 h 171720"/>
                <a:gd name="connsiteX15" fmla="*/ 12535 w 151830"/>
                <a:gd name="connsiteY15" fmla="*/ 91844 h 171720"/>
                <a:gd name="connsiteX16" fmla="*/ 141288 w 151830"/>
                <a:gd name="connsiteY16" fmla="*/ 91844 h 17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830" h="171720">
                  <a:moveTo>
                    <a:pt x="141288" y="91844"/>
                  </a:moveTo>
                  <a:cubicBezTo>
                    <a:pt x="146450" y="91844"/>
                    <a:pt x="151916" y="91844"/>
                    <a:pt x="151916" y="85923"/>
                  </a:cubicBezTo>
                  <a:cubicBezTo>
                    <a:pt x="151916" y="80002"/>
                    <a:pt x="146450" y="80002"/>
                    <a:pt x="141288" y="80002"/>
                  </a:cubicBezTo>
                  <a:lnTo>
                    <a:pt x="12535" y="80002"/>
                  </a:lnTo>
                  <a:cubicBezTo>
                    <a:pt x="16179" y="40328"/>
                    <a:pt x="51100" y="11906"/>
                    <a:pt x="93917" y="11906"/>
                  </a:cubicBezTo>
                  <a:lnTo>
                    <a:pt x="141288" y="11906"/>
                  </a:lnTo>
                  <a:cubicBezTo>
                    <a:pt x="146450" y="11906"/>
                    <a:pt x="151916" y="11906"/>
                    <a:pt x="151916" y="5984"/>
                  </a:cubicBezTo>
                  <a:cubicBezTo>
                    <a:pt x="151916" y="63"/>
                    <a:pt x="146450" y="63"/>
                    <a:pt x="141288" y="63"/>
                  </a:cubicBezTo>
                  <a:lnTo>
                    <a:pt x="93309" y="63"/>
                  </a:lnTo>
                  <a:cubicBezTo>
                    <a:pt x="41383" y="63"/>
                    <a:pt x="85" y="38552"/>
                    <a:pt x="85" y="85923"/>
                  </a:cubicBezTo>
                  <a:cubicBezTo>
                    <a:pt x="85" y="133294"/>
                    <a:pt x="41383" y="171783"/>
                    <a:pt x="93309" y="171783"/>
                  </a:cubicBezTo>
                  <a:lnTo>
                    <a:pt x="141288" y="171783"/>
                  </a:lnTo>
                  <a:cubicBezTo>
                    <a:pt x="146450" y="171783"/>
                    <a:pt x="151916" y="171783"/>
                    <a:pt x="151916" y="165862"/>
                  </a:cubicBezTo>
                  <a:cubicBezTo>
                    <a:pt x="151916" y="159940"/>
                    <a:pt x="146450" y="159940"/>
                    <a:pt x="141288" y="159940"/>
                  </a:cubicBezTo>
                  <a:lnTo>
                    <a:pt x="93917" y="159940"/>
                  </a:lnTo>
                  <a:cubicBezTo>
                    <a:pt x="51100" y="159940"/>
                    <a:pt x="16179" y="131518"/>
                    <a:pt x="12535" y="91844"/>
                  </a:cubicBezTo>
                  <a:lnTo>
                    <a:pt x="141288" y="91844"/>
                  </a:ln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6" name="Freeform: Shape 15">
              <a:extLst>
                <a:ext uri="{FF2B5EF4-FFF2-40B4-BE49-F238E27FC236}">
                  <a16:creationId xmlns:a16="http://schemas.microsoft.com/office/drawing/2014/main" id="{C9C83A54-F133-DF84-CC56-62B0F9150C76}"/>
                </a:ext>
              </a:extLst>
            </p:cNvPr>
            <p:cNvSpPr/>
            <p:nvPr>
              <p:custDataLst>
                <p:tags r:id="rId4"/>
              </p:custDataLst>
            </p:nvPr>
          </p:nvSpPr>
          <p:spPr>
            <a:xfrm>
              <a:off x="8498120" y="2817640"/>
              <a:ext cx="107799" cy="296069"/>
            </a:xfrm>
            <a:custGeom>
              <a:avLst/>
              <a:gdLst>
                <a:gd name="connsiteX0" fmla="*/ 64167 w 107799"/>
                <a:gd name="connsiteY0" fmla="*/ 39440 h 296069"/>
                <a:gd name="connsiteX1" fmla="*/ 105162 w 107799"/>
                <a:gd name="connsiteY1" fmla="*/ 6576 h 296069"/>
                <a:gd name="connsiteX2" fmla="*/ 107894 w 107799"/>
                <a:gd name="connsiteY2" fmla="*/ 3320 h 296069"/>
                <a:gd name="connsiteX3" fmla="*/ 102125 w 107799"/>
                <a:gd name="connsiteY3" fmla="*/ 63 h 296069"/>
                <a:gd name="connsiteX4" fmla="*/ 43822 w 107799"/>
                <a:gd name="connsiteY4" fmla="*/ 37071 h 296069"/>
                <a:gd name="connsiteX5" fmla="*/ 43822 w 107799"/>
                <a:gd name="connsiteY5" fmla="*/ 104575 h 296069"/>
                <a:gd name="connsiteX6" fmla="*/ 31675 w 107799"/>
                <a:gd name="connsiteY6" fmla="*/ 135367 h 296069"/>
                <a:gd name="connsiteX7" fmla="*/ 2828 w 107799"/>
                <a:gd name="connsiteY7" fmla="*/ 144841 h 296069"/>
                <a:gd name="connsiteX8" fmla="*/ 95 w 107799"/>
                <a:gd name="connsiteY8" fmla="*/ 148098 h 296069"/>
                <a:gd name="connsiteX9" fmla="*/ 4953 w 107799"/>
                <a:gd name="connsiteY9" fmla="*/ 151354 h 296069"/>
                <a:gd name="connsiteX10" fmla="*/ 42911 w 107799"/>
                <a:gd name="connsiteY10" fmla="*/ 177705 h 296069"/>
                <a:gd name="connsiteX11" fmla="*/ 43822 w 107799"/>
                <a:gd name="connsiteY11" fmla="*/ 192212 h 296069"/>
                <a:gd name="connsiteX12" fmla="*/ 43822 w 107799"/>
                <a:gd name="connsiteY12" fmla="*/ 250834 h 296069"/>
                <a:gd name="connsiteX13" fmla="*/ 58398 w 107799"/>
                <a:gd name="connsiteY13" fmla="*/ 283994 h 296069"/>
                <a:gd name="connsiteX14" fmla="*/ 102125 w 107799"/>
                <a:gd name="connsiteY14" fmla="*/ 296133 h 296069"/>
                <a:gd name="connsiteX15" fmla="*/ 107894 w 107799"/>
                <a:gd name="connsiteY15" fmla="*/ 292876 h 296069"/>
                <a:gd name="connsiteX16" fmla="*/ 103036 w 107799"/>
                <a:gd name="connsiteY16" fmla="*/ 289619 h 296069"/>
                <a:gd name="connsiteX17" fmla="*/ 65078 w 107799"/>
                <a:gd name="connsiteY17" fmla="*/ 263861 h 296069"/>
                <a:gd name="connsiteX18" fmla="*/ 64167 w 107799"/>
                <a:gd name="connsiteY18" fmla="*/ 249946 h 296069"/>
                <a:gd name="connsiteX19" fmla="*/ 64167 w 107799"/>
                <a:gd name="connsiteY19" fmla="*/ 187771 h 296069"/>
                <a:gd name="connsiteX20" fmla="*/ 52021 w 107799"/>
                <a:gd name="connsiteY20" fmla="*/ 159644 h 296069"/>
                <a:gd name="connsiteX21" fmla="*/ 28335 w 107799"/>
                <a:gd name="connsiteY21" fmla="*/ 148098 h 296069"/>
                <a:gd name="connsiteX22" fmla="*/ 64167 w 107799"/>
                <a:gd name="connsiteY22" fmla="*/ 110497 h 296069"/>
                <a:gd name="connsiteX23" fmla="*/ 64167 w 107799"/>
                <a:gd name="connsiteY23" fmla="*/ 39440 h 29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7799" h="296069">
                  <a:moveTo>
                    <a:pt x="64167" y="39440"/>
                  </a:moveTo>
                  <a:cubicBezTo>
                    <a:pt x="64167" y="27597"/>
                    <a:pt x="72062" y="8649"/>
                    <a:pt x="105162" y="6576"/>
                  </a:cubicBezTo>
                  <a:cubicBezTo>
                    <a:pt x="106680" y="6280"/>
                    <a:pt x="107894" y="5096"/>
                    <a:pt x="107894" y="3320"/>
                  </a:cubicBezTo>
                  <a:cubicBezTo>
                    <a:pt x="107894" y="63"/>
                    <a:pt x="105465" y="63"/>
                    <a:pt x="102125" y="63"/>
                  </a:cubicBezTo>
                  <a:cubicBezTo>
                    <a:pt x="71759" y="63"/>
                    <a:pt x="44126" y="15162"/>
                    <a:pt x="43822" y="37071"/>
                  </a:cubicBezTo>
                  <a:lnTo>
                    <a:pt x="43822" y="104575"/>
                  </a:lnTo>
                  <a:cubicBezTo>
                    <a:pt x="43822" y="116122"/>
                    <a:pt x="43822" y="125596"/>
                    <a:pt x="31675" y="135367"/>
                  </a:cubicBezTo>
                  <a:cubicBezTo>
                    <a:pt x="21047" y="143953"/>
                    <a:pt x="9508" y="144545"/>
                    <a:pt x="2828" y="144841"/>
                  </a:cubicBezTo>
                  <a:cubicBezTo>
                    <a:pt x="1309" y="145137"/>
                    <a:pt x="95" y="146321"/>
                    <a:pt x="95" y="148098"/>
                  </a:cubicBezTo>
                  <a:cubicBezTo>
                    <a:pt x="95" y="151058"/>
                    <a:pt x="1917" y="151058"/>
                    <a:pt x="4953" y="151354"/>
                  </a:cubicBezTo>
                  <a:cubicBezTo>
                    <a:pt x="24995" y="152539"/>
                    <a:pt x="39571" y="163197"/>
                    <a:pt x="42911" y="177705"/>
                  </a:cubicBezTo>
                  <a:cubicBezTo>
                    <a:pt x="43822" y="180961"/>
                    <a:pt x="43822" y="181554"/>
                    <a:pt x="43822" y="192212"/>
                  </a:cubicBezTo>
                  <a:lnTo>
                    <a:pt x="43822" y="250834"/>
                  </a:lnTo>
                  <a:cubicBezTo>
                    <a:pt x="43822" y="263269"/>
                    <a:pt x="43822" y="272743"/>
                    <a:pt x="58398" y="283994"/>
                  </a:cubicBezTo>
                  <a:cubicBezTo>
                    <a:pt x="70240" y="292876"/>
                    <a:pt x="90282" y="296133"/>
                    <a:pt x="102125" y="296133"/>
                  </a:cubicBezTo>
                  <a:cubicBezTo>
                    <a:pt x="105465" y="296133"/>
                    <a:pt x="107894" y="296133"/>
                    <a:pt x="107894" y="292876"/>
                  </a:cubicBezTo>
                  <a:cubicBezTo>
                    <a:pt x="107894" y="289915"/>
                    <a:pt x="106073" y="289915"/>
                    <a:pt x="103036" y="289619"/>
                  </a:cubicBezTo>
                  <a:cubicBezTo>
                    <a:pt x="83905" y="288435"/>
                    <a:pt x="69026" y="278960"/>
                    <a:pt x="65078" y="263861"/>
                  </a:cubicBezTo>
                  <a:cubicBezTo>
                    <a:pt x="64167" y="261196"/>
                    <a:pt x="64167" y="260604"/>
                    <a:pt x="64167" y="249946"/>
                  </a:cubicBezTo>
                  <a:lnTo>
                    <a:pt x="64167" y="187771"/>
                  </a:lnTo>
                  <a:cubicBezTo>
                    <a:pt x="64167" y="174152"/>
                    <a:pt x="61738" y="169119"/>
                    <a:pt x="52021" y="159644"/>
                  </a:cubicBezTo>
                  <a:cubicBezTo>
                    <a:pt x="45644" y="153427"/>
                    <a:pt x="36838" y="150466"/>
                    <a:pt x="28335" y="148098"/>
                  </a:cubicBezTo>
                  <a:cubicBezTo>
                    <a:pt x="53235" y="141288"/>
                    <a:pt x="64167" y="127669"/>
                    <a:pt x="64167" y="110497"/>
                  </a:cubicBezTo>
                  <a:lnTo>
                    <a:pt x="64167" y="39440"/>
                  </a:ln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7" name="Freeform: Shape 16">
              <a:extLst>
                <a:ext uri="{FF2B5EF4-FFF2-40B4-BE49-F238E27FC236}">
                  <a16:creationId xmlns:a16="http://schemas.microsoft.com/office/drawing/2014/main" id="{3D8D01F8-BE72-6827-BCA9-AAF74BD17A40}"/>
                </a:ext>
              </a:extLst>
            </p:cNvPr>
            <p:cNvSpPr/>
            <p:nvPr>
              <p:custDataLst>
                <p:tags r:id="rId5"/>
              </p:custDataLst>
            </p:nvPr>
          </p:nvSpPr>
          <p:spPr>
            <a:xfrm>
              <a:off x="8640841" y="2842509"/>
              <a:ext cx="126019" cy="203695"/>
            </a:xfrm>
            <a:custGeom>
              <a:avLst/>
              <a:gdLst>
                <a:gd name="connsiteX0" fmla="*/ 27429 w 126019"/>
                <a:gd name="connsiteY0" fmla="*/ 100134 h 203695"/>
                <a:gd name="connsiteX1" fmla="*/ 27429 w 126019"/>
                <a:gd name="connsiteY1" fmla="*/ 93029 h 203695"/>
                <a:gd name="connsiteX2" fmla="*/ 80570 w 126019"/>
                <a:gd name="connsiteY2" fmla="*/ 7465 h 203695"/>
                <a:gd name="connsiteX3" fmla="*/ 107292 w 126019"/>
                <a:gd name="connsiteY3" fmla="*/ 19307 h 203695"/>
                <a:gd name="connsiteX4" fmla="*/ 90591 w 126019"/>
                <a:gd name="connsiteY4" fmla="*/ 32630 h 203695"/>
                <a:gd name="connsiteX5" fmla="*/ 104559 w 126019"/>
                <a:gd name="connsiteY5" fmla="*/ 46250 h 203695"/>
                <a:gd name="connsiteX6" fmla="*/ 118528 w 126019"/>
                <a:gd name="connsiteY6" fmla="*/ 32038 h 203695"/>
                <a:gd name="connsiteX7" fmla="*/ 79963 w 126019"/>
                <a:gd name="connsiteY7" fmla="*/ 63 h 203695"/>
                <a:gd name="connsiteX8" fmla="*/ 100 w 126019"/>
                <a:gd name="connsiteY8" fmla="*/ 103687 h 203695"/>
                <a:gd name="connsiteX9" fmla="*/ 63565 w 126019"/>
                <a:gd name="connsiteY9" fmla="*/ 203759 h 203695"/>
                <a:gd name="connsiteX10" fmla="*/ 126119 w 126019"/>
                <a:gd name="connsiteY10" fmla="*/ 136847 h 203695"/>
                <a:gd name="connsiteX11" fmla="*/ 65387 w 126019"/>
                <a:gd name="connsiteY11" fmla="*/ 70823 h 203695"/>
                <a:gd name="connsiteX12" fmla="*/ 27429 w 126019"/>
                <a:gd name="connsiteY12" fmla="*/ 100134 h 203695"/>
                <a:gd name="connsiteX13" fmla="*/ 63565 w 126019"/>
                <a:gd name="connsiteY13" fmla="*/ 195469 h 203695"/>
                <a:gd name="connsiteX14" fmla="*/ 33502 w 126019"/>
                <a:gd name="connsiteY14" fmla="*/ 173264 h 203695"/>
                <a:gd name="connsiteX15" fmla="*/ 28037 w 126019"/>
                <a:gd name="connsiteY15" fmla="*/ 130333 h 203695"/>
                <a:gd name="connsiteX16" fmla="*/ 65083 w 126019"/>
                <a:gd name="connsiteY16" fmla="*/ 77633 h 203695"/>
                <a:gd name="connsiteX17" fmla="*/ 93324 w 126019"/>
                <a:gd name="connsiteY17" fmla="*/ 95989 h 203695"/>
                <a:gd name="connsiteX18" fmla="*/ 98790 w 126019"/>
                <a:gd name="connsiteY18" fmla="*/ 136551 h 203695"/>
                <a:gd name="connsiteX19" fmla="*/ 93627 w 126019"/>
                <a:gd name="connsiteY19" fmla="*/ 176224 h 203695"/>
                <a:gd name="connsiteX20" fmla="*/ 63565 w 126019"/>
                <a:gd name="connsiteY20" fmla="*/ 195469 h 20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6019" h="203695">
                  <a:moveTo>
                    <a:pt x="27429" y="100134"/>
                  </a:moveTo>
                  <a:lnTo>
                    <a:pt x="27429" y="93029"/>
                  </a:lnTo>
                  <a:cubicBezTo>
                    <a:pt x="27429" y="18123"/>
                    <a:pt x="65083" y="7465"/>
                    <a:pt x="80570" y="7465"/>
                  </a:cubicBezTo>
                  <a:cubicBezTo>
                    <a:pt x="87858" y="7465"/>
                    <a:pt x="100612" y="9241"/>
                    <a:pt x="107292" y="19307"/>
                  </a:cubicBezTo>
                  <a:cubicBezTo>
                    <a:pt x="102737" y="19307"/>
                    <a:pt x="90591" y="19307"/>
                    <a:pt x="90591" y="32630"/>
                  </a:cubicBezTo>
                  <a:cubicBezTo>
                    <a:pt x="90591" y="41809"/>
                    <a:pt x="97879" y="46250"/>
                    <a:pt x="104559" y="46250"/>
                  </a:cubicBezTo>
                  <a:cubicBezTo>
                    <a:pt x="109418" y="46250"/>
                    <a:pt x="118528" y="43585"/>
                    <a:pt x="118528" y="32038"/>
                  </a:cubicBezTo>
                  <a:cubicBezTo>
                    <a:pt x="118528" y="14274"/>
                    <a:pt x="105167" y="63"/>
                    <a:pt x="79963" y="63"/>
                  </a:cubicBezTo>
                  <a:cubicBezTo>
                    <a:pt x="41094" y="63"/>
                    <a:pt x="100" y="38256"/>
                    <a:pt x="100" y="103687"/>
                  </a:cubicBezTo>
                  <a:cubicBezTo>
                    <a:pt x="100" y="182738"/>
                    <a:pt x="35324" y="203759"/>
                    <a:pt x="63565" y="203759"/>
                  </a:cubicBezTo>
                  <a:cubicBezTo>
                    <a:pt x="97271" y="203759"/>
                    <a:pt x="126119" y="175928"/>
                    <a:pt x="126119" y="136847"/>
                  </a:cubicBezTo>
                  <a:cubicBezTo>
                    <a:pt x="126119" y="99246"/>
                    <a:pt x="99093" y="70823"/>
                    <a:pt x="65387" y="70823"/>
                  </a:cubicBezTo>
                  <a:cubicBezTo>
                    <a:pt x="44738" y="70823"/>
                    <a:pt x="33502" y="85923"/>
                    <a:pt x="27429" y="100134"/>
                  </a:cubicBezTo>
                  <a:close/>
                  <a:moveTo>
                    <a:pt x="63565" y="195469"/>
                  </a:moveTo>
                  <a:cubicBezTo>
                    <a:pt x="44434" y="195469"/>
                    <a:pt x="35324" y="177705"/>
                    <a:pt x="33502" y="173264"/>
                  </a:cubicBezTo>
                  <a:cubicBezTo>
                    <a:pt x="28037" y="159348"/>
                    <a:pt x="28037" y="135663"/>
                    <a:pt x="28037" y="130333"/>
                  </a:cubicBezTo>
                  <a:cubicBezTo>
                    <a:pt x="28037" y="107240"/>
                    <a:pt x="37754" y="77633"/>
                    <a:pt x="65083" y="77633"/>
                  </a:cubicBezTo>
                  <a:cubicBezTo>
                    <a:pt x="69942" y="77633"/>
                    <a:pt x="83910" y="77633"/>
                    <a:pt x="93324" y="95989"/>
                  </a:cubicBezTo>
                  <a:cubicBezTo>
                    <a:pt x="98790" y="106944"/>
                    <a:pt x="98790" y="122043"/>
                    <a:pt x="98790" y="136551"/>
                  </a:cubicBezTo>
                  <a:cubicBezTo>
                    <a:pt x="98790" y="150762"/>
                    <a:pt x="98790" y="165566"/>
                    <a:pt x="93627" y="176224"/>
                  </a:cubicBezTo>
                  <a:cubicBezTo>
                    <a:pt x="84518" y="193988"/>
                    <a:pt x="70549" y="195469"/>
                    <a:pt x="63565" y="195469"/>
                  </a:cubicBez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8" name="Freeform: Shape 17">
              <a:extLst>
                <a:ext uri="{FF2B5EF4-FFF2-40B4-BE49-F238E27FC236}">
                  <a16:creationId xmlns:a16="http://schemas.microsoft.com/office/drawing/2014/main" id="{BA886487-0CBE-8A89-C618-14347665208C}"/>
                </a:ext>
              </a:extLst>
            </p:cNvPr>
            <p:cNvSpPr/>
            <p:nvPr>
              <p:custDataLst>
                <p:tags r:id="rId6"/>
              </p:custDataLst>
            </p:nvPr>
          </p:nvSpPr>
          <p:spPr>
            <a:xfrm>
              <a:off x="8806033" y="3008308"/>
              <a:ext cx="35528" cy="88524"/>
            </a:xfrm>
            <a:custGeom>
              <a:avLst/>
              <a:gdLst>
                <a:gd name="connsiteX0" fmla="*/ 35633 w 35528"/>
                <a:gd name="connsiteY0" fmla="*/ 31150 h 88524"/>
                <a:gd name="connsiteX1" fmla="*/ 16199 w 35528"/>
                <a:gd name="connsiteY1" fmla="*/ 63 h 88524"/>
                <a:gd name="connsiteX2" fmla="*/ 105 w 35528"/>
                <a:gd name="connsiteY2" fmla="*/ 15754 h 88524"/>
                <a:gd name="connsiteX3" fmla="*/ 16199 w 35528"/>
                <a:gd name="connsiteY3" fmla="*/ 31446 h 88524"/>
                <a:gd name="connsiteX4" fmla="*/ 26827 w 35528"/>
                <a:gd name="connsiteY4" fmla="*/ 27597 h 88524"/>
                <a:gd name="connsiteX5" fmla="*/ 28345 w 35528"/>
                <a:gd name="connsiteY5" fmla="*/ 26709 h 88524"/>
                <a:gd name="connsiteX6" fmla="*/ 28953 w 35528"/>
                <a:gd name="connsiteY6" fmla="*/ 31150 h 88524"/>
                <a:gd name="connsiteX7" fmla="*/ 8304 w 35528"/>
                <a:gd name="connsiteY7" fmla="*/ 80594 h 88524"/>
                <a:gd name="connsiteX8" fmla="*/ 4963 w 35528"/>
                <a:gd name="connsiteY8" fmla="*/ 85331 h 88524"/>
                <a:gd name="connsiteX9" fmla="*/ 8000 w 35528"/>
                <a:gd name="connsiteY9" fmla="*/ 88588 h 88524"/>
                <a:gd name="connsiteX10" fmla="*/ 35633 w 35528"/>
                <a:gd name="connsiteY10" fmla="*/ 31150 h 8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28" h="88524">
                  <a:moveTo>
                    <a:pt x="35633" y="31150"/>
                  </a:moveTo>
                  <a:cubicBezTo>
                    <a:pt x="35633" y="11609"/>
                    <a:pt x="28042" y="63"/>
                    <a:pt x="16199" y="63"/>
                  </a:cubicBezTo>
                  <a:cubicBezTo>
                    <a:pt x="6178" y="63"/>
                    <a:pt x="105" y="7465"/>
                    <a:pt x="105" y="15754"/>
                  </a:cubicBezTo>
                  <a:cubicBezTo>
                    <a:pt x="105" y="23748"/>
                    <a:pt x="6178" y="31446"/>
                    <a:pt x="16199" y="31446"/>
                  </a:cubicBezTo>
                  <a:cubicBezTo>
                    <a:pt x="19843" y="31446"/>
                    <a:pt x="23790" y="30262"/>
                    <a:pt x="26827" y="27597"/>
                  </a:cubicBezTo>
                  <a:cubicBezTo>
                    <a:pt x="27738" y="27005"/>
                    <a:pt x="28042" y="26709"/>
                    <a:pt x="28345" y="26709"/>
                  </a:cubicBezTo>
                  <a:cubicBezTo>
                    <a:pt x="28649" y="26709"/>
                    <a:pt x="28953" y="27005"/>
                    <a:pt x="28953" y="31150"/>
                  </a:cubicBezTo>
                  <a:cubicBezTo>
                    <a:pt x="28953" y="53059"/>
                    <a:pt x="18324" y="70823"/>
                    <a:pt x="8304" y="80594"/>
                  </a:cubicBezTo>
                  <a:cubicBezTo>
                    <a:pt x="4963" y="83851"/>
                    <a:pt x="4963" y="84443"/>
                    <a:pt x="4963" y="85331"/>
                  </a:cubicBezTo>
                  <a:cubicBezTo>
                    <a:pt x="4963" y="87403"/>
                    <a:pt x="6482" y="88588"/>
                    <a:pt x="8000" y="88588"/>
                  </a:cubicBezTo>
                  <a:cubicBezTo>
                    <a:pt x="11340" y="88588"/>
                    <a:pt x="35633" y="65790"/>
                    <a:pt x="35633" y="31150"/>
                  </a:cubicBez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9" name="Freeform: Shape 18">
              <a:extLst>
                <a:ext uri="{FF2B5EF4-FFF2-40B4-BE49-F238E27FC236}">
                  <a16:creationId xmlns:a16="http://schemas.microsoft.com/office/drawing/2014/main" id="{6E506B72-C328-7EF4-388C-2F5C52D1C829}"/>
                </a:ext>
              </a:extLst>
            </p:cNvPr>
            <p:cNvSpPr/>
            <p:nvPr>
              <p:custDataLst>
                <p:tags r:id="rId7"/>
              </p:custDataLst>
            </p:nvPr>
          </p:nvSpPr>
          <p:spPr>
            <a:xfrm>
              <a:off x="8941904" y="2842509"/>
              <a:ext cx="100208" cy="197182"/>
            </a:xfrm>
            <a:custGeom>
              <a:avLst/>
              <a:gdLst>
                <a:gd name="connsiteX0" fmla="*/ 62360 w 100208"/>
                <a:gd name="connsiteY0" fmla="*/ 7761 h 197182"/>
                <a:gd name="connsiteX1" fmla="*/ 55375 w 100208"/>
                <a:gd name="connsiteY1" fmla="*/ 63 h 197182"/>
                <a:gd name="connsiteX2" fmla="*/ 109 w 100208"/>
                <a:gd name="connsiteY2" fmla="*/ 19011 h 197182"/>
                <a:gd name="connsiteX3" fmla="*/ 109 w 100208"/>
                <a:gd name="connsiteY3" fmla="*/ 28189 h 197182"/>
                <a:gd name="connsiteX4" fmla="*/ 39889 w 100208"/>
                <a:gd name="connsiteY4" fmla="*/ 20492 h 197182"/>
                <a:gd name="connsiteX5" fmla="*/ 39889 w 100208"/>
                <a:gd name="connsiteY5" fmla="*/ 173856 h 197182"/>
                <a:gd name="connsiteX6" fmla="*/ 11648 w 100208"/>
                <a:gd name="connsiteY6" fmla="*/ 188067 h 197182"/>
                <a:gd name="connsiteX7" fmla="*/ 1931 w 100208"/>
                <a:gd name="connsiteY7" fmla="*/ 188067 h 197182"/>
                <a:gd name="connsiteX8" fmla="*/ 1931 w 100208"/>
                <a:gd name="connsiteY8" fmla="*/ 197245 h 197182"/>
                <a:gd name="connsiteX9" fmla="*/ 51124 w 100208"/>
                <a:gd name="connsiteY9" fmla="*/ 196357 h 197182"/>
                <a:gd name="connsiteX10" fmla="*/ 100317 w 100208"/>
                <a:gd name="connsiteY10" fmla="*/ 197245 h 197182"/>
                <a:gd name="connsiteX11" fmla="*/ 100317 w 100208"/>
                <a:gd name="connsiteY11" fmla="*/ 188067 h 197182"/>
                <a:gd name="connsiteX12" fmla="*/ 90600 w 100208"/>
                <a:gd name="connsiteY12" fmla="*/ 188067 h 197182"/>
                <a:gd name="connsiteX13" fmla="*/ 62360 w 100208"/>
                <a:gd name="connsiteY13" fmla="*/ 173856 h 197182"/>
                <a:gd name="connsiteX14" fmla="*/ 62360 w 100208"/>
                <a:gd name="connsiteY14" fmla="*/ 7761 h 19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208" h="197182">
                  <a:moveTo>
                    <a:pt x="62360" y="7761"/>
                  </a:moveTo>
                  <a:cubicBezTo>
                    <a:pt x="62360" y="655"/>
                    <a:pt x="62360" y="63"/>
                    <a:pt x="55375" y="63"/>
                  </a:cubicBezTo>
                  <a:cubicBezTo>
                    <a:pt x="36548" y="19011"/>
                    <a:pt x="9826" y="19011"/>
                    <a:pt x="109" y="19011"/>
                  </a:cubicBezTo>
                  <a:lnTo>
                    <a:pt x="109" y="28189"/>
                  </a:lnTo>
                  <a:cubicBezTo>
                    <a:pt x="6182" y="28189"/>
                    <a:pt x="24098" y="28189"/>
                    <a:pt x="39889" y="20492"/>
                  </a:cubicBezTo>
                  <a:lnTo>
                    <a:pt x="39889" y="173856"/>
                  </a:lnTo>
                  <a:cubicBezTo>
                    <a:pt x="39889" y="184514"/>
                    <a:pt x="38978" y="188067"/>
                    <a:pt x="11648" y="188067"/>
                  </a:cubicBezTo>
                  <a:lnTo>
                    <a:pt x="1931" y="188067"/>
                  </a:lnTo>
                  <a:lnTo>
                    <a:pt x="1931" y="197245"/>
                  </a:lnTo>
                  <a:cubicBezTo>
                    <a:pt x="12559" y="196357"/>
                    <a:pt x="38978" y="196357"/>
                    <a:pt x="51124" y="196357"/>
                  </a:cubicBezTo>
                  <a:cubicBezTo>
                    <a:pt x="63271" y="196357"/>
                    <a:pt x="89689" y="196357"/>
                    <a:pt x="100317" y="197245"/>
                  </a:cubicBezTo>
                  <a:lnTo>
                    <a:pt x="100317" y="188067"/>
                  </a:lnTo>
                  <a:lnTo>
                    <a:pt x="90600" y="188067"/>
                  </a:lnTo>
                  <a:cubicBezTo>
                    <a:pt x="63271" y="188067"/>
                    <a:pt x="62360" y="184810"/>
                    <a:pt x="62360" y="173856"/>
                  </a:cubicBezTo>
                  <a:lnTo>
                    <a:pt x="62360" y="7761"/>
                  </a:ln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0" name="Freeform: Shape 19">
              <a:extLst>
                <a:ext uri="{FF2B5EF4-FFF2-40B4-BE49-F238E27FC236}">
                  <a16:creationId xmlns:a16="http://schemas.microsoft.com/office/drawing/2014/main" id="{9B37C1EC-CF68-0AAF-1206-B126BBDD1277}"/>
                </a:ext>
              </a:extLst>
            </p:cNvPr>
            <p:cNvSpPr/>
            <p:nvPr>
              <p:custDataLst>
                <p:tags r:id="rId8"/>
              </p:custDataLst>
            </p:nvPr>
          </p:nvSpPr>
          <p:spPr>
            <a:xfrm>
              <a:off x="9081893" y="2842509"/>
              <a:ext cx="121160" cy="203695"/>
            </a:xfrm>
            <a:custGeom>
              <a:avLst/>
              <a:gdLst>
                <a:gd name="connsiteX0" fmla="*/ 121275 w 121160"/>
                <a:gd name="connsiteY0" fmla="*/ 137735 h 203695"/>
                <a:gd name="connsiteX1" fmla="*/ 63579 w 121160"/>
                <a:gd name="connsiteY1" fmla="*/ 72896 h 203695"/>
                <a:gd name="connsiteX2" fmla="*/ 25014 w 121160"/>
                <a:gd name="connsiteY2" fmla="*/ 87995 h 203695"/>
                <a:gd name="connsiteX3" fmla="*/ 25014 w 121160"/>
                <a:gd name="connsiteY3" fmla="*/ 30262 h 203695"/>
                <a:gd name="connsiteX4" fmla="*/ 50826 w 121160"/>
                <a:gd name="connsiteY4" fmla="*/ 34111 h 203695"/>
                <a:gd name="connsiteX5" fmla="*/ 109432 w 121160"/>
                <a:gd name="connsiteY5" fmla="*/ 3320 h 203695"/>
                <a:gd name="connsiteX6" fmla="*/ 106396 w 121160"/>
                <a:gd name="connsiteY6" fmla="*/ 63 h 203695"/>
                <a:gd name="connsiteX7" fmla="*/ 103966 w 121160"/>
                <a:gd name="connsiteY7" fmla="*/ 951 h 203695"/>
                <a:gd name="connsiteX8" fmla="*/ 62668 w 121160"/>
                <a:gd name="connsiteY8" fmla="*/ 9537 h 203695"/>
                <a:gd name="connsiteX9" fmla="*/ 22281 w 121160"/>
                <a:gd name="connsiteY9" fmla="*/ 1247 h 203695"/>
                <a:gd name="connsiteX10" fmla="*/ 18637 w 121160"/>
                <a:gd name="connsiteY10" fmla="*/ 359 h 203695"/>
                <a:gd name="connsiteX11" fmla="*/ 15601 w 121160"/>
                <a:gd name="connsiteY11" fmla="*/ 7465 h 203695"/>
                <a:gd name="connsiteX12" fmla="*/ 15601 w 121160"/>
                <a:gd name="connsiteY12" fmla="*/ 95101 h 203695"/>
                <a:gd name="connsiteX13" fmla="*/ 19852 w 121160"/>
                <a:gd name="connsiteY13" fmla="*/ 102799 h 203695"/>
                <a:gd name="connsiteX14" fmla="*/ 23800 w 121160"/>
                <a:gd name="connsiteY14" fmla="*/ 100134 h 203695"/>
                <a:gd name="connsiteX15" fmla="*/ 62972 w 121160"/>
                <a:gd name="connsiteY15" fmla="*/ 79409 h 203695"/>
                <a:gd name="connsiteX16" fmla="*/ 88783 w 121160"/>
                <a:gd name="connsiteY16" fmla="*/ 98358 h 203695"/>
                <a:gd name="connsiteX17" fmla="*/ 94249 w 121160"/>
                <a:gd name="connsiteY17" fmla="*/ 135663 h 203695"/>
                <a:gd name="connsiteX18" fmla="*/ 86961 w 121160"/>
                <a:gd name="connsiteY18" fmla="*/ 176224 h 203695"/>
                <a:gd name="connsiteX19" fmla="*/ 54469 w 121160"/>
                <a:gd name="connsiteY19" fmla="*/ 195469 h 203695"/>
                <a:gd name="connsiteX20" fmla="*/ 9831 w 121160"/>
                <a:gd name="connsiteY20" fmla="*/ 162309 h 203695"/>
                <a:gd name="connsiteX21" fmla="*/ 14993 w 121160"/>
                <a:gd name="connsiteY21" fmla="*/ 162901 h 203695"/>
                <a:gd name="connsiteX22" fmla="*/ 30177 w 121160"/>
                <a:gd name="connsiteY22" fmla="*/ 148394 h 203695"/>
                <a:gd name="connsiteX23" fmla="*/ 14993 w 121160"/>
                <a:gd name="connsiteY23" fmla="*/ 133886 h 203695"/>
                <a:gd name="connsiteX24" fmla="*/ 114 w 121160"/>
                <a:gd name="connsiteY24" fmla="*/ 149578 h 203695"/>
                <a:gd name="connsiteX25" fmla="*/ 55077 w 121160"/>
                <a:gd name="connsiteY25" fmla="*/ 203759 h 203695"/>
                <a:gd name="connsiteX26" fmla="*/ 121275 w 121160"/>
                <a:gd name="connsiteY26" fmla="*/ 137735 h 20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160" h="203695">
                  <a:moveTo>
                    <a:pt x="121275" y="137735"/>
                  </a:moveTo>
                  <a:cubicBezTo>
                    <a:pt x="121275" y="102503"/>
                    <a:pt x="96375" y="72896"/>
                    <a:pt x="63579" y="72896"/>
                  </a:cubicBezTo>
                  <a:cubicBezTo>
                    <a:pt x="49004" y="72896"/>
                    <a:pt x="35946" y="77633"/>
                    <a:pt x="25014" y="87995"/>
                  </a:cubicBezTo>
                  <a:lnTo>
                    <a:pt x="25014" y="30262"/>
                  </a:lnTo>
                  <a:cubicBezTo>
                    <a:pt x="31088" y="32038"/>
                    <a:pt x="41108" y="34111"/>
                    <a:pt x="50826" y="34111"/>
                  </a:cubicBezTo>
                  <a:cubicBezTo>
                    <a:pt x="88176" y="34111"/>
                    <a:pt x="109432" y="7168"/>
                    <a:pt x="109432" y="3320"/>
                  </a:cubicBezTo>
                  <a:cubicBezTo>
                    <a:pt x="109432" y="1543"/>
                    <a:pt x="108521" y="63"/>
                    <a:pt x="106396" y="63"/>
                  </a:cubicBezTo>
                  <a:cubicBezTo>
                    <a:pt x="106092" y="63"/>
                    <a:pt x="105485" y="63"/>
                    <a:pt x="103966" y="951"/>
                  </a:cubicBezTo>
                  <a:cubicBezTo>
                    <a:pt x="97893" y="3616"/>
                    <a:pt x="83014" y="9537"/>
                    <a:pt x="62668" y="9537"/>
                  </a:cubicBezTo>
                  <a:cubicBezTo>
                    <a:pt x="50522" y="9537"/>
                    <a:pt x="36553" y="7465"/>
                    <a:pt x="22281" y="1247"/>
                  </a:cubicBezTo>
                  <a:cubicBezTo>
                    <a:pt x="19852" y="359"/>
                    <a:pt x="19245" y="359"/>
                    <a:pt x="18637" y="359"/>
                  </a:cubicBezTo>
                  <a:cubicBezTo>
                    <a:pt x="15601" y="359"/>
                    <a:pt x="15601" y="2727"/>
                    <a:pt x="15601" y="7465"/>
                  </a:cubicBezTo>
                  <a:lnTo>
                    <a:pt x="15601" y="95101"/>
                  </a:lnTo>
                  <a:cubicBezTo>
                    <a:pt x="15601" y="100430"/>
                    <a:pt x="15601" y="102799"/>
                    <a:pt x="19852" y="102799"/>
                  </a:cubicBezTo>
                  <a:cubicBezTo>
                    <a:pt x="21978" y="102799"/>
                    <a:pt x="22585" y="101911"/>
                    <a:pt x="23800" y="100134"/>
                  </a:cubicBezTo>
                  <a:cubicBezTo>
                    <a:pt x="27140" y="95397"/>
                    <a:pt x="38375" y="79409"/>
                    <a:pt x="62972" y="79409"/>
                  </a:cubicBezTo>
                  <a:cubicBezTo>
                    <a:pt x="78762" y="79409"/>
                    <a:pt x="86354" y="93029"/>
                    <a:pt x="88783" y="98358"/>
                  </a:cubicBezTo>
                  <a:cubicBezTo>
                    <a:pt x="93642" y="109312"/>
                    <a:pt x="94249" y="120859"/>
                    <a:pt x="94249" y="135663"/>
                  </a:cubicBezTo>
                  <a:cubicBezTo>
                    <a:pt x="94249" y="146025"/>
                    <a:pt x="94249" y="163789"/>
                    <a:pt x="86961" y="176224"/>
                  </a:cubicBezTo>
                  <a:cubicBezTo>
                    <a:pt x="79673" y="187771"/>
                    <a:pt x="68438" y="195469"/>
                    <a:pt x="54469" y="195469"/>
                  </a:cubicBezTo>
                  <a:cubicBezTo>
                    <a:pt x="32302" y="195469"/>
                    <a:pt x="14993" y="179777"/>
                    <a:pt x="9831" y="162309"/>
                  </a:cubicBezTo>
                  <a:cubicBezTo>
                    <a:pt x="10742" y="162605"/>
                    <a:pt x="11653" y="162901"/>
                    <a:pt x="14993" y="162901"/>
                  </a:cubicBezTo>
                  <a:cubicBezTo>
                    <a:pt x="25014" y="162901"/>
                    <a:pt x="30177" y="155499"/>
                    <a:pt x="30177" y="148394"/>
                  </a:cubicBezTo>
                  <a:cubicBezTo>
                    <a:pt x="30177" y="141288"/>
                    <a:pt x="25014" y="133886"/>
                    <a:pt x="14993" y="133886"/>
                  </a:cubicBezTo>
                  <a:cubicBezTo>
                    <a:pt x="10742" y="133886"/>
                    <a:pt x="114" y="135959"/>
                    <a:pt x="114" y="149578"/>
                  </a:cubicBezTo>
                  <a:cubicBezTo>
                    <a:pt x="114" y="175040"/>
                    <a:pt x="21067" y="203759"/>
                    <a:pt x="55077" y="203759"/>
                  </a:cubicBezTo>
                  <a:cubicBezTo>
                    <a:pt x="90302" y="203759"/>
                    <a:pt x="121275" y="175336"/>
                    <a:pt x="121275" y="137735"/>
                  </a:cubicBez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1" name="Freeform: Shape 20">
              <a:extLst>
                <a:ext uri="{FF2B5EF4-FFF2-40B4-BE49-F238E27FC236}">
                  <a16:creationId xmlns:a16="http://schemas.microsoft.com/office/drawing/2014/main" id="{A492D390-66EC-4BC3-FF74-5CA52B629E0D}"/>
                </a:ext>
              </a:extLst>
            </p:cNvPr>
            <p:cNvSpPr/>
            <p:nvPr>
              <p:custDataLst>
                <p:tags r:id="rId9"/>
              </p:custDataLst>
            </p:nvPr>
          </p:nvSpPr>
          <p:spPr>
            <a:xfrm>
              <a:off x="9240404" y="2817640"/>
              <a:ext cx="107799" cy="296069"/>
            </a:xfrm>
            <a:custGeom>
              <a:avLst/>
              <a:gdLst>
                <a:gd name="connsiteX0" fmla="*/ 43846 w 107799"/>
                <a:gd name="connsiteY0" fmla="*/ 256755 h 296069"/>
                <a:gd name="connsiteX1" fmla="*/ 2852 w 107799"/>
                <a:gd name="connsiteY1" fmla="*/ 289619 h 296069"/>
                <a:gd name="connsiteX2" fmla="*/ 119 w 107799"/>
                <a:gd name="connsiteY2" fmla="*/ 292876 h 296069"/>
                <a:gd name="connsiteX3" fmla="*/ 6192 w 107799"/>
                <a:gd name="connsiteY3" fmla="*/ 296133 h 296069"/>
                <a:gd name="connsiteX4" fmla="*/ 64192 w 107799"/>
                <a:gd name="connsiteY4" fmla="*/ 259124 h 296069"/>
                <a:gd name="connsiteX5" fmla="*/ 64192 w 107799"/>
                <a:gd name="connsiteY5" fmla="*/ 191620 h 296069"/>
                <a:gd name="connsiteX6" fmla="*/ 76338 w 107799"/>
                <a:gd name="connsiteY6" fmla="*/ 160829 h 296069"/>
                <a:gd name="connsiteX7" fmla="*/ 105186 w 107799"/>
                <a:gd name="connsiteY7" fmla="*/ 151354 h 296069"/>
                <a:gd name="connsiteX8" fmla="*/ 107919 w 107799"/>
                <a:gd name="connsiteY8" fmla="*/ 148098 h 296069"/>
                <a:gd name="connsiteX9" fmla="*/ 103060 w 107799"/>
                <a:gd name="connsiteY9" fmla="*/ 144841 h 296069"/>
                <a:gd name="connsiteX10" fmla="*/ 65103 w 107799"/>
                <a:gd name="connsiteY10" fmla="*/ 118491 h 296069"/>
                <a:gd name="connsiteX11" fmla="*/ 64192 w 107799"/>
                <a:gd name="connsiteY11" fmla="*/ 103983 h 296069"/>
                <a:gd name="connsiteX12" fmla="*/ 64192 w 107799"/>
                <a:gd name="connsiteY12" fmla="*/ 45361 h 296069"/>
                <a:gd name="connsiteX13" fmla="*/ 49616 w 107799"/>
                <a:gd name="connsiteY13" fmla="*/ 12202 h 296069"/>
                <a:gd name="connsiteX14" fmla="*/ 6192 w 107799"/>
                <a:gd name="connsiteY14" fmla="*/ 63 h 296069"/>
                <a:gd name="connsiteX15" fmla="*/ 119 w 107799"/>
                <a:gd name="connsiteY15" fmla="*/ 3320 h 296069"/>
                <a:gd name="connsiteX16" fmla="*/ 4978 w 107799"/>
                <a:gd name="connsiteY16" fmla="*/ 6576 h 296069"/>
                <a:gd name="connsiteX17" fmla="*/ 42935 w 107799"/>
                <a:gd name="connsiteY17" fmla="*/ 32334 h 296069"/>
                <a:gd name="connsiteX18" fmla="*/ 43846 w 107799"/>
                <a:gd name="connsiteY18" fmla="*/ 46250 h 296069"/>
                <a:gd name="connsiteX19" fmla="*/ 43846 w 107799"/>
                <a:gd name="connsiteY19" fmla="*/ 108424 h 296069"/>
                <a:gd name="connsiteX20" fmla="*/ 55993 w 107799"/>
                <a:gd name="connsiteY20" fmla="*/ 136551 h 296069"/>
                <a:gd name="connsiteX21" fmla="*/ 79678 w 107799"/>
                <a:gd name="connsiteY21" fmla="*/ 148098 h 296069"/>
                <a:gd name="connsiteX22" fmla="*/ 43846 w 107799"/>
                <a:gd name="connsiteY22" fmla="*/ 185698 h 296069"/>
                <a:gd name="connsiteX23" fmla="*/ 43846 w 107799"/>
                <a:gd name="connsiteY23" fmla="*/ 256755 h 29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7799" h="296069">
                  <a:moveTo>
                    <a:pt x="43846" y="256755"/>
                  </a:moveTo>
                  <a:cubicBezTo>
                    <a:pt x="43846" y="268598"/>
                    <a:pt x="35951" y="287546"/>
                    <a:pt x="2852" y="289619"/>
                  </a:cubicBezTo>
                  <a:cubicBezTo>
                    <a:pt x="1334" y="289915"/>
                    <a:pt x="119" y="291099"/>
                    <a:pt x="119" y="292876"/>
                  </a:cubicBezTo>
                  <a:cubicBezTo>
                    <a:pt x="119" y="296133"/>
                    <a:pt x="3459" y="296133"/>
                    <a:pt x="6192" y="296133"/>
                  </a:cubicBezTo>
                  <a:cubicBezTo>
                    <a:pt x="35647" y="296133"/>
                    <a:pt x="63888" y="281625"/>
                    <a:pt x="64192" y="259124"/>
                  </a:cubicBezTo>
                  <a:lnTo>
                    <a:pt x="64192" y="191620"/>
                  </a:lnTo>
                  <a:cubicBezTo>
                    <a:pt x="64192" y="180073"/>
                    <a:pt x="64192" y="170599"/>
                    <a:pt x="76338" y="160829"/>
                  </a:cubicBezTo>
                  <a:cubicBezTo>
                    <a:pt x="86966" y="152243"/>
                    <a:pt x="98505" y="151650"/>
                    <a:pt x="105186" y="151354"/>
                  </a:cubicBezTo>
                  <a:cubicBezTo>
                    <a:pt x="106704" y="151058"/>
                    <a:pt x="107919" y="149874"/>
                    <a:pt x="107919" y="148098"/>
                  </a:cubicBezTo>
                  <a:cubicBezTo>
                    <a:pt x="107919" y="145137"/>
                    <a:pt x="106097" y="145137"/>
                    <a:pt x="103060" y="144841"/>
                  </a:cubicBezTo>
                  <a:cubicBezTo>
                    <a:pt x="83019" y="143657"/>
                    <a:pt x="68443" y="132998"/>
                    <a:pt x="65103" y="118491"/>
                  </a:cubicBezTo>
                  <a:cubicBezTo>
                    <a:pt x="64192" y="115234"/>
                    <a:pt x="64192" y="114642"/>
                    <a:pt x="64192" y="103983"/>
                  </a:cubicBezTo>
                  <a:lnTo>
                    <a:pt x="64192" y="45361"/>
                  </a:lnTo>
                  <a:cubicBezTo>
                    <a:pt x="64192" y="32927"/>
                    <a:pt x="64192" y="23452"/>
                    <a:pt x="49616" y="12202"/>
                  </a:cubicBezTo>
                  <a:cubicBezTo>
                    <a:pt x="37469" y="3023"/>
                    <a:pt x="16517" y="63"/>
                    <a:pt x="6192" y="63"/>
                  </a:cubicBezTo>
                  <a:cubicBezTo>
                    <a:pt x="3459" y="63"/>
                    <a:pt x="119" y="63"/>
                    <a:pt x="119" y="3320"/>
                  </a:cubicBezTo>
                  <a:cubicBezTo>
                    <a:pt x="119" y="6280"/>
                    <a:pt x="1941" y="6280"/>
                    <a:pt x="4978" y="6576"/>
                  </a:cubicBezTo>
                  <a:cubicBezTo>
                    <a:pt x="24108" y="7761"/>
                    <a:pt x="38988" y="17235"/>
                    <a:pt x="42935" y="32334"/>
                  </a:cubicBezTo>
                  <a:cubicBezTo>
                    <a:pt x="43846" y="34999"/>
                    <a:pt x="43846" y="35591"/>
                    <a:pt x="43846" y="46250"/>
                  </a:cubicBezTo>
                  <a:lnTo>
                    <a:pt x="43846" y="108424"/>
                  </a:lnTo>
                  <a:cubicBezTo>
                    <a:pt x="43846" y="122044"/>
                    <a:pt x="46276" y="127077"/>
                    <a:pt x="55993" y="136551"/>
                  </a:cubicBezTo>
                  <a:cubicBezTo>
                    <a:pt x="62370" y="142768"/>
                    <a:pt x="71176" y="145729"/>
                    <a:pt x="79678" y="148098"/>
                  </a:cubicBezTo>
                  <a:cubicBezTo>
                    <a:pt x="54778" y="154907"/>
                    <a:pt x="43846" y="168526"/>
                    <a:pt x="43846" y="185698"/>
                  </a:cubicBezTo>
                  <a:lnTo>
                    <a:pt x="43846" y="256755"/>
                  </a:ln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2" name="Freeform: Shape 21">
              <a:extLst>
                <a:ext uri="{FF2B5EF4-FFF2-40B4-BE49-F238E27FC236}">
                  <a16:creationId xmlns:a16="http://schemas.microsoft.com/office/drawing/2014/main" id="{6BB083D7-215F-94AC-8F2F-568D45553C3E}"/>
                </a:ext>
              </a:extLst>
            </p:cNvPr>
            <p:cNvSpPr/>
            <p:nvPr>
              <p:custDataLst>
                <p:tags r:id="rId10"/>
              </p:custDataLst>
            </p:nvPr>
          </p:nvSpPr>
          <p:spPr>
            <a:xfrm>
              <a:off x="9396487" y="3008308"/>
              <a:ext cx="35528" cy="88524"/>
            </a:xfrm>
            <a:custGeom>
              <a:avLst/>
              <a:gdLst>
                <a:gd name="connsiteX0" fmla="*/ 35652 w 35528"/>
                <a:gd name="connsiteY0" fmla="*/ 31150 h 88524"/>
                <a:gd name="connsiteX1" fmla="*/ 16218 w 35528"/>
                <a:gd name="connsiteY1" fmla="*/ 63 h 88524"/>
                <a:gd name="connsiteX2" fmla="*/ 124 w 35528"/>
                <a:gd name="connsiteY2" fmla="*/ 15754 h 88524"/>
                <a:gd name="connsiteX3" fmla="*/ 16218 w 35528"/>
                <a:gd name="connsiteY3" fmla="*/ 31446 h 88524"/>
                <a:gd name="connsiteX4" fmla="*/ 26846 w 35528"/>
                <a:gd name="connsiteY4" fmla="*/ 27597 h 88524"/>
                <a:gd name="connsiteX5" fmla="*/ 28365 w 35528"/>
                <a:gd name="connsiteY5" fmla="*/ 26709 h 88524"/>
                <a:gd name="connsiteX6" fmla="*/ 28972 w 35528"/>
                <a:gd name="connsiteY6" fmla="*/ 31150 h 88524"/>
                <a:gd name="connsiteX7" fmla="*/ 8323 w 35528"/>
                <a:gd name="connsiteY7" fmla="*/ 80594 h 88524"/>
                <a:gd name="connsiteX8" fmla="*/ 4983 w 35528"/>
                <a:gd name="connsiteY8" fmla="*/ 85331 h 88524"/>
                <a:gd name="connsiteX9" fmla="*/ 8019 w 35528"/>
                <a:gd name="connsiteY9" fmla="*/ 88588 h 88524"/>
                <a:gd name="connsiteX10" fmla="*/ 35652 w 35528"/>
                <a:gd name="connsiteY10" fmla="*/ 31150 h 8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28" h="88524">
                  <a:moveTo>
                    <a:pt x="35652" y="31150"/>
                  </a:moveTo>
                  <a:cubicBezTo>
                    <a:pt x="35652" y="11609"/>
                    <a:pt x="28061" y="63"/>
                    <a:pt x="16218" y="63"/>
                  </a:cubicBezTo>
                  <a:cubicBezTo>
                    <a:pt x="6197" y="63"/>
                    <a:pt x="124" y="7465"/>
                    <a:pt x="124" y="15754"/>
                  </a:cubicBezTo>
                  <a:cubicBezTo>
                    <a:pt x="124" y="23748"/>
                    <a:pt x="6197" y="31446"/>
                    <a:pt x="16218" y="31446"/>
                  </a:cubicBezTo>
                  <a:cubicBezTo>
                    <a:pt x="19862" y="31446"/>
                    <a:pt x="23810" y="30262"/>
                    <a:pt x="26846" y="27597"/>
                  </a:cubicBezTo>
                  <a:cubicBezTo>
                    <a:pt x="27757" y="27005"/>
                    <a:pt x="28061" y="26709"/>
                    <a:pt x="28365" y="26709"/>
                  </a:cubicBezTo>
                  <a:cubicBezTo>
                    <a:pt x="28668" y="26709"/>
                    <a:pt x="28972" y="27005"/>
                    <a:pt x="28972" y="31150"/>
                  </a:cubicBezTo>
                  <a:cubicBezTo>
                    <a:pt x="28972" y="53059"/>
                    <a:pt x="18344" y="70823"/>
                    <a:pt x="8323" y="80594"/>
                  </a:cubicBezTo>
                  <a:cubicBezTo>
                    <a:pt x="4983" y="83851"/>
                    <a:pt x="4983" y="84443"/>
                    <a:pt x="4983" y="85331"/>
                  </a:cubicBezTo>
                  <a:cubicBezTo>
                    <a:pt x="4983" y="87403"/>
                    <a:pt x="6501" y="88588"/>
                    <a:pt x="8019" y="88588"/>
                  </a:cubicBezTo>
                  <a:cubicBezTo>
                    <a:pt x="11360" y="88588"/>
                    <a:pt x="35652" y="65790"/>
                    <a:pt x="35652" y="31150"/>
                  </a:cubicBez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3" name="Freeform: Shape 22">
              <a:extLst>
                <a:ext uri="{FF2B5EF4-FFF2-40B4-BE49-F238E27FC236}">
                  <a16:creationId xmlns:a16="http://schemas.microsoft.com/office/drawing/2014/main" id="{53FB829E-491B-0AAA-F5D6-9F024D2A10CF}"/>
                </a:ext>
              </a:extLst>
            </p:cNvPr>
            <p:cNvSpPr/>
            <p:nvPr>
              <p:custDataLst>
                <p:tags r:id="rId11"/>
              </p:custDataLst>
            </p:nvPr>
          </p:nvSpPr>
          <p:spPr>
            <a:xfrm>
              <a:off x="9514441" y="2908829"/>
              <a:ext cx="164584" cy="194813"/>
            </a:xfrm>
            <a:custGeom>
              <a:avLst/>
              <a:gdLst>
                <a:gd name="connsiteX0" fmla="*/ 61164 w 164584"/>
                <a:gd name="connsiteY0" fmla="*/ 27005 h 194813"/>
                <a:gd name="connsiteX1" fmla="*/ 65719 w 164584"/>
                <a:gd name="connsiteY1" fmla="*/ 8057 h 194813"/>
                <a:gd name="connsiteX2" fmla="*/ 56913 w 164584"/>
                <a:gd name="connsiteY2" fmla="*/ 63 h 194813"/>
                <a:gd name="connsiteX3" fmla="*/ 44767 w 164584"/>
                <a:gd name="connsiteY3" fmla="*/ 10721 h 194813"/>
                <a:gd name="connsiteX4" fmla="*/ 1039 w 164584"/>
                <a:gd name="connsiteY4" fmla="*/ 182146 h 194813"/>
                <a:gd name="connsiteX5" fmla="*/ 128 w 164584"/>
                <a:gd name="connsiteY5" fmla="*/ 186883 h 194813"/>
                <a:gd name="connsiteX6" fmla="*/ 8631 w 164584"/>
                <a:gd name="connsiteY6" fmla="*/ 194877 h 194813"/>
                <a:gd name="connsiteX7" fmla="*/ 19259 w 164584"/>
                <a:gd name="connsiteY7" fmla="*/ 188659 h 194813"/>
                <a:gd name="connsiteX8" fmla="*/ 35961 w 164584"/>
                <a:gd name="connsiteY8" fmla="*/ 125004 h 194813"/>
                <a:gd name="connsiteX9" fmla="*/ 65416 w 164584"/>
                <a:gd name="connsiteY9" fmla="*/ 134182 h 194813"/>
                <a:gd name="connsiteX10" fmla="*/ 105803 w 164584"/>
                <a:gd name="connsiteY10" fmla="*/ 112569 h 194813"/>
                <a:gd name="connsiteX11" fmla="*/ 133132 w 164584"/>
                <a:gd name="connsiteY11" fmla="*/ 134182 h 194813"/>
                <a:gd name="connsiteX12" fmla="*/ 155603 w 164584"/>
                <a:gd name="connsiteY12" fmla="*/ 117899 h 194813"/>
                <a:gd name="connsiteX13" fmla="*/ 164713 w 164584"/>
                <a:gd name="connsiteY13" fmla="*/ 88588 h 194813"/>
                <a:gd name="connsiteX14" fmla="*/ 161069 w 164584"/>
                <a:gd name="connsiteY14" fmla="*/ 85627 h 194813"/>
                <a:gd name="connsiteX15" fmla="*/ 156818 w 164584"/>
                <a:gd name="connsiteY15" fmla="*/ 90956 h 194813"/>
                <a:gd name="connsiteX16" fmla="*/ 133739 w 164584"/>
                <a:gd name="connsiteY16" fmla="*/ 127669 h 194813"/>
                <a:gd name="connsiteX17" fmla="*/ 124630 w 164584"/>
                <a:gd name="connsiteY17" fmla="*/ 114050 h 194813"/>
                <a:gd name="connsiteX18" fmla="*/ 130703 w 164584"/>
                <a:gd name="connsiteY18" fmla="*/ 83258 h 194813"/>
                <a:gd name="connsiteX19" fmla="*/ 139205 w 164584"/>
                <a:gd name="connsiteY19" fmla="*/ 51283 h 194813"/>
                <a:gd name="connsiteX20" fmla="*/ 144368 w 164584"/>
                <a:gd name="connsiteY20" fmla="*/ 31150 h 194813"/>
                <a:gd name="connsiteX21" fmla="*/ 148923 w 164584"/>
                <a:gd name="connsiteY21" fmla="*/ 11313 h 194813"/>
                <a:gd name="connsiteX22" fmla="*/ 140116 w 164584"/>
                <a:gd name="connsiteY22" fmla="*/ 3320 h 194813"/>
                <a:gd name="connsiteX23" fmla="*/ 128274 w 164584"/>
                <a:gd name="connsiteY23" fmla="*/ 13682 h 194813"/>
                <a:gd name="connsiteX24" fmla="*/ 114001 w 164584"/>
                <a:gd name="connsiteY24" fmla="*/ 69047 h 194813"/>
                <a:gd name="connsiteX25" fmla="*/ 106106 w 164584"/>
                <a:gd name="connsiteY25" fmla="*/ 99246 h 194813"/>
                <a:gd name="connsiteX26" fmla="*/ 66630 w 164584"/>
                <a:gd name="connsiteY26" fmla="*/ 127669 h 194813"/>
                <a:gd name="connsiteX27" fmla="*/ 44159 w 164584"/>
                <a:gd name="connsiteY27" fmla="*/ 101911 h 194813"/>
                <a:gd name="connsiteX28" fmla="*/ 48411 w 164584"/>
                <a:gd name="connsiteY28" fmla="*/ 76745 h 194813"/>
                <a:gd name="connsiteX29" fmla="*/ 61164 w 164584"/>
                <a:gd name="connsiteY29" fmla="*/ 27005 h 194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4584" h="194813">
                  <a:moveTo>
                    <a:pt x="61164" y="27005"/>
                  </a:moveTo>
                  <a:cubicBezTo>
                    <a:pt x="62683" y="20788"/>
                    <a:pt x="65719" y="9537"/>
                    <a:pt x="65719" y="8057"/>
                  </a:cubicBezTo>
                  <a:cubicBezTo>
                    <a:pt x="65719" y="3023"/>
                    <a:pt x="62075" y="63"/>
                    <a:pt x="56913" y="63"/>
                  </a:cubicBezTo>
                  <a:cubicBezTo>
                    <a:pt x="56002" y="63"/>
                    <a:pt x="47500" y="359"/>
                    <a:pt x="44767" y="10721"/>
                  </a:cubicBezTo>
                  <a:lnTo>
                    <a:pt x="1039" y="182146"/>
                  </a:lnTo>
                  <a:cubicBezTo>
                    <a:pt x="128" y="185698"/>
                    <a:pt x="128" y="186291"/>
                    <a:pt x="128" y="186883"/>
                  </a:cubicBezTo>
                  <a:cubicBezTo>
                    <a:pt x="128" y="191324"/>
                    <a:pt x="3469" y="194877"/>
                    <a:pt x="8631" y="194877"/>
                  </a:cubicBezTo>
                  <a:cubicBezTo>
                    <a:pt x="15008" y="194877"/>
                    <a:pt x="18652" y="189547"/>
                    <a:pt x="19259" y="188659"/>
                  </a:cubicBezTo>
                  <a:cubicBezTo>
                    <a:pt x="20474" y="185995"/>
                    <a:pt x="24421" y="170599"/>
                    <a:pt x="35961" y="125004"/>
                  </a:cubicBezTo>
                  <a:cubicBezTo>
                    <a:pt x="45678" y="132998"/>
                    <a:pt x="59342" y="134182"/>
                    <a:pt x="65416" y="134182"/>
                  </a:cubicBezTo>
                  <a:cubicBezTo>
                    <a:pt x="86672" y="134182"/>
                    <a:pt x="98515" y="120859"/>
                    <a:pt x="105803" y="112569"/>
                  </a:cubicBezTo>
                  <a:cubicBezTo>
                    <a:pt x="108536" y="125892"/>
                    <a:pt x="119771" y="134182"/>
                    <a:pt x="133132" y="134182"/>
                  </a:cubicBezTo>
                  <a:cubicBezTo>
                    <a:pt x="143760" y="134182"/>
                    <a:pt x="150745" y="127373"/>
                    <a:pt x="155603" y="117899"/>
                  </a:cubicBezTo>
                  <a:cubicBezTo>
                    <a:pt x="160765" y="107240"/>
                    <a:pt x="164713" y="89180"/>
                    <a:pt x="164713" y="88588"/>
                  </a:cubicBezTo>
                  <a:cubicBezTo>
                    <a:pt x="164713" y="85627"/>
                    <a:pt x="161980" y="85627"/>
                    <a:pt x="161069" y="85627"/>
                  </a:cubicBezTo>
                  <a:cubicBezTo>
                    <a:pt x="158032" y="85627"/>
                    <a:pt x="157729" y="86811"/>
                    <a:pt x="156818" y="90956"/>
                  </a:cubicBezTo>
                  <a:cubicBezTo>
                    <a:pt x="151656" y="110201"/>
                    <a:pt x="146190" y="127669"/>
                    <a:pt x="133739" y="127669"/>
                  </a:cubicBezTo>
                  <a:cubicBezTo>
                    <a:pt x="125541" y="127669"/>
                    <a:pt x="124630" y="119971"/>
                    <a:pt x="124630" y="114050"/>
                  </a:cubicBezTo>
                  <a:cubicBezTo>
                    <a:pt x="124630" y="107536"/>
                    <a:pt x="128274" y="93621"/>
                    <a:pt x="130703" y="83258"/>
                  </a:cubicBezTo>
                  <a:lnTo>
                    <a:pt x="139205" y="51283"/>
                  </a:lnTo>
                  <a:cubicBezTo>
                    <a:pt x="140116" y="46842"/>
                    <a:pt x="143153" y="35591"/>
                    <a:pt x="144368" y="31150"/>
                  </a:cubicBezTo>
                  <a:cubicBezTo>
                    <a:pt x="145886" y="24341"/>
                    <a:pt x="148923" y="13090"/>
                    <a:pt x="148923" y="11313"/>
                  </a:cubicBezTo>
                  <a:cubicBezTo>
                    <a:pt x="148923" y="5984"/>
                    <a:pt x="144671" y="3320"/>
                    <a:pt x="140116" y="3320"/>
                  </a:cubicBezTo>
                  <a:cubicBezTo>
                    <a:pt x="138598" y="3320"/>
                    <a:pt x="130703" y="3616"/>
                    <a:pt x="128274" y="13682"/>
                  </a:cubicBezTo>
                  <a:lnTo>
                    <a:pt x="114001" y="69047"/>
                  </a:lnTo>
                  <a:cubicBezTo>
                    <a:pt x="110358" y="83851"/>
                    <a:pt x="107017" y="96285"/>
                    <a:pt x="106106" y="99246"/>
                  </a:cubicBezTo>
                  <a:cubicBezTo>
                    <a:pt x="105803" y="100726"/>
                    <a:pt x="91227" y="127669"/>
                    <a:pt x="66630" y="127669"/>
                  </a:cubicBezTo>
                  <a:cubicBezTo>
                    <a:pt x="51447" y="127669"/>
                    <a:pt x="44159" y="117899"/>
                    <a:pt x="44159" y="101911"/>
                  </a:cubicBezTo>
                  <a:cubicBezTo>
                    <a:pt x="44159" y="93325"/>
                    <a:pt x="46285" y="85035"/>
                    <a:pt x="48411" y="76745"/>
                  </a:cubicBezTo>
                  <a:lnTo>
                    <a:pt x="61164" y="27005"/>
                  </a:ln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4" name="Freeform: Shape 23">
              <a:extLst>
                <a:ext uri="{FF2B5EF4-FFF2-40B4-BE49-F238E27FC236}">
                  <a16:creationId xmlns:a16="http://schemas.microsoft.com/office/drawing/2014/main" id="{342264A3-36C1-149B-AB32-50D85682EB60}"/>
                </a:ext>
              </a:extLst>
            </p:cNvPr>
            <p:cNvSpPr/>
            <p:nvPr>
              <p:custDataLst>
                <p:tags r:id="rId12"/>
              </p:custDataLst>
            </p:nvPr>
          </p:nvSpPr>
          <p:spPr>
            <a:xfrm>
              <a:off x="9789656" y="2931034"/>
              <a:ext cx="201934" cy="69280"/>
            </a:xfrm>
            <a:custGeom>
              <a:avLst/>
              <a:gdLst>
                <a:gd name="connsiteX0" fmla="*/ 191748 w 201934"/>
                <a:gd name="connsiteY0" fmla="*/ 11906 h 69280"/>
                <a:gd name="connsiteX1" fmla="*/ 202072 w 201934"/>
                <a:gd name="connsiteY1" fmla="*/ 5984 h 69280"/>
                <a:gd name="connsiteX2" fmla="*/ 192051 w 201934"/>
                <a:gd name="connsiteY2" fmla="*/ 63 h 69280"/>
                <a:gd name="connsiteX3" fmla="*/ 10158 w 201934"/>
                <a:gd name="connsiteY3" fmla="*/ 63 h 69280"/>
                <a:gd name="connsiteX4" fmla="*/ 137 w 201934"/>
                <a:gd name="connsiteY4" fmla="*/ 5984 h 69280"/>
                <a:gd name="connsiteX5" fmla="*/ 10462 w 201934"/>
                <a:gd name="connsiteY5" fmla="*/ 11906 h 69280"/>
                <a:gd name="connsiteX6" fmla="*/ 191748 w 201934"/>
                <a:gd name="connsiteY6" fmla="*/ 11906 h 69280"/>
                <a:gd name="connsiteX7" fmla="*/ 192051 w 201934"/>
                <a:gd name="connsiteY7" fmla="*/ 69343 h 69280"/>
                <a:gd name="connsiteX8" fmla="*/ 202072 w 201934"/>
                <a:gd name="connsiteY8" fmla="*/ 63422 h 69280"/>
                <a:gd name="connsiteX9" fmla="*/ 191748 w 201934"/>
                <a:gd name="connsiteY9" fmla="*/ 57500 h 69280"/>
                <a:gd name="connsiteX10" fmla="*/ 10462 w 201934"/>
                <a:gd name="connsiteY10" fmla="*/ 57500 h 69280"/>
                <a:gd name="connsiteX11" fmla="*/ 137 w 201934"/>
                <a:gd name="connsiteY11" fmla="*/ 63422 h 69280"/>
                <a:gd name="connsiteX12" fmla="*/ 10158 w 201934"/>
                <a:gd name="connsiteY12" fmla="*/ 69343 h 69280"/>
                <a:gd name="connsiteX13" fmla="*/ 192051 w 201934"/>
                <a:gd name="connsiteY13" fmla="*/ 69343 h 69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1934" h="69280">
                  <a:moveTo>
                    <a:pt x="191748" y="11906"/>
                  </a:moveTo>
                  <a:cubicBezTo>
                    <a:pt x="196302" y="11906"/>
                    <a:pt x="202072" y="11906"/>
                    <a:pt x="202072" y="5984"/>
                  </a:cubicBezTo>
                  <a:cubicBezTo>
                    <a:pt x="202072" y="63"/>
                    <a:pt x="196302" y="63"/>
                    <a:pt x="192051" y="63"/>
                  </a:cubicBezTo>
                  <a:lnTo>
                    <a:pt x="10158" y="63"/>
                  </a:lnTo>
                  <a:cubicBezTo>
                    <a:pt x="5907" y="63"/>
                    <a:pt x="137" y="63"/>
                    <a:pt x="137" y="5984"/>
                  </a:cubicBezTo>
                  <a:cubicBezTo>
                    <a:pt x="137" y="11906"/>
                    <a:pt x="5907" y="11906"/>
                    <a:pt x="10462" y="11906"/>
                  </a:cubicBezTo>
                  <a:lnTo>
                    <a:pt x="191748" y="11906"/>
                  </a:lnTo>
                  <a:close/>
                  <a:moveTo>
                    <a:pt x="192051" y="69343"/>
                  </a:moveTo>
                  <a:cubicBezTo>
                    <a:pt x="196302" y="69343"/>
                    <a:pt x="202072" y="69343"/>
                    <a:pt x="202072" y="63422"/>
                  </a:cubicBezTo>
                  <a:cubicBezTo>
                    <a:pt x="202072" y="57500"/>
                    <a:pt x="196302" y="57500"/>
                    <a:pt x="191748" y="57500"/>
                  </a:cubicBezTo>
                  <a:lnTo>
                    <a:pt x="10462" y="57500"/>
                  </a:lnTo>
                  <a:cubicBezTo>
                    <a:pt x="5907" y="57500"/>
                    <a:pt x="137" y="57500"/>
                    <a:pt x="137" y="63422"/>
                  </a:cubicBezTo>
                  <a:cubicBezTo>
                    <a:pt x="137" y="69343"/>
                    <a:pt x="5907" y="69343"/>
                    <a:pt x="10158" y="69343"/>
                  </a:cubicBezTo>
                  <a:lnTo>
                    <a:pt x="192051" y="69343"/>
                  </a:ln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5" name="Freeform: Shape 24">
              <a:extLst>
                <a:ext uri="{FF2B5EF4-FFF2-40B4-BE49-F238E27FC236}">
                  <a16:creationId xmlns:a16="http://schemas.microsoft.com/office/drawing/2014/main" id="{48A0723C-E012-5B6F-729C-63601C0FC232}"/>
                </a:ext>
              </a:extLst>
            </p:cNvPr>
            <p:cNvSpPr/>
            <p:nvPr>
              <p:custDataLst>
                <p:tags r:id="rId13"/>
              </p:custDataLst>
            </p:nvPr>
          </p:nvSpPr>
          <p:spPr>
            <a:xfrm>
              <a:off x="10120207" y="2842509"/>
              <a:ext cx="100208" cy="197182"/>
            </a:xfrm>
            <a:custGeom>
              <a:avLst/>
              <a:gdLst>
                <a:gd name="connsiteX0" fmla="*/ 62398 w 100208"/>
                <a:gd name="connsiteY0" fmla="*/ 7761 h 197182"/>
                <a:gd name="connsiteX1" fmla="*/ 55414 w 100208"/>
                <a:gd name="connsiteY1" fmla="*/ 63 h 197182"/>
                <a:gd name="connsiteX2" fmla="*/ 148 w 100208"/>
                <a:gd name="connsiteY2" fmla="*/ 19011 h 197182"/>
                <a:gd name="connsiteX3" fmla="*/ 148 w 100208"/>
                <a:gd name="connsiteY3" fmla="*/ 28189 h 197182"/>
                <a:gd name="connsiteX4" fmla="*/ 39927 w 100208"/>
                <a:gd name="connsiteY4" fmla="*/ 20492 h 197182"/>
                <a:gd name="connsiteX5" fmla="*/ 39927 w 100208"/>
                <a:gd name="connsiteY5" fmla="*/ 173856 h 197182"/>
                <a:gd name="connsiteX6" fmla="*/ 11687 w 100208"/>
                <a:gd name="connsiteY6" fmla="*/ 188067 h 197182"/>
                <a:gd name="connsiteX7" fmla="*/ 1970 w 100208"/>
                <a:gd name="connsiteY7" fmla="*/ 188067 h 197182"/>
                <a:gd name="connsiteX8" fmla="*/ 1970 w 100208"/>
                <a:gd name="connsiteY8" fmla="*/ 197245 h 197182"/>
                <a:gd name="connsiteX9" fmla="*/ 51163 w 100208"/>
                <a:gd name="connsiteY9" fmla="*/ 196357 h 197182"/>
                <a:gd name="connsiteX10" fmla="*/ 100356 w 100208"/>
                <a:gd name="connsiteY10" fmla="*/ 197245 h 197182"/>
                <a:gd name="connsiteX11" fmla="*/ 100356 w 100208"/>
                <a:gd name="connsiteY11" fmla="*/ 188067 h 197182"/>
                <a:gd name="connsiteX12" fmla="*/ 90639 w 100208"/>
                <a:gd name="connsiteY12" fmla="*/ 188067 h 197182"/>
                <a:gd name="connsiteX13" fmla="*/ 62398 w 100208"/>
                <a:gd name="connsiteY13" fmla="*/ 173856 h 197182"/>
                <a:gd name="connsiteX14" fmla="*/ 62398 w 100208"/>
                <a:gd name="connsiteY14" fmla="*/ 7761 h 19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208" h="197182">
                  <a:moveTo>
                    <a:pt x="62398" y="7761"/>
                  </a:moveTo>
                  <a:cubicBezTo>
                    <a:pt x="62398" y="655"/>
                    <a:pt x="62398" y="63"/>
                    <a:pt x="55414" y="63"/>
                  </a:cubicBezTo>
                  <a:cubicBezTo>
                    <a:pt x="36587" y="19011"/>
                    <a:pt x="9865" y="19011"/>
                    <a:pt x="148" y="19011"/>
                  </a:cubicBezTo>
                  <a:lnTo>
                    <a:pt x="148" y="28189"/>
                  </a:lnTo>
                  <a:cubicBezTo>
                    <a:pt x="6221" y="28189"/>
                    <a:pt x="24137" y="28189"/>
                    <a:pt x="39927" y="20492"/>
                  </a:cubicBezTo>
                  <a:lnTo>
                    <a:pt x="39927" y="173856"/>
                  </a:lnTo>
                  <a:cubicBezTo>
                    <a:pt x="39927" y="184514"/>
                    <a:pt x="39016" y="188067"/>
                    <a:pt x="11687" y="188067"/>
                  </a:cubicBezTo>
                  <a:lnTo>
                    <a:pt x="1970" y="188067"/>
                  </a:lnTo>
                  <a:lnTo>
                    <a:pt x="1970" y="197245"/>
                  </a:lnTo>
                  <a:cubicBezTo>
                    <a:pt x="12598" y="196357"/>
                    <a:pt x="39016" y="196357"/>
                    <a:pt x="51163" y="196357"/>
                  </a:cubicBezTo>
                  <a:cubicBezTo>
                    <a:pt x="63309" y="196357"/>
                    <a:pt x="89728" y="196357"/>
                    <a:pt x="100356" y="197245"/>
                  </a:cubicBezTo>
                  <a:lnTo>
                    <a:pt x="100356" y="188067"/>
                  </a:lnTo>
                  <a:lnTo>
                    <a:pt x="90639" y="188067"/>
                  </a:lnTo>
                  <a:cubicBezTo>
                    <a:pt x="63309" y="188067"/>
                    <a:pt x="62398" y="184810"/>
                    <a:pt x="62398" y="173856"/>
                  </a:cubicBezTo>
                  <a:lnTo>
                    <a:pt x="62398" y="7761"/>
                  </a:ln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6" name="Freeform: Shape 25">
              <a:extLst>
                <a:ext uri="{FF2B5EF4-FFF2-40B4-BE49-F238E27FC236}">
                  <a16:creationId xmlns:a16="http://schemas.microsoft.com/office/drawing/2014/main" id="{8C191735-D946-DDCD-881D-6EB1DC99B103}"/>
                </a:ext>
              </a:extLst>
            </p:cNvPr>
            <p:cNvSpPr/>
            <p:nvPr>
              <p:custDataLst>
                <p:tags r:id="rId14"/>
              </p:custDataLst>
            </p:nvPr>
          </p:nvSpPr>
          <p:spPr>
            <a:xfrm>
              <a:off x="10272038" y="2842509"/>
              <a:ext cx="100208" cy="197182"/>
            </a:xfrm>
            <a:custGeom>
              <a:avLst/>
              <a:gdLst>
                <a:gd name="connsiteX0" fmla="*/ 62403 w 100208"/>
                <a:gd name="connsiteY0" fmla="*/ 7761 h 197182"/>
                <a:gd name="connsiteX1" fmla="*/ 55419 w 100208"/>
                <a:gd name="connsiteY1" fmla="*/ 63 h 197182"/>
                <a:gd name="connsiteX2" fmla="*/ 153 w 100208"/>
                <a:gd name="connsiteY2" fmla="*/ 19011 h 197182"/>
                <a:gd name="connsiteX3" fmla="*/ 153 w 100208"/>
                <a:gd name="connsiteY3" fmla="*/ 28189 h 197182"/>
                <a:gd name="connsiteX4" fmla="*/ 39932 w 100208"/>
                <a:gd name="connsiteY4" fmla="*/ 20492 h 197182"/>
                <a:gd name="connsiteX5" fmla="*/ 39932 w 100208"/>
                <a:gd name="connsiteY5" fmla="*/ 173856 h 197182"/>
                <a:gd name="connsiteX6" fmla="*/ 11692 w 100208"/>
                <a:gd name="connsiteY6" fmla="*/ 188067 h 197182"/>
                <a:gd name="connsiteX7" fmla="*/ 1975 w 100208"/>
                <a:gd name="connsiteY7" fmla="*/ 188067 h 197182"/>
                <a:gd name="connsiteX8" fmla="*/ 1975 w 100208"/>
                <a:gd name="connsiteY8" fmla="*/ 197245 h 197182"/>
                <a:gd name="connsiteX9" fmla="*/ 51168 w 100208"/>
                <a:gd name="connsiteY9" fmla="*/ 196357 h 197182"/>
                <a:gd name="connsiteX10" fmla="*/ 100361 w 100208"/>
                <a:gd name="connsiteY10" fmla="*/ 197245 h 197182"/>
                <a:gd name="connsiteX11" fmla="*/ 100361 w 100208"/>
                <a:gd name="connsiteY11" fmla="*/ 188067 h 197182"/>
                <a:gd name="connsiteX12" fmla="*/ 90644 w 100208"/>
                <a:gd name="connsiteY12" fmla="*/ 188067 h 197182"/>
                <a:gd name="connsiteX13" fmla="*/ 62403 w 100208"/>
                <a:gd name="connsiteY13" fmla="*/ 173856 h 197182"/>
                <a:gd name="connsiteX14" fmla="*/ 62403 w 100208"/>
                <a:gd name="connsiteY14" fmla="*/ 7761 h 19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208" h="197182">
                  <a:moveTo>
                    <a:pt x="62403" y="7761"/>
                  </a:moveTo>
                  <a:cubicBezTo>
                    <a:pt x="62403" y="655"/>
                    <a:pt x="62403" y="63"/>
                    <a:pt x="55419" y="63"/>
                  </a:cubicBezTo>
                  <a:cubicBezTo>
                    <a:pt x="36592" y="19011"/>
                    <a:pt x="9870" y="19011"/>
                    <a:pt x="153" y="19011"/>
                  </a:cubicBezTo>
                  <a:lnTo>
                    <a:pt x="153" y="28189"/>
                  </a:lnTo>
                  <a:cubicBezTo>
                    <a:pt x="6226" y="28189"/>
                    <a:pt x="24142" y="28189"/>
                    <a:pt x="39932" y="20492"/>
                  </a:cubicBezTo>
                  <a:lnTo>
                    <a:pt x="39932" y="173856"/>
                  </a:lnTo>
                  <a:cubicBezTo>
                    <a:pt x="39932" y="184514"/>
                    <a:pt x="39021" y="188067"/>
                    <a:pt x="11692" y="188067"/>
                  </a:cubicBezTo>
                  <a:lnTo>
                    <a:pt x="1975" y="188067"/>
                  </a:lnTo>
                  <a:lnTo>
                    <a:pt x="1975" y="197245"/>
                  </a:lnTo>
                  <a:cubicBezTo>
                    <a:pt x="12603" y="196357"/>
                    <a:pt x="39021" y="196357"/>
                    <a:pt x="51168" y="196357"/>
                  </a:cubicBezTo>
                  <a:cubicBezTo>
                    <a:pt x="63314" y="196357"/>
                    <a:pt x="89733" y="196357"/>
                    <a:pt x="100361" y="197245"/>
                  </a:cubicBezTo>
                  <a:lnTo>
                    <a:pt x="100361" y="188067"/>
                  </a:lnTo>
                  <a:lnTo>
                    <a:pt x="90644" y="188067"/>
                  </a:lnTo>
                  <a:cubicBezTo>
                    <a:pt x="63314" y="188067"/>
                    <a:pt x="62403" y="184810"/>
                    <a:pt x="62403" y="173856"/>
                  </a:cubicBezTo>
                  <a:lnTo>
                    <a:pt x="62403" y="7761"/>
                  </a:ln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7" name="Freeform: Shape 26">
              <a:extLst>
                <a:ext uri="{FF2B5EF4-FFF2-40B4-BE49-F238E27FC236}">
                  <a16:creationId xmlns:a16="http://schemas.microsoft.com/office/drawing/2014/main" id="{8E3D5908-130F-2B56-7898-4DB1CE7EE957}"/>
                </a:ext>
              </a:extLst>
            </p:cNvPr>
            <p:cNvSpPr/>
            <p:nvPr>
              <p:custDataLst>
                <p:tags r:id="rId15"/>
              </p:custDataLst>
            </p:nvPr>
          </p:nvSpPr>
          <p:spPr>
            <a:xfrm>
              <a:off x="10422959" y="3008308"/>
              <a:ext cx="32188" cy="31383"/>
            </a:xfrm>
            <a:custGeom>
              <a:avLst/>
              <a:gdLst>
                <a:gd name="connsiteX0" fmla="*/ 32346 w 32188"/>
                <a:gd name="connsiteY0" fmla="*/ 15754 h 31383"/>
                <a:gd name="connsiteX1" fmla="*/ 16252 w 32188"/>
                <a:gd name="connsiteY1" fmla="*/ 63 h 31383"/>
                <a:gd name="connsiteX2" fmla="*/ 158 w 32188"/>
                <a:gd name="connsiteY2" fmla="*/ 15754 h 31383"/>
                <a:gd name="connsiteX3" fmla="*/ 16252 w 32188"/>
                <a:gd name="connsiteY3" fmla="*/ 31446 h 31383"/>
                <a:gd name="connsiteX4" fmla="*/ 32346 w 32188"/>
                <a:gd name="connsiteY4" fmla="*/ 15754 h 31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8" h="31383">
                  <a:moveTo>
                    <a:pt x="32346" y="15754"/>
                  </a:moveTo>
                  <a:cubicBezTo>
                    <a:pt x="32346" y="7168"/>
                    <a:pt x="25058" y="63"/>
                    <a:pt x="16252" y="63"/>
                  </a:cubicBezTo>
                  <a:cubicBezTo>
                    <a:pt x="7446" y="63"/>
                    <a:pt x="158" y="7168"/>
                    <a:pt x="158" y="15754"/>
                  </a:cubicBezTo>
                  <a:cubicBezTo>
                    <a:pt x="158" y="24340"/>
                    <a:pt x="7446" y="31446"/>
                    <a:pt x="16252" y="31446"/>
                  </a:cubicBezTo>
                  <a:cubicBezTo>
                    <a:pt x="25058" y="31446"/>
                    <a:pt x="32346" y="24341"/>
                    <a:pt x="32346" y="15754"/>
                  </a:cubicBez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grpSp>
      <p:pic>
        <p:nvPicPr>
          <p:cNvPr id="29" name="Graphic 28">
            <a:extLst>
              <a:ext uri="{FF2B5EF4-FFF2-40B4-BE49-F238E27FC236}">
                <a16:creationId xmlns:a16="http://schemas.microsoft.com/office/drawing/2014/main" id="{317778B5-F368-68F3-18D2-712C2E43671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14036" y="1188674"/>
            <a:ext cx="6372000" cy="4784189"/>
          </a:xfrm>
          <a:prstGeom prst="rect">
            <a:avLst/>
          </a:prstGeom>
        </p:spPr>
      </p:pic>
      <p:pic>
        <p:nvPicPr>
          <p:cNvPr id="31" name="Graphic 30">
            <a:extLst>
              <a:ext uri="{FF2B5EF4-FFF2-40B4-BE49-F238E27FC236}">
                <a16:creationId xmlns:a16="http://schemas.microsoft.com/office/drawing/2014/main" id="{F32C0E7E-A13C-E3CF-1E5C-88AF861B2BF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907486" y="1217689"/>
            <a:ext cx="6372000" cy="4784189"/>
          </a:xfrm>
          <a:prstGeom prst="rect">
            <a:avLst/>
          </a:prstGeom>
        </p:spPr>
      </p:pic>
    </p:spTree>
    <p:extLst>
      <p:ext uri="{BB962C8B-B14F-4D97-AF65-F5344CB8AC3E}">
        <p14:creationId xmlns:p14="http://schemas.microsoft.com/office/powerpoint/2010/main" val="5495667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A1293271-8B95-09B6-3E44-72688E8958C7}"/>
                  </a:ext>
                </a:extLst>
              </p:cNvPr>
              <p:cNvSpPr>
                <a:spLocks noGrp="1"/>
              </p:cNvSpPr>
              <p:nvPr>
                <p:ph type="title"/>
              </p:nvPr>
            </p:nvSpPr>
            <p:spPr/>
            <p:txBody>
              <a:bodyPr/>
              <a:lstStyle/>
              <a:p>
                <a:r>
                  <a:rPr lang="en-IN" dirty="0"/>
                  <a:t>M / M /</a:t>
                </a:r>
                <a14:m>
                  <m:oMath xmlns:m="http://schemas.openxmlformats.org/officeDocument/2006/math">
                    <m:r>
                      <a:rPr lang="en-IN" b="1" i="0" smtClean="0">
                        <a:latin typeface="Cambria Math" panose="02040503050406030204" pitchFamily="18" charset="0"/>
                      </a:rPr>
                      <m:t> </m:t>
                    </m:r>
                    <m:r>
                      <a:rPr lang="en-IN" b="1" i="1" smtClean="0">
                        <a:latin typeface="Cambria Math" panose="02040503050406030204" pitchFamily="18" charset="0"/>
                      </a:rPr>
                      <m:t>∞</m:t>
                    </m:r>
                  </m:oMath>
                </a14:m>
                <a:r>
                  <a:rPr lang="en-IN" dirty="0"/>
                  <a:t> - Simulations</a:t>
                </a:r>
              </a:p>
            </p:txBody>
          </p:sp>
        </mc:Choice>
        <mc:Fallback>
          <p:sp>
            <p:nvSpPr>
              <p:cNvPr id="2" name="Title 1">
                <a:extLst>
                  <a:ext uri="{FF2B5EF4-FFF2-40B4-BE49-F238E27FC236}">
                    <a16:creationId xmlns:a16="http://schemas.microsoft.com/office/drawing/2014/main" id="{A1293271-8B95-09B6-3E44-72688E8958C7}"/>
                  </a:ext>
                </a:extLst>
              </p:cNvPr>
              <p:cNvSpPr>
                <a:spLocks noGrp="1" noRot="1" noChangeAspect="1" noMove="1" noResize="1" noEditPoints="1" noAdjustHandles="1" noChangeArrowheads="1" noChangeShapeType="1" noTextEdit="1"/>
              </p:cNvSpPr>
              <p:nvPr>
                <p:ph type="title"/>
              </p:nvPr>
            </p:nvSpPr>
            <p:spPr>
              <a:blipFill>
                <a:blip r:embed="rId17"/>
                <a:stretch>
                  <a:fillRect l="-2090" t="-7843" b="-18954"/>
                </a:stretch>
              </a:blipFill>
            </p:spPr>
            <p:txBody>
              <a:bodyPr/>
              <a:lstStyle/>
              <a:p>
                <a:r>
                  <a:rPr lang="en-IN">
                    <a:noFill/>
                  </a:rPr>
                  <a:t> </a:t>
                </a:r>
              </a:p>
            </p:txBody>
          </p:sp>
        </mc:Fallback>
      </mc:AlternateContent>
      <p:sp>
        <p:nvSpPr>
          <p:cNvPr id="3" name="Content Placeholder 2">
            <a:extLst>
              <a:ext uri="{FF2B5EF4-FFF2-40B4-BE49-F238E27FC236}">
                <a16:creationId xmlns:a16="http://schemas.microsoft.com/office/drawing/2014/main" id="{24698888-FE03-4717-0108-7EC66DDE5345}"/>
              </a:ext>
            </a:extLst>
          </p:cNvPr>
          <p:cNvSpPr>
            <a:spLocks noGrp="1"/>
          </p:cNvSpPr>
          <p:nvPr>
            <p:ph idx="1"/>
          </p:nvPr>
        </p:nvSpPr>
        <p:spPr/>
        <p:txBody>
          <a:bodyPr/>
          <a:lstStyle/>
          <a:p>
            <a:r>
              <a:rPr lang="en-IN" dirty="0"/>
              <a:t>Stationary State Distributions with </a:t>
            </a:r>
          </a:p>
        </p:txBody>
      </p:sp>
      <p:sp>
        <p:nvSpPr>
          <p:cNvPr id="4" name="Date Placeholder 3">
            <a:extLst>
              <a:ext uri="{FF2B5EF4-FFF2-40B4-BE49-F238E27FC236}">
                <a16:creationId xmlns:a16="http://schemas.microsoft.com/office/drawing/2014/main" id="{31ACEAB6-3AF9-1059-ACC2-8037B1447D0E}"/>
              </a:ext>
            </a:extLst>
          </p:cNvPr>
          <p:cNvSpPr>
            <a:spLocks noGrp="1"/>
          </p:cNvSpPr>
          <p:nvPr>
            <p:ph type="dt" sz="half" idx="10"/>
          </p:nvPr>
        </p:nvSpPr>
        <p:spPr/>
        <p:txBody>
          <a:bodyPr/>
          <a:lstStyle/>
          <a:p>
            <a:r>
              <a:rPr lang="en-IN"/>
              <a:t>11-11-2024</a:t>
            </a:r>
          </a:p>
        </p:txBody>
      </p:sp>
      <p:sp>
        <p:nvSpPr>
          <p:cNvPr id="5" name="Footer Placeholder 4">
            <a:extLst>
              <a:ext uri="{FF2B5EF4-FFF2-40B4-BE49-F238E27FC236}">
                <a16:creationId xmlns:a16="http://schemas.microsoft.com/office/drawing/2014/main" id="{4EA2A518-5275-F50C-0091-1D70F8AADC9E}"/>
              </a:ext>
            </a:extLst>
          </p:cNvPr>
          <p:cNvSpPr>
            <a:spLocks noGrp="1"/>
          </p:cNvSpPr>
          <p:nvPr>
            <p:ph type="ftr" sz="quarter" idx="11"/>
          </p:nvPr>
        </p:nvSpPr>
        <p:spPr/>
        <p:txBody>
          <a:bodyPr/>
          <a:lstStyle/>
          <a:p>
            <a:r>
              <a:rPr lang="en-GB"/>
              <a:t>EE 699 Next Generation Wireless Networks</a:t>
            </a:r>
            <a:endParaRPr lang="en-IN"/>
          </a:p>
        </p:txBody>
      </p:sp>
      <p:sp>
        <p:nvSpPr>
          <p:cNvPr id="6" name="Slide Number Placeholder 5">
            <a:extLst>
              <a:ext uri="{FF2B5EF4-FFF2-40B4-BE49-F238E27FC236}">
                <a16:creationId xmlns:a16="http://schemas.microsoft.com/office/drawing/2014/main" id="{6A013693-3428-B914-72F0-07F3FDB90415}"/>
              </a:ext>
            </a:extLst>
          </p:cNvPr>
          <p:cNvSpPr>
            <a:spLocks noGrp="1"/>
          </p:cNvSpPr>
          <p:nvPr>
            <p:ph type="sldNum" sz="quarter" idx="12"/>
          </p:nvPr>
        </p:nvSpPr>
        <p:spPr/>
        <p:txBody>
          <a:bodyPr/>
          <a:lstStyle/>
          <a:p>
            <a:fld id="{50AA789A-47A0-452A-AC36-A3ADBAC401EF}" type="slidenum">
              <a:rPr lang="en-IN" smtClean="0"/>
              <a:t>24</a:t>
            </a:fld>
            <a:endParaRPr lang="en-IN"/>
          </a:p>
        </p:txBody>
      </p:sp>
      <p:grpSp>
        <p:nvGrpSpPr>
          <p:cNvPr id="7" name="Group 6" descr="\documentclass{article}&#10;\usepackage{amsmath}&#10;\pagestyle{empty}&#10;\begin{document}&#10;&#10;$\lambda \in \{6, 15\}, \mu = 11$.&#10;&#10;&#10;\end{document}" title="IguanaTex Shape Display">
            <a:extLst>
              <a:ext uri="{FF2B5EF4-FFF2-40B4-BE49-F238E27FC236}">
                <a16:creationId xmlns:a16="http://schemas.microsoft.com/office/drawing/2014/main" id="{F23EDFB3-AAFD-8CB7-58A5-572977A37771}"/>
              </a:ext>
            </a:extLst>
          </p:cNvPr>
          <p:cNvGrpSpPr>
            <a:grpSpLocks noChangeAspect="1"/>
          </p:cNvGrpSpPr>
          <p:nvPr>
            <p:custDataLst>
              <p:tags r:id="rId1"/>
            </p:custDataLst>
          </p:nvPr>
        </p:nvGrpSpPr>
        <p:grpSpPr>
          <a:xfrm>
            <a:off x="5809476" y="1136225"/>
            <a:ext cx="2511072" cy="296069"/>
            <a:chOff x="7944075" y="2817640"/>
            <a:chExt cx="2511072" cy="296069"/>
          </a:xfrm>
        </p:grpSpPr>
        <p:sp>
          <p:nvSpPr>
            <p:cNvPr id="8" name="Freeform: Shape 7">
              <a:extLst>
                <a:ext uri="{FF2B5EF4-FFF2-40B4-BE49-F238E27FC236}">
                  <a16:creationId xmlns:a16="http://schemas.microsoft.com/office/drawing/2014/main" id="{00F81BBF-3C8B-02B5-A128-5DE4D4DD8CC3}"/>
                </a:ext>
              </a:extLst>
            </p:cNvPr>
            <p:cNvSpPr/>
            <p:nvPr>
              <p:custDataLst>
                <p:tags r:id="rId2"/>
              </p:custDataLst>
            </p:nvPr>
          </p:nvSpPr>
          <p:spPr>
            <a:xfrm>
              <a:off x="7944075" y="2834219"/>
              <a:ext cx="150312" cy="209321"/>
            </a:xfrm>
            <a:custGeom>
              <a:avLst/>
              <a:gdLst>
                <a:gd name="connsiteX0" fmla="*/ 92390 w 150312"/>
                <a:gd name="connsiteY0" fmla="*/ 119083 h 209321"/>
                <a:gd name="connsiteX1" fmla="*/ 124274 w 150312"/>
                <a:gd name="connsiteY1" fmla="*/ 202278 h 209321"/>
                <a:gd name="connsiteX2" fmla="*/ 140368 w 150312"/>
                <a:gd name="connsiteY2" fmla="*/ 208792 h 209321"/>
                <a:gd name="connsiteX3" fmla="*/ 147049 w 150312"/>
                <a:gd name="connsiteY3" fmla="*/ 208792 h 209321"/>
                <a:gd name="connsiteX4" fmla="*/ 150389 w 150312"/>
                <a:gd name="connsiteY4" fmla="*/ 205831 h 209321"/>
                <a:gd name="connsiteX5" fmla="*/ 148871 w 150312"/>
                <a:gd name="connsiteY5" fmla="*/ 203167 h 209321"/>
                <a:gd name="connsiteX6" fmla="*/ 141887 w 150312"/>
                <a:gd name="connsiteY6" fmla="*/ 189547 h 209321"/>
                <a:gd name="connsiteX7" fmla="*/ 79940 w 150312"/>
                <a:gd name="connsiteY7" fmla="*/ 21084 h 209321"/>
                <a:gd name="connsiteX8" fmla="*/ 42893 w 150312"/>
                <a:gd name="connsiteY8" fmla="*/ 63 h 209321"/>
                <a:gd name="connsiteX9" fmla="*/ 37427 w 150312"/>
                <a:gd name="connsiteY9" fmla="*/ 3320 h 209321"/>
                <a:gd name="connsiteX10" fmla="*/ 40160 w 150312"/>
                <a:gd name="connsiteY10" fmla="*/ 6280 h 209321"/>
                <a:gd name="connsiteX11" fmla="*/ 59898 w 150312"/>
                <a:gd name="connsiteY11" fmla="*/ 29966 h 209321"/>
                <a:gd name="connsiteX12" fmla="*/ 89353 w 150312"/>
                <a:gd name="connsiteY12" fmla="*/ 110497 h 209321"/>
                <a:gd name="connsiteX13" fmla="*/ 5543 w 150312"/>
                <a:gd name="connsiteY13" fmla="*/ 191620 h 209321"/>
                <a:gd name="connsiteX14" fmla="*/ 77 w 150312"/>
                <a:gd name="connsiteY14" fmla="*/ 200798 h 209321"/>
                <a:gd name="connsiteX15" fmla="*/ 9187 w 150312"/>
                <a:gd name="connsiteY15" fmla="*/ 209384 h 209321"/>
                <a:gd name="connsiteX16" fmla="*/ 19207 w 150312"/>
                <a:gd name="connsiteY16" fmla="*/ 203167 h 209321"/>
                <a:gd name="connsiteX17" fmla="*/ 92390 w 150312"/>
                <a:gd name="connsiteY17" fmla="*/ 119083 h 20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0312" h="209321">
                  <a:moveTo>
                    <a:pt x="92390" y="119083"/>
                  </a:moveTo>
                  <a:cubicBezTo>
                    <a:pt x="104840" y="150170"/>
                    <a:pt x="119416" y="195469"/>
                    <a:pt x="124274" y="202278"/>
                  </a:cubicBezTo>
                  <a:cubicBezTo>
                    <a:pt x="129133" y="208792"/>
                    <a:pt x="132169" y="208792"/>
                    <a:pt x="140368" y="208792"/>
                  </a:cubicBezTo>
                  <a:lnTo>
                    <a:pt x="147049" y="208792"/>
                  </a:lnTo>
                  <a:cubicBezTo>
                    <a:pt x="150085" y="208496"/>
                    <a:pt x="150389" y="206719"/>
                    <a:pt x="150389" y="205831"/>
                  </a:cubicBezTo>
                  <a:cubicBezTo>
                    <a:pt x="150389" y="204943"/>
                    <a:pt x="149782" y="204351"/>
                    <a:pt x="148871" y="203167"/>
                  </a:cubicBezTo>
                  <a:cubicBezTo>
                    <a:pt x="145834" y="199910"/>
                    <a:pt x="144012" y="195469"/>
                    <a:pt x="141887" y="189547"/>
                  </a:cubicBezTo>
                  <a:lnTo>
                    <a:pt x="79940" y="21084"/>
                  </a:lnTo>
                  <a:cubicBezTo>
                    <a:pt x="73563" y="3912"/>
                    <a:pt x="57165" y="63"/>
                    <a:pt x="42893" y="63"/>
                  </a:cubicBezTo>
                  <a:cubicBezTo>
                    <a:pt x="41375" y="63"/>
                    <a:pt x="37427" y="63"/>
                    <a:pt x="37427" y="3320"/>
                  </a:cubicBezTo>
                  <a:cubicBezTo>
                    <a:pt x="37427" y="5688"/>
                    <a:pt x="39856" y="6280"/>
                    <a:pt x="40160" y="6280"/>
                  </a:cubicBezTo>
                  <a:cubicBezTo>
                    <a:pt x="50181" y="8057"/>
                    <a:pt x="52306" y="9833"/>
                    <a:pt x="59898" y="29966"/>
                  </a:cubicBezTo>
                  <a:lnTo>
                    <a:pt x="89353" y="110497"/>
                  </a:lnTo>
                  <a:lnTo>
                    <a:pt x="5543" y="191620"/>
                  </a:lnTo>
                  <a:cubicBezTo>
                    <a:pt x="1899" y="195173"/>
                    <a:pt x="77" y="196949"/>
                    <a:pt x="77" y="200798"/>
                  </a:cubicBezTo>
                  <a:cubicBezTo>
                    <a:pt x="77" y="205831"/>
                    <a:pt x="4328" y="209384"/>
                    <a:pt x="9187" y="209384"/>
                  </a:cubicBezTo>
                  <a:cubicBezTo>
                    <a:pt x="14045" y="209384"/>
                    <a:pt x="16778" y="206127"/>
                    <a:pt x="19207" y="203167"/>
                  </a:cubicBezTo>
                  <a:lnTo>
                    <a:pt x="92390" y="119083"/>
                  </a:ln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9" name="Freeform: Shape 8">
              <a:extLst>
                <a:ext uri="{FF2B5EF4-FFF2-40B4-BE49-F238E27FC236}">
                  <a16:creationId xmlns:a16="http://schemas.microsoft.com/office/drawing/2014/main" id="{73F117AF-0FFA-1F87-123C-C7D869E3487B}"/>
                </a:ext>
              </a:extLst>
            </p:cNvPr>
            <p:cNvSpPr/>
            <p:nvPr>
              <p:custDataLst>
                <p:tags r:id="rId3"/>
              </p:custDataLst>
            </p:nvPr>
          </p:nvSpPr>
          <p:spPr>
            <a:xfrm>
              <a:off x="8214670" y="2879814"/>
              <a:ext cx="151830" cy="171720"/>
            </a:xfrm>
            <a:custGeom>
              <a:avLst/>
              <a:gdLst>
                <a:gd name="connsiteX0" fmla="*/ 141288 w 151830"/>
                <a:gd name="connsiteY0" fmla="*/ 91844 h 171720"/>
                <a:gd name="connsiteX1" fmla="*/ 151916 w 151830"/>
                <a:gd name="connsiteY1" fmla="*/ 85923 h 171720"/>
                <a:gd name="connsiteX2" fmla="*/ 141288 w 151830"/>
                <a:gd name="connsiteY2" fmla="*/ 80002 h 171720"/>
                <a:gd name="connsiteX3" fmla="*/ 12535 w 151830"/>
                <a:gd name="connsiteY3" fmla="*/ 80002 h 171720"/>
                <a:gd name="connsiteX4" fmla="*/ 93917 w 151830"/>
                <a:gd name="connsiteY4" fmla="*/ 11906 h 171720"/>
                <a:gd name="connsiteX5" fmla="*/ 141288 w 151830"/>
                <a:gd name="connsiteY5" fmla="*/ 11906 h 171720"/>
                <a:gd name="connsiteX6" fmla="*/ 151916 w 151830"/>
                <a:gd name="connsiteY6" fmla="*/ 5984 h 171720"/>
                <a:gd name="connsiteX7" fmla="*/ 141288 w 151830"/>
                <a:gd name="connsiteY7" fmla="*/ 63 h 171720"/>
                <a:gd name="connsiteX8" fmla="*/ 93309 w 151830"/>
                <a:gd name="connsiteY8" fmla="*/ 63 h 171720"/>
                <a:gd name="connsiteX9" fmla="*/ 85 w 151830"/>
                <a:gd name="connsiteY9" fmla="*/ 85923 h 171720"/>
                <a:gd name="connsiteX10" fmla="*/ 93309 w 151830"/>
                <a:gd name="connsiteY10" fmla="*/ 171783 h 171720"/>
                <a:gd name="connsiteX11" fmla="*/ 141288 w 151830"/>
                <a:gd name="connsiteY11" fmla="*/ 171783 h 171720"/>
                <a:gd name="connsiteX12" fmla="*/ 151916 w 151830"/>
                <a:gd name="connsiteY12" fmla="*/ 165862 h 171720"/>
                <a:gd name="connsiteX13" fmla="*/ 141288 w 151830"/>
                <a:gd name="connsiteY13" fmla="*/ 159940 h 171720"/>
                <a:gd name="connsiteX14" fmla="*/ 93917 w 151830"/>
                <a:gd name="connsiteY14" fmla="*/ 159940 h 171720"/>
                <a:gd name="connsiteX15" fmla="*/ 12535 w 151830"/>
                <a:gd name="connsiteY15" fmla="*/ 91844 h 171720"/>
                <a:gd name="connsiteX16" fmla="*/ 141288 w 151830"/>
                <a:gd name="connsiteY16" fmla="*/ 91844 h 17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830" h="171720">
                  <a:moveTo>
                    <a:pt x="141288" y="91844"/>
                  </a:moveTo>
                  <a:cubicBezTo>
                    <a:pt x="146450" y="91844"/>
                    <a:pt x="151916" y="91844"/>
                    <a:pt x="151916" y="85923"/>
                  </a:cubicBezTo>
                  <a:cubicBezTo>
                    <a:pt x="151916" y="80002"/>
                    <a:pt x="146450" y="80002"/>
                    <a:pt x="141288" y="80002"/>
                  </a:cubicBezTo>
                  <a:lnTo>
                    <a:pt x="12535" y="80002"/>
                  </a:lnTo>
                  <a:cubicBezTo>
                    <a:pt x="16179" y="40328"/>
                    <a:pt x="51100" y="11906"/>
                    <a:pt x="93917" y="11906"/>
                  </a:cubicBezTo>
                  <a:lnTo>
                    <a:pt x="141288" y="11906"/>
                  </a:lnTo>
                  <a:cubicBezTo>
                    <a:pt x="146450" y="11906"/>
                    <a:pt x="151916" y="11906"/>
                    <a:pt x="151916" y="5984"/>
                  </a:cubicBezTo>
                  <a:cubicBezTo>
                    <a:pt x="151916" y="63"/>
                    <a:pt x="146450" y="63"/>
                    <a:pt x="141288" y="63"/>
                  </a:cubicBezTo>
                  <a:lnTo>
                    <a:pt x="93309" y="63"/>
                  </a:lnTo>
                  <a:cubicBezTo>
                    <a:pt x="41383" y="63"/>
                    <a:pt x="85" y="38552"/>
                    <a:pt x="85" y="85923"/>
                  </a:cubicBezTo>
                  <a:cubicBezTo>
                    <a:pt x="85" y="133294"/>
                    <a:pt x="41383" y="171783"/>
                    <a:pt x="93309" y="171783"/>
                  </a:cubicBezTo>
                  <a:lnTo>
                    <a:pt x="141288" y="171783"/>
                  </a:lnTo>
                  <a:cubicBezTo>
                    <a:pt x="146450" y="171783"/>
                    <a:pt x="151916" y="171783"/>
                    <a:pt x="151916" y="165862"/>
                  </a:cubicBezTo>
                  <a:cubicBezTo>
                    <a:pt x="151916" y="159940"/>
                    <a:pt x="146450" y="159940"/>
                    <a:pt x="141288" y="159940"/>
                  </a:cubicBezTo>
                  <a:lnTo>
                    <a:pt x="93917" y="159940"/>
                  </a:lnTo>
                  <a:cubicBezTo>
                    <a:pt x="51100" y="159940"/>
                    <a:pt x="16179" y="131518"/>
                    <a:pt x="12535" y="91844"/>
                  </a:cubicBezTo>
                  <a:lnTo>
                    <a:pt x="141288" y="91844"/>
                  </a:ln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0" name="Freeform: Shape 9">
              <a:extLst>
                <a:ext uri="{FF2B5EF4-FFF2-40B4-BE49-F238E27FC236}">
                  <a16:creationId xmlns:a16="http://schemas.microsoft.com/office/drawing/2014/main" id="{45E9AB7C-4679-AD2A-7485-0AB1A720FB6B}"/>
                </a:ext>
              </a:extLst>
            </p:cNvPr>
            <p:cNvSpPr/>
            <p:nvPr>
              <p:custDataLst>
                <p:tags r:id="rId4"/>
              </p:custDataLst>
            </p:nvPr>
          </p:nvSpPr>
          <p:spPr>
            <a:xfrm>
              <a:off x="8498120" y="2817640"/>
              <a:ext cx="107799" cy="296069"/>
            </a:xfrm>
            <a:custGeom>
              <a:avLst/>
              <a:gdLst>
                <a:gd name="connsiteX0" fmla="*/ 64167 w 107799"/>
                <a:gd name="connsiteY0" fmla="*/ 39440 h 296069"/>
                <a:gd name="connsiteX1" fmla="*/ 105162 w 107799"/>
                <a:gd name="connsiteY1" fmla="*/ 6576 h 296069"/>
                <a:gd name="connsiteX2" fmla="*/ 107894 w 107799"/>
                <a:gd name="connsiteY2" fmla="*/ 3320 h 296069"/>
                <a:gd name="connsiteX3" fmla="*/ 102125 w 107799"/>
                <a:gd name="connsiteY3" fmla="*/ 63 h 296069"/>
                <a:gd name="connsiteX4" fmla="*/ 43822 w 107799"/>
                <a:gd name="connsiteY4" fmla="*/ 37071 h 296069"/>
                <a:gd name="connsiteX5" fmla="*/ 43822 w 107799"/>
                <a:gd name="connsiteY5" fmla="*/ 104575 h 296069"/>
                <a:gd name="connsiteX6" fmla="*/ 31675 w 107799"/>
                <a:gd name="connsiteY6" fmla="*/ 135367 h 296069"/>
                <a:gd name="connsiteX7" fmla="*/ 2828 w 107799"/>
                <a:gd name="connsiteY7" fmla="*/ 144841 h 296069"/>
                <a:gd name="connsiteX8" fmla="*/ 95 w 107799"/>
                <a:gd name="connsiteY8" fmla="*/ 148098 h 296069"/>
                <a:gd name="connsiteX9" fmla="*/ 4953 w 107799"/>
                <a:gd name="connsiteY9" fmla="*/ 151354 h 296069"/>
                <a:gd name="connsiteX10" fmla="*/ 42911 w 107799"/>
                <a:gd name="connsiteY10" fmla="*/ 177705 h 296069"/>
                <a:gd name="connsiteX11" fmla="*/ 43822 w 107799"/>
                <a:gd name="connsiteY11" fmla="*/ 192212 h 296069"/>
                <a:gd name="connsiteX12" fmla="*/ 43822 w 107799"/>
                <a:gd name="connsiteY12" fmla="*/ 250834 h 296069"/>
                <a:gd name="connsiteX13" fmla="*/ 58398 w 107799"/>
                <a:gd name="connsiteY13" fmla="*/ 283994 h 296069"/>
                <a:gd name="connsiteX14" fmla="*/ 102125 w 107799"/>
                <a:gd name="connsiteY14" fmla="*/ 296133 h 296069"/>
                <a:gd name="connsiteX15" fmla="*/ 107894 w 107799"/>
                <a:gd name="connsiteY15" fmla="*/ 292876 h 296069"/>
                <a:gd name="connsiteX16" fmla="*/ 103036 w 107799"/>
                <a:gd name="connsiteY16" fmla="*/ 289619 h 296069"/>
                <a:gd name="connsiteX17" fmla="*/ 65078 w 107799"/>
                <a:gd name="connsiteY17" fmla="*/ 263861 h 296069"/>
                <a:gd name="connsiteX18" fmla="*/ 64167 w 107799"/>
                <a:gd name="connsiteY18" fmla="*/ 249946 h 296069"/>
                <a:gd name="connsiteX19" fmla="*/ 64167 w 107799"/>
                <a:gd name="connsiteY19" fmla="*/ 187771 h 296069"/>
                <a:gd name="connsiteX20" fmla="*/ 52021 w 107799"/>
                <a:gd name="connsiteY20" fmla="*/ 159644 h 296069"/>
                <a:gd name="connsiteX21" fmla="*/ 28335 w 107799"/>
                <a:gd name="connsiteY21" fmla="*/ 148098 h 296069"/>
                <a:gd name="connsiteX22" fmla="*/ 64167 w 107799"/>
                <a:gd name="connsiteY22" fmla="*/ 110497 h 296069"/>
                <a:gd name="connsiteX23" fmla="*/ 64167 w 107799"/>
                <a:gd name="connsiteY23" fmla="*/ 39440 h 29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7799" h="296069">
                  <a:moveTo>
                    <a:pt x="64167" y="39440"/>
                  </a:moveTo>
                  <a:cubicBezTo>
                    <a:pt x="64167" y="27597"/>
                    <a:pt x="72062" y="8649"/>
                    <a:pt x="105162" y="6576"/>
                  </a:cubicBezTo>
                  <a:cubicBezTo>
                    <a:pt x="106680" y="6280"/>
                    <a:pt x="107894" y="5096"/>
                    <a:pt x="107894" y="3320"/>
                  </a:cubicBezTo>
                  <a:cubicBezTo>
                    <a:pt x="107894" y="63"/>
                    <a:pt x="105465" y="63"/>
                    <a:pt x="102125" y="63"/>
                  </a:cubicBezTo>
                  <a:cubicBezTo>
                    <a:pt x="71759" y="63"/>
                    <a:pt x="44126" y="15162"/>
                    <a:pt x="43822" y="37071"/>
                  </a:cubicBezTo>
                  <a:lnTo>
                    <a:pt x="43822" y="104575"/>
                  </a:lnTo>
                  <a:cubicBezTo>
                    <a:pt x="43822" y="116122"/>
                    <a:pt x="43822" y="125596"/>
                    <a:pt x="31675" y="135367"/>
                  </a:cubicBezTo>
                  <a:cubicBezTo>
                    <a:pt x="21047" y="143953"/>
                    <a:pt x="9508" y="144545"/>
                    <a:pt x="2828" y="144841"/>
                  </a:cubicBezTo>
                  <a:cubicBezTo>
                    <a:pt x="1309" y="145137"/>
                    <a:pt x="95" y="146321"/>
                    <a:pt x="95" y="148098"/>
                  </a:cubicBezTo>
                  <a:cubicBezTo>
                    <a:pt x="95" y="151058"/>
                    <a:pt x="1917" y="151058"/>
                    <a:pt x="4953" y="151354"/>
                  </a:cubicBezTo>
                  <a:cubicBezTo>
                    <a:pt x="24995" y="152539"/>
                    <a:pt x="39571" y="163197"/>
                    <a:pt x="42911" y="177705"/>
                  </a:cubicBezTo>
                  <a:cubicBezTo>
                    <a:pt x="43822" y="180961"/>
                    <a:pt x="43822" y="181554"/>
                    <a:pt x="43822" y="192212"/>
                  </a:cubicBezTo>
                  <a:lnTo>
                    <a:pt x="43822" y="250834"/>
                  </a:lnTo>
                  <a:cubicBezTo>
                    <a:pt x="43822" y="263269"/>
                    <a:pt x="43822" y="272743"/>
                    <a:pt x="58398" y="283994"/>
                  </a:cubicBezTo>
                  <a:cubicBezTo>
                    <a:pt x="70240" y="292876"/>
                    <a:pt x="90282" y="296133"/>
                    <a:pt x="102125" y="296133"/>
                  </a:cubicBezTo>
                  <a:cubicBezTo>
                    <a:pt x="105465" y="296133"/>
                    <a:pt x="107894" y="296133"/>
                    <a:pt x="107894" y="292876"/>
                  </a:cubicBezTo>
                  <a:cubicBezTo>
                    <a:pt x="107894" y="289915"/>
                    <a:pt x="106073" y="289915"/>
                    <a:pt x="103036" y="289619"/>
                  </a:cubicBezTo>
                  <a:cubicBezTo>
                    <a:pt x="83905" y="288435"/>
                    <a:pt x="69026" y="278960"/>
                    <a:pt x="65078" y="263861"/>
                  </a:cubicBezTo>
                  <a:cubicBezTo>
                    <a:pt x="64167" y="261196"/>
                    <a:pt x="64167" y="260604"/>
                    <a:pt x="64167" y="249946"/>
                  </a:cubicBezTo>
                  <a:lnTo>
                    <a:pt x="64167" y="187771"/>
                  </a:lnTo>
                  <a:cubicBezTo>
                    <a:pt x="64167" y="174152"/>
                    <a:pt x="61738" y="169119"/>
                    <a:pt x="52021" y="159644"/>
                  </a:cubicBezTo>
                  <a:cubicBezTo>
                    <a:pt x="45644" y="153427"/>
                    <a:pt x="36838" y="150466"/>
                    <a:pt x="28335" y="148098"/>
                  </a:cubicBezTo>
                  <a:cubicBezTo>
                    <a:pt x="53235" y="141288"/>
                    <a:pt x="64167" y="127669"/>
                    <a:pt x="64167" y="110497"/>
                  </a:cubicBezTo>
                  <a:lnTo>
                    <a:pt x="64167" y="39440"/>
                  </a:ln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1" name="Freeform: Shape 10">
              <a:extLst>
                <a:ext uri="{FF2B5EF4-FFF2-40B4-BE49-F238E27FC236}">
                  <a16:creationId xmlns:a16="http://schemas.microsoft.com/office/drawing/2014/main" id="{66EF79F3-F532-D075-49D5-F3E74512FF87}"/>
                </a:ext>
              </a:extLst>
            </p:cNvPr>
            <p:cNvSpPr/>
            <p:nvPr>
              <p:custDataLst>
                <p:tags r:id="rId5"/>
              </p:custDataLst>
            </p:nvPr>
          </p:nvSpPr>
          <p:spPr>
            <a:xfrm>
              <a:off x="8640841" y="2842509"/>
              <a:ext cx="126019" cy="203695"/>
            </a:xfrm>
            <a:custGeom>
              <a:avLst/>
              <a:gdLst>
                <a:gd name="connsiteX0" fmla="*/ 27429 w 126019"/>
                <a:gd name="connsiteY0" fmla="*/ 100134 h 203695"/>
                <a:gd name="connsiteX1" fmla="*/ 27429 w 126019"/>
                <a:gd name="connsiteY1" fmla="*/ 93029 h 203695"/>
                <a:gd name="connsiteX2" fmla="*/ 80570 w 126019"/>
                <a:gd name="connsiteY2" fmla="*/ 7465 h 203695"/>
                <a:gd name="connsiteX3" fmla="*/ 107292 w 126019"/>
                <a:gd name="connsiteY3" fmla="*/ 19307 h 203695"/>
                <a:gd name="connsiteX4" fmla="*/ 90591 w 126019"/>
                <a:gd name="connsiteY4" fmla="*/ 32630 h 203695"/>
                <a:gd name="connsiteX5" fmla="*/ 104559 w 126019"/>
                <a:gd name="connsiteY5" fmla="*/ 46250 h 203695"/>
                <a:gd name="connsiteX6" fmla="*/ 118528 w 126019"/>
                <a:gd name="connsiteY6" fmla="*/ 32038 h 203695"/>
                <a:gd name="connsiteX7" fmla="*/ 79963 w 126019"/>
                <a:gd name="connsiteY7" fmla="*/ 63 h 203695"/>
                <a:gd name="connsiteX8" fmla="*/ 100 w 126019"/>
                <a:gd name="connsiteY8" fmla="*/ 103687 h 203695"/>
                <a:gd name="connsiteX9" fmla="*/ 63565 w 126019"/>
                <a:gd name="connsiteY9" fmla="*/ 203759 h 203695"/>
                <a:gd name="connsiteX10" fmla="*/ 126119 w 126019"/>
                <a:gd name="connsiteY10" fmla="*/ 136847 h 203695"/>
                <a:gd name="connsiteX11" fmla="*/ 65387 w 126019"/>
                <a:gd name="connsiteY11" fmla="*/ 70823 h 203695"/>
                <a:gd name="connsiteX12" fmla="*/ 27429 w 126019"/>
                <a:gd name="connsiteY12" fmla="*/ 100134 h 203695"/>
                <a:gd name="connsiteX13" fmla="*/ 63565 w 126019"/>
                <a:gd name="connsiteY13" fmla="*/ 195469 h 203695"/>
                <a:gd name="connsiteX14" fmla="*/ 33502 w 126019"/>
                <a:gd name="connsiteY14" fmla="*/ 173264 h 203695"/>
                <a:gd name="connsiteX15" fmla="*/ 28037 w 126019"/>
                <a:gd name="connsiteY15" fmla="*/ 130333 h 203695"/>
                <a:gd name="connsiteX16" fmla="*/ 65083 w 126019"/>
                <a:gd name="connsiteY16" fmla="*/ 77633 h 203695"/>
                <a:gd name="connsiteX17" fmla="*/ 93324 w 126019"/>
                <a:gd name="connsiteY17" fmla="*/ 95989 h 203695"/>
                <a:gd name="connsiteX18" fmla="*/ 98790 w 126019"/>
                <a:gd name="connsiteY18" fmla="*/ 136551 h 203695"/>
                <a:gd name="connsiteX19" fmla="*/ 93627 w 126019"/>
                <a:gd name="connsiteY19" fmla="*/ 176224 h 203695"/>
                <a:gd name="connsiteX20" fmla="*/ 63565 w 126019"/>
                <a:gd name="connsiteY20" fmla="*/ 195469 h 20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6019" h="203695">
                  <a:moveTo>
                    <a:pt x="27429" y="100134"/>
                  </a:moveTo>
                  <a:lnTo>
                    <a:pt x="27429" y="93029"/>
                  </a:lnTo>
                  <a:cubicBezTo>
                    <a:pt x="27429" y="18123"/>
                    <a:pt x="65083" y="7465"/>
                    <a:pt x="80570" y="7465"/>
                  </a:cubicBezTo>
                  <a:cubicBezTo>
                    <a:pt x="87858" y="7465"/>
                    <a:pt x="100612" y="9241"/>
                    <a:pt x="107292" y="19307"/>
                  </a:cubicBezTo>
                  <a:cubicBezTo>
                    <a:pt x="102737" y="19307"/>
                    <a:pt x="90591" y="19307"/>
                    <a:pt x="90591" y="32630"/>
                  </a:cubicBezTo>
                  <a:cubicBezTo>
                    <a:pt x="90591" y="41809"/>
                    <a:pt x="97879" y="46250"/>
                    <a:pt x="104559" y="46250"/>
                  </a:cubicBezTo>
                  <a:cubicBezTo>
                    <a:pt x="109418" y="46250"/>
                    <a:pt x="118528" y="43585"/>
                    <a:pt x="118528" y="32038"/>
                  </a:cubicBezTo>
                  <a:cubicBezTo>
                    <a:pt x="118528" y="14274"/>
                    <a:pt x="105167" y="63"/>
                    <a:pt x="79963" y="63"/>
                  </a:cubicBezTo>
                  <a:cubicBezTo>
                    <a:pt x="41094" y="63"/>
                    <a:pt x="100" y="38256"/>
                    <a:pt x="100" y="103687"/>
                  </a:cubicBezTo>
                  <a:cubicBezTo>
                    <a:pt x="100" y="182738"/>
                    <a:pt x="35324" y="203759"/>
                    <a:pt x="63565" y="203759"/>
                  </a:cubicBezTo>
                  <a:cubicBezTo>
                    <a:pt x="97271" y="203759"/>
                    <a:pt x="126119" y="175928"/>
                    <a:pt x="126119" y="136847"/>
                  </a:cubicBezTo>
                  <a:cubicBezTo>
                    <a:pt x="126119" y="99246"/>
                    <a:pt x="99093" y="70823"/>
                    <a:pt x="65387" y="70823"/>
                  </a:cubicBezTo>
                  <a:cubicBezTo>
                    <a:pt x="44738" y="70823"/>
                    <a:pt x="33502" y="85923"/>
                    <a:pt x="27429" y="100134"/>
                  </a:cubicBezTo>
                  <a:close/>
                  <a:moveTo>
                    <a:pt x="63565" y="195469"/>
                  </a:moveTo>
                  <a:cubicBezTo>
                    <a:pt x="44434" y="195469"/>
                    <a:pt x="35324" y="177705"/>
                    <a:pt x="33502" y="173264"/>
                  </a:cubicBezTo>
                  <a:cubicBezTo>
                    <a:pt x="28037" y="159348"/>
                    <a:pt x="28037" y="135663"/>
                    <a:pt x="28037" y="130333"/>
                  </a:cubicBezTo>
                  <a:cubicBezTo>
                    <a:pt x="28037" y="107240"/>
                    <a:pt x="37754" y="77633"/>
                    <a:pt x="65083" y="77633"/>
                  </a:cubicBezTo>
                  <a:cubicBezTo>
                    <a:pt x="69942" y="77633"/>
                    <a:pt x="83910" y="77633"/>
                    <a:pt x="93324" y="95989"/>
                  </a:cubicBezTo>
                  <a:cubicBezTo>
                    <a:pt x="98790" y="106944"/>
                    <a:pt x="98790" y="122043"/>
                    <a:pt x="98790" y="136551"/>
                  </a:cubicBezTo>
                  <a:cubicBezTo>
                    <a:pt x="98790" y="150762"/>
                    <a:pt x="98790" y="165566"/>
                    <a:pt x="93627" y="176224"/>
                  </a:cubicBezTo>
                  <a:cubicBezTo>
                    <a:pt x="84518" y="193988"/>
                    <a:pt x="70549" y="195469"/>
                    <a:pt x="63565" y="195469"/>
                  </a:cubicBez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2" name="Freeform: Shape 11">
              <a:extLst>
                <a:ext uri="{FF2B5EF4-FFF2-40B4-BE49-F238E27FC236}">
                  <a16:creationId xmlns:a16="http://schemas.microsoft.com/office/drawing/2014/main" id="{A4FA6D40-F07C-B191-591F-BD9B5C5782E0}"/>
                </a:ext>
              </a:extLst>
            </p:cNvPr>
            <p:cNvSpPr/>
            <p:nvPr>
              <p:custDataLst>
                <p:tags r:id="rId6"/>
              </p:custDataLst>
            </p:nvPr>
          </p:nvSpPr>
          <p:spPr>
            <a:xfrm>
              <a:off x="8806033" y="3008308"/>
              <a:ext cx="35528" cy="88524"/>
            </a:xfrm>
            <a:custGeom>
              <a:avLst/>
              <a:gdLst>
                <a:gd name="connsiteX0" fmla="*/ 35633 w 35528"/>
                <a:gd name="connsiteY0" fmla="*/ 31150 h 88524"/>
                <a:gd name="connsiteX1" fmla="*/ 16199 w 35528"/>
                <a:gd name="connsiteY1" fmla="*/ 63 h 88524"/>
                <a:gd name="connsiteX2" fmla="*/ 105 w 35528"/>
                <a:gd name="connsiteY2" fmla="*/ 15754 h 88524"/>
                <a:gd name="connsiteX3" fmla="*/ 16199 w 35528"/>
                <a:gd name="connsiteY3" fmla="*/ 31446 h 88524"/>
                <a:gd name="connsiteX4" fmla="*/ 26827 w 35528"/>
                <a:gd name="connsiteY4" fmla="*/ 27597 h 88524"/>
                <a:gd name="connsiteX5" fmla="*/ 28345 w 35528"/>
                <a:gd name="connsiteY5" fmla="*/ 26709 h 88524"/>
                <a:gd name="connsiteX6" fmla="*/ 28953 w 35528"/>
                <a:gd name="connsiteY6" fmla="*/ 31150 h 88524"/>
                <a:gd name="connsiteX7" fmla="*/ 8304 w 35528"/>
                <a:gd name="connsiteY7" fmla="*/ 80594 h 88524"/>
                <a:gd name="connsiteX8" fmla="*/ 4963 w 35528"/>
                <a:gd name="connsiteY8" fmla="*/ 85331 h 88524"/>
                <a:gd name="connsiteX9" fmla="*/ 8000 w 35528"/>
                <a:gd name="connsiteY9" fmla="*/ 88588 h 88524"/>
                <a:gd name="connsiteX10" fmla="*/ 35633 w 35528"/>
                <a:gd name="connsiteY10" fmla="*/ 31150 h 8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28" h="88524">
                  <a:moveTo>
                    <a:pt x="35633" y="31150"/>
                  </a:moveTo>
                  <a:cubicBezTo>
                    <a:pt x="35633" y="11609"/>
                    <a:pt x="28042" y="63"/>
                    <a:pt x="16199" y="63"/>
                  </a:cubicBezTo>
                  <a:cubicBezTo>
                    <a:pt x="6178" y="63"/>
                    <a:pt x="105" y="7465"/>
                    <a:pt x="105" y="15754"/>
                  </a:cubicBezTo>
                  <a:cubicBezTo>
                    <a:pt x="105" y="23748"/>
                    <a:pt x="6178" y="31446"/>
                    <a:pt x="16199" y="31446"/>
                  </a:cubicBezTo>
                  <a:cubicBezTo>
                    <a:pt x="19843" y="31446"/>
                    <a:pt x="23790" y="30262"/>
                    <a:pt x="26827" y="27597"/>
                  </a:cubicBezTo>
                  <a:cubicBezTo>
                    <a:pt x="27738" y="27005"/>
                    <a:pt x="28042" y="26709"/>
                    <a:pt x="28345" y="26709"/>
                  </a:cubicBezTo>
                  <a:cubicBezTo>
                    <a:pt x="28649" y="26709"/>
                    <a:pt x="28953" y="27005"/>
                    <a:pt x="28953" y="31150"/>
                  </a:cubicBezTo>
                  <a:cubicBezTo>
                    <a:pt x="28953" y="53059"/>
                    <a:pt x="18324" y="70823"/>
                    <a:pt x="8304" y="80594"/>
                  </a:cubicBezTo>
                  <a:cubicBezTo>
                    <a:pt x="4963" y="83851"/>
                    <a:pt x="4963" y="84443"/>
                    <a:pt x="4963" y="85331"/>
                  </a:cubicBezTo>
                  <a:cubicBezTo>
                    <a:pt x="4963" y="87403"/>
                    <a:pt x="6482" y="88588"/>
                    <a:pt x="8000" y="88588"/>
                  </a:cubicBezTo>
                  <a:cubicBezTo>
                    <a:pt x="11340" y="88588"/>
                    <a:pt x="35633" y="65790"/>
                    <a:pt x="35633" y="31150"/>
                  </a:cubicBez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3" name="Freeform: Shape 12">
              <a:extLst>
                <a:ext uri="{FF2B5EF4-FFF2-40B4-BE49-F238E27FC236}">
                  <a16:creationId xmlns:a16="http://schemas.microsoft.com/office/drawing/2014/main" id="{28CD11A6-E02B-38C4-2595-0B7DA3EABB53}"/>
                </a:ext>
              </a:extLst>
            </p:cNvPr>
            <p:cNvSpPr/>
            <p:nvPr>
              <p:custDataLst>
                <p:tags r:id="rId7"/>
              </p:custDataLst>
            </p:nvPr>
          </p:nvSpPr>
          <p:spPr>
            <a:xfrm>
              <a:off x="8941904" y="2842509"/>
              <a:ext cx="100208" cy="197182"/>
            </a:xfrm>
            <a:custGeom>
              <a:avLst/>
              <a:gdLst>
                <a:gd name="connsiteX0" fmla="*/ 62360 w 100208"/>
                <a:gd name="connsiteY0" fmla="*/ 7761 h 197182"/>
                <a:gd name="connsiteX1" fmla="*/ 55375 w 100208"/>
                <a:gd name="connsiteY1" fmla="*/ 63 h 197182"/>
                <a:gd name="connsiteX2" fmla="*/ 109 w 100208"/>
                <a:gd name="connsiteY2" fmla="*/ 19011 h 197182"/>
                <a:gd name="connsiteX3" fmla="*/ 109 w 100208"/>
                <a:gd name="connsiteY3" fmla="*/ 28189 h 197182"/>
                <a:gd name="connsiteX4" fmla="*/ 39889 w 100208"/>
                <a:gd name="connsiteY4" fmla="*/ 20492 h 197182"/>
                <a:gd name="connsiteX5" fmla="*/ 39889 w 100208"/>
                <a:gd name="connsiteY5" fmla="*/ 173856 h 197182"/>
                <a:gd name="connsiteX6" fmla="*/ 11648 w 100208"/>
                <a:gd name="connsiteY6" fmla="*/ 188067 h 197182"/>
                <a:gd name="connsiteX7" fmla="*/ 1931 w 100208"/>
                <a:gd name="connsiteY7" fmla="*/ 188067 h 197182"/>
                <a:gd name="connsiteX8" fmla="*/ 1931 w 100208"/>
                <a:gd name="connsiteY8" fmla="*/ 197245 h 197182"/>
                <a:gd name="connsiteX9" fmla="*/ 51124 w 100208"/>
                <a:gd name="connsiteY9" fmla="*/ 196357 h 197182"/>
                <a:gd name="connsiteX10" fmla="*/ 100317 w 100208"/>
                <a:gd name="connsiteY10" fmla="*/ 197245 h 197182"/>
                <a:gd name="connsiteX11" fmla="*/ 100317 w 100208"/>
                <a:gd name="connsiteY11" fmla="*/ 188067 h 197182"/>
                <a:gd name="connsiteX12" fmla="*/ 90600 w 100208"/>
                <a:gd name="connsiteY12" fmla="*/ 188067 h 197182"/>
                <a:gd name="connsiteX13" fmla="*/ 62360 w 100208"/>
                <a:gd name="connsiteY13" fmla="*/ 173856 h 197182"/>
                <a:gd name="connsiteX14" fmla="*/ 62360 w 100208"/>
                <a:gd name="connsiteY14" fmla="*/ 7761 h 19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208" h="197182">
                  <a:moveTo>
                    <a:pt x="62360" y="7761"/>
                  </a:moveTo>
                  <a:cubicBezTo>
                    <a:pt x="62360" y="655"/>
                    <a:pt x="62360" y="63"/>
                    <a:pt x="55375" y="63"/>
                  </a:cubicBezTo>
                  <a:cubicBezTo>
                    <a:pt x="36548" y="19011"/>
                    <a:pt x="9826" y="19011"/>
                    <a:pt x="109" y="19011"/>
                  </a:cubicBezTo>
                  <a:lnTo>
                    <a:pt x="109" y="28189"/>
                  </a:lnTo>
                  <a:cubicBezTo>
                    <a:pt x="6182" y="28189"/>
                    <a:pt x="24098" y="28189"/>
                    <a:pt x="39889" y="20492"/>
                  </a:cubicBezTo>
                  <a:lnTo>
                    <a:pt x="39889" y="173856"/>
                  </a:lnTo>
                  <a:cubicBezTo>
                    <a:pt x="39889" y="184514"/>
                    <a:pt x="38978" y="188067"/>
                    <a:pt x="11648" y="188067"/>
                  </a:cubicBezTo>
                  <a:lnTo>
                    <a:pt x="1931" y="188067"/>
                  </a:lnTo>
                  <a:lnTo>
                    <a:pt x="1931" y="197245"/>
                  </a:lnTo>
                  <a:cubicBezTo>
                    <a:pt x="12559" y="196357"/>
                    <a:pt x="38978" y="196357"/>
                    <a:pt x="51124" y="196357"/>
                  </a:cubicBezTo>
                  <a:cubicBezTo>
                    <a:pt x="63271" y="196357"/>
                    <a:pt x="89689" y="196357"/>
                    <a:pt x="100317" y="197245"/>
                  </a:cubicBezTo>
                  <a:lnTo>
                    <a:pt x="100317" y="188067"/>
                  </a:lnTo>
                  <a:lnTo>
                    <a:pt x="90600" y="188067"/>
                  </a:lnTo>
                  <a:cubicBezTo>
                    <a:pt x="63271" y="188067"/>
                    <a:pt x="62360" y="184810"/>
                    <a:pt x="62360" y="173856"/>
                  </a:cubicBezTo>
                  <a:lnTo>
                    <a:pt x="62360" y="7761"/>
                  </a:ln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4" name="Freeform: Shape 13">
              <a:extLst>
                <a:ext uri="{FF2B5EF4-FFF2-40B4-BE49-F238E27FC236}">
                  <a16:creationId xmlns:a16="http://schemas.microsoft.com/office/drawing/2014/main" id="{AEC65192-8B8C-FEBA-BE7D-3E4140770721}"/>
                </a:ext>
              </a:extLst>
            </p:cNvPr>
            <p:cNvSpPr/>
            <p:nvPr>
              <p:custDataLst>
                <p:tags r:id="rId8"/>
              </p:custDataLst>
            </p:nvPr>
          </p:nvSpPr>
          <p:spPr>
            <a:xfrm>
              <a:off x="9081893" y="2842509"/>
              <a:ext cx="121160" cy="203695"/>
            </a:xfrm>
            <a:custGeom>
              <a:avLst/>
              <a:gdLst>
                <a:gd name="connsiteX0" fmla="*/ 121275 w 121160"/>
                <a:gd name="connsiteY0" fmla="*/ 137735 h 203695"/>
                <a:gd name="connsiteX1" fmla="*/ 63579 w 121160"/>
                <a:gd name="connsiteY1" fmla="*/ 72896 h 203695"/>
                <a:gd name="connsiteX2" fmla="*/ 25014 w 121160"/>
                <a:gd name="connsiteY2" fmla="*/ 87995 h 203695"/>
                <a:gd name="connsiteX3" fmla="*/ 25014 w 121160"/>
                <a:gd name="connsiteY3" fmla="*/ 30262 h 203695"/>
                <a:gd name="connsiteX4" fmla="*/ 50826 w 121160"/>
                <a:gd name="connsiteY4" fmla="*/ 34111 h 203695"/>
                <a:gd name="connsiteX5" fmla="*/ 109432 w 121160"/>
                <a:gd name="connsiteY5" fmla="*/ 3320 h 203695"/>
                <a:gd name="connsiteX6" fmla="*/ 106396 w 121160"/>
                <a:gd name="connsiteY6" fmla="*/ 63 h 203695"/>
                <a:gd name="connsiteX7" fmla="*/ 103966 w 121160"/>
                <a:gd name="connsiteY7" fmla="*/ 951 h 203695"/>
                <a:gd name="connsiteX8" fmla="*/ 62668 w 121160"/>
                <a:gd name="connsiteY8" fmla="*/ 9537 h 203695"/>
                <a:gd name="connsiteX9" fmla="*/ 22281 w 121160"/>
                <a:gd name="connsiteY9" fmla="*/ 1247 h 203695"/>
                <a:gd name="connsiteX10" fmla="*/ 18637 w 121160"/>
                <a:gd name="connsiteY10" fmla="*/ 359 h 203695"/>
                <a:gd name="connsiteX11" fmla="*/ 15601 w 121160"/>
                <a:gd name="connsiteY11" fmla="*/ 7465 h 203695"/>
                <a:gd name="connsiteX12" fmla="*/ 15601 w 121160"/>
                <a:gd name="connsiteY12" fmla="*/ 95101 h 203695"/>
                <a:gd name="connsiteX13" fmla="*/ 19852 w 121160"/>
                <a:gd name="connsiteY13" fmla="*/ 102799 h 203695"/>
                <a:gd name="connsiteX14" fmla="*/ 23800 w 121160"/>
                <a:gd name="connsiteY14" fmla="*/ 100134 h 203695"/>
                <a:gd name="connsiteX15" fmla="*/ 62972 w 121160"/>
                <a:gd name="connsiteY15" fmla="*/ 79409 h 203695"/>
                <a:gd name="connsiteX16" fmla="*/ 88783 w 121160"/>
                <a:gd name="connsiteY16" fmla="*/ 98358 h 203695"/>
                <a:gd name="connsiteX17" fmla="*/ 94249 w 121160"/>
                <a:gd name="connsiteY17" fmla="*/ 135663 h 203695"/>
                <a:gd name="connsiteX18" fmla="*/ 86961 w 121160"/>
                <a:gd name="connsiteY18" fmla="*/ 176224 h 203695"/>
                <a:gd name="connsiteX19" fmla="*/ 54469 w 121160"/>
                <a:gd name="connsiteY19" fmla="*/ 195469 h 203695"/>
                <a:gd name="connsiteX20" fmla="*/ 9831 w 121160"/>
                <a:gd name="connsiteY20" fmla="*/ 162309 h 203695"/>
                <a:gd name="connsiteX21" fmla="*/ 14993 w 121160"/>
                <a:gd name="connsiteY21" fmla="*/ 162901 h 203695"/>
                <a:gd name="connsiteX22" fmla="*/ 30177 w 121160"/>
                <a:gd name="connsiteY22" fmla="*/ 148394 h 203695"/>
                <a:gd name="connsiteX23" fmla="*/ 14993 w 121160"/>
                <a:gd name="connsiteY23" fmla="*/ 133886 h 203695"/>
                <a:gd name="connsiteX24" fmla="*/ 114 w 121160"/>
                <a:gd name="connsiteY24" fmla="*/ 149578 h 203695"/>
                <a:gd name="connsiteX25" fmla="*/ 55077 w 121160"/>
                <a:gd name="connsiteY25" fmla="*/ 203759 h 203695"/>
                <a:gd name="connsiteX26" fmla="*/ 121275 w 121160"/>
                <a:gd name="connsiteY26" fmla="*/ 137735 h 20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160" h="203695">
                  <a:moveTo>
                    <a:pt x="121275" y="137735"/>
                  </a:moveTo>
                  <a:cubicBezTo>
                    <a:pt x="121275" y="102503"/>
                    <a:pt x="96375" y="72896"/>
                    <a:pt x="63579" y="72896"/>
                  </a:cubicBezTo>
                  <a:cubicBezTo>
                    <a:pt x="49004" y="72896"/>
                    <a:pt x="35946" y="77633"/>
                    <a:pt x="25014" y="87995"/>
                  </a:cubicBezTo>
                  <a:lnTo>
                    <a:pt x="25014" y="30262"/>
                  </a:lnTo>
                  <a:cubicBezTo>
                    <a:pt x="31088" y="32038"/>
                    <a:pt x="41108" y="34111"/>
                    <a:pt x="50826" y="34111"/>
                  </a:cubicBezTo>
                  <a:cubicBezTo>
                    <a:pt x="88176" y="34111"/>
                    <a:pt x="109432" y="7168"/>
                    <a:pt x="109432" y="3320"/>
                  </a:cubicBezTo>
                  <a:cubicBezTo>
                    <a:pt x="109432" y="1543"/>
                    <a:pt x="108521" y="63"/>
                    <a:pt x="106396" y="63"/>
                  </a:cubicBezTo>
                  <a:cubicBezTo>
                    <a:pt x="106092" y="63"/>
                    <a:pt x="105485" y="63"/>
                    <a:pt x="103966" y="951"/>
                  </a:cubicBezTo>
                  <a:cubicBezTo>
                    <a:pt x="97893" y="3616"/>
                    <a:pt x="83014" y="9537"/>
                    <a:pt x="62668" y="9537"/>
                  </a:cubicBezTo>
                  <a:cubicBezTo>
                    <a:pt x="50522" y="9537"/>
                    <a:pt x="36553" y="7465"/>
                    <a:pt x="22281" y="1247"/>
                  </a:cubicBezTo>
                  <a:cubicBezTo>
                    <a:pt x="19852" y="359"/>
                    <a:pt x="19245" y="359"/>
                    <a:pt x="18637" y="359"/>
                  </a:cubicBezTo>
                  <a:cubicBezTo>
                    <a:pt x="15601" y="359"/>
                    <a:pt x="15601" y="2727"/>
                    <a:pt x="15601" y="7465"/>
                  </a:cubicBezTo>
                  <a:lnTo>
                    <a:pt x="15601" y="95101"/>
                  </a:lnTo>
                  <a:cubicBezTo>
                    <a:pt x="15601" y="100430"/>
                    <a:pt x="15601" y="102799"/>
                    <a:pt x="19852" y="102799"/>
                  </a:cubicBezTo>
                  <a:cubicBezTo>
                    <a:pt x="21978" y="102799"/>
                    <a:pt x="22585" y="101911"/>
                    <a:pt x="23800" y="100134"/>
                  </a:cubicBezTo>
                  <a:cubicBezTo>
                    <a:pt x="27140" y="95397"/>
                    <a:pt x="38375" y="79409"/>
                    <a:pt x="62972" y="79409"/>
                  </a:cubicBezTo>
                  <a:cubicBezTo>
                    <a:pt x="78762" y="79409"/>
                    <a:pt x="86354" y="93029"/>
                    <a:pt x="88783" y="98358"/>
                  </a:cubicBezTo>
                  <a:cubicBezTo>
                    <a:pt x="93642" y="109312"/>
                    <a:pt x="94249" y="120859"/>
                    <a:pt x="94249" y="135663"/>
                  </a:cubicBezTo>
                  <a:cubicBezTo>
                    <a:pt x="94249" y="146025"/>
                    <a:pt x="94249" y="163789"/>
                    <a:pt x="86961" y="176224"/>
                  </a:cubicBezTo>
                  <a:cubicBezTo>
                    <a:pt x="79673" y="187771"/>
                    <a:pt x="68438" y="195469"/>
                    <a:pt x="54469" y="195469"/>
                  </a:cubicBezTo>
                  <a:cubicBezTo>
                    <a:pt x="32302" y="195469"/>
                    <a:pt x="14993" y="179777"/>
                    <a:pt x="9831" y="162309"/>
                  </a:cubicBezTo>
                  <a:cubicBezTo>
                    <a:pt x="10742" y="162605"/>
                    <a:pt x="11653" y="162901"/>
                    <a:pt x="14993" y="162901"/>
                  </a:cubicBezTo>
                  <a:cubicBezTo>
                    <a:pt x="25014" y="162901"/>
                    <a:pt x="30177" y="155499"/>
                    <a:pt x="30177" y="148394"/>
                  </a:cubicBezTo>
                  <a:cubicBezTo>
                    <a:pt x="30177" y="141288"/>
                    <a:pt x="25014" y="133886"/>
                    <a:pt x="14993" y="133886"/>
                  </a:cubicBezTo>
                  <a:cubicBezTo>
                    <a:pt x="10742" y="133886"/>
                    <a:pt x="114" y="135959"/>
                    <a:pt x="114" y="149578"/>
                  </a:cubicBezTo>
                  <a:cubicBezTo>
                    <a:pt x="114" y="175040"/>
                    <a:pt x="21067" y="203759"/>
                    <a:pt x="55077" y="203759"/>
                  </a:cubicBezTo>
                  <a:cubicBezTo>
                    <a:pt x="90302" y="203759"/>
                    <a:pt x="121275" y="175336"/>
                    <a:pt x="121275" y="137735"/>
                  </a:cubicBez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5" name="Freeform: Shape 14">
              <a:extLst>
                <a:ext uri="{FF2B5EF4-FFF2-40B4-BE49-F238E27FC236}">
                  <a16:creationId xmlns:a16="http://schemas.microsoft.com/office/drawing/2014/main" id="{CF3B1995-7C31-C80B-5FE4-897CFF783D5A}"/>
                </a:ext>
              </a:extLst>
            </p:cNvPr>
            <p:cNvSpPr/>
            <p:nvPr>
              <p:custDataLst>
                <p:tags r:id="rId9"/>
              </p:custDataLst>
            </p:nvPr>
          </p:nvSpPr>
          <p:spPr>
            <a:xfrm>
              <a:off x="9240404" y="2817640"/>
              <a:ext cx="107799" cy="296069"/>
            </a:xfrm>
            <a:custGeom>
              <a:avLst/>
              <a:gdLst>
                <a:gd name="connsiteX0" fmla="*/ 43846 w 107799"/>
                <a:gd name="connsiteY0" fmla="*/ 256755 h 296069"/>
                <a:gd name="connsiteX1" fmla="*/ 2852 w 107799"/>
                <a:gd name="connsiteY1" fmla="*/ 289619 h 296069"/>
                <a:gd name="connsiteX2" fmla="*/ 119 w 107799"/>
                <a:gd name="connsiteY2" fmla="*/ 292876 h 296069"/>
                <a:gd name="connsiteX3" fmla="*/ 6192 w 107799"/>
                <a:gd name="connsiteY3" fmla="*/ 296133 h 296069"/>
                <a:gd name="connsiteX4" fmla="*/ 64192 w 107799"/>
                <a:gd name="connsiteY4" fmla="*/ 259124 h 296069"/>
                <a:gd name="connsiteX5" fmla="*/ 64192 w 107799"/>
                <a:gd name="connsiteY5" fmla="*/ 191620 h 296069"/>
                <a:gd name="connsiteX6" fmla="*/ 76338 w 107799"/>
                <a:gd name="connsiteY6" fmla="*/ 160829 h 296069"/>
                <a:gd name="connsiteX7" fmla="*/ 105186 w 107799"/>
                <a:gd name="connsiteY7" fmla="*/ 151354 h 296069"/>
                <a:gd name="connsiteX8" fmla="*/ 107919 w 107799"/>
                <a:gd name="connsiteY8" fmla="*/ 148098 h 296069"/>
                <a:gd name="connsiteX9" fmla="*/ 103060 w 107799"/>
                <a:gd name="connsiteY9" fmla="*/ 144841 h 296069"/>
                <a:gd name="connsiteX10" fmla="*/ 65103 w 107799"/>
                <a:gd name="connsiteY10" fmla="*/ 118491 h 296069"/>
                <a:gd name="connsiteX11" fmla="*/ 64192 w 107799"/>
                <a:gd name="connsiteY11" fmla="*/ 103983 h 296069"/>
                <a:gd name="connsiteX12" fmla="*/ 64192 w 107799"/>
                <a:gd name="connsiteY12" fmla="*/ 45361 h 296069"/>
                <a:gd name="connsiteX13" fmla="*/ 49616 w 107799"/>
                <a:gd name="connsiteY13" fmla="*/ 12202 h 296069"/>
                <a:gd name="connsiteX14" fmla="*/ 6192 w 107799"/>
                <a:gd name="connsiteY14" fmla="*/ 63 h 296069"/>
                <a:gd name="connsiteX15" fmla="*/ 119 w 107799"/>
                <a:gd name="connsiteY15" fmla="*/ 3320 h 296069"/>
                <a:gd name="connsiteX16" fmla="*/ 4978 w 107799"/>
                <a:gd name="connsiteY16" fmla="*/ 6576 h 296069"/>
                <a:gd name="connsiteX17" fmla="*/ 42935 w 107799"/>
                <a:gd name="connsiteY17" fmla="*/ 32334 h 296069"/>
                <a:gd name="connsiteX18" fmla="*/ 43846 w 107799"/>
                <a:gd name="connsiteY18" fmla="*/ 46250 h 296069"/>
                <a:gd name="connsiteX19" fmla="*/ 43846 w 107799"/>
                <a:gd name="connsiteY19" fmla="*/ 108424 h 296069"/>
                <a:gd name="connsiteX20" fmla="*/ 55993 w 107799"/>
                <a:gd name="connsiteY20" fmla="*/ 136551 h 296069"/>
                <a:gd name="connsiteX21" fmla="*/ 79678 w 107799"/>
                <a:gd name="connsiteY21" fmla="*/ 148098 h 296069"/>
                <a:gd name="connsiteX22" fmla="*/ 43846 w 107799"/>
                <a:gd name="connsiteY22" fmla="*/ 185698 h 296069"/>
                <a:gd name="connsiteX23" fmla="*/ 43846 w 107799"/>
                <a:gd name="connsiteY23" fmla="*/ 256755 h 29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7799" h="296069">
                  <a:moveTo>
                    <a:pt x="43846" y="256755"/>
                  </a:moveTo>
                  <a:cubicBezTo>
                    <a:pt x="43846" y="268598"/>
                    <a:pt x="35951" y="287546"/>
                    <a:pt x="2852" y="289619"/>
                  </a:cubicBezTo>
                  <a:cubicBezTo>
                    <a:pt x="1334" y="289915"/>
                    <a:pt x="119" y="291099"/>
                    <a:pt x="119" y="292876"/>
                  </a:cubicBezTo>
                  <a:cubicBezTo>
                    <a:pt x="119" y="296133"/>
                    <a:pt x="3459" y="296133"/>
                    <a:pt x="6192" y="296133"/>
                  </a:cubicBezTo>
                  <a:cubicBezTo>
                    <a:pt x="35647" y="296133"/>
                    <a:pt x="63888" y="281625"/>
                    <a:pt x="64192" y="259124"/>
                  </a:cubicBezTo>
                  <a:lnTo>
                    <a:pt x="64192" y="191620"/>
                  </a:lnTo>
                  <a:cubicBezTo>
                    <a:pt x="64192" y="180073"/>
                    <a:pt x="64192" y="170599"/>
                    <a:pt x="76338" y="160829"/>
                  </a:cubicBezTo>
                  <a:cubicBezTo>
                    <a:pt x="86966" y="152243"/>
                    <a:pt x="98505" y="151650"/>
                    <a:pt x="105186" y="151354"/>
                  </a:cubicBezTo>
                  <a:cubicBezTo>
                    <a:pt x="106704" y="151058"/>
                    <a:pt x="107919" y="149874"/>
                    <a:pt x="107919" y="148098"/>
                  </a:cubicBezTo>
                  <a:cubicBezTo>
                    <a:pt x="107919" y="145137"/>
                    <a:pt x="106097" y="145137"/>
                    <a:pt x="103060" y="144841"/>
                  </a:cubicBezTo>
                  <a:cubicBezTo>
                    <a:pt x="83019" y="143657"/>
                    <a:pt x="68443" y="132998"/>
                    <a:pt x="65103" y="118491"/>
                  </a:cubicBezTo>
                  <a:cubicBezTo>
                    <a:pt x="64192" y="115234"/>
                    <a:pt x="64192" y="114642"/>
                    <a:pt x="64192" y="103983"/>
                  </a:cubicBezTo>
                  <a:lnTo>
                    <a:pt x="64192" y="45361"/>
                  </a:lnTo>
                  <a:cubicBezTo>
                    <a:pt x="64192" y="32927"/>
                    <a:pt x="64192" y="23452"/>
                    <a:pt x="49616" y="12202"/>
                  </a:cubicBezTo>
                  <a:cubicBezTo>
                    <a:pt x="37469" y="3023"/>
                    <a:pt x="16517" y="63"/>
                    <a:pt x="6192" y="63"/>
                  </a:cubicBezTo>
                  <a:cubicBezTo>
                    <a:pt x="3459" y="63"/>
                    <a:pt x="119" y="63"/>
                    <a:pt x="119" y="3320"/>
                  </a:cubicBezTo>
                  <a:cubicBezTo>
                    <a:pt x="119" y="6280"/>
                    <a:pt x="1941" y="6280"/>
                    <a:pt x="4978" y="6576"/>
                  </a:cubicBezTo>
                  <a:cubicBezTo>
                    <a:pt x="24108" y="7761"/>
                    <a:pt x="38988" y="17235"/>
                    <a:pt x="42935" y="32334"/>
                  </a:cubicBezTo>
                  <a:cubicBezTo>
                    <a:pt x="43846" y="34999"/>
                    <a:pt x="43846" y="35591"/>
                    <a:pt x="43846" y="46250"/>
                  </a:cubicBezTo>
                  <a:lnTo>
                    <a:pt x="43846" y="108424"/>
                  </a:lnTo>
                  <a:cubicBezTo>
                    <a:pt x="43846" y="122044"/>
                    <a:pt x="46276" y="127077"/>
                    <a:pt x="55993" y="136551"/>
                  </a:cubicBezTo>
                  <a:cubicBezTo>
                    <a:pt x="62370" y="142768"/>
                    <a:pt x="71176" y="145729"/>
                    <a:pt x="79678" y="148098"/>
                  </a:cubicBezTo>
                  <a:cubicBezTo>
                    <a:pt x="54778" y="154907"/>
                    <a:pt x="43846" y="168526"/>
                    <a:pt x="43846" y="185698"/>
                  </a:cubicBezTo>
                  <a:lnTo>
                    <a:pt x="43846" y="256755"/>
                  </a:ln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6" name="Freeform: Shape 15">
              <a:extLst>
                <a:ext uri="{FF2B5EF4-FFF2-40B4-BE49-F238E27FC236}">
                  <a16:creationId xmlns:a16="http://schemas.microsoft.com/office/drawing/2014/main" id="{41A1023C-693B-793F-25E7-448188E55A7C}"/>
                </a:ext>
              </a:extLst>
            </p:cNvPr>
            <p:cNvSpPr/>
            <p:nvPr>
              <p:custDataLst>
                <p:tags r:id="rId10"/>
              </p:custDataLst>
            </p:nvPr>
          </p:nvSpPr>
          <p:spPr>
            <a:xfrm>
              <a:off x="9396487" y="3008308"/>
              <a:ext cx="35528" cy="88524"/>
            </a:xfrm>
            <a:custGeom>
              <a:avLst/>
              <a:gdLst>
                <a:gd name="connsiteX0" fmla="*/ 35652 w 35528"/>
                <a:gd name="connsiteY0" fmla="*/ 31150 h 88524"/>
                <a:gd name="connsiteX1" fmla="*/ 16218 w 35528"/>
                <a:gd name="connsiteY1" fmla="*/ 63 h 88524"/>
                <a:gd name="connsiteX2" fmla="*/ 124 w 35528"/>
                <a:gd name="connsiteY2" fmla="*/ 15754 h 88524"/>
                <a:gd name="connsiteX3" fmla="*/ 16218 w 35528"/>
                <a:gd name="connsiteY3" fmla="*/ 31446 h 88524"/>
                <a:gd name="connsiteX4" fmla="*/ 26846 w 35528"/>
                <a:gd name="connsiteY4" fmla="*/ 27597 h 88524"/>
                <a:gd name="connsiteX5" fmla="*/ 28365 w 35528"/>
                <a:gd name="connsiteY5" fmla="*/ 26709 h 88524"/>
                <a:gd name="connsiteX6" fmla="*/ 28972 w 35528"/>
                <a:gd name="connsiteY6" fmla="*/ 31150 h 88524"/>
                <a:gd name="connsiteX7" fmla="*/ 8323 w 35528"/>
                <a:gd name="connsiteY7" fmla="*/ 80594 h 88524"/>
                <a:gd name="connsiteX8" fmla="*/ 4983 w 35528"/>
                <a:gd name="connsiteY8" fmla="*/ 85331 h 88524"/>
                <a:gd name="connsiteX9" fmla="*/ 8019 w 35528"/>
                <a:gd name="connsiteY9" fmla="*/ 88588 h 88524"/>
                <a:gd name="connsiteX10" fmla="*/ 35652 w 35528"/>
                <a:gd name="connsiteY10" fmla="*/ 31150 h 8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28" h="88524">
                  <a:moveTo>
                    <a:pt x="35652" y="31150"/>
                  </a:moveTo>
                  <a:cubicBezTo>
                    <a:pt x="35652" y="11609"/>
                    <a:pt x="28061" y="63"/>
                    <a:pt x="16218" y="63"/>
                  </a:cubicBezTo>
                  <a:cubicBezTo>
                    <a:pt x="6197" y="63"/>
                    <a:pt x="124" y="7465"/>
                    <a:pt x="124" y="15754"/>
                  </a:cubicBezTo>
                  <a:cubicBezTo>
                    <a:pt x="124" y="23748"/>
                    <a:pt x="6197" y="31446"/>
                    <a:pt x="16218" y="31446"/>
                  </a:cubicBezTo>
                  <a:cubicBezTo>
                    <a:pt x="19862" y="31446"/>
                    <a:pt x="23810" y="30262"/>
                    <a:pt x="26846" y="27597"/>
                  </a:cubicBezTo>
                  <a:cubicBezTo>
                    <a:pt x="27757" y="27005"/>
                    <a:pt x="28061" y="26709"/>
                    <a:pt x="28365" y="26709"/>
                  </a:cubicBezTo>
                  <a:cubicBezTo>
                    <a:pt x="28668" y="26709"/>
                    <a:pt x="28972" y="27005"/>
                    <a:pt x="28972" y="31150"/>
                  </a:cubicBezTo>
                  <a:cubicBezTo>
                    <a:pt x="28972" y="53059"/>
                    <a:pt x="18344" y="70823"/>
                    <a:pt x="8323" y="80594"/>
                  </a:cubicBezTo>
                  <a:cubicBezTo>
                    <a:pt x="4983" y="83851"/>
                    <a:pt x="4983" y="84443"/>
                    <a:pt x="4983" y="85331"/>
                  </a:cubicBezTo>
                  <a:cubicBezTo>
                    <a:pt x="4983" y="87403"/>
                    <a:pt x="6501" y="88588"/>
                    <a:pt x="8019" y="88588"/>
                  </a:cubicBezTo>
                  <a:cubicBezTo>
                    <a:pt x="11360" y="88588"/>
                    <a:pt x="35652" y="65790"/>
                    <a:pt x="35652" y="31150"/>
                  </a:cubicBez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7" name="Freeform: Shape 16">
              <a:extLst>
                <a:ext uri="{FF2B5EF4-FFF2-40B4-BE49-F238E27FC236}">
                  <a16:creationId xmlns:a16="http://schemas.microsoft.com/office/drawing/2014/main" id="{331CE71B-60A6-E0BF-4576-3173D93A8778}"/>
                </a:ext>
              </a:extLst>
            </p:cNvPr>
            <p:cNvSpPr/>
            <p:nvPr>
              <p:custDataLst>
                <p:tags r:id="rId11"/>
              </p:custDataLst>
            </p:nvPr>
          </p:nvSpPr>
          <p:spPr>
            <a:xfrm>
              <a:off x="9514441" y="2908829"/>
              <a:ext cx="164584" cy="194813"/>
            </a:xfrm>
            <a:custGeom>
              <a:avLst/>
              <a:gdLst>
                <a:gd name="connsiteX0" fmla="*/ 61164 w 164584"/>
                <a:gd name="connsiteY0" fmla="*/ 27005 h 194813"/>
                <a:gd name="connsiteX1" fmla="*/ 65719 w 164584"/>
                <a:gd name="connsiteY1" fmla="*/ 8057 h 194813"/>
                <a:gd name="connsiteX2" fmla="*/ 56913 w 164584"/>
                <a:gd name="connsiteY2" fmla="*/ 63 h 194813"/>
                <a:gd name="connsiteX3" fmla="*/ 44767 w 164584"/>
                <a:gd name="connsiteY3" fmla="*/ 10721 h 194813"/>
                <a:gd name="connsiteX4" fmla="*/ 1039 w 164584"/>
                <a:gd name="connsiteY4" fmla="*/ 182146 h 194813"/>
                <a:gd name="connsiteX5" fmla="*/ 128 w 164584"/>
                <a:gd name="connsiteY5" fmla="*/ 186883 h 194813"/>
                <a:gd name="connsiteX6" fmla="*/ 8631 w 164584"/>
                <a:gd name="connsiteY6" fmla="*/ 194877 h 194813"/>
                <a:gd name="connsiteX7" fmla="*/ 19259 w 164584"/>
                <a:gd name="connsiteY7" fmla="*/ 188659 h 194813"/>
                <a:gd name="connsiteX8" fmla="*/ 35961 w 164584"/>
                <a:gd name="connsiteY8" fmla="*/ 125004 h 194813"/>
                <a:gd name="connsiteX9" fmla="*/ 65416 w 164584"/>
                <a:gd name="connsiteY9" fmla="*/ 134182 h 194813"/>
                <a:gd name="connsiteX10" fmla="*/ 105803 w 164584"/>
                <a:gd name="connsiteY10" fmla="*/ 112569 h 194813"/>
                <a:gd name="connsiteX11" fmla="*/ 133132 w 164584"/>
                <a:gd name="connsiteY11" fmla="*/ 134182 h 194813"/>
                <a:gd name="connsiteX12" fmla="*/ 155603 w 164584"/>
                <a:gd name="connsiteY12" fmla="*/ 117899 h 194813"/>
                <a:gd name="connsiteX13" fmla="*/ 164713 w 164584"/>
                <a:gd name="connsiteY13" fmla="*/ 88588 h 194813"/>
                <a:gd name="connsiteX14" fmla="*/ 161069 w 164584"/>
                <a:gd name="connsiteY14" fmla="*/ 85627 h 194813"/>
                <a:gd name="connsiteX15" fmla="*/ 156818 w 164584"/>
                <a:gd name="connsiteY15" fmla="*/ 90956 h 194813"/>
                <a:gd name="connsiteX16" fmla="*/ 133739 w 164584"/>
                <a:gd name="connsiteY16" fmla="*/ 127669 h 194813"/>
                <a:gd name="connsiteX17" fmla="*/ 124630 w 164584"/>
                <a:gd name="connsiteY17" fmla="*/ 114050 h 194813"/>
                <a:gd name="connsiteX18" fmla="*/ 130703 w 164584"/>
                <a:gd name="connsiteY18" fmla="*/ 83258 h 194813"/>
                <a:gd name="connsiteX19" fmla="*/ 139205 w 164584"/>
                <a:gd name="connsiteY19" fmla="*/ 51283 h 194813"/>
                <a:gd name="connsiteX20" fmla="*/ 144368 w 164584"/>
                <a:gd name="connsiteY20" fmla="*/ 31150 h 194813"/>
                <a:gd name="connsiteX21" fmla="*/ 148923 w 164584"/>
                <a:gd name="connsiteY21" fmla="*/ 11313 h 194813"/>
                <a:gd name="connsiteX22" fmla="*/ 140116 w 164584"/>
                <a:gd name="connsiteY22" fmla="*/ 3320 h 194813"/>
                <a:gd name="connsiteX23" fmla="*/ 128274 w 164584"/>
                <a:gd name="connsiteY23" fmla="*/ 13682 h 194813"/>
                <a:gd name="connsiteX24" fmla="*/ 114001 w 164584"/>
                <a:gd name="connsiteY24" fmla="*/ 69047 h 194813"/>
                <a:gd name="connsiteX25" fmla="*/ 106106 w 164584"/>
                <a:gd name="connsiteY25" fmla="*/ 99246 h 194813"/>
                <a:gd name="connsiteX26" fmla="*/ 66630 w 164584"/>
                <a:gd name="connsiteY26" fmla="*/ 127669 h 194813"/>
                <a:gd name="connsiteX27" fmla="*/ 44159 w 164584"/>
                <a:gd name="connsiteY27" fmla="*/ 101911 h 194813"/>
                <a:gd name="connsiteX28" fmla="*/ 48411 w 164584"/>
                <a:gd name="connsiteY28" fmla="*/ 76745 h 194813"/>
                <a:gd name="connsiteX29" fmla="*/ 61164 w 164584"/>
                <a:gd name="connsiteY29" fmla="*/ 27005 h 194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4584" h="194813">
                  <a:moveTo>
                    <a:pt x="61164" y="27005"/>
                  </a:moveTo>
                  <a:cubicBezTo>
                    <a:pt x="62683" y="20788"/>
                    <a:pt x="65719" y="9537"/>
                    <a:pt x="65719" y="8057"/>
                  </a:cubicBezTo>
                  <a:cubicBezTo>
                    <a:pt x="65719" y="3023"/>
                    <a:pt x="62075" y="63"/>
                    <a:pt x="56913" y="63"/>
                  </a:cubicBezTo>
                  <a:cubicBezTo>
                    <a:pt x="56002" y="63"/>
                    <a:pt x="47500" y="359"/>
                    <a:pt x="44767" y="10721"/>
                  </a:cubicBezTo>
                  <a:lnTo>
                    <a:pt x="1039" y="182146"/>
                  </a:lnTo>
                  <a:cubicBezTo>
                    <a:pt x="128" y="185698"/>
                    <a:pt x="128" y="186291"/>
                    <a:pt x="128" y="186883"/>
                  </a:cubicBezTo>
                  <a:cubicBezTo>
                    <a:pt x="128" y="191324"/>
                    <a:pt x="3469" y="194877"/>
                    <a:pt x="8631" y="194877"/>
                  </a:cubicBezTo>
                  <a:cubicBezTo>
                    <a:pt x="15008" y="194877"/>
                    <a:pt x="18652" y="189547"/>
                    <a:pt x="19259" y="188659"/>
                  </a:cubicBezTo>
                  <a:cubicBezTo>
                    <a:pt x="20474" y="185995"/>
                    <a:pt x="24421" y="170599"/>
                    <a:pt x="35961" y="125004"/>
                  </a:cubicBezTo>
                  <a:cubicBezTo>
                    <a:pt x="45678" y="132998"/>
                    <a:pt x="59342" y="134182"/>
                    <a:pt x="65416" y="134182"/>
                  </a:cubicBezTo>
                  <a:cubicBezTo>
                    <a:pt x="86672" y="134182"/>
                    <a:pt x="98515" y="120859"/>
                    <a:pt x="105803" y="112569"/>
                  </a:cubicBezTo>
                  <a:cubicBezTo>
                    <a:pt x="108536" y="125892"/>
                    <a:pt x="119771" y="134182"/>
                    <a:pt x="133132" y="134182"/>
                  </a:cubicBezTo>
                  <a:cubicBezTo>
                    <a:pt x="143760" y="134182"/>
                    <a:pt x="150745" y="127373"/>
                    <a:pt x="155603" y="117899"/>
                  </a:cubicBezTo>
                  <a:cubicBezTo>
                    <a:pt x="160765" y="107240"/>
                    <a:pt x="164713" y="89180"/>
                    <a:pt x="164713" y="88588"/>
                  </a:cubicBezTo>
                  <a:cubicBezTo>
                    <a:pt x="164713" y="85627"/>
                    <a:pt x="161980" y="85627"/>
                    <a:pt x="161069" y="85627"/>
                  </a:cubicBezTo>
                  <a:cubicBezTo>
                    <a:pt x="158032" y="85627"/>
                    <a:pt x="157729" y="86811"/>
                    <a:pt x="156818" y="90956"/>
                  </a:cubicBezTo>
                  <a:cubicBezTo>
                    <a:pt x="151656" y="110201"/>
                    <a:pt x="146190" y="127669"/>
                    <a:pt x="133739" y="127669"/>
                  </a:cubicBezTo>
                  <a:cubicBezTo>
                    <a:pt x="125541" y="127669"/>
                    <a:pt x="124630" y="119971"/>
                    <a:pt x="124630" y="114050"/>
                  </a:cubicBezTo>
                  <a:cubicBezTo>
                    <a:pt x="124630" y="107536"/>
                    <a:pt x="128274" y="93621"/>
                    <a:pt x="130703" y="83258"/>
                  </a:cubicBezTo>
                  <a:lnTo>
                    <a:pt x="139205" y="51283"/>
                  </a:lnTo>
                  <a:cubicBezTo>
                    <a:pt x="140116" y="46842"/>
                    <a:pt x="143153" y="35591"/>
                    <a:pt x="144368" y="31150"/>
                  </a:cubicBezTo>
                  <a:cubicBezTo>
                    <a:pt x="145886" y="24341"/>
                    <a:pt x="148923" y="13090"/>
                    <a:pt x="148923" y="11313"/>
                  </a:cubicBezTo>
                  <a:cubicBezTo>
                    <a:pt x="148923" y="5984"/>
                    <a:pt x="144671" y="3320"/>
                    <a:pt x="140116" y="3320"/>
                  </a:cubicBezTo>
                  <a:cubicBezTo>
                    <a:pt x="138598" y="3320"/>
                    <a:pt x="130703" y="3616"/>
                    <a:pt x="128274" y="13682"/>
                  </a:cubicBezTo>
                  <a:lnTo>
                    <a:pt x="114001" y="69047"/>
                  </a:lnTo>
                  <a:cubicBezTo>
                    <a:pt x="110358" y="83851"/>
                    <a:pt x="107017" y="96285"/>
                    <a:pt x="106106" y="99246"/>
                  </a:cubicBezTo>
                  <a:cubicBezTo>
                    <a:pt x="105803" y="100726"/>
                    <a:pt x="91227" y="127669"/>
                    <a:pt x="66630" y="127669"/>
                  </a:cubicBezTo>
                  <a:cubicBezTo>
                    <a:pt x="51447" y="127669"/>
                    <a:pt x="44159" y="117899"/>
                    <a:pt x="44159" y="101911"/>
                  </a:cubicBezTo>
                  <a:cubicBezTo>
                    <a:pt x="44159" y="93325"/>
                    <a:pt x="46285" y="85035"/>
                    <a:pt x="48411" y="76745"/>
                  </a:cubicBezTo>
                  <a:lnTo>
                    <a:pt x="61164" y="27005"/>
                  </a:ln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8" name="Freeform: Shape 17">
              <a:extLst>
                <a:ext uri="{FF2B5EF4-FFF2-40B4-BE49-F238E27FC236}">
                  <a16:creationId xmlns:a16="http://schemas.microsoft.com/office/drawing/2014/main" id="{8C076555-8330-44F7-D58E-EB432F415666}"/>
                </a:ext>
              </a:extLst>
            </p:cNvPr>
            <p:cNvSpPr/>
            <p:nvPr>
              <p:custDataLst>
                <p:tags r:id="rId12"/>
              </p:custDataLst>
            </p:nvPr>
          </p:nvSpPr>
          <p:spPr>
            <a:xfrm>
              <a:off x="9789656" y="2931034"/>
              <a:ext cx="201934" cy="69280"/>
            </a:xfrm>
            <a:custGeom>
              <a:avLst/>
              <a:gdLst>
                <a:gd name="connsiteX0" fmla="*/ 191748 w 201934"/>
                <a:gd name="connsiteY0" fmla="*/ 11906 h 69280"/>
                <a:gd name="connsiteX1" fmla="*/ 202072 w 201934"/>
                <a:gd name="connsiteY1" fmla="*/ 5984 h 69280"/>
                <a:gd name="connsiteX2" fmla="*/ 192051 w 201934"/>
                <a:gd name="connsiteY2" fmla="*/ 63 h 69280"/>
                <a:gd name="connsiteX3" fmla="*/ 10158 w 201934"/>
                <a:gd name="connsiteY3" fmla="*/ 63 h 69280"/>
                <a:gd name="connsiteX4" fmla="*/ 137 w 201934"/>
                <a:gd name="connsiteY4" fmla="*/ 5984 h 69280"/>
                <a:gd name="connsiteX5" fmla="*/ 10462 w 201934"/>
                <a:gd name="connsiteY5" fmla="*/ 11906 h 69280"/>
                <a:gd name="connsiteX6" fmla="*/ 191748 w 201934"/>
                <a:gd name="connsiteY6" fmla="*/ 11906 h 69280"/>
                <a:gd name="connsiteX7" fmla="*/ 192051 w 201934"/>
                <a:gd name="connsiteY7" fmla="*/ 69343 h 69280"/>
                <a:gd name="connsiteX8" fmla="*/ 202072 w 201934"/>
                <a:gd name="connsiteY8" fmla="*/ 63422 h 69280"/>
                <a:gd name="connsiteX9" fmla="*/ 191748 w 201934"/>
                <a:gd name="connsiteY9" fmla="*/ 57500 h 69280"/>
                <a:gd name="connsiteX10" fmla="*/ 10462 w 201934"/>
                <a:gd name="connsiteY10" fmla="*/ 57500 h 69280"/>
                <a:gd name="connsiteX11" fmla="*/ 137 w 201934"/>
                <a:gd name="connsiteY11" fmla="*/ 63422 h 69280"/>
                <a:gd name="connsiteX12" fmla="*/ 10158 w 201934"/>
                <a:gd name="connsiteY12" fmla="*/ 69343 h 69280"/>
                <a:gd name="connsiteX13" fmla="*/ 192051 w 201934"/>
                <a:gd name="connsiteY13" fmla="*/ 69343 h 69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1934" h="69280">
                  <a:moveTo>
                    <a:pt x="191748" y="11906"/>
                  </a:moveTo>
                  <a:cubicBezTo>
                    <a:pt x="196302" y="11906"/>
                    <a:pt x="202072" y="11906"/>
                    <a:pt x="202072" y="5984"/>
                  </a:cubicBezTo>
                  <a:cubicBezTo>
                    <a:pt x="202072" y="63"/>
                    <a:pt x="196302" y="63"/>
                    <a:pt x="192051" y="63"/>
                  </a:cubicBezTo>
                  <a:lnTo>
                    <a:pt x="10158" y="63"/>
                  </a:lnTo>
                  <a:cubicBezTo>
                    <a:pt x="5907" y="63"/>
                    <a:pt x="137" y="63"/>
                    <a:pt x="137" y="5984"/>
                  </a:cubicBezTo>
                  <a:cubicBezTo>
                    <a:pt x="137" y="11906"/>
                    <a:pt x="5907" y="11906"/>
                    <a:pt x="10462" y="11906"/>
                  </a:cubicBezTo>
                  <a:lnTo>
                    <a:pt x="191748" y="11906"/>
                  </a:lnTo>
                  <a:close/>
                  <a:moveTo>
                    <a:pt x="192051" y="69343"/>
                  </a:moveTo>
                  <a:cubicBezTo>
                    <a:pt x="196302" y="69343"/>
                    <a:pt x="202072" y="69343"/>
                    <a:pt x="202072" y="63422"/>
                  </a:cubicBezTo>
                  <a:cubicBezTo>
                    <a:pt x="202072" y="57500"/>
                    <a:pt x="196302" y="57500"/>
                    <a:pt x="191748" y="57500"/>
                  </a:cubicBezTo>
                  <a:lnTo>
                    <a:pt x="10462" y="57500"/>
                  </a:lnTo>
                  <a:cubicBezTo>
                    <a:pt x="5907" y="57500"/>
                    <a:pt x="137" y="57500"/>
                    <a:pt x="137" y="63422"/>
                  </a:cubicBezTo>
                  <a:cubicBezTo>
                    <a:pt x="137" y="69343"/>
                    <a:pt x="5907" y="69343"/>
                    <a:pt x="10158" y="69343"/>
                  </a:cubicBezTo>
                  <a:lnTo>
                    <a:pt x="192051" y="69343"/>
                  </a:ln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9" name="Freeform: Shape 18">
              <a:extLst>
                <a:ext uri="{FF2B5EF4-FFF2-40B4-BE49-F238E27FC236}">
                  <a16:creationId xmlns:a16="http://schemas.microsoft.com/office/drawing/2014/main" id="{9CE968CA-F7B7-C192-F35B-42111FFAADC8}"/>
                </a:ext>
              </a:extLst>
            </p:cNvPr>
            <p:cNvSpPr/>
            <p:nvPr>
              <p:custDataLst>
                <p:tags r:id="rId13"/>
              </p:custDataLst>
            </p:nvPr>
          </p:nvSpPr>
          <p:spPr>
            <a:xfrm>
              <a:off x="10120207" y="2842509"/>
              <a:ext cx="100208" cy="197182"/>
            </a:xfrm>
            <a:custGeom>
              <a:avLst/>
              <a:gdLst>
                <a:gd name="connsiteX0" fmla="*/ 62398 w 100208"/>
                <a:gd name="connsiteY0" fmla="*/ 7761 h 197182"/>
                <a:gd name="connsiteX1" fmla="*/ 55414 w 100208"/>
                <a:gd name="connsiteY1" fmla="*/ 63 h 197182"/>
                <a:gd name="connsiteX2" fmla="*/ 148 w 100208"/>
                <a:gd name="connsiteY2" fmla="*/ 19011 h 197182"/>
                <a:gd name="connsiteX3" fmla="*/ 148 w 100208"/>
                <a:gd name="connsiteY3" fmla="*/ 28189 h 197182"/>
                <a:gd name="connsiteX4" fmla="*/ 39927 w 100208"/>
                <a:gd name="connsiteY4" fmla="*/ 20492 h 197182"/>
                <a:gd name="connsiteX5" fmla="*/ 39927 w 100208"/>
                <a:gd name="connsiteY5" fmla="*/ 173856 h 197182"/>
                <a:gd name="connsiteX6" fmla="*/ 11687 w 100208"/>
                <a:gd name="connsiteY6" fmla="*/ 188067 h 197182"/>
                <a:gd name="connsiteX7" fmla="*/ 1970 w 100208"/>
                <a:gd name="connsiteY7" fmla="*/ 188067 h 197182"/>
                <a:gd name="connsiteX8" fmla="*/ 1970 w 100208"/>
                <a:gd name="connsiteY8" fmla="*/ 197245 h 197182"/>
                <a:gd name="connsiteX9" fmla="*/ 51163 w 100208"/>
                <a:gd name="connsiteY9" fmla="*/ 196357 h 197182"/>
                <a:gd name="connsiteX10" fmla="*/ 100356 w 100208"/>
                <a:gd name="connsiteY10" fmla="*/ 197245 h 197182"/>
                <a:gd name="connsiteX11" fmla="*/ 100356 w 100208"/>
                <a:gd name="connsiteY11" fmla="*/ 188067 h 197182"/>
                <a:gd name="connsiteX12" fmla="*/ 90639 w 100208"/>
                <a:gd name="connsiteY12" fmla="*/ 188067 h 197182"/>
                <a:gd name="connsiteX13" fmla="*/ 62398 w 100208"/>
                <a:gd name="connsiteY13" fmla="*/ 173856 h 197182"/>
                <a:gd name="connsiteX14" fmla="*/ 62398 w 100208"/>
                <a:gd name="connsiteY14" fmla="*/ 7761 h 19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208" h="197182">
                  <a:moveTo>
                    <a:pt x="62398" y="7761"/>
                  </a:moveTo>
                  <a:cubicBezTo>
                    <a:pt x="62398" y="655"/>
                    <a:pt x="62398" y="63"/>
                    <a:pt x="55414" y="63"/>
                  </a:cubicBezTo>
                  <a:cubicBezTo>
                    <a:pt x="36587" y="19011"/>
                    <a:pt x="9865" y="19011"/>
                    <a:pt x="148" y="19011"/>
                  </a:cubicBezTo>
                  <a:lnTo>
                    <a:pt x="148" y="28189"/>
                  </a:lnTo>
                  <a:cubicBezTo>
                    <a:pt x="6221" y="28189"/>
                    <a:pt x="24137" y="28189"/>
                    <a:pt x="39927" y="20492"/>
                  </a:cubicBezTo>
                  <a:lnTo>
                    <a:pt x="39927" y="173856"/>
                  </a:lnTo>
                  <a:cubicBezTo>
                    <a:pt x="39927" y="184514"/>
                    <a:pt x="39016" y="188067"/>
                    <a:pt x="11687" y="188067"/>
                  </a:cubicBezTo>
                  <a:lnTo>
                    <a:pt x="1970" y="188067"/>
                  </a:lnTo>
                  <a:lnTo>
                    <a:pt x="1970" y="197245"/>
                  </a:lnTo>
                  <a:cubicBezTo>
                    <a:pt x="12598" y="196357"/>
                    <a:pt x="39016" y="196357"/>
                    <a:pt x="51163" y="196357"/>
                  </a:cubicBezTo>
                  <a:cubicBezTo>
                    <a:pt x="63309" y="196357"/>
                    <a:pt x="89728" y="196357"/>
                    <a:pt x="100356" y="197245"/>
                  </a:cubicBezTo>
                  <a:lnTo>
                    <a:pt x="100356" y="188067"/>
                  </a:lnTo>
                  <a:lnTo>
                    <a:pt x="90639" y="188067"/>
                  </a:lnTo>
                  <a:cubicBezTo>
                    <a:pt x="63309" y="188067"/>
                    <a:pt x="62398" y="184810"/>
                    <a:pt x="62398" y="173856"/>
                  </a:cubicBezTo>
                  <a:lnTo>
                    <a:pt x="62398" y="7761"/>
                  </a:ln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0" name="Freeform: Shape 19">
              <a:extLst>
                <a:ext uri="{FF2B5EF4-FFF2-40B4-BE49-F238E27FC236}">
                  <a16:creationId xmlns:a16="http://schemas.microsoft.com/office/drawing/2014/main" id="{8163F04E-DBE3-53C8-8CDB-14F5D022C2E2}"/>
                </a:ext>
              </a:extLst>
            </p:cNvPr>
            <p:cNvSpPr/>
            <p:nvPr>
              <p:custDataLst>
                <p:tags r:id="rId14"/>
              </p:custDataLst>
            </p:nvPr>
          </p:nvSpPr>
          <p:spPr>
            <a:xfrm>
              <a:off x="10272038" y="2842509"/>
              <a:ext cx="100208" cy="197182"/>
            </a:xfrm>
            <a:custGeom>
              <a:avLst/>
              <a:gdLst>
                <a:gd name="connsiteX0" fmla="*/ 62403 w 100208"/>
                <a:gd name="connsiteY0" fmla="*/ 7761 h 197182"/>
                <a:gd name="connsiteX1" fmla="*/ 55419 w 100208"/>
                <a:gd name="connsiteY1" fmla="*/ 63 h 197182"/>
                <a:gd name="connsiteX2" fmla="*/ 153 w 100208"/>
                <a:gd name="connsiteY2" fmla="*/ 19011 h 197182"/>
                <a:gd name="connsiteX3" fmla="*/ 153 w 100208"/>
                <a:gd name="connsiteY3" fmla="*/ 28189 h 197182"/>
                <a:gd name="connsiteX4" fmla="*/ 39932 w 100208"/>
                <a:gd name="connsiteY4" fmla="*/ 20492 h 197182"/>
                <a:gd name="connsiteX5" fmla="*/ 39932 w 100208"/>
                <a:gd name="connsiteY5" fmla="*/ 173856 h 197182"/>
                <a:gd name="connsiteX6" fmla="*/ 11692 w 100208"/>
                <a:gd name="connsiteY6" fmla="*/ 188067 h 197182"/>
                <a:gd name="connsiteX7" fmla="*/ 1975 w 100208"/>
                <a:gd name="connsiteY7" fmla="*/ 188067 h 197182"/>
                <a:gd name="connsiteX8" fmla="*/ 1975 w 100208"/>
                <a:gd name="connsiteY8" fmla="*/ 197245 h 197182"/>
                <a:gd name="connsiteX9" fmla="*/ 51168 w 100208"/>
                <a:gd name="connsiteY9" fmla="*/ 196357 h 197182"/>
                <a:gd name="connsiteX10" fmla="*/ 100361 w 100208"/>
                <a:gd name="connsiteY10" fmla="*/ 197245 h 197182"/>
                <a:gd name="connsiteX11" fmla="*/ 100361 w 100208"/>
                <a:gd name="connsiteY11" fmla="*/ 188067 h 197182"/>
                <a:gd name="connsiteX12" fmla="*/ 90644 w 100208"/>
                <a:gd name="connsiteY12" fmla="*/ 188067 h 197182"/>
                <a:gd name="connsiteX13" fmla="*/ 62403 w 100208"/>
                <a:gd name="connsiteY13" fmla="*/ 173856 h 197182"/>
                <a:gd name="connsiteX14" fmla="*/ 62403 w 100208"/>
                <a:gd name="connsiteY14" fmla="*/ 7761 h 19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208" h="197182">
                  <a:moveTo>
                    <a:pt x="62403" y="7761"/>
                  </a:moveTo>
                  <a:cubicBezTo>
                    <a:pt x="62403" y="655"/>
                    <a:pt x="62403" y="63"/>
                    <a:pt x="55419" y="63"/>
                  </a:cubicBezTo>
                  <a:cubicBezTo>
                    <a:pt x="36592" y="19011"/>
                    <a:pt x="9870" y="19011"/>
                    <a:pt x="153" y="19011"/>
                  </a:cubicBezTo>
                  <a:lnTo>
                    <a:pt x="153" y="28189"/>
                  </a:lnTo>
                  <a:cubicBezTo>
                    <a:pt x="6226" y="28189"/>
                    <a:pt x="24142" y="28189"/>
                    <a:pt x="39932" y="20492"/>
                  </a:cubicBezTo>
                  <a:lnTo>
                    <a:pt x="39932" y="173856"/>
                  </a:lnTo>
                  <a:cubicBezTo>
                    <a:pt x="39932" y="184514"/>
                    <a:pt x="39021" y="188067"/>
                    <a:pt x="11692" y="188067"/>
                  </a:cubicBezTo>
                  <a:lnTo>
                    <a:pt x="1975" y="188067"/>
                  </a:lnTo>
                  <a:lnTo>
                    <a:pt x="1975" y="197245"/>
                  </a:lnTo>
                  <a:cubicBezTo>
                    <a:pt x="12603" y="196357"/>
                    <a:pt x="39021" y="196357"/>
                    <a:pt x="51168" y="196357"/>
                  </a:cubicBezTo>
                  <a:cubicBezTo>
                    <a:pt x="63314" y="196357"/>
                    <a:pt x="89733" y="196357"/>
                    <a:pt x="100361" y="197245"/>
                  </a:cubicBezTo>
                  <a:lnTo>
                    <a:pt x="100361" y="188067"/>
                  </a:lnTo>
                  <a:lnTo>
                    <a:pt x="90644" y="188067"/>
                  </a:lnTo>
                  <a:cubicBezTo>
                    <a:pt x="63314" y="188067"/>
                    <a:pt x="62403" y="184810"/>
                    <a:pt x="62403" y="173856"/>
                  </a:cubicBezTo>
                  <a:lnTo>
                    <a:pt x="62403" y="7761"/>
                  </a:ln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1" name="Freeform: Shape 20">
              <a:extLst>
                <a:ext uri="{FF2B5EF4-FFF2-40B4-BE49-F238E27FC236}">
                  <a16:creationId xmlns:a16="http://schemas.microsoft.com/office/drawing/2014/main" id="{52D608B1-4B52-4D6A-7115-20437EE0587B}"/>
                </a:ext>
              </a:extLst>
            </p:cNvPr>
            <p:cNvSpPr/>
            <p:nvPr>
              <p:custDataLst>
                <p:tags r:id="rId15"/>
              </p:custDataLst>
            </p:nvPr>
          </p:nvSpPr>
          <p:spPr>
            <a:xfrm>
              <a:off x="10422959" y="3008308"/>
              <a:ext cx="32188" cy="31383"/>
            </a:xfrm>
            <a:custGeom>
              <a:avLst/>
              <a:gdLst>
                <a:gd name="connsiteX0" fmla="*/ 32346 w 32188"/>
                <a:gd name="connsiteY0" fmla="*/ 15754 h 31383"/>
                <a:gd name="connsiteX1" fmla="*/ 16252 w 32188"/>
                <a:gd name="connsiteY1" fmla="*/ 63 h 31383"/>
                <a:gd name="connsiteX2" fmla="*/ 158 w 32188"/>
                <a:gd name="connsiteY2" fmla="*/ 15754 h 31383"/>
                <a:gd name="connsiteX3" fmla="*/ 16252 w 32188"/>
                <a:gd name="connsiteY3" fmla="*/ 31446 h 31383"/>
                <a:gd name="connsiteX4" fmla="*/ 32346 w 32188"/>
                <a:gd name="connsiteY4" fmla="*/ 15754 h 31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8" h="31383">
                  <a:moveTo>
                    <a:pt x="32346" y="15754"/>
                  </a:moveTo>
                  <a:cubicBezTo>
                    <a:pt x="32346" y="7168"/>
                    <a:pt x="25058" y="63"/>
                    <a:pt x="16252" y="63"/>
                  </a:cubicBezTo>
                  <a:cubicBezTo>
                    <a:pt x="7446" y="63"/>
                    <a:pt x="158" y="7168"/>
                    <a:pt x="158" y="15754"/>
                  </a:cubicBezTo>
                  <a:cubicBezTo>
                    <a:pt x="158" y="24340"/>
                    <a:pt x="7446" y="31446"/>
                    <a:pt x="16252" y="31446"/>
                  </a:cubicBezTo>
                  <a:cubicBezTo>
                    <a:pt x="25058" y="31446"/>
                    <a:pt x="32346" y="24341"/>
                    <a:pt x="32346" y="15754"/>
                  </a:cubicBezTo>
                  <a:close/>
                </a:path>
              </a:pathLst>
            </a:custGeom>
            <a:solidFill>
              <a:srgbClr val="000000"/>
            </a:solidFill>
            <a:ln w="3024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grpSp>
      <p:pic>
        <p:nvPicPr>
          <p:cNvPr id="23" name="Graphic 22">
            <a:extLst>
              <a:ext uri="{FF2B5EF4-FFF2-40B4-BE49-F238E27FC236}">
                <a16:creationId xmlns:a16="http://schemas.microsoft.com/office/drawing/2014/main" id="{704A8A17-8FAC-8B38-97F0-28C17FF6CA0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44236" y="1404730"/>
            <a:ext cx="6372000" cy="4784189"/>
          </a:xfrm>
          <a:prstGeom prst="rect">
            <a:avLst/>
          </a:prstGeom>
        </p:spPr>
      </p:pic>
      <p:pic>
        <p:nvPicPr>
          <p:cNvPr id="25" name="Graphic 24">
            <a:extLst>
              <a:ext uri="{FF2B5EF4-FFF2-40B4-BE49-F238E27FC236}">
                <a16:creationId xmlns:a16="http://schemas.microsoft.com/office/drawing/2014/main" id="{606443DF-8B46-25F2-2D19-6B31E606EB6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884632" y="1427385"/>
            <a:ext cx="6372000" cy="4784189"/>
          </a:xfrm>
          <a:prstGeom prst="rect">
            <a:avLst/>
          </a:prstGeom>
        </p:spPr>
      </p:pic>
    </p:spTree>
    <p:extLst>
      <p:ext uri="{BB962C8B-B14F-4D97-AF65-F5344CB8AC3E}">
        <p14:creationId xmlns:p14="http://schemas.microsoft.com/office/powerpoint/2010/main" val="2135647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8E05C52C-A0F2-B4AF-3306-1D78BE9EDD63}"/>
                  </a:ext>
                </a:extLst>
              </p:cNvPr>
              <p:cNvSpPr>
                <a:spLocks noGrp="1"/>
              </p:cNvSpPr>
              <p:nvPr>
                <p:ph type="title"/>
              </p:nvPr>
            </p:nvSpPr>
            <p:spPr/>
            <p:txBody>
              <a:bodyPr/>
              <a:lstStyle/>
              <a:p>
                <a:r>
                  <a:rPr lang="en-IN" dirty="0"/>
                  <a:t>M / M / </a:t>
                </a:r>
                <a14:m>
                  <m:oMath xmlns:m="http://schemas.openxmlformats.org/officeDocument/2006/math">
                    <m:r>
                      <a:rPr lang="en-IN" b="1" i="1" smtClean="0">
                        <a:latin typeface="Cambria Math" panose="02040503050406030204" pitchFamily="18" charset="0"/>
                      </a:rPr>
                      <m:t>∞</m:t>
                    </m:r>
                  </m:oMath>
                </a14:m>
                <a:r>
                  <a:rPr lang="en-IN" dirty="0"/>
                  <a:t> - Simulations </a:t>
                </a:r>
              </a:p>
            </p:txBody>
          </p:sp>
        </mc:Choice>
        <mc:Fallback>
          <p:sp>
            <p:nvSpPr>
              <p:cNvPr id="2" name="Title 1">
                <a:extLst>
                  <a:ext uri="{FF2B5EF4-FFF2-40B4-BE49-F238E27FC236}">
                    <a16:creationId xmlns:a16="http://schemas.microsoft.com/office/drawing/2014/main" id="{8E05C52C-A0F2-B4AF-3306-1D78BE9EDD63}"/>
                  </a:ext>
                </a:extLst>
              </p:cNvPr>
              <p:cNvSpPr>
                <a:spLocks noGrp="1" noRot="1" noChangeAspect="1" noMove="1" noResize="1" noEditPoints="1" noAdjustHandles="1" noChangeArrowheads="1" noChangeShapeType="1" noTextEdit="1"/>
              </p:cNvSpPr>
              <p:nvPr>
                <p:ph type="title"/>
              </p:nvPr>
            </p:nvSpPr>
            <p:spPr>
              <a:blipFill>
                <a:blip r:embed="rId2"/>
                <a:stretch>
                  <a:fillRect l="-2090" t="-7843" b="-1895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97D103-144C-D256-4AF0-BAC345FFB166}"/>
                  </a:ext>
                </a:extLst>
              </p:cNvPr>
              <p:cNvSpPr>
                <a:spLocks noGrp="1"/>
              </p:cNvSpPr>
              <p:nvPr>
                <p:ph idx="1"/>
              </p:nvPr>
            </p:nvSpPr>
            <p:spPr>
              <a:xfrm>
                <a:off x="674255" y="1062182"/>
                <a:ext cx="11321100" cy="5114781"/>
              </a:xfrm>
            </p:spPr>
            <p:txBody>
              <a:bodyPr>
                <a:noAutofit/>
              </a:bodyPr>
              <a:lstStyle/>
              <a:p>
                <a:r>
                  <a:rPr lang="en-IN" dirty="0"/>
                  <a:t>Timing statistics</a:t>
                </a:r>
              </a:p>
              <a:p>
                <a:pPr lvl="1"/>
                <a:r>
                  <a:rPr lang="en-IN" dirty="0"/>
                  <a:t>Response time = Service Time + Waiting Time.</a:t>
                </a:r>
              </a:p>
              <a:p>
                <a:pPr lvl="1"/>
                <a:r>
                  <a:rPr lang="en-IN" dirty="0"/>
                  <a:t>But no need to wait</a:t>
                </a:r>
              </a:p>
              <a:p>
                <a:pPr lvl="1"/>
                <a:r>
                  <a:rPr lang="en-IN" dirty="0"/>
                  <a:t>Response time </a:t>
                </a:r>
                <a14:m>
                  <m:oMath xmlns:m="http://schemas.openxmlformats.org/officeDocument/2006/math">
                    <m:r>
                      <a:rPr lang="en-IN" b="0" i="1" smtClean="0">
                        <a:latin typeface="Cambria Math" panose="02040503050406030204" pitchFamily="18" charset="0"/>
                      </a:rPr>
                      <m:t>→</m:t>
                    </m:r>
                  </m:oMath>
                </a14:m>
                <a:r>
                  <a:rPr lang="en-IN" dirty="0"/>
                  <a:t> Service time</a:t>
                </a:r>
              </a:p>
              <a:p>
                <a:pPr lvl="1"/>
                <a:r>
                  <a:rPr lang="en-IN" dirty="0"/>
                  <a:t>Mean = </a:t>
                </a:r>
                <a14:m>
                  <m:oMath xmlns:m="http://schemas.openxmlformats.org/officeDocument/2006/math">
                    <m:r>
                      <a:rPr lang="en-IN" b="0" i="1" smtClean="0">
                        <a:latin typeface="Cambria Math" panose="02040503050406030204" pitchFamily="18" charset="0"/>
                      </a:rPr>
                      <m:t>1/</m:t>
                    </m:r>
                    <m:r>
                      <a:rPr lang="en-IN" b="0" i="1" smtClean="0">
                        <a:latin typeface="Cambria Math" panose="02040503050406030204" pitchFamily="18" charset="0"/>
                      </a:rPr>
                      <m:t>𝜇</m:t>
                    </m:r>
                  </m:oMath>
                </a14:m>
                <a:r>
                  <a:rPr lang="en-IN" dirty="0"/>
                  <a:t>.</a:t>
                </a:r>
              </a:p>
              <a:p>
                <a:pPr lvl="1"/>
                <a:r>
                  <a:rPr lang="en-IN" dirty="0"/>
                  <a:t>Is it so?</a:t>
                </a:r>
              </a:p>
              <a:p>
                <a:endParaRPr lang="en-IN" dirty="0"/>
              </a:p>
              <a:p>
                <a:r>
                  <a:rPr lang="en-IN" i="1" dirty="0"/>
                  <a:t>Little’s Law: </a:t>
                </a:r>
              </a:p>
              <a:p>
                <a:pPr lvl="1"/>
                <a:r>
                  <a:rPr lang="en-IN" dirty="0"/>
                  <a:t>Mean number of customers = </a:t>
                </a:r>
              </a:p>
              <a:p>
                <a:pPr lvl="1"/>
                <a:r>
                  <a:rPr lang="en-IN" dirty="0"/>
                  <a:t>Rate of arrivals (arrivals per unit time)</a:t>
                </a:r>
              </a:p>
              <a:p>
                <a:pPr marL="457200" lvl="1" indent="0">
                  <a:buNone/>
                </a:pPr>
                <a14:m>
                  <m:oMath xmlns:m="http://schemas.openxmlformats.org/officeDocument/2006/math">
                    <m:r>
                      <a:rPr lang="en-IN" b="0" i="1" smtClean="0">
                        <a:latin typeface="Cambria Math" panose="02040503050406030204" pitchFamily="18" charset="0"/>
                      </a:rPr>
                      <m:t>×</m:t>
                    </m:r>
                  </m:oMath>
                </a14:m>
                <a:r>
                  <a:rPr lang="en-IN" dirty="0"/>
                  <a:t> Average response(=service) time</a:t>
                </a:r>
              </a:p>
              <a:p>
                <a:pPr lvl="1"/>
                <a14:m>
                  <m:oMath xmlns:m="http://schemas.openxmlformats.org/officeDocument/2006/math">
                    <m:r>
                      <a:rPr lang="en-IN" b="0" i="1" smtClean="0">
                        <a:latin typeface="Cambria Math" panose="02040503050406030204" pitchFamily="18" charset="0"/>
                      </a:rPr>
                      <m:t>𝜌</m:t>
                    </m:r>
                    <m:r>
                      <a:rPr lang="en-IN" b="0" i="1" smtClean="0">
                        <a:latin typeface="Cambria Math" panose="02040503050406030204" pitchFamily="18" charset="0"/>
                      </a:rPr>
                      <m:t>= </m:t>
                    </m:r>
                    <m:f>
                      <m:fPr>
                        <m:ctrlPr>
                          <a:rPr lang="en-IN" b="0" i="1" smtClean="0">
                            <a:latin typeface="Cambria Math" panose="02040503050406030204" pitchFamily="18" charset="0"/>
                          </a:rPr>
                        </m:ctrlPr>
                      </m:fPr>
                      <m:num>
                        <m:r>
                          <a:rPr lang="en-IN" b="0" i="1" smtClean="0">
                            <a:latin typeface="Cambria Math" panose="02040503050406030204" pitchFamily="18" charset="0"/>
                          </a:rPr>
                          <m:t>𝜆</m:t>
                        </m:r>
                      </m:num>
                      <m:den>
                        <m:r>
                          <a:rPr lang="en-IN" b="0" i="1" smtClean="0">
                            <a:latin typeface="Cambria Math" panose="02040503050406030204" pitchFamily="18" charset="0"/>
                          </a:rPr>
                          <m:t>𝜇</m:t>
                        </m:r>
                      </m:den>
                    </m:f>
                  </m:oMath>
                </a14:m>
                <a:r>
                  <a:rPr lang="en-IN" dirty="0"/>
                  <a:t> </a:t>
                </a:r>
              </a:p>
              <a:p>
                <a:endParaRPr lang="en-IN" dirty="0"/>
              </a:p>
            </p:txBody>
          </p:sp>
        </mc:Choice>
        <mc:Fallback xmlns="">
          <p:sp>
            <p:nvSpPr>
              <p:cNvPr id="3" name="Content Placeholder 2">
                <a:extLst>
                  <a:ext uri="{FF2B5EF4-FFF2-40B4-BE49-F238E27FC236}">
                    <a16:creationId xmlns:a16="http://schemas.microsoft.com/office/drawing/2014/main" id="{7D97D103-144C-D256-4AF0-BAC345FFB166}"/>
                  </a:ext>
                </a:extLst>
              </p:cNvPr>
              <p:cNvSpPr>
                <a:spLocks noGrp="1" noRot="1" noChangeAspect="1" noMove="1" noResize="1" noEditPoints="1" noAdjustHandles="1" noChangeArrowheads="1" noChangeShapeType="1" noTextEdit="1"/>
              </p:cNvSpPr>
              <p:nvPr>
                <p:ph idx="1"/>
              </p:nvPr>
            </p:nvSpPr>
            <p:spPr>
              <a:xfrm>
                <a:off x="674255" y="1062182"/>
                <a:ext cx="11321100" cy="5114781"/>
              </a:xfrm>
              <a:blipFill>
                <a:blip r:embed="rId3"/>
                <a:stretch>
                  <a:fillRect l="-754" t="-1549"/>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BFB92BB2-6FDA-E9B7-9585-164E4F589A0A}"/>
              </a:ext>
            </a:extLst>
          </p:cNvPr>
          <p:cNvSpPr>
            <a:spLocks noGrp="1"/>
          </p:cNvSpPr>
          <p:nvPr>
            <p:ph type="dt" sz="half" idx="10"/>
          </p:nvPr>
        </p:nvSpPr>
        <p:spPr/>
        <p:txBody>
          <a:bodyPr/>
          <a:lstStyle/>
          <a:p>
            <a:r>
              <a:rPr lang="en-IN"/>
              <a:t>11-11-2024</a:t>
            </a:r>
          </a:p>
        </p:txBody>
      </p:sp>
      <p:sp>
        <p:nvSpPr>
          <p:cNvPr id="5" name="Footer Placeholder 4">
            <a:extLst>
              <a:ext uri="{FF2B5EF4-FFF2-40B4-BE49-F238E27FC236}">
                <a16:creationId xmlns:a16="http://schemas.microsoft.com/office/drawing/2014/main" id="{A43BDF0E-0335-B869-153E-C83A0952D761}"/>
              </a:ext>
            </a:extLst>
          </p:cNvPr>
          <p:cNvSpPr>
            <a:spLocks noGrp="1"/>
          </p:cNvSpPr>
          <p:nvPr>
            <p:ph type="ftr" sz="quarter" idx="11"/>
          </p:nvPr>
        </p:nvSpPr>
        <p:spPr/>
        <p:txBody>
          <a:bodyPr/>
          <a:lstStyle/>
          <a:p>
            <a:r>
              <a:rPr lang="en-GB"/>
              <a:t>EE 699 Next Generation Wireless Networks</a:t>
            </a:r>
            <a:endParaRPr lang="en-IN"/>
          </a:p>
        </p:txBody>
      </p:sp>
      <p:sp>
        <p:nvSpPr>
          <p:cNvPr id="6" name="Slide Number Placeholder 5">
            <a:extLst>
              <a:ext uri="{FF2B5EF4-FFF2-40B4-BE49-F238E27FC236}">
                <a16:creationId xmlns:a16="http://schemas.microsoft.com/office/drawing/2014/main" id="{75C9FA4C-EB8D-95A3-E362-0ADEC519327E}"/>
              </a:ext>
            </a:extLst>
          </p:cNvPr>
          <p:cNvSpPr>
            <a:spLocks noGrp="1"/>
          </p:cNvSpPr>
          <p:nvPr>
            <p:ph type="sldNum" sz="quarter" idx="12"/>
          </p:nvPr>
        </p:nvSpPr>
        <p:spPr/>
        <p:txBody>
          <a:bodyPr/>
          <a:lstStyle/>
          <a:p>
            <a:fld id="{50AA789A-47A0-452A-AC36-A3ADBAC401EF}" type="slidenum">
              <a:rPr lang="en-IN" smtClean="0"/>
              <a:t>25</a:t>
            </a:fld>
            <a:endParaRPr lang="en-IN"/>
          </a:p>
        </p:txBody>
      </p:sp>
      <p:pic>
        <p:nvPicPr>
          <p:cNvPr id="10" name="Graphic 9">
            <a:extLst>
              <a:ext uri="{FF2B5EF4-FFF2-40B4-BE49-F238E27FC236}">
                <a16:creationId xmlns:a16="http://schemas.microsoft.com/office/drawing/2014/main" id="{137322D6-C05F-378B-F62E-22539A73A3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6000" y="1567784"/>
            <a:ext cx="6377830" cy="4788566"/>
          </a:xfrm>
          <a:prstGeom prst="rect">
            <a:avLst/>
          </a:prstGeom>
        </p:spPr>
      </p:pic>
    </p:spTree>
    <p:extLst>
      <p:ext uri="{BB962C8B-B14F-4D97-AF65-F5344CB8AC3E}">
        <p14:creationId xmlns:p14="http://schemas.microsoft.com/office/powerpoint/2010/main" val="16758757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0F9E1782-061E-5152-FB61-D7E940328A44}"/>
                  </a:ext>
                </a:extLst>
              </p:cNvPr>
              <p:cNvSpPr>
                <a:spLocks noGrp="1"/>
              </p:cNvSpPr>
              <p:nvPr>
                <p:ph type="title"/>
              </p:nvPr>
            </p:nvSpPr>
            <p:spPr/>
            <p:txBody>
              <a:bodyPr/>
              <a:lstStyle/>
              <a:p>
                <a:r>
                  <a:rPr lang="en-IN" dirty="0"/>
                  <a:t>M / M / </a:t>
                </a:r>
                <a14:m>
                  <m:oMath xmlns:m="http://schemas.openxmlformats.org/officeDocument/2006/math">
                    <m:r>
                      <a:rPr lang="en-IN" b="1" i="1" smtClean="0">
                        <a:latin typeface="Cambria Math" panose="02040503050406030204" pitchFamily="18" charset="0"/>
                      </a:rPr>
                      <m:t>∞</m:t>
                    </m:r>
                  </m:oMath>
                </a14:m>
                <a:r>
                  <a:rPr lang="en-IN" dirty="0"/>
                  <a:t> - Insights </a:t>
                </a:r>
              </a:p>
            </p:txBody>
          </p:sp>
        </mc:Choice>
        <mc:Fallback>
          <p:sp>
            <p:nvSpPr>
              <p:cNvPr id="2" name="Title 1">
                <a:extLst>
                  <a:ext uri="{FF2B5EF4-FFF2-40B4-BE49-F238E27FC236}">
                    <a16:creationId xmlns:a16="http://schemas.microsoft.com/office/drawing/2014/main" id="{0F9E1782-061E-5152-FB61-D7E940328A44}"/>
                  </a:ext>
                </a:extLst>
              </p:cNvPr>
              <p:cNvSpPr>
                <a:spLocks noGrp="1" noRot="1" noChangeAspect="1" noMove="1" noResize="1" noEditPoints="1" noAdjustHandles="1" noChangeArrowheads="1" noChangeShapeType="1" noTextEdit="1"/>
              </p:cNvSpPr>
              <p:nvPr>
                <p:ph type="title"/>
              </p:nvPr>
            </p:nvSpPr>
            <p:spPr>
              <a:blipFill>
                <a:blip r:embed="rId19"/>
                <a:stretch>
                  <a:fillRect l="-2090" t="-7843" b="-1895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8A8E4A-77C5-9B0E-0EF4-6B6BE76F4BE8}"/>
                  </a:ext>
                </a:extLst>
              </p:cNvPr>
              <p:cNvSpPr>
                <a:spLocks noGrp="1"/>
              </p:cNvSpPr>
              <p:nvPr>
                <p:ph idx="1"/>
              </p:nvPr>
            </p:nvSpPr>
            <p:spPr/>
            <p:txBody>
              <a:bodyPr>
                <a:normAutofit fontScale="92500" lnSpcReduction="20000"/>
              </a:bodyPr>
              <a:lstStyle/>
              <a:p>
                <a:r>
                  <a:rPr lang="en-IN" sz="2800" dirty="0"/>
                  <a:t>Infinite number of servers.</a:t>
                </a:r>
              </a:p>
              <a:p>
                <a:pPr lvl="1"/>
                <a14:m>
                  <m:oMath xmlns:m="http://schemas.openxmlformats.org/officeDocument/2006/math">
                    <m:r>
                      <a:rPr lang="en-IN" sz="2800" b="0" i="1" smtClean="0">
                        <a:latin typeface="Cambria Math" panose="02040503050406030204" pitchFamily="18" charset="0"/>
                      </a:rPr>
                      <m:t>⟹</m:t>
                    </m:r>
                    <m:r>
                      <a:rPr lang="en-IN" sz="2800" b="0" i="1" smtClean="0">
                        <a:latin typeface="Cambria Math" panose="02040503050406030204" pitchFamily="18" charset="0"/>
                      </a:rPr>
                      <m:t>𝜆</m:t>
                    </m:r>
                    <m:r>
                      <a:rPr lang="en-IN" sz="2800" b="0" i="1" smtClean="0">
                        <a:latin typeface="Cambria Math" panose="02040503050406030204" pitchFamily="18" charset="0"/>
                      </a:rPr>
                      <m:t>≥</m:t>
                    </m:r>
                    <m:r>
                      <a:rPr lang="en-IN" sz="2800" b="0" i="1" smtClean="0">
                        <a:latin typeface="Cambria Math" panose="02040503050406030204" pitchFamily="18" charset="0"/>
                      </a:rPr>
                      <m:t>𝜇</m:t>
                    </m:r>
                  </m:oMath>
                </a14:m>
                <a:r>
                  <a:rPr lang="en-IN" sz="2800" dirty="0"/>
                  <a:t> is possible. </a:t>
                </a:r>
              </a:p>
              <a:p>
                <a:r>
                  <a:rPr lang="en-IN" sz="2800" dirty="0"/>
                  <a:t>State statistics</a:t>
                </a:r>
              </a:p>
              <a:p>
                <a:pPr lvl="1"/>
                <a:r>
                  <a:rPr lang="en-IN" sz="2800" dirty="0"/>
                  <a:t> </a:t>
                </a:r>
              </a:p>
              <a:p>
                <a:endParaRPr lang="en-IN" sz="2800" dirty="0"/>
              </a:p>
              <a:p>
                <a:r>
                  <a:rPr lang="en-IN" sz="2800" dirty="0"/>
                  <a:t>Alternative Interpretation</a:t>
                </a:r>
              </a:p>
              <a:p>
                <a:pPr lvl="1"/>
                <a:r>
                  <a:rPr lang="en-IN" sz="2800" dirty="0"/>
                  <a:t>Responsive Server</a:t>
                </a:r>
              </a:p>
              <a:p>
                <a:pPr lvl="1"/>
                <a:endParaRPr lang="en-IN" sz="2800" dirty="0"/>
              </a:p>
              <a:p>
                <a:r>
                  <a:rPr lang="en-IN" sz="2800" dirty="0"/>
                  <a:t>Blocking Probability is zero.</a:t>
                </a:r>
              </a:p>
              <a:p>
                <a:r>
                  <a:rPr lang="en-IN" sz="2800" dirty="0"/>
                  <a:t>Applications:</a:t>
                </a:r>
              </a:p>
              <a:p>
                <a:pPr lvl="1"/>
                <a:r>
                  <a:rPr lang="en-IN" sz="2600" dirty="0"/>
                  <a:t>Large cloud computing facilities.</a:t>
                </a:r>
              </a:p>
              <a:p>
                <a:pPr lvl="1"/>
                <a:r>
                  <a:rPr lang="en-IN" sz="2600" dirty="0"/>
                  <a:t>Large call </a:t>
                </a:r>
                <a:r>
                  <a:rPr lang="en-IN" sz="2600" dirty="0" err="1"/>
                  <a:t>centers</a:t>
                </a:r>
                <a:r>
                  <a:rPr lang="en-IN" sz="2600" dirty="0"/>
                  <a:t>.</a:t>
                </a:r>
              </a:p>
              <a:p>
                <a:pPr lvl="1"/>
                <a:r>
                  <a:rPr lang="en-IN" sz="2600" dirty="0"/>
                  <a:t>Self-service type situations</a:t>
                </a:r>
              </a:p>
            </p:txBody>
          </p:sp>
        </mc:Choice>
        <mc:Fallback xmlns="">
          <p:sp>
            <p:nvSpPr>
              <p:cNvPr id="3" name="Content Placeholder 2">
                <a:extLst>
                  <a:ext uri="{FF2B5EF4-FFF2-40B4-BE49-F238E27FC236}">
                    <a16:creationId xmlns:a16="http://schemas.microsoft.com/office/drawing/2014/main" id="{AD8A8E4A-77C5-9B0E-0EF4-6B6BE76F4BE8}"/>
                  </a:ext>
                </a:extLst>
              </p:cNvPr>
              <p:cNvSpPr>
                <a:spLocks noGrp="1" noRot="1" noChangeAspect="1" noMove="1" noResize="1" noEditPoints="1" noAdjustHandles="1" noChangeArrowheads="1" noChangeShapeType="1" noTextEdit="1"/>
              </p:cNvSpPr>
              <p:nvPr>
                <p:ph idx="1"/>
              </p:nvPr>
            </p:nvSpPr>
            <p:spPr>
              <a:blipFill>
                <a:blip r:embed="rId20"/>
                <a:stretch>
                  <a:fillRect l="-871" t="-3099"/>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19736351-F247-92F8-F590-4275B2BAEC75}"/>
              </a:ext>
            </a:extLst>
          </p:cNvPr>
          <p:cNvSpPr>
            <a:spLocks noGrp="1"/>
          </p:cNvSpPr>
          <p:nvPr>
            <p:ph type="dt" sz="half" idx="10"/>
          </p:nvPr>
        </p:nvSpPr>
        <p:spPr/>
        <p:txBody>
          <a:bodyPr/>
          <a:lstStyle/>
          <a:p>
            <a:r>
              <a:rPr lang="en-IN"/>
              <a:t>11-11-2024</a:t>
            </a:r>
          </a:p>
        </p:txBody>
      </p:sp>
      <p:sp>
        <p:nvSpPr>
          <p:cNvPr id="5" name="Footer Placeholder 4">
            <a:extLst>
              <a:ext uri="{FF2B5EF4-FFF2-40B4-BE49-F238E27FC236}">
                <a16:creationId xmlns:a16="http://schemas.microsoft.com/office/drawing/2014/main" id="{FF6A52F3-FAA9-D4AC-4647-B51C29372342}"/>
              </a:ext>
            </a:extLst>
          </p:cNvPr>
          <p:cNvSpPr>
            <a:spLocks noGrp="1"/>
          </p:cNvSpPr>
          <p:nvPr>
            <p:ph type="ftr" sz="quarter" idx="11"/>
          </p:nvPr>
        </p:nvSpPr>
        <p:spPr/>
        <p:txBody>
          <a:bodyPr/>
          <a:lstStyle/>
          <a:p>
            <a:r>
              <a:rPr lang="en-GB"/>
              <a:t>EE 699 Next Generation Wireless Networks</a:t>
            </a:r>
            <a:endParaRPr lang="en-IN"/>
          </a:p>
        </p:txBody>
      </p:sp>
      <p:sp>
        <p:nvSpPr>
          <p:cNvPr id="6" name="Slide Number Placeholder 5">
            <a:extLst>
              <a:ext uri="{FF2B5EF4-FFF2-40B4-BE49-F238E27FC236}">
                <a16:creationId xmlns:a16="http://schemas.microsoft.com/office/drawing/2014/main" id="{F1604CEB-757C-2923-2390-91AB6B84AF05}"/>
              </a:ext>
            </a:extLst>
          </p:cNvPr>
          <p:cNvSpPr>
            <a:spLocks noGrp="1"/>
          </p:cNvSpPr>
          <p:nvPr>
            <p:ph type="sldNum" sz="quarter" idx="12"/>
          </p:nvPr>
        </p:nvSpPr>
        <p:spPr/>
        <p:txBody>
          <a:bodyPr/>
          <a:lstStyle/>
          <a:p>
            <a:fld id="{50AA789A-47A0-452A-AC36-A3ADBAC401EF}" type="slidenum">
              <a:rPr lang="en-IN" smtClean="0"/>
              <a:t>26</a:t>
            </a:fld>
            <a:endParaRPr lang="en-IN"/>
          </a:p>
        </p:txBody>
      </p: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516B04F1-DECC-8768-D4A5-8C4F6F68E206}"/>
                  </a:ext>
                </a:extLst>
              </p:cNvPr>
              <p:cNvSpPr/>
              <p:nvPr/>
            </p:nvSpPr>
            <p:spPr>
              <a:xfrm>
                <a:off x="8610600" y="1337491"/>
                <a:ext cx="1518654" cy="99807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𝜇</m:t>
                          </m:r>
                        </m:e>
                        <m:sup>
                          <m:r>
                            <a:rPr lang="en-IN" b="0" i="1" smtClean="0">
                              <a:latin typeface="Cambria Math" panose="02040503050406030204" pitchFamily="18" charset="0"/>
                            </a:rPr>
                            <m:t>′</m:t>
                          </m:r>
                        </m:sup>
                      </m:sSup>
                      <m:r>
                        <a:rPr lang="en-IN" b="0" i="1" smtClean="0">
                          <a:latin typeface="Cambria Math" panose="02040503050406030204" pitchFamily="18" charset="0"/>
                        </a:rPr>
                        <m:t>=</m:t>
                      </m:r>
                      <m:r>
                        <a:rPr lang="en-IN" b="0" i="1" smtClean="0">
                          <a:latin typeface="Cambria Math" panose="02040503050406030204" pitchFamily="18" charset="0"/>
                        </a:rPr>
                        <m:t>𝑛</m:t>
                      </m:r>
                      <m:r>
                        <a:rPr lang="en-IN" b="0" i="1" smtClean="0">
                          <a:latin typeface="Cambria Math" panose="02040503050406030204" pitchFamily="18" charset="0"/>
                        </a:rPr>
                        <m:t>𝜇</m:t>
                      </m:r>
                    </m:oMath>
                  </m:oMathPara>
                </a14:m>
                <a:endParaRPr lang="en-IN" dirty="0"/>
              </a:p>
            </p:txBody>
          </p:sp>
        </mc:Choice>
        <mc:Fallback xmlns="">
          <p:sp>
            <p:nvSpPr>
              <p:cNvPr id="69" name="Rectangle 68">
                <a:extLst>
                  <a:ext uri="{FF2B5EF4-FFF2-40B4-BE49-F238E27FC236}">
                    <a16:creationId xmlns:a16="http://schemas.microsoft.com/office/drawing/2014/main" id="{516B04F1-DECC-8768-D4A5-8C4F6F68E206}"/>
                  </a:ext>
                </a:extLst>
              </p:cNvPr>
              <p:cNvSpPr>
                <a:spLocks noRot="1" noChangeAspect="1" noMove="1" noResize="1" noEditPoints="1" noAdjustHandles="1" noChangeArrowheads="1" noChangeShapeType="1" noTextEdit="1"/>
              </p:cNvSpPr>
              <p:nvPr/>
            </p:nvSpPr>
            <p:spPr>
              <a:xfrm>
                <a:off x="8610600" y="1337491"/>
                <a:ext cx="1518654" cy="998073"/>
              </a:xfrm>
              <a:prstGeom prst="rect">
                <a:avLst/>
              </a:prstGeom>
              <a:blipFill>
                <a:blip r:embed="rId21"/>
                <a:stretch>
                  <a:fillRect/>
                </a:stretch>
              </a:blipFill>
            </p:spPr>
            <p:txBody>
              <a:bodyPr/>
              <a:lstStyle/>
              <a:p>
                <a:r>
                  <a:rPr lang="en-IN">
                    <a:noFill/>
                  </a:rPr>
                  <a:t> </a:t>
                </a:r>
              </a:p>
            </p:txBody>
          </p:sp>
        </mc:Fallback>
      </mc:AlternateContent>
      <p:cxnSp>
        <p:nvCxnSpPr>
          <p:cNvPr id="71" name="Straight Arrow Connector 70">
            <a:extLst>
              <a:ext uri="{FF2B5EF4-FFF2-40B4-BE49-F238E27FC236}">
                <a16:creationId xmlns:a16="http://schemas.microsoft.com/office/drawing/2014/main" id="{D8CDB793-75F2-2A1F-60DF-2E7E86F6D5C3}"/>
              </a:ext>
            </a:extLst>
          </p:cNvPr>
          <p:cNvCxnSpPr>
            <a:cxnSpLocks/>
            <a:endCxn id="69" idx="1"/>
          </p:cNvCxnSpPr>
          <p:nvPr/>
        </p:nvCxnSpPr>
        <p:spPr>
          <a:xfrm>
            <a:off x="7348805" y="1825114"/>
            <a:ext cx="1261795" cy="114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4" name="Freeform: Shape 73">
            <a:extLst>
              <a:ext uri="{FF2B5EF4-FFF2-40B4-BE49-F238E27FC236}">
                <a16:creationId xmlns:a16="http://schemas.microsoft.com/office/drawing/2014/main" id="{D574858E-E65A-D78E-CB91-3717C75F3920}"/>
              </a:ext>
            </a:extLst>
          </p:cNvPr>
          <p:cNvSpPr/>
          <p:nvPr>
            <p:custDataLst>
              <p:tags r:id="rId1"/>
            </p:custDataLst>
          </p:nvPr>
        </p:nvSpPr>
        <p:spPr>
          <a:xfrm>
            <a:off x="7783292" y="1623080"/>
            <a:ext cx="94489" cy="135432"/>
          </a:xfrm>
          <a:custGeom>
            <a:avLst/>
            <a:gdLst>
              <a:gd name="connsiteX0" fmla="*/ 77115 w 125398"/>
              <a:gd name="connsiteY0" fmla="*/ 102315 h 179735"/>
              <a:gd name="connsiteX1" fmla="*/ 103714 w 125398"/>
              <a:gd name="connsiteY1" fmla="*/ 173752 h 179735"/>
              <a:gd name="connsiteX2" fmla="*/ 117141 w 125398"/>
              <a:gd name="connsiteY2" fmla="*/ 179345 h 179735"/>
              <a:gd name="connsiteX3" fmla="*/ 122714 w 125398"/>
              <a:gd name="connsiteY3" fmla="*/ 179345 h 179735"/>
              <a:gd name="connsiteX4" fmla="*/ 125501 w 125398"/>
              <a:gd name="connsiteY4" fmla="*/ 176803 h 179735"/>
              <a:gd name="connsiteX5" fmla="*/ 124234 w 125398"/>
              <a:gd name="connsiteY5" fmla="*/ 174515 h 179735"/>
              <a:gd name="connsiteX6" fmla="*/ 118407 w 125398"/>
              <a:gd name="connsiteY6" fmla="*/ 162820 h 179735"/>
              <a:gd name="connsiteX7" fmla="*/ 66728 w 125398"/>
              <a:gd name="connsiteY7" fmla="*/ 18168 h 179735"/>
              <a:gd name="connsiteX8" fmla="*/ 35822 w 125398"/>
              <a:gd name="connsiteY8" fmla="*/ 118 h 179735"/>
              <a:gd name="connsiteX9" fmla="*/ 31262 w 125398"/>
              <a:gd name="connsiteY9" fmla="*/ 2914 h 179735"/>
              <a:gd name="connsiteX10" fmla="*/ 33542 w 125398"/>
              <a:gd name="connsiteY10" fmla="*/ 5457 h 179735"/>
              <a:gd name="connsiteX11" fmla="*/ 50008 w 125398"/>
              <a:gd name="connsiteY11" fmla="*/ 25794 h 179735"/>
              <a:gd name="connsiteX12" fmla="*/ 74581 w 125398"/>
              <a:gd name="connsiteY12" fmla="*/ 94943 h 179735"/>
              <a:gd name="connsiteX13" fmla="*/ 4662 w 125398"/>
              <a:gd name="connsiteY13" fmla="*/ 164600 h 179735"/>
              <a:gd name="connsiteX14" fmla="*/ 102 w 125398"/>
              <a:gd name="connsiteY14" fmla="*/ 172481 h 179735"/>
              <a:gd name="connsiteX15" fmla="*/ 7702 w 125398"/>
              <a:gd name="connsiteY15" fmla="*/ 179853 h 179735"/>
              <a:gd name="connsiteX16" fmla="*/ 16062 w 125398"/>
              <a:gd name="connsiteY16" fmla="*/ 174515 h 179735"/>
              <a:gd name="connsiteX17" fmla="*/ 77115 w 125398"/>
              <a:gd name="connsiteY17" fmla="*/ 102315 h 17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398" h="179735">
                <a:moveTo>
                  <a:pt x="77115" y="102315"/>
                </a:moveTo>
                <a:cubicBezTo>
                  <a:pt x="87501" y="129009"/>
                  <a:pt x="99661" y="167905"/>
                  <a:pt x="103714" y="173752"/>
                </a:cubicBezTo>
                <a:cubicBezTo>
                  <a:pt x="107768" y="179345"/>
                  <a:pt x="110301" y="179345"/>
                  <a:pt x="117141" y="179345"/>
                </a:cubicBezTo>
                <a:lnTo>
                  <a:pt x="122714" y="179345"/>
                </a:lnTo>
                <a:cubicBezTo>
                  <a:pt x="125247" y="179091"/>
                  <a:pt x="125501" y="177565"/>
                  <a:pt x="125501" y="176803"/>
                </a:cubicBezTo>
                <a:cubicBezTo>
                  <a:pt x="125501" y="176040"/>
                  <a:pt x="124994" y="175532"/>
                  <a:pt x="124234" y="174515"/>
                </a:cubicBezTo>
                <a:cubicBezTo>
                  <a:pt x="121701" y="171718"/>
                  <a:pt x="120181" y="167905"/>
                  <a:pt x="118407" y="162820"/>
                </a:cubicBezTo>
                <a:lnTo>
                  <a:pt x="66728" y="18168"/>
                </a:lnTo>
                <a:cubicBezTo>
                  <a:pt x="61408" y="3423"/>
                  <a:pt x="47728" y="118"/>
                  <a:pt x="35822" y="118"/>
                </a:cubicBezTo>
                <a:cubicBezTo>
                  <a:pt x="34555" y="118"/>
                  <a:pt x="31262" y="118"/>
                  <a:pt x="31262" y="2914"/>
                </a:cubicBezTo>
                <a:cubicBezTo>
                  <a:pt x="31262" y="4948"/>
                  <a:pt x="33289" y="5457"/>
                  <a:pt x="33542" y="5457"/>
                </a:cubicBezTo>
                <a:cubicBezTo>
                  <a:pt x="41902" y="6982"/>
                  <a:pt x="43675" y="8507"/>
                  <a:pt x="50008" y="25794"/>
                </a:cubicBezTo>
                <a:lnTo>
                  <a:pt x="74581" y="94943"/>
                </a:lnTo>
                <a:lnTo>
                  <a:pt x="4662" y="164600"/>
                </a:lnTo>
                <a:cubicBezTo>
                  <a:pt x="1622" y="167651"/>
                  <a:pt x="102" y="169176"/>
                  <a:pt x="102" y="172481"/>
                </a:cubicBezTo>
                <a:cubicBezTo>
                  <a:pt x="102" y="176803"/>
                  <a:pt x="3649" y="179853"/>
                  <a:pt x="7702" y="179853"/>
                </a:cubicBezTo>
                <a:cubicBezTo>
                  <a:pt x="11756" y="179853"/>
                  <a:pt x="14035" y="177057"/>
                  <a:pt x="16062" y="174515"/>
                </a:cubicBezTo>
                <a:lnTo>
                  <a:pt x="77115" y="102315"/>
                </a:lnTo>
                <a:close/>
              </a:path>
            </a:pathLst>
          </a:custGeom>
          <a:solidFill>
            <a:srgbClr val="000000"/>
          </a:solidFill>
          <a:ln w="25428" cap="flat">
            <a:noFill/>
            <a:prstDash val="solid"/>
            <a:miter/>
          </a:ln>
        </p:spPr>
        <p:txBody>
          <a:bodyPr rtlCol="0" anchor="ctr"/>
          <a:lstStyle/>
          <a:p>
            <a:endParaRPr lang="en-IN"/>
          </a:p>
        </p:txBody>
      </p:sp>
      <p:cxnSp>
        <p:nvCxnSpPr>
          <p:cNvPr id="76" name="Straight Arrow Connector 75">
            <a:extLst>
              <a:ext uri="{FF2B5EF4-FFF2-40B4-BE49-F238E27FC236}">
                <a16:creationId xmlns:a16="http://schemas.microsoft.com/office/drawing/2014/main" id="{7F3E5D6B-6693-9754-E51A-5681F5D36ED8}"/>
              </a:ext>
            </a:extLst>
          </p:cNvPr>
          <p:cNvCxnSpPr>
            <a:cxnSpLocks/>
          </p:cNvCxnSpPr>
          <p:nvPr/>
        </p:nvCxnSpPr>
        <p:spPr>
          <a:xfrm>
            <a:off x="10129254" y="1839505"/>
            <a:ext cx="1261795" cy="114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7" name="Freeform: Shape 76">
            <a:extLst>
              <a:ext uri="{FF2B5EF4-FFF2-40B4-BE49-F238E27FC236}">
                <a16:creationId xmlns:a16="http://schemas.microsoft.com/office/drawing/2014/main" id="{2879BA92-0279-1B89-7A45-1DFA7AC247B8}"/>
              </a:ext>
            </a:extLst>
          </p:cNvPr>
          <p:cNvSpPr/>
          <p:nvPr>
            <p:custDataLst>
              <p:tags r:id="rId2"/>
            </p:custDataLst>
          </p:nvPr>
        </p:nvSpPr>
        <p:spPr>
          <a:xfrm>
            <a:off x="10536269" y="1632466"/>
            <a:ext cx="103460" cy="86776"/>
          </a:xfrm>
          <a:custGeom>
            <a:avLst/>
            <a:gdLst>
              <a:gd name="connsiteX0" fmla="*/ 15216 w 137304"/>
              <a:gd name="connsiteY0" fmla="*/ 97481 h 115162"/>
              <a:gd name="connsiteX1" fmla="*/ 12936 w 137304"/>
              <a:gd name="connsiteY1" fmla="*/ 108412 h 115162"/>
              <a:gd name="connsiteX2" fmla="*/ 20282 w 137304"/>
              <a:gd name="connsiteY2" fmla="*/ 115276 h 115162"/>
              <a:gd name="connsiteX3" fmla="*/ 29656 w 137304"/>
              <a:gd name="connsiteY3" fmla="*/ 108158 h 115162"/>
              <a:gd name="connsiteX4" fmla="*/ 34469 w 137304"/>
              <a:gd name="connsiteY4" fmla="*/ 89346 h 115162"/>
              <a:gd name="connsiteX5" fmla="*/ 40042 w 137304"/>
              <a:gd name="connsiteY5" fmla="*/ 66466 h 115162"/>
              <a:gd name="connsiteX6" fmla="*/ 44349 w 137304"/>
              <a:gd name="connsiteY6" fmla="*/ 49433 h 115162"/>
              <a:gd name="connsiteX7" fmla="*/ 47642 w 137304"/>
              <a:gd name="connsiteY7" fmla="*/ 36722 h 115162"/>
              <a:gd name="connsiteX8" fmla="*/ 88935 w 137304"/>
              <a:gd name="connsiteY8" fmla="*/ 5706 h 115162"/>
              <a:gd name="connsiteX9" fmla="*/ 102615 w 137304"/>
              <a:gd name="connsiteY9" fmla="*/ 23502 h 115162"/>
              <a:gd name="connsiteX10" fmla="*/ 86148 w 137304"/>
              <a:gd name="connsiteY10" fmla="*/ 82736 h 115162"/>
              <a:gd name="connsiteX11" fmla="*/ 83615 w 137304"/>
              <a:gd name="connsiteY11" fmla="*/ 94430 h 115162"/>
              <a:gd name="connsiteX12" fmla="*/ 104388 w 137304"/>
              <a:gd name="connsiteY12" fmla="*/ 115276 h 115162"/>
              <a:gd name="connsiteX13" fmla="*/ 137574 w 137304"/>
              <a:gd name="connsiteY13" fmla="*/ 76126 h 115162"/>
              <a:gd name="connsiteX14" fmla="*/ 134534 w 137304"/>
              <a:gd name="connsiteY14" fmla="*/ 73584 h 115162"/>
              <a:gd name="connsiteX15" fmla="*/ 130734 w 137304"/>
              <a:gd name="connsiteY15" fmla="*/ 78160 h 115162"/>
              <a:gd name="connsiteX16" fmla="*/ 104895 w 137304"/>
              <a:gd name="connsiteY16" fmla="*/ 109683 h 115162"/>
              <a:gd name="connsiteX17" fmla="*/ 98815 w 137304"/>
              <a:gd name="connsiteY17" fmla="*/ 101294 h 115162"/>
              <a:gd name="connsiteX18" fmla="*/ 103375 w 137304"/>
              <a:gd name="connsiteY18" fmla="*/ 83244 h 115162"/>
              <a:gd name="connsiteX19" fmla="*/ 118828 w 137304"/>
              <a:gd name="connsiteY19" fmla="*/ 27315 h 115162"/>
              <a:gd name="connsiteX20" fmla="*/ 89695 w 137304"/>
              <a:gd name="connsiteY20" fmla="*/ 114 h 115162"/>
              <a:gd name="connsiteX21" fmla="*/ 50175 w 137304"/>
              <a:gd name="connsiteY21" fmla="*/ 22231 h 115162"/>
              <a:gd name="connsiteX22" fmla="*/ 26869 w 137304"/>
              <a:gd name="connsiteY22" fmla="*/ 114 h 115162"/>
              <a:gd name="connsiteX23" fmla="*/ 7869 w 137304"/>
              <a:gd name="connsiteY23" fmla="*/ 14604 h 115162"/>
              <a:gd name="connsiteX24" fmla="*/ 269 w 137304"/>
              <a:gd name="connsiteY24" fmla="*/ 39264 h 115162"/>
              <a:gd name="connsiteX25" fmla="*/ 3309 w 137304"/>
              <a:gd name="connsiteY25" fmla="*/ 41806 h 115162"/>
              <a:gd name="connsiteX26" fmla="*/ 7616 w 137304"/>
              <a:gd name="connsiteY26" fmla="*/ 35959 h 115162"/>
              <a:gd name="connsiteX27" fmla="*/ 26109 w 137304"/>
              <a:gd name="connsiteY27" fmla="*/ 5706 h 115162"/>
              <a:gd name="connsiteX28" fmla="*/ 33962 w 137304"/>
              <a:gd name="connsiteY28" fmla="*/ 17401 h 115162"/>
              <a:gd name="connsiteX29" fmla="*/ 29909 w 137304"/>
              <a:gd name="connsiteY29" fmla="*/ 38755 h 115162"/>
              <a:gd name="connsiteX30" fmla="*/ 15216 w 137304"/>
              <a:gd name="connsiteY30" fmla="*/ 97481 h 115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7304" h="115162">
                <a:moveTo>
                  <a:pt x="15216" y="97481"/>
                </a:moveTo>
                <a:cubicBezTo>
                  <a:pt x="14456" y="101294"/>
                  <a:pt x="12936" y="107141"/>
                  <a:pt x="12936" y="108412"/>
                </a:cubicBezTo>
                <a:cubicBezTo>
                  <a:pt x="12936" y="112988"/>
                  <a:pt x="16482" y="115276"/>
                  <a:pt x="20282" y="115276"/>
                </a:cubicBezTo>
                <a:cubicBezTo>
                  <a:pt x="23322" y="115276"/>
                  <a:pt x="27882" y="113243"/>
                  <a:pt x="29656" y="108158"/>
                </a:cubicBezTo>
                <a:cubicBezTo>
                  <a:pt x="29909" y="107650"/>
                  <a:pt x="32949" y="95701"/>
                  <a:pt x="34469" y="89346"/>
                </a:cubicBezTo>
                <a:lnTo>
                  <a:pt x="40042" y="66466"/>
                </a:lnTo>
                <a:cubicBezTo>
                  <a:pt x="41562" y="60873"/>
                  <a:pt x="43082" y="55280"/>
                  <a:pt x="44349" y="49433"/>
                </a:cubicBezTo>
                <a:cubicBezTo>
                  <a:pt x="45362" y="45111"/>
                  <a:pt x="47389" y="37739"/>
                  <a:pt x="47642" y="36722"/>
                </a:cubicBezTo>
                <a:cubicBezTo>
                  <a:pt x="51442" y="28841"/>
                  <a:pt x="64868" y="5706"/>
                  <a:pt x="88935" y="5706"/>
                </a:cubicBezTo>
                <a:cubicBezTo>
                  <a:pt x="100335" y="5706"/>
                  <a:pt x="102615" y="15113"/>
                  <a:pt x="102615" y="23502"/>
                </a:cubicBezTo>
                <a:cubicBezTo>
                  <a:pt x="102615" y="39264"/>
                  <a:pt x="90201" y="71804"/>
                  <a:pt x="86148" y="82736"/>
                </a:cubicBezTo>
                <a:cubicBezTo>
                  <a:pt x="83868" y="88583"/>
                  <a:pt x="83615" y="91634"/>
                  <a:pt x="83615" y="94430"/>
                </a:cubicBezTo>
                <a:cubicBezTo>
                  <a:pt x="83615" y="106379"/>
                  <a:pt x="92481" y="115276"/>
                  <a:pt x="104388" y="115276"/>
                </a:cubicBezTo>
                <a:cubicBezTo>
                  <a:pt x="128201" y="115276"/>
                  <a:pt x="137574" y="78160"/>
                  <a:pt x="137574" y="76126"/>
                </a:cubicBezTo>
                <a:cubicBezTo>
                  <a:pt x="137574" y="73584"/>
                  <a:pt x="135294" y="73584"/>
                  <a:pt x="134534" y="73584"/>
                </a:cubicBezTo>
                <a:cubicBezTo>
                  <a:pt x="132001" y="73584"/>
                  <a:pt x="132001" y="74347"/>
                  <a:pt x="130734" y="78160"/>
                </a:cubicBezTo>
                <a:cubicBezTo>
                  <a:pt x="125668" y="95447"/>
                  <a:pt x="117308" y="109683"/>
                  <a:pt x="104895" y="109683"/>
                </a:cubicBezTo>
                <a:cubicBezTo>
                  <a:pt x="100588" y="109683"/>
                  <a:pt x="98815" y="107141"/>
                  <a:pt x="98815" y="101294"/>
                </a:cubicBezTo>
                <a:cubicBezTo>
                  <a:pt x="98815" y="94939"/>
                  <a:pt x="101095" y="88837"/>
                  <a:pt x="103375" y="83244"/>
                </a:cubicBezTo>
                <a:cubicBezTo>
                  <a:pt x="108188" y="69771"/>
                  <a:pt x="118828" y="41806"/>
                  <a:pt x="118828" y="27315"/>
                </a:cubicBezTo>
                <a:cubicBezTo>
                  <a:pt x="118828" y="10282"/>
                  <a:pt x="107934" y="114"/>
                  <a:pt x="89695" y="114"/>
                </a:cubicBezTo>
                <a:cubicBezTo>
                  <a:pt x="66895" y="114"/>
                  <a:pt x="54482" y="16384"/>
                  <a:pt x="50175" y="22231"/>
                </a:cubicBezTo>
                <a:cubicBezTo>
                  <a:pt x="48909" y="7994"/>
                  <a:pt x="38522" y="114"/>
                  <a:pt x="26869" y="114"/>
                </a:cubicBezTo>
                <a:cubicBezTo>
                  <a:pt x="15216" y="114"/>
                  <a:pt x="10403" y="10028"/>
                  <a:pt x="7869" y="14604"/>
                </a:cubicBezTo>
                <a:cubicBezTo>
                  <a:pt x="3816" y="23248"/>
                  <a:pt x="269" y="38247"/>
                  <a:pt x="269" y="39264"/>
                </a:cubicBezTo>
                <a:cubicBezTo>
                  <a:pt x="269" y="41806"/>
                  <a:pt x="2803" y="41806"/>
                  <a:pt x="3309" y="41806"/>
                </a:cubicBezTo>
                <a:cubicBezTo>
                  <a:pt x="5843" y="41806"/>
                  <a:pt x="6096" y="41552"/>
                  <a:pt x="7616" y="35959"/>
                </a:cubicBezTo>
                <a:cubicBezTo>
                  <a:pt x="11923" y="17909"/>
                  <a:pt x="16989" y="5706"/>
                  <a:pt x="26109" y="5706"/>
                </a:cubicBezTo>
                <a:cubicBezTo>
                  <a:pt x="31176" y="5706"/>
                  <a:pt x="33962" y="9011"/>
                  <a:pt x="33962" y="17401"/>
                </a:cubicBezTo>
                <a:cubicBezTo>
                  <a:pt x="33962" y="22739"/>
                  <a:pt x="33202" y="25536"/>
                  <a:pt x="29909" y="38755"/>
                </a:cubicBezTo>
                <a:lnTo>
                  <a:pt x="15216" y="97481"/>
                </a:lnTo>
                <a:close/>
              </a:path>
            </a:pathLst>
          </a:custGeom>
          <a:solidFill>
            <a:srgbClr val="000000"/>
          </a:solidFill>
          <a:ln w="25428"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7633662D-596D-001F-249C-0DB28746EE14}"/>
              </a:ext>
            </a:extLst>
          </p:cNvPr>
          <p:cNvSpPr/>
          <p:nvPr>
            <p:custDataLst>
              <p:tags r:id="rId3"/>
            </p:custDataLst>
          </p:nvPr>
        </p:nvSpPr>
        <p:spPr>
          <a:xfrm>
            <a:off x="10651037" y="1632466"/>
            <a:ext cx="103460" cy="126046"/>
          </a:xfrm>
          <a:custGeom>
            <a:avLst/>
            <a:gdLst>
              <a:gd name="connsiteX0" fmla="*/ 51195 w 137304"/>
              <a:gd name="connsiteY0" fmla="*/ 23248 h 167278"/>
              <a:gd name="connsiteX1" fmla="*/ 54995 w 137304"/>
              <a:gd name="connsiteY1" fmla="*/ 6978 h 167278"/>
              <a:gd name="connsiteX2" fmla="*/ 47648 w 137304"/>
              <a:gd name="connsiteY2" fmla="*/ 114 h 167278"/>
              <a:gd name="connsiteX3" fmla="*/ 37515 w 137304"/>
              <a:gd name="connsiteY3" fmla="*/ 9266 h 167278"/>
              <a:gd name="connsiteX4" fmla="*/ 1035 w 137304"/>
              <a:gd name="connsiteY4" fmla="*/ 156460 h 167278"/>
              <a:gd name="connsiteX5" fmla="*/ 275 w 137304"/>
              <a:gd name="connsiteY5" fmla="*/ 160528 h 167278"/>
              <a:gd name="connsiteX6" fmla="*/ 7369 w 137304"/>
              <a:gd name="connsiteY6" fmla="*/ 167392 h 167278"/>
              <a:gd name="connsiteX7" fmla="*/ 16235 w 137304"/>
              <a:gd name="connsiteY7" fmla="*/ 162053 h 167278"/>
              <a:gd name="connsiteX8" fmla="*/ 30168 w 137304"/>
              <a:gd name="connsiteY8" fmla="*/ 107395 h 167278"/>
              <a:gd name="connsiteX9" fmla="*/ 54741 w 137304"/>
              <a:gd name="connsiteY9" fmla="*/ 115276 h 167278"/>
              <a:gd name="connsiteX10" fmla="*/ 88434 w 137304"/>
              <a:gd name="connsiteY10" fmla="*/ 96718 h 167278"/>
              <a:gd name="connsiteX11" fmla="*/ 111234 w 137304"/>
              <a:gd name="connsiteY11" fmla="*/ 115276 h 167278"/>
              <a:gd name="connsiteX12" fmla="*/ 129980 w 137304"/>
              <a:gd name="connsiteY12" fmla="*/ 101294 h 167278"/>
              <a:gd name="connsiteX13" fmla="*/ 137580 w 137304"/>
              <a:gd name="connsiteY13" fmla="*/ 76126 h 167278"/>
              <a:gd name="connsiteX14" fmla="*/ 134540 w 137304"/>
              <a:gd name="connsiteY14" fmla="*/ 73584 h 167278"/>
              <a:gd name="connsiteX15" fmla="*/ 130993 w 137304"/>
              <a:gd name="connsiteY15" fmla="*/ 78160 h 167278"/>
              <a:gd name="connsiteX16" fmla="*/ 111740 w 137304"/>
              <a:gd name="connsiteY16" fmla="*/ 109683 h 167278"/>
              <a:gd name="connsiteX17" fmla="*/ 104141 w 137304"/>
              <a:gd name="connsiteY17" fmla="*/ 97989 h 167278"/>
              <a:gd name="connsiteX18" fmla="*/ 109207 w 137304"/>
              <a:gd name="connsiteY18" fmla="*/ 71550 h 167278"/>
              <a:gd name="connsiteX19" fmla="*/ 116300 w 137304"/>
              <a:gd name="connsiteY19" fmla="*/ 44094 h 167278"/>
              <a:gd name="connsiteX20" fmla="*/ 120607 w 137304"/>
              <a:gd name="connsiteY20" fmla="*/ 26807 h 167278"/>
              <a:gd name="connsiteX21" fmla="*/ 124407 w 137304"/>
              <a:gd name="connsiteY21" fmla="*/ 9774 h 167278"/>
              <a:gd name="connsiteX22" fmla="*/ 117060 w 137304"/>
              <a:gd name="connsiteY22" fmla="*/ 2910 h 167278"/>
              <a:gd name="connsiteX23" fmla="*/ 107180 w 137304"/>
              <a:gd name="connsiteY23" fmla="*/ 11808 h 167278"/>
              <a:gd name="connsiteX24" fmla="*/ 95274 w 137304"/>
              <a:gd name="connsiteY24" fmla="*/ 59347 h 167278"/>
              <a:gd name="connsiteX25" fmla="*/ 88687 w 137304"/>
              <a:gd name="connsiteY25" fmla="*/ 85278 h 167278"/>
              <a:gd name="connsiteX26" fmla="*/ 55755 w 137304"/>
              <a:gd name="connsiteY26" fmla="*/ 109683 h 167278"/>
              <a:gd name="connsiteX27" fmla="*/ 37008 w 137304"/>
              <a:gd name="connsiteY27" fmla="*/ 87566 h 167278"/>
              <a:gd name="connsiteX28" fmla="*/ 40555 w 137304"/>
              <a:gd name="connsiteY28" fmla="*/ 65957 h 167278"/>
              <a:gd name="connsiteX29" fmla="*/ 51195 w 137304"/>
              <a:gd name="connsiteY29" fmla="*/ 23248 h 167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304" h="167278">
                <a:moveTo>
                  <a:pt x="51195" y="23248"/>
                </a:moveTo>
                <a:cubicBezTo>
                  <a:pt x="52461" y="17909"/>
                  <a:pt x="54995" y="8249"/>
                  <a:pt x="54995" y="6978"/>
                </a:cubicBezTo>
                <a:cubicBezTo>
                  <a:pt x="54995" y="2656"/>
                  <a:pt x="51955" y="114"/>
                  <a:pt x="47648" y="114"/>
                </a:cubicBezTo>
                <a:cubicBezTo>
                  <a:pt x="46888" y="114"/>
                  <a:pt x="39795" y="368"/>
                  <a:pt x="37515" y="9266"/>
                </a:cubicBezTo>
                <a:lnTo>
                  <a:pt x="1035" y="156460"/>
                </a:lnTo>
                <a:cubicBezTo>
                  <a:pt x="275" y="159511"/>
                  <a:pt x="275" y="160020"/>
                  <a:pt x="275" y="160528"/>
                </a:cubicBezTo>
                <a:cubicBezTo>
                  <a:pt x="275" y="164341"/>
                  <a:pt x="3062" y="167392"/>
                  <a:pt x="7369" y="167392"/>
                </a:cubicBezTo>
                <a:cubicBezTo>
                  <a:pt x="12689" y="167392"/>
                  <a:pt x="15728" y="162816"/>
                  <a:pt x="16235" y="162053"/>
                </a:cubicBezTo>
                <a:cubicBezTo>
                  <a:pt x="17248" y="159765"/>
                  <a:pt x="20542" y="146546"/>
                  <a:pt x="30168" y="107395"/>
                </a:cubicBezTo>
                <a:cubicBezTo>
                  <a:pt x="38275" y="114259"/>
                  <a:pt x="49675" y="115276"/>
                  <a:pt x="54741" y="115276"/>
                </a:cubicBezTo>
                <a:cubicBezTo>
                  <a:pt x="72474" y="115276"/>
                  <a:pt x="82354" y="103836"/>
                  <a:pt x="88434" y="96718"/>
                </a:cubicBezTo>
                <a:cubicBezTo>
                  <a:pt x="90714" y="108158"/>
                  <a:pt x="100087" y="115276"/>
                  <a:pt x="111234" y="115276"/>
                </a:cubicBezTo>
                <a:cubicBezTo>
                  <a:pt x="120100" y="115276"/>
                  <a:pt x="125927" y="109429"/>
                  <a:pt x="129980" y="101294"/>
                </a:cubicBezTo>
                <a:cubicBezTo>
                  <a:pt x="134287" y="92142"/>
                  <a:pt x="137580" y="76635"/>
                  <a:pt x="137580" y="76126"/>
                </a:cubicBezTo>
                <a:cubicBezTo>
                  <a:pt x="137580" y="73584"/>
                  <a:pt x="135300" y="73584"/>
                  <a:pt x="134540" y="73584"/>
                </a:cubicBezTo>
                <a:cubicBezTo>
                  <a:pt x="132007" y="73584"/>
                  <a:pt x="131753" y="74601"/>
                  <a:pt x="130993" y="78160"/>
                </a:cubicBezTo>
                <a:cubicBezTo>
                  <a:pt x="126687" y="94684"/>
                  <a:pt x="122127" y="109683"/>
                  <a:pt x="111740" y="109683"/>
                </a:cubicBezTo>
                <a:cubicBezTo>
                  <a:pt x="104901" y="109683"/>
                  <a:pt x="104141" y="103074"/>
                  <a:pt x="104141" y="97989"/>
                </a:cubicBezTo>
                <a:cubicBezTo>
                  <a:pt x="104141" y="92396"/>
                  <a:pt x="107180" y="80448"/>
                  <a:pt x="109207" y="71550"/>
                </a:cubicBezTo>
                <a:lnTo>
                  <a:pt x="116300" y="44094"/>
                </a:lnTo>
                <a:cubicBezTo>
                  <a:pt x="117060" y="40281"/>
                  <a:pt x="119594" y="30620"/>
                  <a:pt x="120607" y="26807"/>
                </a:cubicBezTo>
                <a:cubicBezTo>
                  <a:pt x="121874" y="20960"/>
                  <a:pt x="124407" y="11299"/>
                  <a:pt x="124407" y="9774"/>
                </a:cubicBezTo>
                <a:cubicBezTo>
                  <a:pt x="124407" y="5198"/>
                  <a:pt x="120860" y="2910"/>
                  <a:pt x="117060" y="2910"/>
                </a:cubicBezTo>
                <a:cubicBezTo>
                  <a:pt x="115794" y="2910"/>
                  <a:pt x="109207" y="3164"/>
                  <a:pt x="107180" y="11808"/>
                </a:cubicBezTo>
                <a:lnTo>
                  <a:pt x="95274" y="59347"/>
                </a:lnTo>
                <a:cubicBezTo>
                  <a:pt x="92234" y="72059"/>
                  <a:pt x="89447" y="82736"/>
                  <a:pt x="88687" y="85278"/>
                </a:cubicBezTo>
                <a:cubicBezTo>
                  <a:pt x="88434" y="86549"/>
                  <a:pt x="76274" y="109683"/>
                  <a:pt x="55755" y="109683"/>
                </a:cubicBezTo>
                <a:cubicBezTo>
                  <a:pt x="43088" y="109683"/>
                  <a:pt x="37008" y="101294"/>
                  <a:pt x="37008" y="87566"/>
                </a:cubicBezTo>
                <a:cubicBezTo>
                  <a:pt x="37008" y="80194"/>
                  <a:pt x="38781" y="73075"/>
                  <a:pt x="40555" y="65957"/>
                </a:cubicBezTo>
                <a:lnTo>
                  <a:pt x="51195" y="23248"/>
                </a:lnTo>
                <a:close/>
              </a:path>
            </a:pathLst>
          </a:custGeom>
          <a:solidFill>
            <a:srgbClr val="000000"/>
          </a:solidFill>
          <a:ln w="25428" cap="flat">
            <a:noFill/>
            <a:prstDash val="solid"/>
            <a:miter/>
          </a:ln>
        </p:spPr>
        <p:txBody>
          <a:bodyPr rtlCol="0" anchor="ctr"/>
          <a:lstStyle/>
          <a:p>
            <a:endParaRPr lang="en-IN"/>
          </a:p>
        </p:txBody>
      </p:sp>
      <p:sp>
        <p:nvSpPr>
          <p:cNvPr id="79" name="TextBox 78">
            <a:extLst>
              <a:ext uri="{FF2B5EF4-FFF2-40B4-BE49-F238E27FC236}">
                <a16:creationId xmlns:a16="http://schemas.microsoft.com/office/drawing/2014/main" id="{4ACAE229-14CB-BF5F-32EE-1D217D4A5A67}"/>
              </a:ext>
            </a:extLst>
          </p:cNvPr>
          <p:cNvSpPr txBox="1"/>
          <p:nvPr/>
        </p:nvSpPr>
        <p:spPr>
          <a:xfrm>
            <a:off x="8367120" y="2434052"/>
            <a:ext cx="2005614" cy="369332"/>
          </a:xfrm>
          <a:prstGeom prst="rect">
            <a:avLst/>
          </a:prstGeom>
          <a:noFill/>
        </p:spPr>
        <p:txBody>
          <a:bodyPr wrap="none" rtlCol="0">
            <a:spAutoFit/>
          </a:bodyPr>
          <a:lstStyle/>
          <a:p>
            <a:r>
              <a:rPr lang="en-IN" i="1" dirty="0">
                <a:latin typeface="LM Roman 10" panose="00000500000000000000" pitchFamily="50" charset="0"/>
              </a:rPr>
              <a:t>Responsive Server</a:t>
            </a:r>
          </a:p>
        </p:txBody>
      </p:sp>
      <p:pic>
        <p:nvPicPr>
          <p:cNvPr id="86" name="Graphic 85">
            <a:extLst>
              <a:ext uri="{FF2B5EF4-FFF2-40B4-BE49-F238E27FC236}">
                <a16:creationId xmlns:a16="http://schemas.microsoft.com/office/drawing/2014/main" id="{DB2A002A-D9CE-ABED-DF90-EDF89CA65E4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276108" y="2402165"/>
            <a:ext cx="5689749" cy="4139065"/>
          </a:xfrm>
          <a:prstGeom prst="rect">
            <a:avLst/>
          </a:prstGeom>
        </p:spPr>
      </p:pic>
      <p:grpSp>
        <p:nvGrpSpPr>
          <p:cNvPr id="103" name="Group 102" descr="\documentclass{article}&#10;\usepackage{amsmath}&#10;\usepackage{amsfonts} % Added for \mathbb&#10;\pagestyle{empty}&#10;\begin{document}&#10;&#10;$\mathbb{E}[N] = \text{var}(N) = \rho$&#10;&#10;\end{document}&#10;" title="IguanaTex Shape Display">
            <a:extLst>
              <a:ext uri="{FF2B5EF4-FFF2-40B4-BE49-F238E27FC236}">
                <a16:creationId xmlns:a16="http://schemas.microsoft.com/office/drawing/2014/main" id="{6E213057-E519-B85F-4225-66BF9E73CBEB}"/>
              </a:ext>
            </a:extLst>
          </p:cNvPr>
          <p:cNvGrpSpPr>
            <a:grpSpLocks noChangeAspect="1"/>
          </p:cNvGrpSpPr>
          <p:nvPr>
            <p:custDataLst>
              <p:tags r:id="rId4"/>
            </p:custDataLst>
          </p:nvPr>
        </p:nvGrpSpPr>
        <p:grpSpPr>
          <a:xfrm>
            <a:off x="1486890" y="2175193"/>
            <a:ext cx="2753011" cy="320742"/>
            <a:chOff x="5085290" y="4320119"/>
            <a:chExt cx="2753011" cy="320742"/>
          </a:xfrm>
        </p:grpSpPr>
        <p:sp>
          <p:nvSpPr>
            <p:cNvPr id="90" name="Freeform: Shape 89">
              <a:extLst>
                <a:ext uri="{FF2B5EF4-FFF2-40B4-BE49-F238E27FC236}">
                  <a16:creationId xmlns:a16="http://schemas.microsoft.com/office/drawing/2014/main" id="{31885294-44D0-709C-D523-63052D5BBA4C}"/>
                </a:ext>
              </a:extLst>
            </p:cNvPr>
            <p:cNvSpPr/>
            <p:nvPr>
              <p:custDataLst>
                <p:tags r:id="rId5"/>
              </p:custDataLst>
            </p:nvPr>
          </p:nvSpPr>
          <p:spPr>
            <a:xfrm>
              <a:off x="5085290" y="4340967"/>
              <a:ext cx="206223" cy="219708"/>
            </a:xfrm>
            <a:custGeom>
              <a:avLst/>
              <a:gdLst>
                <a:gd name="connsiteX0" fmla="*/ 80916 w 206223"/>
                <a:gd name="connsiteY0" fmla="*/ 112002 h 219708"/>
                <a:gd name="connsiteX1" fmla="*/ 116552 w 206223"/>
                <a:gd name="connsiteY1" fmla="*/ 118737 h 219708"/>
                <a:gd name="connsiteX2" fmla="*/ 133709 w 206223"/>
                <a:gd name="connsiteY2" fmla="*/ 147925 h 219708"/>
                <a:gd name="connsiteX3" fmla="*/ 139649 w 206223"/>
                <a:gd name="connsiteY3" fmla="*/ 156585 h 219708"/>
                <a:gd name="connsiteX4" fmla="*/ 145258 w 206223"/>
                <a:gd name="connsiteY4" fmla="*/ 146321 h 219708"/>
                <a:gd name="connsiteX5" fmla="*/ 145258 w 206223"/>
                <a:gd name="connsiteY5" fmla="*/ 59400 h 219708"/>
                <a:gd name="connsiteX6" fmla="*/ 139649 w 206223"/>
                <a:gd name="connsiteY6" fmla="*/ 49136 h 219708"/>
                <a:gd name="connsiteX7" fmla="*/ 133709 w 206223"/>
                <a:gd name="connsiteY7" fmla="*/ 56513 h 219708"/>
                <a:gd name="connsiteX8" fmla="*/ 80916 w 206223"/>
                <a:gd name="connsiteY8" fmla="*/ 100455 h 219708"/>
                <a:gd name="connsiteX9" fmla="*/ 80916 w 206223"/>
                <a:gd name="connsiteY9" fmla="*/ 32778 h 219708"/>
                <a:gd name="connsiteX10" fmla="*/ 95104 w 206223"/>
                <a:gd name="connsiteY10" fmla="*/ 11289 h 219708"/>
                <a:gd name="connsiteX11" fmla="*/ 110942 w 206223"/>
                <a:gd name="connsiteY11" fmla="*/ 11289 h 219708"/>
                <a:gd name="connsiteX12" fmla="*/ 179573 w 206223"/>
                <a:gd name="connsiteY12" fmla="*/ 55551 h 219708"/>
                <a:gd name="connsiteX13" fmla="*/ 185513 w 206223"/>
                <a:gd name="connsiteY13" fmla="*/ 62928 h 219708"/>
                <a:gd name="connsiteX14" fmla="*/ 191122 w 206223"/>
                <a:gd name="connsiteY14" fmla="*/ 52344 h 219708"/>
                <a:gd name="connsiteX15" fmla="*/ 191122 w 206223"/>
                <a:gd name="connsiteY15" fmla="*/ 10647 h 219708"/>
                <a:gd name="connsiteX16" fmla="*/ 180233 w 206223"/>
                <a:gd name="connsiteY16" fmla="*/ 63 h 219708"/>
                <a:gd name="connsiteX17" fmla="*/ 11295 w 206223"/>
                <a:gd name="connsiteY17" fmla="*/ 63 h 219708"/>
                <a:gd name="connsiteX18" fmla="*/ 77 w 206223"/>
                <a:gd name="connsiteY18" fmla="*/ 5836 h 219708"/>
                <a:gd name="connsiteX19" fmla="*/ 8986 w 206223"/>
                <a:gd name="connsiteY19" fmla="*/ 11289 h 219708"/>
                <a:gd name="connsiteX20" fmla="*/ 29113 w 206223"/>
                <a:gd name="connsiteY20" fmla="*/ 29571 h 219708"/>
                <a:gd name="connsiteX21" fmla="*/ 29113 w 206223"/>
                <a:gd name="connsiteY21" fmla="*/ 190263 h 219708"/>
                <a:gd name="connsiteX22" fmla="*/ 10635 w 206223"/>
                <a:gd name="connsiteY22" fmla="*/ 208545 h 219708"/>
                <a:gd name="connsiteX23" fmla="*/ 77 w 206223"/>
                <a:gd name="connsiteY23" fmla="*/ 213998 h 219708"/>
                <a:gd name="connsiteX24" fmla="*/ 11295 w 206223"/>
                <a:gd name="connsiteY24" fmla="*/ 219771 h 219708"/>
                <a:gd name="connsiteX25" fmla="*/ 186173 w 206223"/>
                <a:gd name="connsiteY25" fmla="*/ 219771 h 219708"/>
                <a:gd name="connsiteX26" fmla="*/ 196731 w 206223"/>
                <a:gd name="connsiteY26" fmla="*/ 215281 h 219708"/>
                <a:gd name="connsiteX27" fmla="*/ 206300 w 206223"/>
                <a:gd name="connsiteY27" fmla="*/ 159792 h 219708"/>
                <a:gd name="connsiteX28" fmla="*/ 200691 w 206223"/>
                <a:gd name="connsiteY28" fmla="*/ 154019 h 219708"/>
                <a:gd name="connsiteX29" fmla="*/ 194752 w 206223"/>
                <a:gd name="connsiteY29" fmla="*/ 158509 h 219708"/>
                <a:gd name="connsiteX30" fmla="*/ 165385 w 206223"/>
                <a:gd name="connsiteY30" fmla="*/ 194112 h 219708"/>
                <a:gd name="connsiteX31" fmla="*/ 113252 w 206223"/>
                <a:gd name="connsiteY31" fmla="*/ 208545 h 219708"/>
                <a:gd name="connsiteX32" fmla="*/ 95104 w 206223"/>
                <a:gd name="connsiteY32" fmla="*/ 208545 h 219708"/>
                <a:gd name="connsiteX33" fmla="*/ 80916 w 206223"/>
                <a:gd name="connsiteY33" fmla="*/ 187055 h 219708"/>
                <a:gd name="connsiteX34" fmla="*/ 80916 w 206223"/>
                <a:gd name="connsiteY34" fmla="*/ 112002 h 219708"/>
                <a:gd name="connsiteX35" fmla="*/ 179573 w 206223"/>
                <a:gd name="connsiteY35" fmla="*/ 11289 h 219708"/>
                <a:gd name="connsiteX36" fmla="*/ 179573 w 206223"/>
                <a:gd name="connsiteY36" fmla="*/ 26684 h 219708"/>
                <a:gd name="connsiteX37" fmla="*/ 160766 w 206223"/>
                <a:gd name="connsiteY37" fmla="*/ 11289 h 219708"/>
                <a:gd name="connsiteX38" fmla="*/ 179573 w 206223"/>
                <a:gd name="connsiteY38" fmla="*/ 11289 h 219708"/>
                <a:gd name="connsiteX39" fmla="*/ 115232 w 206223"/>
                <a:gd name="connsiteY39" fmla="*/ 105266 h 219708"/>
                <a:gd name="connsiteX40" fmla="*/ 133709 w 206223"/>
                <a:gd name="connsiteY40" fmla="*/ 91474 h 219708"/>
                <a:gd name="connsiteX41" fmla="*/ 133709 w 206223"/>
                <a:gd name="connsiteY41" fmla="*/ 118417 h 219708"/>
                <a:gd name="connsiteX42" fmla="*/ 115232 w 206223"/>
                <a:gd name="connsiteY42" fmla="*/ 105587 h 219708"/>
                <a:gd name="connsiteX43" fmla="*/ 115232 w 206223"/>
                <a:gd name="connsiteY43" fmla="*/ 105266 h 219708"/>
                <a:gd name="connsiteX44" fmla="*/ 40661 w 206223"/>
                <a:gd name="connsiteY44" fmla="*/ 28930 h 219708"/>
                <a:gd name="connsiteX45" fmla="*/ 38022 w 206223"/>
                <a:gd name="connsiteY45" fmla="*/ 11289 h 219708"/>
                <a:gd name="connsiteX46" fmla="*/ 72997 w 206223"/>
                <a:gd name="connsiteY46" fmla="*/ 11289 h 219708"/>
                <a:gd name="connsiteX47" fmla="*/ 69368 w 206223"/>
                <a:gd name="connsiteY47" fmla="*/ 32137 h 219708"/>
                <a:gd name="connsiteX48" fmla="*/ 69368 w 206223"/>
                <a:gd name="connsiteY48" fmla="*/ 187697 h 219708"/>
                <a:gd name="connsiteX49" fmla="*/ 72997 w 206223"/>
                <a:gd name="connsiteY49" fmla="*/ 208545 h 219708"/>
                <a:gd name="connsiteX50" fmla="*/ 38022 w 206223"/>
                <a:gd name="connsiteY50" fmla="*/ 208545 h 219708"/>
                <a:gd name="connsiteX51" fmla="*/ 40661 w 206223"/>
                <a:gd name="connsiteY51" fmla="*/ 190904 h 219708"/>
                <a:gd name="connsiteX52" fmla="*/ 40661 w 206223"/>
                <a:gd name="connsiteY52" fmla="*/ 28930 h 219708"/>
                <a:gd name="connsiteX53" fmla="*/ 163406 w 206223"/>
                <a:gd name="connsiteY53" fmla="*/ 208545 h 219708"/>
                <a:gd name="connsiteX54" fmla="*/ 163406 w 206223"/>
                <a:gd name="connsiteY54" fmla="*/ 208224 h 219708"/>
                <a:gd name="connsiteX55" fmla="*/ 189472 w 206223"/>
                <a:gd name="connsiteY55" fmla="*/ 190584 h 219708"/>
                <a:gd name="connsiteX56" fmla="*/ 186503 w 206223"/>
                <a:gd name="connsiteY56" fmla="*/ 208545 h 219708"/>
                <a:gd name="connsiteX57" fmla="*/ 163406 w 206223"/>
                <a:gd name="connsiteY57" fmla="*/ 208545 h 21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06223" h="219708">
                  <a:moveTo>
                    <a:pt x="80916" y="112002"/>
                  </a:moveTo>
                  <a:cubicBezTo>
                    <a:pt x="89165" y="112002"/>
                    <a:pt x="105003" y="112002"/>
                    <a:pt x="116552" y="118737"/>
                  </a:cubicBezTo>
                  <a:cubicBezTo>
                    <a:pt x="132390" y="128680"/>
                    <a:pt x="133709" y="146000"/>
                    <a:pt x="133709" y="147925"/>
                  </a:cubicBezTo>
                  <a:cubicBezTo>
                    <a:pt x="134039" y="152415"/>
                    <a:pt x="134039" y="156585"/>
                    <a:pt x="139649" y="156585"/>
                  </a:cubicBezTo>
                  <a:cubicBezTo>
                    <a:pt x="145258" y="156585"/>
                    <a:pt x="145258" y="152095"/>
                    <a:pt x="145258" y="146321"/>
                  </a:cubicBezTo>
                  <a:lnTo>
                    <a:pt x="145258" y="59400"/>
                  </a:lnTo>
                  <a:cubicBezTo>
                    <a:pt x="145258" y="54268"/>
                    <a:pt x="145258" y="49136"/>
                    <a:pt x="139649" y="49136"/>
                  </a:cubicBezTo>
                  <a:cubicBezTo>
                    <a:pt x="134039" y="49136"/>
                    <a:pt x="133709" y="53947"/>
                    <a:pt x="133709" y="56513"/>
                  </a:cubicBezTo>
                  <a:cubicBezTo>
                    <a:pt x="131730" y="97889"/>
                    <a:pt x="98074" y="100134"/>
                    <a:pt x="80916" y="100455"/>
                  </a:cubicBezTo>
                  <a:lnTo>
                    <a:pt x="80916" y="32778"/>
                  </a:lnTo>
                  <a:cubicBezTo>
                    <a:pt x="80916" y="11289"/>
                    <a:pt x="87185" y="11289"/>
                    <a:pt x="95104" y="11289"/>
                  </a:cubicBezTo>
                  <a:lnTo>
                    <a:pt x="110942" y="11289"/>
                  </a:lnTo>
                  <a:cubicBezTo>
                    <a:pt x="155487" y="11289"/>
                    <a:pt x="177594" y="33420"/>
                    <a:pt x="179573" y="55551"/>
                  </a:cubicBezTo>
                  <a:cubicBezTo>
                    <a:pt x="179903" y="58117"/>
                    <a:pt x="180233" y="62928"/>
                    <a:pt x="185513" y="62928"/>
                  </a:cubicBezTo>
                  <a:cubicBezTo>
                    <a:pt x="191122" y="62928"/>
                    <a:pt x="191122" y="57796"/>
                    <a:pt x="191122" y="52344"/>
                  </a:cubicBezTo>
                  <a:lnTo>
                    <a:pt x="191122" y="10647"/>
                  </a:lnTo>
                  <a:cubicBezTo>
                    <a:pt x="191122" y="704"/>
                    <a:pt x="190462" y="63"/>
                    <a:pt x="180233" y="63"/>
                  </a:cubicBezTo>
                  <a:lnTo>
                    <a:pt x="11295" y="63"/>
                  </a:lnTo>
                  <a:cubicBezTo>
                    <a:pt x="5356" y="63"/>
                    <a:pt x="77" y="63"/>
                    <a:pt x="77" y="5836"/>
                  </a:cubicBezTo>
                  <a:cubicBezTo>
                    <a:pt x="77" y="11289"/>
                    <a:pt x="6346" y="11289"/>
                    <a:pt x="8986" y="11289"/>
                  </a:cubicBezTo>
                  <a:cubicBezTo>
                    <a:pt x="27793" y="11289"/>
                    <a:pt x="29113" y="13855"/>
                    <a:pt x="29113" y="29571"/>
                  </a:cubicBezTo>
                  <a:lnTo>
                    <a:pt x="29113" y="190263"/>
                  </a:lnTo>
                  <a:cubicBezTo>
                    <a:pt x="29113" y="205338"/>
                    <a:pt x="28123" y="208545"/>
                    <a:pt x="10635" y="208545"/>
                  </a:cubicBezTo>
                  <a:cubicBezTo>
                    <a:pt x="5686" y="208545"/>
                    <a:pt x="77" y="208545"/>
                    <a:pt x="77" y="213998"/>
                  </a:cubicBezTo>
                  <a:cubicBezTo>
                    <a:pt x="77" y="219771"/>
                    <a:pt x="5356" y="219771"/>
                    <a:pt x="11295" y="219771"/>
                  </a:cubicBezTo>
                  <a:lnTo>
                    <a:pt x="186173" y="219771"/>
                  </a:lnTo>
                  <a:cubicBezTo>
                    <a:pt x="192442" y="219771"/>
                    <a:pt x="195741" y="219771"/>
                    <a:pt x="196731" y="215281"/>
                  </a:cubicBezTo>
                  <a:cubicBezTo>
                    <a:pt x="197061" y="214960"/>
                    <a:pt x="206300" y="161396"/>
                    <a:pt x="206300" y="159792"/>
                  </a:cubicBezTo>
                  <a:cubicBezTo>
                    <a:pt x="206300" y="156264"/>
                    <a:pt x="203330" y="154019"/>
                    <a:pt x="200691" y="154019"/>
                  </a:cubicBezTo>
                  <a:cubicBezTo>
                    <a:pt x="196071" y="154019"/>
                    <a:pt x="194752" y="158189"/>
                    <a:pt x="194752" y="158509"/>
                  </a:cubicBezTo>
                  <a:cubicBezTo>
                    <a:pt x="192772" y="166849"/>
                    <a:pt x="189472" y="180320"/>
                    <a:pt x="165385" y="194112"/>
                  </a:cubicBezTo>
                  <a:cubicBezTo>
                    <a:pt x="148228" y="204055"/>
                    <a:pt x="131400" y="208545"/>
                    <a:pt x="113252" y="208545"/>
                  </a:cubicBezTo>
                  <a:lnTo>
                    <a:pt x="95104" y="208545"/>
                  </a:lnTo>
                  <a:cubicBezTo>
                    <a:pt x="87185" y="208545"/>
                    <a:pt x="80916" y="208545"/>
                    <a:pt x="80916" y="187055"/>
                  </a:cubicBezTo>
                  <a:lnTo>
                    <a:pt x="80916" y="112002"/>
                  </a:lnTo>
                  <a:close/>
                  <a:moveTo>
                    <a:pt x="179573" y="11289"/>
                  </a:moveTo>
                  <a:lnTo>
                    <a:pt x="179573" y="26684"/>
                  </a:lnTo>
                  <a:cubicBezTo>
                    <a:pt x="173964" y="20590"/>
                    <a:pt x="167695" y="15458"/>
                    <a:pt x="160766" y="11289"/>
                  </a:cubicBezTo>
                  <a:lnTo>
                    <a:pt x="179573" y="11289"/>
                  </a:lnTo>
                  <a:close/>
                  <a:moveTo>
                    <a:pt x="115232" y="105266"/>
                  </a:moveTo>
                  <a:cubicBezTo>
                    <a:pt x="120511" y="103021"/>
                    <a:pt x="127770" y="98210"/>
                    <a:pt x="133709" y="91474"/>
                  </a:cubicBezTo>
                  <a:lnTo>
                    <a:pt x="133709" y="118417"/>
                  </a:lnTo>
                  <a:cubicBezTo>
                    <a:pt x="125790" y="109757"/>
                    <a:pt x="115562" y="105587"/>
                    <a:pt x="115232" y="105587"/>
                  </a:cubicBezTo>
                  <a:lnTo>
                    <a:pt x="115232" y="105266"/>
                  </a:lnTo>
                  <a:close/>
                  <a:moveTo>
                    <a:pt x="40661" y="28930"/>
                  </a:moveTo>
                  <a:cubicBezTo>
                    <a:pt x="40661" y="25081"/>
                    <a:pt x="40661" y="17062"/>
                    <a:pt x="38022" y="11289"/>
                  </a:cubicBezTo>
                  <a:lnTo>
                    <a:pt x="72997" y="11289"/>
                  </a:lnTo>
                  <a:cubicBezTo>
                    <a:pt x="69368" y="18666"/>
                    <a:pt x="69368" y="29250"/>
                    <a:pt x="69368" y="32137"/>
                  </a:cubicBezTo>
                  <a:lnTo>
                    <a:pt x="69368" y="187697"/>
                  </a:lnTo>
                  <a:cubicBezTo>
                    <a:pt x="69368" y="199244"/>
                    <a:pt x="71677" y="205659"/>
                    <a:pt x="72997" y="208545"/>
                  </a:cubicBezTo>
                  <a:lnTo>
                    <a:pt x="38022" y="208545"/>
                  </a:lnTo>
                  <a:cubicBezTo>
                    <a:pt x="40661" y="202772"/>
                    <a:pt x="40661" y="194753"/>
                    <a:pt x="40661" y="190904"/>
                  </a:cubicBezTo>
                  <a:lnTo>
                    <a:pt x="40661" y="28930"/>
                  </a:lnTo>
                  <a:close/>
                  <a:moveTo>
                    <a:pt x="163406" y="208545"/>
                  </a:moveTo>
                  <a:lnTo>
                    <a:pt x="163406" y="208224"/>
                  </a:lnTo>
                  <a:cubicBezTo>
                    <a:pt x="173964" y="203093"/>
                    <a:pt x="182873" y="196357"/>
                    <a:pt x="189472" y="190584"/>
                  </a:cubicBezTo>
                  <a:cubicBezTo>
                    <a:pt x="189142" y="191867"/>
                    <a:pt x="186833" y="205979"/>
                    <a:pt x="186503" y="208545"/>
                  </a:cubicBezTo>
                  <a:lnTo>
                    <a:pt x="163406" y="208545"/>
                  </a:lnTo>
                  <a:close/>
                </a:path>
              </a:pathLst>
            </a:custGeom>
            <a:solidFill>
              <a:srgbClr val="000000"/>
            </a:solidFill>
            <a:ln w="33051"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57658DCE-0847-1C6C-AF58-D4798754B676}"/>
                </a:ext>
              </a:extLst>
            </p:cNvPr>
            <p:cNvSpPr/>
            <p:nvPr>
              <p:custDataLst>
                <p:tags r:id="rId6"/>
              </p:custDataLst>
            </p:nvPr>
          </p:nvSpPr>
          <p:spPr>
            <a:xfrm>
              <a:off x="5339577" y="4320119"/>
              <a:ext cx="45204" cy="320742"/>
            </a:xfrm>
            <a:custGeom>
              <a:avLst/>
              <a:gdLst>
                <a:gd name="connsiteX0" fmla="*/ 45287 w 45204"/>
                <a:gd name="connsiteY0" fmla="*/ 320805 h 320742"/>
                <a:gd name="connsiteX1" fmla="*/ 45287 w 45204"/>
                <a:gd name="connsiteY1" fmla="*/ 307975 h 320742"/>
                <a:gd name="connsiteX2" fmla="*/ 13282 w 45204"/>
                <a:gd name="connsiteY2" fmla="*/ 307975 h 320742"/>
                <a:gd name="connsiteX3" fmla="*/ 13282 w 45204"/>
                <a:gd name="connsiteY3" fmla="*/ 12892 h 320742"/>
                <a:gd name="connsiteX4" fmla="*/ 45287 w 45204"/>
                <a:gd name="connsiteY4" fmla="*/ 12892 h 320742"/>
                <a:gd name="connsiteX5" fmla="*/ 45287 w 45204"/>
                <a:gd name="connsiteY5" fmla="*/ 63 h 320742"/>
                <a:gd name="connsiteX6" fmla="*/ 83 w 45204"/>
                <a:gd name="connsiteY6" fmla="*/ 63 h 320742"/>
                <a:gd name="connsiteX7" fmla="*/ 83 w 45204"/>
                <a:gd name="connsiteY7" fmla="*/ 320805 h 320742"/>
                <a:gd name="connsiteX8" fmla="*/ 45287 w 45204"/>
                <a:gd name="connsiteY8" fmla="*/ 320805 h 320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204" h="320742">
                  <a:moveTo>
                    <a:pt x="45287" y="320805"/>
                  </a:moveTo>
                  <a:lnTo>
                    <a:pt x="45287" y="307975"/>
                  </a:lnTo>
                  <a:lnTo>
                    <a:pt x="13282" y="307975"/>
                  </a:lnTo>
                  <a:lnTo>
                    <a:pt x="13282" y="12892"/>
                  </a:lnTo>
                  <a:lnTo>
                    <a:pt x="45287" y="12892"/>
                  </a:lnTo>
                  <a:lnTo>
                    <a:pt x="45287" y="63"/>
                  </a:lnTo>
                  <a:lnTo>
                    <a:pt x="83" y="63"/>
                  </a:lnTo>
                  <a:lnTo>
                    <a:pt x="83" y="320805"/>
                  </a:lnTo>
                  <a:lnTo>
                    <a:pt x="45287" y="320805"/>
                  </a:lnTo>
                  <a:close/>
                </a:path>
              </a:pathLst>
            </a:custGeom>
            <a:solidFill>
              <a:srgbClr val="000000"/>
            </a:solidFill>
            <a:ln w="33051"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7A851964-4C54-8331-1222-62BDBB2AB696}"/>
                </a:ext>
              </a:extLst>
            </p:cNvPr>
            <p:cNvSpPr/>
            <p:nvPr>
              <p:custDataLst>
                <p:tags r:id="rId7"/>
              </p:custDataLst>
            </p:nvPr>
          </p:nvSpPr>
          <p:spPr>
            <a:xfrm>
              <a:off x="5405166" y="4341609"/>
              <a:ext cx="277824" cy="219066"/>
            </a:xfrm>
            <a:custGeom>
              <a:avLst/>
              <a:gdLst>
                <a:gd name="connsiteX0" fmla="*/ 236665 w 277824"/>
                <a:gd name="connsiteY0" fmla="*/ 33741 h 219066"/>
                <a:gd name="connsiteX1" fmla="*/ 272301 w 277824"/>
                <a:gd name="connsiteY1" fmla="*/ 10006 h 219066"/>
                <a:gd name="connsiteX2" fmla="*/ 277910 w 277824"/>
                <a:gd name="connsiteY2" fmla="*/ 3591 h 219066"/>
                <a:gd name="connsiteX3" fmla="*/ 273621 w 277824"/>
                <a:gd name="connsiteY3" fmla="*/ 63 h 219066"/>
                <a:gd name="connsiteX4" fmla="*/ 240295 w 277824"/>
                <a:gd name="connsiteY4" fmla="*/ 1025 h 219066"/>
                <a:gd name="connsiteX5" fmla="*/ 206639 w 277824"/>
                <a:gd name="connsiteY5" fmla="*/ 63 h 219066"/>
                <a:gd name="connsiteX6" fmla="*/ 200700 w 277824"/>
                <a:gd name="connsiteY6" fmla="*/ 6478 h 219066"/>
                <a:gd name="connsiteX7" fmla="*/ 206639 w 277824"/>
                <a:gd name="connsiteY7" fmla="*/ 10006 h 219066"/>
                <a:gd name="connsiteX8" fmla="*/ 229076 w 277824"/>
                <a:gd name="connsiteY8" fmla="*/ 24118 h 219066"/>
                <a:gd name="connsiteX9" fmla="*/ 228087 w 277824"/>
                <a:gd name="connsiteY9" fmla="*/ 30854 h 219066"/>
                <a:gd name="connsiteX10" fmla="*/ 191131 w 277824"/>
                <a:gd name="connsiteY10" fmla="*/ 173584 h 219066"/>
                <a:gd name="connsiteX11" fmla="*/ 118211 w 277824"/>
                <a:gd name="connsiteY11" fmla="*/ 6157 h 219066"/>
                <a:gd name="connsiteX12" fmla="*/ 107652 w 277824"/>
                <a:gd name="connsiteY12" fmla="*/ 63 h 219066"/>
                <a:gd name="connsiteX13" fmla="*/ 63438 w 277824"/>
                <a:gd name="connsiteY13" fmla="*/ 63 h 219066"/>
                <a:gd name="connsiteX14" fmla="*/ 53869 w 277824"/>
                <a:gd name="connsiteY14" fmla="*/ 6478 h 219066"/>
                <a:gd name="connsiteX15" fmla="*/ 63108 w 277824"/>
                <a:gd name="connsiteY15" fmla="*/ 10006 h 219066"/>
                <a:gd name="connsiteX16" fmla="*/ 85545 w 277824"/>
                <a:gd name="connsiteY16" fmla="*/ 12892 h 219066"/>
                <a:gd name="connsiteX17" fmla="*/ 41331 w 277824"/>
                <a:gd name="connsiteY17" fmla="*/ 185131 h 219066"/>
                <a:gd name="connsiteX18" fmla="*/ 5695 w 277824"/>
                <a:gd name="connsiteY18" fmla="*/ 209187 h 219066"/>
                <a:gd name="connsiteX19" fmla="*/ 86 w 277824"/>
                <a:gd name="connsiteY19" fmla="*/ 215602 h 219066"/>
                <a:gd name="connsiteX20" fmla="*/ 4376 w 277824"/>
                <a:gd name="connsiteY20" fmla="*/ 219130 h 219066"/>
                <a:gd name="connsiteX21" fmla="*/ 37371 w 277824"/>
                <a:gd name="connsiteY21" fmla="*/ 218167 h 219066"/>
                <a:gd name="connsiteX22" fmla="*/ 71357 w 277824"/>
                <a:gd name="connsiteY22" fmla="*/ 219130 h 219066"/>
                <a:gd name="connsiteX23" fmla="*/ 77296 w 277824"/>
                <a:gd name="connsiteY23" fmla="*/ 212715 h 219066"/>
                <a:gd name="connsiteX24" fmla="*/ 70697 w 277824"/>
                <a:gd name="connsiteY24" fmla="*/ 209187 h 219066"/>
                <a:gd name="connsiteX25" fmla="*/ 48920 w 277824"/>
                <a:gd name="connsiteY25" fmla="*/ 195074 h 219066"/>
                <a:gd name="connsiteX26" fmla="*/ 50240 w 277824"/>
                <a:gd name="connsiteY26" fmla="*/ 187697 h 219066"/>
                <a:gd name="connsiteX27" fmla="*/ 93794 w 277824"/>
                <a:gd name="connsiteY27" fmla="*/ 18345 h 219066"/>
                <a:gd name="connsiteX28" fmla="*/ 96764 w 277824"/>
                <a:gd name="connsiteY28" fmla="*/ 24118 h 219066"/>
                <a:gd name="connsiteX29" fmla="*/ 178923 w 277824"/>
                <a:gd name="connsiteY29" fmla="*/ 213036 h 219066"/>
                <a:gd name="connsiteX30" fmla="*/ 185192 w 277824"/>
                <a:gd name="connsiteY30" fmla="*/ 219130 h 219066"/>
                <a:gd name="connsiteX31" fmla="*/ 190471 w 277824"/>
                <a:gd name="connsiteY31" fmla="*/ 212394 h 219066"/>
                <a:gd name="connsiteX32" fmla="*/ 236665 w 277824"/>
                <a:gd name="connsiteY32" fmla="*/ 33741 h 219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77824" h="219066">
                  <a:moveTo>
                    <a:pt x="236665" y="33741"/>
                  </a:moveTo>
                  <a:cubicBezTo>
                    <a:pt x="239965" y="20911"/>
                    <a:pt x="245904" y="10968"/>
                    <a:pt x="272301" y="10006"/>
                  </a:cubicBezTo>
                  <a:cubicBezTo>
                    <a:pt x="273951" y="10006"/>
                    <a:pt x="277910" y="9685"/>
                    <a:pt x="277910" y="3591"/>
                  </a:cubicBezTo>
                  <a:cubicBezTo>
                    <a:pt x="277910" y="3270"/>
                    <a:pt x="277910" y="63"/>
                    <a:pt x="273621" y="63"/>
                  </a:cubicBezTo>
                  <a:cubicBezTo>
                    <a:pt x="262732" y="63"/>
                    <a:pt x="251184" y="1025"/>
                    <a:pt x="240295" y="1025"/>
                  </a:cubicBezTo>
                  <a:cubicBezTo>
                    <a:pt x="229076" y="1025"/>
                    <a:pt x="217528" y="63"/>
                    <a:pt x="206639" y="63"/>
                  </a:cubicBezTo>
                  <a:cubicBezTo>
                    <a:pt x="204660" y="63"/>
                    <a:pt x="200700" y="63"/>
                    <a:pt x="200700" y="6478"/>
                  </a:cubicBezTo>
                  <a:cubicBezTo>
                    <a:pt x="200700" y="10006"/>
                    <a:pt x="204000" y="10006"/>
                    <a:pt x="206639" y="10006"/>
                  </a:cubicBezTo>
                  <a:cubicBezTo>
                    <a:pt x="225447" y="10326"/>
                    <a:pt x="229076" y="17062"/>
                    <a:pt x="229076" y="24118"/>
                  </a:cubicBezTo>
                  <a:cubicBezTo>
                    <a:pt x="229076" y="25081"/>
                    <a:pt x="228417" y="29892"/>
                    <a:pt x="228087" y="30854"/>
                  </a:cubicBezTo>
                  <a:lnTo>
                    <a:pt x="191131" y="173584"/>
                  </a:lnTo>
                  <a:lnTo>
                    <a:pt x="118211" y="6157"/>
                  </a:lnTo>
                  <a:cubicBezTo>
                    <a:pt x="115571" y="383"/>
                    <a:pt x="115241" y="63"/>
                    <a:pt x="107652" y="63"/>
                  </a:cubicBezTo>
                  <a:lnTo>
                    <a:pt x="63438" y="63"/>
                  </a:lnTo>
                  <a:cubicBezTo>
                    <a:pt x="56839" y="63"/>
                    <a:pt x="53869" y="63"/>
                    <a:pt x="53869" y="6478"/>
                  </a:cubicBezTo>
                  <a:cubicBezTo>
                    <a:pt x="53869" y="10006"/>
                    <a:pt x="56839" y="10006"/>
                    <a:pt x="63108" y="10006"/>
                  </a:cubicBezTo>
                  <a:cubicBezTo>
                    <a:pt x="64758" y="10006"/>
                    <a:pt x="85545" y="10006"/>
                    <a:pt x="85545" y="12892"/>
                  </a:cubicBezTo>
                  <a:lnTo>
                    <a:pt x="41331" y="185131"/>
                  </a:lnTo>
                  <a:cubicBezTo>
                    <a:pt x="38031" y="197961"/>
                    <a:pt x="32422" y="208224"/>
                    <a:pt x="5695" y="209187"/>
                  </a:cubicBezTo>
                  <a:cubicBezTo>
                    <a:pt x="3716" y="209187"/>
                    <a:pt x="86" y="209507"/>
                    <a:pt x="86" y="215602"/>
                  </a:cubicBezTo>
                  <a:cubicBezTo>
                    <a:pt x="86" y="217847"/>
                    <a:pt x="1736" y="219130"/>
                    <a:pt x="4376" y="219130"/>
                  </a:cubicBezTo>
                  <a:cubicBezTo>
                    <a:pt x="14934" y="219130"/>
                    <a:pt x="26483" y="218167"/>
                    <a:pt x="37371" y="218167"/>
                  </a:cubicBezTo>
                  <a:cubicBezTo>
                    <a:pt x="48590" y="218167"/>
                    <a:pt x="60468" y="219130"/>
                    <a:pt x="71357" y="219130"/>
                  </a:cubicBezTo>
                  <a:cubicBezTo>
                    <a:pt x="73007" y="219130"/>
                    <a:pt x="77296" y="219130"/>
                    <a:pt x="77296" y="212715"/>
                  </a:cubicBezTo>
                  <a:cubicBezTo>
                    <a:pt x="77296" y="209507"/>
                    <a:pt x="74327" y="209187"/>
                    <a:pt x="70697" y="209187"/>
                  </a:cubicBezTo>
                  <a:cubicBezTo>
                    <a:pt x="51559" y="208545"/>
                    <a:pt x="48920" y="201489"/>
                    <a:pt x="48920" y="195074"/>
                  </a:cubicBezTo>
                  <a:cubicBezTo>
                    <a:pt x="48920" y="192829"/>
                    <a:pt x="49250" y="191225"/>
                    <a:pt x="50240" y="187697"/>
                  </a:cubicBezTo>
                  <a:lnTo>
                    <a:pt x="93794" y="18345"/>
                  </a:lnTo>
                  <a:cubicBezTo>
                    <a:pt x="95114" y="20270"/>
                    <a:pt x="95114" y="20911"/>
                    <a:pt x="96764" y="24118"/>
                  </a:cubicBezTo>
                  <a:lnTo>
                    <a:pt x="178923" y="213036"/>
                  </a:lnTo>
                  <a:cubicBezTo>
                    <a:pt x="181233" y="218488"/>
                    <a:pt x="182223" y="219130"/>
                    <a:pt x="185192" y="219130"/>
                  </a:cubicBezTo>
                  <a:cubicBezTo>
                    <a:pt x="188822" y="219130"/>
                    <a:pt x="188822" y="218167"/>
                    <a:pt x="190471" y="212394"/>
                  </a:cubicBezTo>
                  <a:lnTo>
                    <a:pt x="236665" y="33741"/>
                  </a:lnTo>
                  <a:close/>
                </a:path>
              </a:pathLst>
            </a:custGeom>
            <a:solidFill>
              <a:srgbClr val="000000"/>
            </a:solidFill>
            <a:ln w="33051"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678D61B4-BAF3-1ECD-D572-FE107ECEA4CA}"/>
                </a:ext>
              </a:extLst>
            </p:cNvPr>
            <p:cNvSpPr/>
            <p:nvPr>
              <p:custDataLst>
                <p:tags r:id="rId8"/>
              </p:custDataLst>
            </p:nvPr>
          </p:nvSpPr>
          <p:spPr>
            <a:xfrm>
              <a:off x="5700642" y="4320119"/>
              <a:ext cx="45204" cy="320742"/>
            </a:xfrm>
            <a:custGeom>
              <a:avLst/>
              <a:gdLst>
                <a:gd name="connsiteX0" fmla="*/ 45299 w 45204"/>
                <a:gd name="connsiteY0" fmla="*/ 63 h 320742"/>
                <a:gd name="connsiteX1" fmla="*/ 95 w 45204"/>
                <a:gd name="connsiteY1" fmla="*/ 63 h 320742"/>
                <a:gd name="connsiteX2" fmla="*/ 95 w 45204"/>
                <a:gd name="connsiteY2" fmla="*/ 12892 h 320742"/>
                <a:gd name="connsiteX3" fmla="*/ 32101 w 45204"/>
                <a:gd name="connsiteY3" fmla="*/ 12892 h 320742"/>
                <a:gd name="connsiteX4" fmla="*/ 32101 w 45204"/>
                <a:gd name="connsiteY4" fmla="*/ 307975 h 320742"/>
                <a:gd name="connsiteX5" fmla="*/ 95 w 45204"/>
                <a:gd name="connsiteY5" fmla="*/ 307975 h 320742"/>
                <a:gd name="connsiteX6" fmla="*/ 95 w 45204"/>
                <a:gd name="connsiteY6" fmla="*/ 320805 h 320742"/>
                <a:gd name="connsiteX7" fmla="*/ 45299 w 45204"/>
                <a:gd name="connsiteY7" fmla="*/ 320805 h 320742"/>
                <a:gd name="connsiteX8" fmla="*/ 45299 w 45204"/>
                <a:gd name="connsiteY8" fmla="*/ 63 h 320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204" h="320742">
                  <a:moveTo>
                    <a:pt x="45299" y="63"/>
                  </a:moveTo>
                  <a:lnTo>
                    <a:pt x="95" y="63"/>
                  </a:lnTo>
                  <a:lnTo>
                    <a:pt x="95" y="12892"/>
                  </a:lnTo>
                  <a:lnTo>
                    <a:pt x="32101" y="12892"/>
                  </a:lnTo>
                  <a:lnTo>
                    <a:pt x="32101" y="307975"/>
                  </a:lnTo>
                  <a:lnTo>
                    <a:pt x="95" y="307975"/>
                  </a:lnTo>
                  <a:lnTo>
                    <a:pt x="95" y="320805"/>
                  </a:lnTo>
                  <a:lnTo>
                    <a:pt x="45299" y="320805"/>
                  </a:lnTo>
                  <a:lnTo>
                    <a:pt x="45299" y="63"/>
                  </a:lnTo>
                  <a:close/>
                </a:path>
              </a:pathLst>
            </a:custGeom>
            <a:solidFill>
              <a:srgbClr val="000000"/>
            </a:solidFill>
            <a:ln w="33051"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C50EE1A9-7A0B-8C86-5A24-3B340AC49E05}"/>
                </a:ext>
              </a:extLst>
            </p:cNvPr>
            <p:cNvSpPr/>
            <p:nvPr>
              <p:custDataLst>
                <p:tags r:id="rId9"/>
              </p:custDataLst>
            </p:nvPr>
          </p:nvSpPr>
          <p:spPr>
            <a:xfrm>
              <a:off x="5895168" y="4442963"/>
              <a:ext cx="219421" cy="75053"/>
            </a:xfrm>
            <a:custGeom>
              <a:avLst/>
              <a:gdLst>
                <a:gd name="connsiteX0" fmla="*/ 208304 w 219421"/>
                <a:gd name="connsiteY0" fmla="*/ 12892 h 75053"/>
                <a:gd name="connsiteX1" fmla="*/ 219522 w 219421"/>
                <a:gd name="connsiteY1" fmla="*/ 6478 h 75053"/>
                <a:gd name="connsiteX2" fmla="*/ 208634 w 219421"/>
                <a:gd name="connsiteY2" fmla="*/ 63 h 75053"/>
                <a:gd name="connsiteX3" fmla="*/ 10989 w 219421"/>
                <a:gd name="connsiteY3" fmla="*/ 63 h 75053"/>
                <a:gd name="connsiteX4" fmla="*/ 101 w 219421"/>
                <a:gd name="connsiteY4" fmla="*/ 6478 h 75053"/>
                <a:gd name="connsiteX5" fmla="*/ 11319 w 219421"/>
                <a:gd name="connsiteY5" fmla="*/ 12892 h 75053"/>
                <a:gd name="connsiteX6" fmla="*/ 208304 w 219421"/>
                <a:gd name="connsiteY6" fmla="*/ 12892 h 75053"/>
                <a:gd name="connsiteX7" fmla="*/ 208634 w 219421"/>
                <a:gd name="connsiteY7" fmla="*/ 75116 h 75053"/>
                <a:gd name="connsiteX8" fmla="*/ 219522 w 219421"/>
                <a:gd name="connsiteY8" fmla="*/ 68702 h 75053"/>
                <a:gd name="connsiteX9" fmla="*/ 208304 w 219421"/>
                <a:gd name="connsiteY9" fmla="*/ 62287 h 75053"/>
                <a:gd name="connsiteX10" fmla="*/ 11319 w 219421"/>
                <a:gd name="connsiteY10" fmla="*/ 62287 h 75053"/>
                <a:gd name="connsiteX11" fmla="*/ 101 w 219421"/>
                <a:gd name="connsiteY11" fmla="*/ 68702 h 75053"/>
                <a:gd name="connsiteX12" fmla="*/ 10989 w 219421"/>
                <a:gd name="connsiteY12" fmla="*/ 75116 h 75053"/>
                <a:gd name="connsiteX13" fmla="*/ 208634 w 219421"/>
                <a:gd name="connsiteY13" fmla="*/ 75116 h 75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9421" h="75053">
                  <a:moveTo>
                    <a:pt x="208304" y="12892"/>
                  </a:moveTo>
                  <a:cubicBezTo>
                    <a:pt x="213253" y="12892"/>
                    <a:pt x="219522" y="12892"/>
                    <a:pt x="219522" y="6478"/>
                  </a:cubicBezTo>
                  <a:cubicBezTo>
                    <a:pt x="219522" y="63"/>
                    <a:pt x="213253" y="63"/>
                    <a:pt x="208634" y="63"/>
                  </a:cubicBezTo>
                  <a:lnTo>
                    <a:pt x="10989" y="63"/>
                  </a:lnTo>
                  <a:cubicBezTo>
                    <a:pt x="6370" y="63"/>
                    <a:pt x="101" y="63"/>
                    <a:pt x="101" y="6478"/>
                  </a:cubicBezTo>
                  <a:cubicBezTo>
                    <a:pt x="101" y="12892"/>
                    <a:pt x="6370" y="12892"/>
                    <a:pt x="11319" y="12892"/>
                  </a:cubicBezTo>
                  <a:lnTo>
                    <a:pt x="208304" y="12892"/>
                  </a:lnTo>
                  <a:close/>
                  <a:moveTo>
                    <a:pt x="208634" y="75116"/>
                  </a:moveTo>
                  <a:cubicBezTo>
                    <a:pt x="213253" y="75116"/>
                    <a:pt x="219522" y="75116"/>
                    <a:pt x="219522" y="68702"/>
                  </a:cubicBezTo>
                  <a:cubicBezTo>
                    <a:pt x="219522" y="62287"/>
                    <a:pt x="213253" y="62287"/>
                    <a:pt x="208304" y="62287"/>
                  </a:cubicBezTo>
                  <a:lnTo>
                    <a:pt x="11319" y="62287"/>
                  </a:lnTo>
                  <a:cubicBezTo>
                    <a:pt x="6370" y="62287"/>
                    <a:pt x="101" y="62287"/>
                    <a:pt x="101" y="68702"/>
                  </a:cubicBezTo>
                  <a:cubicBezTo>
                    <a:pt x="101" y="75116"/>
                    <a:pt x="6370" y="75116"/>
                    <a:pt x="10989" y="75116"/>
                  </a:cubicBezTo>
                  <a:lnTo>
                    <a:pt x="208634" y="75116"/>
                  </a:lnTo>
                  <a:close/>
                </a:path>
              </a:pathLst>
            </a:custGeom>
            <a:solidFill>
              <a:srgbClr val="000000"/>
            </a:solidFill>
            <a:ln w="33051" cap="flat">
              <a:no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898069B3-07BB-95E4-0397-576F8BFAEC69}"/>
                </a:ext>
              </a:extLst>
            </p:cNvPr>
            <p:cNvSpPr/>
            <p:nvPr>
              <p:custDataLst>
                <p:tags r:id="rId10"/>
              </p:custDataLst>
            </p:nvPr>
          </p:nvSpPr>
          <p:spPr>
            <a:xfrm>
              <a:off x="6231247" y="4422436"/>
              <a:ext cx="161349" cy="141768"/>
            </a:xfrm>
            <a:custGeom>
              <a:avLst/>
              <a:gdLst>
                <a:gd name="connsiteX0" fmla="*/ 131104 w 161349"/>
                <a:gd name="connsiteY0" fmla="*/ 31496 h 141768"/>
                <a:gd name="connsiteX1" fmla="*/ 161460 w 161349"/>
                <a:gd name="connsiteY1" fmla="*/ 10006 h 141768"/>
                <a:gd name="connsiteX2" fmla="*/ 161460 w 161349"/>
                <a:gd name="connsiteY2" fmla="*/ 63 h 141768"/>
                <a:gd name="connsiteX3" fmla="*/ 136714 w 161349"/>
                <a:gd name="connsiteY3" fmla="*/ 1025 h 141768"/>
                <a:gd name="connsiteX4" fmla="*/ 108007 w 161349"/>
                <a:gd name="connsiteY4" fmla="*/ 63 h 141768"/>
                <a:gd name="connsiteX5" fmla="*/ 108007 w 161349"/>
                <a:gd name="connsiteY5" fmla="*/ 10006 h 141768"/>
                <a:gd name="connsiteX6" fmla="*/ 123845 w 161349"/>
                <a:gd name="connsiteY6" fmla="*/ 23798 h 141768"/>
                <a:gd name="connsiteX7" fmla="*/ 121865 w 161349"/>
                <a:gd name="connsiteY7" fmla="*/ 31496 h 141768"/>
                <a:gd name="connsiteX8" fmla="*/ 88210 w 161349"/>
                <a:gd name="connsiteY8" fmla="*/ 113285 h 141768"/>
                <a:gd name="connsiteX9" fmla="*/ 51255 w 161349"/>
                <a:gd name="connsiteY9" fmla="*/ 23798 h 141768"/>
                <a:gd name="connsiteX10" fmla="*/ 49275 w 161349"/>
                <a:gd name="connsiteY10" fmla="*/ 18345 h 141768"/>
                <a:gd name="connsiteX11" fmla="*/ 68082 w 161349"/>
                <a:gd name="connsiteY11" fmla="*/ 10006 h 141768"/>
                <a:gd name="connsiteX12" fmla="*/ 68082 w 161349"/>
                <a:gd name="connsiteY12" fmla="*/ 63 h 141768"/>
                <a:gd name="connsiteX13" fmla="*/ 32117 w 161349"/>
                <a:gd name="connsiteY13" fmla="*/ 1025 h 141768"/>
                <a:gd name="connsiteX14" fmla="*/ 111 w 161349"/>
                <a:gd name="connsiteY14" fmla="*/ 63 h 141768"/>
                <a:gd name="connsiteX15" fmla="*/ 111 w 161349"/>
                <a:gd name="connsiteY15" fmla="*/ 10006 h 141768"/>
                <a:gd name="connsiteX16" fmla="*/ 26508 w 161349"/>
                <a:gd name="connsiteY16" fmla="*/ 21873 h 141768"/>
                <a:gd name="connsiteX17" fmla="*/ 74022 w 161349"/>
                <a:gd name="connsiteY17" fmla="*/ 135737 h 141768"/>
                <a:gd name="connsiteX18" fmla="*/ 80951 w 161349"/>
                <a:gd name="connsiteY18" fmla="*/ 141831 h 141768"/>
                <a:gd name="connsiteX19" fmla="*/ 87880 w 161349"/>
                <a:gd name="connsiteY19" fmla="*/ 135737 h 141768"/>
                <a:gd name="connsiteX20" fmla="*/ 131104 w 161349"/>
                <a:gd name="connsiteY20" fmla="*/ 31496 h 141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1349" h="141768">
                  <a:moveTo>
                    <a:pt x="131104" y="31496"/>
                  </a:moveTo>
                  <a:cubicBezTo>
                    <a:pt x="134074" y="24118"/>
                    <a:pt x="139683" y="10327"/>
                    <a:pt x="161460" y="10006"/>
                  </a:cubicBezTo>
                  <a:lnTo>
                    <a:pt x="161460" y="63"/>
                  </a:lnTo>
                  <a:cubicBezTo>
                    <a:pt x="153871" y="704"/>
                    <a:pt x="144303" y="1025"/>
                    <a:pt x="136714" y="1025"/>
                  </a:cubicBezTo>
                  <a:cubicBezTo>
                    <a:pt x="128795" y="1025"/>
                    <a:pt x="113617" y="384"/>
                    <a:pt x="108007" y="63"/>
                  </a:cubicBezTo>
                  <a:lnTo>
                    <a:pt x="108007" y="10006"/>
                  </a:lnTo>
                  <a:cubicBezTo>
                    <a:pt x="120216" y="10327"/>
                    <a:pt x="123845" y="17704"/>
                    <a:pt x="123845" y="23798"/>
                  </a:cubicBezTo>
                  <a:cubicBezTo>
                    <a:pt x="123845" y="26684"/>
                    <a:pt x="123185" y="27967"/>
                    <a:pt x="121865" y="31496"/>
                  </a:cubicBezTo>
                  <a:lnTo>
                    <a:pt x="88210" y="113285"/>
                  </a:lnTo>
                  <a:lnTo>
                    <a:pt x="51255" y="23798"/>
                  </a:lnTo>
                  <a:cubicBezTo>
                    <a:pt x="49275" y="19628"/>
                    <a:pt x="49275" y="18987"/>
                    <a:pt x="49275" y="18345"/>
                  </a:cubicBezTo>
                  <a:cubicBezTo>
                    <a:pt x="49275" y="10006"/>
                    <a:pt x="62143" y="10006"/>
                    <a:pt x="68082" y="10006"/>
                  </a:cubicBezTo>
                  <a:lnTo>
                    <a:pt x="68082" y="63"/>
                  </a:lnTo>
                  <a:cubicBezTo>
                    <a:pt x="58184" y="384"/>
                    <a:pt x="39706" y="1025"/>
                    <a:pt x="32117" y="1025"/>
                  </a:cubicBezTo>
                  <a:cubicBezTo>
                    <a:pt x="23208" y="1025"/>
                    <a:pt x="10010" y="704"/>
                    <a:pt x="111" y="63"/>
                  </a:cubicBezTo>
                  <a:lnTo>
                    <a:pt x="111" y="10006"/>
                  </a:lnTo>
                  <a:cubicBezTo>
                    <a:pt x="20899" y="10006"/>
                    <a:pt x="22218" y="11930"/>
                    <a:pt x="26508" y="21873"/>
                  </a:cubicBezTo>
                  <a:lnTo>
                    <a:pt x="74022" y="135737"/>
                  </a:lnTo>
                  <a:cubicBezTo>
                    <a:pt x="76001" y="140227"/>
                    <a:pt x="76661" y="141831"/>
                    <a:pt x="80951" y="141831"/>
                  </a:cubicBezTo>
                  <a:cubicBezTo>
                    <a:pt x="85240" y="141831"/>
                    <a:pt x="86560" y="138944"/>
                    <a:pt x="87880" y="135737"/>
                  </a:cubicBezTo>
                  <a:lnTo>
                    <a:pt x="131104" y="31496"/>
                  </a:lnTo>
                  <a:close/>
                </a:path>
              </a:pathLst>
            </a:custGeom>
            <a:solidFill>
              <a:srgbClr val="000000"/>
            </a:solidFill>
            <a:ln w="33051"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5506C43F-F2B2-BCE9-A782-30BC1DD380BB}"/>
                </a:ext>
              </a:extLst>
            </p:cNvPr>
            <p:cNvSpPr/>
            <p:nvPr>
              <p:custDataLst>
                <p:tags r:id="rId11"/>
              </p:custDataLst>
            </p:nvPr>
          </p:nvSpPr>
          <p:spPr>
            <a:xfrm>
              <a:off x="6394650" y="4416983"/>
              <a:ext cx="148810" cy="147220"/>
            </a:xfrm>
            <a:custGeom>
              <a:avLst/>
              <a:gdLst>
                <a:gd name="connsiteX0" fmla="*/ 96134 w 148810"/>
                <a:gd name="connsiteY0" fmla="*/ 119379 h 147220"/>
                <a:gd name="connsiteX1" fmla="*/ 121870 w 148810"/>
                <a:gd name="connsiteY1" fmla="*/ 145680 h 147220"/>
                <a:gd name="connsiteX2" fmla="*/ 148927 w 148810"/>
                <a:gd name="connsiteY2" fmla="*/ 115209 h 147220"/>
                <a:gd name="connsiteX3" fmla="*/ 148927 w 148810"/>
                <a:gd name="connsiteY3" fmla="*/ 97248 h 147220"/>
                <a:gd name="connsiteX4" fmla="*/ 140678 w 148810"/>
                <a:gd name="connsiteY4" fmla="*/ 97248 h 147220"/>
                <a:gd name="connsiteX5" fmla="*/ 140678 w 148810"/>
                <a:gd name="connsiteY5" fmla="*/ 115209 h 147220"/>
                <a:gd name="connsiteX6" fmla="*/ 128799 w 148810"/>
                <a:gd name="connsiteY6" fmla="*/ 135737 h 147220"/>
                <a:gd name="connsiteX7" fmla="*/ 116591 w 148810"/>
                <a:gd name="connsiteY7" fmla="*/ 119700 h 147220"/>
                <a:gd name="connsiteX8" fmla="*/ 116591 w 148810"/>
                <a:gd name="connsiteY8" fmla="*/ 55551 h 147220"/>
                <a:gd name="connsiteX9" fmla="*/ 104712 w 148810"/>
                <a:gd name="connsiteY9" fmla="*/ 17704 h 147220"/>
                <a:gd name="connsiteX10" fmla="*/ 59508 w 148810"/>
                <a:gd name="connsiteY10" fmla="*/ 63 h 147220"/>
                <a:gd name="connsiteX11" fmla="*/ 9685 w 148810"/>
                <a:gd name="connsiteY11" fmla="*/ 36307 h 147220"/>
                <a:gd name="connsiteX12" fmla="*/ 24863 w 148810"/>
                <a:gd name="connsiteY12" fmla="*/ 51382 h 147220"/>
                <a:gd name="connsiteX13" fmla="*/ 40041 w 148810"/>
                <a:gd name="connsiteY13" fmla="*/ 36627 h 147220"/>
                <a:gd name="connsiteX14" fmla="*/ 23213 w 148810"/>
                <a:gd name="connsiteY14" fmla="*/ 21873 h 147220"/>
                <a:gd name="connsiteX15" fmla="*/ 58848 w 148810"/>
                <a:gd name="connsiteY15" fmla="*/ 7119 h 147220"/>
                <a:gd name="connsiteX16" fmla="*/ 93824 w 148810"/>
                <a:gd name="connsiteY16" fmla="*/ 48174 h 147220"/>
                <a:gd name="connsiteX17" fmla="*/ 93824 w 148810"/>
                <a:gd name="connsiteY17" fmla="*/ 60042 h 147220"/>
                <a:gd name="connsiteX18" fmla="*/ 33112 w 148810"/>
                <a:gd name="connsiteY18" fmla="*/ 71588 h 147220"/>
                <a:gd name="connsiteX19" fmla="*/ 116 w 148810"/>
                <a:gd name="connsiteY19" fmla="*/ 113285 h 147220"/>
                <a:gd name="connsiteX20" fmla="*/ 52909 w 148810"/>
                <a:gd name="connsiteY20" fmla="*/ 147283 h 147220"/>
                <a:gd name="connsiteX21" fmla="*/ 96134 w 148810"/>
                <a:gd name="connsiteY21" fmla="*/ 119379 h 147220"/>
                <a:gd name="connsiteX22" fmla="*/ 93824 w 148810"/>
                <a:gd name="connsiteY22" fmla="*/ 66777 h 147220"/>
                <a:gd name="connsiteX23" fmla="*/ 93824 w 148810"/>
                <a:gd name="connsiteY23" fmla="*/ 98851 h 147220"/>
                <a:gd name="connsiteX24" fmla="*/ 55219 w 148810"/>
                <a:gd name="connsiteY24" fmla="*/ 140227 h 147220"/>
                <a:gd name="connsiteX25" fmla="*/ 25523 w 148810"/>
                <a:gd name="connsiteY25" fmla="*/ 112964 h 147220"/>
                <a:gd name="connsiteX26" fmla="*/ 93824 w 148810"/>
                <a:gd name="connsiteY26" fmla="*/ 66777 h 14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8810" h="147220">
                  <a:moveTo>
                    <a:pt x="96134" y="119379"/>
                  </a:moveTo>
                  <a:cubicBezTo>
                    <a:pt x="97453" y="132209"/>
                    <a:pt x="106362" y="145680"/>
                    <a:pt x="121870" y="145680"/>
                  </a:cubicBezTo>
                  <a:cubicBezTo>
                    <a:pt x="128799" y="145680"/>
                    <a:pt x="148927" y="141189"/>
                    <a:pt x="148927" y="115209"/>
                  </a:cubicBezTo>
                  <a:lnTo>
                    <a:pt x="148927" y="97248"/>
                  </a:lnTo>
                  <a:lnTo>
                    <a:pt x="140678" y="97248"/>
                  </a:lnTo>
                  <a:lnTo>
                    <a:pt x="140678" y="115209"/>
                  </a:lnTo>
                  <a:cubicBezTo>
                    <a:pt x="140678" y="133812"/>
                    <a:pt x="132429" y="135737"/>
                    <a:pt x="128799" y="135737"/>
                  </a:cubicBezTo>
                  <a:cubicBezTo>
                    <a:pt x="117911" y="135737"/>
                    <a:pt x="116591" y="121303"/>
                    <a:pt x="116591" y="119700"/>
                  </a:cubicBezTo>
                  <a:lnTo>
                    <a:pt x="116591" y="55551"/>
                  </a:lnTo>
                  <a:cubicBezTo>
                    <a:pt x="116591" y="42080"/>
                    <a:pt x="116591" y="29571"/>
                    <a:pt x="104712" y="17704"/>
                  </a:cubicBezTo>
                  <a:cubicBezTo>
                    <a:pt x="91844" y="5195"/>
                    <a:pt x="75346" y="63"/>
                    <a:pt x="59508" y="63"/>
                  </a:cubicBezTo>
                  <a:cubicBezTo>
                    <a:pt x="32452" y="63"/>
                    <a:pt x="9685" y="15138"/>
                    <a:pt x="9685" y="36307"/>
                  </a:cubicBezTo>
                  <a:cubicBezTo>
                    <a:pt x="9685" y="45929"/>
                    <a:pt x="16284" y="51382"/>
                    <a:pt x="24863" y="51382"/>
                  </a:cubicBezTo>
                  <a:cubicBezTo>
                    <a:pt x="34102" y="51382"/>
                    <a:pt x="40041" y="44967"/>
                    <a:pt x="40041" y="36627"/>
                  </a:cubicBezTo>
                  <a:cubicBezTo>
                    <a:pt x="40041" y="32778"/>
                    <a:pt x="38391" y="22194"/>
                    <a:pt x="23213" y="21873"/>
                  </a:cubicBezTo>
                  <a:cubicBezTo>
                    <a:pt x="32122" y="10647"/>
                    <a:pt x="48290" y="7119"/>
                    <a:pt x="58848" y="7119"/>
                  </a:cubicBezTo>
                  <a:cubicBezTo>
                    <a:pt x="75016" y="7119"/>
                    <a:pt x="93824" y="19628"/>
                    <a:pt x="93824" y="48174"/>
                  </a:cubicBezTo>
                  <a:lnTo>
                    <a:pt x="93824" y="60042"/>
                  </a:lnTo>
                  <a:cubicBezTo>
                    <a:pt x="76996" y="61004"/>
                    <a:pt x="53899" y="61966"/>
                    <a:pt x="33112" y="71588"/>
                  </a:cubicBezTo>
                  <a:cubicBezTo>
                    <a:pt x="8365" y="82494"/>
                    <a:pt x="116" y="99172"/>
                    <a:pt x="116" y="113285"/>
                  </a:cubicBezTo>
                  <a:cubicBezTo>
                    <a:pt x="116" y="139265"/>
                    <a:pt x="32122" y="147283"/>
                    <a:pt x="52909" y="147283"/>
                  </a:cubicBezTo>
                  <a:cubicBezTo>
                    <a:pt x="74686" y="147283"/>
                    <a:pt x="89864" y="134454"/>
                    <a:pt x="96134" y="119379"/>
                  </a:cubicBezTo>
                  <a:close/>
                  <a:moveTo>
                    <a:pt x="93824" y="66777"/>
                  </a:moveTo>
                  <a:lnTo>
                    <a:pt x="93824" y="98851"/>
                  </a:lnTo>
                  <a:cubicBezTo>
                    <a:pt x="93824" y="129322"/>
                    <a:pt x="70067" y="140227"/>
                    <a:pt x="55219" y="140227"/>
                  </a:cubicBezTo>
                  <a:cubicBezTo>
                    <a:pt x="39051" y="140227"/>
                    <a:pt x="25523" y="129001"/>
                    <a:pt x="25523" y="112964"/>
                  </a:cubicBezTo>
                  <a:cubicBezTo>
                    <a:pt x="25523" y="95323"/>
                    <a:pt x="39381" y="68702"/>
                    <a:pt x="93824" y="66777"/>
                  </a:cubicBezTo>
                  <a:close/>
                </a:path>
              </a:pathLst>
            </a:custGeom>
            <a:solidFill>
              <a:srgbClr val="000000"/>
            </a:solidFill>
            <a:ln w="33051"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374123F0-6EA2-DCA3-4C01-5CE3B25AB0D9}"/>
                </a:ext>
              </a:extLst>
            </p:cNvPr>
            <p:cNvSpPr/>
            <p:nvPr>
              <p:custDataLst>
                <p:tags r:id="rId12"/>
              </p:custDataLst>
            </p:nvPr>
          </p:nvSpPr>
          <p:spPr>
            <a:xfrm>
              <a:off x="6555009" y="4418907"/>
              <a:ext cx="110865" cy="141768"/>
            </a:xfrm>
            <a:custGeom>
              <a:avLst/>
              <a:gdLst>
                <a:gd name="connsiteX0" fmla="*/ 45985 w 110865"/>
                <a:gd name="connsiteY0" fmla="*/ 35344 h 141768"/>
                <a:gd name="connsiteX1" fmla="*/ 45985 w 110865"/>
                <a:gd name="connsiteY1" fmla="*/ 63 h 141768"/>
                <a:gd name="connsiteX2" fmla="*/ 121 w 110865"/>
                <a:gd name="connsiteY2" fmla="*/ 3591 h 141768"/>
                <a:gd name="connsiteX3" fmla="*/ 121 w 110865"/>
                <a:gd name="connsiteY3" fmla="*/ 13534 h 141768"/>
                <a:gd name="connsiteX4" fmla="*/ 25858 w 110865"/>
                <a:gd name="connsiteY4" fmla="*/ 31496 h 141768"/>
                <a:gd name="connsiteX5" fmla="*/ 25858 w 110865"/>
                <a:gd name="connsiteY5" fmla="*/ 117454 h 141768"/>
                <a:gd name="connsiteX6" fmla="*/ 121 w 110865"/>
                <a:gd name="connsiteY6" fmla="*/ 131888 h 141768"/>
                <a:gd name="connsiteX7" fmla="*/ 121 w 110865"/>
                <a:gd name="connsiteY7" fmla="*/ 141831 h 141768"/>
                <a:gd name="connsiteX8" fmla="*/ 37736 w 110865"/>
                <a:gd name="connsiteY8" fmla="*/ 140869 h 141768"/>
                <a:gd name="connsiteX9" fmla="*/ 79641 w 110865"/>
                <a:gd name="connsiteY9" fmla="*/ 141831 h 141768"/>
                <a:gd name="connsiteX10" fmla="*/ 79641 w 110865"/>
                <a:gd name="connsiteY10" fmla="*/ 131888 h 141768"/>
                <a:gd name="connsiteX11" fmla="*/ 72712 w 110865"/>
                <a:gd name="connsiteY11" fmla="*/ 131888 h 141768"/>
                <a:gd name="connsiteX12" fmla="*/ 47635 w 110865"/>
                <a:gd name="connsiteY12" fmla="*/ 116813 h 141768"/>
                <a:gd name="connsiteX13" fmla="*/ 47635 w 110865"/>
                <a:gd name="connsiteY13" fmla="*/ 67419 h 141768"/>
                <a:gd name="connsiteX14" fmla="*/ 86570 w 110865"/>
                <a:gd name="connsiteY14" fmla="*/ 7119 h 141768"/>
                <a:gd name="connsiteX15" fmla="*/ 90199 w 110865"/>
                <a:gd name="connsiteY15" fmla="*/ 7440 h 141768"/>
                <a:gd name="connsiteX16" fmla="*/ 82610 w 110865"/>
                <a:gd name="connsiteY16" fmla="*/ 19949 h 141768"/>
                <a:gd name="connsiteX17" fmla="*/ 96798 w 110865"/>
                <a:gd name="connsiteY17" fmla="*/ 33741 h 141768"/>
                <a:gd name="connsiteX18" fmla="*/ 110987 w 110865"/>
                <a:gd name="connsiteY18" fmla="*/ 19628 h 141768"/>
                <a:gd name="connsiteX19" fmla="*/ 86570 w 110865"/>
                <a:gd name="connsiteY19" fmla="*/ 63 h 141768"/>
                <a:gd name="connsiteX20" fmla="*/ 45985 w 110865"/>
                <a:gd name="connsiteY20" fmla="*/ 35344 h 141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865" h="141768">
                  <a:moveTo>
                    <a:pt x="45985" y="35344"/>
                  </a:moveTo>
                  <a:lnTo>
                    <a:pt x="45985" y="63"/>
                  </a:lnTo>
                  <a:lnTo>
                    <a:pt x="121" y="3591"/>
                  </a:lnTo>
                  <a:lnTo>
                    <a:pt x="121" y="13534"/>
                  </a:lnTo>
                  <a:cubicBezTo>
                    <a:pt x="23218" y="13534"/>
                    <a:pt x="25858" y="15779"/>
                    <a:pt x="25858" y="31496"/>
                  </a:cubicBezTo>
                  <a:lnTo>
                    <a:pt x="25858" y="117454"/>
                  </a:lnTo>
                  <a:cubicBezTo>
                    <a:pt x="25858" y="131888"/>
                    <a:pt x="22228" y="131888"/>
                    <a:pt x="121" y="131888"/>
                  </a:cubicBezTo>
                  <a:lnTo>
                    <a:pt x="121" y="141831"/>
                  </a:lnTo>
                  <a:cubicBezTo>
                    <a:pt x="12989" y="141510"/>
                    <a:pt x="28497" y="140869"/>
                    <a:pt x="37736" y="140869"/>
                  </a:cubicBezTo>
                  <a:cubicBezTo>
                    <a:pt x="50934" y="140869"/>
                    <a:pt x="66442" y="140869"/>
                    <a:pt x="79641" y="141831"/>
                  </a:cubicBezTo>
                  <a:lnTo>
                    <a:pt x="79641" y="131888"/>
                  </a:lnTo>
                  <a:lnTo>
                    <a:pt x="72712" y="131888"/>
                  </a:lnTo>
                  <a:cubicBezTo>
                    <a:pt x="48295" y="131888"/>
                    <a:pt x="47635" y="128360"/>
                    <a:pt x="47635" y="116813"/>
                  </a:cubicBezTo>
                  <a:lnTo>
                    <a:pt x="47635" y="67419"/>
                  </a:lnTo>
                  <a:cubicBezTo>
                    <a:pt x="47635" y="35665"/>
                    <a:pt x="61493" y="7119"/>
                    <a:pt x="86570" y="7119"/>
                  </a:cubicBezTo>
                  <a:cubicBezTo>
                    <a:pt x="88879" y="7119"/>
                    <a:pt x="89539" y="7119"/>
                    <a:pt x="90199" y="7440"/>
                  </a:cubicBezTo>
                  <a:cubicBezTo>
                    <a:pt x="89209" y="7761"/>
                    <a:pt x="82610" y="11609"/>
                    <a:pt x="82610" y="19949"/>
                  </a:cubicBezTo>
                  <a:cubicBezTo>
                    <a:pt x="82610" y="28930"/>
                    <a:pt x="89539" y="33741"/>
                    <a:pt x="96798" y="33741"/>
                  </a:cubicBezTo>
                  <a:cubicBezTo>
                    <a:pt x="102738" y="33741"/>
                    <a:pt x="110987" y="29892"/>
                    <a:pt x="110987" y="19628"/>
                  </a:cubicBezTo>
                  <a:cubicBezTo>
                    <a:pt x="110987" y="9364"/>
                    <a:pt x="100758" y="63"/>
                    <a:pt x="86570" y="63"/>
                  </a:cubicBezTo>
                  <a:cubicBezTo>
                    <a:pt x="62483" y="63"/>
                    <a:pt x="50604" y="21553"/>
                    <a:pt x="45985" y="35344"/>
                  </a:cubicBezTo>
                  <a:close/>
                </a:path>
              </a:pathLst>
            </a:custGeom>
            <a:solidFill>
              <a:srgbClr val="000000"/>
            </a:solidFill>
            <a:ln w="33051"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411BFFD7-F570-1456-2462-2735F41D0EC7}"/>
                </a:ext>
              </a:extLst>
            </p:cNvPr>
            <p:cNvSpPr/>
            <p:nvPr>
              <p:custDataLst>
                <p:tags r:id="rId13"/>
              </p:custDataLst>
            </p:nvPr>
          </p:nvSpPr>
          <p:spPr>
            <a:xfrm>
              <a:off x="6707670" y="4320119"/>
              <a:ext cx="76550" cy="320742"/>
            </a:xfrm>
            <a:custGeom>
              <a:avLst/>
              <a:gdLst>
                <a:gd name="connsiteX0" fmla="*/ 76675 w 76550"/>
                <a:gd name="connsiteY0" fmla="*/ 317598 h 320742"/>
                <a:gd name="connsiteX1" fmla="*/ 71066 w 76550"/>
                <a:gd name="connsiteY1" fmla="*/ 310541 h 320742"/>
                <a:gd name="connsiteX2" fmla="*/ 19262 w 76550"/>
                <a:gd name="connsiteY2" fmla="*/ 160434 h 320742"/>
                <a:gd name="connsiteX3" fmla="*/ 72386 w 76550"/>
                <a:gd name="connsiteY3" fmla="*/ 8723 h 320742"/>
                <a:gd name="connsiteX4" fmla="*/ 76675 w 76550"/>
                <a:gd name="connsiteY4" fmla="*/ 3270 h 320742"/>
                <a:gd name="connsiteX5" fmla="*/ 73375 w 76550"/>
                <a:gd name="connsiteY5" fmla="*/ 63 h 320742"/>
                <a:gd name="connsiteX6" fmla="*/ 20912 w 76550"/>
                <a:gd name="connsiteY6" fmla="*/ 62608 h 320742"/>
                <a:gd name="connsiteX7" fmla="*/ 125 w 76550"/>
                <a:gd name="connsiteY7" fmla="*/ 160434 h 320742"/>
                <a:gd name="connsiteX8" fmla="*/ 21902 w 76550"/>
                <a:gd name="connsiteY8" fmla="*/ 260505 h 320742"/>
                <a:gd name="connsiteX9" fmla="*/ 73375 w 76550"/>
                <a:gd name="connsiteY9" fmla="*/ 320805 h 320742"/>
                <a:gd name="connsiteX10" fmla="*/ 76675 w 76550"/>
                <a:gd name="connsiteY10" fmla="*/ 317598 h 320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550" h="320742">
                  <a:moveTo>
                    <a:pt x="76675" y="317598"/>
                  </a:moveTo>
                  <a:cubicBezTo>
                    <a:pt x="76675" y="316635"/>
                    <a:pt x="76675" y="315994"/>
                    <a:pt x="71066" y="310541"/>
                  </a:cubicBezTo>
                  <a:cubicBezTo>
                    <a:pt x="29821" y="270128"/>
                    <a:pt x="19262" y="209507"/>
                    <a:pt x="19262" y="160434"/>
                  </a:cubicBezTo>
                  <a:cubicBezTo>
                    <a:pt x="19262" y="104625"/>
                    <a:pt x="31801" y="48816"/>
                    <a:pt x="72386" y="8723"/>
                  </a:cubicBezTo>
                  <a:cubicBezTo>
                    <a:pt x="76675" y="4874"/>
                    <a:pt x="76675" y="4232"/>
                    <a:pt x="76675" y="3270"/>
                  </a:cubicBezTo>
                  <a:cubicBezTo>
                    <a:pt x="76675" y="1025"/>
                    <a:pt x="75355" y="63"/>
                    <a:pt x="73375" y="63"/>
                  </a:cubicBezTo>
                  <a:cubicBezTo>
                    <a:pt x="70076" y="63"/>
                    <a:pt x="40380" y="21873"/>
                    <a:pt x="20912" y="62608"/>
                  </a:cubicBezTo>
                  <a:cubicBezTo>
                    <a:pt x="4084" y="97889"/>
                    <a:pt x="125" y="133492"/>
                    <a:pt x="125" y="160434"/>
                  </a:cubicBezTo>
                  <a:cubicBezTo>
                    <a:pt x="125" y="185452"/>
                    <a:pt x="3754" y="224262"/>
                    <a:pt x="21902" y="260505"/>
                  </a:cubicBezTo>
                  <a:cubicBezTo>
                    <a:pt x="41699" y="299957"/>
                    <a:pt x="70076" y="320805"/>
                    <a:pt x="73375" y="320805"/>
                  </a:cubicBezTo>
                  <a:cubicBezTo>
                    <a:pt x="75355" y="320805"/>
                    <a:pt x="76675" y="319843"/>
                    <a:pt x="76675" y="317598"/>
                  </a:cubicBezTo>
                  <a:close/>
                </a:path>
              </a:pathLst>
            </a:custGeom>
            <a:solidFill>
              <a:srgbClr val="000000"/>
            </a:solidFill>
            <a:ln w="33051"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02510990-2ACE-D56F-3DDA-7982FAA98C6B}"/>
                </a:ext>
              </a:extLst>
            </p:cNvPr>
            <p:cNvSpPr/>
            <p:nvPr>
              <p:custDataLst>
                <p:tags r:id="rId14"/>
              </p:custDataLst>
            </p:nvPr>
          </p:nvSpPr>
          <p:spPr>
            <a:xfrm>
              <a:off x="6816189" y="4341609"/>
              <a:ext cx="277824" cy="219066"/>
            </a:xfrm>
            <a:custGeom>
              <a:avLst/>
              <a:gdLst>
                <a:gd name="connsiteX0" fmla="*/ 236708 w 277824"/>
                <a:gd name="connsiteY0" fmla="*/ 33741 h 219066"/>
                <a:gd name="connsiteX1" fmla="*/ 272343 w 277824"/>
                <a:gd name="connsiteY1" fmla="*/ 10006 h 219066"/>
                <a:gd name="connsiteX2" fmla="*/ 277953 w 277824"/>
                <a:gd name="connsiteY2" fmla="*/ 3591 h 219066"/>
                <a:gd name="connsiteX3" fmla="*/ 273663 w 277824"/>
                <a:gd name="connsiteY3" fmla="*/ 63 h 219066"/>
                <a:gd name="connsiteX4" fmla="*/ 240338 w 277824"/>
                <a:gd name="connsiteY4" fmla="*/ 1025 h 219066"/>
                <a:gd name="connsiteX5" fmla="*/ 206682 w 277824"/>
                <a:gd name="connsiteY5" fmla="*/ 63 h 219066"/>
                <a:gd name="connsiteX6" fmla="*/ 200743 w 277824"/>
                <a:gd name="connsiteY6" fmla="*/ 6478 h 219066"/>
                <a:gd name="connsiteX7" fmla="*/ 206682 w 277824"/>
                <a:gd name="connsiteY7" fmla="*/ 10006 h 219066"/>
                <a:gd name="connsiteX8" fmla="*/ 229119 w 277824"/>
                <a:gd name="connsiteY8" fmla="*/ 24118 h 219066"/>
                <a:gd name="connsiteX9" fmla="*/ 228129 w 277824"/>
                <a:gd name="connsiteY9" fmla="*/ 30854 h 219066"/>
                <a:gd name="connsiteX10" fmla="*/ 191174 w 277824"/>
                <a:gd name="connsiteY10" fmla="*/ 173584 h 219066"/>
                <a:gd name="connsiteX11" fmla="*/ 118253 w 277824"/>
                <a:gd name="connsiteY11" fmla="*/ 6157 h 219066"/>
                <a:gd name="connsiteX12" fmla="*/ 107695 w 277824"/>
                <a:gd name="connsiteY12" fmla="*/ 63 h 219066"/>
                <a:gd name="connsiteX13" fmla="*/ 63481 w 277824"/>
                <a:gd name="connsiteY13" fmla="*/ 63 h 219066"/>
                <a:gd name="connsiteX14" fmla="*/ 53912 w 277824"/>
                <a:gd name="connsiteY14" fmla="*/ 6478 h 219066"/>
                <a:gd name="connsiteX15" fmla="*/ 63151 w 277824"/>
                <a:gd name="connsiteY15" fmla="*/ 10006 h 219066"/>
                <a:gd name="connsiteX16" fmla="*/ 85588 w 277824"/>
                <a:gd name="connsiteY16" fmla="*/ 12892 h 219066"/>
                <a:gd name="connsiteX17" fmla="*/ 41373 w 277824"/>
                <a:gd name="connsiteY17" fmla="*/ 185131 h 219066"/>
                <a:gd name="connsiteX18" fmla="*/ 5738 w 277824"/>
                <a:gd name="connsiteY18" fmla="*/ 209187 h 219066"/>
                <a:gd name="connsiteX19" fmla="*/ 129 w 277824"/>
                <a:gd name="connsiteY19" fmla="*/ 215602 h 219066"/>
                <a:gd name="connsiteX20" fmla="*/ 4418 w 277824"/>
                <a:gd name="connsiteY20" fmla="*/ 219130 h 219066"/>
                <a:gd name="connsiteX21" fmla="*/ 37414 w 277824"/>
                <a:gd name="connsiteY21" fmla="*/ 218167 h 219066"/>
                <a:gd name="connsiteX22" fmla="*/ 71399 w 277824"/>
                <a:gd name="connsiteY22" fmla="*/ 219130 h 219066"/>
                <a:gd name="connsiteX23" fmla="*/ 77339 w 277824"/>
                <a:gd name="connsiteY23" fmla="*/ 212715 h 219066"/>
                <a:gd name="connsiteX24" fmla="*/ 70740 w 277824"/>
                <a:gd name="connsiteY24" fmla="*/ 209187 h 219066"/>
                <a:gd name="connsiteX25" fmla="*/ 48962 w 277824"/>
                <a:gd name="connsiteY25" fmla="*/ 195074 h 219066"/>
                <a:gd name="connsiteX26" fmla="*/ 50282 w 277824"/>
                <a:gd name="connsiteY26" fmla="*/ 187697 h 219066"/>
                <a:gd name="connsiteX27" fmla="*/ 93837 w 277824"/>
                <a:gd name="connsiteY27" fmla="*/ 18345 h 219066"/>
                <a:gd name="connsiteX28" fmla="*/ 96806 w 277824"/>
                <a:gd name="connsiteY28" fmla="*/ 24118 h 219066"/>
                <a:gd name="connsiteX29" fmla="*/ 178966 w 277824"/>
                <a:gd name="connsiteY29" fmla="*/ 213036 h 219066"/>
                <a:gd name="connsiteX30" fmla="*/ 185235 w 277824"/>
                <a:gd name="connsiteY30" fmla="*/ 219130 h 219066"/>
                <a:gd name="connsiteX31" fmla="*/ 190514 w 277824"/>
                <a:gd name="connsiteY31" fmla="*/ 212394 h 219066"/>
                <a:gd name="connsiteX32" fmla="*/ 236708 w 277824"/>
                <a:gd name="connsiteY32" fmla="*/ 33741 h 219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77824" h="219066">
                  <a:moveTo>
                    <a:pt x="236708" y="33741"/>
                  </a:moveTo>
                  <a:cubicBezTo>
                    <a:pt x="240008" y="20911"/>
                    <a:pt x="245947" y="10968"/>
                    <a:pt x="272343" y="10006"/>
                  </a:cubicBezTo>
                  <a:cubicBezTo>
                    <a:pt x="273993" y="10006"/>
                    <a:pt x="277953" y="9685"/>
                    <a:pt x="277953" y="3591"/>
                  </a:cubicBezTo>
                  <a:cubicBezTo>
                    <a:pt x="277953" y="3270"/>
                    <a:pt x="277953" y="63"/>
                    <a:pt x="273663" y="63"/>
                  </a:cubicBezTo>
                  <a:cubicBezTo>
                    <a:pt x="262775" y="63"/>
                    <a:pt x="251226" y="1025"/>
                    <a:pt x="240338" y="1025"/>
                  </a:cubicBezTo>
                  <a:cubicBezTo>
                    <a:pt x="229119" y="1025"/>
                    <a:pt x="217571" y="63"/>
                    <a:pt x="206682" y="63"/>
                  </a:cubicBezTo>
                  <a:cubicBezTo>
                    <a:pt x="204702" y="63"/>
                    <a:pt x="200743" y="63"/>
                    <a:pt x="200743" y="6478"/>
                  </a:cubicBezTo>
                  <a:cubicBezTo>
                    <a:pt x="200743" y="10006"/>
                    <a:pt x="204042" y="10006"/>
                    <a:pt x="206682" y="10006"/>
                  </a:cubicBezTo>
                  <a:cubicBezTo>
                    <a:pt x="225490" y="10326"/>
                    <a:pt x="229119" y="17062"/>
                    <a:pt x="229119" y="24118"/>
                  </a:cubicBezTo>
                  <a:cubicBezTo>
                    <a:pt x="229119" y="25081"/>
                    <a:pt x="228459" y="29892"/>
                    <a:pt x="228129" y="30854"/>
                  </a:cubicBezTo>
                  <a:lnTo>
                    <a:pt x="191174" y="173584"/>
                  </a:lnTo>
                  <a:lnTo>
                    <a:pt x="118253" y="6157"/>
                  </a:lnTo>
                  <a:cubicBezTo>
                    <a:pt x="115614" y="383"/>
                    <a:pt x="115284" y="63"/>
                    <a:pt x="107695" y="63"/>
                  </a:cubicBezTo>
                  <a:lnTo>
                    <a:pt x="63481" y="63"/>
                  </a:lnTo>
                  <a:cubicBezTo>
                    <a:pt x="56881" y="63"/>
                    <a:pt x="53912" y="63"/>
                    <a:pt x="53912" y="6478"/>
                  </a:cubicBezTo>
                  <a:cubicBezTo>
                    <a:pt x="53912" y="10006"/>
                    <a:pt x="56881" y="10006"/>
                    <a:pt x="63151" y="10006"/>
                  </a:cubicBezTo>
                  <a:cubicBezTo>
                    <a:pt x="64800" y="10006"/>
                    <a:pt x="85588" y="10006"/>
                    <a:pt x="85588" y="12892"/>
                  </a:cubicBezTo>
                  <a:lnTo>
                    <a:pt x="41373" y="185131"/>
                  </a:lnTo>
                  <a:cubicBezTo>
                    <a:pt x="38074" y="197961"/>
                    <a:pt x="32465" y="208224"/>
                    <a:pt x="5738" y="209187"/>
                  </a:cubicBezTo>
                  <a:cubicBezTo>
                    <a:pt x="3758" y="209187"/>
                    <a:pt x="129" y="209507"/>
                    <a:pt x="129" y="215602"/>
                  </a:cubicBezTo>
                  <a:cubicBezTo>
                    <a:pt x="129" y="217847"/>
                    <a:pt x="1779" y="219130"/>
                    <a:pt x="4418" y="219130"/>
                  </a:cubicBezTo>
                  <a:cubicBezTo>
                    <a:pt x="14977" y="219130"/>
                    <a:pt x="26525" y="218167"/>
                    <a:pt x="37414" y="218167"/>
                  </a:cubicBezTo>
                  <a:cubicBezTo>
                    <a:pt x="48632" y="218167"/>
                    <a:pt x="60511" y="219130"/>
                    <a:pt x="71399" y="219130"/>
                  </a:cubicBezTo>
                  <a:cubicBezTo>
                    <a:pt x="73049" y="219130"/>
                    <a:pt x="77339" y="219130"/>
                    <a:pt x="77339" y="212715"/>
                  </a:cubicBezTo>
                  <a:cubicBezTo>
                    <a:pt x="77339" y="209507"/>
                    <a:pt x="74369" y="209187"/>
                    <a:pt x="70740" y="209187"/>
                  </a:cubicBezTo>
                  <a:cubicBezTo>
                    <a:pt x="51602" y="208545"/>
                    <a:pt x="48962" y="201489"/>
                    <a:pt x="48962" y="195074"/>
                  </a:cubicBezTo>
                  <a:cubicBezTo>
                    <a:pt x="48962" y="192829"/>
                    <a:pt x="49292" y="191225"/>
                    <a:pt x="50282" y="187697"/>
                  </a:cubicBezTo>
                  <a:lnTo>
                    <a:pt x="93837" y="18345"/>
                  </a:lnTo>
                  <a:cubicBezTo>
                    <a:pt x="95156" y="20270"/>
                    <a:pt x="95156" y="20911"/>
                    <a:pt x="96806" y="24118"/>
                  </a:cubicBezTo>
                  <a:lnTo>
                    <a:pt x="178966" y="213036"/>
                  </a:lnTo>
                  <a:cubicBezTo>
                    <a:pt x="181275" y="218488"/>
                    <a:pt x="182265" y="219130"/>
                    <a:pt x="185235" y="219130"/>
                  </a:cubicBezTo>
                  <a:cubicBezTo>
                    <a:pt x="188864" y="219130"/>
                    <a:pt x="188864" y="218167"/>
                    <a:pt x="190514" y="212394"/>
                  </a:cubicBezTo>
                  <a:lnTo>
                    <a:pt x="236708" y="33741"/>
                  </a:lnTo>
                  <a:close/>
                </a:path>
              </a:pathLst>
            </a:custGeom>
            <a:solidFill>
              <a:srgbClr val="000000"/>
            </a:solidFill>
            <a:ln w="33051"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3AD7D9C4-4512-721F-CE4F-0EB1555860B9}"/>
                </a:ext>
              </a:extLst>
            </p:cNvPr>
            <p:cNvSpPr/>
            <p:nvPr>
              <p:custDataLst>
                <p:tags r:id="rId15"/>
              </p:custDataLst>
            </p:nvPr>
          </p:nvSpPr>
          <p:spPr>
            <a:xfrm>
              <a:off x="7123214" y="4320119"/>
              <a:ext cx="76550" cy="320742"/>
            </a:xfrm>
            <a:custGeom>
              <a:avLst/>
              <a:gdLst>
                <a:gd name="connsiteX0" fmla="*/ 76688 w 76550"/>
                <a:gd name="connsiteY0" fmla="*/ 160434 h 320742"/>
                <a:gd name="connsiteX1" fmla="*/ 54911 w 76550"/>
                <a:gd name="connsiteY1" fmla="*/ 60362 h 320742"/>
                <a:gd name="connsiteX2" fmla="*/ 3437 w 76550"/>
                <a:gd name="connsiteY2" fmla="*/ 63 h 320742"/>
                <a:gd name="connsiteX3" fmla="*/ 138 w 76550"/>
                <a:gd name="connsiteY3" fmla="*/ 3270 h 320742"/>
                <a:gd name="connsiteX4" fmla="*/ 6407 w 76550"/>
                <a:gd name="connsiteY4" fmla="*/ 10647 h 320742"/>
                <a:gd name="connsiteX5" fmla="*/ 57550 w 76550"/>
                <a:gd name="connsiteY5" fmla="*/ 160434 h 320742"/>
                <a:gd name="connsiteX6" fmla="*/ 4427 w 76550"/>
                <a:gd name="connsiteY6" fmla="*/ 312145 h 320742"/>
                <a:gd name="connsiteX7" fmla="*/ 138 w 76550"/>
                <a:gd name="connsiteY7" fmla="*/ 317598 h 320742"/>
                <a:gd name="connsiteX8" fmla="*/ 3437 w 76550"/>
                <a:gd name="connsiteY8" fmla="*/ 320805 h 320742"/>
                <a:gd name="connsiteX9" fmla="*/ 55901 w 76550"/>
                <a:gd name="connsiteY9" fmla="*/ 258260 h 320742"/>
                <a:gd name="connsiteX10" fmla="*/ 76688 w 76550"/>
                <a:gd name="connsiteY10" fmla="*/ 160434 h 320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550" h="320742">
                  <a:moveTo>
                    <a:pt x="76688" y="160434"/>
                  </a:moveTo>
                  <a:cubicBezTo>
                    <a:pt x="76688" y="135416"/>
                    <a:pt x="73058" y="96606"/>
                    <a:pt x="54911" y="60362"/>
                  </a:cubicBezTo>
                  <a:cubicBezTo>
                    <a:pt x="35113" y="20911"/>
                    <a:pt x="6737" y="63"/>
                    <a:pt x="3437" y="63"/>
                  </a:cubicBezTo>
                  <a:cubicBezTo>
                    <a:pt x="1458" y="63"/>
                    <a:pt x="138" y="1346"/>
                    <a:pt x="138" y="3270"/>
                  </a:cubicBezTo>
                  <a:cubicBezTo>
                    <a:pt x="138" y="4232"/>
                    <a:pt x="138" y="4874"/>
                    <a:pt x="6407" y="10647"/>
                  </a:cubicBezTo>
                  <a:cubicBezTo>
                    <a:pt x="38743" y="42401"/>
                    <a:pt x="57550" y="93399"/>
                    <a:pt x="57550" y="160434"/>
                  </a:cubicBezTo>
                  <a:cubicBezTo>
                    <a:pt x="57550" y="215281"/>
                    <a:pt x="45342" y="271731"/>
                    <a:pt x="4427" y="312145"/>
                  </a:cubicBezTo>
                  <a:cubicBezTo>
                    <a:pt x="138" y="315994"/>
                    <a:pt x="138" y="316635"/>
                    <a:pt x="138" y="317598"/>
                  </a:cubicBezTo>
                  <a:cubicBezTo>
                    <a:pt x="138" y="319522"/>
                    <a:pt x="1458" y="320805"/>
                    <a:pt x="3437" y="320805"/>
                  </a:cubicBezTo>
                  <a:cubicBezTo>
                    <a:pt x="6737" y="320805"/>
                    <a:pt x="36433" y="298995"/>
                    <a:pt x="55901" y="258260"/>
                  </a:cubicBezTo>
                  <a:cubicBezTo>
                    <a:pt x="72728" y="222979"/>
                    <a:pt x="76688" y="187376"/>
                    <a:pt x="76688" y="160434"/>
                  </a:cubicBezTo>
                  <a:close/>
                </a:path>
              </a:pathLst>
            </a:custGeom>
            <a:solidFill>
              <a:srgbClr val="000000"/>
            </a:solidFill>
            <a:ln w="33051"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B844E96B-0CFC-8236-6B71-255FB0CB1C93}"/>
                </a:ext>
              </a:extLst>
            </p:cNvPr>
            <p:cNvSpPr/>
            <p:nvPr>
              <p:custDataLst>
                <p:tags r:id="rId16"/>
              </p:custDataLst>
            </p:nvPr>
          </p:nvSpPr>
          <p:spPr>
            <a:xfrm>
              <a:off x="7342854" y="4442963"/>
              <a:ext cx="219421" cy="75053"/>
            </a:xfrm>
            <a:custGeom>
              <a:avLst/>
              <a:gdLst>
                <a:gd name="connsiteX0" fmla="*/ 208347 w 219421"/>
                <a:gd name="connsiteY0" fmla="*/ 12892 h 75053"/>
                <a:gd name="connsiteX1" fmla="*/ 219566 w 219421"/>
                <a:gd name="connsiteY1" fmla="*/ 6478 h 75053"/>
                <a:gd name="connsiteX2" fmla="*/ 208677 w 219421"/>
                <a:gd name="connsiteY2" fmla="*/ 63 h 75053"/>
                <a:gd name="connsiteX3" fmla="*/ 11033 w 219421"/>
                <a:gd name="connsiteY3" fmla="*/ 63 h 75053"/>
                <a:gd name="connsiteX4" fmla="*/ 144 w 219421"/>
                <a:gd name="connsiteY4" fmla="*/ 6478 h 75053"/>
                <a:gd name="connsiteX5" fmla="*/ 11363 w 219421"/>
                <a:gd name="connsiteY5" fmla="*/ 12892 h 75053"/>
                <a:gd name="connsiteX6" fmla="*/ 208347 w 219421"/>
                <a:gd name="connsiteY6" fmla="*/ 12892 h 75053"/>
                <a:gd name="connsiteX7" fmla="*/ 208677 w 219421"/>
                <a:gd name="connsiteY7" fmla="*/ 75116 h 75053"/>
                <a:gd name="connsiteX8" fmla="*/ 219566 w 219421"/>
                <a:gd name="connsiteY8" fmla="*/ 68702 h 75053"/>
                <a:gd name="connsiteX9" fmla="*/ 208347 w 219421"/>
                <a:gd name="connsiteY9" fmla="*/ 62287 h 75053"/>
                <a:gd name="connsiteX10" fmla="*/ 11363 w 219421"/>
                <a:gd name="connsiteY10" fmla="*/ 62287 h 75053"/>
                <a:gd name="connsiteX11" fmla="*/ 144 w 219421"/>
                <a:gd name="connsiteY11" fmla="*/ 68702 h 75053"/>
                <a:gd name="connsiteX12" fmla="*/ 11033 w 219421"/>
                <a:gd name="connsiteY12" fmla="*/ 75116 h 75053"/>
                <a:gd name="connsiteX13" fmla="*/ 208677 w 219421"/>
                <a:gd name="connsiteY13" fmla="*/ 75116 h 75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9421" h="75053">
                  <a:moveTo>
                    <a:pt x="208347" y="12892"/>
                  </a:moveTo>
                  <a:cubicBezTo>
                    <a:pt x="213297" y="12892"/>
                    <a:pt x="219566" y="12892"/>
                    <a:pt x="219566" y="6478"/>
                  </a:cubicBezTo>
                  <a:cubicBezTo>
                    <a:pt x="219566" y="63"/>
                    <a:pt x="213297" y="63"/>
                    <a:pt x="208677" y="63"/>
                  </a:cubicBezTo>
                  <a:lnTo>
                    <a:pt x="11033" y="63"/>
                  </a:lnTo>
                  <a:cubicBezTo>
                    <a:pt x="6414" y="63"/>
                    <a:pt x="144" y="63"/>
                    <a:pt x="144" y="6478"/>
                  </a:cubicBezTo>
                  <a:cubicBezTo>
                    <a:pt x="144" y="12892"/>
                    <a:pt x="6414" y="12892"/>
                    <a:pt x="11363" y="12892"/>
                  </a:cubicBezTo>
                  <a:lnTo>
                    <a:pt x="208347" y="12892"/>
                  </a:lnTo>
                  <a:close/>
                  <a:moveTo>
                    <a:pt x="208677" y="75116"/>
                  </a:moveTo>
                  <a:cubicBezTo>
                    <a:pt x="213297" y="75116"/>
                    <a:pt x="219566" y="75116"/>
                    <a:pt x="219566" y="68702"/>
                  </a:cubicBezTo>
                  <a:cubicBezTo>
                    <a:pt x="219566" y="62287"/>
                    <a:pt x="213297" y="62287"/>
                    <a:pt x="208347" y="62287"/>
                  </a:cubicBezTo>
                  <a:lnTo>
                    <a:pt x="11363" y="62287"/>
                  </a:lnTo>
                  <a:cubicBezTo>
                    <a:pt x="6414" y="62287"/>
                    <a:pt x="144" y="62287"/>
                    <a:pt x="144" y="68702"/>
                  </a:cubicBezTo>
                  <a:cubicBezTo>
                    <a:pt x="144" y="75116"/>
                    <a:pt x="6414" y="75116"/>
                    <a:pt x="11033" y="75116"/>
                  </a:cubicBezTo>
                  <a:lnTo>
                    <a:pt x="208677" y="75116"/>
                  </a:lnTo>
                  <a:close/>
                </a:path>
              </a:pathLst>
            </a:custGeom>
            <a:solidFill>
              <a:srgbClr val="000000"/>
            </a:solidFill>
            <a:ln w="33051"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381DA8AD-DEFB-6047-BD93-B58FA82406EC}"/>
                </a:ext>
              </a:extLst>
            </p:cNvPr>
            <p:cNvSpPr/>
            <p:nvPr>
              <p:custDataLst>
                <p:tags r:id="rId17"/>
              </p:custDataLst>
            </p:nvPr>
          </p:nvSpPr>
          <p:spPr>
            <a:xfrm>
              <a:off x="7682562" y="4418907"/>
              <a:ext cx="155739" cy="211048"/>
            </a:xfrm>
            <a:custGeom>
              <a:avLst/>
              <a:gdLst>
                <a:gd name="connsiteX0" fmla="*/ 1145 w 155739"/>
                <a:gd name="connsiteY0" fmla="*/ 197319 h 211048"/>
                <a:gd name="connsiteX1" fmla="*/ 155 w 155739"/>
                <a:gd name="connsiteY1" fmla="*/ 202451 h 211048"/>
                <a:gd name="connsiteX2" fmla="*/ 9394 w 155739"/>
                <a:gd name="connsiteY2" fmla="*/ 211111 h 211048"/>
                <a:gd name="connsiteX3" fmla="*/ 20942 w 155739"/>
                <a:gd name="connsiteY3" fmla="*/ 204376 h 211048"/>
                <a:gd name="connsiteX4" fmla="*/ 42060 w 155739"/>
                <a:gd name="connsiteY4" fmla="*/ 123869 h 211048"/>
                <a:gd name="connsiteX5" fmla="*/ 74725 w 155739"/>
                <a:gd name="connsiteY5" fmla="*/ 145359 h 211048"/>
                <a:gd name="connsiteX6" fmla="*/ 155895 w 155739"/>
                <a:gd name="connsiteY6" fmla="*/ 52344 h 211048"/>
                <a:gd name="connsiteX7" fmla="*/ 110031 w 155739"/>
                <a:gd name="connsiteY7" fmla="*/ 63 h 211048"/>
                <a:gd name="connsiteX8" fmla="*/ 33481 w 155739"/>
                <a:gd name="connsiteY8" fmla="*/ 71268 h 211048"/>
                <a:gd name="connsiteX9" fmla="*/ 1145 w 155739"/>
                <a:gd name="connsiteY9" fmla="*/ 197319 h 211048"/>
                <a:gd name="connsiteX10" fmla="*/ 74395 w 155739"/>
                <a:gd name="connsiteY10" fmla="*/ 138303 h 211048"/>
                <a:gd name="connsiteX11" fmla="*/ 46019 w 155739"/>
                <a:gd name="connsiteY11" fmla="*/ 109757 h 211048"/>
                <a:gd name="connsiteX12" fmla="*/ 48659 w 155739"/>
                <a:gd name="connsiteY12" fmla="*/ 97889 h 211048"/>
                <a:gd name="connsiteX13" fmla="*/ 68456 w 155739"/>
                <a:gd name="connsiteY13" fmla="*/ 37590 h 211048"/>
                <a:gd name="connsiteX14" fmla="*/ 109371 w 155739"/>
                <a:gd name="connsiteY14" fmla="*/ 7119 h 211048"/>
                <a:gd name="connsiteX15" fmla="*/ 132138 w 155739"/>
                <a:gd name="connsiteY15" fmla="*/ 38552 h 211048"/>
                <a:gd name="connsiteX16" fmla="*/ 113660 w 155739"/>
                <a:gd name="connsiteY16" fmla="*/ 107832 h 211048"/>
                <a:gd name="connsiteX17" fmla="*/ 74395 w 155739"/>
                <a:gd name="connsiteY17" fmla="*/ 138303 h 21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5739" h="211048">
                  <a:moveTo>
                    <a:pt x="1145" y="197319"/>
                  </a:moveTo>
                  <a:cubicBezTo>
                    <a:pt x="155" y="201168"/>
                    <a:pt x="155" y="201810"/>
                    <a:pt x="155" y="202451"/>
                  </a:cubicBezTo>
                  <a:cubicBezTo>
                    <a:pt x="155" y="207262"/>
                    <a:pt x="3785" y="211111"/>
                    <a:pt x="9394" y="211111"/>
                  </a:cubicBezTo>
                  <a:cubicBezTo>
                    <a:pt x="16323" y="211111"/>
                    <a:pt x="20282" y="205338"/>
                    <a:pt x="20942" y="204376"/>
                  </a:cubicBezTo>
                  <a:cubicBezTo>
                    <a:pt x="22592" y="201489"/>
                    <a:pt x="33151" y="158509"/>
                    <a:pt x="42060" y="123869"/>
                  </a:cubicBezTo>
                  <a:cubicBezTo>
                    <a:pt x="48659" y="136699"/>
                    <a:pt x="59217" y="145359"/>
                    <a:pt x="74725" y="145359"/>
                  </a:cubicBezTo>
                  <a:cubicBezTo>
                    <a:pt x="113330" y="145359"/>
                    <a:pt x="155895" y="100134"/>
                    <a:pt x="155895" y="52344"/>
                  </a:cubicBezTo>
                  <a:cubicBezTo>
                    <a:pt x="155895" y="18345"/>
                    <a:pt x="134118" y="63"/>
                    <a:pt x="110031" y="63"/>
                  </a:cubicBezTo>
                  <a:cubicBezTo>
                    <a:pt x="78025" y="63"/>
                    <a:pt x="43379" y="32137"/>
                    <a:pt x="33481" y="71268"/>
                  </a:cubicBezTo>
                  <a:lnTo>
                    <a:pt x="1145" y="197319"/>
                  </a:lnTo>
                  <a:close/>
                  <a:moveTo>
                    <a:pt x="74395" y="138303"/>
                  </a:moveTo>
                  <a:cubicBezTo>
                    <a:pt x="51298" y="138303"/>
                    <a:pt x="46019" y="112643"/>
                    <a:pt x="46019" y="109757"/>
                  </a:cubicBezTo>
                  <a:cubicBezTo>
                    <a:pt x="46019" y="108474"/>
                    <a:pt x="47669" y="102059"/>
                    <a:pt x="48659" y="97889"/>
                  </a:cubicBezTo>
                  <a:cubicBezTo>
                    <a:pt x="57897" y="61966"/>
                    <a:pt x="61197" y="50419"/>
                    <a:pt x="68456" y="37590"/>
                  </a:cubicBezTo>
                  <a:cubicBezTo>
                    <a:pt x="82644" y="14175"/>
                    <a:pt x="99142" y="7119"/>
                    <a:pt x="109371" y="7119"/>
                  </a:cubicBezTo>
                  <a:cubicBezTo>
                    <a:pt x="121579" y="7119"/>
                    <a:pt x="132138" y="16421"/>
                    <a:pt x="132138" y="38552"/>
                  </a:cubicBezTo>
                  <a:cubicBezTo>
                    <a:pt x="132138" y="56193"/>
                    <a:pt x="122569" y="92116"/>
                    <a:pt x="113660" y="107832"/>
                  </a:cubicBezTo>
                  <a:cubicBezTo>
                    <a:pt x="102772" y="128039"/>
                    <a:pt x="86934" y="138303"/>
                    <a:pt x="74395" y="138303"/>
                  </a:cubicBezTo>
                  <a:close/>
                </a:path>
              </a:pathLst>
            </a:custGeom>
            <a:solidFill>
              <a:srgbClr val="000000"/>
            </a:solidFill>
            <a:ln w="33051" cap="flat">
              <a:noFill/>
              <a:prstDash val="solid"/>
              <a:miter/>
            </a:ln>
          </p:spPr>
          <p:txBody>
            <a:bodyPr rtlCol="0" anchor="ctr"/>
            <a:lstStyle/>
            <a:p>
              <a:endParaRPr lang="en-IN"/>
            </a:p>
          </p:txBody>
        </p:sp>
      </p:grpSp>
    </p:spTree>
    <p:extLst>
      <p:ext uri="{BB962C8B-B14F-4D97-AF65-F5344CB8AC3E}">
        <p14:creationId xmlns:p14="http://schemas.microsoft.com/office/powerpoint/2010/main" val="29136086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F7710-DECB-9CCC-98EF-BDB120029635}"/>
              </a:ext>
            </a:extLst>
          </p:cNvPr>
          <p:cNvSpPr>
            <a:spLocks noGrp="1"/>
          </p:cNvSpPr>
          <p:nvPr>
            <p:ph type="title"/>
          </p:nvPr>
        </p:nvSpPr>
        <p:spPr/>
        <p:txBody>
          <a:bodyPr/>
          <a:lstStyle/>
          <a:p>
            <a:pPr algn="ctr"/>
            <a:r>
              <a:rPr lang="en-IN" dirty="0">
                <a:latin typeface="Book Antiqua" panose="02040602050305030304" pitchFamily="18" charset="0"/>
              </a:rPr>
              <a:t>M / M / m – Multi-servers (finite)</a:t>
            </a:r>
          </a:p>
        </p:txBody>
      </p:sp>
      <p:sp>
        <p:nvSpPr>
          <p:cNvPr id="7" name="Content Placeholder 6">
            <a:extLst>
              <a:ext uri="{FF2B5EF4-FFF2-40B4-BE49-F238E27FC236}">
                <a16:creationId xmlns:a16="http://schemas.microsoft.com/office/drawing/2014/main" id="{0863518E-B8D9-BBF2-7248-E09ADA7CD317}"/>
              </a:ext>
            </a:extLst>
          </p:cNvPr>
          <p:cNvSpPr>
            <a:spLocks noGrp="1"/>
          </p:cNvSpPr>
          <p:nvPr>
            <p:ph sz="half" idx="1"/>
          </p:nvPr>
        </p:nvSpPr>
        <p:spPr>
          <a:xfrm>
            <a:off x="668594" y="1012723"/>
            <a:ext cx="5978012" cy="5164240"/>
          </a:xfrm>
        </p:spPr>
        <p:txBody>
          <a:bodyPr/>
          <a:lstStyle/>
          <a:p>
            <a:r>
              <a:rPr lang="en-IN" dirty="0">
                <a:latin typeface="Book Antiqua" panose="02040602050305030304" pitchFamily="18" charset="0"/>
              </a:rPr>
              <a:t>Model:</a:t>
            </a:r>
          </a:p>
          <a:p>
            <a:pPr lvl="1"/>
            <a:r>
              <a:rPr lang="en-IN" dirty="0">
                <a:latin typeface="Book Antiqua" panose="02040602050305030304" pitchFamily="18" charset="0"/>
              </a:rPr>
              <a:t>Same statistics for arrivals and departures.</a:t>
            </a:r>
          </a:p>
          <a:p>
            <a:pPr lvl="1"/>
            <a:r>
              <a:rPr lang="en-IN" dirty="0">
                <a:latin typeface="Book Antiqua" panose="02040602050305030304" pitchFamily="18" charset="0"/>
              </a:rPr>
              <a:t>But fall back into reality.</a:t>
            </a:r>
          </a:p>
          <a:p>
            <a:pPr lvl="2"/>
            <a:r>
              <a:rPr lang="en-IN" dirty="0">
                <a:latin typeface="Book Antiqua" panose="02040602050305030304" pitchFamily="18" charset="0"/>
              </a:rPr>
              <a:t>Finite servers</a:t>
            </a:r>
          </a:p>
          <a:p>
            <a:pPr lvl="1"/>
            <a:r>
              <a:rPr lang="en-IN" dirty="0">
                <a:latin typeface="Book Antiqua" panose="02040602050305030304" pitchFamily="18" charset="0"/>
              </a:rPr>
              <a:t>Queue size has no limits.</a:t>
            </a:r>
          </a:p>
          <a:p>
            <a:endParaRPr lang="en-IN" dirty="0">
              <a:latin typeface="Book Antiqua" panose="02040602050305030304" pitchFamily="18" charset="0"/>
            </a:endParaRPr>
          </a:p>
          <a:p>
            <a:r>
              <a:rPr lang="en-IN" dirty="0">
                <a:latin typeface="Book Antiqua" panose="02040602050305030304" pitchFamily="18" charset="0"/>
              </a:rPr>
              <a:t>More realistic assumptions than previous model(s).</a:t>
            </a:r>
          </a:p>
        </p:txBody>
      </p:sp>
      <p:sp>
        <p:nvSpPr>
          <p:cNvPr id="3" name="Date Placeholder 2">
            <a:extLst>
              <a:ext uri="{FF2B5EF4-FFF2-40B4-BE49-F238E27FC236}">
                <a16:creationId xmlns:a16="http://schemas.microsoft.com/office/drawing/2014/main" id="{23E7EB9B-6427-5516-E68A-818D95FB8F4F}"/>
              </a:ext>
            </a:extLst>
          </p:cNvPr>
          <p:cNvSpPr>
            <a:spLocks noGrp="1"/>
          </p:cNvSpPr>
          <p:nvPr>
            <p:ph type="dt" sz="half" idx="10"/>
          </p:nvPr>
        </p:nvSpPr>
        <p:spPr/>
        <p:txBody>
          <a:bodyPr/>
          <a:lstStyle/>
          <a:p>
            <a:r>
              <a:rPr lang="en-IN"/>
              <a:t>11-11-2024</a:t>
            </a:r>
          </a:p>
        </p:txBody>
      </p:sp>
      <p:sp>
        <p:nvSpPr>
          <p:cNvPr id="4" name="Footer Placeholder 3">
            <a:extLst>
              <a:ext uri="{FF2B5EF4-FFF2-40B4-BE49-F238E27FC236}">
                <a16:creationId xmlns:a16="http://schemas.microsoft.com/office/drawing/2014/main" id="{88B3AE25-D135-4C9A-A407-AE17870006E5}"/>
              </a:ext>
            </a:extLst>
          </p:cNvPr>
          <p:cNvSpPr>
            <a:spLocks noGrp="1"/>
          </p:cNvSpPr>
          <p:nvPr>
            <p:ph type="ftr" sz="quarter" idx="11"/>
          </p:nvPr>
        </p:nvSpPr>
        <p:spPr/>
        <p:txBody>
          <a:bodyPr/>
          <a:lstStyle/>
          <a:p>
            <a:r>
              <a:rPr lang="en-GB"/>
              <a:t>EE 699 Next Generation Wireless Networks</a:t>
            </a:r>
            <a:endParaRPr lang="en-IN"/>
          </a:p>
        </p:txBody>
      </p:sp>
      <p:pic>
        <p:nvPicPr>
          <p:cNvPr id="6" name="Picture 5">
            <a:extLst>
              <a:ext uri="{FF2B5EF4-FFF2-40B4-BE49-F238E27FC236}">
                <a16:creationId xmlns:a16="http://schemas.microsoft.com/office/drawing/2014/main" id="{7F522B08-36D2-CFC5-28C9-8227B73F60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0050" y="928977"/>
            <a:ext cx="5441950" cy="5441950"/>
          </a:xfrm>
          <a:prstGeom prst="rect">
            <a:avLst/>
          </a:prstGeom>
        </p:spPr>
      </p:pic>
      <p:sp>
        <p:nvSpPr>
          <p:cNvPr id="5" name="TextBox 4">
            <a:extLst>
              <a:ext uri="{FF2B5EF4-FFF2-40B4-BE49-F238E27FC236}">
                <a16:creationId xmlns:a16="http://schemas.microsoft.com/office/drawing/2014/main" id="{E3938704-4CBE-26E7-D4FE-D6D5C36719B3}"/>
              </a:ext>
            </a:extLst>
          </p:cNvPr>
          <p:cNvSpPr txBox="1"/>
          <p:nvPr/>
        </p:nvSpPr>
        <p:spPr>
          <a:xfrm>
            <a:off x="5441951" y="6109317"/>
            <a:ext cx="2416073" cy="261610"/>
          </a:xfrm>
          <a:prstGeom prst="rect">
            <a:avLst/>
          </a:prstGeom>
          <a:noFill/>
        </p:spPr>
        <p:txBody>
          <a:bodyPr wrap="square" rtlCol="0">
            <a:spAutoFit/>
          </a:bodyPr>
          <a:lstStyle/>
          <a:p>
            <a:r>
              <a:rPr lang="en-GB" sz="1100" b="1" i="1" u="sng" dirty="0">
                <a:solidFill>
                  <a:srgbClr val="C00000"/>
                </a:solidFill>
                <a:latin typeface="LM Sans 10" panose="00000500000000000000" pitchFamily="50" charset="0"/>
              </a:rPr>
              <a:t>Source:</a:t>
            </a:r>
            <a:r>
              <a:rPr lang="en-GB" sz="1100" b="1" i="1" dirty="0">
                <a:solidFill>
                  <a:srgbClr val="C00000"/>
                </a:solidFill>
                <a:latin typeface="LM Sans 10" panose="00000500000000000000" pitchFamily="50" charset="0"/>
              </a:rPr>
              <a:t> </a:t>
            </a:r>
            <a:r>
              <a:rPr lang="en-GB" sz="1100" b="1" dirty="0">
                <a:solidFill>
                  <a:srgbClr val="C00000"/>
                </a:solidFill>
                <a:latin typeface="LM Sans 10" panose="00000500000000000000" pitchFamily="50" charset="0"/>
              </a:rPr>
              <a:t>DALL·E</a:t>
            </a:r>
            <a:endParaRPr lang="en-IN" sz="1100" dirty="0">
              <a:solidFill>
                <a:srgbClr val="C00000"/>
              </a:solidFill>
              <a:latin typeface="LM Sans 10" panose="00000500000000000000" pitchFamily="50" charset="0"/>
            </a:endParaRPr>
          </a:p>
        </p:txBody>
      </p:sp>
      <p:sp>
        <p:nvSpPr>
          <p:cNvPr id="9" name="Slide Number Placeholder 8">
            <a:extLst>
              <a:ext uri="{FF2B5EF4-FFF2-40B4-BE49-F238E27FC236}">
                <a16:creationId xmlns:a16="http://schemas.microsoft.com/office/drawing/2014/main" id="{CE7749E9-9A8D-D0DB-38CC-84CB9CC2E370}"/>
              </a:ext>
            </a:extLst>
          </p:cNvPr>
          <p:cNvSpPr>
            <a:spLocks noGrp="1"/>
          </p:cNvSpPr>
          <p:nvPr>
            <p:ph type="sldNum" sz="quarter" idx="12"/>
          </p:nvPr>
        </p:nvSpPr>
        <p:spPr/>
        <p:txBody>
          <a:bodyPr/>
          <a:lstStyle/>
          <a:p>
            <a:fld id="{50AA789A-47A0-452A-AC36-A3ADBAC401EF}" type="slidenum">
              <a:rPr lang="en-IN" smtClean="0"/>
              <a:t>27</a:t>
            </a:fld>
            <a:endParaRPr lang="en-IN"/>
          </a:p>
        </p:txBody>
      </p:sp>
    </p:spTree>
    <p:extLst>
      <p:ext uri="{BB962C8B-B14F-4D97-AF65-F5344CB8AC3E}">
        <p14:creationId xmlns:p14="http://schemas.microsoft.com/office/powerpoint/2010/main" val="38439000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A9186-4CF6-0542-0D20-1EA0A3D3A413}"/>
              </a:ext>
            </a:extLst>
          </p:cNvPr>
          <p:cNvSpPr>
            <a:spLocks noGrp="1"/>
          </p:cNvSpPr>
          <p:nvPr>
            <p:ph type="title"/>
          </p:nvPr>
        </p:nvSpPr>
        <p:spPr/>
        <p:txBody>
          <a:bodyPr/>
          <a:lstStyle/>
          <a:p>
            <a:r>
              <a:rPr lang="en-IN" dirty="0"/>
              <a:t>M / M / m – Summary</a:t>
            </a:r>
          </a:p>
        </p:txBody>
      </p:sp>
      <p:sp>
        <p:nvSpPr>
          <p:cNvPr id="3" name="Content Placeholder 2">
            <a:extLst>
              <a:ext uri="{FF2B5EF4-FFF2-40B4-BE49-F238E27FC236}">
                <a16:creationId xmlns:a16="http://schemas.microsoft.com/office/drawing/2014/main" id="{D78B8226-6B00-7BB5-0BA6-40DD28B52931}"/>
              </a:ext>
            </a:extLst>
          </p:cNvPr>
          <p:cNvSpPr>
            <a:spLocks noGrp="1"/>
          </p:cNvSpPr>
          <p:nvPr>
            <p:ph idx="1"/>
          </p:nvPr>
        </p:nvSpPr>
        <p:spPr>
          <a:xfrm>
            <a:off x="674256" y="2635045"/>
            <a:ext cx="8430416" cy="3541918"/>
          </a:xfrm>
        </p:spPr>
        <p:txBody>
          <a:bodyPr/>
          <a:lstStyle/>
          <a:p>
            <a:r>
              <a:rPr lang="en-IN" dirty="0"/>
              <a:t>In equilibrium,</a:t>
            </a:r>
          </a:p>
          <a:p>
            <a:endParaRPr lang="en-IN" dirty="0"/>
          </a:p>
          <a:p>
            <a:endParaRPr lang="en-IN" dirty="0"/>
          </a:p>
          <a:p>
            <a:endParaRPr lang="en-IN" dirty="0"/>
          </a:p>
          <a:p>
            <a:pPr marL="0" indent="0">
              <a:buNone/>
            </a:pPr>
            <a:r>
              <a:rPr lang="en-IN" dirty="0"/>
              <a:t>where,</a:t>
            </a:r>
          </a:p>
        </p:txBody>
      </p:sp>
      <p:sp>
        <p:nvSpPr>
          <p:cNvPr id="4" name="Date Placeholder 3">
            <a:extLst>
              <a:ext uri="{FF2B5EF4-FFF2-40B4-BE49-F238E27FC236}">
                <a16:creationId xmlns:a16="http://schemas.microsoft.com/office/drawing/2014/main" id="{2E13A990-6605-48E4-629F-F699C238A0CD}"/>
              </a:ext>
            </a:extLst>
          </p:cNvPr>
          <p:cNvSpPr>
            <a:spLocks noGrp="1"/>
          </p:cNvSpPr>
          <p:nvPr>
            <p:ph type="dt" sz="half" idx="10"/>
          </p:nvPr>
        </p:nvSpPr>
        <p:spPr/>
        <p:txBody>
          <a:bodyPr/>
          <a:lstStyle/>
          <a:p>
            <a:r>
              <a:rPr lang="en-IN"/>
              <a:t>11-11-2024</a:t>
            </a:r>
          </a:p>
        </p:txBody>
      </p:sp>
      <p:sp>
        <p:nvSpPr>
          <p:cNvPr id="5" name="Footer Placeholder 4">
            <a:extLst>
              <a:ext uri="{FF2B5EF4-FFF2-40B4-BE49-F238E27FC236}">
                <a16:creationId xmlns:a16="http://schemas.microsoft.com/office/drawing/2014/main" id="{883C3424-4B9D-F654-3C4C-F4B6642B30F5}"/>
              </a:ext>
            </a:extLst>
          </p:cNvPr>
          <p:cNvSpPr>
            <a:spLocks noGrp="1"/>
          </p:cNvSpPr>
          <p:nvPr>
            <p:ph type="ftr" sz="quarter" idx="11"/>
          </p:nvPr>
        </p:nvSpPr>
        <p:spPr/>
        <p:txBody>
          <a:bodyPr/>
          <a:lstStyle/>
          <a:p>
            <a:r>
              <a:rPr lang="en-GB"/>
              <a:t>EE 699 Next Generation Wireless Networks</a:t>
            </a:r>
            <a:endParaRPr lang="en-IN"/>
          </a:p>
        </p:txBody>
      </p:sp>
      <p:grpSp>
        <p:nvGrpSpPr>
          <p:cNvPr id="42" name="Group 41" descr="\documentclass{article}&#10;\usepackage{amsmath}&#10;\usepackage{tikz}&#10;\pagestyle{empty}&#10;\begin{document}&#10;&#10;\begin{tikzpicture}[&gt;=stealth, node distance=1.5cm, every node/.style={circle}]&#10;    % Nodes&#10;    \node (1) [{draw, fill=blue!20, minimum size=10mm, inner sep=0pt}]{1};&#10;    \node (2) [{below of=1, draw, fill=blue!20, minimum size=10mm, inner sep=0pt}] {2};&#10;    \node (m) [{below of=2, yshift=-1cm, draw, fill=blue!20, minimum size=10mm, inner sep=0pt}] {m};&#10;&#10;    % Arrows for transitions&#10;    \draw[-&gt;] (-2, -2) -- (1); &#10;    \draw[-&gt;] (-2, -2) -- (2); &#10;    \draw[-&gt;] (-2, -2) -- (m); &#10;    \draw[-&gt;] (1) -- (2, -2) node[midway, below] {$\mu$};&#10;    \draw[-&gt;] (2) -- (2, -2) node[midway, below] {$\mu$};&#10;    \draw[-&gt;] (m) -- (2, -2) node[midway, below] {$\mu$}; &#10;&#10;    % Connecting lines between nodes&#10;    \draw[dashed] (2) -- (m);&#10;&#10;    % Lambda arrow entering the chain&#10;    \draw[-&gt;] (-4, -2) -- (-2, -2) node[midway, above] {$\lambda$};&#10;    \draw[-&gt;] (2, -2) -- (4, -2) node[midway, above] {$m \mu$};&#10;    &#10;\end{tikzpicture}&#10;&#10;&#10;\end{document}" title="IguanaTex Shape Display">
            <a:extLst>
              <a:ext uri="{FF2B5EF4-FFF2-40B4-BE49-F238E27FC236}">
                <a16:creationId xmlns:a16="http://schemas.microsoft.com/office/drawing/2014/main" id="{B4FCA570-1264-10A7-4C1A-4E40625E6CAE}"/>
              </a:ext>
            </a:extLst>
          </p:cNvPr>
          <p:cNvGrpSpPr>
            <a:grpSpLocks noChangeAspect="1"/>
          </p:cNvGrpSpPr>
          <p:nvPr>
            <p:custDataLst>
              <p:tags r:id="rId1"/>
            </p:custDataLst>
          </p:nvPr>
        </p:nvGrpSpPr>
        <p:grpSpPr>
          <a:xfrm>
            <a:off x="8452602" y="2910348"/>
            <a:ext cx="3631840" cy="2275400"/>
            <a:chOff x="4495664" y="3890940"/>
            <a:chExt cx="5766399" cy="3612732"/>
          </a:xfrm>
        </p:grpSpPr>
        <p:sp>
          <p:nvSpPr>
            <p:cNvPr id="9" name="Freeform: Shape 8">
              <a:extLst>
                <a:ext uri="{FF2B5EF4-FFF2-40B4-BE49-F238E27FC236}">
                  <a16:creationId xmlns:a16="http://schemas.microsoft.com/office/drawing/2014/main" id="{37D993EB-677D-43DD-8C8C-08A6AE99DD30}"/>
                </a:ext>
              </a:extLst>
            </p:cNvPr>
            <p:cNvSpPr/>
            <p:nvPr>
              <p:custDataLst>
                <p:tags r:id="rId172"/>
              </p:custDataLst>
            </p:nvPr>
          </p:nvSpPr>
          <p:spPr>
            <a:xfrm>
              <a:off x="7018500" y="3890940"/>
              <a:ext cx="720725" cy="722566"/>
            </a:xfrm>
            <a:custGeom>
              <a:avLst/>
              <a:gdLst>
                <a:gd name="connsiteX0" fmla="*/ 720725 w 720725"/>
                <a:gd name="connsiteY0" fmla="*/ 361333 h 722566"/>
                <a:gd name="connsiteX1" fmla="*/ 360362 w 720725"/>
                <a:gd name="connsiteY1" fmla="*/ 0 h 722566"/>
                <a:gd name="connsiteX2" fmla="*/ 0 w 720725"/>
                <a:gd name="connsiteY2" fmla="*/ 361333 h 722566"/>
                <a:gd name="connsiteX3" fmla="*/ 360362 w 720725"/>
                <a:gd name="connsiteY3" fmla="*/ 722567 h 722566"/>
                <a:gd name="connsiteX4" fmla="*/ 720725 w 720725"/>
                <a:gd name="connsiteY4" fmla="*/ 361333 h 722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5" h="722566">
                  <a:moveTo>
                    <a:pt x="720725" y="361333"/>
                  </a:moveTo>
                  <a:cubicBezTo>
                    <a:pt x="720725" y="161798"/>
                    <a:pt x="559415" y="0"/>
                    <a:pt x="360362" y="0"/>
                  </a:cubicBezTo>
                  <a:cubicBezTo>
                    <a:pt x="161309" y="0"/>
                    <a:pt x="0" y="161798"/>
                    <a:pt x="0" y="361333"/>
                  </a:cubicBezTo>
                  <a:cubicBezTo>
                    <a:pt x="0" y="560867"/>
                    <a:pt x="161309" y="722567"/>
                    <a:pt x="360362" y="722567"/>
                  </a:cubicBezTo>
                  <a:cubicBezTo>
                    <a:pt x="559415" y="722567"/>
                    <a:pt x="720725" y="560867"/>
                    <a:pt x="720725" y="361333"/>
                  </a:cubicBezTo>
                  <a:close/>
                </a:path>
              </a:pathLst>
            </a:custGeom>
            <a:solidFill>
              <a:srgbClr val="CCCCFF"/>
            </a:solidFill>
            <a:ln w="25428"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1610B69-BDAB-7575-8F5C-071A81DF45BB}"/>
                </a:ext>
              </a:extLst>
            </p:cNvPr>
            <p:cNvSpPr/>
            <p:nvPr>
              <p:custDataLst>
                <p:tags r:id="rId173"/>
              </p:custDataLst>
            </p:nvPr>
          </p:nvSpPr>
          <p:spPr>
            <a:xfrm>
              <a:off x="7018500" y="3890940"/>
              <a:ext cx="720725" cy="722566"/>
            </a:xfrm>
            <a:custGeom>
              <a:avLst/>
              <a:gdLst>
                <a:gd name="connsiteX0" fmla="*/ 720725 w 720725"/>
                <a:gd name="connsiteY0" fmla="*/ 361333 h 722566"/>
                <a:gd name="connsiteX1" fmla="*/ 360362 w 720725"/>
                <a:gd name="connsiteY1" fmla="*/ 0 h 722566"/>
                <a:gd name="connsiteX2" fmla="*/ 0 w 720725"/>
                <a:gd name="connsiteY2" fmla="*/ 361333 h 722566"/>
                <a:gd name="connsiteX3" fmla="*/ 360362 w 720725"/>
                <a:gd name="connsiteY3" fmla="*/ 722567 h 722566"/>
                <a:gd name="connsiteX4" fmla="*/ 720725 w 720725"/>
                <a:gd name="connsiteY4" fmla="*/ 361333 h 722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5" h="722566">
                  <a:moveTo>
                    <a:pt x="720725" y="361333"/>
                  </a:moveTo>
                  <a:cubicBezTo>
                    <a:pt x="720725" y="161798"/>
                    <a:pt x="559415" y="0"/>
                    <a:pt x="360362" y="0"/>
                  </a:cubicBezTo>
                  <a:cubicBezTo>
                    <a:pt x="161309" y="0"/>
                    <a:pt x="0" y="161798"/>
                    <a:pt x="0" y="361333"/>
                  </a:cubicBezTo>
                  <a:cubicBezTo>
                    <a:pt x="0" y="560867"/>
                    <a:pt x="161309" y="722567"/>
                    <a:pt x="360362" y="722567"/>
                  </a:cubicBezTo>
                  <a:cubicBezTo>
                    <a:pt x="559415" y="722567"/>
                    <a:pt x="720725" y="560867"/>
                    <a:pt x="720725" y="361333"/>
                  </a:cubicBezTo>
                  <a:close/>
                </a:path>
              </a:pathLst>
            </a:custGeom>
            <a:noFill/>
            <a:ln w="10133" cap="flat">
              <a:solidFill>
                <a:srgbClr val="000000"/>
              </a:solid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6FE0EA1C-BF59-BD9F-BC10-0770E81B6AD7}"/>
                </a:ext>
              </a:extLst>
            </p:cNvPr>
            <p:cNvSpPr/>
            <p:nvPr>
              <p:custDataLst>
                <p:tags r:id="rId174"/>
              </p:custDataLst>
            </p:nvPr>
          </p:nvSpPr>
          <p:spPr>
            <a:xfrm>
              <a:off x="7338080" y="4164939"/>
              <a:ext cx="83598" cy="169125"/>
            </a:xfrm>
            <a:custGeom>
              <a:avLst/>
              <a:gdLst>
                <a:gd name="connsiteX0" fmla="*/ 52120 w 83598"/>
                <a:gd name="connsiteY0" fmla="*/ 6673 h 169125"/>
                <a:gd name="connsiteX1" fmla="*/ 46294 w 83598"/>
                <a:gd name="connsiteY1" fmla="*/ 70 h 169125"/>
                <a:gd name="connsiteX2" fmla="*/ 188 w 83598"/>
                <a:gd name="connsiteY2" fmla="*/ 16323 h 169125"/>
                <a:gd name="connsiteX3" fmla="*/ 188 w 83598"/>
                <a:gd name="connsiteY3" fmla="*/ 24195 h 169125"/>
                <a:gd name="connsiteX4" fmla="*/ 33374 w 83598"/>
                <a:gd name="connsiteY4" fmla="*/ 17592 h 169125"/>
                <a:gd name="connsiteX5" fmla="*/ 33374 w 83598"/>
                <a:gd name="connsiteY5" fmla="*/ 149134 h 169125"/>
                <a:gd name="connsiteX6" fmla="*/ 9814 w 83598"/>
                <a:gd name="connsiteY6" fmla="*/ 161324 h 169125"/>
                <a:gd name="connsiteX7" fmla="*/ 1708 w 83598"/>
                <a:gd name="connsiteY7" fmla="*/ 161324 h 169125"/>
                <a:gd name="connsiteX8" fmla="*/ 1708 w 83598"/>
                <a:gd name="connsiteY8" fmla="*/ 169196 h 169125"/>
                <a:gd name="connsiteX9" fmla="*/ 42747 w 83598"/>
                <a:gd name="connsiteY9" fmla="*/ 168434 h 169125"/>
                <a:gd name="connsiteX10" fmla="*/ 83787 w 83598"/>
                <a:gd name="connsiteY10" fmla="*/ 169196 h 169125"/>
                <a:gd name="connsiteX11" fmla="*/ 83787 w 83598"/>
                <a:gd name="connsiteY11" fmla="*/ 161324 h 169125"/>
                <a:gd name="connsiteX12" fmla="*/ 75680 w 83598"/>
                <a:gd name="connsiteY12" fmla="*/ 161324 h 169125"/>
                <a:gd name="connsiteX13" fmla="*/ 52120 w 83598"/>
                <a:gd name="connsiteY13" fmla="*/ 149134 h 169125"/>
                <a:gd name="connsiteX14" fmla="*/ 52120 w 83598"/>
                <a:gd name="connsiteY14" fmla="*/ 6673 h 16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98" h="169125">
                  <a:moveTo>
                    <a:pt x="52120" y="6673"/>
                  </a:moveTo>
                  <a:cubicBezTo>
                    <a:pt x="52120" y="578"/>
                    <a:pt x="52120" y="70"/>
                    <a:pt x="46294" y="70"/>
                  </a:cubicBezTo>
                  <a:cubicBezTo>
                    <a:pt x="30587" y="16323"/>
                    <a:pt x="8294" y="16323"/>
                    <a:pt x="188" y="16323"/>
                  </a:cubicBezTo>
                  <a:lnTo>
                    <a:pt x="188" y="24195"/>
                  </a:lnTo>
                  <a:cubicBezTo>
                    <a:pt x="5254" y="24195"/>
                    <a:pt x="20201" y="24195"/>
                    <a:pt x="33374" y="17592"/>
                  </a:cubicBezTo>
                  <a:lnTo>
                    <a:pt x="33374" y="149134"/>
                  </a:lnTo>
                  <a:cubicBezTo>
                    <a:pt x="33374" y="158276"/>
                    <a:pt x="32614" y="161324"/>
                    <a:pt x="9814" y="161324"/>
                  </a:cubicBezTo>
                  <a:lnTo>
                    <a:pt x="1708" y="161324"/>
                  </a:lnTo>
                  <a:lnTo>
                    <a:pt x="1708" y="169196"/>
                  </a:lnTo>
                  <a:cubicBezTo>
                    <a:pt x="10574" y="168434"/>
                    <a:pt x="32614" y="168434"/>
                    <a:pt x="42747" y="168434"/>
                  </a:cubicBezTo>
                  <a:cubicBezTo>
                    <a:pt x="52880" y="168434"/>
                    <a:pt x="74920" y="168434"/>
                    <a:pt x="83787" y="169196"/>
                  </a:cubicBezTo>
                  <a:lnTo>
                    <a:pt x="83787" y="161324"/>
                  </a:lnTo>
                  <a:lnTo>
                    <a:pt x="75680" y="161324"/>
                  </a:lnTo>
                  <a:cubicBezTo>
                    <a:pt x="52880" y="161324"/>
                    <a:pt x="52120" y="158530"/>
                    <a:pt x="52120" y="149134"/>
                  </a:cubicBezTo>
                  <a:lnTo>
                    <a:pt x="52120" y="6673"/>
                  </a:lnTo>
                  <a:close/>
                </a:path>
              </a:pathLst>
            </a:custGeom>
            <a:solidFill>
              <a:srgbClr val="000000"/>
            </a:solidFill>
            <a:ln w="25428"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75262883-F7BF-A902-92C7-358E8E63F73E}"/>
                </a:ext>
              </a:extLst>
            </p:cNvPr>
            <p:cNvSpPr/>
            <p:nvPr>
              <p:custDataLst>
                <p:tags r:id="rId175"/>
              </p:custDataLst>
            </p:nvPr>
          </p:nvSpPr>
          <p:spPr>
            <a:xfrm>
              <a:off x="7018500" y="4974738"/>
              <a:ext cx="720725" cy="722566"/>
            </a:xfrm>
            <a:custGeom>
              <a:avLst/>
              <a:gdLst>
                <a:gd name="connsiteX0" fmla="*/ 720725 w 720725"/>
                <a:gd name="connsiteY0" fmla="*/ 361333 h 722566"/>
                <a:gd name="connsiteX1" fmla="*/ 360362 w 720725"/>
                <a:gd name="connsiteY1" fmla="*/ 0 h 722566"/>
                <a:gd name="connsiteX2" fmla="*/ 0 w 720725"/>
                <a:gd name="connsiteY2" fmla="*/ 361333 h 722566"/>
                <a:gd name="connsiteX3" fmla="*/ 360362 w 720725"/>
                <a:gd name="connsiteY3" fmla="*/ 722567 h 722566"/>
                <a:gd name="connsiteX4" fmla="*/ 720725 w 720725"/>
                <a:gd name="connsiteY4" fmla="*/ 361333 h 722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5" h="722566">
                  <a:moveTo>
                    <a:pt x="720725" y="361333"/>
                  </a:moveTo>
                  <a:cubicBezTo>
                    <a:pt x="720725" y="161799"/>
                    <a:pt x="559415" y="0"/>
                    <a:pt x="360362" y="0"/>
                  </a:cubicBezTo>
                  <a:cubicBezTo>
                    <a:pt x="161309" y="0"/>
                    <a:pt x="0" y="161799"/>
                    <a:pt x="0" y="361333"/>
                  </a:cubicBezTo>
                  <a:cubicBezTo>
                    <a:pt x="0" y="560867"/>
                    <a:pt x="161309" y="722567"/>
                    <a:pt x="360362" y="722567"/>
                  </a:cubicBezTo>
                  <a:cubicBezTo>
                    <a:pt x="559415" y="722567"/>
                    <a:pt x="720725" y="560867"/>
                    <a:pt x="720725" y="361333"/>
                  </a:cubicBezTo>
                  <a:close/>
                </a:path>
              </a:pathLst>
            </a:custGeom>
            <a:solidFill>
              <a:srgbClr val="CCCCFF"/>
            </a:solidFill>
            <a:ln w="25428"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63646DA8-CD3C-0E94-7ED7-9C72B084BA7D}"/>
                </a:ext>
              </a:extLst>
            </p:cNvPr>
            <p:cNvSpPr/>
            <p:nvPr>
              <p:custDataLst>
                <p:tags r:id="rId176"/>
              </p:custDataLst>
            </p:nvPr>
          </p:nvSpPr>
          <p:spPr>
            <a:xfrm>
              <a:off x="7018500" y="4974738"/>
              <a:ext cx="720725" cy="722566"/>
            </a:xfrm>
            <a:custGeom>
              <a:avLst/>
              <a:gdLst>
                <a:gd name="connsiteX0" fmla="*/ 720725 w 720725"/>
                <a:gd name="connsiteY0" fmla="*/ 361333 h 722566"/>
                <a:gd name="connsiteX1" fmla="*/ 360362 w 720725"/>
                <a:gd name="connsiteY1" fmla="*/ 0 h 722566"/>
                <a:gd name="connsiteX2" fmla="*/ 0 w 720725"/>
                <a:gd name="connsiteY2" fmla="*/ 361333 h 722566"/>
                <a:gd name="connsiteX3" fmla="*/ 360362 w 720725"/>
                <a:gd name="connsiteY3" fmla="*/ 722567 h 722566"/>
                <a:gd name="connsiteX4" fmla="*/ 720725 w 720725"/>
                <a:gd name="connsiteY4" fmla="*/ 361333 h 722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5" h="722566">
                  <a:moveTo>
                    <a:pt x="720725" y="361333"/>
                  </a:moveTo>
                  <a:cubicBezTo>
                    <a:pt x="720725" y="161799"/>
                    <a:pt x="559415" y="0"/>
                    <a:pt x="360362" y="0"/>
                  </a:cubicBezTo>
                  <a:cubicBezTo>
                    <a:pt x="161309" y="0"/>
                    <a:pt x="0" y="161799"/>
                    <a:pt x="0" y="361333"/>
                  </a:cubicBezTo>
                  <a:cubicBezTo>
                    <a:pt x="0" y="560867"/>
                    <a:pt x="161309" y="722567"/>
                    <a:pt x="360362" y="722567"/>
                  </a:cubicBezTo>
                  <a:cubicBezTo>
                    <a:pt x="559415" y="722567"/>
                    <a:pt x="720725" y="560867"/>
                    <a:pt x="720725" y="361333"/>
                  </a:cubicBezTo>
                  <a:close/>
                </a:path>
              </a:pathLst>
            </a:custGeom>
            <a:noFill/>
            <a:ln w="10133" cap="flat">
              <a:solidFill>
                <a:srgbClr val="000000"/>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A4036082-F158-56CE-A8AF-72C1265A4696}"/>
                </a:ext>
              </a:extLst>
            </p:cNvPr>
            <p:cNvSpPr/>
            <p:nvPr>
              <p:custDataLst>
                <p:tags r:id="rId177"/>
              </p:custDataLst>
            </p:nvPr>
          </p:nvSpPr>
          <p:spPr>
            <a:xfrm>
              <a:off x="7328200" y="5248758"/>
              <a:ext cx="101078" cy="169125"/>
            </a:xfrm>
            <a:custGeom>
              <a:avLst/>
              <a:gdLst>
                <a:gd name="connsiteX0" fmla="*/ 19694 w 101078"/>
                <a:gd name="connsiteY0" fmla="*/ 149685 h 169125"/>
                <a:gd name="connsiteX1" fmla="*/ 46547 w 101078"/>
                <a:gd name="connsiteY1" fmla="*/ 123529 h 169125"/>
                <a:gd name="connsiteX2" fmla="*/ 101266 w 101078"/>
                <a:gd name="connsiteY2" fmla="*/ 49378 h 169125"/>
                <a:gd name="connsiteX3" fmla="*/ 47560 w 101078"/>
                <a:gd name="connsiteY3" fmla="*/ 113 h 169125"/>
                <a:gd name="connsiteX4" fmla="*/ 188 w 101078"/>
                <a:gd name="connsiteY4" fmla="*/ 46076 h 169125"/>
                <a:gd name="connsiteX5" fmla="*/ 13614 w 101078"/>
                <a:gd name="connsiteY5" fmla="*/ 60297 h 169125"/>
                <a:gd name="connsiteX6" fmla="*/ 26787 w 101078"/>
                <a:gd name="connsiteY6" fmla="*/ 46838 h 169125"/>
                <a:gd name="connsiteX7" fmla="*/ 13361 w 101078"/>
                <a:gd name="connsiteY7" fmla="*/ 33633 h 169125"/>
                <a:gd name="connsiteX8" fmla="*/ 10068 w 101078"/>
                <a:gd name="connsiteY8" fmla="*/ 33887 h 169125"/>
                <a:gd name="connsiteX9" fmla="*/ 44267 w 101078"/>
                <a:gd name="connsiteY9" fmla="*/ 7985 h 169125"/>
                <a:gd name="connsiteX10" fmla="*/ 78213 w 101078"/>
                <a:gd name="connsiteY10" fmla="*/ 49378 h 169125"/>
                <a:gd name="connsiteX11" fmla="*/ 51614 w 101078"/>
                <a:gd name="connsiteY11" fmla="*/ 105499 h 169125"/>
                <a:gd name="connsiteX12" fmla="*/ 2974 w 101078"/>
                <a:gd name="connsiteY12" fmla="*/ 159842 h 169125"/>
                <a:gd name="connsiteX13" fmla="*/ 188 w 101078"/>
                <a:gd name="connsiteY13" fmla="*/ 169238 h 169125"/>
                <a:gd name="connsiteX14" fmla="*/ 94173 w 101078"/>
                <a:gd name="connsiteY14" fmla="*/ 169238 h 169125"/>
                <a:gd name="connsiteX15" fmla="*/ 101266 w 101078"/>
                <a:gd name="connsiteY15" fmla="*/ 125052 h 169125"/>
                <a:gd name="connsiteX16" fmla="*/ 94933 w 101078"/>
                <a:gd name="connsiteY16" fmla="*/ 125052 h 169125"/>
                <a:gd name="connsiteX17" fmla="*/ 89360 w 101078"/>
                <a:gd name="connsiteY17" fmla="*/ 147653 h 169125"/>
                <a:gd name="connsiteX18" fmla="*/ 65294 w 101078"/>
                <a:gd name="connsiteY18" fmla="*/ 149685 h 169125"/>
                <a:gd name="connsiteX19" fmla="*/ 19694 w 101078"/>
                <a:gd name="connsiteY19" fmla="*/ 149685 h 16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1078" h="169125">
                  <a:moveTo>
                    <a:pt x="19694" y="149685"/>
                  </a:moveTo>
                  <a:lnTo>
                    <a:pt x="46547" y="123529"/>
                  </a:lnTo>
                  <a:cubicBezTo>
                    <a:pt x="86067" y="88485"/>
                    <a:pt x="101266" y="74772"/>
                    <a:pt x="101266" y="49378"/>
                  </a:cubicBezTo>
                  <a:cubicBezTo>
                    <a:pt x="101266" y="20428"/>
                    <a:pt x="78467" y="113"/>
                    <a:pt x="47560" y="113"/>
                  </a:cubicBezTo>
                  <a:cubicBezTo>
                    <a:pt x="18934" y="113"/>
                    <a:pt x="188" y="23476"/>
                    <a:pt x="188" y="46076"/>
                  </a:cubicBezTo>
                  <a:cubicBezTo>
                    <a:pt x="188" y="60297"/>
                    <a:pt x="12854" y="60297"/>
                    <a:pt x="13614" y="60297"/>
                  </a:cubicBezTo>
                  <a:cubicBezTo>
                    <a:pt x="17921" y="60297"/>
                    <a:pt x="26787" y="57250"/>
                    <a:pt x="26787" y="46838"/>
                  </a:cubicBezTo>
                  <a:cubicBezTo>
                    <a:pt x="26787" y="40236"/>
                    <a:pt x="22228" y="33633"/>
                    <a:pt x="13361" y="33633"/>
                  </a:cubicBezTo>
                  <a:cubicBezTo>
                    <a:pt x="11334" y="33633"/>
                    <a:pt x="10828" y="33633"/>
                    <a:pt x="10068" y="33887"/>
                  </a:cubicBezTo>
                  <a:cubicBezTo>
                    <a:pt x="15894" y="17381"/>
                    <a:pt x="29574" y="7985"/>
                    <a:pt x="44267" y="7985"/>
                  </a:cubicBezTo>
                  <a:cubicBezTo>
                    <a:pt x="67320" y="7985"/>
                    <a:pt x="78213" y="28554"/>
                    <a:pt x="78213" y="49378"/>
                  </a:cubicBezTo>
                  <a:cubicBezTo>
                    <a:pt x="78213" y="69693"/>
                    <a:pt x="65547" y="89754"/>
                    <a:pt x="51614" y="105499"/>
                  </a:cubicBezTo>
                  <a:lnTo>
                    <a:pt x="2974" y="159842"/>
                  </a:lnTo>
                  <a:cubicBezTo>
                    <a:pt x="188" y="162636"/>
                    <a:pt x="188" y="163144"/>
                    <a:pt x="188" y="169238"/>
                  </a:cubicBezTo>
                  <a:lnTo>
                    <a:pt x="94173" y="169238"/>
                  </a:lnTo>
                  <a:lnTo>
                    <a:pt x="101266" y="125052"/>
                  </a:lnTo>
                  <a:lnTo>
                    <a:pt x="94933" y="125052"/>
                  </a:lnTo>
                  <a:cubicBezTo>
                    <a:pt x="93666" y="132671"/>
                    <a:pt x="91893" y="143844"/>
                    <a:pt x="89360" y="147653"/>
                  </a:cubicBezTo>
                  <a:cubicBezTo>
                    <a:pt x="87587" y="149685"/>
                    <a:pt x="70867" y="149685"/>
                    <a:pt x="65294" y="149685"/>
                  </a:cubicBezTo>
                  <a:lnTo>
                    <a:pt x="19694" y="149685"/>
                  </a:lnTo>
                  <a:close/>
                </a:path>
              </a:pathLst>
            </a:custGeom>
            <a:solidFill>
              <a:srgbClr val="000000"/>
            </a:solidFill>
            <a:ln w="25428"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9C7ED515-3D33-1C52-1202-95FD1EA42E61}"/>
                </a:ext>
              </a:extLst>
            </p:cNvPr>
            <p:cNvSpPr/>
            <p:nvPr>
              <p:custDataLst>
                <p:tags r:id="rId178"/>
              </p:custDataLst>
            </p:nvPr>
          </p:nvSpPr>
          <p:spPr>
            <a:xfrm>
              <a:off x="7018500" y="6781103"/>
              <a:ext cx="720725" cy="722569"/>
            </a:xfrm>
            <a:custGeom>
              <a:avLst/>
              <a:gdLst>
                <a:gd name="connsiteX0" fmla="*/ 720725 w 720725"/>
                <a:gd name="connsiteY0" fmla="*/ 361333 h 722569"/>
                <a:gd name="connsiteX1" fmla="*/ 360362 w 720725"/>
                <a:gd name="connsiteY1" fmla="*/ 0 h 722569"/>
                <a:gd name="connsiteX2" fmla="*/ 0 w 720725"/>
                <a:gd name="connsiteY2" fmla="*/ 361333 h 722569"/>
                <a:gd name="connsiteX3" fmla="*/ 360362 w 720725"/>
                <a:gd name="connsiteY3" fmla="*/ 722569 h 722569"/>
                <a:gd name="connsiteX4" fmla="*/ 720725 w 720725"/>
                <a:gd name="connsiteY4" fmla="*/ 361333 h 722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5" h="722569">
                  <a:moveTo>
                    <a:pt x="720725" y="361333"/>
                  </a:moveTo>
                  <a:cubicBezTo>
                    <a:pt x="720725" y="161802"/>
                    <a:pt x="559415" y="0"/>
                    <a:pt x="360362" y="0"/>
                  </a:cubicBezTo>
                  <a:cubicBezTo>
                    <a:pt x="161309" y="0"/>
                    <a:pt x="0" y="161802"/>
                    <a:pt x="0" y="361333"/>
                  </a:cubicBezTo>
                  <a:cubicBezTo>
                    <a:pt x="0" y="560864"/>
                    <a:pt x="161309" y="722569"/>
                    <a:pt x="360362" y="722569"/>
                  </a:cubicBezTo>
                  <a:cubicBezTo>
                    <a:pt x="559415" y="722569"/>
                    <a:pt x="720725" y="560864"/>
                    <a:pt x="720725" y="361333"/>
                  </a:cubicBezTo>
                  <a:close/>
                </a:path>
              </a:pathLst>
            </a:custGeom>
            <a:solidFill>
              <a:srgbClr val="CCCCFF"/>
            </a:solidFill>
            <a:ln w="25428"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08B474BD-D4C5-F8BB-796D-90C77E5F3DF8}"/>
                </a:ext>
              </a:extLst>
            </p:cNvPr>
            <p:cNvSpPr/>
            <p:nvPr>
              <p:custDataLst>
                <p:tags r:id="rId179"/>
              </p:custDataLst>
            </p:nvPr>
          </p:nvSpPr>
          <p:spPr>
            <a:xfrm>
              <a:off x="7018500" y="6781103"/>
              <a:ext cx="720725" cy="722569"/>
            </a:xfrm>
            <a:custGeom>
              <a:avLst/>
              <a:gdLst>
                <a:gd name="connsiteX0" fmla="*/ 720725 w 720725"/>
                <a:gd name="connsiteY0" fmla="*/ 361333 h 722569"/>
                <a:gd name="connsiteX1" fmla="*/ 360362 w 720725"/>
                <a:gd name="connsiteY1" fmla="*/ 0 h 722569"/>
                <a:gd name="connsiteX2" fmla="*/ 0 w 720725"/>
                <a:gd name="connsiteY2" fmla="*/ 361333 h 722569"/>
                <a:gd name="connsiteX3" fmla="*/ 360362 w 720725"/>
                <a:gd name="connsiteY3" fmla="*/ 722569 h 722569"/>
                <a:gd name="connsiteX4" fmla="*/ 720725 w 720725"/>
                <a:gd name="connsiteY4" fmla="*/ 361333 h 722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5" h="722569">
                  <a:moveTo>
                    <a:pt x="720725" y="361333"/>
                  </a:moveTo>
                  <a:cubicBezTo>
                    <a:pt x="720725" y="161802"/>
                    <a:pt x="559415" y="0"/>
                    <a:pt x="360362" y="0"/>
                  </a:cubicBezTo>
                  <a:cubicBezTo>
                    <a:pt x="161309" y="0"/>
                    <a:pt x="0" y="161802"/>
                    <a:pt x="0" y="361333"/>
                  </a:cubicBezTo>
                  <a:cubicBezTo>
                    <a:pt x="0" y="560864"/>
                    <a:pt x="161309" y="722569"/>
                    <a:pt x="360362" y="722569"/>
                  </a:cubicBezTo>
                  <a:cubicBezTo>
                    <a:pt x="559415" y="722569"/>
                    <a:pt x="720725" y="560864"/>
                    <a:pt x="720725" y="361333"/>
                  </a:cubicBezTo>
                  <a:close/>
                </a:path>
              </a:pathLst>
            </a:custGeom>
            <a:noFill/>
            <a:ln w="10133" cap="flat">
              <a:solidFill>
                <a:srgbClr val="000000"/>
              </a:solid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14788D9D-9CFF-22B5-69FC-3E06D30E5B22}"/>
                </a:ext>
              </a:extLst>
            </p:cNvPr>
            <p:cNvSpPr/>
            <p:nvPr>
              <p:custDataLst>
                <p:tags r:id="rId180"/>
              </p:custDataLst>
            </p:nvPr>
          </p:nvSpPr>
          <p:spPr>
            <a:xfrm>
              <a:off x="7281430" y="7084829"/>
              <a:ext cx="197850" cy="112242"/>
            </a:xfrm>
            <a:custGeom>
              <a:avLst/>
              <a:gdLst>
                <a:gd name="connsiteX0" fmla="*/ 19946 w 197850"/>
                <a:gd name="connsiteY0" fmla="*/ 25069 h 112242"/>
                <a:gd name="connsiteX1" fmla="*/ 19946 w 197850"/>
                <a:gd name="connsiteY1" fmla="*/ 93126 h 112242"/>
                <a:gd name="connsiteX2" fmla="*/ 186 w 197850"/>
                <a:gd name="connsiteY2" fmla="*/ 104553 h 112242"/>
                <a:gd name="connsiteX3" fmla="*/ 186 w 197850"/>
                <a:gd name="connsiteY3" fmla="*/ 112425 h 112242"/>
                <a:gd name="connsiteX4" fmla="*/ 28812 w 197850"/>
                <a:gd name="connsiteY4" fmla="*/ 111663 h 112242"/>
                <a:gd name="connsiteX5" fmla="*/ 57185 w 197850"/>
                <a:gd name="connsiteY5" fmla="*/ 112425 h 112242"/>
                <a:gd name="connsiteX6" fmla="*/ 57185 w 197850"/>
                <a:gd name="connsiteY6" fmla="*/ 104553 h 112242"/>
                <a:gd name="connsiteX7" fmla="*/ 37426 w 197850"/>
                <a:gd name="connsiteY7" fmla="*/ 93126 h 112242"/>
                <a:gd name="connsiteX8" fmla="*/ 37426 w 197850"/>
                <a:gd name="connsiteY8" fmla="*/ 46400 h 112242"/>
                <a:gd name="connsiteX9" fmla="*/ 71625 w 197850"/>
                <a:gd name="connsiteY9" fmla="*/ 5769 h 112242"/>
                <a:gd name="connsiteX10" fmla="*/ 90372 w 197850"/>
                <a:gd name="connsiteY10" fmla="*/ 33957 h 112242"/>
                <a:gd name="connsiteX11" fmla="*/ 90372 w 197850"/>
                <a:gd name="connsiteY11" fmla="*/ 93126 h 112242"/>
                <a:gd name="connsiteX12" fmla="*/ 70612 w 197850"/>
                <a:gd name="connsiteY12" fmla="*/ 104553 h 112242"/>
                <a:gd name="connsiteX13" fmla="*/ 70612 w 197850"/>
                <a:gd name="connsiteY13" fmla="*/ 112425 h 112242"/>
                <a:gd name="connsiteX14" fmla="*/ 99238 w 197850"/>
                <a:gd name="connsiteY14" fmla="*/ 111663 h 112242"/>
                <a:gd name="connsiteX15" fmla="*/ 127611 w 197850"/>
                <a:gd name="connsiteY15" fmla="*/ 112425 h 112242"/>
                <a:gd name="connsiteX16" fmla="*/ 127611 w 197850"/>
                <a:gd name="connsiteY16" fmla="*/ 104553 h 112242"/>
                <a:gd name="connsiteX17" fmla="*/ 107851 w 197850"/>
                <a:gd name="connsiteY17" fmla="*/ 93126 h 112242"/>
                <a:gd name="connsiteX18" fmla="*/ 107851 w 197850"/>
                <a:gd name="connsiteY18" fmla="*/ 46400 h 112242"/>
                <a:gd name="connsiteX19" fmla="*/ 142051 w 197850"/>
                <a:gd name="connsiteY19" fmla="*/ 5769 h 112242"/>
                <a:gd name="connsiteX20" fmla="*/ 160797 w 197850"/>
                <a:gd name="connsiteY20" fmla="*/ 33957 h 112242"/>
                <a:gd name="connsiteX21" fmla="*/ 160797 w 197850"/>
                <a:gd name="connsiteY21" fmla="*/ 93126 h 112242"/>
                <a:gd name="connsiteX22" fmla="*/ 141038 w 197850"/>
                <a:gd name="connsiteY22" fmla="*/ 104553 h 112242"/>
                <a:gd name="connsiteX23" fmla="*/ 141038 w 197850"/>
                <a:gd name="connsiteY23" fmla="*/ 112425 h 112242"/>
                <a:gd name="connsiteX24" fmla="*/ 169664 w 197850"/>
                <a:gd name="connsiteY24" fmla="*/ 111663 h 112242"/>
                <a:gd name="connsiteX25" fmla="*/ 198037 w 197850"/>
                <a:gd name="connsiteY25" fmla="*/ 112425 h 112242"/>
                <a:gd name="connsiteX26" fmla="*/ 198037 w 197850"/>
                <a:gd name="connsiteY26" fmla="*/ 104553 h 112242"/>
                <a:gd name="connsiteX27" fmla="*/ 178277 w 197850"/>
                <a:gd name="connsiteY27" fmla="*/ 96935 h 112242"/>
                <a:gd name="connsiteX28" fmla="*/ 178277 w 197850"/>
                <a:gd name="connsiteY28" fmla="*/ 48432 h 112242"/>
                <a:gd name="connsiteX29" fmla="*/ 170424 w 197850"/>
                <a:gd name="connsiteY29" fmla="*/ 9579 h 112242"/>
                <a:gd name="connsiteX30" fmla="*/ 143824 w 197850"/>
                <a:gd name="connsiteY30" fmla="*/ 183 h 112242"/>
                <a:gd name="connsiteX31" fmla="*/ 107091 w 197850"/>
                <a:gd name="connsiteY31" fmla="*/ 25069 h 112242"/>
                <a:gd name="connsiteX32" fmla="*/ 73398 w 197850"/>
                <a:gd name="connsiteY32" fmla="*/ 183 h 112242"/>
                <a:gd name="connsiteX33" fmla="*/ 35906 w 197850"/>
                <a:gd name="connsiteY33" fmla="*/ 26847 h 112242"/>
                <a:gd name="connsiteX34" fmla="*/ 35906 w 197850"/>
                <a:gd name="connsiteY34" fmla="*/ 183 h 112242"/>
                <a:gd name="connsiteX35" fmla="*/ 186 w 197850"/>
                <a:gd name="connsiteY35" fmla="*/ 2976 h 112242"/>
                <a:gd name="connsiteX36" fmla="*/ 186 w 197850"/>
                <a:gd name="connsiteY36" fmla="*/ 10848 h 112242"/>
                <a:gd name="connsiteX37" fmla="*/ 19946 w 197850"/>
                <a:gd name="connsiteY37" fmla="*/ 25069 h 11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7850" h="112242">
                  <a:moveTo>
                    <a:pt x="19946" y="25069"/>
                  </a:moveTo>
                  <a:lnTo>
                    <a:pt x="19946" y="93126"/>
                  </a:lnTo>
                  <a:cubicBezTo>
                    <a:pt x="19946" y="104553"/>
                    <a:pt x="17159" y="104553"/>
                    <a:pt x="186" y="104553"/>
                  </a:cubicBezTo>
                  <a:lnTo>
                    <a:pt x="186" y="112425"/>
                  </a:lnTo>
                  <a:cubicBezTo>
                    <a:pt x="9053" y="112171"/>
                    <a:pt x="21973" y="111663"/>
                    <a:pt x="28812" y="111663"/>
                  </a:cubicBezTo>
                  <a:cubicBezTo>
                    <a:pt x="35399" y="111663"/>
                    <a:pt x="48572" y="112171"/>
                    <a:pt x="57185" y="112425"/>
                  </a:cubicBezTo>
                  <a:lnTo>
                    <a:pt x="57185" y="104553"/>
                  </a:lnTo>
                  <a:cubicBezTo>
                    <a:pt x="40212" y="104553"/>
                    <a:pt x="37426" y="104553"/>
                    <a:pt x="37426" y="93126"/>
                  </a:cubicBezTo>
                  <a:lnTo>
                    <a:pt x="37426" y="46400"/>
                  </a:lnTo>
                  <a:cubicBezTo>
                    <a:pt x="37426" y="19990"/>
                    <a:pt x="55412" y="5769"/>
                    <a:pt x="71625" y="5769"/>
                  </a:cubicBezTo>
                  <a:cubicBezTo>
                    <a:pt x="87585" y="5769"/>
                    <a:pt x="90372" y="19482"/>
                    <a:pt x="90372" y="33957"/>
                  </a:cubicBezTo>
                  <a:lnTo>
                    <a:pt x="90372" y="93126"/>
                  </a:lnTo>
                  <a:cubicBezTo>
                    <a:pt x="90372" y="104553"/>
                    <a:pt x="87585" y="104553"/>
                    <a:pt x="70612" y="104553"/>
                  </a:cubicBezTo>
                  <a:lnTo>
                    <a:pt x="70612" y="112425"/>
                  </a:lnTo>
                  <a:cubicBezTo>
                    <a:pt x="79478" y="112171"/>
                    <a:pt x="92398" y="111663"/>
                    <a:pt x="99238" y="111663"/>
                  </a:cubicBezTo>
                  <a:cubicBezTo>
                    <a:pt x="105825" y="111663"/>
                    <a:pt x="118998" y="112171"/>
                    <a:pt x="127611" y="112425"/>
                  </a:cubicBezTo>
                  <a:lnTo>
                    <a:pt x="127611" y="104553"/>
                  </a:lnTo>
                  <a:cubicBezTo>
                    <a:pt x="110638" y="104553"/>
                    <a:pt x="107851" y="104553"/>
                    <a:pt x="107851" y="93126"/>
                  </a:cubicBezTo>
                  <a:lnTo>
                    <a:pt x="107851" y="46400"/>
                  </a:lnTo>
                  <a:cubicBezTo>
                    <a:pt x="107851" y="19990"/>
                    <a:pt x="125838" y="5769"/>
                    <a:pt x="142051" y="5769"/>
                  </a:cubicBezTo>
                  <a:cubicBezTo>
                    <a:pt x="158011" y="5769"/>
                    <a:pt x="160797" y="19482"/>
                    <a:pt x="160797" y="33957"/>
                  </a:cubicBezTo>
                  <a:lnTo>
                    <a:pt x="160797" y="93126"/>
                  </a:lnTo>
                  <a:cubicBezTo>
                    <a:pt x="160797" y="104553"/>
                    <a:pt x="158011" y="104553"/>
                    <a:pt x="141038" y="104553"/>
                  </a:cubicBezTo>
                  <a:lnTo>
                    <a:pt x="141038" y="112425"/>
                  </a:lnTo>
                  <a:cubicBezTo>
                    <a:pt x="149904" y="112171"/>
                    <a:pt x="162824" y="111663"/>
                    <a:pt x="169664" y="111663"/>
                  </a:cubicBezTo>
                  <a:cubicBezTo>
                    <a:pt x="176250" y="111663"/>
                    <a:pt x="189424" y="112171"/>
                    <a:pt x="198037" y="112425"/>
                  </a:cubicBezTo>
                  <a:lnTo>
                    <a:pt x="198037" y="104553"/>
                  </a:lnTo>
                  <a:cubicBezTo>
                    <a:pt x="184864" y="104553"/>
                    <a:pt x="178530" y="104553"/>
                    <a:pt x="178277" y="96935"/>
                  </a:cubicBezTo>
                  <a:lnTo>
                    <a:pt x="178277" y="48432"/>
                  </a:lnTo>
                  <a:cubicBezTo>
                    <a:pt x="178277" y="26593"/>
                    <a:pt x="178277" y="18720"/>
                    <a:pt x="170424" y="9579"/>
                  </a:cubicBezTo>
                  <a:cubicBezTo>
                    <a:pt x="166877" y="5262"/>
                    <a:pt x="158517" y="183"/>
                    <a:pt x="143824" y="183"/>
                  </a:cubicBezTo>
                  <a:cubicBezTo>
                    <a:pt x="122544" y="183"/>
                    <a:pt x="111398" y="15419"/>
                    <a:pt x="107091" y="25069"/>
                  </a:cubicBezTo>
                  <a:cubicBezTo>
                    <a:pt x="103545" y="2976"/>
                    <a:pt x="84798" y="183"/>
                    <a:pt x="73398" y="183"/>
                  </a:cubicBezTo>
                  <a:cubicBezTo>
                    <a:pt x="54905" y="183"/>
                    <a:pt x="42999" y="11102"/>
                    <a:pt x="35906" y="26847"/>
                  </a:cubicBezTo>
                  <a:lnTo>
                    <a:pt x="35906" y="183"/>
                  </a:lnTo>
                  <a:lnTo>
                    <a:pt x="186" y="2976"/>
                  </a:lnTo>
                  <a:lnTo>
                    <a:pt x="186" y="10848"/>
                  </a:lnTo>
                  <a:cubicBezTo>
                    <a:pt x="17919" y="10848"/>
                    <a:pt x="19946" y="12626"/>
                    <a:pt x="19946" y="25069"/>
                  </a:cubicBezTo>
                  <a:close/>
                </a:path>
              </a:pathLst>
            </a:custGeom>
            <a:solidFill>
              <a:srgbClr val="000000"/>
            </a:solidFill>
            <a:ln w="25428"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25EAF185-AE88-E97F-707E-39DE117D6468}"/>
                </a:ext>
              </a:extLst>
            </p:cNvPr>
            <p:cNvSpPr/>
            <p:nvPr>
              <p:custDataLst>
                <p:tags r:id="rId181"/>
              </p:custDataLst>
            </p:nvPr>
          </p:nvSpPr>
          <p:spPr>
            <a:xfrm>
              <a:off x="5937216" y="4547193"/>
              <a:ext cx="1147437" cy="1150111"/>
            </a:xfrm>
            <a:custGeom>
              <a:avLst/>
              <a:gdLst>
                <a:gd name="connsiteX0" fmla="*/ 0 w 1147437"/>
                <a:gd name="connsiteY0" fmla="*/ 1150112 h 1150111"/>
                <a:gd name="connsiteX1" fmla="*/ 1147437 w 1147437"/>
                <a:gd name="connsiteY1" fmla="*/ 0 h 1150111"/>
              </a:gdLst>
              <a:ahLst/>
              <a:cxnLst>
                <a:cxn ang="0">
                  <a:pos x="connsiteX0" y="connsiteY0"/>
                </a:cxn>
                <a:cxn ang="0">
                  <a:pos x="connsiteX1" y="connsiteY1"/>
                </a:cxn>
              </a:cxnLst>
              <a:rect l="l" t="t" r="r" b="b"/>
              <a:pathLst>
                <a:path w="1147437" h="1150111">
                  <a:moveTo>
                    <a:pt x="0" y="1150112"/>
                  </a:moveTo>
                  <a:lnTo>
                    <a:pt x="1147437" y="0"/>
                  </a:lnTo>
                </a:path>
              </a:pathLst>
            </a:custGeom>
            <a:noFill/>
            <a:ln w="10133" cap="flat">
              <a:solidFill>
                <a:srgbClr val="000000"/>
              </a:solid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51AE6D3A-CDD1-03F9-DC95-E8629DCC35D3}"/>
                </a:ext>
              </a:extLst>
            </p:cNvPr>
            <p:cNvSpPr/>
            <p:nvPr>
              <p:custDataLst>
                <p:tags r:id="rId182"/>
              </p:custDataLst>
            </p:nvPr>
          </p:nvSpPr>
          <p:spPr>
            <a:xfrm>
              <a:off x="7034489" y="4511249"/>
              <a:ext cx="85918" cy="86225"/>
            </a:xfrm>
            <a:custGeom>
              <a:avLst/>
              <a:gdLst>
                <a:gd name="connsiteX0" fmla="*/ 85919 w 85918"/>
                <a:gd name="connsiteY0" fmla="*/ 0 h 86225"/>
                <a:gd name="connsiteX1" fmla="*/ 0 w 85918"/>
                <a:gd name="connsiteY1" fmla="*/ 28775 h 86225"/>
                <a:gd name="connsiteX2" fmla="*/ 50161 w 85918"/>
                <a:gd name="connsiteY2" fmla="*/ 35944 h 86225"/>
                <a:gd name="connsiteX3" fmla="*/ 57312 w 85918"/>
                <a:gd name="connsiteY3" fmla="*/ 86226 h 86225"/>
              </a:gdLst>
              <a:ahLst/>
              <a:cxnLst>
                <a:cxn ang="0">
                  <a:pos x="connsiteX0" y="connsiteY0"/>
                </a:cxn>
                <a:cxn ang="0">
                  <a:pos x="connsiteX1" y="connsiteY1"/>
                </a:cxn>
                <a:cxn ang="0">
                  <a:pos x="connsiteX2" y="connsiteY2"/>
                </a:cxn>
                <a:cxn ang="0">
                  <a:pos x="connsiteX3" y="connsiteY3"/>
                </a:cxn>
              </a:cxnLst>
              <a:rect l="l" t="t" r="r" b="b"/>
              <a:pathLst>
                <a:path w="85918" h="86225">
                  <a:moveTo>
                    <a:pt x="85919" y="0"/>
                  </a:moveTo>
                  <a:lnTo>
                    <a:pt x="0" y="28775"/>
                  </a:lnTo>
                  <a:lnTo>
                    <a:pt x="50161" y="35944"/>
                  </a:lnTo>
                  <a:lnTo>
                    <a:pt x="57312" y="86226"/>
                  </a:lnTo>
                </a:path>
              </a:pathLst>
            </a:custGeom>
            <a:solidFill>
              <a:srgbClr val="000000"/>
            </a:solidFill>
            <a:ln w="25428"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BEA2B638-C736-BBAC-06D3-83A9627983EA}"/>
                </a:ext>
              </a:extLst>
            </p:cNvPr>
            <p:cNvSpPr/>
            <p:nvPr>
              <p:custDataLst>
                <p:tags r:id="rId183"/>
              </p:custDataLst>
            </p:nvPr>
          </p:nvSpPr>
          <p:spPr>
            <a:xfrm>
              <a:off x="5937216" y="5437233"/>
              <a:ext cx="1037977" cy="260071"/>
            </a:xfrm>
            <a:custGeom>
              <a:avLst/>
              <a:gdLst>
                <a:gd name="connsiteX0" fmla="*/ 0 w 1037977"/>
                <a:gd name="connsiteY0" fmla="*/ 260071 h 260071"/>
                <a:gd name="connsiteX1" fmla="*/ 1037978 w 1037977"/>
                <a:gd name="connsiteY1" fmla="*/ 0 h 260071"/>
              </a:gdLst>
              <a:ahLst/>
              <a:cxnLst>
                <a:cxn ang="0">
                  <a:pos x="connsiteX0" y="connsiteY0"/>
                </a:cxn>
                <a:cxn ang="0">
                  <a:pos x="connsiteX1" y="connsiteY1"/>
                </a:cxn>
              </a:cxnLst>
              <a:rect l="l" t="t" r="r" b="b"/>
              <a:pathLst>
                <a:path w="1037977" h="260071">
                  <a:moveTo>
                    <a:pt x="0" y="260071"/>
                  </a:moveTo>
                  <a:lnTo>
                    <a:pt x="1037978" y="0"/>
                  </a:lnTo>
                </a:path>
              </a:pathLst>
            </a:custGeom>
            <a:noFill/>
            <a:ln w="10133" cap="flat">
              <a:solidFill>
                <a:srgbClr val="000000"/>
              </a:solid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CF564314-13E2-3B3D-1E02-E266F6B4CFE8}"/>
                </a:ext>
              </a:extLst>
            </p:cNvPr>
            <p:cNvSpPr/>
            <p:nvPr>
              <p:custDataLst>
                <p:tags r:id="rId184"/>
              </p:custDataLst>
            </p:nvPr>
          </p:nvSpPr>
          <p:spPr>
            <a:xfrm>
              <a:off x="6935870" y="5405160"/>
              <a:ext cx="88501" cy="78857"/>
            </a:xfrm>
            <a:custGeom>
              <a:avLst/>
              <a:gdLst>
                <a:gd name="connsiteX0" fmla="*/ 88502 w 88501"/>
                <a:gd name="connsiteY0" fmla="*/ 19714 h 78857"/>
                <a:gd name="connsiteX1" fmla="*/ 0 w 88501"/>
                <a:gd name="connsiteY1" fmla="*/ 0 h 78857"/>
                <a:gd name="connsiteX2" fmla="*/ 39334 w 88501"/>
                <a:gd name="connsiteY2" fmla="*/ 32061 h 78857"/>
                <a:gd name="connsiteX3" fmla="*/ 19667 w 88501"/>
                <a:gd name="connsiteY3" fmla="*/ 78858 h 78857"/>
              </a:gdLst>
              <a:ahLst/>
              <a:cxnLst>
                <a:cxn ang="0">
                  <a:pos x="connsiteX0" y="connsiteY0"/>
                </a:cxn>
                <a:cxn ang="0">
                  <a:pos x="connsiteX1" y="connsiteY1"/>
                </a:cxn>
                <a:cxn ang="0">
                  <a:pos x="connsiteX2" y="connsiteY2"/>
                </a:cxn>
                <a:cxn ang="0">
                  <a:pos x="connsiteX3" y="connsiteY3"/>
                </a:cxn>
              </a:cxnLst>
              <a:rect l="l" t="t" r="r" b="b"/>
              <a:pathLst>
                <a:path w="88501" h="78857">
                  <a:moveTo>
                    <a:pt x="88502" y="19714"/>
                  </a:moveTo>
                  <a:lnTo>
                    <a:pt x="0" y="0"/>
                  </a:lnTo>
                  <a:lnTo>
                    <a:pt x="39334" y="32061"/>
                  </a:lnTo>
                  <a:lnTo>
                    <a:pt x="19667" y="78858"/>
                  </a:lnTo>
                </a:path>
              </a:pathLst>
            </a:custGeom>
            <a:solidFill>
              <a:srgbClr val="000000"/>
            </a:solidFill>
            <a:ln w="25428"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947B1893-5086-3876-181C-AA6AE3CD68B1}"/>
                </a:ext>
              </a:extLst>
            </p:cNvPr>
            <p:cNvSpPr/>
            <p:nvPr>
              <p:custDataLst>
                <p:tags r:id="rId185"/>
              </p:custDataLst>
            </p:nvPr>
          </p:nvSpPr>
          <p:spPr>
            <a:xfrm>
              <a:off x="5937216" y="5697305"/>
              <a:ext cx="1147437" cy="1150116"/>
            </a:xfrm>
            <a:custGeom>
              <a:avLst/>
              <a:gdLst>
                <a:gd name="connsiteX0" fmla="*/ 0 w 1147437"/>
                <a:gd name="connsiteY0" fmla="*/ 0 h 1150116"/>
                <a:gd name="connsiteX1" fmla="*/ 1147437 w 1147437"/>
                <a:gd name="connsiteY1" fmla="*/ 1150116 h 1150116"/>
              </a:gdLst>
              <a:ahLst/>
              <a:cxnLst>
                <a:cxn ang="0">
                  <a:pos x="connsiteX0" y="connsiteY0"/>
                </a:cxn>
                <a:cxn ang="0">
                  <a:pos x="connsiteX1" y="connsiteY1"/>
                </a:cxn>
              </a:cxnLst>
              <a:rect l="l" t="t" r="r" b="b"/>
              <a:pathLst>
                <a:path w="1147437" h="1150116">
                  <a:moveTo>
                    <a:pt x="0" y="0"/>
                  </a:moveTo>
                  <a:lnTo>
                    <a:pt x="1147437" y="1150116"/>
                  </a:lnTo>
                </a:path>
              </a:pathLst>
            </a:custGeom>
            <a:noFill/>
            <a:ln w="10133" cap="flat">
              <a:solidFill>
                <a:srgbClr val="000000"/>
              </a:solid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94FD17B0-ECE7-E0EC-00A5-E704F41E93CB}"/>
                </a:ext>
              </a:extLst>
            </p:cNvPr>
            <p:cNvSpPr/>
            <p:nvPr>
              <p:custDataLst>
                <p:tags r:id="rId186"/>
              </p:custDataLst>
            </p:nvPr>
          </p:nvSpPr>
          <p:spPr>
            <a:xfrm>
              <a:off x="7034490" y="6797138"/>
              <a:ext cx="85918" cy="86225"/>
            </a:xfrm>
            <a:custGeom>
              <a:avLst/>
              <a:gdLst>
                <a:gd name="connsiteX0" fmla="*/ 85918 w 85918"/>
                <a:gd name="connsiteY0" fmla="*/ 86226 h 86225"/>
                <a:gd name="connsiteX1" fmla="*/ 57312 w 85918"/>
                <a:gd name="connsiteY1" fmla="*/ 0 h 86225"/>
                <a:gd name="connsiteX2" fmla="*/ 50160 w 85918"/>
                <a:gd name="connsiteY2" fmla="*/ 50282 h 86225"/>
                <a:gd name="connsiteX3" fmla="*/ 0 w 85918"/>
                <a:gd name="connsiteY3" fmla="*/ 57550 h 86225"/>
              </a:gdLst>
              <a:ahLst/>
              <a:cxnLst>
                <a:cxn ang="0">
                  <a:pos x="connsiteX0" y="connsiteY0"/>
                </a:cxn>
                <a:cxn ang="0">
                  <a:pos x="connsiteX1" y="connsiteY1"/>
                </a:cxn>
                <a:cxn ang="0">
                  <a:pos x="connsiteX2" y="connsiteY2"/>
                </a:cxn>
                <a:cxn ang="0">
                  <a:pos x="connsiteX3" y="connsiteY3"/>
                </a:cxn>
              </a:cxnLst>
              <a:rect l="l" t="t" r="r" b="b"/>
              <a:pathLst>
                <a:path w="85918" h="86225">
                  <a:moveTo>
                    <a:pt x="85918" y="86226"/>
                  </a:moveTo>
                  <a:lnTo>
                    <a:pt x="57312" y="0"/>
                  </a:lnTo>
                  <a:lnTo>
                    <a:pt x="50160" y="50282"/>
                  </a:lnTo>
                  <a:lnTo>
                    <a:pt x="0" y="57550"/>
                  </a:lnTo>
                </a:path>
              </a:pathLst>
            </a:custGeom>
            <a:solidFill>
              <a:srgbClr val="000000"/>
            </a:solidFill>
            <a:ln w="25428"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DBAB0733-490B-42F6-6249-FBF177EFBCED}"/>
                </a:ext>
              </a:extLst>
            </p:cNvPr>
            <p:cNvSpPr/>
            <p:nvPr>
              <p:custDataLst>
                <p:tags r:id="rId187"/>
              </p:custDataLst>
            </p:nvPr>
          </p:nvSpPr>
          <p:spPr>
            <a:xfrm>
              <a:off x="7637313" y="4511248"/>
              <a:ext cx="1147337" cy="1150210"/>
            </a:xfrm>
            <a:custGeom>
              <a:avLst/>
              <a:gdLst>
                <a:gd name="connsiteX0" fmla="*/ 0 w 1147337"/>
                <a:gd name="connsiteY0" fmla="*/ 0 h 1150210"/>
                <a:gd name="connsiteX1" fmla="*/ 1147338 w 1147337"/>
                <a:gd name="connsiteY1" fmla="*/ 1150211 h 1150210"/>
              </a:gdLst>
              <a:ahLst/>
              <a:cxnLst>
                <a:cxn ang="0">
                  <a:pos x="connsiteX0" y="connsiteY0"/>
                </a:cxn>
                <a:cxn ang="0">
                  <a:pos x="connsiteX1" y="connsiteY1"/>
                </a:cxn>
              </a:cxnLst>
              <a:rect l="l" t="t" r="r" b="b"/>
              <a:pathLst>
                <a:path w="1147337" h="1150210">
                  <a:moveTo>
                    <a:pt x="0" y="0"/>
                  </a:moveTo>
                  <a:lnTo>
                    <a:pt x="1147338" y="1150211"/>
                  </a:lnTo>
                </a:path>
              </a:pathLst>
            </a:custGeom>
            <a:noFill/>
            <a:ln w="10133" cap="flat">
              <a:solidFill>
                <a:srgbClr val="000000"/>
              </a:solid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97839A84-67D5-F81D-64BF-5B22AAB2794D}"/>
                </a:ext>
              </a:extLst>
            </p:cNvPr>
            <p:cNvSpPr/>
            <p:nvPr>
              <p:custDataLst>
                <p:tags r:id="rId188"/>
              </p:custDataLst>
            </p:nvPr>
          </p:nvSpPr>
          <p:spPr>
            <a:xfrm>
              <a:off x="8734499" y="5611173"/>
              <a:ext cx="86018" cy="86126"/>
            </a:xfrm>
            <a:custGeom>
              <a:avLst/>
              <a:gdLst>
                <a:gd name="connsiteX0" fmla="*/ 86018 w 86018"/>
                <a:gd name="connsiteY0" fmla="*/ 86126 h 86126"/>
                <a:gd name="connsiteX1" fmla="*/ 57312 w 86018"/>
                <a:gd name="connsiteY1" fmla="*/ 0 h 86126"/>
                <a:gd name="connsiteX2" fmla="*/ 50161 w 86018"/>
                <a:gd name="connsiteY2" fmla="*/ 50282 h 86126"/>
                <a:gd name="connsiteX3" fmla="*/ 0 w 86018"/>
                <a:gd name="connsiteY3" fmla="*/ 57451 h 86126"/>
              </a:gdLst>
              <a:ahLst/>
              <a:cxnLst>
                <a:cxn ang="0">
                  <a:pos x="connsiteX0" y="connsiteY0"/>
                </a:cxn>
                <a:cxn ang="0">
                  <a:pos x="connsiteX1" y="connsiteY1"/>
                </a:cxn>
                <a:cxn ang="0">
                  <a:pos x="connsiteX2" y="connsiteY2"/>
                </a:cxn>
                <a:cxn ang="0">
                  <a:pos x="connsiteX3" y="connsiteY3"/>
                </a:cxn>
              </a:cxnLst>
              <a:rect l="l" t="t" r="r" b="b"/>
              <a:pathLst>
                <a:path w="86018" h="86126">
                  <a:moveTo>
                    <a:pt x="86018" y="86126"/>
                  </a:moveTo>
                  <a:lnTo>
                    <a:pt x="57312" y="0"/>
                  </a:lnTo>
                  <a:lnTo>
                    <a:pt x="50161" y="50282"/>
                  </a:lnTo>
                  <a:lnTo>
                    <a:pt x="0" y="57451"/>
                  </a:lnTo>
                </a:path>
              </a:pathLst>
            </a:custGeom>
            <a:solidFill>
              <a:srgbClr val="000000"/>
            </a:solidFill>
            <a:ln w="25428"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F2DBC7F4-375E-FBD0-88C8-D8EE01DF7CDA}"/>
                </a:ext>
              </a:extLst>
            </p:cNvPr>
            <p:cNvSpPr/>
            <p:nvPr>
              <p:custDataLst>
                <p:tags r:id="rId189"/>
              </p:custDataLst>
            </p:nvPr>
          </p:nvSpPr>
          <p:spPr>
            <a:xfrm>
              <a:off x="8160171" y="5256548"/>
              <a:ext cx="137304" cy="167093"/>
            </a:xfrm>
            <a:custGeom>
              <a:avLst/>
              <a:gdLst>
                <a:gd name="connsiteX0" fmla="*/ 51140 w 137304"/>
                <a:gd name="connsiteY0" fmla="*/ 23220 h 167093"/>
                <a:gd name="connsiteX1" fmla="*/ 54940 w 137304"/>
                <a:gd name="connsiteY1" fmla="*/ 6967 h 167093"/>
                <a:gd name="connsiteX2" fmla="*/ 47593 w 137304"/>
                <a:gd name="connsiteY2" fmla="*/ 111 h 167093"/>
                <a:gd name="connsiteX3" fmla="*/ 37460 w 137304"/>
                <a:gd name="connsiteY3" fmla="*/ 9253 h 167093"/>
                <a:gd name="connsiteX4" fmla="*/ 981 w 137304"/>
                <a:gd name="connsiteY4" fmla="*/ 156285 h 167093"/>
                <a:gd name="connsiteX5" fmla="*/ 221 w 137304"/>
                <a:gd name="connsiteY5" fmla="*/ 160348 h 167093"/>
                <a:gd name="connsiteX6" fmla="*/ 7314 w 137304"/>
                <a:gd name="connsiteY6" fmla="*/ 167205 h 167093"/>
                <a:gd name="connsiteX7" fmla="*/ 16181 w 137304"/>
                <a:gd name="connsiteY7" fmla="*/ 161872 h 167093"/>
                <a:gd name="connsiteX8" fmla="*/ 30114 w 137304"/>
                <a:gd name="connsiteY8" fmla="*/ 107275 h 167093"/>
                <a:gd name="connsiteX9" fmla="*/ 54687 w 137304"/>
                <a:gd name="connsiteY9" fmla="*/ 115147 h 167093"/>
                <a:gd name="connsiteX10" fmla="*/ 88379 w 137304"/>
                <a:gd name="connsiteY10" fmla="*/ 96609 h 167093"/>
                <a:gd name="connsiteX11" fmla="*/ 111179 w 137304"/>
                <a:gd name="connsiteY11" fmla="*/ 115147 h 167093"/>
                <a:gd name="connsiteX12" fmla="*/ 129926 w 137304"/>
                <a:gd name="connsiteY12" fmla="*/ 101180 h 167093"/>
                <a:gd name="connsiteX13" fmla="*/ 137525 w 137304"/>
                <a:gd name="connsiteY13" fmla="*/ 76040 h 167093"/>
                <a:gd name="connsiteX14" fmla="*/ 134485 w 137304"/>
                <a:gd name="connsiteY14" fmla="*/ 73500 h 167093"/>
                <a:gd name="connsiteX15" fmla="*/ 130939 w 137304"/>
                <a:gd name="connsiteY15" fmla="*/ 78071 h 167093"/>
                <a:gd name="connsiteX16" fmla="*/ 111686 w 137304"/>
                <a:gd name="connsiteY16" fmla="*/ 109560 h 167093"/>
                <a:gd name="connsiteX17" fmla="*/ 104086 w 137304"/>
                <a:gd name="connsiteY17" fmla="*/ 97879 h 167093"/>
                <a:gd name="connsiteX18" fmla="*/ 109153 w 137304"/>
                <a:gd name="connsiteY18" fmla="*/ 71469 h 167093"/>
                <a:gd name="connsiteX19" fmla="*/ 116246 w 137304"/>
                <a:gd name="connsiteY19" fmla="*/ 44043 h 167093"/>
                <a:gd name="connsiteX20" fmla="*/ 120552 w 137304"/>
                <a:gd name="connsiteY20" fmla="*/ 26775 h 167093"/>
                <a:gd name="connsiteX21" fmla="*/ 124352 w 137304"/>
                <a:gd name="connsiteY21" fmla="*/ 9761 h 167093"/>
                <a:gd name="connsiteX22" fmla="*/ 117006 w 137304"/>
                <a:gd name="connsiteY22" fmla="*/ 2904 h 167093"/>
                <a:gd name="connsiteX23" fmla="*/ 107126 w 137304"/>
                <a:gd name="connsiteY23" fmla="*/ 11792 h 167093"/>
                <a:gd name="connsiteX24" fmla="*/ 95219 w 137304"/>
                <a:gd name="connsiteY24" fmla="*/ 59279 h 167093"/>
                <a:gd name="connsiteX25" fmla="*/ 88633 w 137304"/>
                <a:gd name="connsiteY25" fmla="*/ 85182 h 167093"/>
                <a:gd name="connsiteX26" fmla="*/ 55700 w 137304"/>
                <a:gd name="connsiteY26" fmla="*/ 109560 h 167093"/>
                <a:gd name="connsiteX27" fmla="*/ 36954 w 137304"/>
                <a:gd name="connsiteY27" fmla="*/ 87467 h 167093"/>
                <a:gd name="connsiteX28" fmla="*/ 40500 w 137304"/>
                <a:gd name="connsiteY28" fmla="*/ 65882 h 167093"/>
                <a:gd name="connsiteX29" fmla="*/ 51140 w 137304"/>
                <a:gd name="connsiteY29" fmla="*/ 23220 h 16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304" h="167093">
                  <a:moveTo>
                    <a:pt x="51140" y="23220"/>
                  </a:moveTo>
                  <a:cubicBezTo>
                    <a:pt x="52407" y="17887"/>
                    <a:pt x="54940" y="8237"/>
                    <a:pt x="54940" y="6967"/>
                  </a:cubicBezTo>
                  <a:cubicBezTo>
                    <a:pt x="54940" y="2650"/>
                    <a:pt x="51900" y="111"/>
                    <a:pt x="47593" y="111"/>
                  </a:cubicBezTo>
                  <a:cubicBezTo>
                    <a:pt x="46833" y="111"/>
                    <a:pt x="39740" y="365"/>
                    <a:pt x="37460" y="9253"/>
                  </a:cubicBezTo>
                  <a:lnTo>
                    <a:pt x="981" y="156285"/>
                  </a:lnTo>
                  <a:cubicBezTo>
                    <a:pt x="221" y="159333"/>
                    <a:pt x="221" y="159841"/>
                    <a:pt x="221" y="160348"/>
                  </a:cubicBezTo>
                  <a:cubicBezTo>
                    <a:pt x="221" y="164158"/>
                    <a:pt x="3007" y="167205"/>
                    <a:pt x="7314" y="167205"/>
                  </a:cubicBezTo>
                  <a:cubicBezTo>
                    <a:pt x="12634" y="167205"/>
                    <a:pt x="15674" y="162634"/>
                    <a:pt x="16181" y="161872"/>
                  </a:cubicBezTo>
                  <a:cubicBezTo>
                    <a:pt x="17194" y="159587"/>
                    <a:pt x="20487" y="146382"/>
                    <a:pt x="30114" y="107275"/>
                  </a:cubicBezTo>
                  <a:cubicBezTo>
                    <a:pt x="38220" y="114131"/>
                    <a:pt x="49620" y="115147"/>
                    <a:pt x="54687" y="115147"/>
                  </a:cubicBezTo>
                  <a:cubicBezTo>
                    <a:pt x="72420" y="115147"/>
                    <a:pt x="82300" y="103719"/>
                    <a:pt x="88379" y="96609"/>
                  </a:cubicBezTo>
                  <a:cubicBezTo>
                    <a:pt x="90659" y="108036"/>
                    <a:pt x="100033" y="115147"/>
                    <a:pt x="111179" y="115147"/>
                  </a:cubicBezTo>
                  <a:cubicBezTo>
                    <a:pt x="120046" y="115147"/>
                    <a:pt x="125872" y="109306"/>
                    <a:pt x="129926" y="101180"/>
                  </a:cubicBezTo>
                  <a:cubicBezTo>
                    <a:pt x="134232" y="92038"/>
                    <a:pt x="137525" y="76548"/>
                    <a:pt x="137525" y="76040"/>
                  </a:cubicBezTo>
                  <a:cubicBezTo>
                    <a:pt x="137525" y="73500"/>
                    <a:pt x="135245" y="73500"/>
                    <a:pt x="134485" y="73500"/>
                  </a:cubicBezTo>
                  <a:cubicBezTo>
                    <a:pt x="131952" y="73500"/>
                    <a:pt x="131699" y="74516"/>
                    <a:pt x="130939" y="78071"/>
                  </a:cubicBezTo>
                  <a:cubicBezTo>
                    <a:pt x="126632" y="94577"/>
                    <a:pt x="122072" y="109560"/>
                    <a:pt x="111686" y="109560"/>
                  </a:cubicBezTo>
                  <a:cubicBezTo>
                    <a:pt x="104846" y="109560"/>
                    <a:pt x="104086" y="102958"/>
                    <a:pt x="104086" y="97879"/>
                  </a:cubicBezTo>
                  <a:cubicBezTo>
                    <a:pt x="104086" y="92292"/>
                    <a:pt x="107126" y="80357"/>
                    <a:pt x="109153" y="71469"/>
                  </a:cubicBezTo>
                  <a:lnTo>
                    <a:pt x="116246" y="44043"/>
                  </a:lnTo>
                  <a:cubicBezTo>
                    <a:pt x="117006" y="40234"/>
                    <a:pt x="119539" y="30584"/>
                    <a:pt x="120552" y="26775"/>
                  </a:cubicBezTo>
                  <a:cubicBezTo>
                    <a:pt x="121819" y="20934"/>
                    <a:pt x="124352" y="11284"/>
                    <a:pt x="124352" y="9761"/>
                  </a:cubicBezTo>
                  <a:cubicBezTo>
                    <a:pt x="124352" y="5190"/>
                    <a:pt x="120806" y="2904"/>
                    <a:pt x="117006" y="2904"/>
                  </a:cubicBezTo>
                  <a:cubicBezTo>
                    <a:pt x="115739" y="2904"/>
                    <a:pt x="109153" y="3158"/>
                    <a:pt x="107126" y="11792"/>
                  </a:cubicBezTo>
                  <a:lnTo>
                    <a:pt x="95219" y="59279"/>
                  </a:lnTo>
                  <a:cubicBezTo>
                    <a:pt x="92179" y="71977"/>
                    <a:pt x="89393" y="82642"/>
                    <a:pt x="88633" y="85182"/>
                  </a:cubicBezTo>
                  <a:cubicBezTo>
                    <a:pt x="88379" y="86451"/>
                    <a:pt x="76220" y="109560"/>
                    <a:pt x="55700" y="109560"/>
                  </a:cubicBezTo>
                  <a:cubicBezTo>
                    <a:pt x="43033" y="109560"/>
                    <a:pt x="36954" y="101180"/>
                    <a:pt x="36954" y="87467"/>
                  </a:cubicBezTo>
                  <a:cubicBezTo>
                    <a:pt x="36954" y="80103"/>
                    <a:pt x="38727" y="72992"/>
                    <a:pt x="40500" y="65882"/>
                  </a:cubicBezTo>
                  <a:lnTo>
                    <a:pt x="51140" y="23220"/>
                  </a:lnTo>
                  <a:close/>
                </a:path>
              </a:pathLst>
            </a:custGeom>
            <a:solidFill>
              <a:srgbClr val="000000"/>
            </a:solidFill>
            <a:ln w="25428"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93B7841C-37DE-1F24-D31D-266A367B3575}"/>
                </a:ext>
              </a:extLst>
            </p:cNvPr>
            <p:cNvSpPr/>
            <p:nvPr>
              <p:custDataLst>
                <p:tags r:id="rId190"/>
              </p:custDataLst>
            </p:nvPr>
          </p:nvSpPr>
          <p:spPr>
            <a:xfrm>
              <a:off x="7733464" y="5424886"/>
              <a:ext cx="1037878" cy="260170"/>
            </a:xfrm>
            <a:custGeom>
              <a:avLst/>
              <a:gdLst>
                <a:gd name="connsiteX0" fmla="*/ 0 w 1037878"/>
                <a:gd name="connsiteY0" fmla="*/ 0 h 260170"/>
                <a:gd name="connsiteX1" fmla="*/ 1037878 w 1037878"/>
                <a:gd name="connsiteY1" fmla="*/ 260171 h 260170"/>
              </a:gdLst>
              <a:ahLst/>
              <a:cxnLst>
                <a:cxn ang="0">
                  <a:pos x="connsiteX0" y="connsiteY0"/>
                </a:cxn>
                <a:cxn ang="0">
                  <a:pos x="connsiteX1" y="connsiteY1"/>
                </a:cxn>
              </a:cxnLst>
              <a:rect l="l" t="t" r="r" b="b"/>
              <a:pathLst>
                <a:path w="1037878" h="260170">
                  <a:moveTo>
                    <a:pt x="0" y="0"/>
                  </a:moveTo>
                  <a:lnTo>
                    <a:pt x="1037878" y="260171"/>
                  </a:lnTo>
                </a:path>
              </a:pathLst>
            </a:custGeom>
            <a:noFill/>
            <a:ln w="10133" cap="flat">
              <a:solidFill>
                <a:srgbClr val="000000"/>
              </a:solidFill>
              <a:prstDash val="solid"/>
              <a:miter/>
            </a:ln>
          </p:spPr>
          <p:txBody>
            <a:bodyPr rtlCol="0" anchor="ctr"/>
            <a:lstStyle/>
            <a:p>
              <a:endParaRPr lang="en-IN" dirty="0"/>
            </a:p>
          </p:txBody>
        </p:sp>
        <p:sp>
          <p:nvSpPr>
            <p:cNvPr id="28" name="Freeform: Shape 27">
              <a:extLst>
                <a:ext uri="{FF2B5EF4-FFF2-40B4-BE49-F238E27FC236}">
                  <a16:creationId xmlns:a16="http://schemas.microsoft.com/office/drawing/2014/main" id="{D91CEAE7-AE5B-0113-ED33-AB36874049B8}"/>
                </a:ext>
              </a:extLst>
            </p:cNvPr>
            <p:cNvSpPr/>
            <p:nvPr>
              <p:custDataLst>
                <p:tags r:id="rId191"/>
              </p:custDataLst>
            </p:nvPr>
          </p:nvSpPr>
          <p:spPr>
            <a:xfrm>
              <a:off x="8732018" y="5638164"/>
              <a:ext cx="88501" cy="78858"/>
            </a:xfrm>
            <a:custGeom>
              <a:avLst/>
              <a:gdLst>
                <a:gd name="connsiteX0" fmla="*/ 88501 w 88501"/>
                <a:gd name="connsiteY0" fmla="*/ 59144 h 78858"/>
                <a:gd name="connsiteX1" fmla="*/ 19667 w 88501"/>
                <a:gd name="connsiteY1" fmla="*/ 0 h 78858"/>
                <a:gd name="connsiteX2" fmla="*/ 39334 w 88501"/>
                <a:gd name="connsiteY2" fmla="*/ 46897 h 78858"/>
                <a:gd name="connsiteX3" fmla="*/ 0 w 88501"/>
                <a:gd name="connsiteY3" fmla="*/ 78858 h 78858"/>
              </a:gdLst>
              <a:ahLst/>
              <a:cxnLst>
                <a:cxn ang="0">
                  <a:pos x="connsiteX0" y="connsiteY0"/>
                </a:cxn>
                <a:cxn ang="0">
                  <a:pos x="connsiteX1" y="connsiteY1"/>
                </a:cxn>
                <a:cxn ang="0">
                  <a:pos x="connsiteX2" y="connsiteY2"/>
                </a:cxn>
                <a:cxn ang="0">
                  <a:pos x="connsiteX3" y="connsiteY3"/>
                </a:cxn>
              </a:cxnLst>
              <a:rect l="l" t="t" r="r" b="b"/>
              <a:pathLst>
                <a:path w="88501" h="78858">
                  <a:moveTo>
                    <a:pt x="88501" y="59144"/>
                  </a:moveTo>
                  <a:lnTo>
                    <a:pt x="19667" y="0"/>
                  </a:lnTo>
                  <a:lnTo>
                    <a:pt x="39334" y="46897"/>
                  </a:lnTo>
                  <a:lnTo>
                    <a:pt x="0" y="78858"/>
                  </a:lnTo>
                </a:path>
              </a:pathLst>
            </a:custGeom>
            <a:solidFill>
              <a:srgbClr val="000000"/>
            </a:solidFill>
            <a:ln w="25428"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13FF0B3E-88E4-086C-DEED-E3C702A25181}"/>
                </a:ext>
              </a:extLst>
            </p:cNvPr>
            <p:cNvSpPr/>
            <p:nvPr>
              <p:custDataLst>
                <p:tags r:id="rId192"/>
              </p:custDataLst>
            </p:nvPr>
          </p:nvSpPr>
          <p:spPr>
            <a:xfrm>
              <a:off x="8208230" y="5713344"/>
              <a:ext cx="137304" cy="167093"/>
            </a:xfrm>
            <a:custGeom>
              <a:avLst/>
              <a:gdLst>
                <a:gd name="connsiteX0" fmla="*/ 51142 w 137304"/>
                <a:gd name="connsiteY0" fmla="*/ 23238 h 167093"/>
                <a:gd name="connsiteX1" fmla="*/ 54942 w 137304"/>
                <a:gd name="connsiteY1" fmla="*/ 6985 h 167093"/>
                <a:gd name="connsiteX2" fmla="*/ 47595 w 137304"/>
                <a:gd name="connsiteY2" fmla="*/ 129 h 167093"/>
                <a:gd name="connsiteX3" fmla="*/ 37462 w 137304"/>
                <a:gd name="connsiteY3" fmla="*/ 9271 h 167093"/>
                <a:gd name="connsiteX4" fmla="*/ 983 w 137304"/>
                <a:gd name="connsiteY4" fmla="*/ 156303 h 167093"/>
                <a:gd name="connsiteX5" fmla="*/ 223 w 137304"/>
                <a:gd name="connsiteY5" fmla="*/ 160366 h 167093"/>
                <a:gd name="connsiteX6" fmla="*/ 7316 w 137304"/>
                <a:gd name="connsiteY6" fmla="*/ 167223 h 167093"/>
                <a:gd name="connsiteX7" fmla="*/ 16182 w 137304"/>
                <a:gd name="connsiteY7" fmla="*/ 161890 h 167093"/>
                <a:gd name="connsiteX8" fmla="*/ 30116 w 137304"/>
                <a:gd name="connsiteY8" fmla="*/ 107292 h 167093"/>
                <a:gd name="connsiteX9" fmla="*/ 54689 w 137304"/>
                <a:gd name="connsiteY9" fmla="*/ 115165 h 167093"/>
                <a:gd name="connsiteX10" fmla="*/ 88381 w 137304"/>
                <a:gd name="connsiteY10" fmla="*/ 96627 h 167093"/>
                <a:gd name="connsiteX11" fmla="*/ 111181 w 137304"/>
                <a:gd name="connsiteY11" fmla="*/ 115165 h 167093"/>
                <a:gd name="connsiteX12" fmla="*/ 129927 w 137304"/>
                <a:gd name="connsiteY12" fmla="*/ 101198 h 167093"/>
                <a:gd name="connsiteX13" fmla="*/ 137527 w 137304"/>
                <a:gd name="connsiteY13" fmla="*/ 76058 h 167093"/>
                <a:gd name="connsiteX14" fmla="*/ 134487 w 137304"/>
                <a:gd name="connsiteY14" fmla="*/ 73518 h 167093"/>
                <a:gd name="connsiteX15" fmla="*/ 130941 w 137304"/>
                <a:gd name="connsiteY15" fmla="*/ 78089 h 167093"/>
                <a:gd name="connsiteX16" fmla="*/ 111688 w 137304"/>
                <a:gd name="connsiteY16" fmla="*/ 109578 h 167093"/>
                <a:gd name="connsiteX17" fmla="*/ 104088 w 137304"/>
                <a:gd name="connsiteY17" fmla="*/ 97897 h 167093"/>
                <a:gd name="connsiteX18" fmla="*/ 109154 w 137304"/>
                <a:gd name="connsiteY18" fmla="*/ 71487 h 167093"/>
                <a:gd name="connsiteX19" fmla="*/ 116248 w 137304"/>
                <a:gd name="connsiteY19" fmla="*/ 44061 h 167093"/>
                <a:gd name="connsiteX20" fmla="*/ 120554 w 137304"/>
                <a:gd name="connsiteY20" fmla="*/ 26793 h 167093"/>
                <a:gd name="connsiteX21" fmla="*/ 124354 w 137304"/>
                <a:gd name="connsiteY21" fmla="*/ 9779 h 167093"/>
                <a:gd name="connsiteX22" fmla="*/ 117008 w 137304"/>
                <a:gd name="connsiteY22" fmla="*/ 2922 h 167093"/>
                <a:gd name="connsiteX23" fmla="*/ 107128 w 137304"/>
                <a:gd name="connsiteY23" fmla="*/ 11810 h 167093"/>
                <a:gd name="connsiteX24" fmla="*/ 95221 w 137304"/>
                <a:gd name="connsiteY24" fmla="*/ 59297 h 167093"/>
                <a:gd name="connsiteX25" fmla="*/ 88635 w 137304"/>
                <a:gd name="connsiteY25" fmla="*/ 85200 h 167093"/>
                <a:gd name="connsiteX26" fmla="*/ 55702 w 137304"/>
                <a:gd name="connsiteY26" fmla="*/ 109578 h 167093"/>
                <a:gd name="connsiteX27" fmla="*/ 36955 w 137304"/>
                <a:gd name="connsiteY27" fmla="*/ 87485 h 167093"/>
                <a:gd name="connsiteX28" fmla="*/ 40502 w 137304"/>
                <a:gd name="connsiteY28" fmla="*/ 65900 h 167093"/>
                <a:gd name="connsiteX29" fmla="*/ 51142 w 137304"/>
                <a:gd name="connsiteY29" fmla="*/ 23238 h 16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304" h="167093">
                  <a:moveTo>
                    <a:pt x="51142" y="23238"/>
                  </a:moveTo>
                  <a:cubicBezTo>
                    <a:pt x="52409" y="17905"/>
                    <a:pt x="54942" y="8255"/>
                    <a:pt x="54942" y="6985"/>
                  </a:cubicBezTo>
                  <a:cubicBezTo>
                    <a:pt x="54942" y="2668"/>
                    <a:pt x="51902" y="129"/>
                    <a:pt x="47595" y="129"/>
                  </a:cubicBezTo>
                  <a:cubicBezTo>
                    <a:pt x="46835" y="129"/>
                    <a:pt x="39742" y="383"/>
                    <a:pt x="37462" y="9271"/>
                  </a:cubicBezTo>
                  <a:lnTo>
                    <a:pt x="983" y="156303"/>
                  </a:lnTo>
                  <a:cubicBezTo>
                    <a:pt x="223" y="159351"/>
                    <a:pt x="223" y="159858"/>
                    <a:pt x="223" y="160366"/>
                  </a:cubicBezTo>
                  <a:cubicBezTo>
                    <a:pt x="223" y="164176"/>
                    <a:pt x="3009" y="167223"/>
                    <a:pt x="7316" y="167223"/>
                  </a:cubicBezTo>
                  <a:cubicBezTo>
                    <a:pt x="12636" y="167223"/>
                    <a:pt x="15676" y="162652"/>
                    <a:pt x="16182" y="161890"/>
                  </a:cubicBezTo>
                  <a:cubicBezTo>
                    <a:pt x="17196" y="159605"/>
                    <a:pt x="20489" y="146400"/>
                    <a:pt x="30116" y="107292"/>
                  </a:cubicBezTo>
                  <a:cubicBezTo>
                    <a:pt x="38222" y="114149"/>
                    <a:pt x="49622" y="115165"/>
                    <a:pt x="54689" y="115165"/>
                  </a:cubicBezTo>
                  <a:cubicBezTo>
                    <a:pt x="72422" y="115165"/>
                    <a:pt x="82301" y="103737"/>
                    <a:pt x="88381" y="96627"/>
                  </a:cubicBezTo>
                  <a:cubicBezTo>
                    <a:pt x="90661" y="108054"/>
                    <a:pt x="100035" y="115165"/>
                    <a:pt x="111181" y="115165"/>
                  </a:cubicBezTo>
                  <a:cubicBezTo>
                    <a:pt x="120048" y="115165"/>
                    <a:pt x="125874" y="109324"/>
                    <a:pt x="129927" y="101198"/>
                  </a:cubicBezTo>
                  <a:cubicBezTo>
                    <a:pt x="134234" y="92056"/>
                    <a:pt x="137527" y="76565"/>
                    <a:pt x="137527" y="76058"/>
                  </a:cubicBezTo>
                  <a:cubicBezTo>
                    <a:pt x="137527" y="73518"/>
                    <a:pt x="135247" y="73518"/>
                    <a:pt x="134487" y="73518"/>
                  </a:cubicBezTo>
                  <a:cubicBezTo>
                    <a:pt x="131954" y="73518"/>
                    <a:pt x="131701" y="74534"/>
                    <a:pt x="130941" y="78089"/>
                  </a:cubicBezTo>
                  <a:cubicBezTo>
                    <a:pt x="126634" y="94595"/>
                    <a:pt x="122074" y="109578"/>
                    <a:pt x="111688" y="109578"/>
                  </a:cubicBezTo>
                  <a:cubicBezTo>
                    <a:pt x="104848" y="109578"/>
                    <a:pt x="104088" y="102975"/>
                    <a:pt x="104088" y="97897"/>
                  </a:cubicBezTo>
                  <a:cubicBezTo>
                    <a:pt x="104088" y="92310"/>
                    <a:pt x="107128" y="80375"/>
                    <a:pt x="109154" y="71487"/>
                  </a:cubicBezTo>
                  <a:lnTo>
                    <a:pt x="116248" y="44061"/>
                  </a:lnTo>
                  <a:cubicBezTo>
                    <a:pt x="117008" y="40252"/>
                    <a:pt x="119541" y="30602"/>
                    <a:pt x="120554" y="26793"/>
                  </a:cubicBezTo>
                  <a:cubicBezTo>
                    <a:pt x="121821" y="20952"/>
                    <a:pt x="124354" y="11302"/>
                    <a:pt x="124354" y="9779"/>
                  </a:cubicBezTo>
                  <a:cubicBezTo>
                    <a:pt x="124354" y="5208"/>
                    <a:pt x="120808" y="2922"/>
                    <a:pt x="117008" y="2922"/>
                  </a:cubicBezTo>
                  <a:cubicBezTo>
                    <a:pt x="115741" y="2922"/>
                    <a:pt x="109154" y="3176"/>
                    <a:pt x="107128" y="11810"/>
                  </a:cubicBezTo>
                  <a:lnTo>
                    <a:pt x="95221" y="59297"/>
                  </a:lnTo>
                  <a:cubicBezTo>
                    <a:pt x="92181" y="71995"/>
                    <a:pt x="89395" y="82660"/>
                    <a:pt x="88635" y="85200"/>
                  </a:cubicBezTo>
                  <a:cubicBezTo>
                    <a:pt x="88381" y="86469"/>
                    <a:pt x="76222" y="109578"/>
                    <a:pt x="55702" y="109578"/>
                  </a:cubicBezTo>
                  <a:cubicBezTo>
                    <a:pt x="43035" y="109578"/>
                    <a:pt x="36955" y="101198"/>
                    <a:pt x="36955" y="87485"/>
                  </a:cubicBezTo>
                  <a:cubicBezTo>
                    <a:pt x="36955" y="80121"/>
                    <a:pt x="38729" y="73010"/>
                    <a:pt x="40502" y="65900"/>
                  </a:cubicBezTo>
                  <a:lnTo>
                    <a:pt x="51142" y="23238"/>
                  </a:lnTo>
                  <a:close/>
                </a:path>
              </a:pathLst>
            </a:custGeom>
            <a:solidFill>
              <a:srgbClr val="000000"/>
            </a:solidFill>
            <a:ln w="25428"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D6E8B982-4951-99B5-665F-521B8E2A17E3}"/>
                </a:ext>
              </a:extLst>
            </p:cNvPr>
            <p:cNvSpPr/>
            <p:nvPr>
              <p:custDataLst>
                <p:tags r:id="rId193"/>
              </p:custDataLst>
            </p:nvPr>
          </p:nvSpPr>
          <p:spPr>
            <a:xfrm>
              <a:off x="7637313" y="5733247"/>
              <a:ext cx="1147337" cy="1150113"/>
            </a:xfrm>
            <a:custGeom>
              <a:avLst/>
              <a:gdLst>
                <a:gd name="connsiteX0" fmla="*/ 0 w 1147337"/>
                <a:gd name="connsiteY0" fmla="*/ 1150114 h 1150113"/>
                <a:gd name="connsiteX1" fmla="*/ 1147338 w 1147337"/>
                <a:gd name="connsiteY1" fmla="*/ 0 h 1150113"/>
              </a:gdLst>
              <a:ahLst/>
              <a:cxnLst>
                <a:cxn ang="0">
                  <a:pos x="connsiteX0" y="connsiteY0"/>
                </a:cxn>
                <a:cxn ang="0">
                  <a:pos x="connsiteX1" y="connsiteY1"/>
                </a:cxn>
              </a:cxnLst>
              <a:rect l="l" t="t" r="r" b="b"/>
              <a:pathLst>
                <a:path w="1147337" h="1150113">
                  <a:moveTo>
                    <a:pt x="0" y="1150114"/>
                  </a:moveTo>
                  <a:lnTo>
                    <a:pt x="1147338" y="0"/>
                  </a:lnTo>
                </a:path>
              </a:pathLst>
            </a:custGeom>
            <a:noFill/>
            <a:ln w="10133" cap="flat">
              <a:solidFill>
                <a:srgbClr val="000000"/>
              </a:solid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1EB4F26C-5790-22C9-5381-3730CEF3E613}"/>
                </a:ext>
              </a:extLst>
            </p:cNvPr>
            <p:cNvSpPr/>
            <p:nvPr>
              <p:custDataLst>
                <p:tags r:id="rId194"/>
              </p:custDataLst>
            </p:nvPr>
          </p:nvSpPr>
          <p:spPr>
            <a:xfrm>
              <a:off x="8734499" y="5697304"/>
              <a:ext cx="86018" cy="86225"/>
            </a:xfrm>
            <a:custGeom>
              <a:avLst/>
              <a:gdLst>
                <a:gd name="connsiteX0" fmla="*/ 86018 w 86018"/>
                <a:gd name="connsiteY0" fmla="*/ 0 h 86225"/>
                <a:gd name="connsiteX1" fmla="*/ 0 w 86018"/>
                <a:gd name="connsiteY1" fmla="*/ 28776 h 86225"/>
                <a:gd name="connsiteX2" fmla="*/ 50161 w 86018"/>
                <a:gd name="connsiteY2" fmla="*/ 35944 h 86225"/>
                <a:gd name="connsiteX3" fmla="*/ 57312 w 86018"/>
                <a:gd name="connsiteY3" fmla="*/ 86226 h 86225"/>
              </a:gdLst>
              <a:ahLst/>
              <a:cxnLst>
                <a:cxn ang="0">
                  <a:pos x="connsiteX0" y="connsiteY0"/>
                </a:cxn>
                <a:cxn ang="0">
                  <a:pos x="connsiteX1" y="connsiteY1"/>
                </a:cxn>
                <a:cxn ang="0">
                  <a:pos x="connsiteX2" y="connsiteY2"/>
                </a:cxn>
                <a:cxn ang="0">
                  <a:pos x="connsiteX3" y="connsiteY3"/>
                </a:cxn>
              </a:cxnLst>
              <a:rect l="l" t="t" r="r" b="b"/>
              <a:pathLst>
                <a:path w="86018" h="86225">
                  <a:moveTo>
                    <a:pt x="86018" y="0"/>
                  </a:moveTo>
                  <a:lnTo>
                    <a:pt x="0" y="28776"/>
                  </a:lnTo>
                  <a:lnTo>
                    <a:pt x="50161" y="35944"/>
                  </a:lnTo>
                  <a:lnTo>
                    <a:pt x="57312" y="86226"/>
                  </a:lnTo>
                </a:path>
              </a:pathLst>
            </a:custGeom>
            <a:solidFill>
              <a:srgbClr val="000000"/>
            </a:solidFill>
            <a:ln w="25428"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BC9E43F2-BCA9-5B42-E792-7F5F8C2D84DF}"/>
                </a:ext>
              </a:extLst>
            </p:cNvPr>
            <p:cNvSpPr/>
            <p:nvPr>
              <p:custDataLst>
                <p:tags r:id="rId195"/>
              </p:custDataLst>
            </p:nvPr>
          </p:nvSpPr>
          <p:spPr>
            <a:xfrm>
              <a:off x="8160171" y="6442572"/>
              <a:ext cx="137304" cy="167093"/>
            </a:xfrm>
            <a:custGeom>
              <a:avLst/>
              <a:gdLst>
                <a:gd name="connsiteX0" fmla="*/ 51140 w 137304"/>
                <a:gd name="connsiteY0" fmla="*/ 23266 h 167093"/>
                <a:gd name="connsiteX1" fmla="*/ 54940 w 137304"/>
                <a:gd name="connsiteY1" fmla="*/ 7014 h 167093"/>
                <a:gd name="connsiteX2" fmla="*/ 47593 w 137304"/>
                <a:gd name="connsiteY2" fmla="*/ 158 h 167093"/>
                <a:gd name="connsiteX3" fmla="*/ 37460 w 137304"/>
                <a:gd name="connsiteY3" fmla="*/ 9299 h 167093"/>
                <a:gd name="connsiteX4" fmla="*/ 981 w 137304"/>
                <a:gd name="connsiteY4" fmla="*/ 156332 h 167093"/>
                <a:gd name="connsiteX5" fmla="*/ 221 w 137304"/>
                <a:gd name="connsiteY5" fmla="*/ 160395 h 167093"/>
                <a:gd name="connsiteX6" fmla="*/ 7314 w 137304"/>
                <a:gd name="connsiteY6" fmla="*/ 167251 h 167093"/>
                <a:gd name="connsiteX7" fmla="*/ 16181 w 137304"/>
                <a:gd name="connsiteY7" fmla="*/ 161919 h 167093"/>
                <a:gd name="connsiteX8" fmla="*/ 30114 w 137304"/>
                <a:gd name="connsiteY8" fmla="*/ 107321 h 167093"/>
                <a:gd name="connsiteX9" fmla="*/ 54687 w 137304"/>
                <a:gd name="connsiteY9" fmla="*/ 115193 h 167093"/>
                <a:gd name="connsiteX10" fmla="*/ 88379 w 137304"/>
                <a:gd name="connsiteY10" fmla="*/ 96656 h 167093"/>
                <a:gd name="connsiteX11" fmla="*/ 111179 w 137304"/>
                <a:gd name="connsiteY11" fmla="*/ 115193 h 167093"/>
                <a:gd name="connsiteX12" fmla="*/ 129926 w 137304"/>
                <a:gd name="connsiteY12" fmla="*/ 101226 h 167093"/>
                <a:gd name="connsiteX13" fmla="*/ 137525 w 137304"/>
                <a:gd name="connsiteY13" fmla="*/ 76086 h 167093"/>
                <a:gd name="connsiteX14" fmla="*/ 134485 w 137304"/>
                <a:gd name="connsiteY14" fmla="*/ 73547 h 167093"/>
                <a:gd name="connsiteX15" fmla="*/ 130939 w 137304"/>
                <a:gd name="connsiteY15" fmla="*/ 78118 h 167093"/>
                <a:gd name="connsiteX16" fmla="*/ 111686 w 137304"/>
                <a:gd name="connsiteY16" fmla="*/ 109607 h 167093"/>
                <a:gd name="connsiteX17" fmla="*/ 104086 w 137304"/>
                <a:gd name="connsiteY17" fmla="*/ 97925 h 167093"/>
                <a:gd name="connsiteX18" fmla="*/ 109153 w 137304"/>
                <a:gd name="connsiteY18" fmla="*/ 71515 h 167093"/>
                <a:gd name="connsiteX19" fmla="*/ 116246 w 137304"/>
                <a:gd name="connsiteY19" fmla="*/ 44090 h 167093"/>
                <a:gd name="connsiteX20" fmla="*/ 120552 w 137304"/>
                <a:gd name="connsiteY20" fmla="*/ 26821 h 167093"/>
                <a:gd name="connsiteX21" fmla="*/ 124352 w 137304"/>
                <a:gd name="connsiteY21" fmla="*/ 9807 h 167093"/>
                <a:gd name="connsiteX22" fmla="*/ 117006 w 137304"/>
                <a:gd name="connsiteY22" fmla="*/ 2951 h 167093"/>
                <a:gd name="connsiteX23" fmla="*/ 107126 w 137304"/>
                <a:gd name="connsiteY23" fmla="*/ 11839 h 167093"/>
                <a:gd name="connsiteX24" fmla="*/ 95219 w 137304"/>
                <a:gd name="connsiteY24" fmla="*/ 59326 h 167093"/>
                <a:gd name="connsiteX25" fmla="*/ 88633 w 137304"/>
                <a:gd name="connsiteY25" fmla="*/ 85228 h 167093"/>
                <a:gd name="connsiteX26" fmla="*/ 55700 w 137304"/>
                <a:gd name="connsiteY26" fmla="*/ 109607 h 167093"/>
                <a:gd name="connsiteX27" fmla="*/ 36954 w 137304"/>
                <a:gd name="connsiteY27" fmla="*/ 87514 h 167093"/>
                <a:gd name="connsiteX28" fmla="*/ 40500 w 137304"/>
                <a:gd name="connsiteY28" fmla="*/ 65929 h 167093"/>
                <a:gd name="connsiteX29" fmla="*/ 51140 w 137304"/>
                <a:gd name="connsiteY29" fmla="*/ 23266 h 16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304" h="167093">
                  <a:moveTo>
                    <a:pt x="51140" y="23266"/>
                  </a:moveTo>
                  <a:cubicBezTo>
                    <a:pt x="52407" y="17933"/>
                    <a:pt x="54940" y="8284"/>
                    <a:pt x="54940" y="7014"/>
                  </a:cubicBezTo>
                  <a:cubicBezTo>
                    <a:pt x="54940" y="2697"/>
                    <a:pt x="51900" y="158"/>
                    <a:pt x="47593" y="158"/>
                  </a:cubicBezTo>
                  <a:cubicBezTo>
                    <a:pt x="46833" y="158"/>
                    <a:pt x="39740" y="411"/>
                    <a:pt x="37460" y="9299"/>
                  </a:cubicBezTo>
                  <a:lnTo>
                    <a:pt x="981" y="156332"/>
                  </a:lnTo>
                  <a:cubicBezTo>
                    <a:pt x="221" y="159379"/>
                    <a:pt x="221" y="159887"/>
                    <a:pt x="221" y="160395"/>
                  </a:cubicBezTo>
                  <a:cubicBezTo>
                    <a:pt x="221" y="164204"/>
                    <a:pt x="3007" y="167251"/>
                    <a:pt x="7314" y="167251"/>
                  </a:cubicBezTo>
                  <a:cubicBezTo>
                    <a:pt x="12634" y="167251"/>
                    <a:pt x="15674" y="162680"/>
                    <a:pt x="16181" y="161919"/>
                  </a:cubicBezTo>
                  <a:cubicBezTo>
                    <a:pt x="17194" y="159633"/>
                    <a:pt x="20487" y="146428"/>
                    <a:pt x="30114" y="107321"/>
                  </a:cubicBezTo>
                  <a:cubicBezTo>
                    <a:pt x="38220" y="114178"/>
                    <a:pt x="49620" y="115193"/>
                    <a:pt x="54687" y="115193"/>
                  </a:cubicBezTo>
                  <a:cubicBezTo>
                    <a:pt x="72420" y="115193"/>
                    <a:pt x="82300" y="103766"/>
                    <a:pt x="88379" y="96656"/>
                  </a:cubicBezTo>
                  <a:cubicBezTo>
                    <a:pt x="90659" y="108083"/>
                    <a:pt x="100033" y="115193"/>
                    <a:pt x="111179" y="115193"/>
                  </a:cubicBezTo>
                  <a:cubicBezTo>
                    <a:pt x="120046" y="115193"/>
                    <a:pt x="125872" y="109353"/>
                    <a:pt x="129926" y="101226"/>
                  </a:cubicBezTo>
                  <a:cubicBezTo>
                    <a:pt x="134232" y="92085"/>
                    <a:pt x="137525" y="76594"/>
                    <a:pt x="137525" y="76086"/>
                  </a:cubicBezTo>
                  <a:cubicBezTo>
                    <a:pt x="137525" y="73547"/>
                    <a:pt x="135245" y="73547"/>
                    <a:pt x="134485" y="73547"/>
                  </a:cubicBezTo>
                  <a:cubicBezTo>
                    <a:pt x="131952" y="73547"/>
                    <a:pt x="131699" y="74563"/>
                    <a:pt x="130939" y="78118"/>
                  </a:cubicBezTo>
                  <a:cubicBezTo>
                    <a:pt x="126632" y="94624"/>
                    <a:pt x="122072" y="109607"/>
                    <a:pt x="111686" y="109607"/>
                  </a:cubicBezTo>
                  <a:cubicBezTo>
                    <a:pt x="104846" y="109607"/>
                    <a:pt x="104086" y="103004"/>
                    <a:pt x="104086" y="97925"/>
                  </a:cubicBezTo>
                  <a:cubicBezTo>
                    <a:pt x="104086" y="92338"/>
                    <a:pt x="107126" y="80403"/>
                    <a:pt x="109153" y="71515"/>
                  </a:cubicBezTo>
                  <a:lnTo>
                    <a:pt x="116246" y="44090"/>
                  </a:lnTo>
                  <a:cubicBezTo>
                    <a:pt x="117006" y="40280"/>
                    <a:pt x="119539" y="30631"/>
                    <a:pt x="120552" y="26821"/>
                  </a:cubicBezTo>
                  <a:cubicBezTo>
                    <a:pt x="121819" y="20981"/>
                    <a:pt x="124352" y="11331"/>
                    <a:pt x="124352" y="9807"/>
                  </a:cubicBezTo>
                  <a:cubicBezTo>
                    <a:pt x="124352" y="5236"/>
                    <a:pt x="120806" y="2951"/>
                    <a:pt x="117006" y="2951"/>
                  </a:cubicBezTo>
                  <a:cubicBezTo>
                    <a:pt x="115739" y="2951"/>
                    <a:pt x="109153" y="3205"/>
                    <a:pt x="107126" y="11839"/>
                  </a:cubicBezTo>
                  <a:lnTo>
                    <a:pt x="95219" y="59326"/>
                  </a:lnTo>
                  <a:cubicBezTo>
                    <a:pt x="92179" y="72023"/>
                    <a:pt x="89393" y="82689"/>
                    <a:pt x="88633" y="85228"/>
                  </a:cubicBezTo>
                  <a:cubicBezTo>
                    <a:pt x="88379" y="86498"/>
                    <a:pt x="76220" y="109607"/>
                    <a:pt x="55700" y="109607"/>
                  </a:cubicBezTo>
                  <a:cubicBezTo>
                    <a:pt x="43033" y="109607"/>
                    <a:pt x="36954" y="101226"/>
                    <a:pt x="36954" y="87514"/>
                  </a:cubicBezTo>
                  <a:cubicBezTo>
                    <a:pt x="36954" y="80149"/>
                    <a:pt x="38727" y="73039"/>
                    <a:pt x="40500" y="65929"/>
                  </a:cubicBezTo>
                  <a:lnTo>
                    <a:pt x="51140" y="23266"/>
                  </a:lnTo>
                  <a:close/>
                </a:path>
              </a:pathLst>
            </a:custGeom>
            <a:solidFill>
              <a:srgbClr val="000000"/>
            </a:solidFill>
            <a:ln w="25428"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FD4FF0DF-AA33-7967-F66F-B6FD42071E28}"/>
                </a:ext>
              </a:extLst>
            </p:cNvPr>
            <p:cNvSpPr/>
            <p:nvPr>
              <p:custDataLst>
                <p:tags r:id="rId196"/>
              </p:custDataLst>
            </p:nvPr>
          </p:nvSpPr>
          <p:spPr>
            <a:xfrm>
              <a:off x="7378862" y="5702382"/>
              <a:ext cx="25427" cy="1073643"/>
            </a:xfrm>
            <a:custGeom>
              <a:avLst/>
              <a:gdLst>
                <a:gd name="connsiteX0" fmla="*/ 0 w 25427"/>
                <a:gd name="connsiteY0" fmla="*/ 0 h 1073643"/>
                <a:gd name="connsiteX1" fmla="*/ 0 w 25427"/>
                <a:gd name="connsiteY1" fmla="*/ 1073643 h 1073643"/>
              </a:gdLst>
              <a:ahLst/>
              <a:cxnLst>
                <a:cxn ang="0">
                  <a:pos x="connsiteX0" y="connsiteY0"/>
                </a:cxn>
                <a:cxn ang="0">
                  <a:pos x="connsiteX1" y="connsiteY1"/>
                </a:cxn>
              </a:cxnLst>
              <a:rect l="l" t="t" r="r" b="b"/>
              <a:pathLst>
                <a:path w="25427" h="1073643">
                  <a:moveTo>
                    <a:pt x="0" y="0"/>
                  </a:moveTo>
                  <a:lnTo>
                    <a:pt x="0" y="1073643"/>
                  </a:lnTo>
                </a:path>
              </a:pathLst>
            </a:custGeom>
            <a:noFill/>
            <a:ln w="10133" cap="flat">
              <a:solidFill>
                <a:srgbClr val="000000"/>
              </a:solidFill>
              <a:custDash>
                <a:ds d="224162" sp="224162"/>
              </a:custDash>
              <a:miter/>
            </a:ln>
          </p:spPr>
          <p:txBody>
            <a:bodyPr rtlCol="0" anchor="ctr"/>
            <a:lstStyle/>
            <a:p>
              <a:endParaRPr lang="en-IN"/>
            </a:p>
          </p:txBody>
        </p:sp>
        <p:sp>
          <p:nvSpPr>
            <p:cNvPr id="34" name="Freeform: Shape 33">
              <a:extLst>
                <a:ext uri="{FF2B5EF4-FFF2-40B4-BE49-F238E27FC236}">
                  <a16:creationId xmlns:a16="http://schemas.microsoft.com/office/drawing/2014/main" id="{02AC73FB-F343-650A-B580-28E255921D1B}"/>
                </a:ext>
              </a:extLst>
            </p:cNvPr>
            <p:cNvSpPr/>
            <p:nvPr>
              <p:custDataLst>
                <p:tags r:id="rId197"/>
              </p:custDataLst>
            </p:nvPr>
          </p:nvSpPr>
          <p:spPr>
            <a:xfrm>
              <a:off x="4495664" y="5697305"/>
              <a:ext cx="1390894" cy="25489"/>
            </a:xfrm>
            <a:custGeom>
              <a:avLst/>
              <a:gdLst>
                <a:gd name="connsiteX0" fmla="*/ 0 w 1390894"/>
                <a:gd name="connsiteY0" fmla="*/ 0 h 25489"/>
                <a:gd name="connsiteX1" fmla="*/ 1390895 w 1390894"/>
                <a:gd name="connsiteY1" fmla="*/ 0 h 25489"/>
              </a:gdLst>
              <a:ahLst/>
              <a:cxnLst>
                <a:cxn ang="0">
                  <a:pos x="connsiteX0" y="connsiteY0"/>
                </a:cxn>
                <a:cxn ang="0">
                  <a:pos x="connsiteX1" y="connsiteY1"/>
                </a:cxn>
              </a:cxnLst>
              <a:rect l="l" t="t" r="r" b="b"/>
              <a:pathLst>
                <a:path w="1390894" h="25489">
                  <a:moveTo>
                    <a:pt x="0" y="0"/>
                  </a:moveTo>
                  <a:lnTo>
                    <a:pt x="1390895" y="0"/>
                  </a:lnTo>
                </a:path>
              </a:pathLst>
            </a:custGeom>
            <a:noFill/>
            <a:ln w="10133" cap="flat">
              <a:solidFill>
                <a:srgbClr val="000000"/>
              </a:solid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22A4C95A-CC0C-CE4E-10F1-BE27520E36F4}"/>
                </a:ext>
              </a:extLst>
            </p:cNvPr>
            <p:cNvSpPr/>
            <p:nvPr>
              <p:custDataLst>
                <p:tags r:id="rId198"/>
              </p:custDataLst>
            </p:nvPr>
          </p:nvSpPr>
          <p:spPr>
            <a:xfrm>
              <a:off x="5856168" y="5656678"/>
              <a:ext cx="81051" cy="81247"/>
            </a:xfrm>
            <a:custGeom>
              <a:avLst/>
              <a:gdLst>
                <a:gd name="connsiteX0" fmla="*/ 81052 w 81051"/>
                <a:gd name="connsiteY0" fmla="*/ 40624 h 81247"/>
                <a:gd name="connsiteX1" fmla="*/ 0 w 81051"/>
                <a:gd name="connsiteY1" fmla="*/ 0 h 81247"/>
                <a:gd name="connsiteX2" fmla="*/ 30394 w 81051"/>
                <a:gd name="connsiteY2" fmla="*/ 40624 h 81247"/>
                <a:gd name="connsiteX3" fmla="*/ 0 w 81051"/>
                <a:gd name="connsiteY3" fmla="*/ 81248 h 81247"/>
              </a:gdLst>
              <a:ahLst/>
              <a:cxnLst>
                <a:cxn ang="0">
                  <a:pos x="connsiteX0" y="connsiteY0"/>
                </a:cxn>
                <a:cxn ang="0">
                  <a:pos x="connsiteX1" y="connsiteY1"/>
                </a:cxn>
                <a:cxn ang="0">
                  <a:pos x="connsiteX2" y="connsiteY2"/>
                </a:cxn>
                <a:cxn ang="0">
                  <a:pos x="connsiteX3" y="connsiteY3"/>
                </a:cxn>
              </a:cxnLst>
              <a:rect l="l" t="t" r="r" b="b"/>
              <a:pathLst>
                <a:path w="81051" h="81247">
                  <a:moveTo>
                    <a:pt x="81052" y="40624"/>
                  </a:moveTo>
                  <a:lnTo>
                    <a:pt x="0" y="0"/>
                  </a:lnTo>
                  <a:lnTo>
                    <a:pt x="30394" y="40624"/>
                  </a:lnTo>
                  <a:lnTo>
                    <a:pt x="0" y="81248"/>
                  </a:lnTo>
                </a:path>
              </a:pathLst>
            </a:custGeom>
            <a:solidFill>
              <a:srgbClr val="000000"/>
            </a:solidFill>
            <a:ln w="25428"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D76762D8-E3DE-A369-0930-B47CC4F3BD51}"/>
                </a:ext>
              </a:extLst>
            </p:cNvPr>
            <p:cNvSpPr/>
            <p:nvPr>
              <p:custDataLst>
                <p:tags r:id="rId199"/>
              </p:custDataLst>
            </p:nvPr>
          </p:nvSpPr>
          <p:spPr>
            <a:xfrm>
              <a:off x="5156013" y="5370114"/>
              <a:ext cx="125398" cy="179537"/>
            </a:xfrm>
            <a:custGeom>
              <a:avLst/>
              <a:gdLst>
                <a:gd name="connsiteX0" fmla="*/ 77115 w 125398"/>
                <a:gd name="connsiteY0" fmla="*/ 102203 h 179537"/>
                <a:gd name="connsiteX1" fmla="*/ 103714 w 125398"/>
                <a:gd name="connsiteY1" fmla="*/ 173560 h 179537"/>
                <a:gd name="connsiteX2" fmla="*/ 117141 w 125398"/>
                <a:gd name="connsiteY2" fmla="*/ 179147 h 179537"/>
                <a:gd name="connsiteX3" fmla="*/ 122714 w 125398"/>
                <a:gd name="connsiteY3" fmla="*/ 179147 h 179537"/>
                <a:gd name="connsiteX4" fmla="*/ 125501 w 125398"/>
                <a:gd name="connsiteY4" fmla="*/ 176608 h 179537"/>
                <a:gd name="connsiteX5" fmla="*/ 124234 w 125398"/>
                <a:gd name="connsiteY5" fmla="*/ 174322 h 179537"/>
                <a:gd name="connsiteX6" fmla="*/ 118407 w 125398"/>
                <a:gd name="connsiteY6" fmla="*/ 162641 h 179537"/>
                <a:gd name="connsiteX7" fmla="*/ 66728 w 125398"/>
                <a:gd name="connsiteY7" fmla="*/ 18148 h 179537"/>
                <a:gd name="connsiteX8" fmla="*/ 35822 w 125398"/>
                <a:gd name="connsiteY8" fmla="*/ 118 h 179537"/>
                <a:gd name="connsiteX9" fmla="*/ 31262 w 125398"/>
                <a:gd name="connsiteY9" fmla="*/ 2911 h 179537"/>
                <a:gd name="connsiteX10" fmla="*/ 33542 w 125398"/>
                <a:gd name="connsiteY10" fmla="*/ 5451 h 179537"/>
                <a:gd name="connsiteX11" fmla="*/ 50008 w 125398"/>
                <a:gd name="connsiteY11" fmla="*/ 25766 h 179537"/>
                <a:gd name="connsiteX12" fmla="*/ 74581 w 125398"/>
                <a:gd name="connsiteY12" fmla="*/ 94838 h 179537"/>
                <a:gd name="connsiteX13" fmla="*/ 4662 w 125398"/>
                <a:gd name="connsiteY13" fmla="*/ 164418 h 179537"/>
                <a:gd name="connsiteX14" fmla="*/ 102 w 125398"/>
                <a:gd name="connsiteY14" fmla="*/ 172291 h 179537"/>
                <a:gd name="connsiteX15" fmla="*/ 7702 w 125398"/>
                <a:gd name="connsiteY15" fmla="*/ 179655 h 179537"/>
                <a:gd name="connsiteX16" fmla="*/ 16062 w 125398"/>
                <a:gd name="connsiteY16" fmla="*/ 174322 h 179537"/>
                <a:gd name="connsiteX17" fmla="*/ 77115 w 125398"/>
                <a:gd name="connsiteY17" fmla="*/ 102203 h 17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398" h="179537">
                  <a:moveTo>
                    <a:pt x="77115" y="102203"/>
                  </a:moveTo>
                  <a:cubicBezTo>
                    <a:pt x="87501" y="128867"/>
                    <a:pt x="99661" y="167720"/>
                    <a:pt x="103714" y="173560"/>
                  </a:cubicBezTo>
                  <a:cubicBezTo>
                    <a:pt x="107768" y="179147"/>
                    <a:pt x="110301" y="179147"/>
                    <a:pt x="117141" y="179147"/>
                  </a:cubicBezTo>
                  <a:lnTo>
                    <a:pt x="122714" y="179147"/>
                  </a:lnTo>
                  <a:cubicBezTo>
                    <a:pt x="125247" y="178893"/>
                    <a:pt x="125501" y="177370"/>
                    <a:pt x="125501" y="176608"/>
                  </a:cubicBezTo>
                  <a:cubicBezTo>
                    <a:pt x="125501" y="175846"/>
                    <a:pt x="124994" y="175338"/>
                    <a:pt x="124234" y="174322"/>
                  </a:cubicBezTo>
                  <a:cubicBezTo>
                    <a:pt x="121701" y="171529"/>
                    <a:pt x="120181" y="167720"/>
                    <a:pt x="118407" y="162641"/>
                  </a:cubicBezTo>
                  <a:lnTo>
                    <a:pt x="66728" y="18148"/>
                  </a:lnTo>
                  <a:cubicBezTo>
                    <a:pt x="61408" y="3419"/>
                    <a:pt x="47728" y="118"/>
                    <a:pt x="35822" y="118"/>
                  </a:cubicBezTo>
                  <a:cubicBezTo>
                    <a:pt x="34555" y="118"/>
                    <a:pt x="31262" y="118"/>
                    <a:pt x="31262" y="2911"/>
                  </a:cubicBezTo>
                  <a:cubicBezTo>
                    <a:pt x="31262" y="4943"/>
                    <a:pt x="33289" y="5451"/>
                    <a:pt x="33542" y="5451"/>
                  </a:cubicBezTo>
                  <a:cubicBezTo>
                    <a:pt x="41902" y="6974"/>
                    <a:pt x="43675" y="8498"/>
                    <a:pt x="50008" y="25766"/>
                  </a:cubicBezTo>
                  <a:lnTo>
                    <a:pt x="74581" y="94838"/>
                  </a:lnTo>
                  <a:lnTo>
                    <a:pt x="4662" y="164418"/>
                  </a:lnTo>
                  <a:cubicBezTo>
                    <a:pt x="1622" y="167466"/>
                    <a:pt x="102" y="168989"/>
                    <a:pt x="102" y="172291"/>
                  </a:cubicBezTo>
                  <a:cubicBezTo>
                    <a:pt x="102" y="176608"/>
                    <a:pt x="3649" y="179655"/>
                    <a:pt x="7702" y="179655"/>
                  </a:cubicBezTo>
                  <a:cubicBezTo>
                    <a:pt x="11756" y="179655"/>
                    <a:pt x="14035" y="176862"/>
                    <a:pt x="16062" y="174322"/>
                  </a:cubicBezTo>
                  <a:lnTo>
                    <a:pt x="77115" y="102203"/>
                  </a:lnTo>
                  <a:close/>
                </a:path>
              </a:pathLst>
            </a:custGeom>
            <a:solidFill>
              <a:srgbClr val="000000"/>
            </a:solidFill>
            <a:ln w="25428"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8998BF09-789B-7BAC-524F-6A63F8447465}"/>
                </a:ext>
              </a:extLst>
            </p:cNvPr>
            <p:cNvSpPr/>
            <p:nvPr>
              <p:custDataLst>
                <p:tags r:id="rId200"/>
              </p:custDataLst>
            </p:nvPr>
          </p:nvSpPr>
          <p:spPr>
            <a:xfrm>
              <a:off x="8820510" y="5697305"/>
              <a:ext cx="1390879" cy="25489"/>
            </a:xfrm>
            <a:custGeom>
              <a:avLst/>
              <a:gdLst>
                <a:gd name="connsiteX0" fmla="*/ 0 w 1390879"/>
                <a:gd name="connsiteY0" fmla="*/ 0 h 25489"/>
                <a:gd name="connsiteX1" fmla="*/ 1390880 w 1390879"/>
                <a:gd name="connsiteY1" fmla="*/ 0 h 25489"/>
              </a:gdLst>
              <a:ahLst/>
              <a:cxnLst>
                <a:cxn ang="0">
                  <a:pos x="connsiteX0" y="connsiteY0"/>
                </a:cxn>
                <a:cxn ang="0">
                  <a:pos x="connsiteX1" y="connsiteY1"/>
                </a:cxn>
              </a:cxnLst>
              <a:rect l="l" t="t" r="r" b="b"/>
              <a:pathLst>
                <a:path w="1390879" h="25489">
                  <a:moveTo>
                    <a:pt x="0" y="0"/>
                  </a:moveTo>
                  <a:lnTo>
                    <a:pt x="1390880" y="0"/>
                  </a:lnTo>
                </a:path>
              </a:pathLst>
            </a:custGeom>
            <a:noFill/>
            <a:ln w="10133" cap="flat">
              <a:solidFill>
                <a:srgbClr val="000000"/>
              </a:solid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2FDAE54D-52CE-F8A4-2C03-65CE82305476}"/>
                </a:ext>
              </a:extLst>
            </p:cNvPr>
            <p:cNvSpPr/>
            <p:nvPr>
              <p:custDataLst>
                <p:tags r:id="rId201"/>
              </p:custDataLst>
            </p:nvPr>
          </p:nvSpPr>
          <p:spPr>
            <a:xfrm>
              <a:off x="10181012" y="5656678"/>
              <a:ext cx="81051" cy="81247"/>
            </a:xfrm>
            <a:custGeom>
              <a:avLst/>
              <a:gdLst>
                <a:gd name="connsiteX0" fmla="*/ 81052 w 81051"/>
                <a:gd name="connsiteY0" fmla="*/ 40624 h 81247"/>
                <a:gd name="connsiteX1" fmla="*/ 0 w 81051"/>
                <a:gd name="connsiteY1" fmla="*/ 0 h 81247"/>
                <a:gd name="connsiteX2" fmla="*/ 30394 w 81051"/>
                <a:gd name="connsiteY2" fmla="*/ 40624 h 81247"/>
                <a:gd name="connsiteX3" fmla="*/ 0 w 81051"/>
                <a:gd name="connsiteY3" fmla="*/ 81248 h 81247"/>
              </a:gdLst>
              <a:ahLst/>
              <a:cxnLst>
                <a:cxn ang="0">
                  <a:pos x="connsiteX0" y="connsiteY0"/>
                </a:cxn>
                <a:cxn ang="0">
                  <a:pos x="connsiteX1" y="connsiteY1"/>
                </a:cxn>
                <a:cxn ang="0">
                  <a:pos x="connsiteX2" y="connsiteY2"/>
                </a:cxn>
                <a:cxn ang="0">
                  <a:pos x="connsiteX3" y="connsiteY3"/>
                </a:cxn>
              </a:cxnLst>
              <a:rect l="l" t="t" r="r" b="b"/>
              <a:pathLst>
                <a:path w="81051" h="81247">
                  <a:moveTo>
                    <a:pt x="81052" y="40624"/>
                  </a:moveTo>
                  <a:lnTo>
                    <a:pt x="0" y="0"/>
                  </a:lnTo>
                  <a:lnTo>
                    <a:pt x="30394" y="40624"/>
                  </a:lnTo>
                  <a:lnTo>
                    <a:pt x="0" y="81248"/>
                  </a:lnTo>
                </a:path>
              </a:pathLst>
            </a:custGeom>
            <a:solidFill>
              <a:srgbClr val="000000"/>
            </a:solidFill>
            <a:ln w="25428"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A4452644-557C-A0FB-7531-0230065C854D}"/>
                </a:ext>
              </a:extLst>
            </p:cNvPr>
            <p:cNvSpPr/>
            <p:nvPr>
              <p:custDataLst>
                <p:tags r:id="rId202"/>
              </p:custDataLst>
            </p:nvPr>
          </p:nvSpPr>
          <p:spPr>
            <a:xfrm>
              <a:off x="9361085" y="5292743"/>
              <a:ext cx="207477" cy="115035"/>
            </a:xfrm>
            <a:custGeom>
              <a:avLst/>
              <a:gdLst>
                <a:gd name="connsiteX0" fmla="*/ 15214 w 207477"/>
                <a:gd name="connsiteY0" fmla="*/ 97372 h 115035"/>
                <a:gd name="connsiteX1" fmla="*/ 12934 w 207477"/>
                <a:gd name="connsiteY1" fmla="*/ 108292 h 115035"/>
                <a:gd name="connsiteX2" fmla="*/ 20281 w 207477"/>
                <a:gd name="connsiteY2" fmla="*/ 115148 h 115035"/>
                <a:gd name="connsiteX3" fmla="*/ 29654 w 207477"/>
                <a:gd name="connsiteY3" fmla="*/ 108038 h 115035"/>
                <a:gd name="connsiteX4" fmla="*/ 34467 w 207477"/>
                <a:gd name="connsiteY4" fmla="*/ 89246 h 115035"/>
                <a:gd name="connsiteX5" fmla="*/ 40041 w 207477"/>
                <a:gd name="connsiteY5" fmla="*/ 66391 h 115035"/>
                <a:gd name="connsiteX6" fmla="*/ 44347 w 207477"/>
                <a:gd name="connsiteY6" fmla="*/ 49377 h 115035"/>
                <a:gd name="connsiteX7" fmla="*/ 47641 w 207477"/>
                <a:gd name="connsiteY7" fmla="*/ 36680 h 115035"/>
                <a:gd name="connsiteX8" fmla="*/ 88933 w 207477"/>
                <a:gd name="connsiteY8" fmla="*/ 5699 h 115035"/>
                <a:gd name="connsiteX9" fmla="*/ 102613 w 207477"/>
                <a:gd name="connsiteY9" fmla="*/ 23475 h 115035"/>
                <a:gd name="connsiteX10" fmla="*/ 98813 w 207477"/>
                <a:gd name="connsiteY10" fmla="*/ 44552 h 115035"/>
                <a:gd name="connsiteX11" fmla="*/ 91720 w 207477"/>
                <a:gd name="connsiteY11" fmla="*/ 74010 h 115035"/>
                <a:gd name="connsiteX12" fmla="*/ 86653 w 207477"/>
                <a:gd name="connsiteY12" fmla="*/ 93309 h 115035"/>
                <a:gd name="connsiteX13" fmla="*/ 83360 w 207477"/>
                <a:gd name="connsiteY13" fmla="*/ 108292 h 115035"/>
                <a:gd name="connsiteX14" fmla="*/ 90707 w 207477"/>
                <a:gd name="connsiteY14" fmla="*/ 115148 h 115035"/>
                <a:gd name="connsiteX15" fmla="*/ 102107 w 207477"/>
                <a:gd name="connsiteY15" fmla="*/ 100673 h 115035"/>
                <a:gd name="connsiteX16" fmla="*/ 117306 w 207477"/>
                <a:gd name="connsiteY16" fmla="*/ 39473 h 115035"/>
                <a:gd name="connsiteX17" fmla="*/ 159106 w 207477"/>
                <a:gd name="connsiteY17" fmla="*/ 5699 h 115035"/>
                <a:gd name="connsiteX18" fmla="*/ 172786 w 207477"/>
                <a:gd name="connsiteY18" fmla="*/ 23475 h 115035"/>
                <a:gd name="connsiteX19" fmla="*/ 157079 w 207477"/>
                <a:gd name="connsiteY19" fmla="*/ 80358 h 115035"/>
                <a:gd name="connsiteX20" fmla="*/ 153786 w 207477"/>
                <a:gd name="connsiteY20" fmla="*/ 94325 h 115035"/>
                <a:gd name="connsiteX21" fmla="*/ 174559 w 207477"/>
                <a:gd name="connsiteY21" fmla="*/ 115148 h 115035"/>
                <a:gd name="connsiteX22" fmla="*/ 207745 w 207477"/>
                <a:gd name="connsiteY22" fmla="*/ 76041 h 115035"/>
                <a:gd name="connsiteX23" fmla="*/ 204705 w 207477"/>
                <a:gd name="connsiteY23" fmla="*/ 73502 h 115035"/>
                <a:gd name="connsiteX24" fmla="*/ 200905 w 207477"/>
                <a:gd name="connsiteY24" fmla="*/ 78073 h 115035"/>
                <a:gd name="connsiteX25" fmla="*/ 175065 w 207477"/>
                <a:gd name="connsiteY25" fmla="*/ 109561 h 115035"/>
                <a:gd name="connsiteX26" fmla="*/ 168986 w 207477"/>
                <a:gd name="connsiteY26" fmla="*/ 101181 h 115035"/>
                <a:gd name="connsiteX27" fmla="*/ 173545 w 207477"/>
                <a:gd name="connsiteY27" fmla="*/ 83151 h 115035"/>
                <a:gd name="connsiteX28" fmla="*/ 188999 w 207477"/>
                <a:gd name="connsiteY28" fmla="*/ 27284 h 115035"/>
                <a:gd name="connsiteX29" fmla="*/ 159866 w 207477"/>
                <a:gd name="connsiteY29" fmla="*/ 112 h 115035"/>
                <a:gd name="connsiteX30" fmla="*/ 118573 w 207477"/>
                <a:gd name="connsiteY30" fmla="*/ 24745 h 115035"/>
                <a:gd name="connsiteX31" fmla="*/ 110466 w 207477"/>
                <a:gd name="connsiteY31" fmla="*/ 6715 h 115035"/>
                <a:gd name="connsiteX32" fmla="*/ 89693 w 207477"/>
                <a:gd name="connsiteY32" fmla="*/ 112 h 115035"/>
                <a:gd name="connsiteX33" fmla="*/ 50174 w 207477"/>
                <a:gd name="connsiteY33" fmla="*/ 22205 h 115035"/>
                <a:gd name="connsiteX34" fmla="*/ 26868 w 207477"/>
                <a:gd name="connsiteY34" fmla="*/ 112 h 115035"/>
                <a:gd name="connsiteX35" fmla="*/ 8121 w 207477"/>
                <a:gd name="connsiteY35" fmla="*/ 14587 h 115035"/>
                <a:gd name="connsiteX36" fmla="*/ 268 w 207477"/>
                <a:gd name="connsiteY36" fmla="*/ 39219 h 115035"/>
                <a:gd name="connsiteX37" fmla="*/ 3308 w 207477"/>
                <a:gd name="connsiteY37" fmla="*/ 41759 h 115035"/>
                <a:gd name="connsiteX38" fmla="*/ 7615 w 207477"/>
                <a:gd name="connsiteY38" fmla="*/ 35918 h 115035"/>
                <a:gd name="connsiteX39" fmla="*/ 26108 w 207477"/>
                <a:gd name="connsiteY39" fmla="*/ 5699 h 115035"/>
                <a:gd name="connsiteX40" fmla="*/ 33961 w 207477"/>
                <a:gd name="connsiteY40" fmla="*/ 17380 h 115035"/>
                <a:gd name="connsiteX41" fmla="*/ 29908 w 207477"/>
                <a:gd name="connsiteY41" fmla="*/ 38712 h 115035"/>
                <a:gd name="connsiteX42" fmla="*/ 15214 w 207477"/>
                <a:gd name="connsiteY42" fmla="*/ 97372 h 11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7477" h="115035">
                  <a:moveTo>
                    <a:pt x="15214" y="97372"/>
                  </a:moveTo>
                  <a:cubicBezTo>
                    <a:pt x="14454" y="101181"/>
                    <a:pt x="12934" y="107022"/>
                    <a:pt x="12934" y="108292"/>
                  </a:cubicBezTo>
                  <a:cubicBezTo>
                    <a:pt x="12934" y="112863"/>
                    <a:pt x="16481" y="115148"/>
                    <a:pt x="20281" y="115148"/>
                  </a:cubicBezTo>
                  <a:cubicBezTo>
                    <a:pt x="23321" y="115148"/>
                    <a:pt x="27881" y="113117"/>
                    <a:pt x="29654" y="108038"/>
                  </a:cubicBezTo>
                  <a:cubicBezTo>
                    <a:pt x="29908" y="107530"/>
                    <a:pt x="32947" y="95595"/>
                    <a:pt x="34467" y="89246"/>
                  </a:cubicBezTo>
                  <a:lnTo>
                    <a:pt x="40041" y="66391"/>
                  </a:lnTo>
                  <a:cubicBezTo>
                    <a:pt x="41561" y="60805"/>
                    <a:pt x="43081" y="55218"/>
                    <a:pt x="44347" y="49377"/>
                  </a:cubicBezTo>
                  <a:cubicBezTo>
                    <a:pt x="45361" y="45060"/>
                    <a:pt x="47387" y="37696"/>
                    <a:pt x="47641" y="36680"/>
                  </a:cubicBezTo>
                  <a:cubicBezTo>
                    <a:pt x="51441" y="28808"/>
                    <a:pt x="64867" y="5699"/>
                    <a:pt x="88933" y="5699"/>
                  </a:cubicBezTo>
                  <a:cubicBezTo>
                    <a:pt x="100333" y="5699"/>
                    <a:pt x="102613" y="15095"/>
                    <a:pt x="102613" y="23475"/>
                  </a:cubicBezTo>
                  <a:cubicBezTo>
                    <a:pt x="102613" y="29824"/>
                    <a:pt x="100840" y="36934"/>
                    <a:pt x="98813" y="44552"/>
                  </a:cubicBezTo>
                  <a:lnTo>
                    <a:pt x="91720" y="74010"/>
                  </a:lnTo>
                  <a:lnTo>
                    <a:pt x="86653" y="93309"/>
                  </a:lnTo>
                  <a:cubicBezTo>
                    <a:pt x="85640" y="98388"/>
                    <a:pt x="83360" y="107022"/>
                    <a:pt x="83360" y="108292"/>
                  </a:cubicBezTo>
                  <a:cubicBezTo>
                    <a:pt x="83360" y="112863"/>
                    <a:pt x="86907" y="115148"/>
                    <a:pt x="90707" y="115148"/>
                  </a:cubicBezTo>
                  <a:cubicBezTo>
                    <a:pt x="98560" y="115148"/>
                    <a:pt x="100080" y="108800"/>
                    <a:pt x="102107" y="100673"/>
                  </a:cubicBezTo>
                  <a:cubicBezTo>
                    <a:pt x="105653" y="86453"/>
                    <a:pt x="115026" y="49377"/>
                    <a:pt x="117306" y="39473"/>
                  </a:cubicBezTo>
                  <a:cubicBezTo>
                    <a:pt x="118066" y="36172"/>
                    <a:pt x="131493" y="5699"/>
                    <a:pt x="159106" y="5699"/>
                  </a:cubicBezTo>
                  <a:cubicBezTo>
                    <a:pt x="169999" y="5699"/>
                    <a:pt x="172786" y="14333"/>
                    <a:pt x="172786" y="23475"/>
                  </a:cubicBezTo>
                  <a:cubicBezTo>
                    <a:pt x="172786" y="37950"/>
                    <a:pt x="162146" y="66899"/>
                    <a:pt x="157079" y="80358"/>
                  </a:cubicBezTo>
                  <a:cubicBezTo>
                    <a:pt x="154799" y="86453"/>
                    <a:pt x="153786" y="89246"/>
                    <a:pt x="153786" y="94325"/>
                  </a:cubicBezTo>
                  <a:cubicBezTo>
                    <a:pt x="153786" y="106260"/>
                    <a:pt x="162652" y="115148"/>
                    <a:pt x="174559" y="115148"/>
                  </a:cubicBezTo>
                  <a:cubicBezTo>
                    <a:pt x="198372" y="115148"/>
                    <a:pt x="207745" y="78073"/>
                    <a:pt x="207745" y="76041"/>
                  </a:cubicBezTo>
                  <a:cubicBezTo>
                    <a:pt x="207745" y="73502"/>
                    <a:pt x="205465" y="73502"/>
                    <a:pt x="204705" y="73502"/>
                  </a:cubicBezTo>
                  <a:cubicBezTo>
                    <a:pt x="202172" y="73502"/>
                    <a:pt x="202172" y="74263"/>
                    <a:pt x="200905" y="78073"/>
                  </a:cubicBezTo>
                  <a:cubicBezTo>
                    <a:pt x="197105" y="91532"/>
                    <a:pt x="188999" y="109561"/>
                    <a:pt x="175065" y="109561"/>
                  </a:cubicBezTo>
                  <a:cubicBezTo>
                    <a:pt x="170759" y="109561"/>
                    <a:pt x="168986" y="107022"/>
                    <a:pt x="168986" y="101181"/>
                  </a:cubicBezTo>
                  <a:cubicBezTo>
                    <a:pt x="168986" y="94833"/>
                    <a:pt x="171266" y="88738"/>
                    <a:pt x="173545" y="83151"/>
                  </a:cubicBezTo>
                  <a:cubicBezTo>
                    <a:pt x="178359" y="69946"/>
                    <a:pt x="188999" y="41759"/>
                    <a:pt x="188999" y="27284"/>
                  </a:cubicBezTo>
                  <a:cubicBezTo>
                    <a:pt x="188999" y="10778"/>
                    <a:pt x="178865" y="112"/>
                    <a:pt x="159866" y="112"/>
                  </a:cubicBezTo>
                  <a:cubicBezTo>
                    <a:pt x="140866" y="112"/>
                    <a:pt x="127946" y="11286"/>
                    <a:pt x="118573" y="24745"/>
                  </a:cubicBezTo>
                  <a:cubicBezTo>
                    <a:pt x="118320" y="21444"/>
                    <a:pt x="117560" y="12810"/>
                    <a:pt x="110466" y="6715"/>
                  </a:cubicBezTo>
                  <a:cubicBezTo>
                    <a:pt x="104133" y="1382"/>
                    <a:pt x="96027" y="112"/>
                    <a:pt x="89693" y="112"/>
                  </a:cubicBezTo>
                  <a:cubicBezTo>
                    <a:pt x="66894" y="112"/>
                    <a:pt x="54481" y="16365"/>
                    <a:pt x="50174" y="22205"/>
                  </a:cubicBezTo>
                  <a:cubicBezTo>
                    <a:pt x="48907" y="7731"/>
                    <a:pt x="38267" y="112"/>
                    <a:pt x="26868" y="112"/>
                  </a:cubicBezTo>
                  <a:cubicBezTo>
                    <a:pt x="15214" y="112"/>
                    <a:pt x="10401" y="10016"/>
                    <a:pt x="8121" y="14587"/>
                  </a:cubicBezTo>
                  <a:cubicBezTo>
                    <a:pt x="3561" y="23475"/>
                    <a:pt x="268" y="38458"/>
                    <a:pt x="268" y="39219"/>
                  </a:cubicBezTo>
                  <a:cubicBezTo>
                    <a:pt x="268" y="41759"/>
                    <a:pt x="2801" y="41759"/>
                    <a:pt x="3308" y="41759"/>
                  </a:cubicBezTo>
                  <a:cubicBezTo>
                    <a:pt x="5841" y="41759"/>
                    <a:pt x="6095" y="41505"/>
                    <a:pt x="7615" y="35918"/>
                  </a:cubicBezTo>
                  <a:cubicBezTo>
                    <a:pt x="11921" y="17888"/>
                    <a:pt x="16988" y="5699"/>
                    <a:pt x="26108" y="5699"/>
                  </a:cubicBezTo>
                  <a:cubicBezTo>
                    <a:pt x="30161" y="5699"/>
                    <a:pt x="33961" y="7731"/>
                    <a:pt x="33961" y="17380"/>
                  </a:cubicBezTo>
                  <a:cubicBezTo>
                    <a:pt x="33961" y="22713"/>
                    <a:pt x="33201" y="25507"/>
                    <a:pt x="29908" y="38712"/>
                  </a:cubicBezTo>
                  <a:lnTo>
                    <a:pt x="15214" y="97372"/>
                  </a:lnTo>
                  <a:close/>
                </a:path>
              </a:pathLst>
            </a:custGeom>
            <a:solidFill>
              <a:srgbClr val="000000"/>
            </a:solidFill>
            <a:ln w="25428"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223DD1D9-BA04-7F86-94B5-CF208B422E56}"/>
                </a:ext>
              </a:extLst>
            </p:cNvPr>
            <p:cNvSpPr/>
            <p:nvPr>
              <p:custDataLst>
                <p:tags r:id="rId203"/>
              </p:custDataLst>
            </p:nvPr>
          </p:nvSpPr>
          <p:spPr>
            <a:xfrm>
              <a:off x="9583765" y="5292743"/>
              <a:ext cx="137304" cy="167093"/>
            </a:xfrm>
            <a:custGeom>
              <a:avLst/>
              <a:gdLst>
                <a:gd name="connsiteX0" fmla="*/ 51196 w 137304"/>
                <a:gd name="connsiteY0" fmla="*/ 23221 h 167093"/>
                <a:gd name="connsiteX1" fmla="*/ 54996 w 137304"/>
                <a:gd name="connsiteY1" fmla="*/ 6969 h 167093"/>
                <a:gd name="connsiteX2" fmla="*/ 47649 w 137304"/>
                <a:gd name="connsiteY2" fmla="*/ 112 h 167093"/>
                <a:gd name="connsiteX3" fmla="*/ 37516 w 137304"/>
                <a:gd name="connsiteY3" fmla="*/ 9254 h 167093"/>
                <a:gd name="connsiteX4" fmla="*/ 1037 w 137304"/>
                <a:gd name="connsiteY4" fmla="*/ 156287 h 167093"/>
                <a:gd name="connsiteX5" fmla="*/ 277 w 137304"/>
                <a:gd name="connsiteY5" fmla="*/ 160350 h 167093"/>
                <a:gd name="connsiteX6" fmla="*/ 7370 w 137304"/>
                <a:gd name="connsiteY6" fmla="*/ 167206 h 167093"/>
                <a:gd name="connsiteX7" fmla="*/ 16237 w 137304"/>
                <a:gd name="connsiteY7" fmla="*/ 161874 h 167093"/>
                <a:gd name="connsiteX8" fmla="*/ 30170 w 137304"/>
                <a:gd name="connsiteY8" fmla="*/ 107276 h 167093"/>
                <a:gd name="connsiteX9" fmla="*/ 54743 w 137304"/>
                <a:gd name="connsiteY9" fmla="*/ 115148 h 167093"/>
                <a:gd name="connsiteX10" fmla="*/ 88435 w 137304"/>
                <a:gd name="connsiteY10" fmla="*/ 96610 h 167093"/>
                <a:gd name="connsiteX11" fmla="*/ 111235 w 137304"/>
                <a:gd name="connsiteY11" fmla="*/ 115148 h 167093"/>
                <a:gd name="connsiteX12" fmla="*/ 129982 w 137304"/>
                <a:gd name="connsiteY12" fmla="*/ 101181 h 167093"/>
                <a:gd name="connsiteX13" fmla="*/ 137581 w 137304"/>
                <a:gd name="connsiteY13" fmla="*/ 76041 h 167093"/>
                <a:gd name="connsiteX14" fmla="*/ 134541 w 137304"/>
                <a:gd name="connsiteY14" fmla="*/ 73502 h 167093"/>
                <a:gd name="connsiteX15" fmla="*/ 130995 w 137304"/>
                <a:gd name="connsiteY15" fmla="*/ 78073 h 167093"/>
                <a:gd name="connsiteX16" fmla="*/ 111742 w 137304"/>
                <a:gd name="connsiteY16" fmla="*/ 109561 h 167093"/>
                <a:gd name="connsiteX17" fmla="*/ 104142 w 137304"/>
                <a:gd name="connsiteY17" fmla="*/ 97880 h 167093"/>
                <a:gd name="connsiteX18" fmla="*/ 109209 w 137304"/>
                <a:gd name="connsiteY18" fmla="*/ 71470 h 167093"/>
                <a:gd name="connsiteX19" fmla="*/ 116302 w 137304"/>
                <a:gd name="connsiteY19" fmla="*/ 44044 h 167093"/>
                <a:gd name="connsiteX20" fmla="*/ 120608 w 137304"/>
                <a:gd name="connsiteY20" fmla="*/ 26776 h 167093"/>
                <a:gd name="connsiteX21" fmla="*/ 124408 w 137304"/>
                <a:gd name="connsiteY21" fmla="*/ 9762 h 167093"/>
                <a:gd name="connsiteX22" fmla="*/ 117062 w 137304"/>
                <a:gd name="connsiteY22" fmla="*/ 2906 h 167093"/>
                <a:gd name="connsiteX23" fmla="*/ 107182 w 137304"/>
                <a:gd name="connsiteY23" fmla="*/ 11794 h 167093"/>
                <a:gd name="connsiteX24" fmla="*/ 95275 w 137304"/>
                <a:gd name="connsiteY24" fmla="*/ 59281 h 167093"/>
                <a:gd name="connsiteX25" fmla="*/ 88689 w 137304"/>
                <a:gd name="connsiteY25" fmla="*/ 85183 h 167093"/>
                <a:gd name="connsiteX26" fmla="*/ 55756 w 137304"/>
                <a:gd name="connsiteY26" fmla="*/ 109561 h 167093"/>
                <a:gd name="connsiteX27" fmla="*/ 37010 w 137304"/>
                <a:gd name="connsiteY27" fmla="*/ 87468 h 167093"/>
                <a:gd name="connsiteX28" fmla="*/ 40556 w 137304"/>
                <a:gd name="connsiteY28" fmla="*/ 65883 h 167093"/>
                <a:gd name="connsiteX29" fmla="*/ 51196 w 137304"/>
                <a:gd name="connsiteY29" fmla="*/ 23221 h 16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304" h="167093">
                  <a:moveTo>
                    <a:pt x="51196" y="23221"/>
                  </a:moveTo>
                  <a:cubicBezTo>
                    <a:pt x="52463" y="17888"/>
                    <a:pt x="54996" y="8239"/>
                    <a:pt x="54996" y="6969"/>
                  </a:cubicBezTo>
                  <a:cubicBezTo>
                    <a:pt x="54996" y="2652"/>
                    <a:pt x="51956" y="112"/>
                    <a:pt x="47649" y="112"/>
                  </a:cubicBezTo>
                  <a:cubicBezTo>
                    <a:pt x="46889" y="112"/>
                    <a:pt x="39796" y="366"/>
                    <a:pt x="37516" y="9254"/>
                  </a:cubicBezTo>
                  <a:lnTo>
                    <a:pt x="1037" y="156287"/>
                  </a:lnTo>
                  <a:cubicBezTo>
                    <a:pt x="277" y="159334"/>
                    <a:pt x="277" y="159842"/>
                    <a:pt x="277" y="160350"/>
                  </a:cubicBezTo>
                  <a:cubicBezTo>
                    <a:pt x="277" y="164159"/>
                    <a:pt x="3063" y="167206"/>
                    <a:pt x="7370" y="167206"/>
                  </a:cubicBezTo>
                  <a:cubicBezTo>
                    <a:pt x="12690" y="167206"/>
                    <a:pt x="15730" y="162635"/>
                    <a:pt x="16237" y="161874"/>
                  </a:cubicBezTo>
                  <a:cubicBezTo>
                    <a:pt x="17250" y="159588"/>
                    <a:pt x="20543" y="146383"/>
                    <a:pt x="30170" y="107276"/>
                  </a:cubicBezTo>
                  <a:cubicBezTo>
                    <a:pt x="38276" y="114132"/>
                    <a:pt x="49676" y="115148"/>
                    <a:pt x="54743" y="115148"/>
                  </a:cubicBezTo>
                  <a:cubicBezTo>
                    <a:pt x="72476" y="115148"/>
                    <a:pt x="82356" y="103721"/>
                    <a:pt x="88435" y="96610"/>
                  </a:cubicBezTo>
                  <a:cubicBezTo>
                    <a:pt x="90715" y="108038"/>
                    <a:pt x="100089" y="115148"/>
                    <a:pt x="111235" y="115148"/>
                  </a:cubicBezTo>
                  <a:cubicBezTo>
                    <a:pt x="120102" y="115148"/>
                    <a:pt x="125928" y="109307"/>
                    <a:pt x="129982" y="101181"/>
                  </a:cubicBezTo>
                  <a:cubicBezTo>
                    <a:pt x="134288" y="92039"/>
                    <a:pt x="137581" y="76549"/>
                    <a:pt x="137581" y="76041"/>
                  </a:cubicBezTo>
                  <a:cubicBezTo>
                    <a:pt x="137581" y="73502"/>
                    <a:pt x="135301" y="73502"/>
                    <a:pt x="134541" y="73502"/>
                  </a:cubicBezTo>
                  <a:cubicBezTo>
                    <a:pt x="132008" y="73502"/>
                    <a:pt x="131755" y="74517"/>
                    <a:pt x="130995" y="78073"/>
                  </a:cubicBezTo>
                  <a:cubicBezTo>
                    <a:pt x="126688" y="94579"/>
                    <a:pt x="122128" y="109561"/>
                    <a:pt x="111742" y="109561"/>
                  </a:cubicBezTo>
                  <a:cubicBezTo>
                    <a:pt x="104902" y="109561"/>
                    <a:pt x="104142" y="102959"/>
                    <a:pt x="104142" y="97880"/>
                  </a:cubicBezTo>
                  <a:cubicBezTo>
                    <a:pt x="104142" y="92293"/>
                    <a:pt x="107182" y="80358"/>
                    <a:pt x="109209" y="71470"/>
                  </a:cubicBezTo>
                  <a:lnTo>
                    <a:pt x="116302" y="44044"/>
                  </a:lnTo>
                  <a:cubicBezTo>
                    <a:pt x="117062" y="40235"/>
                    <a:pt x="119595" y="30585"/>
                    <a:pt x="120608" y="26776"/>
                  </a:cubicBezTo>
                  <a:cubicBezTo>
                    <a:pt x="121875" y="20936"/>
                    <a:pt x="124408" y="11286"/>
                    <a:pt x="124408" y="9762"/>
                  </a:cubicBezTo>
                  <a:cubicBezTo>
                    <a:pt x="124408" y="5191"/>
                    <a:pt x="120862" y="2906"/>
                    <a:pt x="117062" y="2906"/>
                  </a:cubicBezTo>
                  <a:cubicBezTo>
                    <a:pt x="115795" y="2906"/>
                    <a:pt x="109209" y="3160"/>
                    <a:pt x="107182" y="11794"/>
                  </a:cubicBezTo>
                  <a:lnTo>
                    <a:pt x="95275" y="59281"/>
                  </a:lnTo>
                  <a:cubicBezTo>
                    <a:pt x="92235" y="71978"/>
                    <a:pt x="89449" y="82644"/>
                    <a:pt x="88689" y="85183"/>
                  </a:cubicBezTo>
                  <a:cubicBezTo>
                    <a:pt x="88435" y="86453"/>
                    <a:pt x="76276" y="109561"/>
                    <a:pt x="55756" y="109561"/>
                  </a:cubicBezTo>
                  <a:cubicBezTo>
                    <a:pt x="43089" y="109561"/>
                    <a:pt x="37010" y="101181"/>
                    <a:pt x="37010" y="87468"/>
                  </a:cubicBezTo>
                  <a:cubicBezTo>
                    <a:pt x="37010" y="80104"/>
                    <a:pt x="38783" y="72994"/>
                    <a:pt x="40556" y="65883"/>
                  </a:cubicBezTo>
                  <a:lnTo>
                    <a:pt x="51196" y="23221"/>
                  </a:lnTo>
                  <a:close/>
                </a:path>
              </a:pathLst>
            </a:custGeom>
            <a:solidFill>
              <a:srgbClr val="000000"/>
            </a:solidFill>
            <a:ln w="25428" cap="flat">
              <a:noFill/>
              <a:prstDash val="solid"/>
              <a:miter/>
            </a:ln>
          </p:spPr>
          <p:txBody>
            <a:bodyPr rtlCol="0" anchor="ctr"/>
            <a:lstStyle/>
            <a:p>
              <a:endParaRPr lang="en-IN"/>
            </a:p>
          </p:txBody>
        </p:sp>
      </p:grpSp>
      <p:grpSp>
        <p:nvGrpSpPr>
          <p:cNvPr id="136" name="Group 135" descr="\documentclass{article}&#10;\usepackage{amsmath}&#10;\usepackage{tikz}  % Fixed typo in package inclusion&#10;\pagestyle{empty}&#10;\begin{document}&#10;&#10;\begin{tikzpicture}[&gt;=stealth, node distance=2.3cm, every node/.style={circle}]&#10;    % Nodes&#10;    \node (0) [draw, fill=gray!20, minimum size=10mm, inner sep=0pt] {0};&#10;    \node (1) [right of=0, draw, fill=gray!20, minimum size=10mm, inner sep=0pt] {1};&#10;    \node (2) [right of=1, draw, fill=gray!20, minimum size=10mm, inner sep=0pt] {2};&#10;    \node (dots1) [right of=2, minimum size=10mm, inner sep=0pt] {$\dots$};&#10;    \node (m1) [right of=dots1, draw, fill=gray!20, minimum size=10mm, inner sep=0pt] {m-1};&#10;    \node (m2) [right of=m1, draw, fill=gray!20, minimum size=10mm, inner sep=0pt] {m};&#10;    \node (m3) [right of=m2, draw, fill=gray!20, minimum size=10mm, inner sep=0pt] {m+1};&#10;    \node (dots2) [right of=m3, minimum size=10mm, inner sep=0pt] {$\dots$};&#10;  &#10;    % Transition arrows for arrivals&#10;    \draw[-&gt;] (0) to[bend left] node[above] {$\lambda$} (1);&#10;    \draw[-&gt;] (1) to[bend left] node[above] {$\lambda$} (2);&#10;    \draw[-&gt;] (2) to[bend left] node[above] {$\lambda$} (dots1);&#10;    \draw[-&gt;] (dots1) to[bend left] node[above] {$\lambda$} (m1);&#10;    \draw[-&gt;] (m1) to[bend left] node[above] {$\lambda$} (m2);&#10;    \draw[-&gt;] (m2) to[bend left] node[above] {$\lambda$} (m3);&#10;    \draw[-&gt;] (m3) to[bend left] node[above] {$\lambda$} (dots2);&#10;&#10;    % Transition arrows for departures&#10;    \draw[-&gt;] (1) to[bend left] node[below] {$\mu$} (0);&#10;    \draw[-&gt;] (2) to[bend left] node[below] {$2\mu$} (1);&#10;    \draw[-&gt;] (dots1) to[bend left] node[below] {$3\mu$} (2);&#10;    \draw[-&gt;] (m1) to[bend left] node[below] {$(m-1)\mu$} (dots1);&#10;    \draw[-&gt;] (m2) to[bend left] node[below] {$m \mu$} (m1);&#10;    \draw[-&gt;] (m3) to[bend left] node[below] {$m \mu$} (m2);&#10;    \draw[-&gt;] (dots2) to[bend left] node[below] {$m \mu$} (m3);&#10;&#10;\end{tikzpicture}&#10;&#10;\end{document}&#10;" title="IguanaTex Shape Display">
            <a:extLst>
              <a:ext uri="{FF2B5EF4-FFF2-40B4-BE49-F238E27FC236}">
                <a16:creationId xmlns:a16="http://schemas.microsoft.com/office/drawing/2014/main" id="{49A62A4B-8ED5-6D41-D673-6AA39790F0D6}"/>
              </a:ext>
            </a:extLst>
          </p:cNvPr>
          <p:cNvGrpSpPr>
            <a:grpSpLocks noChangeAspect="1"/>
          </p:cNvGrpSpPr>
          <p:nvPr>
            <p:custDataLst>
              <p:tags r:id="rId2"/>
            </p:custDataLst>
          </p:nvPr>
        </p:nvGrpSpPr>
        <p:grpSpPr>
          <a:xfrm>
            <a:off x="1293418" y="1032687"/>
            <a:ext cx="10131635" cy="1469313"/>
            <a:chOff x="4491467" y="4026663"/>
            <a:chExt cx="12044339" cy="1746698"/>
          </a:xfrm>
        </p:grpSpPr>
        <p:sp>
          <p:nvSpPr>
            <p:cNvPr id="46" name="Freeform: Shape 45">
              <a:extLst>
                <a:ext uri="{FF2B5EF4-FFF2-40B4-BE49-F238E27FC236}">
                  <a16:creationId xmlns:a16="http://schemas.microsoft.com/office/drawing/2014/main" id="{7F4C9C17-1422-3A64-DEC3-5E1A8AD7B4DC}"/>
                </a:ext>
              </a:extLst>
            </p:cNvPr>
            <p:cNvSpPr/>
            <p:nvPr>
              <p:custDataLst>
                <p:tags r:id="rId92"/>
              </p:custDataLst>
            </p:nvPr>
          </p:nvSpPr>
          <p:spPr>
            <a:xfrm>
              <a:off x="4491467" y="4324944"/>
              <a:ext cx="719272" cy="720031"/>
            </a:xfrm>
            <a:custGeom>
              <a:avLst/>
              <a:gdLst>
                <a:gd name="connsiteX0" fmla="*/ 719273 w 719272"/>
                <a:gd name="connsiteY0" fmla="*/ 360066 h 720031"/>
                <a:gd name="connsiteX1" fmla="*/ 359685 w 719272"/>
                <a:gd name="connsiteY1" fmla="*/ 0 h 720031"/>
                <a:gd name="connsiteX2" fmla="*/ 0 w 719272"/>
                <a:gd name="connsiteY2" fmla="*/ 360066 h 720031"/>
                <a:gd name="connsiteX3" fmla="*/ 359685 w 719272"/>
                <a:gd name="connsiteY3" fmla="*/ 720032 h 720031"/>
                <a:gd name="connsiteX4" fmla="*/ 719273 w 719272"/>
                <a:gd name="connsiteY4" fmla="*/ 360066 h 72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72" h="720031">
                  <a:moveTo>
                    <a:pt x="719273" y="360066"/>
                  </a:moveTo>
                  <a:cubicBezTo>
                    <a:pt x="719273" y="161231"/>
                    <a:pt x="558311" y="0"/>
                    <a:pt x="359685" y="0"/>
                  </a:cubicBezTo>
                  <a:cubicBezTo>
                    <a:pt x="161060" y="0"/>
                    <a:pt x="0" y="161231"/>
                    <a:pt x="0" y="360066"/>
                  </a:cubicBezTo>
                  <a:cubicBezTo>
                    <a:pt x="0" y="558801"/>
                    <a:pt x="161060" y="720032"/>
                    <a:pt x="359685" y="720032"/>
                  </a:cubicBezTo>
                  <a:cubicBezTo>
                    <a:pt x="558311" y="720032"/>
                    <a:pt x="719273" y="558801"/>
                    <a:pt x="719273" y="360066"/>
                  </a:cubicBezTo>
                  <a:close/>
                </a:path>
              </a:pathLst>
            </a:custGeom>
            <a:solidFill>
              <a:srgbClr val="E6E6E6"/>
            </a:solidFill>
            <a:ln w="25373"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D5C43373-CC1D-638A-8D1E-BAA9D5253C61}"/>
                </a:ext>
              </a:extLst>
            </p:cNvPr>
            <p:cNvSpPr/>
            <p:nvPr>
              <p:custDataLst>
                <p:tags r:id="rId93"/>
              </p:custDataLst>
            </p:nvPr>
          </p:nvSpPr>
          <p:spPr>
            <a:xfrm>
              <a:off x="4491467" y="4324944"/>
              <a:ext cx="719272" cy="720031"/>
            </a:xfrm>
            <a:custGeom>
              <a:avLst/>
              <a:gdLst>
                <a:gd name="connsiteX0" fmla="*/ 719273 w 719272"/>
                <a:gd name="connsiteY0" fmla="*/ 360066 h 720031"/>
                <a:gd name="connsiteX1" fmla="*/ 359685 w 719272"/>
                <a:gd name="connsiteY1" fmla="*/ 0 h 720031"/>
                <a:gd name="connsiteX2" fmla="*/ 0 w 719272"/>
                <a:gd name="connsiteY2" fmla="*/ 360066 h 720031"/>
                <a:gd name="connsiteX3" fmla="*/ 359685 w 719272"/>
                <a:gd name="connsiteY3" fmla="*/ 720032 h 720031"/>
                <a:gd name="connsiteX4" fmla="*/ 719273 w 719272"/>
                <a:gd name="connsiteY4" fmla="*/ 360066 h 72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72" h="720031">
                  <a:moveTo>
                    <a:pt x="719273" y="360066"/>
                  </a:moveTo>
                  <a:cubicBezTo>
                    <a:pt x="719273" y="161231"/>
                    <a:pt x="558311" y="0"/>
                    <a:pt x="359685" y="0"/>
                  </a:cubicBezTo>
                  <a:cubicBezTo>
                    <a:pt x="161060" y="0"/>
                    <a:pt x="0" y="161231"/>
                    <a:pt x="0" y="360066"/>
                  </a:cubicBezTo>
                  <a:cubicBezTo>
                    <a:pt x="0" y="558801"/>
                    <a:pt x="161060" y="720032"/>
                    <a:pt x="359685" y="720032"/>
                  </a:cubicBezTo>
                  <a:cubicBezTo>
                    <a:pt x="558311" y="720032"/>
                    <a:pt x="719273" y="558801"/>
                    <a:pt x="719273" y="360066"/>
                  </a:cubicBezTo>
                  <a:close/>
                </a:path>
              </a:pathLst>
            </a:custGeom>
            <a:noFill/>
            <a:ln w="10111" cap="flat">
              <a:solidFill>
                <a:srgbClr val="000000"/>
              </a:solid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ABBDE3CA-051A-306A-3863-0182DED2769B}"/>
                </a:ext>
              </a:extLst>
            </p:cNvPr>
            <p:cNvSpPr/>
            <p:nvPr>
              <p:custDataLst>
                <p:tags r:id="rId94"/>
              </p:custDataLst>
            </p:nvPr>
          </p:nvSpPr>
          <p:spPr>
            <a:xfrm>
              <a:off x="4797784" y="4597969"/>
              <a:ext cx="106422" cy="174099"/>
            </a:xfrm>
            <a:custGeom>
              <a:avLst/>
              <a:gdLst>
                <a:gd name="connsiteX0" fmla="*/ 106511 w 106422"/>
                <a:gd name="connsiteY0" fmla="*/ 87643 h 174099"/>
                <a:gd name="connsiteX1" fmla="*/ 96400 w 106422"/>
                <a:gd name="connsiteY1" fmla="*/ 28429 h 174099"/>
                <a:gd name="connsiteX2" fmla="*/ 53426 w 106422"/>
                <a:gd name="connsiteY2" fmla="*/ 88 h 174099"/>
                <a:gd name="connsiteX3" fmla="*/ 9442 w 106422"/>
                <a:gd name="connsiteY3" fmla="*/ 30201 h 174099"/>
                <a:gd name="connsiteX4" fmla="*/ 89 w 106422"/>
                <a:gd name="connsiteY4" fmla="*/ 87643 h 174099"/>
                <a:gd name="connsiteX5" fmla="*/ 11464 w 106422"/>
                <a:gd name="connsiteY5" fmla="*/ 148629 h 174099"/>
                <a:gd name="connsiteX6" fmla="*/ 53173 w 106422"/>
                <a:gd name="connsiteY6" fmla="*/ 174187 h 174099"/>
                <a:gd name="connsiteX7" fmla="*/ 97158 w 106422"/>
                <a:gd name="connsiteY7" fmla="*/ 144833 h 174099"/>
                <a:gd name="connsiteX8" fmla="*/ 106511 w 106422"/>
                <a:gd name="connsiteY8" fmla="*/ 87643 h 174099"/>
                <a:gd name="connsiteX9" fmla="*/ 53173 w 106422"/>
                <a:gd name="connsiteY9" fmla="*/ 168620 h 174099"/>
                <a:gd name="connsiteX10" fmla="*/ 23850 w 106422"/>
                <a:gd name="connsiteY10" fmla="*/ 138000 h 174099"/>
                <a:gd name="connsiteX11" fmla="*/ 21070 w 106422"/>
                <a:gd name="connsiteY11" fmla="*/ 84607 h 174099"/>
                <a:gd name="connsiteX12" fmla="*/ 23092 w 106422"/>
                <a:gd name="connsiteY12" fmla="*/ 38045 h 174099"/>
                <a:gd name="connsiteX13" fmla="*/ 53173 w 106422"/>
                <a:gd name="connsiteY13" fmla="*/ 5655 h 174099"/>
                <a:gd name="connsiteX14" fmla="*/ 83002 w 106422"/>
                <a:gd name="connsiteY14" fmla="*/ 35262 h 174099"/>
                <a:gd name="connsiteX15" fmla="*/ 85530 w 106422"/>
                <a:gd name="connsiteY15" fmla="*/ 84607 h 174099"/>
                <a:gd name="connsiteX16" fmla="*/ 82749 w 106422"/>
                <a:gd name="connsiteY16" fmla="*/ 136988 h 174099"/>
                <a:gd name="connsiteX17" fmla="*/ 53173 w 106422"/>
                <a:gd name="connsiteY17" fmla="*/ 168620 h 17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422" h="174099">
                  <a:moveTo>
                    <a:pt x="106511" y="87643"/>
                  </a:moveTo>
                  <a:cubicBezTo>
                    <a:pt x="106511" y="67399"/>
                    <a:pt x="105247" y="47155"/>
                    <a:pt x="96400" y="28429"/>
                  </a:cubicBezTo>
                  <a:cubicBezTo>
                    <a:pt x="84772" y="4136"/>
                    <a:pt x="64043" y="88"/>
                    <a:pt x="53426" y="88"/>
                  </a:cubicBezTo>
                  <a:cubicBezTo>
                    <a:pt x="38259" y="88"/>
                    <a:pt x="19806" y="6667"/>
                    <a:pt x="9442" y="30201"/>
                  </a:cubicBezTo>
                  <a:cubicBezTo>
                    <a:pt x="1353" y="47661"/>
                    <a:pt x="89" y="67399"/>
                    <a:pt x="89" y="87643"/>
                  </a:cubicBezTo>
                  <a:cubicBezTo>
                    <a:pt x="89" y="106622"/>
                    <a:pt x="1100" y="129397"/>
                    <a:pt x="11464" y="148629"/>
                  </a:cubicBezTo>
                  <a:cubicBezTo>
                    <a:pt x="22334" y="169126"/>
                    <a:pt x="40787" y="174187"/>
                    <a:pt x="53173" y="174187"/>
                  </a:cubicBezTo>
                  <a:cubicBezTo>
                    <a:pt x="66824" y="174187"/>
                    <a:pt x="86036" y="168873"/>
                    <a:pt x="97158" y="144833"/>
                  </a:cubicBezTo>
                  <a:cubicBezTo>
                    <a:pt x="105247" y="127372"/>
                    <a:pt x="106511" y="107634"/>
                    <a:pt x="106511" y="87643"/>
                  </a:cubicBezTo>
                  <a:close/>
                  <a:moveTo>
                    <a:pt x="53173" y="168620"/>
                  </a:moveTo>
                  <a:cubicBezTo>
                    <a:pt x="43315" y="168620"/>
                    <a:pt x="28401" y="162293"/>
                    <a:pt x="23850" y="138000"/>
                  </a:cubicBezTo>
                  <a:cubicBezTo>
                    <a:pt x="21070" y="122817"/>
                    <a:pt x="21070" y="99537"/>
                    <a:pt x="21070" y="84607"/>
                  </a:cubicBezTo>
                  <a:cubicBezTo>
                    <a:pt x="21070" y="68411"/>
                    <a:pt x="21070" y="51710"/>
                    <a:pt x="23092" y="38045"/>
                  </a:cubicBezTo>
                  <a:cubicBezTo>
                    <a:pt x="27895" y="7932"/>
                    <a:pt x="46854" y="5655"/>
                    <a:pt x="53173" y="5655"/>
                  </a:cubicBezTo>
                  <a:cubicBezTo>
                    <a:pt x="61515" y="5655"/>
                    <a:pt x="78199" y="10210"/>
                    <a:pt x="83002" y="35262"/>
                  </a:cubicBezTo>
                  <a:cubicBezTo>
                    <a:pt x="85530" y="49433"/>
                    <a:pt x="85530" y="68664"/>
                    <a:pt x="85530" y="84607"/>
                  </a:cubicBezTo>
                  <a:cubicBezTo>
                    <a:pt x="85530" y="103586"/>
                    <a:pt x="85530" y="120793"/>
                    <a:pt x="82749" y="136988"/>
                  </a:cubicBezTo>
                  <a:cubicBezTo>
                    <a:pt x="78958" y="161028"/>
                    <a:pt x="64549" y="168620"/>
                    <a:pt x="53173" y="168620"/>
                  </a:cubicBezTo>
                  <a:close/>
                </a:path>
              </a:pathLst>
            </a:custGeom>
            <a:solidFill>
              <a:srgbClr val="000000"/>
            </a:solidFill>
            <a:ln w="25373"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0F64C8B0-4CE5-5336-B618-2C959C92C333}"/>
                </a:ext>
              </a:extLst>
            </p:cNvPr>
            <p:cNvSpPr/>
            <p:nvPr>
              <p:custDataLst>
                <p:tags r:id="rId95"/>
              </p:custDataLst>
            </p:nvPr>
          </p:nvSpPr>
          <p:spPr>
            <a:xfrm>
              <a:off x="6145787" y="4324944"/>
              <a:ext cx="719272" cy="720031"/>
            </a:xfrm>
            <a:custGeom>
              <a:avLst/>
              <a:gdLst>
                <a:gd name="connsiteX0" fmla="*/ 719273 w 719272"/>
                <a:gd name="connsiteY0" fmla="*/ 360066 h 720031"/>
                <a:gd name="connsiteX1" fmla="*/ 359586 w 719272"/>
                <a:gd name="connsiteY1" fmla="*/ 0 h 720031"/>
                <a:gd name="connsiteX2" fmla="*/ 0 w 719272"/>
                <a:gd name="connsiteY2" fmla="*/ 360066 h 720031"/>
                <a:gd name="connsiteX3" fmla="*/ 359586 w 719272"/>
                <a:gd name="connsiteY3" fmla="*/ 720032 h 720031"/>
                <a:gd name="connsiteX4" fmla="*/ 719273 w 719272"/>
                <a:gd name="connsiteY4" fmla="*/ 360066 h 72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72" h="720031">
                  <a:moveTo>
                    <a:pt x="719273" y="360066"/>
                  </a:moveTo>
                  <a:cubicBezTo>
                    <a:pt x="719273" y="161231"/>
                    <a:pt x="558213" y="0"/>
                    <a:pt x="359586" y="0"/>
                  </a:cubicBezTo>
                  <a:cubicBezTo>
                    <a:pt x="160960" y="0"/>
                    <a:pt x="0" y="161231"/>
                    <a:pt x="0" y="360066"/>
                  </a:cubicBezTo>
                  <a:cubicBezTo>
                    <a:pt x="0" y="558801"/>
                    <a:pt x="160960" y="720032"/>
                    <a:pt x="359586" y="720032"/>
                  </a:cubicBezTo>
                  <a:cubicBezTo>
                    <a:pt x="558213" y="720032"/>
                    <a:pt x="719273" y="558801"/>
                    <a:pt x="719273" y="360066"/>
                  </a:cubicBezTo>
                  <a:close/>
                </a:path>
              </a:pathLst>
            </a:custGeom>
            <a:solidFill>
              <a:srgbClr val="E6E6E6"/>
            </a:solidFill>
            <a:ln w="25373"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77DC6DB8-DE18-A34F-6D41-6BD1D0931467}"/>
                </a:ext>
              </a:extLst>
            </p:cNvPr>
            <p:cNvSpPr/>
            <p:nvPr>
              <p:custDataLst>
                <p:tags r:id="rId96"/>
              </p:custDataLst>
            </p:nvPr>
          </p:nvSpPr>
          <p:spPr>
            <a:xfrm>
              <a:off x="6145787" y="4324944"/>
              <a:ext cx="719272" cy="720031"/>
            </a:xfrm>
            <a:custGeom>
              <a:avLst/>
              <a:gdLst>
                <a:gd name="connsiteX0" fmla="*/ 719273 w 719272"/>
                <a:gd name="connsiteY0" fmla="*/ 360066 h 720031"/>
                <a:gd name="connsiteX1" fmla="*/ 359586 w 719272"/>
                <a:gd name="connsiteY1" fmla="*/ 0 h 720031"/>
                <a:gd name="connsiteX2" fmla="*/ 0 w 719272"/>
                <a:gd name="connsiteY2" fmla="*/ 360066 h 720031"/>
                <a:gd name="connsiteX3" fmla="*/ 359586 w 719272"/>
                <a:gd name="connsiteY3" fmla="*/ 720032 h 720031"/>
                <a:gd name="connsiteX4" fmla="*/ 719273 w 719272"/>
                <a:gd name="connsiteY4" fmla="*/ 360066 h 72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72" h="720031">
                  <a:moveTo>
                    <a:pt x="719273" y="360066"/>
                  </a:moveTo>
                  <a:cubicBezTo>
                    <a:pt x="719273" y="161231"/>
                    <a:pt x="558213" y="0"/>
                    <a:pt x="359586" y="0"/>
                  </a:cubicBezTo>
                  <a:cubicBezTo>
                    <a:pt x="160960" y="0"/>
                    <a:pt x="0" y="161231"/>
                    <a:pt x="0" y="360066"/>
                  </a:cubicBezTo>
                  <a:cubicBezTo>
                    <a:pt x="0" y="558801"/>
                    <a:pt x="160960" y="720032"/>
                    <a:pt x="359586" y="720032"/>
                  </a:cubicBezTo>
                  <a:cubicBezTo>
                    <a:pt x="558213" y="720032"/>
                    <a:pt x="719273" y="558801"/>
                    <a:pt x="719273" y="360066"/>
                  </a:cubicBezTo>
                  <a:close/>
                </a:path>
              </a:pathLst>
            </a:custGeom>
            <a:noFill/>
            <a:ln w="10111" cap="flat">
              <a:solidFill>
                <a:srgbClr val="000000"/>
              </a:solid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61970A97-E2D0-0E59-BB04-C45EDD26F3EF}"/>
                </a:ext>
              </a:extLst>
            </p:cNvPr>
            <p:cNvSpPr/>
            <p:nvPr>
              <p:custDataLst>
                <p:tags r:id="rId97"/>
              </p:custDataLst>
            </p:nvPr>
          </p:nvSpPr>
          <p:spPr>
            <a:xfrm>
              <a:off x="6464711" y="4597969"/>
              <a:ext cx="83419" cy="168531"/>
            </a:xfrm>
            <a:custGeom>
              <a:avLst/>
              <a:gdLst>
                <a:gd name="connsiteX0" fmla="*/ 51975 w 83419"/>
                <a:gd name="connsiteY0" fmla="*/ 6667 h 168531"/>
                <a:gd name="connsiteX1" fmla="*/ 46161 w 83419"/>
                <a:gd name="connsiteY1" fmla="*/ 88 h 168531"/>
                <a:gd name="connsiteX2" fmla="*/ 154 w 83419"/>
                <a:gd name="connsiteY2" fmla="*/ 16283 h 168531"/>
                <a:gd name="connsiteX3" fmla="*/ 154 w 83419"/>
                <a:gd name="connsiteY3" fmla="*/ 24128 h 168531"/>
                <a:gd name="connsiteX4" fmla="*/ 33269 w 83419"/>
                <a:gd name="connsiteY4" fmla="*/ 17548 h 168531"/>
                <a:gd name="connsiteX5" fmla="*/ 33269 w 83419"/>
                <a:gd name="connsiteY5" fmla="*/ 148629 h 168531"/>
                <a:gd name="connsiteX6" fmla="*/ 9760 w 83419"/>
                <a:gd name="connsiteY6" fmla="*/ 160775 h 168531"/>
                <a:gd name="connsiteX7" fmla="*/ 1671 w 83419"/>
                <a:gd name="connsiteY7" fmla="*/ 160775 h 168531"/>
                <a:gd name="connsiteX8" fmla="*/ 1671 w 83419"/>
                <a:gd name="connsiteY8" fmla="*/ 168620 h 168531"/>
                <a:gd name="connsiteX9" fmla="*/ 42622 w 83419"/>
                <a:gd name="connsiteY9" fmla="*/ 167861 h 168531"/>
                <a:gd name="connsiteX10" fmla="*/ 83573 w 83419"/>
                <a:gd name="connsiteY10" fmla="*/ 168620 h 168531"/>
                <a:gd name="connsiteX11" fmla="*/ 83573 w 83419"/>
                <a:gd name="connsiteY11" fmla="*/ 160775 h 168531"/>
                <a:gd name="connsiteX12" fmla="*/ 75484 w 83419"/>
                <a:gd name="connsiteY12" fmla="*/ 160775 h 168531"/>
                <a:gd name="connsiteX13" fmla="*/ 51975 w 83419"/>
                <a:gd name="connsiteY13" fmla="*/ 148629 h 168531"/>
                <a:gd name="connsiteX14" fmla="*/ 51975 w 83419"/>
                <a:gd name="connsiteY14" fmla="*/ 6667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419" h="168531">
                  <a:moveTo>
                    <a:pt x="51975" y="6667"/>
                  </a:moveTo>
                  <a:cubicBezTo>
                    <a:pt x="51975" y="594"/>
                    <a:pt x="51975" y="88"/>
                    <a:pt x="46161" y="88"/>
                  </a:cubicBezTo>
                  <a:cubicBezTo>
                    <a:pt x="30488" y="16283"/>
                    <a:pt x="8243" y="16283"/>
                    <a:pt x="154" y="16283"/>
                  </a:cubicBezTo>
                  <a:lnTo>
                    <a:pt x="154" y="24128"/>
                  </a:lnTo>
                  <a:cubicBezTo>
                    <a:pt x="5210" y="24128"/>
                    <a:pt x="20124" y="24128"/>
                    <a:pt x="33269" y="17548"/>
                  </a:cubicBezTo>
                  <a:lnTo>
                    <a:pt x="33269" y="148629"/>
                  </a:lnTo>
                  <a:cubicBezTo>
                    <a:pt x="33269" y="157738"/>
                    <a:pt x="32510" y="160775"/>
                    <a:pt x="9760" y="160775"/>
                  </a:cubicBezTo>
                  <a:lnTo>
                    <a:pt x="1671" y="160775"/>
                  </a:lnTo>
                  <a:lnTo>
                    <a:pt x="1671" y="168620"/>
                  </a:lnTo>
                  <a:cubicBezTo>
                    <a:pt x="10518" y="167861"/>
                    <a:pt x="32510" y="167861"/>
                    <a:pt x="42622" y="167861"/>
                  </a:cubicBezTo>
                  <a:cubicBezTo>
                    <a:pt x="52733" y="167861"/>
                    <a:pt x="74725" y="167861"/>
                    <a:pt x="83573" y="168620"/>
                  </a:cubicBezTo>
                  <a:lnTo>
                    <a:pt x="83573" y="160775"/>
                  </a:lnTo>
                  <a:lnTo>
                    <a:pt x="75484" y="160775"/>
                  </a:lnTo>
                  <a:cubicBezTo>
                    <a:pt x="52733" y="160775"/>
                    <a:pt x="51975" y="157992"/>
                    <a:pt x="51975" y="148629"/>
                  </a:cubicBezTo>
                  <a:lnTo>
                    <a:pt x="51975" y="6667"/>
                  </a:lnTo>
                  <a:close/>
                </a:path>
              </a:pathLst>
            </a:custGeom>
            <a:solidFill>
              <a:srgbClr val="000000"/>
            </a:solidFill>
            <a:ln w="25373"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5E92D4FA-2617-7845-9ADC-4B869F6B3495}"/>
                </a:ext>
              </a:extLst>
            </p:cNvPr>
            <p:cNvSpPr/>
            <p:nvPr>
              <p:custDataLst>
                <p:tags r:id="rId98"/>
              </p:custDataLst>
            </p:nvPr>
          </p:nvSpPr>
          <p:spPr>
            <a:xfrm>
              <a:off x="7800112" y="4324944"/>
              <a:ext cx="719181" cy="720031"/>
            </a:xfrm>
            <a:custGeom>
              <a:avLst/>
              <a:gdLst>
                <a:gd name="connsiteX0" fmla="*/ 719181 w 719181"/>
                <a:gd name="connsiteY0" fmla="*/ 360066 h 720031"/>
                <a:gd name="connsiteX1" fmla="*/ 359591 w 719181"/>
                <a:gd name="connsiteY1" fmla="*/ 0 h 720031"/>
                <a:gd name="connsiteX2" fmla="*/ 0 w 719181"/>
                <a:gd name="connsiteY2" fmla="*/ 360066 h 720031"/>
                <a:gd name="connsiteX3" fmla="*/ 359591 w 719181"/>
                <a:gd name="connsiteY3" fmla="*/ 720032 h 720031"/>
                <a:gd name="connsiteX4" fmla="*/ 719181 w 719181"/>
                <a:gd name="connsiteY4" fmla="*/ 360066 h 72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181" h="720031">
                  <a:moveTo>
                    <a:pt x="719181" y="360066"/>
                  </a:moveTo>
                  <a:cubicBezTo>
                    <a:pt x="719181" y="161231"/>
                    <a:pt x="558213" y="0"/>
                    <a:pt x="359591" y="0"/>
                  </a:cubicBezTo>
                  <a:cubicBezTo>
                    <a:pt x="160968" y="0"/>
                    <a:pt x="0" y="161231"/>
                    <a:pt x="0" y="360066"/>
                  </a:cubicBezTo>
                  <a:cubicBezTo>
                    <a:pt x="0" y="558801"/>
                    <a:pt x="160968" y="720032"/>
                    <a:pt x="359591" y="720032"/>
                  </a:cubicBezTo>
                  <a:cubicBezTo>
                    <a:pt x="558213" y="720032"/>
                    <a:pt x="719181" y="558801"/>
                    <a:pt x="719181" y="360066"/>
                  </a:cubicBezTo>
                  <a:close/>
                </a:path>
              </a:pathLst>
            </a:custGeom>
            <a:solidFill>
              <a:srgbClr val="E6E6E6"/>
            </a:solidFill>
            <a:ln w="25373"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4DBD067B-DA66-116D-9287-E2CB9364EBCC}"/>
                </a:ext>
              </a:extLst>
            </p:cNvPr>
            <p:cNvSpPr/>
            <p:nvPr>
              <p:custDataLst>
                <p:tags r:id="rId99"/>
              </p:custDataLst>
            </p:nvPr>
          </p:nvSpPr>
          <p:spPr>
            <a:xfrm>
              <a:off x="7800112" y="4324944"/>
              <a:ext cx="719181" cy="720031"/>
            </a:xfrm>
            <a:custGeom>
              <a:avLst/>
              <a:gdLst>
                <a:gd name="connsiteX0" fmla="*/ 719181 w 719181"/>
                <a:gd name="connsiteY0" fmla="*/ 360066 h 720031"/>
                <a:gd name="connsiteX1" fmla="*/ 359591 w 719181"/>
                <a:gd name="connsiteY1" fmla="*/ 0 h 720031"/>
                <a:gd name="connsiteX2" fmla="*/ 0 w 719181"/>
                <a:gd name="connsiteY2" fmla="*/ 360066 h 720031"/>
                <a:gd name="connsiteX3" fmla="*/ 359591 w 719181"/>
                <a:gd name="connsiteY3" fmla="*/ 720032 h 720031"/>
                <a:gd name="connsiteX4" fmla="*/ 719181 w 719181"/>
                <a:gd name="connsiteY4" fmla="*/ 360066 h 72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181" h="720031">
                  <a:moveTo>
                    <a:pt x="719181" y="360066"/>
                  </a:moveTo>
                  <a:cubicBezTo>
                    <a:pt x="719181" y="161231"/>
                    <a:pt x="558213" y="0"/>
                    <a:pt x="359591" y="0"/>
                  </a:cubicBezTo>
                  <a:cubicBezTo>
                    <a:pt x="160968" y="0"/>
                    <a:pt x="0" y="161231"/>
                    <a:pt x="0" y="360066"/>
                  </a:cubicBezTo>
                  <a:cubicBezTo>
                    <a:pt x="0" y="558801"/>
                    <a:pt x="160968" y="720032"/>
                    <a:pt x="359591" y="720032"/>
                  </a:cubicBezTo>
                  <a:cubicBezTo>
                    <a:pt x="558213" y="720032"/>
                    <a:pt x="719181" y="558801"/>
                    <a:pt x="719181" y="360066"/>
                  </a:cubicBezTo>
                  <a:close/>
                </a:path>
              </a:pathLst>
            </a:custGeom>
            <a:noFill/>
            <a:ln w="10111" cap="flat">
              <a:solidFill>
                <a:srgbClr val="000000"/>
              </a:solid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25B9F2A5-04C8-3956-ECDF-4806107883D0}"/>
                </a:ext>
              </a:extLst>
            </p:cNvPr>
            <p:cNvSpPr/>
            <p:nvPr>
              <p:custDataLst>
                <p:tags r:id="rId100"/>
              </p:custDataLst>
            </p:nvPr>
          </p:nvSpPr>
          <p:spPr>
            <a:xfrm>
              <a:off x="8109142" y="4597969"/>
              <a:ext cx="100861" cy="168531"/>
            </a:xfrm>
            <a:custGeom>
              <a:avLst/>
              <a:gdLst>
                <a:gd name="connsiteX0" fmla="*/ 19683 w 100861"/>
                <a:gd name="connsiteY0" fmla="*/ 149135 h 168531"/>
                <a:gd name="connsiteX1" fmla="*/ 46479 w 100861"/>
                <a:gd name="connsiteY1" fmla="*/ 123070 h 168531"/>
                <a:gd name="connsiteX2" fmla="*/ 101080 w 100861"/>
                <a:gd name="connsiteY2" fmla="*/ 49180 h 168531"/>
                <a:gd name="connsiteX3" fmla="*/ 47490 w 100861"/>
                <a:gd name="connsiteY3" fmla="*/ 88 h 168531"/>
                <a:gd name="connsiteX4" fmla="*/ 219 w 100861"/>
                <a:gd name="connsiteY4" fmla="*/ 45890 h 168531"/>
                <a:gd name="connsiteX5" fmla="*/ 13617 w 100861"/>
                <a:gd name="connsiteY5" fmla="*/ 60061 h 168531"/>
                <a:gd name="connsiteX6" fmla="*/ 26761 w 100861"/>
                <a:gd name="connsiteY6" fmla="*/ 46649 h 168531"/>
                <a:gd name="connsiteX7" fmla="*/ 13364 w 100861"/>
                <a:gd name="connsiteY7" fmla="*/ 33490 h 168531"/>
                <a:gd name="connsiteX8" fmla="*/ 10078 w 100861"/>
                <a:gd name="connsiteY8" fmla="*/ 33743 h 168531"/>
                <a:gd name="connsiteX9" fmla="*/ 44204 w 100861"/>
                <a:gd name="connsiteY9" fmla="*/ 7932 h 168531"/>
                <a:gd name="connsiteX10" fmla="*/ 78077 w 100861"/>
                <a:gd name="connsiteY10" fmla="*/ 49180 h 168531"/>
                <a:gd name="connsiteX11" fmla="*/ 51534 w 100861"/>
                <a:gd name="connsiteY11" fmla="*/ 105104 h 168531"/>
                <a:gd name="connsiteX12" fmla="*/ 3000 w 100861"/>
                <a:gd name="connsiteY12" fmla="*/ 159257 h 168531"/>
                <a:gd name="connsiteX13" fmla="*/ 219 w 100861"/>
                <a:gd name="connsiteY13" fmla="*/ 168620 h 168531"/>
                <a:gd name="connsiteX14" fmla="*/ 94002 w 100861"/>
                <a:gd name="connsiteY14" fmla="*/ 168620 h 168531"/>
                <a:gd name="connsiteX15" fmla="*/ 101080 w 100861"/>
                <a:gd name="connsiteY15" fmla="*/ 124589 h 168531"/>
                <a:gd name="connsiteX16" fmla="*/ 94761 w 100861"/>
                <a:gd name="connsiteY16" fmla="*/ 124589 h 168531"/>
                <a:gd name="connsiteX17" fmla="*/ 89199 w 100861"/>
                <a:gd name="connsiteY17" fmla="*/ 147110 h 168531"/>
                <a:gd name="connsiteX18" fmla="*/ 65185 w 100861"/>
                <a:gd name="connsiteY18" fmla="*/ 149135 h 168531"/>
                <a:gd name="connsiteX19" fmla="*/ 19683 w 100861"/>
                <a:gd name="connsiteY19" fmla="*/ 149135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861" h="168531">
                  <a:moveTo>
                    <a:pt x="19683" y="149135"/>
                  </a:moveTo>
                  <a:lnTo>
                    <a:pt x="46479" y="123070"/>
                  </a:lnTo>
                  <a:cubicBezTo>
                    <a:pt x="85913" y="88149"/>
                    <a:pt x="101080" y="74485"/>
                    <a:pt x="101080" y="49180"/>
                  </a:cubicBezTo>
                  <a:cubicBezTo>
                    <a:pt x="101080" y="20332"/>
                    <a:pt x="78330" y="88"/>
                    <a:pt x="47490" y="88"/>
                  </a:cubicBezTo>
                  <a:cubicBezTo>
                    <a:pt x="18925" y="88"/>
                    <a:pt x="219" y="23368"/>
                    <a:pt x="219" y="45890"/>
                  </a:cubicBezTo>
                  <a:cubicBezTo>
                    <a:pt x="219" y="60061"/>
                    <a:pt x="12858" y="60061"/>
                    <a:pt x="13617" y="60061"/>
                  </a:cubicBezTo>
                  <a:cubicBezTo>
                    <a:pt x="17914" y="60061"/>
                    <a:pt x="26761" y="57024"/>
                    <a:pt x="26761" y="46649"/>
                  </a:cubicBezTo>
                  <a:cubicBezTo>
                    <a:pt x="26761" y="40070"/>
                    <a:pt x="22211" y="33490"/>
                    <a:pt x="13364" y="33490"/>
                  </a:cubicBezTo>
                  <a:cubicBezTo>
                    <a:pt x="11342" y="33490"/>
                    <a:pt x="10836" y="33490"/>
                    <a:pt x="10078" y="33743"/>
                  </a:cubicBezTo>
                  <a:cubicBezTo>
                    <a:pt x="15892" y="17295"/>
                    <a:pt x="29542" y="7932"/>
                    <a:pt x="44204" y="7932"/>
                  </a:cubicBezTo>
                  <a:cubicBezTo>
                    <a:pt x="67207" y="7932"/>
                    <a:pt x="78077" y="28429"/>
                    <a:pt x="78077" y="49180"/>
                  </a:cubicBezTo>
                  <a:cubicBezTo>
                    <a:pt x="78077" y="69424"/>
                    <a:pt x="65438" y="89415"/>
                    <a:pt x="51534" y="105104"/>
                  </a:cubicBezTo>
                  <a:lnTo>
                    <a:pt x="3000" y="159257"/>
                  </a:lnTo>
                  <a:cubicBezTo>
                    <a:pt x="219" y="162040"/>
                    <a:pt x="219" y="162546"/>
                    <a:pt x="219" y="168620"/>
                  </a:cubicBezTo>
                  <a:lnTo>
                    <a:pt x="94002" y="168620"/>
                  </a:lnTo>
                  <a:lnTo>
                    <a:pt x="101080" y="124589"/>
                  </a:lnTo>
                  <a:lnTo>
                    <a:pt x="94761" y="124589"/>
                  </a:lnTo>
                  <a:cubicBezTo>
                    <a:pt x="93497" y="132180"/>
                    <a:pt x="91727" y="143315"/>
                    <a:pt x="89199" y="147110"/>
                  </a:cubicBezTo>
                  <a:cubicBezTo>
                    <a:pt x="87430" y="149135"/>
                    <a:pt x="70746" y="149135"/>
                    <a:pt x="65185" y="149135"/>
                  </a:cubicBezTo>
                  <a:lnTo>
                    <a:pt x="19683" y="149135"/>
                  </a:lnTo>
                  <a:close/>
                </a:path>
              </a:pathLst>
            </a:custGeom>
            <a:solidFill>
              <a:srgbClr val="000000"/>
            </a:solidFill>
            <a:ln w="25373"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839A4487-D37A-BE2F-360A-7B0CB6274146}"/>
                </a:ext>
              </a:extLst>
            </p:cNvPr>
            <p:cNvSpPr/>
            <p:nvPr>
              <p:custDataLst>
                <p:tags r:id="rId101"/>
              </p:custDataLst>
            </p:nvPr>
          </p:nvSpPr>
          <p:spPr>
            <a:xfrm>
              <a:off x="9667182" y="4671494"/>
              <a:ext cx="26795" cy="26823"/>
            </a:xfrm>
            <a:custGeom>
              <a:avLst/>
              <a:gdLst>
                <a:gd name="connsiteX0" fmla="*/ 27075 w 26795"/>
                <a:gd name="connsiteY0" fmla="*/ 13497 h 26823"/>
                <a:gd name="connsiteX1" fmla="*/ 13678 w 26795"/>
                <a:gd name="connsiteY1" fmla="*/ 85 h 26823"/>
                <a:gd name="connsiteX2" fmla="*/ 280 w 26795"/>
                <a:gd name="connsiteY2" fmla="*/ 13497 h 26823"/>
                <a:gd name="connsiteX3" fmla="*/ 13678 w 26795"/>
                <a:gd name="connsiteY3" fmla="*/ 26908 h 26823"/>
                <a:gd name="connsiteX4" fmla="*/ 27075 w 26795"/>
                <a:gd name="connsiteY4" fmla="*/ 13497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5" h="26823">
                  <a:moveTo>
                    <a:pt x="27075" y="13497"/>
                  </a:moveTo>
                  <a:cubicBezTo>
                    <a:pt x="27075" y="6158"/>
                    <a:pt x="21008" y="85"/>
                    <a:pt x="13678" y="85"/>
                  </a:cubicBezTo>
                  <a:cubicBezTo>
                    <a:pt x="6347" y="85"/>
                    <a:pt x="280" y="6158"/>
                    <a:pt x="280" y="13497"/>
                  </a:cubicBezTo>
                  <a:cubicBezTo>
                    <a:pt x="280" y="20835"/>
                    <a:pt x="6347" y="26908"/>
                    <a:pt x="13678" y="26908"/>
                  </a:cubicBezTo>
                  <a:cubicBezTo>
                    <a:pt x="21008" y="26908"/>
                    <a:pt x="27075" y="20835"/>
                    <a:pt x="27075" y="13497"/>
                  </a:cubicBezTo>
                  <a:close/>
                </a:path>
              </a:pathLst>
            </a:custGeom>
            <a:solidFill>
              <a:srgbClr val="000000"/>
            </a:solidFill>
            <a:ln w="25373"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2F9BB490-F4FB-0876-1E7D-DEFB44E0C76D}"/>
                </a:ext>
              </a:extLst>
            </p:cNvPr>
            <p:cNvSpPr/>
            <p:nvPr>
              <p:custDataLst>
                <p:tags r:id="rId102"/>
              </p:custDataLst>
            </p:nvPr>
          </p:nvSpPr>
          <p:spPr>
            <a:xfrm>
              <a:off x="9779530" y="4671494"/>
              <a:ext cx="26795" cy="26823"/>
            </a:xfrm>
            <a:custGeom>
              <a:avLst/>
              <a:gdLst>
                <a:gd name="connsiteX0" fmla="*/ 27080 w 26795"/>
                <a:gd name="connsiteY0" fmla="*/ 13497 h 26823"/>
                <a:gd name="connsiteX1" fmla="*/ 13682 w 26795"/>
                <a:gd name="connsiteY1" fmla="*/ 85 h 26823"/>
                <a:gd name="connsiteX2" fmla="*/ 284 w 26795"/>
                <a:gd name="connsiteY2" fmla="*/ 13497 h 26823"/>
                <a:gd name="connsiteX3" fmla="*/ 13682 w 26795"/>
                <a:gd name="connsiteY3" fmla="*/ 26908 h 26823"/>
                <a:gd name="connsiteX4" fmla="*/ 27080 w 26795"/>
                <a:gd name="connsiteY4" fmla="*/ 13497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5" h="26823">
                  <a:moveTo>
                    <a:pt x="27080" y="13497"/>
                  </a:moveTo>
                  <a:cubicBezTo>
                    <a:pt x="27080" y="6158"/>
                    <a:pt x="21013" y="85"/>
                    <a:pt x="13682" y="85"/>
                  </a:cubicBezTo>
                  <a:cubicBezTo>
                    <a:pt x="6351" y="85"/>
                    <a:pt x="284" y="6158"/>
                    <a:pt x="284" y="13497"/>
                  </a:cubicBezTo>
                  <a:cubicBezTo>
                    <a:pt x="284" y="20835"/>
                    <a:pt x="6351" y="26908"/>
                    <a:pt x="13682" y="26908"/>
                  </a:cubicBezTo>
                  <a:cubicBezTo>
                    <a:pt x="21013" y="26908"/>
                    <a:pt x="27080" y="20835"/>
                    <a:pt x="27080" y="13497"/>
                  </a:cubicBezTo>
                  <a:close/>
                </a:path>
              </a:pathLst>
            </a:custGeom>
            <a:solidFill>
              <a:srgbClr val="000000"/>
            </a:solidFill>
            <a:ln w="25373"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F2369231-A882-65AB-3C91-691534DAD012}"/>
                </a:ext>
              </a:extLst>
            </p:cNvPr>
            <p:cNvSpPr/>
            <p:nvPr>
              <p:custDataLst>
                <p:tags r:id="rId103"/>
              </p:custDataLst>
            </p:nvPr>
          </p:nvSpPr>
          <p:spPr>
            <a:xfrm>
              <a:off x="9891878" y="4671494"/>
              <a:ext cx="26795" cy="26823"/>
            </a:xfrm>
            <a:custGeom>
              <a:avLst/>
              <a:gdLst>
                <a:gd name="connsiteX0" fmla="*/ 27084 w 26795"/>
                <a:gd name="connsiteY0" fmla="*/ 13497 h 26823"/>
                <a:gd name="connsiteX1" fmla="*/ 13687 w 26795"/>
                <a:gd name="connsiteY1" fmla="*/ 85 h 26823"/>
                <a:gd name="connsiteX2" fmla="*/ 289 w 26795"/>
                <a:gd name="connsiteY2" fmla="*/ 13497 h 26823"/>
                <a:gd name="connsiteX3" fmla="*/ 13687 w 26795"/>
                <a:gd name="connsiteY3" fmla="*/ 26908 h 26823"/>
                <a:gd name="connsiteX4" fmla="*/ 27084 w 26795"/>
                <a:gd name="connsiteY4" fmla="*/ 13497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5" h="26823">
                  <a:moveTo>
                    <a:pt x="27084" y="13497"/>
                  </a:moveTo>
                  <a:cubicBezTo>
                    <a:pt x="27084" y="6158"/>
                    <a:pt x="21017" y="85"/>
                    <a:pt x="13687" y="85"/>
                  </a:cubicBezTo>
                  <a:cubicBezTo>
                    <a:pt x="6356" y="85"/>
                    <a:pt x="289" y="6158"/>
                    <a:pt x="289" y="13497"/>
                  </a:cubicBezTo>
                  <a:cubicBezTo>
                    <a:pt x="289" y="20835"/>
                    <a:pt x="6356" y="26908"/>
                    <a:pt x="13687" y="26908"/>
                  </a:cubicBezTo>
                  <a:cubicBezTo>
                    <a:pt x="21017" y="26908"/>
                    <a:pt x="27084" y="20835"/>
                    <a:pt x="27084" y="13497"/>
                  </a:cubicBezTo>
                  <a:close/>
                </a:path>
              </a:pathLst>
            </a:custGeom>
            <a:solidFill>
              <a:srgbClr val="000000"/>
            </a:solidFill>
            <a:ln w="25373"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97DDC24F-1482-95FC-AD24-153D86BA9DF4}"/>
                </a:ext>
              </a:extLst>
            </p:cNvPr>
            <p:cNvSpPr/>
            <p:nvPr>
              <p:custDataLst>
                <p:tags r:id="rId104"/>
              </p:custDataLst>
            </p:nvPr>
          </p:nvSpPr>
          <p:spPr>
            <a:xfrm>
              <a:off x="11108640" y="4324944"/>
              <a:ext cx="719283" cy="720031"/>
            </a:xfrm>
            <a:custGeom>
              <a:avLst/>
              <a:gdLst>
                <a:gd name="connsiteX0" fmla="*/ 719283 w 719283"/>
                <a:gd name="connsiteY0" fmla="*/ 360066 h 720031"/>
                <a:gd name="connsiteX1" fmla="*/ 359591 w 719283"/>
                <a:gd name="connsiteY1" fmla="*/ 0 h 720031"/>
                <a:gd name="connsiteX2" fmla="*/ 0 w 719283"/>
                <a:gd name="connsiteY2" fmla="*/ 360066 h 720031"/>
                <a:gd name="connsiteX3" fmla="*/ 359591 w 719283"/>
                <a:gd name="connsiteY3" fmla="*/ 720032 h 720031"/>
                <a:gd name="connsiteX4" fmla="*/ 719283 w 719283"/>
                <a:gd name="connsiteY4" fmla="*/ 360066 h 72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83" h="720031">
                  <a:moveTo>
                    <a:pt x="719283" y="360066"/>
                  </a:moveTo>
                  <a:cubicBezTo>
                    <a:pt x="719283" y="161231"/>
                    <a:pt x="558213" y="0"/>
                    <a:pt x="359591" y="0"/>
                  </a:cubicBezTo>
                  <a:cubicBezTo>
                    <a:pt x="160969" y="0"/>
                    <a:pt x="0" y="161231"/>
                    <a:pt x="0" y="360066"/>
                  </a:cubicBezTo>
                  <a:cubicBezTo>
                    <a:pt x="0" y="558801"/>
                    <a:pt x="160969" y="720032"/>
                    <a:pt x="359591" y="720032"/>
                  </a:cubicBezTo>
                  <a:cubicBezTo>
                    <a:pt x="558213" y="720032"/>
                    <a:pt x="719283" y="558801"/>
                    <a:pt x="719283" y="360066"/>
                  </a:cubicBezTo>
                  <a:close/>
                </a:path>
              </a:pathLst>
            </a:custGeom>
            <a:solidFill>
              <a:srgbClr val="E6E6E6"/>
            </a:solidFill>
            <a:ln w="25373"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A31B3877-48EB-8D0C-4AFF-F89D0700AEE9}"/>
                </a:ext>
              </a:extLst>
            </p:cNvPr>
            <p:cNvSpPr/>
            <p:nvPr>
              <p:custDataLst>
                <p:tags r:id="rId105"/>
              </p:custDataLst>
            </p:nvPr>
          </p:nvSpPr>
          <p:spPr>
            <a:xfrm>
              <a:off x="11108640" y="4324944"/>
              <a:ext cx="719283" cy="720031"/>
            </a:xfrm>
            <a:custGeom>
              <a:avLst/>
              <a:gdLst>
                <a:gd name="connsiteX0" fmla="*/ 719283 w 719283"/>
                <a:gd name="connsiteY0" fmla="*/ 360066 h 720031"/>
                <a:gd name="connsiteX1" fmla="*/ 359591 w 719283"/>
                <a:gd name="connsiteY1" fmla="*/ 0 h 720031"/>
                <a:gd name="connsiteX2" fmla="*/ 0 w 719283"/>
                <a:gd name="connsiteY2" fmla="*/ 360066 h 720031"/>
                <a:gd name="connsiteX3" fmla="*/ 359591 w 719283"/>
                <a:gd name="connsiteY3" fmla="*/ 720032 h 720031"/>
                <a:gd name="connsiteX4" fmla="*/ 719283 w 719283"/>
                <a:gd name="connsiteY4" fmla="*/ 360066 h 72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83" h="720031">
                  <a:moveTo>
                    <a:pt x="719283" y="360066"/>
                  </a:moveTo>
                  <a:cubicBezTo>
                    <a:pt x="719283" y="161231"/>
                    <a:pt x="558213" y="0"/>
                    <a:pt x="359591" y="0"/>
                  </a:cubicBezTo>
                  <a:cubicBezTo>
                    <a:pt x="160969" y="0"/>
                    <a:pt x="0" y="161231"/>
                    <a:pt x="0" y="360066"/>
                  </a:cubicBezTo>
                  <a:cubicBezTo>
                    <a:pt x="0" y="558801"/>
                    <a:pt x="160969" y="720032"/>
                    <a:pt x="359591" y="720032"/>
                  </a:cubicBezTo>
                  <a:cubicBezTo>
                    <a:pt x="558213" y="720032"/>
                    <a:pt x="719283" y="558801"/>
                    <a:pt x="719283" y="360066"/>
                  </a:cubicBezTo>
                  <a:close/>
                </a:path>
              </a:pathLst>
            </a:custGeom>
            <a:noFill/>
            <a:ln w="10111" cap="flat">
              <a:solidFill>
                <a:srgbClr val="000000"/>
              </a:solid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63186CBE-B221-9878-1DD0-6945978BE470}"/>
                </a:ext>
              </a:extLst>
            </p:cNvPr>
            <p:cNvSpPr/>
            <p:nvPr>
              <p:custDataLst>
                <p:tags r:id="rId106"/>
              </p:custDataLst>
            </p:nvPr>
          </p:nvSpPr>
          <p:spPr>
            <a:xfrm>
              <a:off x="11265701" y="4654653"/>
              <a:ext cx="197425" cy="111848"/>
            </a:xfrm>
            <a:custGeom>
              <a:avLst/>
              <a:gdLst>
                <a:gd name="connsiteX0" fmla="*/ 20061 w 197425"/>
                <a:gd name="connsiteY0" fmla="*/ 24887 h 111848"/>
                <a:gd name="connsiteX1" fmla="*/ 20061 w 197425"/>
                <a:gd name="connsiteY1" fmla="*/ 92704 h 111848"/>
                <a:gd name="connsiteX2" fmla="*/ 344 w 197425"/>
                <a:gd name="connsiteY2" fmla="*/ 104092 h 111848"/>
                <a:gd name="connsiteX3" fmla="*/ 344 w 197425"/>
                <a:gd name="connsiteY3" fmla="*/ 111936 h 111848"/>
                <a:gd name="connsiteX4" fmla="*/ 28908 w 197425"/>
                <a:gd name="connsiteY4" fmla="*/ 111177 h 111848"/>
                <a:gd name="connsiteX5" fmla="*/ 57220 w 197425"/>
                <a:gd name="connsiteY5" fmla="*/ 111936 h 111848"/>
                <a:gd name="connsiteX6" fmla="*/ 57220 w 197425"/>
                <a:gd name="connsiteY6" fmla="*/ 104092 h 111848"/>
                <a:gd name="connsiteX7" fmla="*/ 37503 w 197425"/>
                <a:gd name="connsiteY7" fmla="*/ 92704 h 111848"/>
                <a:gd name="connsiteX8" fmla="*/ 37503 w 197425"/>
                <a:gd name="connsiteY8" fmla="*/ 46143 h 111848"/>
                <a:gd name="connsiteX9" fmla="*/ 71629 w 197425"/>
                <a:gd name="connsiteY9" fmla="*/ 5655 h 111848"/>
                <a:gd name="connsiteX10" fmla="*/ 90335 w 197425"/>
                <a:gd name="connsiteY10" fmla="*/ 33743 h 111848"/>
                <a:gd name="connsiteX11" fmla="*/ 90335 w 197425"/>
                <a:gd name="connsiteY11" fmla="*/ 92704 h 111848"/>
                <a:gd name="connsiteX12" fmla="*/ 70618 w 197425"/>
                <a:gd name="connsiteY12" fmla="*/ 104092 h 111848"/>
                <a:gd name="connsiteX13" fmla="*/ 70618 w 197425"/>
                <a:gd name="connsiteY13" fmla="*/ 111936 h 111848"/>
                <a:gd name="connsiteX14" fmla="*/ 99183 w 197425"/>
                <a:gd name="connsiteY14" fmla="*/ 111177 h 111848"/>
                <a:gd name="connsiteX15" fmla="*/ 127495 w 197425"/>
                <a:gd name="connsiteY15" fmla="*/ 111936 h 111848"/>
                <a:gd name="connsiteX16" fmla="*/ 127495 w 197425"/>
                <a:gd name="connsiteY16" fmla="*/ 104092 h 111848"/>
                <a:gd name="connsiteX17" fmla="*/ 107777 w 197425"/>
                <a:gd name="connsiteY17" fmla="*/ 92704 h 111848"/>
                <a:gd name="connsiteX18" fmla="*/ 107777 w 197425"/>
                <a:gd name="connsiteY18" fmla="*/ 46143 h 111848"/>
                <a:gd name="connsiteX19" fmla="*/ 141903 w 197425"/>
                <a:gd name="connsiteY19" fmla="*/ 5655 h 111848"/>
                <a:gd name="connsiteX20" fmla="*/ 160609 w 197425"/>
                <a:gd name="connsiteY20" fmla="*/ 33743 h 111848"/>
                <a:gd name="connsiteX21" fmla="*/ 160609 w 197425"/>
                <a:gd name="connsiteY21" fmla="*/ 92704 h 111848"/>
                <a:gd name="connsiteX22" fmla="*/ 140892 w 197425"/>
                <a:gd name="connsiteY22" fmla="*/ 104092 h 111848"/>
                <a:gd name="connsiteX23" fmla="*/ 140892 w 197425"/>
                <a:gd name="connsiteY23" fmla="*/ 111936 h 111848"/>
                <a:gd name="connsiteX24" fmla="*/ 169457 w 197425"/>
                <a:gd name="connsiteY24" fmla="*/ 111177 h 111848"/>
                <a:gd name="connsiteX25" fmla="*/ 197769 w 197425"/>
                <a:gd name="connsiteY25" fmla="*/ 111936 h 111848"/>
                <a:gd name="connsiteX26" fmla="*/ 197769 w 197425"/>
                <a:gd name="connsiteY26" fmla="*/ 104092 h 111848"/>
                <a:gd name="connsiteX27" fmla="*/ 178052 w 197425"/>
                <a:gd name="connsiteY27" fmla="*/ 96500 h 111848"/>
                <a:gd name="connsiteX28" fmla="*/ 178052 w 197425"/>
                <a:gd name="connsiteY28" fmla="*/ 48167 h 111848"/>
                <a:gd name="connsiteX29" fmla="*/ 170215 w 197425"/>
                <a:gd name="connsiteY29" fmla="*/ 9451 h 111848"/>
                <a:gd name="connsiteX30" fmla="*/ 143673 w 197425"/>
                <a:gd name="connsiteY30" fmla="*/ 88 h 111848"/>
                <a:gd name="connsiteX31" fmla="*/ 107019 w 197425"/>
                <a:gd name="connsiteY31" fmla="*/ 24887 h 111848"/>
                <a:gd name="connsiteX32" fmla="*/ 73399 w 197425"/>
                <a:gd name="connsiteY32" fmla="*/ 88 h 111848"/>
                <a:gd name="connsiteX33" fmla="*/ 35986 w 197425"/>
                <a:gd name="connsiteY33" fmla="*/ 26658 h 111848"/>
                <a:gd name="connsiteX34" fmla="*/ 35986 w 197425"/>
                <a:gd name="connsiteY34" fmla="*/ 88 h 111848"/>
                <a:gd name="connsiteX35" fmla="*/ 344 w 197425"/>
                <a:gd name="connsiteY35" fmla="*/ 2871 h 111848"/>
                <a:gd name="connsiteX36" fmla="*/ 344 w 197425"/>
                <a:gd name="connsiteY36" fmla="*/ 10716 h 111848"/>
                <a:gd name="connsiteX37" fmla="*/ 20061 w 197425"/>
                <a:gd name="connsiteY37" fmla="*/ 24887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7425" h="111848">
                  <a:moveTo>
                    <a:pt x="20061" y="24887"/>
                  </a:moveTo>
                  <a:lnTo>
                    <a:pt x="20061" y="92704"/>
                  </a:lnTo>
                  <a:cubicBezTo>
                    <a:pt x="20061" y="104092"/>
                    <a:pt x="17280" y="104092"/>
                    <a:pt x="344" y="104092"/>
                  </a:cubicBezTo>
                  <a:lnTo>
                    <a:pt x="344" y="111936"/>
                  </a:lnTo>
                  <a:cubicBezTo>
                    <a:pt x="9191" y="111683"/>
                    <a:pt x="22083" y="111177"/>
                    <a:pt x="28908" y="111177"/>
                  </a:cubicBezTo>
                  <a:cubicBezTo>
                    <a:pt x="35481" y="111177"/>
                    <a:pt x="48626" y="111683"/>
                    <a:pt x="57220" y="111936"/>
                  </a:cubicBezTo>
                  <a:lnTo>
                    <a:pt x="57220" y="104092"/>
                  </a:lnTo>
                  <a:cubicBezTo>
                    <a:pt x="40284" y="104092"/>
                    <a:pt x="37503" y="104092"/>
                    <a:pt x="37503" y="92704"/>
                  </a:cubicBezTo>
                  <a:lnTo>
                    <a:pt x="37503" y="46143"/>
                  </a:lnTo>
                  <a:cubicBezTo>
                    <a:pt x="37503" y="19826"/>
                    <a:pt x="55451" y="5655"/>
                    <a:pt x="71629" y="5655"/>
                  </a:cubicBezTo>
                  <a:cubicBezTo>
                    <a:pt x="87554" y="5655"/>
                    <a:pt x="90335" y="19320"/>
                    <a:pt x="90335" y="33743"/>
                  </a:cubicBezTo>
                  <a:lnTo>
                    <a:pt x="90335" y="92704"/>
                  </a:lnTo>
                  <a:cubicBezTo>
                    <a:pt x="90335" y="104092"/>
                    <a:pt x="87554" y="104092"/>
                    <a:pt x="70618" y="104092"/>
                  </a:cubicBezTo>
                  <a:lnTo>
                    <a:pt x="70618" y="111936"/>
                  </a:lnTo>
                  <a:cubicBezTo>
                    <a:pt x="79465" y="111683"/>
                    <a:pt x="92357" y="111177"/>
                    <a:pt x="99183" y="111177"/>
                  </a:cubicBezTo>
                  <a:cubicBezTo>
                    <a:pt x="105755" y="111177"/>
                    <a:pt x="118900" y="111683"/>
                    <a:pt x="127495" y="111936"/>
                  </a:cubicBezTo>
                  <a:lnTo>
                    <a:pt x="127495" y="104092"/>
                  </a:lnTo>
                  <a:cubicBezTo>
                    <a:pt x="110558" y="104092"/>
                    <a:pt x="107777" y="104092"/>
                    <a:pt x="107777" y="92704"/>
                  </a:cubicBezTo>
                  <a:lnTo>
                    <a:pt x="107777" y="46143"/>
                  </a:lnTo>
                  <a:cubicBezTo>
                    <a:pt x="107777" y="19826"/>
                    <a:pt x="125725" y="5655"/>
                    <a:pt x="141903" y="5655"/>
                  </a:cubicBezTo>
                  <a:cubicBezTo>
                    <a:pt x="157829" y="5655"/>
                    <a:pt x="160609" y="19320"/>
                    <a:pt x="160609" y="33743"/>
                  </a:cubicBezTo>
                  <a:lnTo>
                    <a:pt x="160609" y="92704"/>
                  </a:lnTo>
                  <a:cubicBezTo>
                    <a:pt x="160609" y="104092"/>
                    <a:pt x="157829" y="104092"/>
                    <a:pt x="140892" y="104092"/>
                  </a:cubicBezTo>
                  <a:lnTo>
                    <a:pt x="140892" y="111936"/>
                  </a:lnTo>
                  <a:cubicBezTo>
                    <a:pt x="149740" y="111683"/>
                    <a:pt x="162632" y="111177"/>
                    <a:pt x="169457" y="111177"/>
                  </a:cubicBezTo>
                  <a:cubicBezTo>
                    <a:pt x="176029" y="111177"/>
                    <a:pt x="189174" y="111683"/>
                    <a:pt x="197769" y="111936"/>
                  </a:cubicBezTo>
                  <a:lnTo>
                    <a:pt x="197769" y="104092"/>
                  </a:lnTo>
                  <a:cubicBezTo>
                    <a:pt x="184624" y="104092"/>
                    <a:pt x="178304" y="104092"/>
                    <a:pt x="178052" y="96500"/>
                  </a:cubicBezTo>
                  <a:lnTo>
                    <a:pt x="178052" y="48167"/>
                  </a:lnTo>
                  <a:cubicBezTo>
                    <a:pt x="178052" y="26405"/>
                    <a:pt x="178052" y="18560"/>
                    <a:pt x="170215" y="9451"/>
                  </a:cubicBezTo>
                  <a:cubicBezTo>
                    <a:pt x="166676" y="5149"/>
                    <a:pt x="158334" y="88"/>
                    <a:pt x="143673" y="88"/>
                  </a:cubicBezTo>
                  <a:cubicBezTo>
                    <a:pt x="122439" y="88"/>
                    <a:pt x="111316" y="15271"/>
                    <a:pt x="107019" y="24887"/>
                  </a:cubicBezTo>
                  <a:cubicBezTo>
                    <a:pt x="103480" y="2871"/>
                    <a:pt x="84774" y="88"/>
                    <a:pt x="73399" y="88"/>
                  </a:cubicBezTo>
                  <a:cubicBezTo>
                    <a:pt x="54945" y="88"/>
                    <a:pt x="43064" y="10969"/>
                    <a:pt x="35986" y="26658"/>
                  </a:cubicBezTo>
                  <a:lnTo>
                    <a:pt x="35986" y="88"/>
                  </a:lnTo>
                  <a:lnTo>
                    <a:pt x="344" y="2871"/>
                  </a:lnTo>
                  <a:lnTo>
                    <a:pt x="344" y="10716"/>
                  </a:lnTo>
                  <a:cubicBezTo>
                    <a:pt x="18039" y="10716"/>
                    <a:pt x="20061" y="12487"/>
                    <a:pt x="20061" y="24887"/>
                  </a:cubicBezTo>
                  <a:close/>
                </a:path>
              </a:pathLst>
            </a:custGeom>
            <a:solidFill>
              <a:srgbClr val="000000"/>
            </a:solidFill>
            <a:ln w="25373"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3D0CE39C-D7DF-9F63-2481-86ECFCB479F7}"/>
                </a:ext>
              </a:extLst>
            </p:cNvPr>
            <p:cNvSpPr/>
            <p:nvPr>
              <p:custDataLst>
                <p:tags r:id="rId107"/>
              </p:custDataLst>
            </p:nvPr>
          </p:nvSpPr>
          <p:spPr>
            <a:xfrm>
              <a:off x="11471048" y="4704504"/>
              <a:ext cx="66988" cy="14676"/>
            </a:xfrm>
            <a:custGeom>
              <a:avLst/>
              <a:gdLst>
                <a:gd name="connsiteX0" fmla="*/ 67340 w 66988"/>
                <a:gd name="connsiteY0" fmla="*/ 14765 h 14676"/>
                <a:gd name="connsiteX1" fmla="*/ 67340 w 66988"/>
                <a:gd name="connsiteY1" fmla="*/ 88 h 14676"/>
                <a:gd name="connsiteX2" fmla="*/ 352 w 66988"/>
                <a:gd name="connsiteY2" fmla="*/ 88 h 14676"/>
                <a:gd name="connsiteX3" fmla="*/ 352 w 66988"/>
                <a:gd name="connsiteY3" fmla="*/ 14765 h 14676"/>
                <a:gd name="connsiteX4" fmla="*/ 67340 w 66988"/>
                <a:gd name="connsiteY4" fmla="*/ 14765 h 1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88" h="14676">
                  <a:moveTo>
                    <a:pt x="67340" y="14765"/>
                  </a:moveTo>
                  <a:lnTo>
                    <a:pt x="67340" y="88"/>
                  </a:lnTo>
                  <a:lnTo>
                    <a:pt x="352" y="88"/>
                  </a:lnTo>
                  <a:lnTo>
                    <a:pt x="352" y="14765"/>
                  </a:lnTo>
                  <a:lnTo>
                    <a:pt x="67340" y="14765"/>
                  </a:lnTo>
                  <a:close/>
                </a:path>
              </a:pathLst>
            </a:custGeom>
            <a:solidFill>
              <a:srgbClr val="000000"/>
            </a:solidFill>
            <a:ln w="25373"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8EDF1B10-ACF6-A3D0-90CA-D334FF3B8297}"/>
                </a:ext>
              </a:extLst>
            </p:cNvPr>
            <p:cNvSpPr/>
            <p:nvPr>
              <p:custDataLst>
                <p:tags r:id="rId108"/>
              </p:custDataLst>
            </p:nvPr>
          </p:nvSpPr>
          <p:spPr>
            <a:xfrm>
              <a:off x="11575027" y="4597969"/>
              <a:ext cx="83419" cy="168531"/>
            </a:xfrm>
            <a:custGeom>
              <a:avLst/>
              <a:gdLst>
                <a:gd name="connsiteX0" fmla="*/ 52176 w 83419"/>
                <a:gd name="connsiteY0" fmla="*/ 6667 h 168531"/>
                <a:gd name="connsiteX1" fmla="*/ 46362 w 83419"/>
                <a:gd name="connsiteY1" fmla="*/ 88 h 168531"/>
                <a:gd name="connsiteX2" fmla="*/ 355 w 83419"/>
                <a:gd name="connsiteY2" fmla="*/ 16283 h 168531"/>
                <a:gd name="connsiteX3" fmla="*/ 355 w 83419"/>
                <a:gd name="connsiteY3" fmla="*/ 24128 h 168531"/>
                <a:gd name="connsiteX4" fmla="*/ 33470 w 83419"/>
                <a:gd name="connsiteY4" fmla="*/ 17548 h 168531"/>
                <a:gd name="connsiteX5" fmla="*/ 33470 w 83419"/>
                <a:gd name="connsiteY5" fmla="*/ 148629 h 168531"/>
                <a:gd name="connsiteX6" fmla="*/ 9961 w 83419"/>
                <a:gd name="connsiteY6" fmla="*/ 160775 h 168531"/>
                <a:gd name="connsiteX7" fmla="*/ 1872 w 83419"/>
                <a:gd name="connsiteY7" fmla="*/ 160775 h 168531"/>
                <a:gd name="connsiteX8" fmla="*/ 1872 w 83419"/>
                <a:gd name="connsiteY8" fmla="*/ 168620 h 168531"/>
                <a:gd name="connsiteX9" fmla="*/ 42823 w 83419"/>
                <a:gd name="connsiteY9" fmla="*/ 167861 h 168531"/>
                <a:gd name="connsiteX10" fmla="*/ 83774 w 83419"/>
                <a:gd name="connsiteY10" fmla="*/ 168620 h 168531"/>
                <a:gd name="connsiteX11" fmla="*/ 83774 w 83419"/>
                <a:gd name="connsiteY11" fmla="*/ 160775 h 168531"/>
                <a:gd name="connsiteX12" fmla="*/ 75685 w 83419"/>
                <a:gd name="connsiteY12" fmla="*/ 160775 h 168531"/>
                <a:gd name="connsiteX13" fmla="*/ 52176 w 83419"/>
                <a:gd name="connsiteY13" fmla="*/ 148629 h 168531"/>
                <a:gd name="connsiteX14" fmla="*/ 52176 w 83419"/>
                <a:gd name="connsiteY14" fmla="*/ 6667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419" h="168531">
                  <a:moveTo>
                    <a:pt x="52176" y="6667"/>
                  </a:moveTo>
                  <a:cubicBezTo>
                    <a:pt x="52176" y="594"/>
                    <a:pt x="52176" y="88"/>
                    <a:pt x="46362" y="88"/>
                  </a:cubicBezTo>
                  <a:cubicBezTo>
                    <a:pt x="30689" y="16283"/>
                    <a:pt x="8444" y="16283"/>
                    <a:pt x="355" y="16283"/>
                  </a:cubicBezTo>
                  <a:lnTo>
                    <a:pt x="355" y="24128"/>
                  </a:lnTo>
                  <a:cubicBezTo>
                    <a:pt x="5411" y="24128"/>
                    <a:pt x="20325" y="24128"/>
                    <a:pt x="33470" y="17548"/>
                  </a:cubicBezTo>
                  <a:lnTo>
                    <a:pt x="33470" y="148629"/>
                  </a:lnTo>
                  <a:cubicBezTo>
                    <a:pt x="33470" y="157738"/>
                    <a:pt x="32712" y="160775"/>
                    <a:pt x="9961" y="160775"/>
                  </a:cubicBezTo>
                  <a:lnTo>
                    <a:pt x="1872" y="160775"/>
                  </a:lnTo>
                  <a:lnTo>
                    <a:pt x="1872" y="168620"/>
                  </a:lnTo>
                  <a:cubicBezTo>
                    <a:pt x="10719" y="167861"/>
                    <a:pt x="32712" y="167861"/>
                    <a:pt x="42823" y="167861"/>
                  </a:cubicBezTo>
                  <a:cubicBezTo>
                    <a:pt x="52935" y="167861"/>
                    <a:pt x="74927" y="167861"/>
                    <a:pt x="83774" y="168620"/>
                  </a:cubicBezTo>
                  <a:lnTo>
                    <a:pt x="83774" y="160775"/>
                  </a:lnTo>
                  <a:lnTo>
                    <a:pt x="75685" y="160775"/>
                  </a:lnTo>
                  <a:cubicBezTo>
                    <a:pt x="52935" y="160775"/>
                    <a:pt x="52176" y="157992"/>
                    <a:pt x="52176" y="148629"/>
                  </a:cubicBezTo>
                  <a:lnTo>
                    <a:pt x="52176" y="6667"/>
                  </a:lnTo>
                  <a:close/>
                </a:path>
              </a:pathLst>
            </a:custGeom>
            <a:solidFill>
              <a:srgbClr val="000000"/>
            </a:solidFill>
            <a:ln w="25373"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6A284132-43F9-620F-74FC-3017EB4F55E2}"/>
                </a:ext>
              </a:extLst>
            </p:cNvPr>
            <p:cNvSpPr/>
            <p:nvPr>
              <p:custDataLst>
                <p:tags r:id="rId109"/>
              </p:custDataLst>
            </p:nvPr>
          </p:nvSpPr>
          <p:spPr>
            <a:xfrm>
              <a:off x="12762880" y="4324944"/>
              <a:ext cx="719257" cy="720031"/>
            </a:xfrm>
            <a:custGeom>
              <a:avLst/>
              <a:gdLst>
                <a:gd name="connsiteX0" fmla="*/ 719257 w 719257"/>
                <a:gd name="connsiteY0" fmla="*/ 360066 h 720031"/>
                <a:gd name="connsiteX1" fmla="*/ 359667 w 719257"/>
                <a:gd name="connsiteY1" fmla="*/ 0 h 720031"/>
                <a:gd name="connsiteX2" fmla="*/ 0 w 719257"/>
                <a:gd name="connsiteY2" fmla="*/ 360066 h 720031"/>
                <a:gd name="connsiteX3" fmla="*/ 359667 w 719257"/>
                <a:gd name="connsiteY3" fmla="*/ 720032 h 720031"/>
                <a:gd name="connsiteX4" fmla="*/ 719257 w 719257"/>
                <a:gd name="connsiteY4" fmla="*/ 360066 h 72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57" h="720031">
                  <a:moveTo>
                    <a:pt x="719257" y="360066"/>
                  </a:moveTo>
                  <a:cubicBezTo>
                    <a:pt x="719257" y="161231"/>
                    <a:pt x="558314" y="0"/>
                    <a:pt x="359667" y="0"/>
                  </a:cubicBezTo>
                  <a:cubicBezTo>
                    <a:pt x="161044" y="0"/>
                    <a:pt x="0" y="161231"/>
                    <a:pt x="0" y="360066"/>
                  </a:cubicBezTo>
                  <a:cubicBezTo>
                    <a:pt x="0" y="558801"/>
                    <a:pt x="161044" y="720032"/>
                    <a:pt x="359667" y="720032"/>
                  </a:cubicBezTo>
                  <a:cubicBezTo>
                    <a:pt x="558314" y="720032"/>
                    <a:pt x="719257" y="558801"/>
                    <a:pt x="719257" y="360066"/>
                  </a:cubicBezTo>
                  <a:close/>
                </a:path>
              </a:pathLst>
            </a:custGeom>
            <a:solidFill>
              <a:srgbClr val="E6E6E6"/>
            </a:solidFill>
            <a:ln w="25373"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834FA376-D180-C5DE-BD49-5CFA6948F5FB}"/>
                </a:ext>
              </a:extLst>
            </p:cNvPr>
            <p:cNvSpPr/>
            <p:nvPr>
              <p:custDataLst>
                <p:tags r:id="rId110"/>
              </p:custDataLst>
            </p:nvPr>
          </p:nvSpPr>
          <p:spPr>
            <a:xfrm>
              <a:off x="12762880" y="4324944"/>
              <a:ext cx="719257" cy="720031"/>
            </a:xfrm>
            <a:custGeom>
              <a:avLst/>
              <a:gdLst>
                <a:gd name="connsiteX0" fmla="*/ 719257 w 719257"/>
                <a:gd name="connsiteY0" fmla="*/ 360066 h 720031"/>
                <a:gd name="connsiteX1" fmla="*/ 359667 w 719257"/>
                <a:gd name="connsiteY1" fmla="*/ 0 h 720031"/>
                <a:gd name="connsiteX2" fmla="*/ 0 w 719257"/>
                <a:gd name="connsiteY2" fmla="*/ 360066 h 720031"/>
                <a:gd name="connsiteX3" fmla="*/ 359667 w 719257"/>
                <a:gd name="connsiteY3" fmla="*/ 720032 h 720031"/>
                <a:gd name="connsiteX4" fmla="*/ 719257 w 719257"/>
                <a:gd name="connsiteY4" fmla="*/ 360066 h 72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57" h="720031">
                  <a:moveTo>
                    <a:pt x="719257" y="360066"/>
                  </a:moveTo>
                  <a:cubicBezTo>
                    <a:pt x="719257" y="161231"/>
                    <a:pt x="558314" y="0"/>
                    <a:pt x="359667" y="0"/>
                  </a:cubicBezTo>
                  <a:cubicBezTo>
                    <a:pt x="161044" y="0"/>
                    <a:pt x="0" y="161231"/>
                    <a:pt x="0" y="360066"/>
                  </a:cubicBezTo>
                  <a:cubicBezTo>
                    <a:pt x="0" y="558801"/>
                    <a:pt x="161044" y="720032"/>
                    <a:pt x="359667" y="720032"/>
                  </a:cubicBezTo>
                  <a:cubicBezTo>
                    <a:pt x="558314" y="720032"/>
                    <a:pt x="719257" y="558801"/>
                    <a:pt x="719257" y="360066"/>
                  </a:cubicBezTo>
                  <a:close/>
                </a:path>
              </a:pathLst>
            </a:custGeom>
            <a:noFill/>
            <a:ln w="10111" cap="flat">
              <a:solidFill>
                <a:srgbClr val="000000"/>
              </a:solid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2B8DB11D-36F1-02FD-454D-2BAE8D33E90F}"/>
                </a:ext>
              </a:extLst>
            </p:cNvPr>
            <p:cNvSpPr/>
            <p:nvPr>
              <p:custDataLst>
                <p:tags r:id="rId111"/>
              </p:custDataLst>
            </p:nvPr>
          </p:nvSpPr>
          <p:spPr>
            <a:xfrm>
              <a:off x="13025316" y="4627589"/>
              <a:ext cx="197425" cy="111848"/>
            </a:xfrm>
            <a:custGeom>
              <a:avLst/>
              <a:gdLst>
                <a:gd name="connsiteX0" fmla="*/ 20130 w 197425"/>
                <a:gd name="connsiteY0" fmla="*/ 24886 h 111848"/>
                <a:gd name="connsiteX1" fmla="*/ 20130 w 197425"/>
                <a:gd name="connsiteY1" fmla="*/ 92703 h 111848"/>
                <a:gd name="connsiteX2" fmla="*/ 413 w 197425"/>
                <a:gd name="connsiteY2" fmla="*/ 104091 h 111848"/>
                <a:gd name="connsiteX3" fmla="*/ 413 w 197425"/>
                <a:gd name="connsiteY3" fmla="*/ 111935 h 111848"/>
                <a:gd name="connsiteX4" fmla="*/ 28978 w 197425"/>
                <a:gd name="connsiteY4" fmla="*/ 111176 h 111848"/>
                <a:gd name="connsiteX5" fmla="*/ 57290 w 197425"/>
                <a:gd name="connsiteY5" fmla="*/ 111935 h 111848"/>
                <a:gd name="connsiteX6" fmla="*/ 57290 w 197425"/>
                <a:gd name="connsiteY6" fmla="*/ 104091 h 111848"/>
                <a:gd name="connsiteX7" fmla="*/ 37572 w 197425"/>
                <a:gd name="connsiteY7" fmla="*/ 92703 h 111848"/>
                <a:gd name="connsiteX8" fmla="*/ 37572 w 197425"/>
                <a:gd name="connsiteY8" fmla="*/ 46142 h 111848"/>
                <a:gd name="connsiteX9" fmla="*/ 71698 w 197425"/>
                <a:gd name="connsiteY9" fmla="*/ 5654 h 111848"/>
                <a:gd name="connsiteX10" fmla="*/ 90404 w 197425"/>
                <a:gd name="connsiteY10" fmla="*/ 33742 h 111848"/>
                <a:gd name="connsiteX11" fmla="*/ 90404 w 197425"/>
                <a:gd name="connsiteY11" fmla="*/ 92703 h 111848"/>
                <a:gd name="connsiteX12" fmla="*/ 70687 w 197425"/>
                <a:gd name="connsiteY12" fmla="*/ 104091 h 111848"/>
                <a:gd name="connsiteX13" fmla="*/ 70687 w 197425"/>
                <a:gd name="connsiteY13" fmla="*/ 111935 h 111848"/>
                <a:gd name="connsiteX14" fmla="*/ 99252 w 197425"/>
                <a:gd name="connsiteY14" fmla="*/ 111176 h 111848"/>
                <a:gd name="connsiteX15" fmla="*/ 127564 w 197425"/>
                <a:gd name="connsiteY15" fmla="*/ 111935 h 111848"/>
                <a:gd name="connsiteX16" fmla="*/ 127564 w 197425"/>
                <a:gd name="connsiteY16" fmla="*/ 104091 h 111848"/>
                <a:gd name="connsiteX17" fmla="*/ 107847 w 197425"/>
                <a:gd name="connsiteY17" fmla="*/ 92703 h 111848"/>
                <a:gd name="connsiteX18" fmla="*/ 107847 w 197425"/>
                <a:gd name="connsiteY18" fmla="*/ 46142 h 111848"/>
                <a:gd name="connsiteX19" fmla="*/ 141973 w 197425"/>
                <a:gd name="connsiteY19" fmla="*/ 5654 h 111848"/>
                <a:gd name="connsiteX20" fmla="*/ 160679 w 197425"/>
                <a:gd name="connsiteY20" fmla="*/ 33742 h 111848"/>
                <a:gd name="connsiteX21" fmla="*/ 160679 w 197425"/>
                <a:gd name="connsiteY21" fmla="*/ 92703 h 111848"/>
                <a:gd name="connsiteX22" fmla="*/ 140962 w 197425"/>
                <a:gd name="connsiteY22" fmla="*/ 104091 h 111848"/>
                <a:gd name="connsiteX23" fmla="*/ 140962 w 197425"/>
                <a:gd name="connsiteY23" fmla="*/ 111935 h 111848"/>
                <a:gd name="connsiteX24" fmla="*/ 169526 w 197425"/>
                <a:gd name="connsiteY24" fmla="*/ 111176 h 111848"/>
                <a:gd name="connsiteX25" fmla="*/ 197838 w 197425"/>
                <a:gd name="connsiteY25" fmla="*/ 111935 h 111848"/>
                <a:gd name="connsiteX26" fmla="*/ 197838 w 197425"/>
                <a:gd name="connsiteY26" fmla="*/ 104091 h 111848"/>
                <a:gd name="connsiteX27" fmla="*/ 178121 w 197425"/>
                <a:gd name="connsiteY27" fmla="*/ 96499 h 111848"/>
                <a:gd name="connsiteX28" fmla="*/ 178121 w 197425"/>
                <a:gd name="connsiteY28" fmla="*/ 48166 h 111848"/>
                <a:gd name="connsiteX29" fmla="*/ 170285 w 197425"/>
                <a:gd name="connsiteY29" fmla="*/ 9449 h 111848"/>
                <a:gd name="connsiteX30" fmla="*/ 143742 w 197425"/>
                <a:gd name="connsiteY30" fmla="*/ 87 h 111848"/>
                <a:gd name="connsiteX31" fmla="*/ 107088 w 197425"/>
                <a:gd name="connsiteY31" fmla="*/ 24886 h 111848"/>
                <a:gd name="connsiteX32" fmla="*/ 73468 w 197425"/>
                <a:gd name="connsiteY32" fmla="*/ 87 h 111848"/>
                <a:gd name="connsiteX33" fmla="*/ 36056 w 197425"/>
                <a:gd name="connsiteY33" fmla="*/ 26657 h 111848"/>
                <a:gd name="connsiteX34" fmla="*/ 36056 w 197425"/>
                <a:gd name="connsiteY34" fmla="*/ 87 h 111848"/>
                <a:gd name="connsiteX35" fmla="*/ 413 w 197425"/>
                <a:gd name="connsiteY35" fmla="*/ 2870 h 111848"/>
                <a:gd name="connsiteX36" fmla="*/ 413 w 197425"/>
                <a:gd name="connsiteY36" fmla="*/ 10715 h 111848"/>
                <a:gd name="connsiteX37" fmla="*/ 20130 w 197425"/>
                <a:gd name="connsiteY37" fmla="*/ 24886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7425" h="111848">
                  <a:moveTo>
                    <a:pt x="20130" y="24886"/>
                  </a:moveTo>
                  <a:lnTo>
                    <a:pt x="20130" y="92703"/>
                  </a:lnTo>
                  <a:cubicBezTo>
                    <a:pt x="20130" y="104091"/>
                    <a:pt x="17350" y="104091"/>
                    <a:pt x="413" y="104091"/>
                  </a:cubicBezTo>
                  <a:lnTo>
                    <a:pt x="413" y="111935"/>
                  </a:lnTo>
                  <a:cubicBezTo>
                    <a:pt x="9260" y="111682"/>
                    <a:pt x="22152" y="111176"/>
                    <a:pt x="28978" y="111176"/>
                  </a:cubicBezTo>
                  <a:cubicBezTo>
                    <a:pt x="35550" y="111176"/>
                    <a:pt x="48695" y="111682"/>
                    <a:pt x="57290" y="111935"/>
                  </a:cubicBezTo>
                  <a:lnTo>
                    <a:pt x="57290" y="104091"/>
                  </a:lnTo>
                  <a:cubicBezTo>
                    <a:pt x="40353" y="104091"/>
                    <a:pt x="37572" y="104091"/>
                    <a:pt x="37572" y="92703"/>
                  </a:cubicBezTo>
                  <a:lnTo>
                    <a:pt x="37572" y="46142"/>
                  </a:lnTo>
                  <a:cubicBezTo>
                    <a:pt x="37572" y="19825"/>
                    <a:pt x="55520" y="5654"/>
                    <a:pt x="71698" y="5654"/>
                  </a:cubicBezTo>
                  <a:cubicBezTo>
                    <a:pt x="87624" y="5654"/>
                    <a:pt x="90404" y="19318"/>
                    <a:pt x="90404" y="33742"/>
                  </a:cubicBezTo>
                  <a:lnTo>
                    <a:pt x="90404" y="92703"/>
                  </a:lnTo>
                  <a:cubicBezTo>
                    <a:pt x="90404" y="104091"/>
                    <a:pt x="87624" y="104091"/>
                    <a:pt x="70687" y="104091"/>
                  </a:cubicBezTo>
                  <a:lnTo>
                    <a:pt x="70687" y="111935"/>
                  </a:lnTo>
                  <a:cubicBezTo>
                    <a:pt x="79535" y="111682"/>
                    <a:pt x="92427" y="111176"/>
                    <a:pt x="99252" y="111176"/>
                  </a:cubicBezTo>
                  <a:cubicBezTo>
                    <a:pt x="105824" y="111176"/>
                    <a:pt x="118969" y="111682"/>
                    <a:pt x="127564" y="111935"/>
                  </a:cubicBezTo>
                  <a:lnTo>
                    <a:pt x="127564" y="104091"/>
                  </a:lnTo>
                  <a:cubicBezTo>
                    <a:pt x="110627" y="104091"/>
                    <a:pt x="107847" y="104091"/>
                    <a:pt x="107847" y="92703"/>
                  </a:cubicBezTo>
                  <a:lnTo>
                    <a:pt x="107847" y="46142"/>
                  </a:lnTo>
                  <a:cubicBezTo>
                    <a:pt x="107847" y="19825"/>
                    <a:pt x="125794" y="5654"/>
                    <a:pt x="141973" y="5654"/>
                  </a:cubicBezTo>
                  <a:cubicBezTo>
                    <a:pt x="157898" y="5654"/>
                    <a:pt x="160679" y="19318"/>
                    <a:pt x="160679" y="33742"/>
                  </a:cubicBezTo>
                  <a:lnTo>
                    <a:pt x="160679" y="92703"/>
                  </a:lnTo>
                  <a:cubicBezTo>
                    <a:pt x="160679" y="104091"/>
                    <a:pt x="157898" y="104091"/>
                    <a:pt x="140962" y="104091"/>
                  </a:cubicBezTo>
                  <a:lnTo>
                    <a:pt x="140962" y="111935"/>
                  </a:lnTo>
                  <a:cubicBezTo>
                    <a:pt x="149809" y="111682"/>
                    <a:pt x="162701" y="111176"/>
                    <a:pt x="169526" y="111176"/>
                  </a:cubicBezTo>
                  <a:cubicBezTo>
                    <a:pt x="176099" y="111176"/>
                    <a:pt x="189244" y="111682"/>
                    <a:pt x="197838" y="111935"/>
                  </a:cubicBezTo>
                  <a:lnTo>
                    <a:pt x="197838" y="104091"/>
                  </a:lnTo>
                  <a:cubicBezTo>
                    <a:pt x="184693" y="104091"/>
                    <a:pt x="178374" y="104091"/>
                    <a:pt x="178121" y="96499"/>
                  </a:cubicBezTo>
                  <a:lnTo>
                    <a:pt x="178121" y="48166"/>
                  </a:lnTo>
                  <a:cubicBezTo>
                    <a:pt x="178121" y="26404"/>
                    <a:pt x="178121" y="18559"/>
                    <a:pt x="170285" y="9449"/>
                  </a:cubicBezTo>
                  <a:cubicBezTo>
                    <a:pt x="166746" y="5148"/>
                    <a:pt x="158404" y="87"/>
                    <a:pt x="143742" y="87"/>
                  </a:cubicBezTo>
                  <a:cubicBezTo>
                    <a:pt x="122508" y="87"/>
                    <a:pt x="111386" y="15270"/>
                    <a:pt x="107088" y="24886"/>
                  </a:cubicBezTo>
                  <a:cubicBezTo>
                    <a:pt x="103549" y="2870"/>
                    <a:pt x="84843" y="87"/>
                    <a:pt x="73468" y="87"/>
                  </a:cubicBezTo>
                  <a:cubicBezTo>
                    <a:pt x="55015" y="87"/>
                    <a:pt x="43134" y="10968"/>
                    <a:pt x="36056" y="26657"/>
                  </a:cubicBezTo>
                  <a:lnTo>
                    <a:pt x="36056" y="87"/>
                  </a:lnTo>
                  <a:lnTo>
                    <a:pt x="413" y="2870"/>
                  </a:lnTo>
                  <a:lnTo>
                    <a:pt x="413" y="10715"/>
                  </a:lnTo>
                  <a:cubicBezTo>
                    <a:pt x="18108" y="10715"/>
                    <a:pt x="20130" y="12486"/>
                    <a:pt x="20130" y="24886"/>
                  </a:cubicBezTo>
                  <a:close/>
                </a:path>
              </a:pathLst>
            </a:custGeom>
            <a:solidFill>
              <a:srgbClr val="000000"/>
            </a:solidFill>
            <a:ln w="25373"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766C5784-FFEA-9FB3-E2F6-1A1B502989F9}"/>
                </a:ext>
              </a:extLst>
            </p:cNvPr>
            <p:cNvSpPr/>
            <p:nvPr>
              <p:custDataLst>
                <p:tags r:id="rId112"/>
              </p:custDataLst>
            </p:nvPr>
          </p:nvSpPr>
          <p:spPr>
            <a:xfrm>
              <a:off x="14417195" y="4324944"/>
              <a:ext cx="719282" cy="720031"/>
            </a:xfrm>
            <a:custGeom>
              <a:avLst/>
              <a:gdLst>
                <a:gd name="connsiteX0" fmla="*/ 719283 w 719282"/>
                <a:gd name="connsiteY0" fmla="*/ 360066 h 720031"/>
                <a:gd name="connsiteX1" fmla="*/ 359591 w 719282"/>
                <a:gd name="connsiteY1" fmla="*/ 0 h 720031"/>
                <a:gd name="connsiteX2" fmla="*/ 0 w 719282"/>
                <a:gd name="connsiteY2" fmla="*/ 360066 h 720031"/>
                <a:gd name="connsiteX3" fmla="*/ 359591 w 719282"/>
                <a:gd name="connsiteY3" fmla="*/ 720032 h 720031"/>
                <a:gd name="connsiteX4" fmla="*/ 719283 w 719282"/>
                <a:gd name="connsiteY4" fmla="*/ 360066 h 72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82" h="720031">
                  <a:moveTo>
                    <a:pt x="719283" y="360066"/>
                  </a:moveTo>
                  <a:cubicBezTo>
                    <a:pt x="719283" y="161231"/>
                    <a:pt x="558213" y="0"/>
                    <a:pt x="359591" y="0"/>
                  </a:cubicBezTo>
                  <a:cubicBezTo>
                    <a:pt x="161070" y="0"/>
                    <a:pt x="0" y="161231"/>
                    <a:pt x="0" y="360066"/>
                  </a:cubicBezTo>
                  <a:cubicBezTo>
                    <a:pt x="0" y="558801"/>
                    <a:pt x="161070" y="720032"/>
                    <a:pt x="359591" y="720032"/>
                  </a:cubicBezTo>
                  <a:cubicBezTo>
                    <a:pt x="558213" y="720032"/>
                    <a:pt x="719283" y="558801"/>
                    <a:pt x="719283" y="360066"/>
                  </a:cubicBezTo>
                  <a:close/>
                </a:path>
              </a:pathLst>
            </a:custGeom>
            <a:solidFill>
              <a:srgbClr val="E6E6E6"/>
            </a:solidFill>
            <a:ln w="25373"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4D79CCC9-203B-C99F-F128-261B119F8D57}"/>
                </a:ext>
              </a:extLst>
            </p:cNvPr>
            <p:cNvSpPr/>
            <p:nvPr>
              <p:custDataLst>
                <p:tags r:id="rId113"/>
              </p:custDataLst>
            </p:nvPr>
          </p:nvSpPr>
          <p:spPr>
            <a:xfrm>
              <a:off x="14417195" y="4324944"/>
              <a:ext cx="719282" cy="720031"/>
            </a:xfrm>
            <a:custGeom>
              <a:avLst/>
              <a:gdLst>
                <a:gd name="connsiteX0" fmla="*/ 719283 w 719282"/>
                <a:gd name="connsiteY0" fmla="*/ 360066 h 720031"/>
                <a:gd name="connsiteX1" fmla="*/ 359591 w 719282"/>
                <a:gd name="connsiteY1" fmla="*/ 0 h 720031"/>
                <a:gd name="connsiteX2" fmla="*/ 0 w 719282"/>
                <a:gd name="connsiteY2" fmla="*/ 360066 h 720031"/>
                <a:gd name="connsiteX3" fmla="*/ 359591 w 719282"/>
                <a:gd name="connsiteY3" fmla="*/ 720032 h 720031"/>
                <a:gd name="connsiteX4" fmla="*/ 719283 w 719282"/>
                <a:gd name="connsiteY4" fmla="*/ 360066 h 72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82" h="720031">
                  <a:moveTo>
                    <a:pt x="719283" y="360066"/>
                  </a:moveTo>
                  <a:cubicBezTo>
                    <a:pt x="719283" y="161231"/>
                    <a:pt x="558213" y="0"/>
                    <a:pt x="359591" y="0"/>
                  </a:cubicBezTo>
                  <a:cubicBezTo>
                    <a:pt x="161070" y="0"/>
                    <a:pt x="0" y="161231"/>
                    <a:pt x="0" y="360066"/>
                  </a:cubicBezTo>
                  <a:cubicBezTo>
                    <a:pt x="0" y="558801"/>
                    <a:pt x="161070" y="720032"/>
                    <a:pt x="359591" y="720032"/>
                  </a:cubicBezTo>
                  <a:cubicBezTo>
                    <a:pt x="558213" y="720032"/>
                    <a:pt x="719283" y="558801"/>
                    <a:pt x="719283" y="360066"/>
                  </a:cubicBezTo>
                  <a:close/>
                </a:path>
              </a:pathLst>
            </a:custGeom>
            <a:noFill/>
            <a:ln w="10111" cap="flat">
              <a:solidFill>
                <a:srgbClr val="000000"/>
              </a:solid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217DC219-01D5-EE2D-FDE7-2F65805498A5}"/>
                </a:ext>
              </a:extLst>
            </p:cNvPr>
            <p:cNvSpPr/>
            <p:nvPr>
              <p:custDataLst>
                <p:tags r:id="rId114"/>
              </p:custDataLst>
            </p:nvPr>
          </p:nvSpPr>
          <p:spPr>
            <a:xfrm>
              <a:off x="14518079" y="4644109"/>
              <a:ext cx="197425" cy="111848"/>
            </a:xfrm>
            <a:custGeom>
              <a:avLst/>
              <a:gdLst>
                <a:gd name="connsiteX0" fmla="*/ 20189 w 197425"/>
                <a:gd name="connsiteY0" fmla="*/ 24886 h 111848"/>
                <a:gd name="connsiteX1" fmla="*/ 20189 w 197425"/>
                <a:gd name="connsiteY1" fmla="*/ 92704 h 111848"/>
                <a:gd name="connsiteX2" fmla="*/ 472 w 197425"/>
                <a:gd name="connsiteY2" fmla="*/ 104091 h 111848"/>
                <a:gd name="connsiteX3" fmla="*/ 472 w 197425"/>
                <a:gd name="connsiteY3" fmla="*/ 111936 h 111848"/>
                <a:gd name="connsiteX4" fmla="*/ 29037 w 197425"/>
                <a:gd name="connsiteY4" fmla="*/ 111177 h 111848"/>
                <a:gd name="connsiteX5" fmla="*/ 57348 w 197425"/>
                <a:gd name="connsiteY5" fmla="*/ 111936 h 111848"/>
                <a:gd name="connsiteX6" fmla="*/ 57348 w 197425"/>
                <a:gd name="connsiteY6" fmla="*/ 104091 h 111848"/>
                <a:gd name="connsiteX7" fmla="*/ 37631 w 197425"/>
                <a:gd name="connsiteY7" fmla="*/ 92704 h 111848"/>
                <a:gd name="connsiteX8" fmla="*/ 37631 w 197425"/>
                <a:gd name="connsiteY8" fmla="*/ 46143 h 111848"/>
                <a:gd name="connsiteX9" fmla="*/ 71757 w 197425"/>
                <a:gd name="connsiteY9" fmla="*/ 5654 h 111848"/>
                <a:gd name="connsiteX10" fmla="*/ 90463 w 197425"/>
                <a:gd name="connsiteY10" fmla="*/ 33743 h 111848"/>
                <a:gd name="connsiteX11" fmla="*/ 90463 w 197425"/>
                <a:gd name="connsiteY11" fmla="*/ 92704 h 111848"/>
                <a:gd name="connsiteX12" fmla="*/ 70746 w 197425"/>
                <a:gd name="connsiteY12" fmla="*/ 104091 h 111848"/>
                <a:gd name="connsiteX13" fmla="*/ 70746 w 197425"/>
                <a:gd name="connsiteY13" fmla="*/ 111936 h 111848"/>
                <a:gd name="connsiteX14" fmla="*/ 99311 w 197425"/>
                <a:gd name="connsiteY14" fmla="*/ 111177 h 111848"/>
                <a:gd name="connsiteX15" fmla="*/ 127623 w 197425"/>
                <a:gd name="connsiteY15" fmla="*/ 111936 h 111848"/>
                <a:gd name="connsiteX16" fmla="*/ 127623 w 197425"/>
                <a:gd name="connsiteY16" fmla="*/ 104091 h 111848"/>
                <a:gd name="connsiteX17" fmla="*/ 107906 w 197425"/>
                <a:gd name="connsiteY17" fmla="*/ 92704 h 111848"/>
                <a:gd name="connsiteX18" fmla="*/ 107906 w 197425"/>
                <a:gd name="connsiteY18" fmla="*/ 46143 h 111848"/>
                <a:gd name="connsiteX19" fmla="*/ 142032 w 197425"/>
                <a:gd name="connsiteY19" fmla="*/ 5654 h 111848"/>
                <a:gd name="connsiteX20" fmla="*/ 160738 w 197425"/>
                <a:gd name="connsiteY20" fmla="*/ 33743 h 111848"/>
                <a:gd name="connsiteX21" fmla="*/ 160738 w 197425"/>
                <a:gd name="connsiteY21" fmla="*/ 92704 h 111848"/>
                <a:gd name="connsiteX22" fmla="*/ 141020 w 197425"/>
                <a:gd name="connsiteY22" fmla="*/ 104091 h 111848"/>
                <a:gd name="connsiteX23" fmla="*/ 141020 w 197425"/>
                <a:gd name="connsiteY23" fmla="*/ 111936 h 111848"/>
                <a:gd name="connsiteX24" fmla="*/ 169585 w 197425"/>
                <a:gd name="connsiteY24" fmla="*/ 111177 h 111848"/>
                <a:gd name="connsiteX25" fmla="*/ 197897 w 197425"/>
                <a:gd name="connsiteY25" fmla="*/ 111936 h 111848"/>
                <a:gd name="connsiteX26" fmla="*/ 197897 w 197425"/>
                <a:gd name="connsiteY26" fmla="*/ 104091 h 111848"/>
                <a:gd name="connsiteX27" fmla="*/ 178180 w 197425"/>
                <a:gd name="connsiteY27" fmla="*/ 96500 h 111848"/>
                <a:gd name="connsiteX28" fmla="*/ 178180 w 197425"/>
                <a:gd name="connsiteY28" fmla="*/ 48167 h 111848"/>
                <a:gd name="connsiteX29" fmla="*/ 170343 w 197425"/>
                <a:gd name="connsiteY29" fmla="*/ 9450 h 111848"/>
                <a:gd name="connsiteX30" fmla="*/ 143801 w 197425"/>
                <a:gd name="connsiteY30" fmla="*/ 87 h 111848"/>
                <a:gd name="connsiteX31" fmla="*/ 107147 w 197425"/>
                <a:gd name="connsiteY31" fmla="*/ 24886 h 111848"/>
                <a:gd name="connsiteX32" fmla="*/ 73527 w 197425"/>
                <a:gd name="connsiteY32" fmla="*/ 87 h 111848"/>
                <a:gd name="connsiteX33" fmla="*/ 36114 w 197425"/>
                <a:gd name="connsiteY33" fmla="*/ 26658 h 111848"/>
                <a:gd name="connsiteX34" fmla="*/ 36114 w 197425"/>
                <a:gd name="connsiteY34" fmla="*/ 87 h 111848"/>
                <a:gd name="connsiteX35" fmla="*/ 472 w 197425"/>
                <a:gd name="connsiteY35" fmla="*/ 2871 h 111848"/>
                <a:gd name="connsiteX36" fmla="*/ 472 w 197425"/>
                <a:gd name="connsiteY36" fmla="*/ 10715 h 111848"/>
                <a:gd name="connsiteX37" fmla="*/ 20189 w 197425"/>
                <a:gd name="connsiteY37" fmla="*/ 24886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7425" h="111848">
                  <a:moveTo>
                    <a:pt x="20189" y="24886"/>
                  </a:moveTo>
                  <a:lnTo>
                    <a:pt x="20189" y="92704"/>
                  </a:lnTo>
                  <a:cubicBezTo>
                    <a:pt x="20189" y="104091"/>
                    <a:pt x="17408" y="104091"/>
                    <a:pt x="472" y="104091"/>
                  </a:cubicBezTo>
                  <a:lnTo>
                    <a:pt x="472" y="111936"/>
                  </a:lnTo>
                  <a:cubicBezTo>
                    <a:pt x="9319" y="111683"/>
                    <a:pt x="22211" y="111177"/>
                    <a:pt x="29037" y="111177"/>
                  </a:cubicBezTo>
                  <a:cubicBezTo>
                    <a:pt x="35609" y="111177"/>
                    <a:pt x="48754" y="111683"/>
                    <a:pt x="57348" y="111936"/>
                  </a:cubicBezTo>
                  <a:lnTo>
                    <a:pt x="57348" y="104091"/>
                  </a:lnTo>
                  <a:cubicBezTo>
                    <a:pt x="40412" y="104091"/>
                    <a:pt x="37631" y="104091"/>
                    <a:pt x="37631" y="92704"/>
                  </a:cubicBezTo>
                  <a:lnTo>
                    <a:pt x="37631" y="46143"/>
                  </a:lnTo>
                  <a:cubicBezTo>
                    <a:pt x="37631" y="19825"/>
                    <a:pt x="55579" y="5654"/>
                    <a:pt x="71757" y="5654"/>
                  </a:cubicBezTo>
                  <a:cubicBezTo>
                    <a:pt x="87683" y="5654"/>
                    <a:pt x="90463" y="19319"/>
                    <a:pt x="90463" y="33743"/>
                  </a:cubicBezTo>
                  <a:lnTo>
                    <a:pt x="90463" y="92704"/>
                  </a:lnTo>
                  <a:cubicBezTo>
                    <a:pt x="90463" y="104091"/>
                    <a:pt x="87683" y="104091"/>
                    <a:pt x="70746" y="104091"/>
                  </a:cubicBezTo>
                  <a:lnTo>
                    <a:pt x="70746" y="111936"/>
                  </a:lnTo>
                  <a:cubicBezTo>
                    <a:pt x="79594" y="111683"/>
                    <a:pt x="92486" y="111177"/>
                    <a:pt x="99311" y="111177"/>
                  </a:cubicBezTo>
                  <a:cubicBezTo>
                    <a:pt x="105883" y="111177"/>
                    <a:pt x="119028" y="111683"/>
                    <a:pt x="127623" y="111936"/>
                  </a:cubicBezTo>
                  <a:lnTo>
                    <a:pt x="127623" y="104091"/>
                  </a:lnTo>
                  <a:cubicBezTo>
                    <a:pt x="110686" y="104091"/>
                    <a:pt x="107906" y="104091"/>
                    <a:pt x="107906" y="92704"/>
                  </a:cubicBezTo>
                  <a:lnTo>
                    <a:pt x="107906" y="46143"/>
                  </a:lnTo>
                  <a:cubicBezTo>
                    <a:pt x="107906" y="19825"/>
                    <a:pt x="125853" y="5654"/>
                    <a:pt x="142032" y="5654"/>
                  </a:cubicBezTo>
                  <a:cubicBezTo>
                    <a:pt x="157957" y="5654"/>
                    <a:pt x="160738" y="19319"/>
                    <a:pt x="160738" y="33743"/>
                  </a:cubicBezTo>
                  <a:lnTo>
                    <a:pt x="160738" y="92704"/>
                  </a:lnTo>
                  <a:cubicBezTo>
                    <a:pt x="160738" y="104091"/>
                    <a:pt x="157957" y="104091"/>
                    <a:pt x="141020" y="104091"/>
                  </a:cubicBezTo>
                  <a:lnTo>
                    <a:pt x="141020" y="111936"/>
                  </a:lnTo>
                  <a:cubicBezTo>
                    <a:pt x="149868" y="111683"/>
                    <a:pt x="162760" y="111177"/>
                    <a:pt x="169585" y="111177"/>
                  </a:cubicBezTo>
                  <a:cubicBezTo>
                    <a:pt x="176158" y="111177"/>
                    <a:pt x="189302" y="111683"/>
                    <a:pt x="197897" y="111936"/>
                  </a:cubicBezTo>
                  <a:lnTo>
                    <a:pt x="197897" y="104091"/>
                  </a:lnTo>
                  <a:cubicBezTo>
                    <a:pt x="184752" y="104091"/>
                    <a:pt x="178433" y="104091"/>
                    <a:pt x="178180" y="96500"/>
                  </a:cubicBezTo>
                  <a:lnTo>
                    <a:pt x="178180" y="48167"/>
                  </a:lnTo>
                  <a:cubicBezTo>
                    <a:pt x="178180" y="26405"/>
                    <a:pt x="178180" y="18560"/>
                    <a:pt x="170343" y="9450"/>
                  </a:cubicBezTo>
                  <a:cubicBezTo>
                    <a:pt x="166804" y="5148"/>
                    <a:pt x="158463" y="87"/>
                    <a:pt x="143801" y="87"/>
                  </a:cubicBezTo>
                  <a:cubicBezTo>
                    <a:pt x="122567" y="87"/>
                    <a:pt x="111444" y="15270"/>
                    <a:pt x="107147" y="24886"/>
                  </a:cubicBezTo>
                  <a:cubicBezTo>
                    <a:pt x="103608" y="2871"/>
                    <a:pt x="84902" y="87"/>
                    <a:pt x="73527" y="87"/>
                  </a:cubicBezTo>
                  <a:cubicBezTo>
                    <a:pt x="55073" y="87"/>
                    <a:pt x="43192" y="10968"/>
                    <a:pt x="36114" y="26658"/>
                  </a:cubicBezTo>
                  <a:lnTo>
                    <a:pt x="36114" y="87"/>
                  </a:lnTo>
                  <a:lnTo>
                    <a:pt x="472" y="2871"/>
                  </a:lnTo>
                  <a:lnTo>
                    <a:pt x="472" y="10715"/>
                  </a:lnTo>
                  <a:cubicBezTo>
                    <a:pt x="18167" y="10715"/>
                    <a:pt x="20189" y="12487"/>
                    <a:pt x="20189" y="24886"/>
                  </a:cubicBezTo>
                  <a:close/>
                </a:path>
              </a:pathLst>
            </a:custGeom>
            <a:solidFill>
              <a:srgbClr val="000000"/>
            </a:solidFill>
            <a:ln w="25373"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5E40639E-E52A-3BA9-D318-0362628D5722}"/>
                </a:ext>
              </a:extLst>
            </p:cNvPr>
            <p:cNvSpPr/>
            <p:nvPr>
              <p:custDataLst>
                <p:tags r:id="rId115"/>
              </p:custDataLst>
            </p:nvPr>
          </p:nvSpPr>
          <p:spPr>
            <a:xfrm>
              <a:off x="14734801" y="4608429"/>
              <a:ext cx="168102" cy="168531"/>
            </a:xfrm>
            <a:custGeom>
              <a:avLst/>
              <a:gdLst>
                <a:gd name="connsiteX0" fmla="*/ 89713 w 168102"/>
                <a:gd name="connsiteY0" fmla="*/ 89414 h 168531"/>
                <a:gd name="connsiteX1" fmla="*/ 160240 w 168102"/>
                <a:gd name="connsiteY1" fmla="*/ 89414 h 168531"/>
                <a:gd name="connsiteX2" fmla="*/ 168582 w 168102"/>
                <a:gd name="connsiteY2" fmla="*/ 84353 h 168531"/>
                <a:gd name="connsiteX3" fmla="*/ 160240 w 168102"/>
                <a:gd name="connsiteY3" fmla="*/ 79292 h 168531"/>
                <a:gd name="connsiteX4" fmla="*/ 89713 w 168102"/>
                <a:gd name="connsiteY4" fmla="*/ 79292 h 168531"/>
                <a:gd name="connsiteX5" fmla="*/ 89713 w 168102"/>
                <a:gd name="connsiteY5" fmla="*/ 8438 h 168531"/>
                <a:gd name="connsiteX6" fmla="*/ 84658 w 168102"/>
                <a:gd name="connsiteY6" fmla="*/ 87 h 168531"/>
                <a:gd name="connsiteX7" fmla="*/ 79602 w 168102"/>
                <a:gd name="connsiteY7" fmla="*/ 8438 h 168531"/>
                <a:gd name="connsiteX8" fmla="*/ 79602 w 168102"/>
                <a:gd name="connsiteY8" fmla="*/ 79292 h 168531"/>
                <a:gd name="connsiteX9" fmla="*/ 8822 w 168102"/>
                <a:gd name="connsiteY9" fmla="*/ 79292 h 168531"/>
                <a:gd name="connsiteX10" fmla="*/ 480 w 168102"/>
                <a:gd name="connsiteY10" fmla="*/ 84353 h 168531"/>
                <a:gd name="connsiteX11" fmla="*/ 8822 w 168102"/>
                <a:gd name="connsiteY11" fmla="*/ 89414 h 168531"/>
                <a:gd name="connsiteX12" fmla="*/ 79602 w 168102"/>
                <a:gd name="connsiteY12" fmla="*/ 89414 h 168531"/>
                <a:gd name="connsiteX13" fmla="*/ 79602 w 168102"/>
                <a:gd name="connsiteY13" fmla="*/ 160269 h 168531"/>
                <a:gd name="connsiteX14" fmla="*/ 84658 w 168102"/>
                <a:gd name="connsiteY14" fmla="*/ 168619 h 168531"/>
                <a:gd name="connsiteX15" fmla="*/ 89713 w 168102"/>
                <a:gd name="connsiteY15" fmla="*/ 160269 h 168531"/>
                <a:gd name="connsiteX16" fmla="*/ 89713 w 168102"/>
                <a:gd name="connsiteY16" fmla="*/ 89414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102" h="168531">
                  <a:moveTo>
                    <a:pt x="89713" y="89414"/>
                  </a:moveTo>
                  <a:lnTo>
                    <a:pt x="160240" y="89414"/>
                  </a:lnTo>
                  <a:cubicBezTo>
                    <a:pt x="163779" y="89414"/>
                    <a:pt x="168582" y="89414"/>
                    <a:pt x="168582" y="84353"/>
                  </a:cubicBezTo>
                  <a:cubicBezTo>
                    <a:pt x="168582" y="79292"/>
                    <a:pt x="163779" y="79292"/>
                    <a:pt x="160240" y="79292"/>
                  </a:cubicBezTo>
                  <a:lnTo>
                    <a:pt x="89713" y="79292"/>
                  </a:lnTo>
                  <a:lnTo>
                    <a:pt x="89713" y="8438"/>
                  </a:lnTo>
                  <a:cubicBezTo>
                    <a:pt x="89713" y="4895"/>
                    <a:pt x="89713" y="87"/>
                    <a:pt x="84658" y="87"/>
                  </a:cubicBezTo>
                  <a:cubicBezTo>
                    <a:pt x="79602" y="87"/>
                    <a:pt x="79602" y="4895"/>
                    <a:pt x="79602" y="8438"/>
                  </a:cubicBezTo>
                  <a:lnTo>
                    <a:pt x="79602" y="79292"/>
                  </a:lnTo>
                  <a:lnTo>
                    <a:pt x="8822" y="79292"/>
                  </a:lnTo>
                  <a:cubicBezTo>
                    <a:pt x="5283" y="79292"/>
                    <a:pt x="480" y="79292"/>
                    <a:pt x="480" y="84353"/>
                  </a:cubicBezTo>
                  <a:cubicBezTo>
                    <a:pt x="480" y="89414"/>
                    <a:pt x="5283" y="89414"/>
                    <a:pt x="8822" y="89414"/>
                  </a:cubicBezTo>
                  <a:lnTo>
                    <a:pt x="79602" y="89414"/>
                  </a:lnTo>
                  <a:lnTo>
                    <a:pt x="79602" y="160269"/>
                  </a:lnTo>
                  <a:cubicBezTo>
                    <a:pt x="79602" y="163811"/>
                    <a:pt x="79602" y="168619"/>
                    <a:pt x="84658" y="168619"/>
                  </a:cubicBezTo>
                  <a:cubicBezTo>
                    <a:pt x="89713" y="168619"/>
                    <a:pt x="89713" y="163811"/>
                    <a:pt x="89713" y="160269"/>
                  </a:cubicBezTo>
                  <a:lnTo>
                    <a:pt x="89713" y="89414"/>
                  </a:lnTo>
                  <a:close/>
                </a:path>
              </a:pathLst>
            </a:custGeom>
            <a:solidFill>
              <a:srgbClr val="000000"/>
            </a:solidFill>
            <a:ln w="25373"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3AE5E252-B1D5-2CC0-05EB-317C0E2A30C1}"/>
                </a:ext>
              </a:extLst>
            </p:cNvPr>
            <p:cNvSpPr/>
            <p:nvPr>
              <p:custDataLst>
                <p:tags r:id="rId116"/>
              </p:custDataLst>
            </p:nvPr>
          </p:nvSpPr>
          <p:spPr>
            <a:xfrm>
              <a:off x="14939754" y="4587426"/>
              <a:ext cx="83419" cy="168531"/>
            </a:xfrm>
            <a:custGeom>
              <a:avLst/>
              <a:gdLst>
                <a:gd name="connsiteX0" fmla="*/ 52309 w 83419"/>
                <a:gd name="connsiteY0" fmla="*/ 6667 h 168531"/>
                <a:gd name="connsiteX1" fmla="*/ 46495 w 83419"/>
                <a:gd name="connsiteY1" fmla="*/ 87 h 168531"/>
                <a:gd name="connsiteX2" fmla="*/ 488 w 83419"/>
                <a:gd name="connsiteY2" fmla="*/ 16283 h 168531"/>
                <a:gd name="connsiteX3" fmla="*/ 488 w 83419"/>
                <a:gd name="connsiteY3" fmla="*/ 24127 h 168531"/>
                <a:gd name="connsiteX4" fmla="*/ 33603 w 83419"/>
                <a:gd name="connsiteY4" fmla="*/ 17548 h 168531"/>
                <a:gd name="connsiteX5" fmla="*/ 33603 w 83419"/>
                <a:gd name="connsiteY5" fmla="*/ 148628 h 168531"/>
                <a:gd name="connsiteX6" fmla="*/ 10094 w 83419"/>
                <a:gd name="connsiteY6" fmla="*/ 160775 h 168531"/>
                <a:gd name="connsiteX7" fmla="*/ 2005 w 83419"/>
                <a:gd name="connsiteY7" fmla="*/ 160775 h 168531"/>
                <a:gd name="connsiteX8" fmla="*/ 2005 w 83419"/>
                <a:gd name="connsiteY8" fmla="*/ 168619 h 168531"/>
                <a:gd name="connsiteX9" fmla="*/ 42956 w 83419"/>
                <a:gd name="connsiteY9" fmla="*/ 167860 h 168531"/>
                <a:gd name="connsiteX10" fmla="*/ 83907 w 83419"/>
                <a:gd name="connsiteY10" fmla="*/ 168619 h 168531"/>
                <a:gd name="connsiteX11" fmla="*/ 83907 w 83419"/>
                <a:gd name="connsiteY11" fmla="*/ 160775 h 168531"/>
                <a:gd name="connsiteX12" fmla="*/ 75818 w 83419"/>
                <a:gd name="connsiteY12" fmla="*/ 160775 h 168531"/>
                <a:gd name="connsiteX13" fmla="*/ 52309 w 83419"/>
                <a:gd name="connsiteY13" fmla="*/ 148628 h 168531"/>
                <a:gd name="connsiteX14" fmla="*/ 52309 w 83419"/>
                <a:gd name="connsiteY14" fmla="*/ 6667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419" h="168531">
                  <a:moveTo>
                    <a:pt x="52309" y="6667"/>
                  </a:moveTo>
                  <a:cubicBezTo>
                    <a:pt x="52309" y="593"/>
                    <a:pt x="52309" y="87"/>
                    <a:pt x="46495" y="87"/>
                  </a:cubicBezTo>
                  <a:cubicBezTo>
                    <a:pt x="30822" y="16283"/>
                    <a:pt x="8577" y="16283"/>
                    <a:pt x="488" y="16283"/>
                  </a:cubicBezTo>
                  <a:lnTo>
                    <a:pt x="488" y="24127"/>
                  </a:lnTo>
                  <a:cubicBezTo>
                    <a:pt x="5544" y="24127"/>
                    <a:pt x="20458" y="24127"/>
                    <a:pt x="33603" y="17548"/>
                  </a:cubicBezTo>
                  <a:lnTo>
                    <a:pt x="33603" y="148628"/>
                  </a:lnTo>
                  <a:cubicBezTo>
                    <a:pt x="33603" y="157738"/>
                    <a:pt x="32844" y="160775"/>
                    <a:pt x="10094" y="160775"/>
                  </a:cubicBezTo>
                  <a:lnTo>
                    <a:pt x="2005" y="160775"/>
                  </a:lnTo>
                  <a:lnTo>
                    <a:pt x="2005" y="168619"/>
                  </a:lnTo>
                  <a:cubicBezTo>
                    <a:pt x="10852" y="167860"/>
                    <a:pt x="32844" y="167860"/>
                    <a:pt x="42956" y="167860"/>
                  </a:cubicBezTo>
                  <a:cubicBezTo>
                    <a:pt x="53067" y="167860"/>
                    <a:pt x="75059" y="167860"/>
                    <a:pt x="83907" y="168619"/>
                  </a:cubicBezTo>
                  <a:lnTo>
                    <a:pt x="83907" y="160775"/>
                  </a:lnTo>
                  <a:lnTo>
                    <a:pt x="75818" y="160775"/>
                  </a:lnTo>
                  <a:cubicBezTo>
                    <a:pt x="53067" y="160775"/>
                    <a:pt x="52309" y="157991"/>
                    <a:pt x="52309" y="148628"/>
                  </a:cubicBezTo>
                  <a:lnTo>
                    <a:pt x="52309" y="6667"/>
                  </a:lnTo>
                  <a:close/>
                </a:path>
              </a:pathLst>
            </a:custGeom>
            <a:solidFill>
              <a:srgbClr val="000000"/>
            </a:solidFill>
            <a:ln w="25373"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7106F692-72C9-21EC-FCBD-90FCDAF01FF6}"/>
                </a:ext>
              </a:extLst>
            </p:cNvPr>
            <p:cNvSpPr/>
            <p:nvPr>
              <p:custDataLst>
                <p:tags r:id="rId117"/>
              </p:custDataLst>
            </p:nvPr>
          </p:nvSpPr>
          <p:spPr>
            <a:xfrm>
              <a:off x="16284315" y="4671494"/>
              <a:ext cx="26795" cy="26823"/>
            </a:xfrm>
            <a:custGeom>
              <a:avLst/>
              <a:gdLst>
                <a:gd name="connsiteX0" fmla="*/ 27336 w 26795"/>
                <a:gd name="connsiteY0" fmla="*/ 13497 h 26823"/>
                <a:gd name="connsiteX1" fmla="*/ 13938 w 26795"/>
                <a:gd name="connsiteY1" fmla="*/ 85 h 26823"/>
                <a:gd name="connsiteX2" fmla="*/ 541 w 26795"/>
                <a:gd name="connsiteY2" fmla="*/ 13497 h 26823"/>
                <a:gd name="connsiteX3" fmla="*/ 13938 w 26795"/>
                <a:gd name="connsiteY3" fmla="*/ 26908 h 26823"/>
                <a:gd name="connsiteX4" fmla="*/ 27336 w 26795"/>
                <a:gd name="connsiteY4" fmla="*/ 13497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5" h="26823">
                  <a:moveTo>
                    <a:pt x="27336" y="13497"/>
                  </a:moveTo>
                  <a:cubicBezTo>
                    <a:pt x="27336" y="6158"/>
                    <a:pt x="21269" y="85"/>
                    <a:pt x="13938" y="85"/>
                  </a:cubicBezTo>
                  <a:cubicBezTo>
                    <a:pt x="6608" y="85"/>
                    <a:pt x="541" y="6158"/>
                    <a:pt x="541" y="13497"/>
                  </a:cubicBezTo>
                  <a:cubicBezTo>
                    <a:pt x="541" y="20835"/>
                    <a:pt x="6608" y="26908"/>
                    <a:pt x="13938" y="26908"/>
                  </a:cubicBezTo>
                  <a:cubicBezTo>
                    <a:pt x="21269" y="26908"/>
                    <a:pt x="27336" y="20835"/>
                    <a:pt x="27336" y="13497"/>
                  </a:cubicBezTo>
                  <a:close/>
                </a:path>
              </a:pathLst>
            </a:custGeom>
            <a:solidFill>
              <a:srgbClr val="000000"/>
            </a:solidFill>
            <a:ln w="25373"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B2738BE0-C0D3-AB0C-8369-E3930C3C9B19}"/>
                </a:ext>
              </a:extLst>
            </p:cNvPr>
            <p:cNvSpPr/>
            <p:nvPr>
              <p:custDataLst>
                <p:tags r:id="rId118"/>
              </p:custDataLst>
            </p:nvPr>
          </p:nvSpPr>
          <p:spPr>
            <a:xfrm>
              <a:off x="16396663" y="4671494"/>
              <a:ext cx="26795" cy="26823"/>
            </a:xfrm>
            <a:custGeom>
              <a:avLst/>
              <a:gdLst>
                <a:gd name="connsiteX0" fmla="*/ 27340 w 26795"/>
                <a:gd name="connsiteY0" fmla="*/ 13497 h 26823"/>
                <a:gd name="connsiteX1" fmla="*/ 13943 w 26795"/>
                <a:gd name="connsiteY1" fmla="*/ 85 h 26823"/>
                <a:gd name="connsiteX2" fmla="*/ 545 w 26795"/>
                <a:gd name="connsiteY2" fmla="*/ 13497 h 26823"/>
                <a:gd name="connsiteX3" fmla="*/ 13943 w 26795"/>
                <a:gd name="connsiteY3" fmla="*/ 26908 h 26823"/>
                <a:gd name="connsiteX4" fmla="*/ 27340 w 26795"/>
                <a:gd name="connsiteY4" fmla="*/ 13497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5" h="26823">
                  <a:moveTo>
                    <a:pt x="27340" y="13497"/>
                  </a:moveTo>
                  <a:cubicBezTo>
                    <a:pt x="27340" y="6158"/>
                    <a:pt x="21274" y="85"/>
                    <a:pt x="13943" y="85"/>
                  </a:cubicBezTo>
                  <a:cubicBezTo>
                    <a:pt x="6612" y="85"/>
                    <a:pt x="545" y="6158"/>
                    <a:pt x="545" y="13497"/>
                  </a:cubicBezTo>
                  <a:cubicBezTo>
                    <a:pt x="545" y="20835"/>
                    <a:pt x="6612" y="26908"/>
                    <a:pt x="13943" y="26908"/>
                  </a:cubicBezTo>
                  <a:cubicBezTo>
                    <a:pt x="21274" y="26908"/>
                    <a:pt x="27340" y="20835"/>
                    <a:pt x="27340" y="13497"/>
                  </a:cubicBezTo>
                  <a:close/>
                </a:path>
              </a:pathLst>
            </a:custGeom>
            <a:solidFill>
              <a:srgbClr val="000000"/>
            </a:solidFill>
            <a:ln w="25373"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2AF7F8C0-7E8A-44E7-6D3D-2D78F013D71D}"/>
                </a:ext>
              </a:extLst>
            </p:cNvPr>
            <p:cNvSpPr/>
            <p:nvPr>
              <p:custDataLst>
                <p:tags r:id="rId119"/>
              </p:custDataLst>
            </p:nvPr>
          </p:nvSpPr>
          <p:spPr>
            <a:xfrm>
              <a:off x="16509011" y="4671494"/>
              <a:ext cx="26795" cy="26823"/>
            </a:xfrm>
            <a:custGeom>
              <a:avLst/>
              <a:gdLst>
                <a:gd name="connsiteX0" fmla="*/ 27345 w 26795"/>
                <a:gd name="connsiteY0" fmla="*/ 13497 h 26823"/>
                <a:gd name="connsiteX1" fmla="*/ 13947 w 26795"/>
                <a:gd name="connsiteY1" fmla="*/ 85 h 26823"/>
                <a:gd name="connsiteX2" fmla="*/ 550 w 26795"/>
                <a:gd name="connsiteY2" fmla="*/ 13497 h 26823"/>
                <a:gd name="connsiteX3" fmla="*/ 13947 w 26795"/>
                <a:gd name="connsiteY3" fmla="*/ 26908 h 26823"/>
                <a:gd name="connsiteX4" fmla="*/ 27345 w 26795"/>
                <a:gd name="connsiteY4" fmla="*/ 13497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5" h="26823">
                  <a:moveTo>
                    <a:pt x="27345" y="13497"/>
                  </a:moveTo>
                  <a:cubicBezTo>
                    <a:pt x="27345" y="6158"/>
                    <a:pt x="21278" y="85"/>
                    <a:pt x="13947" y="85"/>
                  </a:cubicBezTo>
                  <a:cubicBezTo>
                    <a:pt x="6617" y="85"/>
                    <a:pt x="550" y="6158"/>
                    <a:pt x="550" y="13497"/>
                  </a:cubicBezTo>
                  <a:cubicBezTo>
                    <a:pt x="550" y="20835"/>
                    <a:pt x="6617" y="26908"/>
                    <a:pt x="13947" y="26908"/>
                  </a:cubicBezTo>
                  <a:cubicBezTo>
                    <a:pt x="21278" y="26908"/>
                    <a:pt x="27345" y="20835"/>
                    <a:pt x="27345" y="13497"/>
                  </a:cubicBezTo>
                  <a:close/>
                </a:path>
              </a:pathLst>
            </a:custGeom>
            <a:solidFill>
              <a:srgbClr val="000000"/>
            </a:solidFill>
            <a:ln w="25373"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12D1401D-D594-E9BA-E3DF-5C8C831C06DB}"/>
                </a:ext>
              </a:extLst>
            </p:cNvPr>
            <p:cNvSpPr/>
            <p:nvPr>
              <p:custDataLst>
                <p:tags r:id="rId120"/>
              </p:custDataLst>
            </p:nvPr>
          </p:nvSpPr>
          <p:spPr>
            <a:xfrm>
              <a:off x="5166930" y="4349402"/>
              <a:ext cx="978857" cy="153045"/>
            </a:xfrm>
            <a:custGeom>
              <a:avLst/>
              <a:gdLst>
                <a:gd name="connsiteX0" fmla="*/ 0 w 978857"/>
                <a:gd name="connsiteY0" fmla="*/ 153045 h 153045"/>
                <a:gd name="connsiteX1" fmla="*/ 978857 w 978857"/>
                <a:gd name="connsiteY1" fmla="*/ 127744 h 153045"/>
              </a:gdLst>
              <a:ahLst/>
              <a:cxnLst>
                <a:cxn ang="0">
                  <a:pos x="connsiteX0" y="connsiteY0"/>
                </a:cxn>
                <a:cxn ang="0">
                  <a:pos x="connsiteX1" y="connsiteY1"/>
                </a:cxn>
              </a:cxnLst>
              <a:rect l="l" t="t" r="r" b="b"/>
              <a:pathLst>
                <a:path w="978857" h="153045">
                  <a:moveTo>
                    <a:pt x="0" y="153045"/>
                  </a:moveTo>
                  <a:cubicBezTo>
                    <a:pt x="345415" y="-46584"/>
                    <a:pt x="677252" y="-46584"/>
                    <a:pt x="978857" y="127744"/>
                  </a:cubicBezTo>
                </a:path>
              </a:pathLst>
            </a:custGeom>
            <a:noFill/>
            <a:ln w="10111" cap="flat">
              <a:solidFill>
                <a:srgbClr val="000000"/>
              </a:solid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C62258D8-3334-B645-970A-04513019C5DE}"/>
                </a:ext>
              </a:extLst>
            </p:cNvPr>
            <p:cNvSpPr/>
            <p:nvPr>
              <p:custDataLst>
                <p:tags r:id="rId121"/>
              </p:custDataLst>
            </p:nvPr>
          </p:nvSpPr>
          <p:spPr>
            <a:xfrm>
              <a:off x="6099299" y="4426843"/>
              <a:ext cx="90293" cy="75604"/>
            </a:xfrm>
            <a:custGeom>
              <a:avLst/>
              <a:gdLst>
                <a:gd name="connsiteX0" fmla="*/ 90294 w 90293"/>
                <a:gd name="connsiteY0" fmla="*/ 75604 h 75604"/>
                <a:gd name="connsiteX1" fmla="*/ 40439 w 90293"/>
                <a:gd name="connsiteY1" fmla="*/ 0 h 75604"/>
                <a:gd name="connsiteX2" fmla="*/ 46485 w 90293"/>
                <a:gd name="connsiteY2" fmla="*/ 50304 h 75604"/>
                <a:gd name="connsiteX3" fmla="*/ 0 w 90293"/>
                <a:gd name="connsiteY3" fmla="*/ 70147 h 75604"/>
              </a:gdLst>
              <a:ahLst/>
              <a:cxnLst>
                <a:cxn ang="0">
                  <a:pos x="connsiteX0" y="connsiteY0"/>
                </a:cxn>
                <a:cxn ang="0">
                  <a:pos x="connsiteX1" y="connsiteY1"/>
                </a:cxn>
                <a:cxn ang="0">
                  <a:pos x="connsiteX2" y="connsiteY2"/>
                </a:cxn>
                <a:cxn ang="0">
                  <a:pos x="connsiteX3" y="connsiteY3"/>
                </a:cxn>
              </a:cxnLst>
              <a:rect l="l" t="t" r="r" b="b"/>
              <a:pathLst>
                <a:path w="90293" h="75604">
                  <a:moveTo>
                    <a:pt x="90294" y="75604"/>
                  </a:moveTo>
                  <a:lnTo>
                    <a:pt x="40439" y="0"/>
                  </a:lnTo>
                  <a:lnTo>
                    <a:pt x="46485" y="50304"/>
                  </a:lnTo>
                  <a:lnTo>
                    <a:pt x="0" y="70147"/>
                  </a:lnTo>
                </a:path>
              </a:pathLst>
            </a:custGeom>
            <a:solidFill>
              <a:srgbClr val="000000"/>
            </a:solidFill>
            <a:ln w="25373"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2D02F46F-4B73-1AB8-D4C2-77C852BA03BE}"/>
                </a:ext>
              </a:extLst>
            </p:cNvPr>
            <p:cNvSpPr/>
            <p:nvPr>
              <p:custDataLst>
                <p:tags r:id="rId122"/>
              </p:custDataLst>
            </p:nvPr>
          </p:nvSpPr>
          <p:spPr>
            <a:xfrm>
              <a:off x="5617936" y="4026663"/>
              <a:ext cx="125128" cy="178907"/>
            </a:xfrm>
            <a:custGeom>
              <a:avLst/>
              <a:gdLst>
                <a:gd name="connsiteX0" fmla="*/ 76968 w 125128"/>
                <a:gd name="connsiteY0" fmla="*/ 101792 h 178907"/>
                <a:gd name="connsiteX1" fmla="*/ 103510 w 125128"/>
                <a:gd name="connsiteY1" fmla="*/ 172899 h 178907"/>
                <a:gd name="connsiteX2" fmla="*/ 116908 w 125128"/>
                <a:gd name="connsiteY2" fmla="*/ 178466 h 178907"/>
                <a:gd name="connsiteX3" fmla="*/ 122469 w 125128"/>
                <a:gd name="connsiteY3" fmla="*/ 178466 h 178907"/>
                <a:gd name="connsiteX4" fmla="*/ 125249 w 125128"/>
                <a:gd name="connsiteY4" fmla="*/ 175936 h 178907"/>
                <a:gd name="connsiteX5" fmla="*/ 123986 w 125128"/>
                <a:gd name="connsiteY5" fmla="*/ 173658 h 178907"/>
                <a:gd name="connsiteX6" fmla="*/ 118171 w 125128"/>
                <a:gd name="connsiteY6" fmla="*/ 162018 h 178907"/>
                <a:gd name="connsiteX7" fmla="*/ 66603 w 125128"/>
                <a:gd name="connsiteY7" fmla="*/ 18032 h 178907"/>
                <a:gd name="connsiteX8" fmla="*/ 35763 w 125128"/>
                <a:gd name="connsiteY8" fmla="*/ 65 h 178907"/>
                <a:gd name="connsiteX9" fmla="*/ 31213 w 125128"/>
                <a:gd name="connsiteY9" fmla="*/ 2849 h 178907"/>
                <a:gd name="connsiteX10" fmla="*/ 33488 w 125128"/>
                <a:gd name="connsiteY10" fmla="*/ 5380 h 178907"/>
                <a:gd name="connsiteX11" fmla="*/ 49919 w 125128"/>
                <a:gd name="connsiteY11" fmla="*/ 25624 h 178907"/>
                <a:gd name="connsiteX12" fmla="*/ 74440 w 125128"/>
                <a:gd name="connsiteY12" fmla="*/ 94453 h 178907"/>
                <a:gd name="connsiteX13" fmla="*/ 4671 w 125128"/>
                <a:gd name="connsiteY13" fmla="*/ 163789 h 178907"/>
                <a:gd name="connsiteX14" fmla="*/ 121 w 125128"/>
                <a:gd name="connsiteY14" fmla="*/ 171634 h 178907"/>
                <a:gd name="connsiteX15" fmla="*/ 7704 w 125128"/>
                <a:gd name="connsiteY15" fmla="*/ 178973 h 178907"/>
                <a:gd name="connsiteX16" fmla="*/ 16046 w 125128"/>
                <a:gd name="connsiteY16" fmla="*/ 173658 h 178907"/>
                <a:gd name="connsiteX17" fmla="*/ 76968 w 125128"/>
                <a:gd name="connsiteY17" fmla="*/ 101792 h 17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128" h="178907">
                  <a:moveTo>
                    <a:pt x="76968" y="101792"/>
                  </a:moveTo>
                  <a:cubicBezTo>
                    <a:pt x="87332" y="128362"/>
                    <a:pt x="99465" y="167079"/>
                    <a:pt x="103510" y="172899"/>
                  </a:cubicBezTo>
                  <a:cubicBezTo>
                    <a:pt x="107555" y="178466"/>
                    <a:pt x="110082" y="178466"/>
                    <a:pt x="116908" y="178466"/>
                  </a:cubicBezTo>
                  <a:lnTo>
                    <a:pt x="122469" y="178466"/>
                  </a:lnTo>
                  <a:cubicBezTo>
                    <a:pt x="124997" y="178213"/>
                    <a:pt x="125249" y="176695"/>
                    <a:pt x="125249" y="175936"/>
                  </a:cubicBezTo>
                  <a:cubicBezTo>
                    <a:pt x="125249" y="175177"/>
                    <a:pt x="124744" y="174671"/>
                    <a:pt x="123986" y="173658"/>
                  </a:cubicBezTo>
                  <a:cubicBezTo>
                    <a:pt x="121458" y="170875"/>
                    <a:pt x="119941" y="167079"/>
                    <a:pt x="118171" y="162018"/>
                  </a:cubicBezTo>
                  <a:lnTo>
                    <a:pt x="66603" y="18032"/>
                  </a:lnTo>
                  <a:cubicBezTo>
                    <a:pt x="61295" y="3355"/>
                    <a:pt x="47644" y="65"/>
                    <a:pt x="35763" y="65"/>
                  </a:cubicBezTo>
                  <a:cubicBezTo>
                    <a:pt x="34500" y="65"/>
                    <a:pt x="31213" y="65"/>
                    <a:pt x="31213" y="2849"/>
                  </a:cubicBezTo>
                  <a:cubicBezTo>
                    <a:pt x="31213" y="4873"/>
                    <a:pt x="33236" y="5380"/>
                    <a:pt x="33488" y="5380"/>
                  </a:cubicBezTo>
                  <a:cubicBezTo>
                    <a:pt x="41830" y="6898"/>
                    <a:pt x="43600" y="8416"/>
                    <a:pt x="49919" y="25624"/>
                  </a:cubicBezTo>
                  <a:lnTo>
                    <a:pt x="74440" y="94453"/>
                  </a:lnTo>
                  <a:lnTo>
                    <a:pt x="4671" y="163789"/>
                  </a:lnTo>
                  <a:cubicBezTo>
                    <a:pt x="1637" y="166826"/>
                    <a:pt x="121" y="168344"/>
                    <a:pt x="121" y="171634"/>
                  </a:cubicBezTo>
                  <a:cubicBezTo>
                    <a:pt x="121" y="175936"/>
                    <a:pt x="3660" y="178973"/>
                    <a:pt x="7704" y="178973"/>
                  </a:cubicBezTo>
                  <a:cubicBezTo>
                    <a:pt x="11749" y="178973"/>
                    <a:pt x="14024" y="176189"/>
                    <a:pt x="16046" y="173658"/>
                  </a:cubicBezTo>
                  <a:lnTo>
                    <a:pt x="76968" y="101792"/>
                  </a:lnTo>
                  <a:close/>
                </a:path>
              </a:pathLst>
            </a:custGeom>
            <a:solidFill>
              <a:srgbClr val="000000"/>
            </a:solidFill>
            <a:ln w="25373"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C7387D78-1065-5BBD-C407-337770D5A380}"/>
                </a:ext>
              </a:extLst>
            </p:cNvPr>
            <p:cNvSpPr/>
            <p:nvPr>
              <p:custDataLst>
                <p:tags r:id="rId123"/>
              </p:custDataLst>
            </p:nvPr>
          </p:nvSpPr>
          <p:spPr>
            <a:xfrm>
              <a:off x="6821252" y="4349402"/>
              <a:ext cx="978859" cy="153045"/>
            </a:xfrm>
            <a:custGeom>
              <a:avLst/>
              <a:gdLst>
                <a:gd name="connsiteX0" fmla="*/ 0 w 978859"/>
                <a:gd name="connsiteY0" fmla="*/ 153045 h 153045"/>
                <a:gd name="connsiteX1" fmla="*/ 978860 w 978859"/>
                <a:gd name="connsiteY1" fmla="*/ 127744 h 153045"/>
              </a:gdLst>
              <a:ahLst/>
              <a:cxnLst>
                <a:cxn ang="0">
                  <a:pos x="connsiteX0" y="connsiteY0"/>
                </a:cxn>
                <a:cxn ang="0">
                  <a:pos x="connsiteX1" y="connsiteY1"/>
                </a:cxn>
              </a:cxnLst>
              <a:rect l="l" t="t" r="r" b="b"/>
              <a:pathLst>
                <a:path w="978859" h="153045">
                  <a:moveTo>
                    <a:pt x="0" y="153045"/>
                  </a:moveTo>
                  <a:cubicBezTo>
                    <a:pt x="345313" y="-46584"/>
                    <a:pt x="677247" y="-46584"/>
                    <a:pt x="978860" y="127744"/>
                  </a:cubicBezTo>
                </a:path>
              </a:pathLst>
            </a:custGeom>
            <a:noFill/>
            <a:ln w="10111" cap="flat">
              <a:solidFill>
                <a:srgbClr val="000000"/>
              </a:solid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62399161-453B-19A0-1BDB-E2F49C753005}"/>
                </a:ext>
              </a:extLst>
            </p:cNvPr>
            <p:cNvSpPr/>
            <p:nvPr>
              <p:custDataLst>
                <p:tags r:id="rId124"/>
              </p:custDataLst>
            </p:nvPr>
          </p:nvSpPr>
          <p:spPr>
            <a:xfrm>
              <a:off x="7753625" y="4426842"/>
              <a:ext cx="90293" cy="75604"/>
            </a:xfrm>
            <a:custGeom>
              <a:avLst/>
              <a:gdLst>
                <a:gd name="connsiteX0" fmla="*/ 90293 w 90293"/>
                <a:gd name="connsiteY0" fmla="*/ 75605 h 75604"/>
                <a:gd name="connsiteX1" fmla="*/ 40439 w 90293"/>
                <a:gd name="connsiteY1" fmla="*/ 0 h 75604"/>
                <a:gd name="connsiteX2" fmla="*/ 46485 w 90293"/>
                <a:gd name="connsiteY2" fmla="*/ 50304 h 75604"/>
                <a:gd name="connsiteX3" fmla="*/ 0 w 90293"/>
                <a:gd name="connsiteY3" fmla="*/ 70148 h 75604"/>
              </a:gdLst>
              <a:ahLst/>
              <a:cxnLst>
                <a:cxn ang="0">
                  <a:pos x="connsiteX0" y="connsiteY0"/>
                </a:cxn>
                <a:cxn ang="0">
                  <a:pos x="connsiteX1" y="connsiteY1"/>
                </a:cxn>
                <a:cxn ang="0">
                  <a:pos x="connsiteX2" y="connsiteY2"/>
                </a:cxn>
                <a:cxn ang="0">
                  <a:pos x="connsiteX3" y="connsiteY3"/>
                </a:cxn>
              </a:cxnLst>
              <a:rect l="l" t="t" r="r" b="b"/>
              <a:pathLst>
                <a:path w="90293" h="75604">
                  <a:moveTo>
                    <a:pt x="90293" y="75605"/>
                  </a:moveTo>
                  <a:lnTo>
                    <a:pt x="40439" y="0"/>
                  </a:lnTo>
                  <a:lnTo>
                    <a:pt x="46485" y="50304"/>
                  </a:lnTo>
                  <a:lnTo>
                    <a:pt x="0" y="70148"/>
                  </a:lnTo>
                </a:path>
              </a:pathLst>
            </a:custGeom>
            <a:solidFill>
              <a:srgbClr val="000000"/>
            </a:solidFill>
            <a:ln w="25373"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2934B786-7694-6C64-A56F-B728531C9070}"/>
                </a:ext>
              </a:extLst>
            </p:cNvPr>
            <p:cNvSpPr/>
            <p:nvPr>
              <p:custDataLst>
                <p:tags r:id="rId125"/>
              </p:custDataLst>
            </p:nvPr>
          </p:nvSpPr>
          <p:spPr>
            <a:xfrm>
              <a:off x="7272225" y="4026663"/>
              <a:ext cx="125128" cy="178907"/>
            </a:xfrm>
            <a:custGeom>
              <a:avLst/>
              <a:gdLst>
                <a:gd name="connsiteX0" fmla="*/ 77033 w 125128"/>
                <a:gd name="connsiteY0" fmla="*/ 101792 h 178907"/>
                <a:gd name="connsiteX1" fmla="*/ 103575 w 125128"/>
                <a:gd name="connsiteY1" fmla="*/ 172899 h 178907"/>
                <a:gd name="connsiteX2" fmla="*/ 116973 w 125128"/>
                <a:gd name="connsiteY2" fmla="*/ 178466 h 178907"/>
                <a:gd name="connsiteX3" fmla="*/ 122534 w 125128"/>
                <a:gd name="connsiteY3" fmla="*/ 178466 h 178907"/>
                <a:gd name="connsiteX4" fmla="*/ 125315 w 125128"/>
                <a:gd name="connsiteY4" fmla="*/ 175936 h 178907"/>
                <a:gd name="connsiteX5" fmla="*/ 124051 w 125128"/>
                <a:gd name="connsiteY5" fmla="*/ 173658 h 178907"/>
                <a:gd name="connsiteX6" fmla="*/ 118237 w 125128"/>
                <a:gd name="connsiteY6" fmla="*/ 162018 h 178907"/>
                <a:gd name="connsiteX7" fmla="*/ 66668 w 125128"/>
                <a:gd name="connsiteY7" fmla="*/ 18032 h 178907"/>
                <a:gd name="connsiteX8" fmla="*/ 35829 w 125128"/>
                <a:gd name="connsiteY8" fmla="*/ 65 h 178907"/>
                <a:gd name="connsiteX9" fmla="*/ 31279 w 125128"/>
                <a:gd name="connsiteY9" fmla="*/ 2849 h 178907"/>
                <a:gd name="connsiteX10" fmla="*/ 33554 w 125128"/>
                <a:gd name="connsiteY10" fmla="*/ 5380 h 178907"/>
                <a:gd name="connsiteX11" fmla="*/ 49985 w 125128"/>
                <a:gd name="connsiteY11" fmla="*/ 25624 h 178907"/>
                <a:gd name="connsiteX12" fmla="*/ 74505 w 125128"/>
                <a:gd name="connsiteY12" fmla="*/ 94453 h 178907"/>
                <a:gd name="connsiteX13" fmla="*/ 4736 w 125128"/>
                <a:gd name="connsiteY13" fmla="*/ 163789 h 178907"/>
                <a:gd name="connsiteX14" fmla="*/ 186 w 125128"/>
                <a:gd name="connsiteY14" fmla="*/ 171634 h 178907"/>
                <a:gd name="connsiteX15" fmla="*/ 7770 w 125128"/>
                <a:gd name="connsiteY15" fmla="*/ 178973 h 178907"/>
                <a:gd name="connsiteX16" fmla="*/ 16111 w 125128"/>
                <a:gd name="connsiteY16" fmla="*/ 173658 h 178907"/>
                <a:gd name="connsiteX17" fmla="*/ 77033 w 125128"/>
                <a:gd name="connsiteY17" fmla="*/ 101792 h 17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128" h="178907">
                  <a:moveTo>
                    <a:pt x="77033" y="101792"/>
                  </a:moveTo>
                  <a:cubicBezTo>
                    <a:pt x="87397" y="128362"/>
                    <a:pt x="99531" y="167079"/>
                    <a:pt x="103575" y="172899"/>
                  </a:cubicBezTo>
                  <a:cubicBezTo>
                    <a:pt x="107620" y="178466"/>
                    <a:pt x="110148" y="178466"/>
                    <a:pt x="116973" y="178466"/>
                  </a:cubicBezTo>
                  <a:lnTo>
                    <a:pt x="122534" y="178466"/>
                  </a:lnTo>
                  <a:cubicBezTo>
                    <a:pt x="125062" y="178213"/>
                    <a:pt x="125315" y="176695"/>
                    <a:pt x="125315" y="175936"/>
                  </a:cubicBezTo>
                  <a:cubicBezTo>
                    <a:pt x="125315" y="175177"/>
                    <a:pt x="124809" y="174671"/>
                    <a:pt x="124051" y="173658"/>
                  </a:cubicBezTo>
                  <a:cubicBezTo>
                    <a:pt x="121523" y="170875"/>
                    <a:pt x="120006" y="167079"/>
                    <a:pt x="118237" y="162018"/>
                  </a:cubicBezTo>
                  <a:lnTo>
                    <a:pt x="66668" y="18032"/>
                  </a:lnTo>
                  <a:cubicBezTo>
                    <a:pt x="61360" y="3355"/>
                    <a:pt x="47710" y="65"/>
                    <a:pt x="35829" y="65"/>
                  </a:cubicBezTo>
                  <a:cubicBezTo>
                    <a:pt x="34565" y="65"/>
                    <a:pt x="31279" y="65"/>
                    <a:pt x="31279" y="2849"/>
                  </a:cubicBezTo>
                  <a:cubicBezTo>
                    <a:pt x="31279" y="4873"/>
                    <a:pt x="33301" y="5380"/>
                    <a:pt x="33554" y="5380"/>
                  </a:cubicBezTo>
                  <a:cubicBezTo>
                    <a:pt x="41896" y="6898"/>
                    <a:pt x="43665" y="8416"/>
                    <a:pt x="49985" y="25624"/>
                  </a:cubicBezTo>
                  <a:lnTo>
                    <a:pt x="74505" y="94453"/>
                  </a:lnTo>
                  <a:lnTo>
                    <a:pt x="4736" y="163789"/>
                  </a:lnTo>
                  <a:cubicBezTo>
                    <a:pt x="1703" y="166826"/>
                    <a:pt x="186" y="168344"/>
                    <a:pt x="186" y="171634"/>
                  </a:cubicBezTo>
                  <a:cubicBezTo>
                    <a:pt x="186" y="175936"/>
                    <a:pt x="3725" y="178973"/>
                    <a:pt x="7770" y="178973"/>
                  </a:cubicBezTo>
                  <a:cubicBezTo>
                    <a:pt x="11814" y="178973"/>
                    <a:pt x="14089" y="176189"/>
                    <a:pt x="16111" y="173658"/>
                  </a:cubicBezTo>
                  <a:lnTo>
                    <a:pt x="77033" y="101792"/>
                  </a:lnTo>
                  <a:close/>
                </a:path>
              </a:pathLst>
            </a:custGeom>
            <a:solidFill>
              <a:srgbClr val="000000"/>
            </a:solidFill>
            <a:ln w="25373"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F223649A-026B-050D-DC25-EDBFC36621F1}"/>
                </a:ext>
              </a:extLst>
            </p:cNvPr>
            <p:cNvSpPr/>
            <p:nvPr>
              <p:custDataLst>
                <p:tags r:id="rId126"/>
              </p:custDataLst>
            </p:nvPr>
          </p:nvSpPr>
          <p:spPr>
            <a:xfrm>
              <a:off x="8475473" y="4349402"/>
              <a:ext cx="978852" cy="153045"/>
            </a:xfrm>
            <a:custGeom>
              <a:avLst/>
              <a:gdLst>
                <a:gd name="connsiteX0" fmla="*/ 0 w 978852"/>
                <a:gd name="connsiteY0" fmla="*/ 153045 h 153045"/>
                <a:gd name="connsiteX1" fmla="*/ 978852 w 978852"/>
                <a:gd name="connsiteY1" fmla="*/ 127744 h 153045"/>
              </a:gdLst>
              <a:ahLst/>
              <a:cxnLst>
                <a:cxn ang="0">
                  <a:pos x="connsiteX0" y="connsiteY0"/>
                </a:cxn>
                <a:cxn ang="0">
                  <a:pos x="connsiteX1" y="connsiteY1"/>
                </a:cxn>
              </a:cxnLst>
              <a:rect l="l" t="t" r="r" b="b"/>
              <a:pathLst>
                <a:path w="978852" h="153045">
                  <a:moveTo>
                    <a:pt x="0" y="153045"/>
                  </a:moveTo>
                  <a:cubicBezTo>
                    <a:pt x="345407" y="-46584"/>
                    <a:pt x="677341" y="-46584"/>
                    <a:pt x="978852" y="127744"/>
                  </a:cubicBezTo>
                </a:path>
              </a:pathLst>
            </a:custGeom>
            <a:noFill/>
            <a:ln w="10111" cap="flat">
              <a:solidFill>
                <a:srgbClr val="000000"/>
              </a:solid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D7D1085B-B8AE-F02E-0B91-C2B3DA448192}"/>
                </a:ext>
              </a:extLst>
            </p:cNvPr>
            <p:cNvSpPr/>
            <p:nvPr>
              <p:custDataLst>
                <p:tags r:id="rId127"/>
              </p:custDataLst>
            </p:nvPr>
          </p:nvSpPr>
          <p:spPr>
            <a:xfrm>
              <a:off x="9407853" y="4426842"/>
              <a:ext cx="90293" cy="75604"/>
            </a:xfrm>
            <a:custGeom>
              <a:avLst/>
              <a:gdLst>
                <a:gd name="connsiteX0" fmla="*/ 90293 w 90293"/>
                <a:gd name="connsiteY0" fmla="*/ 75605 h 75604"/>
                <a:gd name="connsiteX1" fmla="*/ 40439 w 90293"/>
                <a:gd name="connsiteY1" fmla="*/ 0 h 75604"/>
                <a:gd name="connsiteX2" fmla="*/ 46485 w 90293"/>
                <a:gd name="connsiteY2" fmla="*/ 50304 h 75604"/>
                <a:gd name="connsiteX3" fmla="*/ 0 w 90293"/>
                <a:gd name="connsiteY3" fmla="*/ 70148 h 75604"/>
              </a:gdLst>
              <a:ahLst/>
              <a:cxnLst>
                <a:cxn ang="0">
                  <a:pos x="connsiteX0" y="connsiteY0"/>
                </a:cxn>
                <a:cxn ang="0">
                  <a:pos x="connsiteX1" y="connsiteY1"/>
                </a:cxn>
                <a:cxn ang="0">
                  <a:pos x="connsiteX2" y="connsiteY2"/>
                </a:cxn>
                <a:cxn ang="0">
                  <a:pos x="connsiteX3" y="connsiteY3"/>
                </a:cxn>
              </a:cxnLst>
              <a:rect l="l" t="t" r="r" b="b"/>
              <a:pathLst>
                <a:path w="90293" h="75604">
                  <a:moveTo>
                    <a:pt x="90293" y="75605"/>
                  </a:moveTo>
                  <a:lnTo>
                    <a:pt x="40439" y="0"/>
                  </a:lnTo>
                  <a:lnTo>
                    <a:pt x="46485" y="50304"/>
                  </a:lnTo>
                  <a:lnTo>
                    <a:pt x="0" y="70148"/>
                  </a:lnTo>
                </a:path>
              </a:pathLst>
            </a:custGeom>
            <a:solidFill>
              <a:srgbClr val="000000"/>
            </a:solidFill>
            <a:ln w="25373"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43EE3817-65EC-4590-ED33-2423893E5C3A}"/>
                </a:ext>
              </a:extLst>
            </p:cNvPr>
            <p:cNvSpPr/>
            <p:nvPr>
              <p:custDataLst>
                <p:tags r:id="rId128"/>
              </p:custDataLst>
            </p:nvPr>
          </p:nvSpPr>
          <p:spPr>
            <a:xfrm>
              <a:off x="8926490" y="4026663"/>
              <a:ext cx="125128" cy="178907"/>
            </a:xfrm>
            <a:custGeom>
              <a:avLst/>
              <a:gdLst>
                <a:gd name="connsiteX0" fmla="*/ 77098 w 125128"/>
                <a:gd name="connsiteY0" fmla="*/ 101792 h 178907"/>
                <a:gd name="connsiteX1" fmla="*/ 103640 w 125128"/>
                <a:gd name="connsiteY1" fmla="*/ 172899 h 178907"/>
                <a:gd name="connsiteX2" fmla="*/ 117038 w 125128"/>
                <a:gd name="connsiteY2" fmla="*/ 178466 h 178907"/>
                <a:gd name="connsiteX3" fmla="*/ 122599 w 125128"/>
                <a:gd name="connsiteY3" fmla="*/ 178466 h 178907"/>
                <a:gd name="connsiteX4" fmla="*/ 125380 w 125128"/>
                <a:gd name="connsiteY4" fmla="*/ 175936 h 178907"/>
                <a:gd name="connsiteX5" fmla="*/ 124116 w 125128"/>
                <a:gd name="connsiteY5" fmla="*/ 173658 h 178907"/>
                <a:gd name="connsiteX6" fmla="*/ 118302 w 125128"/>
                <a:gd name="connsiteY6" fmla="*/ 162018 h 178907"/>
                <a:gd name="connsiteX7" fmla="*/ 66734 w 125128"/>
                <a:gd name="connsiteY7" fmla="*/ 18032 h 178907"/>
                <a:gd name="connsiteX8" fmla="*/ 35894 w 125128"/>
                <a:gd name="connsiteY8" fmla="*/ 65 h 178907"/>
                <a:gd name="connsiteX9" fmla="*/ 31344 w 125128"/>
                <a:gd name="connsiteY9" fmla="*/ 2849 h 178907"/>
                <a:gd name="connsiteX10" fmla="*/ 33619 w 125128"/>
                <a:gd name="connsiteY10" fmla="*/ 5380 h 178907"/>
                <a:gd name="connsiteX11" fmla="*/ 50050 w 125128"/>
                <a:gd name="connsiteY11" fmla="*/ 25624 h 178907"/>
                <a:gd name="connsiteX12" fmla="*/ 74570 w 125128"/>
                <a:gd name="connsiteY12" fmla="*/ 94453 h 178907"/>
                <a:gd name="connsiteX13" fmla="*/ 4801 w 125128"/>
                <a:gd name="connsiteY13" fmla="*/ 163789 h 178907"/>
                <a:gd name="connsiteX14" fmla="*/ 251 w 125128"/>
                <a:gd name="connsiteY14" fmla="*/ 171634 h 178907"/>
                <a:gd name="connsiteX15" fmla="*/ 7835 w 125128"/>
                <a:gd name="connsiteY15" fmla="*/ 178973 h 178907"/>
                <a:gd name="connsiteX16" fmla="*/ 16177 w 125128"/>
                <a:gd name="connsiteY16" fmla="*/ 173658 h 178907"/>
                <a:gd name="connsiteX17" fmla="*/ 77098 w 125128"/>
                <a:gd name="connsiteY17" fmla="*/ 101792 h 17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128" h="178907">
                  <a:moveTo>
                    <a:pt x="77098" y="101792"/>
                  </a:moveTo>
                  <a:cubicBezTo>
                    <a:pt x="87462" y="128362"/>
                    <a:pt x="99596" y="167079"/>
                    <a:pt x="103640" y="172899"/>
                  </a:cubicBezTo>
                  <a:cubicBezTo>
                    <a:pt x="107685" y="178466"/>
                    <a:pt x="110213" y="178466"/>
                    <a:pt x="117038" y="178466"/>
                  </a:cubicBezTo>
                  <a:lnTo>
                    <a:pt x="122599" y="178466"/>
                  </a:lnTo>
                  <a:cubicBezTo>
                    <a:pt x="125127" y="178213"/>
                    <a:pt x="125380" y="176695"/>
                    <a:pt x="125380" y="175936"/>
                  </a:cubicBezTo>
                  <a:cubicBezTo>
                    <a:pt x="125380" y="175177"/>
                    <a:pt x="124874" y="174671"/>
                    <a:pt x="124116" y="173658"/>
                  </a:cubicBezTo>
                  <a:cubicBezTo>
                    <a:pt x="121588" y="170875"/>
                    <a:pt x="120071" y="167079"/>
                    <a:pt x="118302" y="162018"/>
                  </a:cubicBezTo>
                  <a:lnTo>
                    <a:pt x="66734" y="18032"/>
                  </a:lnTo>
                  <a:cubicBezTo>
                    <a:pt x="61425" y="3355"/>
                    <a:pt x="47775" y="65"/>
                    <a:pt x="35894" y="65"/>
                  </a:cubicBezTo>
                  <a:cubicBezTo>
                    <a:pt x="34630" y="65"/>
                    <a:pt x="31344" y="65"/>
                    <a:pt x="31344" y="2849"/>
                  </a:cubicBezTo>
                  <a:cubicBezTo>
                    <a:pt x="31344" y="4873"/>
                    <a:pt x="33366" y="5380"/>
                    <a:pt x="33619" y="5380"/>
                  </a:cubicBezTo>
                  <a:cubicBezTo>
                    <a:pt x="41961" y="6898"/>
                    <a:pt x="43730" y="8416"/>
                    <a:pt x="50050" y="25624"/>
                  </a:cubicBezTo>
                  <a:lnTo>
                    <a:pt x="74570" y="94453"/>
                  </a:lnTo>
                  <a:lnTo>
                    <a:pt x="4801" y="163789"/>
                  </a:lnTo>
                  <a:cubicBezTo>
                    <a:pt x="1768" y="166826"/>
                    <a:pt x="251" y="168344"/>
                    <a:pt x="251" y="171634"/>
                  </a:cubicBezTo>
                  <a:cubicBezTo>
                    <a:pt x="251" y="175936"/>
                    <a:pt x="3790" y="178973"/>
                    <a:pt x="7835" y="178973"/>
                  </a:cubicBezTo>
                  <a:cubicBezTo>
                    <a:pt x="11879" y="178973"/>
                    <a:pt x="14154" y="176189"/>
                    <a:pt x="16177" y="173658"/>
                  </a:cubicBezTo>
                  <a:lnTo>
                    <a:pt x="77098" y="101792"/>
                  </a:lnTo>
                  <a:close/>
                </a:path>
              </a:pathLst>
            </a:custGeom>
            <a:solidFill>
              <a:srgbClr val="000000"/>
            </a:solidFill>
            <a:ln w="25373"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4FC335F7-78C8-71F7-0F0E-66E895DDAFD2}"/>
                </a:ext>
              </a:extLst>
            </p:cNvPr>
            <p:cNvSpPr/>
            <p:nvPr>
              <p:custDataLst>
                <p:tags r:id="rId129"/>
              </p:custDataLst>
            </p:nvPr>
          </p:nvSpPr>
          <p:spPr>
            <a:xfrm>
              <a:off x="10129788" y="4349402"/>
              <a:ext cx="978851" cy="153045"/>
            </a:xfrm>
            <a:custGeom>
              <a:avLst/>
              <a:gdLst>
                <a:gd name="connsiteX0" fmla="*/ 0 w 978851"/>
                <a:gd name="connsiteY0" fmla="*/ 153045 h 153045"/>
                <a:gd name="connsiteX1" fmla="*/ 978852 w 978851"/>
                <a:gd name="connsiteY1" fmla="*/ 127744 h 153045"/>
              </a:gdLst>
              <a:ahLst/>
              <a:cxnLst>
                <a:cxn ang="0">
                  <a:pos x="connsiteX0" y="connsiteY0"/>
                </a:cxn>
                <a:cxn ang="0">
                  <a:pos x="connsiteX1" y="connsiteY1"/>
                </a:cxn>
              </a:cxnLst>
              <a:rect l="l" t="t" r="r" b="b"/>
              <a:pathLst>
                <a:path w="978851" h="153045">
                  <a:moveTo>
                    <a:pt x="0" y="153045"/>
                  </a:moveTo>
                  <a:cubicBezTo>
                    <a:pt x="345407" y="-46584"/>
                    <a:pt x="677265" y="-46584"/>
                    <a:pt x="978852" y="127744"/>
                  </a:cubicBezTo>
                </a:path>
              </a:pathLst>
            </a:custGeom>
            <a:noFill/>
            <a:ln w="10111" cap="flat">
              <a:solidFill>
                <a:srgbClr val="000000"/>
              </a:solid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B7F22556-2D0F-79A4-4C3A-A6AF3F583270}"/>
                </a:ext>
              </a:extLst>
            </p:cNvPr>
            <p:cNvSpPr/>
            <p:nvPr>
              <p:custDataLst>
                <p:tags r:id="rId130"/>
              </p:custDataLst>
            </p:nvPr>
          </p:nvSpPr>
          <p:spPr>
            <a:xfrm>
              <a:off x="11062153" y="4426842"/>
              <a:ext cx="90293" cy="75604"/>
            </a:xfrm>
            <a:custGeom>
              <a:avLst/>
              <a:gdLst>
                <a:gd name="connsiteX0" fmla="*/ 90293 w 90293"/>
                <a:gd name="connsiteY0" fmla="*/ 75605 h 75604"/>
                <a:gd name="connsiteX1" fmla="*/ 40439 w 90293"/>
                <a:gd name="connsiteY1" fmla="*/ 0 h 75604"/>
                <a:gd name="connsiteX2" fmla="*/ 46485 w 90293"/>
                <a:gd name="connsiteY2" fmla="*/ 50304 h 75604"/>
                <a:gd name="connsiteX3" fmla="*/ 0 w 90293"/>
                <a:gd name="connsiteY3" fmla="*/ 70148 h 75604"/>
              </a:gdLst>
              <a:ahLst/>
              <a:cxnLst>
                <a:cxn ang="0">
                  <a:pos x="connsiteX0" y="connsiteY0"/>
                </a:cxn>
                <a:cxn ang="0">
                  <a:pos x="connsiteX1" y="connsiteY1"/>
                </a:cxn>
                <a:cxn ang="0">
                  <a:pos x="connsiteX2" y="connsiteY2"/>
                </a:cxn>
                <a:cxn ang="0">
                  <a:pos x="connsiteX3" y="connsiteY3"/>
                </a:cxn>
              </a:cxnLst>
              <a:rect l="l" t="t" r="r" b="b"/>
              <a:pathLst>
                <a:path w="90293" h="75604">
                  <a:moveTo>
                    <a:pt x="90293" y="75605"/>
                  </a:moveTo>
                  <a:lnTo>
                    <a:pt x="40439" y="0"/>
                  </a:lnTo>
                  <a:lnTo>
                    <a:pt x="46485" y="50304"/>
                  </a:lnTo>
                  <a:lnTo>
                    <a:pt x="0" y="70148"/>
                  </a:lnTo>
                </a:path>
              </a:pathLst>
            </a:custGeom>
            <a:solidFill>
              <a:srgbClr val="000000"/>
            </a:solidFill>
            <a:ln w="25373"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E10A49EA-B41C-BF05-4A60-0A23A7068CB9}"/>
                </a:ext>
              </a:extLst>
            </p:cNvPr>
            <p:cNvSpPr/>
            <p:nvPr>
              <p:custDataLst>
                <p:tags r:id="rId131"/>
              </p:custDataLst>
            </p:nvPr>
          </p:nvSpPr>
          <p:spPr>
            <a:xfrm>
              <a:off x="10580779" y="4026663"/>
              <a:ext cx="125128" cy="178907"/>
            </a:xfrm>
            <a:custGeom>
              <a:avLst/>
              <a:gdLst>
                <a:gd name="connsiteX0" fmla="*/ 77163 w 125128"/>
                <a:gd name="connsiteY0" fmla="*/ 101792 h 178907"/>
                <a:gd name="connsiteX1" fmla="*/ 103706 w 125128"/>
                <a:gd name="connsiteY1" fmla="*/ 172899 h 178907"/>
                <a:gd name="connsiteX2" fmla="*/ 117103 w 125128"/>
                <a:gd name="connsiteY2" fmla="*/ 178466 h 178907"/>
                <a:gd name="connsiteX3" fmla="*/ 122664 w 125128"/>
                <a:gd name="connsiteY3" fmla="*/ 178466 h 178907"/>
                <a:gd name="connsiteX4" fmla="*/ 125445 w 125128"/>
                <a:gd name="connsiteY4" fmla="*/ 175936 h 178907"/>
                <a:gd name="connsiteX5" fmla="*/ 124181 w 125128"/>
                <a:gd name="connsiteY5" fmla="*/ 173658 h 178907"/>
                <a:gd name="connsiteX6" fmla="*/ 118367 w 125128"/>
                <a:gd name="connsiteY6" fmla="*/ 162018 h 178907"/>
                <a:gd name="connsiteX7" fmla="*/ 66799 w 125128"/>
                <a:gd name="connsiteY7" fmla="*/ 18032 h 178907"/>
                <a:gd name="connsiteX8" fmla="*/ 35959 w 125128"/>
                <a:gd name="connsiteY8" fmla="*/ 65 h 178907"/>
                <a:gd name="connsiteX9" fmla="*/ 31409 w 125128"/>
                <a:gd name="connsiteY9" fmla="*/ 2849 h 178907"/>
                <a:gd name="connsiteX10" fmla="*/ 33684 w 125128"/>
                <a:gd name="connsiteY10" fmla="*/ 5380 h 178907"/>
                <a:gd name="connsiteX11" fmla="*/ 50115 w 125128"/>
                <a:gd name="connsiteY11" fmla="*/ 25624 h 178907"/>
                <a:gd name="connsiteX12" fmla="*/ 74635 w 125128"/>
                <a:gd name="connsiteY12" fmla="*/ 94453 h 178907"/>
                <a:gd name="connsiteX13" fmla="*/ 4866 w 125128"/>
                <a:gd name="connsiteY13" fmla="*/ 163789 h 178907"/>
                <a:gd name="connsiteX14" fmla="*/ 316 w 125128"/>
                <a:gd name="connsiteY14" fmla="*/ 171634 h 178907"/>
                <a:gd name="connsiteX15" fmla="*/ 7900 w 125128"/>
                <a:gd name="connsiteY15" fmla="*/ 178973 h 178907"/>
                <a:gd name="connsiteX16" fmla="*/ 16242 w 125128"/>
                <a:gd name="connsiteY16" fmla="*/ 173658 h 178907"/>
                <a:gd name="connsiteX17" fmla="*/ 77163 w 125128"/>
                <a:gd name="connsiteY17" fmla="*/ 101792 h 17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128" h="178907">
                  <a:moveTo>
                    <a:pt x="77163" y="101792"/>
                  </a:moveTo>
                  <a:cubicBezTo>
                    <a:pt x="87527" y="128362"/>
                    <a:pt x="99661" y="167079"/>
                    <a:pt x="103706" y="172899"/>
                  </a:cubicBezTo>
                  <a:cubicBezTo>
                    <a:pt x="107750" y="178466"/>
                    <a:pt x="110278" y="178466"/>
                    <a:pt x="117103" y="178466"/>
                  </a:cubicBezTo>
                  <a:lnTo>
                    <a:pt x="122664" y="178466"/>
                  </a:lnTo>
                  <a:cubicBezTo>
                    <a:pt x="125192" y="178213"/>
                    <a:pt x="125445" y="176695"/>
                    <a:pt x="125445" y="175936"/>
                  </a:cubicBezTo>
                  <a:cubicBezTo>
                    <a:pt x="125445" y="175177"/>
                    <a:pt x="124939" y="174671"/>
                    <a:pt x="124181" y="173658"/>
                  </a:cubicBezTo>
                  <a:cubicBezTo>
                    <a:pt x="121653" y="170875"/>
                    <a:pt x="120137" y="167079"/>
                    <a:pt x="118367" y="162018"/>
                  </a:cubicBezTo>
                  <a:lnTo>
                    <a:pt x="66799" y="18032"/>
                  </a:lnTo>
                  <a:cubicBezTo>
                    <a:pt x="61490" y="3355"/>
                    <a:pt x="47840" y="65"/>
                    <a:pt x="35959" y="65"/>
                  </a:cubicBezTo>
                  <a:cubicBezTo>
                    <a:pt x="34695" y="65"/>
                    <a:pt x="31409" y="65"/>
                    <a:pt x="31409" y="2849"/>
                  </a:cubicBezTo>
                  <a:cubicBezTo>
                    <a:pt x="31409" y="4873"/>
                    <a:pt x="33431" y="5380"/>
                    <a:pt x="33684" y="5380"/>
                  </a:cubicBezTo>
                  <a:cubicBezTo>
                    <a:pt x="42026" y="6898"/>
                    <a:pt x="43795" y="8416"/>
                    <a:pt x="50115" y="25624"/>
                  </a:cubicBezTo>
                  <a:lnTo>
                    <a:pt x="74635" y="94453"/>
                  </a:lnTo>
                  <a:lnTo>
                    <a:pt x="4866" y="163789"/>
                  </a:lnTo>
                  <a:cubicBezTo>
                    <a:pt x="1833" y="166826"/>
                    <a:pt x="316" y="168344"/>
                    <a:pt x="316" y="171634"/>
                  </a:cubicBezTo>
                  <a:cubicBezTo>
                    <a:pt x="316" y="175936"/>
                    <a:pt x="3855" y="178973"/>
                    <a:pt x="7900" y="178973"/>
                  </a:cubicBezTo>
                  <a:cubicBezTo>
                    <a:pt x="11944" y="178973"/>
                    <a:pt x="14220" y="176189"/>
                    <a:pt x="16242" y="173658"/>
                  </a:cubicBezTo>
                  <a:lnTo>
                    <a:pt x="77163" y="101792"/>
                  </a:lnTo>
                  <a:close/>
                </a:path>
              </a:pathLst>
            </a:custGeom>
            <a:solidFill>
              <a:srgbClr val="000000"/>
            </a:solidFill>
            <a:ln w="25373"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241D6DA2-F962-A92A-705E-D6BA0D8B7364}"/>
                </a:ext>
              </a:extLst>
            </p:cNvPr>
            <p:cNvSpPr/>
            <p:nvPr>
              <p:custDataLst>
                <p:tags r:id="rId132"/>
              </p:custDataLst>
            </p:nvPr>
          </p:nvSpPr>
          <p:spPr>
            <a:xfrm>
              <a:off x="11784103" y="4349402"/>
              <a:ext cx="978877" cy="153045"/>
            </a:xfrm>
            <a:custGeom>
              <a:avLst/>
              <a:gdLst>
                <a:gd name="connsiteX0" fmla="*/ 0 w 978877"/>
                <a:gd name="connsiteY0" fmla="*/ 153045 h 153045"/>
                <a:gd name="connsiteX1" fmla="*/ 978878 w 978877"/>
                <a:gd name="connsiteY1" fmla="*/ 127744 h 153045"/>
              </a:gdLst>
              <a:ahLst/>
              <a:cxnLst>
                <a:cxn ang="0">
                  <a:pos x="connsiteX0" y="connsiteY0"/>
                </a:cxn>
                <a:cxn ang="0">
                  <a:pos x="connsiteX1" y="connsiteY1"/>
                </a:cxn>
              </a:cxnLst>
              <a:rect l="l" t="t" r="r" b="b"/>
              <a:pathLst>
                <a:path w="978877" h="153045">
                  <a:moveTo>
                    <a:pt x="0" y="153045"/>
                  </a:moveTo>
                  <a:cubicBezTo>
                    <a:pt x="345331" y="-46584"/>
                    <a:pt x="677265" y="-46584"/>
                    <a:pt x="978878" y="127744"/>
                  </a:cubicBezTo>
                </a:path>
              </a:pathLst>
            </a:custGeom>
            <a:noFill/>
            <a:ln w="10111" cap="flat">
              <a:solidFill>
                <a:srgbClr val="000000"/>
              </a:solid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3B7A98FE-7C38-11E5-1CFF-E64D21C951FE}"/>
                </a:ext>
              </a:extLst>
            </p:cNvPr>
            <p:cNvSpPr/>
            <p:nvPr>
              <p:custDataLst>
                <p:tags r:id="rId133"/>
              </p:custDataLst>
            </p:nvPr>
          </p:nvSpPr>
          <p:spPr>
            <a:xfrm>
              <a:off x="12716479" y="4426843"/>
              <a:ext cx="90194" cy="75604"/>
            </a:xfrm>
            <a:custGeom>
              <a:avLst/>
              <a:gdLst>
                <a:gd name="connsiteX0" fmla="*/ 90195 w 90194"/>
                <a:gd name="connsiteY0" fmla="*/ 75604 h 75604"/>
                <a:gd name="connsiteX1" fmla="*/ 40440 w 90194"/>
                <a:gd name="connsiteY1" fmla="*/ 0 h 75604"/>
                <a:gd name="connsiteX2" fmla="*/ 46485 w 90194"/>
                <a:gd name="connsiteY2" fmla="*/ 50304 h 75604"/>
                <a:gd name="connsiteX3" fmla="*/ 0 w 90194"/>
                <a:gd name="connsiteY3" fmla="*/ 70147 h 75604"/>
              </a:gdLst>
              <a:ahLst/>
              <a:cxnLst>
                <a:cxn ang="0">
                  <a:pos x="connsiteX0" y="connsiteY0"/>
                </a:cxn>
                <a:cxn ang="0">
                  <a:pos x="connsiteX1" y="connsiteY1"/>
                </a:cxn>
                <a:cxn ang="0">
                  <a:pos x="connsiteX2" y="connsiteY2"/>
                </a:cxn>
                <a:cxn ang="0">
                  <a:pos x="connsiteX3" y="connsiteY3"/>
                </a:cxn>
              </a:cxnLst>
              <a:rect l="l" t="t" r="r" b="b"/>
              <a:pathLst>
                <a:path w="90194" h="75604">
                  <a:moveTo>
                    <a:pt x="90195" y="75604"/>
                  </a:moveTo>
                  <a:lnTo>
                    <a:pt x="40440" y="0"/>
                  </a:lnTo>
                  <a:lnTo>
                    <a:pt x="46485" y="50304"/>
                  </a:lnTo>
                  <a:lnTo>
                    <a:pt x="0" y="70147"/>
                  </a:lnTo>
                </a:path>
              </a:pathLst>
            </a:custGeom>
            <a:solidFill>
              <a:srgbClr val="000000"/>
            </a:solidFill>
            <a:ln w="25373"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1A18F5B1-6503-6189-1EBD-112B52043B2F}"/>
                </a:ext>
              </a:extLst>
            </p:cNvPr>
            <p:cNvSpPr/>
            <p:nvPr>
              <p:custDataLst>
                <p:tags r:id="rId134"/>
              </p:custDataLst>
            </p:nvPr>
          </p:nvSpPr>
          <p:spPr>
            <a:xfrm>
              <a:off x="12235069" y="4026663"/>
              <a:ext cx="125128" cy="178907"/>
            </a:xfrm>
            <a:custGeom>
              <a:avLst/>
              <a:gdLst>
                <a:gd name="connsiteX0" fmla="*/ 77228 w 125128"/>
                <a:gd name="connsiteY0" fmla="*/ 101792 h 178907"/>
                <a:gd name="connsiteX1" fmla="*/ 103771 w 125128"/>
                <a:gd name="connsiteY1" fmla="*/ 172899 h 178907"/>
                <a:gd name="connsiteX2" fmla="*/ 117168 w 125128"/>
                <a:gd name="connsiteY2" fmla="*/ 178466 h 178907"/>
                <a:gd name="connsiteX3" fmla="*/ 122730 w 125128"/>
                <a:gd name="connsiteY3" fmla="*/ 178466 h 178907"/>
                <a:gd name="connsiteX4" fmla="*/ 125510 w 125128"/>
                <a:gd name="connsiteY4" fmla="*/ 175936 h 178907"/>
                <a:gd name="connsiteX5" fmla="*/ 124246 w 125128"/>
                <a:gd name="connsiteY5" fmla="*/ 173658 h 178907"/>
                <a:gd name="connsiteX6" fmla="*/ 118432 w 125128"/>
                <a:gd name="connsiteY6" fmla="*/ 162018 h 178907"/>
                <a:gd name="connsiteX7" fmla="*/ 66864 w 125128"/>
                <a:gd name="connsiteY7" fmla="*/ 18032 h 178907"/>
                <a:gd name="connsiteX8" fmla="*/ 36024 w 125128"/>
                <a:gd name="connsiteY8" fmla="*/ 65 h 178907"/>
                <a:gd name="connsiteX9" fmla="*/ 31474 w 125128"/>
                <a:gd name="connsiteY9" fmla="*/ 2849 h 178907"/>
                <a:gd name="connsiteX10" fmla="*/ 33749 w 125128"/>
                <a:gd name="connsiteY10" fmla="*/ 5380 h 178907"/>
                <a:gd name="connsiteX11" fmla="*/ 50180 w 125128"/>
                <a:gd name="connsiteY11" fmla="*/ 25624 h 178907"/>
                <a:gd name="connsiteX12" fmla="*/ 74700 w 125128"/>
                <a:gd name="connsiteY12" fmla="*/ 94453 h 178907"/>
                <a:gd name="connsiteX13" fmla="*/ 4932 w 125128"/>
                <a:gd name="connsiteY13" fmla="*/ 163789 h 178907"/>
                <a:gd name="connsiteX14" fmla="*/ 382 w 125128"/>
                <a:gd name="connsiteY14" fmla="*/ 171634 h 178907"/>
                <a:gd name="connsiteX15" fmla="*/ 7965 w 125128"/>
                <a:gd name="connsiteY15" fmla="*/ 178973 h 178907"/>
                <a:gd name="connsiteX16" fmla="*/ 16307 w 125128"/>
                <a:gd name="connsiteY16" fmla="*/ 173658 h 178907"/>
                <a:gd name="connsiteX17" fmla="*/ 77228 w 125128"/>
                <a:gd name="connsiteY17" fmla="*/ 101792 h 17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128" h="178907">
                  <a:moveTo>
                    <a:pt x="77228" y="101792"/>
                  </a:moveTo>
                  <a:cubicBezTo>
                    <a:pt x="87592" y="128362"/>
                    <a:pt x="99726" y="167079"/>
                    <a:pt x="103771" y="172899"/>
                  </a:cubicBezTo>
                  <a:cubicBezTo>
                    <a:pt x="107815" y="178466"/>
                    <a:pt x="110343" y="178466"/>
                    <a:pt x="117168" y="178466"/>
                  </a:cubicBezTo>
                  <a:lnTo>
                    <a:pt x="122730" y="178466"/>
                  </a:lnTo>
                  <a:cubicBezTo>
                    <a:pt x="125257" y="178213"/>
                    <a:pt x="125510" y="176695"/>
                    <a:pt x="125510" y="175936"/>
                  </a:cubicBezTo>
                  <a:cubicBezTo>
                    <a:pt x="125510" y="175177"/>
                    <a:pt x="125005" y="174671"/>
                    <a:pt x="124246" y="173658"/>
                  </a:cubicBezTo>
                  <a:cubicBezTo>
                    <a:pt x="121718" y="170875"/>
                    <a:pt x="120202" y="167079"/>
                    <a:pt x="118432" y="162018"/>
                  </a:cubicBezTo>
                  <a:lnTo>
                    <a:pt x="66864" y="18032"/>
                  </a:lnTo>
                  <a:cubicBezTo>
                    <a:pt x="61556" y="3355"/>
                    <a:pt x="47905" y="65"/>
                    <a:pt x="36024" y="65"/>
                  </a:cubicBezTo>
                  <a:cubicBezTo>
                    <a:pt x="34760" y="65"/>
                    <a:pt x="31474" y="65"/>
                    <a:pt x="31474" y="2849"/>
                  </a:cubicBezTo>
                  <a:cubicBezTo>
                    <a:pt x="31474" y="4873"/>
                    <a:pt x="33496" y="5380"/>
                    <a:pt x="33749" y="5380"/>
                  </a:cubicBezTo>
                  <a:cubicBezTo>
                    <a:pt x="42091" y="6898"/>
                    <a:pt x="43861" y="8416"/>
                    <a:pt x="50180" y="25624"/>
                  </a:cubicBezTo>
                  <a:lnTo>
                    <a:pt x="74700" y="94453"/>
                  </a:lnTo>
                  <a:lnTo>
                    <a:pt x="4932" y="163789"/>
                  </a:lnTo>
                  <a:cubicBezTo>
                    <a:pt x="1898" y="166826"/>
                    <a:pt x="382" y="168344"/>
                    <a:pt x="382" y="171634"/>
                  </a:cubicBezTo>
                  <a:cubicBezTo>
                    <a:pt x="382" y="175936"/>
                    <a:pt x="3921" y="178973"/>
                    <a:pt x="7965" y="178973"/>
                  </a:cubicBezTo>
                  <a:cubicBezTo>
                    <a:pt x="12010" y="178973"/>
                    <a:pt x="14285" y="176189"/>
                    <a:pt x="16307" y="173658"/>
                  </a:cubicBezTo>
                  <a:lnTo>
                    <a:pt x="77228" y="101792"/>
                  </a:lnTo>
                  <a:close/>
                </a:path>
              </a:pathLst>
            </a:custGeom>
            <a:solidFill>
              <a:srgbClr val="000000"/>
            </a:solidFill>
            <a:ln w="25373"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220551FC-84B1-A866-3892-E04CBE327020}"/>
                </a:ext>
              </a:extLst>
            </p:cNvPr>
            <p:cNvSpPr/>
            <p:nvPr>
              <p:custDataLst>
                <p:tags r:id="rId135"/>
              </p:custDataLst>
            </p:nvPr>
          </p:nvSpPr>
          <p:spPr>
            <a:xfrm>
              <a:off x="13438343" y="4349402"/>
              <a:ext cx="978851" cy="153045"/>
            </a:xfrm>
            <a:custGeom>
              <a:avLst/>
              <a:gdLst>
                <a:gd name="connsiteX0" fmla="*/ 0 w 978851"/>
                <a:gd name="connsiteY0" fmla="*/ 153045 h 153045"/>
                <a:gd name="connsiteX1" fmla="*/ 978852 w 978851"/>
                <a:gd name="connsiteY1" fmla="*/ 127744 h 153045"/>
              </a:gdLst>
              <a:ahLst/>
              <a:cxnLst>
                <a:cxn ang="0">
                  <a:pos x="connsiteX0" y="connsiteY0"/>
                </a:cxn>
                <a:cxn ang="0">
                  <a:pos x="connsiteX1" y="connsiteY1"/>
                </a:cxn>
              </a:cxnLst>
              <a:rect l="l" t="t" r="r" b="b"/>
              <a:pathLst>
                <a:path w="978851" h="153045">
                  <a:moveTo>
                    <a:pt x="0" y="153045"/>
                  </a:moveTo>
                  <a:cubicBezTo>
                    <a:pt x="345407" y="-46584"/>
                    <a:pt x="677341" y="-46584"/>
                    <a:pt x="978852" y="127744"/>
                  </a:cubicBezTo>
                </a:path>
              </a:pathLst>
            </a:custGeom>
            <a:noFill/>
            <a:ln w="10111" cap="flat">
              <a:solidFill>
                <a:srgbClr val="000000"/>
              </a:solid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FF0DBA13-21B1-37A2-C38B-5C55166A4E3E}"/>
                </a:ext>
              </a:extLst>
            </p:cNvPr>
            <p:cNvSpPr/>
            <p:nvPr>
              <p:custDataLst>
                <p:tags r:id="rId136"/>
              </p:custDataLst>
            </p:nvPr>
          </p:nvSpPr>
          <p:spPr>
            <a:xfrm>
              <a:off x="14370707" y="4426843"/>
              <a:ext cx="90293" cy="75604"/>
            </a:xfrm>
            <a:custGeom>
              <a:avLst/>
              <a:gdLst>
                <a:gd name="connsiteX0" fmla="*/ 90293 w 90293"/>
                <a:gd name="connsiteY0" fmla="*/ 75605 h 75604"/>
                <a:gd name="connsiteX1" fmla="*/ 40439 w 90293"/>
                <a:gd name="connsiteY1" fmla="*/ 0 h 75604"/>
                <a:gd name="connsiteX2" fmla="*/ 46485 w 90293"/>
                <a:gd name="connsiteY2" fmla="*/ 50304 h 75604"/>
                <a:gd name="connsiteX3" fmla="*/ 0 w 90293"/>
                <a:gd name="connsiteY3" fmla="*/ 70147 h 75604"/>
              </a:gdLst>
              <a:ahLst/>
              <a:cxnLst>
                <a:cxn ang="0">
                  <a:pos x="connsiteX0" y="connsiteY0"/>
                </a:cxn>
                <a:cxn ang="0">
                  <a:pos x="connsiteX1" y="connsiteY1"/>
                </a:cxn>
                <a:cxn ang="0">
                  <a:pos x="connsiteX2" y="connsiteY2"/>
                </a:cxn>
                <a:cxn ang="0">
                  <a:pos x="connsiteX3" y="connsiteY3"/>
                </a:cxn>
              </a:cxnLst>
              <a:rect l="l" t="t" r="r" b="b"/>
              <a:pathLst>
                <a:path w="90293" h="75604">
                  <a:moveTo>
                    <a:pt x="90293" y="75605"/>
                  </a:moveTo>
                  <a:lnTo>
                    <a:pt x="40439" y="0"/>
                  </a:lnTo>
                  <a:lnTo>
                    <a:pt x="46485" y="50304"/>
                  </a:lnTo>
                  <a:lnTo>
                    <a:pt x="0" y="70147"/>
                  </a:lnTo>
                </a:path>
              </a:pathLst>
            </a:custGeom>
            <a:solidFill>
              <a:srgbClr val="000000"/>
            </a:solidFill>
            <a:ln w="25373" cap="flat">
              <a:no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BDE72AA7-D0D1-E75F-EE9D-82078B0953A2}"/>
                </a:ext>
              </a:extLst>
            </p:cNvPr>
            <p:cNvSpPr/>
            <p:nvPr>
              <p:custDataLst>
                <p:tags r:id="rId137"/>
              </p:custDataLst>
            </p:nvPr>
          </p:nvSpPr>
          <p:spPr>
            <a:xfrm>
              <a:off x="13889359" y="4026663"/>
              <a:ext cx="125128" cy="178907"/>
            </a:xfrm>
            <a:custGeom>
              <a:avLst/>
              <a:gdLst>
                <a:gd name="connsiteX0" fmla="*/ 77293 w 125128"/>
                <a:gd name="connsiteY0" fmla="*/ 101792 h 178907"/>
                <a:gd name="connsiteX1" fmla="*/ 103836 w 125128"/>
                <a:gd name="connsiteY1" fmla="*/ 172899 h 178907"/>
                <a:gd name="connsiteX2" fmla="*/ 117234 w 125128"/>
                <a:gd name="connsiteY2" fmla="*/ 178466 h 178907"/>
                <a:gd name="connsiteX3" fmla="*/ 122795 w 125128"/>
                <a:gd name="connsiteY3" fmla="*/ 178466 h 178907"/>
                <a:gd name="connsiteX4" fmla="*/ 125575 w 125128"/>
                <a:gd name="connsiteY4" fmla="*/ 175936 h 178907"/>
                <a:gd name="connsiteX5" fmla="*/ 124312 w 125128"/>
                <a:gd name="connsiteY5" fmla="*/ 173658 h 178907"/>
                <a:gd name="connsiteX6" fmla="*/ 118497 w 125128"/>
                <a:gd name="connsiteY6" fmla="*/ 162018 h 178907"/>
                <a:gd name="connsiteX7" fmla="*/ 66929 w 125128"/>
                <a:gd name="connsiteY7" fmla="*/ 18032 h 178907"/>
                <a:gd name="connsiteX8" fmla="*/ 36089 w 125128"/>
                <a:gd name="connsiteY8" fmla="*/ 65 h 178907"/>
                <a:gd name="connsiteX9" fmla="*/ 31539 w 125128"/>
                <a:gd name="connsiteY9" fmla="*/ 2849 h 178907"/>
                <a:gd name="connsiteX10" fmla="*/ 33814 w 125128"/>
                <a:gd name="connsiteY10" fmla="*/ 5380 h 178907"/>
                <a:gd name="connsiteX11" fmla="*/ 50245 w 125128"/>
                <a:gd name="connsiteY11" fmla="*/ 25624 h 178907"/>
                <a:gd name="connsiteX12" fmla="*/ 74766 w 125128"/>
                <a:gd name="connsiteY12" fmla="*/ 94453 h 178907"/>
                <a:gd name="connsiteX13" fmla="*/ 4997 w 125128"/>
                <a:gd name="connsiteY13" fmla="*/ 163789 h 178907"/>
                <a:gd name="connsiteX14" fmla="*/ 447 w 125128"/>
                <a:gd name="connsiteY14" fmla="*/ 171634 h 178907"/>
                <a:gd name="connsiteX15" fmla="*/ 8030 w 125128"/>
                <a:gd name="connsiteY15" fmla="*/ 178973 h 178907"/>
                <a:gd name="connsiteX16" fmla="*/ 16372 w 125128"/>
                <a:gd name="connsiteY16" fmla="*/ 173658 h 178907"/>
                <a:gd name="connsiteX17" fmla="*/ 77293 w 125128"/>
                <a:gd name="connsiteY17" fmla="*/ 101792 h 17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128" h="178907">
                  <a:moveTo>
                    <a:pt x="77293" y="101792"/>
                  </a:moveTo>
                  <a:cubicBezTo>
                    <a:pt x="87658" y="128362"/>
                    <a:pt x="99791" y="167079"/>
                    <a:pt x="103836" y="172899"/>
                  </a:cubicBezTo>
                  <a:cubicBezTo>
                    <a:pt x="107881" y="178466"/>
                    <a:pt x="110408" y="178466"/>
                    <a:pt x="117234" y="178466"/>
                  </a:cubicBezTo>
                  <a:lnTo>
                    <a:pt x="122795" y="178466"/>
                  </a:lnTo>
                  <a:cubicBezTo>
                    <a:pt x="125323" y="178213"/>
                    <a:pt x="125575" y="176695"/>
                    <a:pt x="125575" y="175936"/>
                  </a:cubicBezTo>
                  <a:cubicBezTo>
                    <a:pt x="125575" y="175177"/>
                    <a:pt x="125070" y="174671"/>
                    <a:pt x="124312" y="173658"/>
                  </a:cubicBezTo>
                  <a:cubicBezTo>
                    <a:pt x="121784" y="170875"/>
                    <a:pt x="120267" y="167079"/>
                    <a:pt x="118497" y="162018"/>
                  </a:cubicBezTo>
                  <a:lnTo>
                    <a:pt x="66929" y="18032"/>
                  </a:lnTo>
                  <a:cubicBezTo>
                    <a:pt x="61621" y="3355"/>
                    <a:pt x="47970" y="65"/>
                    <a:pt x="36089" y="65"/>
                  </a:cubicBezTo>
                  <a:cubicBezTo>
                    <a:pt x="34826" y="65"/>
                    <a:pt x="31539" y="65"/>
                    <a:pt x="31539" y="2849"/>
                  </a:cubicBezTo>
                  <a:cubicBezTo>
                    <a:pt x="31539" y="4873"/>
                    <a:pt x="33562" y="5380"/>
                    <a:pt x="33814" y="5380"/>
                  </a:cubicBezTo>
                  <a:cubicBezTo>
                    <a:pt x="42156" y="6898"/>
                    <a:pt x="43926" y="8416"/>
                    <a:pt x="50245" y="25624"/>
                  </a:cubicBezTo>
                  <a:lnTo>
                    <a:pt x="74766" y="94453"/>
                  </a:lnTo>
                  <a:lnTo>
                    <a:pt x="4997" y="163789"/>
                  </a:lnTo>
                  <a:cubicBezTo>
                    <a:pt x="1963" y="166826"/>
                    <a:pt x="447" y="168344"/>
                    <a:pt x="447" y="171634"/>
                  </a:cubicBezTo>
                  <a:cubicBezTo>
                    <a:pt x="447" y="175936"/>
                    <a:pt x="3986" y="178973"/>
                    <a:pt x="8030" y="178973"/>
                  </a:cubicBezTo>
                  <a:cubicBezTo>
                    <a:pt x="12075" y="178973"/>
                    <a:pt x="14350" y="176189"/>
                    <a:pt x="16372" y="173658"/>
                  </a:cubicBezTo>
                  <a:lnTo>
                    <a:pt x="77293" y="101792"/>
                  </a:lnTo>
                  <a:close/>
                </a:path>
              </a:pathLst>
            </a:custGeom>
            <a:solidFill>
              <a:srgbClr val="000000"/>
            </a:solidFill>
            <a:ln w="25373"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D90AEF7A-E788-4424-CA9A-A1E906A0726F}"/>
                </a:ext>
              </a:extLst>
            </p:cNvPr>
            <p:cNvSpPr/>
            <p:nvPr>
              <p:custDataLst>
                <p:tags r:id="rId138"/>
              </p:custDataLst>
            </p:nvPr>
          </p:nvSpPr>
          <p:spPr>
            <a:xfrm>
              <a:off x="15092658" y="4349402"/>
              <a:ext cx="978851" cy="153045"/>
            </a:xfrm>
            <a:custGeom>
              <a:avLst/>
              <a:gdLst>
                <a:gd name="connsiteX0" fmla="*/ 0 w 978851"/>
                <a:gd name="connsiteY0" fmla="*/ 153045 h 153045"/>
                <a:gd name="connsiteX1" fmla="*/ 978852 w 978851"/>
                <a:gd name="connsiteY1" fmla="*/ 127744 h 153045"/>
              </a:gdLst>
              <a:ahLst/>
              <a:cxnLst>
                <a:cxn ang="0">
                  <a:pos x="connsiteX0" y="connsiteY0"/>
                </a:cxn>
                <a:cxn ang="0">
                  <a:pos x="connsiteX1" y="connsiteY1"/>
                </a:cxn>
              </a:cxnLst>
              <a:rect l="l" t="t" r="r" b="b"/>
              <a:pathLst>
                <a:path w="978851" h="153045">
                  <a:moveTo>
                    <a:pt x="0" y="153045"/>
                  </a:moveTo>
                  <a:cubicBezTo>
                    <a:pt x="345305" y="-46584"/>
                    <a:pt x="677239" y="-46584"/>
                    <a:pt x="978852" y="127744"/>
                  </a:cubicBezTo>
                </a:path>
              </a:pathLst>
            </a:custGeom>
            <a:noFill/>
            <a:ln w="10111" cap="flat">
              <a:solidFill>
                <a:srgbClr val="000000"/>
              </a:solid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C57B1678-6694-2EDB-0BAB-921FC16628A0}"/>
                </a:ext>
              </a:extLst>
            </p:cNvPr>
            <p:cNvSpPr/>
            <p:nvPr>
              <p:custDataLst>
                <p:tags r:id="rId139"/>
              </p:custDataLst>
            </p:nvPr>
          </p:nvSpPr>
          <p:spPr>
            <a:xfrm>
              <a:off x="16025033" y="4426843"/>
              <a:ext cx="90293" cy="75603"/>
            </a:xfrm>
            <a:custGeom>
              <a:avLst/>
              <a:gdLst>
                <a:gd name="connsiteX0" fmla="*/ 90293 w 90293"/>
                <a:gd name="connsiteY0" fmla="*/ 75604 h 75603"/>
                <a:gd name="connsiteX1" fmla="*/ 40439 w 90293"/>
                <a:gd name="connsiteY1" fmla="*/ 0 h 75603"/>
                <a:gd name="connsiteX2" fmla="*/ 46485 w 90293"/>
                <a:gd name="connsiteY2" fmla="*/ 50304 h 75603"/>
                <a:gd name="connsiteX3" fmla="*/ 0 w 90293"/>
                <a:gd name="connsiteY3" fmla="*/ 70147 h 75603"/>
              </a:gdLst>
              <a:ahLst/>
              <a:cxnLst>
                <a:cxn ang="0">
                  <a:pos x="connsiteX0" y="connsiteY0"/>
                </a:cxn>
                <a:cxn ang="0">
                  <a:pos x="connsiteX1" y="connsiteY1"/>
                </a:cxn>
                <a:cxn ang="0">
                  <a:pos x="connsiteX2" y="connsiteY2"/>
                </a:cxn>
                <a:cxn ang="0">
                  <a:pos x="connsiteX3" y="connsiteY3"/>
                </a:cxn>
              </a:cxnLst>
              <a:rect l="l" t="t" r="r" b="b"/>
              <a:pathLst>
                <a:path w="90293" h="75603">
                  <a:moveTo>
                    <a:pt x="90293" y="75604"/>
                  </a:moveTo>
                  <a:lnTo>
                    <a:pt x="40439" y="0"/>
                  </a:lnTo>
                  <a:lnTo>
                    <a:pt x="46485" y="50304"/>
                  </a:lnTo>
                  <a:lnTo>
                    <a:pt x="0" y="70147"/>
                  </a:lnTo>
                </a:path>
              </a:pathLst>
            </a:custGeom>
            <a:solidFill>
              <a:srgbClr val="000000"/>
            </a:solidFill>
            <a:ln w="25373"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1A14ACE4-A31A-5F09-369B-D0E298F85523}"/>
                </a:ext>
              </a:extLst>
            </p:cNvPr>
            <p:cNvSpPr/>
            <p:nvPr>
              <p:custDataLst>
                <p:tags r:id="rId140"/>
              </p:custDataLst>
            </p:nvPr>
          </p:nvSpPr>
          <p:spPr>
            <a:xfrm>
              <a:off x="15543623" y="4026663"/>
              <a:ext cx="125128" cy="178907"/>
            </a:xfrm>
            <a:custGeom>
              <a:avLst/>
              <a:gdLst>
                <a:gd name="connsiteX0" fmla="*/ 77359 w 125128"/>
                <a:gd name="connsiteY0" fmla="*/ 101792 h 178907"/>
                <a:gd name="connsiteX1" fmla="*/ 103901 w 125128"/>
                <a:gd name="connsiteY1" fmla="*/ 172899 h 178907"/>
                <a:gd name="connsiteX2" fmla="*/ 117299 w 125128"/>
                <a:gd name="connsiteY2" fmla="*/ 178466 h 178907"/>
                <a:gd name="connsiteX3" fmla="*/ 122860 w 125128"/>
                <a:gd name="connsiteY3" fmla="*/ 178466 h 178907"/>
                <a:gd name="connsiteX4" fmla="*/ 125641 w 125128"/>
                <a:gd name="connsiteY4" fmla="*/ 175936 h 178907"/>
                <a:gd name="connsiteX5" fmla="*/ 124377 w 125128"/>
                <a:gd name="connsiteY5" fmla="*/ 173658 h 178907"/>
                <a:gd name="connsiteX6" fmla="*/ 118563 w 125128"/>
                <a:gd name="connsiteY6" fmla="*/ 162018 h 178907"/>
                <a:gd name="connsiteX7" fmla="*/ 66994 w 125128"/>
                <a:gd name="connsiteY7" fmla="*/ 18032 h 178907"/>
                <a:gd name="connsiteX8" fmla="*/ 36155 w 125128"/>
                <a:gd name="connsiteY8" fmla="*/ 65 h 178907"/>
                <a:gd name="connsiteX9" fmla="*/ 31605 w 125128"/>
                <a:gd name="connsiteY9" fmla="*/ 2849 h 178907"/>
                <a:gd name="connsiteX10" fmla="*/ 33880 w 125128"/>
                <a:gd name="connsiteY10" fmla="*/ 5380 h 178907"/>
                <a:gd name="connsiteX11" fmla="*/ 50311 w 125128"/>
                <a:gd name="connsiteY11" fmla="*/ 25624 h 178907"/>
                <a:gd name="connsiteX12" fmla="*/ 74831 w 125128"/>
                <a:gd name="connsiteY12" fmla="*/ 94453 h 178907"/>
                <a:gd name="connsiteX13" fmla="*/ 5062 w 125128"/>
                <a:gd name="connsiteY13" fmla="*/ 163789 h 178907"/>
                <a:gd name="connsiteX14" fmla="*/ 512 w 125128"/>
                <a:gd name="connsiteY14" fmla="*/ 171634 h 178907"/>
                <a:gd name="connsiteX15" fmla="*/ 8096 w 125128"/>
                <a:gd name="connsiteY15" fmla="*/ 178973 h 178907"/>
                <a:gd name="connsiteX16" fmla="*/ 16437 w 125128"/>
                <a:gd name="connsiteY16" fmla="*/ 173658 h 178907"/>
                <a:gd name="connsiteX17" fmla="*/ 77359 w 125128"/>
                <a:gd name="connsiteY17" fmla="*/ 101792 h 17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128" h="178907">
                  <a:moveTo>
                    <a:pt x="77359" y="101792"/>
                  </a:moveTo>
                  <a:cubicBezTo>
                    <a:pt x="87723" y="128362"/>
                    <a:pt x="99857" y="167079"/>
                    <a:pt x="103901" y="172899"/>
                  </a:cubicBezTo>
                  <a:cubicBezTo>
                    <a:pt x="107946" y="178466"/>
                    <a:pt x="110474" y="178466"/>
                    <a:pt x="117299" y="178466"/>
                  </a:cubicBezTo>
                  <a:lnTo>
                    <a:pt x="122860" y="178466"/>
                  </a:lnTo>
                  <a:cubicBezTo>
                    <a:pt x="125388" y="178213"/>
                    <a:pt x="125641" y="176695"/>
                    <a:pt x="125641" y="175936"/>
                  </a:cubicBezTo>
                  <a:cubicBezTo>
                    <a:pt x="125641" y="175177"/>
                    <a:pt x="125135" y="174671"/>
                    <a:pt x="124377" y="173658"/>
                  </a:cubicBezTo>
                  <a:cubicBezTo>
                    <a:pt x="121849" y="170875"/>
                    <a:pt x="120332" y="167079"/>
                    <a:pt x="118563" y="162018"/>
                  </a:cubicBezTo>
                  <a:lnTo>
                    <a:pt x="66994" y="18032"/>
                  </a:lnTo>
                  <a:cubicBezTo>
                    <a:pt x="61686" y="3355"/>
                    <a:pt x="48036" y="65"/>
                    <a:pt x="36155" y="65"/>
                  </a:cubicBezTo>
                  <a:cubicBezTo>
                    <a:pt x="34891" y="65"/>
                    <a:pt x="31605" y="65"/>
                    <a:pt x="31605" y="2849"/>
                  </a:cubicBezTo>
                  <a:cubicBezTo>
                    <a:pt x="31605" y="4873"/>
                    <a:pt x="33627" y="5380"/>
                    <a:pt x="33880" y="5380"/>
                  </a:cubicBezTo>
                  <a:cubicBezTo>
                    <a:pt x="42222" y="6898"/>
                    <a:pt x="43991" y="8416"/>
                    <a:pt x="50311" y="25624"/>
                  </a:cubicBezTo>
                  <a:lnTo>
                    <a:pt x="74831" y="94453"/>
                  </a:lnTo>
                  <a:lnTo>
                    <a:pt x="5062" y="163789"/>
                  </a:lnTo>
                  <a:cubicBezTo>
                    <a:pt x="2029" y="166826"/>
                    <a:pt x="512" y="168344"/>
                    <a:pt x="512" y="171634"/>
                  </a:cubicBezTo>
                  <a:cubicBezTo>
                    <a:pt x="512" y="175936"/>
                    <a:pt x="4051" y="178973"/>
                    <a:pt x="8096" y="178973"/>
                  </a:cubicBezTo>
                  <a:cubicBezTo>
                    <a:pt x="12140" y="178973"/>
                    <a:pt x="14415" y="176189"/>
                    <a:pt x="16437" y="173658"/>
                  </a:cubicBezTo>
                  <a:lnTo>
                    <a:pt x="77359" y="101792"/>
                  </a:lnTo>
                  <a:close/>
                </a:path>
              </a:pathLst>
            </a:custGeom>
            <a:solidFill>
              <a:srgbClr val="000000"/>
            </a:solidFill>
            <a:ln w="25373"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5A7564F4-5633-49DB-9179-E9413A0430AB}"/>
                </a:ext>
              </a:extLst>
            </p:cNvPr>
            <p:cNvSpPr/>
            <p:nvPr>
              <p:custDataLst>
                <p:tags r:id="rId141"/>
              </p:custDataLst>
            </p:nvPr>
          </p:nvSpPr>
          <p:spPr>
            <a:xfrm>
              <a:off x="5210739" y="4867473"/>
              <a:ext cx="978854" cy="153044"/>
            </a:xfrm>
            <a:custGeom>
              <a:avLst/>
              <a:gdLst>
                <a:gd name="connsiteX0" fmla="*/ 978855 w 978854"/>
                <a:gd name="connsiteY0" fmla="*/ 0 h 153044"/>
                <a:gd name="connsiteX1" fmla="*/ 0 w 978854"/>
                <a:gd name="connsiteY1" fmla="*/ 25301 h 153044"/>
              </a:gdLst>
              <a:ahLst/>
              <a:cxnLst>
                <a:cxn ang="0">
                  <a:pos x="connsiteX0" y="connsiteY0"/>
                </a:cxn>
                <a:cxn ang="0">
                  <a:pos x="connsiteX1" y="connsiteY1"/>
                </a:cxn>
              </a:cxnLst>
              <a:rect l="l" t="t" r="r" b="b"/>
              <a:pathLst>
                <a:path w="978854" h="153044">
                  <a:moveTo>
                    <a:pt x="978855" y="0"/>
                  </a:moveTo>
                  <a:cubicBezTo>
                    <a:pt x="633443" y="199629"/>
                    <a:pt x="301605" y="199629"/>
                    <a:pt x="0" y="25301"/>
                  </a:cubicBezTo>
                </a:path>
              </a:pathLst>
            </a:custGeom>
            <a:noFill/>
            <a:ln w="10111" cap="flat">
              <a:solidFill>
                <a:srgbClr val="000000"/>
              </a:solid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880E1AF4-632B-81D2-F767-A2B00A372E59}"/>
                </a:ext>
              </a:extLst>
            </p:cNvPr>
            <p:cNvSpPr/>
            <p:nvPr>
              <p:custDataLst>
                <p:tags r:id="rId142"/>
              </p:custDataLst>
            </p:nvPr>
          </p:nvSpPr>
          <p:spPr>
            <a:xfrm>
              <a:off x="5166925" y="4867472"/>
              <a:ext cx="90293" cy="75604"/>
            </a:xfrm>
            <a:custGeom>
              <a:avLst/>
              <a:gdLst>
                <a:gd name="connsiteX0" fmla="*/ 0 w 90293"/>
                <a:gd name="connsiteY0" fmla="*/ 0 h 75604"/>
                <a:gd name="connsiteX1" fmla="*/ 49854 w 90293"/>
                <a:gd name="connsiteY1" fmla="*/ 75605 h 75604"/>
                <a:gd name="connsiteX2" fmla="*/ 43809 w 90293"/>
                <a:gd name="connsiteY2" fmla="*/ 25301 h 75604"/>
                <a:gd name="connsiteX3" fmla="*/ 90293 w 90293"/>
                <a:gd name="connsiteY3" fmla="*/ 5457 h 75604"/>
              </a:gdLst>
              <a:ahLst/>
              <a:cxnLst>
                <a:cxn ang="0">
                  <a:pos x="connsiteX0" y="connsiteY0"/>
                </a:cxn>
                <a:cxn ang="0">
                  <a:pos x="connsiteX1" y="connsiteY1"/>
                </a:cxn>
                <a:cxn ang="0">
                  <a:pos x="connsiteX2" y="connsiteY2"/>
                </a:cxn>
                <a:cxn ang="0">
                  <a:pos x="connsiteX3" y="connsiteY3"/>
                </a:cxn>
              </a:cxnLst>
              <a:rect l="l" t="t" r="r" b="b"/>
              <a:pathLst>
                <a:path w="90293" h="75604">
                  <a:moveTo>
                    <a:pt x="0" y="0"/>
                  </a:moveTo>
                  <a:lnTo>
                    <a:pt x="49854" y="75605"/>
                  </a:lnTo>
                  <a:lnTo>
                    <a:pt x="43809" y="25301"/>
                  </a:lnTo>
                  <a:lnTo>
                    <a:pt x="90293" y="5457"/>
                  </a:lnTo>
                </a:path>
              </a:pathLst>
            </a:custGeom>
            <a:solidFill>
              <a:srgbClr val="000000"/>
            </a:solidFill>
            <a:ln w="25373"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F5B0E9AA-461D-099B-0034-C31FF4D81853}"/>
                </a:ext>
              </a:extLst>
            </p:cNvPr>
            <p:cNvSpPr/>
            <p:nvPr>
              <p:custDataLst>
                <p:tags r:id="rId143"/>
              </p:custDataLst>
            </p:nvPr>
          </p:nvSpPr>
          <p:spPr>
            <a:xfrm>
              <a:off x="5609686" y="5168888"/>
              <a:ext cx="137009" cy="166507"/>
            </a:xfrm>
            <a:custGeom>
              <a:avLst/>
              <a:gdLst>
                <a:gd name="connsiteX0" fmla="*/ 50931 w 137009"/>
                <a:gd name="connsiteY0" fmla="*/ 23136 h 166507"/>
                <a:gd name="connsiteX1" fmla="*/ 54722 w 137009"/>
                <a:gd name="connsiteY1" fmla="*/ 6940 h 166507"/>
                <a:gd name="connsiteX2" fmla="*/ 47392 w 137009"/>
                <a:gd name="connsiteY2" fmla="*/ 108 h 166507"/>
                <a:gd name="connsiteX3" fmla="*/ 37280 w 137009"/>
                <a:gd name="connsiteY3" fmla="*/ 9218 h 166507"/>
                <a:gd name="connsiteX4" fmla="*/ 879 w 137009"/>
                <a:gd name="connsiteY4" fmla="*/ 155734 h 166507"/>
                <a:gd name="connsiteX5" fmla="*/ 121 w 137009"/>
                <a:gd name="connsiteY5" fmla="*/ 159783 h 166507"/>
                <a:gd name="connsiteX6" fmla="*/ 7199 w 137009"/>
                <a:gd name="connsiteY6" fmla="*/ 166616 h 166507"/>
                <a:gd name="connsiteX7" fmla="*/ 16046 w 137009"/>
                <a:gd name="connsiteY7" fmla="*/ 161301 h 166507"/>
                <a:gd name="connsiteX8" fmla="*/ 29949 w 137009"/>
                <a:gd name="connsiteY8" fmla="*/ 106895 h 166507"/>
                <a:gd name="connsiteX9" fmla="*/ 54470 w 137009"/>
                <a:gd name="connsiteY9" fmla="*/ 114740 h 166507"/>
                <a:gd name="connsiteX10" fmla="*/ 88090 w 137009"/>
                <a:gd name="connsiteY10" fmla="*/ 96267 h 166507"/>
                <a:gd name="connsiteX11" fmla="*/ 110841 w 137009"/>
                <a:gd name="connsiteY11" fmla="*/ 114740 h 166507"/>
                <a:gd name="connsiteX12" fmla="*/ 129547 w 137009"/>
                <a:gd name="connsiteY12" fmla="*/ 100822 h 166507"/>
                <a:gd name="connsiteX13" fmla="*/ 137130 w 137009"/>
                <a:gd name="connsiteY13" fmla="*/ 75770 h 166507"/>
                <a:gd name="connsiteX14" fmla="*/ 134097 w 137009"/>
                <a:gd name="connsiteY14" fmla="*/ 73240 h 166507"/>
                <a:gd name="connsiteX15" fmla="*/ 130558 w 137009"/>
                <a:gd name="connsiteY15" fmla="*/ 77795 h 166507"/>
                <a:gd name="connsiteX16" fmla="*/ 111346 w 137009"/>
                <a:gd name="connsiteY16" fmla="*/ 109173 h 166507"/>
                <a:gd name="connsiteX17" fmla="*/ 103763 w 137009"/>
                <a:gd name="connsiteY17" fmla="*/ 97533 h 166507"/>
                <a:gd name="connsiteX18" fmla="*/ 108818 w 137009"/>
                <a:gd name="connsiteY18" fmla="*/ 71215 h 166507"/>
                <a:gd name="connsiteX19" fmla="*/ 115896 w 137009"/>
                <a:gd name="connsiteY19" fmla="*/ 43886 h 166507"/>
                <a:gd name="connsiteX20" fmla="*/ 120194 w 137009"/>
                <a:gd name="connsiteY20" fmla="*/ 26678 h 166507"/>
                <a:gd name="connsiteX21" fmla="*/ 123985 w 137009"/>
                <a:gd name="connsiteY21" fmla="*/ 9724 h 166507"/>
                <a:gd name="connsiteX22" fmla="*/ 116655 w 137009"/>
                <a:gd name="connsiteY22" fmla="*/ 2891 h 166507"/>
                <a:gd name="connsiteX23" fmla="*/ 106796 w 137009"/>
                <a:gd name="connsiteY23" fmla="*/ 11748 h 166507"/>
                <a:gd name="connsiteX24" fmla="*/ 94915 w 137009"/>
                <a:gd name="connsiteY24" fmla="*/ 59069 h 166507"/>
                <a:gd name="connsiteX25" fmla="*/ 88343 w 137009"/>
                <a:gd name="connsiteY25" fmla="*/ 84880 h 166507"/>
                <a:gd name="connsiteX26" fmla="*/ 55481 w 137009"/>
                <a:gd name="connsiteY26" fmla="*/ 109173 h 166507"/>
                <a:gd name="connsiteX27" fmla="*/ 36775 w 137009"/>
                <a:gd name="connsiteY27" fmla="*/ 87157 h 166507"/>
                <a:gd name="connsiteX28" fmla="*/ 40314 w 137009"/>
                <a:gd name="connsiteY28" fmla="*/ 65648 h 166507"/>
                <a:gd name="connsiteX29" fmla="*/ 50931 w 137009"/>
                <a:gd name="connsiteY29" fmla="*/ 23136 h 166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009" h="166507">
                  <a:moveTo>
                    <a:pt x="50931" y="23136"/>
                  </a:moveTo>
                  <a:cubicBezTo>
                    <a:pt x="52194" y="17821"/>
                    <a:pt x="54722" y="8206"/>
                    <a:pt x="54722" y="6940"/>
                  </a:cubicBezTo>
                  <a:cubicBezTo>
                    <a:pt x="54722" y="2638"/>
                    <a:pt x="51689" y="108"/>
                    <a:pt x="47392" y="108"/>
                  </a:cubicBezTo>
                  <a:cubicBezTo>
                    <a:pt x="46633" y="108"/>
                    <a:pt x="39555" y="361"/>
                    <a:pt x="37280" y="9218"/>
                  </a:cubicBezTo>
                  <a:lnTo>
                    <a:pt x="879" y="155734"/>
                  </a:lnTo>
                  <a:cubicBezTo>
                    <a:pt x="121" y="158771"/>
                    <a:pt x="121" y="159277"/>
                    <a:pt x="121" y="159783"/>
                  </a:cubicBezTo>
                  <a:cubicBezTo>
                    <a:pt x="121" y="163579"/>
                    <a:pt x="2901" y="166616"/>
                    <a:pt x="7199" y="166616"/>
                  </a:cubicBezTo>
                  <a:cubicBezTo>
                    <a:pt x="12507" y="166616"/>
                    <a:pt x="15541" y="162061"/>
                    <a:pt x="16046" y="161301"/>
                  </a:cubicBezTo>
                  <a:cubicBezTo>
                    <a:pt x="17057" y="159024"/>
                    <a:pt x="20343" y="145865"/>
                    <a:pt x="29949" y="106895"/>
                  </a:cubicBezTo>
                  <a:cubicBezTo>
                    <a:pt x="38038" y="113728"/>
                    <a:pt x="49414" y="114740"/>
                    <a:pt x="54470" y="114740"/>
                  </a:cubicBezTo>
                  <a:cubicBezTo>
                    <a:pt x="72164" y="114740"/>
                    <a:pt x="82023" y="103353"/>
                    <a:pt x="88090" y="96267"/>
                  </a:cubicBezTo>
                  <a:cubicBezTo>
                    <a:pt x="90365" y="107655"/>
                    <a:pt x="99718" y="114740"/>
                    <a:pt x="110841" y="114740"/>
                  </a:cubicBezTo>
                  <a:cubicBezTo>
                    <a:pt x="119688" y="114740"/>
                    <a:pt x="125502" y="108920"/>
                    <a:pt x="129547" y="100822"/>
                  </a:cubicBezTo>
                  <a:cubicBezTo>
                    <a:pt x="133844" y="91712"/>
                    <a:pt x="137130" y="76276"/>
                    <a:pt x="137130" y="75770"/>
                  </a:cubicBezTo>
                  <a:cubicBezTo>
                    <a:pt x="137130" y="73240"/>
                    <a:pt x="134855" y="73240"/>
                    <a:pt x="134097" y="73240"/>
                  </a:cubicBezTo>
                  <a:cubicBezTo>
                    <a:pt x="131569" y="73240"/>
                    <a:pt x="131316" y="74252"/>
                    <a:pt x="130558" y="77795"/>
                  </a:cubicBezTo>
                  <a:cubicBezTo>
                    <a:pt x="126261" y="94243"/>
                    <a:pt x="121710" y="109173"/>
                    <a:pt x="111346" y="109173"/>
                  </a:cubicBezTo>
                  <a:cubicBezTo>
                    <a:pt x="104521" y="109173"/>
                    <a:pt x="103763" y="102594"/>
                    <a:pt x="103763" y="97533"/>
                  </a:cubicBezTo>
                  <a:cubicBezTo>
                    <a:pt x="103763" y="91965"/>
                    <a:pt x="106796" y="80072"/>
                    <a:pt x="108818" y="71215"/>
                  </a:cubicBezTo>
                  <a:lnTo>
                    <a:pt x="115896" y="43886"/>
                  </a:lnTo>
                  <a:cubicBezTo>
                    <a:pt x="116655" y="40090"/>
                    <a:pt x="119183" y="30474"/>
                    <a:pt x="120194" y="26678"/>
                  </a:cubicBezTo>
                  <a:cubicBezTo>
                    <a:pt x="121458" y="20858"/>
                    <a:pt x="123985" y="11242"/>
                    <a:pt x="123985" y="9724"/>
                  </a:cubicBezTo>
                  <a:cubicBezTo>
                    <a:pt x="123985" y="5169"/>
                    <a:pt x="120446" y="2891"/>
                    <a:pt x="116655" y="2891"/>
                  </a:cubicBezTo>
                  <a:cubicBezTo>
                    <a:pt x="115391" y="2891"/>
                    <a:pt x="108818" y="3145"/>
                    <a:pt x="106796" y="11748"/>
                  </a:cubicBezTo>
                  <a:lnTo>
                    <a:pt x="94915" y="59069"/>
                  </a:lnTo>
                  <a:cubicBezTo>
                    <a:pt x="91882" y="71721"/>
                    <a:pt x="89101" y="82350"/>
                    <a:pt x="88343" y="84880"/>
                  </a:cubicBezTo>
                  <a:cubicBezTo>
                    <a:pt x="88090" y="86145"/>
                    <a:pt x="75956" y="109173"/>
                    <a:pt x="55481" y="109173"/>
                  </a:cubicBezTo>
                  <a:cubicBezTo>
                    <a:pt x="42841" y="109173"/>
                    <a:pt x="36775" y="100822"/>
                    <a:pt x="36775" y="87157"/>
                  </a:cubicBezTo>
                  <a:cubicBezTo>
                    <a:pt x="36775" y="79819"/>
                    <a:pt x="38544" y="72734"/>
                    <a:pt x="40314" y="65648"/>
                  </a:cubicBezTo>
                  <a:lnTo>
                    <a:pt x="50931" y="23136"/>
                  </a:lnTo>
                  <a:close/>
                </a:path>
              </a:pathLst>
            </a:custGeom>
            <a:solidFill>
              <a:srgbClr val="000000"/>
            </a:solidFill>
            <a:ln w="25373"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6861F2B1-B411-0533-1559-5B3F7D2689B8}"/>
                </a:ext>
              </a:extLst>
            </p:cNvPr>
            <p:cNvSpPr/>
            <p:nvPr>
              <p:custDataLst>
                <p:tags r:id="rId144"/>
              </p:custDataLst>
            </p:nvPr>
          </p:nvSpPr>
          <p:spPr>
            <a:xfrm>
              <a:off x="6864960" y="4867473"/>
              <a:ext cx="978946" cy="153044"/>
            </a:xfrm>
            <a:custGeom>
              <a:avLst/>
              <a:gdLst>
                <a:gd name="connsiteX0" fmla="*/ 978946 w 978946"/>
                <a:gd name="connsiteY0" fmla="*/ 0 h 153044"/>
                <a:gd name="connsiteX1" fmla="*/ 0 w 978946"/>
                <a:gd name="connsiteY1" fmla="*/ 25301 h 153044"/>
              </a:gdLst>
              <a:ahLst/>
              <a:cxnLst>
                <a:cxn ang="0">
                  <a:pos x="connsiteX0" y="connsiteY0"/>
                </a:cxn>
                <a:cxn ang="0">
                  <a:pos x="connsiteX1" y="connsiteY1"/>
                </a:cxn>
              </a:cxnLst>
              <a:rect l="l" t="t" r="r" b="b"/>
              <a:pathLst>
                <a:path w="978946" h="153044">
                  <a:moveTo>
                    <a:pt x="978946" y="0"/>
                  </a:moveTo>
                  <a:cubicBezTo>
                    <a:pt x="633539" y="199629"/>
                    <a:pt x="301605" y="199629"/>
                    <a:pt x="0" y="25301"/>
                  </a:cubicBezTo>
                </a:path>
              </a:pathLst>
            </a:custGeom>
            <a:noFill/>
            <a:ln w="10111" cap="flat">
              <a:solidFill>
                <a:srgbClr val="000000"/>
              </a:solid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D53AF79F-1473-34AE-BAA2-96A0B2BDCE17}"/>
                </a:ext>
              </a:extLst>
            </p:cNvPr>
            <p:cNvSpPr/>
            <p:nvPr>
              <p:custDataLst>
                <p:tags r:id="rId145"/>
              </p:custDataLst>
            </p:nvPr>
          </p:nvSpPr>
          <p:spPr>
            <a:xfrm>
              <a:off x="6821252" y="4867472"/>
              <a:ext cx="90292" cy="75604"/>
            </a:xfrm>
            <a:custGeom>
              <a:avLst/>
              <a:gdLst>
                <a:gd name="connsiteX0" fmla="*/ 0 w 90292"/>
                <a:gd name="connsiteY0" fmla="*/ 0 h 75604"/>
                <a:gd name="connsiteX1" fmla="*/ 49854 w 90292"/>
                <a:gd name="connsiteY1" fmla="*/ 75605 h 75604"/>
                <a:gd name="connsiteX2" fmla="*/ 43709 w 90292"/>
                <a:gd name="connsiteY2" fmla="*/ 25301 h 75604"/>
                <a:gd name="connsiteX3" fmla="*/ 90293 w 90292"/>
                <a:gd name="connsiteY3" fmla="*/ 5457 h 75604"/>
              </a:gdLst>
              <a:ahLst/>
              <a:cxnLst>
                <a:cxn ang="0">
                  <a:pos x="connsiteX0" y="connsiteY0"/>
                </a:cxn>
                <a:cxn ang="0">
                  <a:pos x="connsiteX1" y="connsiteY1"/>
                </a:cxn>
                <a:cxn ang="0">
                  <a:pos x="connsiteX2" y="connsiteY2"/>
                </a:cxn>
                <a:cxn ang="0">
                  <a:pos x="connsiteX3" y="connsiteY3"/>
                </a:cxn>
              </a:cxnLst>
              <a:rect l="l" t="t" r="r" b="b"/>
              <a:pathLst>
                <a:path w="90292" h="75604">
                  <a:moveTo>
                    <a:pt x="0" y="0"/>
                  </a:moveTo>
                  <a:lnTo>
                    <a:pt x="49854" y="75605"/>
                  </a:lnTo>
                  <a:lnTo>
                    <a:pt x="43709" y="25301"/>
                  </a:lnTo>
                  <a:lnTo>
                    <a:pt x="90293" y="5457"/>
                  </a:lnTo>
                </a:path>
              </a:pathLst>
            </a:custGeom>
            <a:solidFill>
              <a:srgbClr val="000000"/>
            </a:solidFill>
            <a:ln w="25373"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13B5C30C-F7D7-EE8C-E263-09B0A3B4350F}"/>
                </a:ext>
              </a:extLst>
            </p:cNvPr>
            <p:cNvSpPr/>
            <p:nvPr>
              <p:custDataLst>
                <p:tags r:id="rId146"/>
              </p:custDataLst>
            </p:nvPr>
          </p:nvSpPr>
          <p:spPr>
            <a:xfrm>
              <a:off x="7205826" y="5204534"/>
              <a:ext cx="100861" cy="168531"/>
            </a:xfrm>
            <a:custGeom>
              <a:avLst/>
              <a:gdLst>
                <a:gd name="connsiteX0" fmla="*/ 19648 w 100861"/>
                <a:gd name="connsiteY0" fmla="*/ 149159 h 168531"/>
                <a:gd name="connsiteX1" fmla="*/ 46443 w 100861"/>
                <a:gd name="connsiteY1" fmla="*/ 123094 h 168531"/>
                <a:gd name="connsiteX2" fmla="*/ 101045 w 100861"/>
                <a:gd name="connsiteY2" fmla="*/ 49203 h 168531"/>
                <a:gd name="connsiteX3" fmla="*/ 47454 w 100861"/>
                <a:gd name="connsiteY3" fmla="*/ 112 h 168531"/>
                <a:gd name="connsiteX4" fmla="*/ 183 w 100861"/>
                <a:gd name="connsiteY4" fmla="*/ 45914 h 168531"/>
                <a:gd name="connsiteX5" fmla="*/ 13581 w 100861"/>
                <a:gd name="connsiteY5" fmla="*/ 60085 h 168531"/>
                <a:gd name="connsiteX6" fmla="*/ 26726 w 100861"/>
                <a:gd name="connsiteY6" fmla="*/ 46673 h 168531"/>
                <a:gd name="connsiteX7" fmla="*/ 13328 w 100861"/>
                <a:gd name="connsiteY7" fmla="*/ 33514 h 168531"/>
                <a:gd name="connsiteX8" fmla="*/ 10042 w 100861"/>
                <a:gd name="connsiteY8" fmla="*/ 33767 h 168531"/>
                <a:gd name="connsiteX9" fmla="*/ 44168 w 100861"/>
                <a:gd name="connsiteY9" fmla="*/ 7956 h 168531"/>
                <a:gd name="connsiteX10" fmla="*/ 78041 w 100861"/>
                <a:gd name="connsiteY10" fmla="*/ 49203 h 168531"/>
                <a:gd name="connsiteX11" fmla="*/ 51499 w 100861"/>
                <a:gd name="connsiteY11" fmla="*/ 105128 h 168531"/>
                <a:gd name="connsiteX12" fmla="*/ 2964 w 100861"/>
                <a:gd name="connsiteY12" fmla="*/ 159281 h 168531"/>
                <a:gd name="connsiteX13" fmla="*/ 183 w 100861"/>
                <a:gd name="connsiteY13" fmla="*/ 168644 h 168531"/>
                <a:gd name="connsiteX14" fmla="*/ 93967 w 100861"/>
                <a:gd name="connsiteY14" fmla="*/ 168644 h 168531"/>
                <a:gd name="connsiteX15" fmla="*/ 101045 w 100861"/>
                <a:gd name="connsiteY15" fmla="*/ 124613 h 168531"/>
                <a:gd name="connsiteX16" fmla="*/ 94725 w 100861"/>
                <a:gd name="connsiteY16" fmla="*/ 124613 h 168531"/>
                <a:gd name="connsiteX17" fmla="*/ 89164 w 100861"/>
                <a:gd name="connsiteY17" fmla="*/ 147134 h 168531"/>
                <a:gd name="connsiteX18" fmla="*/ 65149 w 100861"/>
                <a:gd name="connsiteY18" fmla="*/ 149159 h 168531"/>
                <a:gd name="connsiteX19" fmla="*/ 19648 w 100861"/>
                <a:gd name="connsiteY19" fmla="*/ 149159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861" h="168531">
                  <a:moveTo>
                    <a:pt x="19648" y="149159"/>
                  </a:moveTo>
                  <a:lnTo>
                    <a:pt x="46443" y="123094"/>
                  </a:lnTo>
                  <a:cubicBezTo>
                    <a:pt x="85878" y="88173"/>
                    <a:pt x="101045" y="74509"/>
                    <a:pt x="101045" y="49203"/>
                  </a:cubicBezTo>
                  <a:cubicBezTo>
                    <a:pt x="101045" y="20356"/>
                    <a:pt x="78294" y="112"/>
                    <a:pt x="47454" y="112"/>
                  </a:cubicBezTo>
                  <a:cubicBezTo>
                    <a:pt x="18889" y="112"/>
                    <a:pt x="183" y="23392"/>
                    <a:pt x="183" y="45914"/>
                  </a:cubicBezTo>
                  <a:cubicBezTo>
                    <a:pt x="183" y="60085"/>
                    <a:pt x="12823" y="60085"/>
                    <a:pt x="13581" y="60085"/>
                  </a:cubicBezTo>
                  <a:cubicBezTo>
                    <a:pt x="17878" y="60085"/>
                    <a:pt x="26726" y="57048"/>
                    <a:pt x="26726" y="46673"/>
                  </a:cubicBezTo>
                  <a:cubicBezTo>
                    <a:pt x="26726" y="40094"/>
                    <a:pt x="22176" y="33514"/>
                    <a:pt x="13328" y="33514"/>
                  </a:cubicBezTo>
                  <a:cubicBezTo>
                    <a:pt x="11306" y="33514"/>
                    <a:pt x="10800" y="33514"/>
                    <a:pt x="10042" y="33767"/>
                  </a:cubicBezTo>
                  <a:cubicBezTo>
                    <a:pt x="15856" y="17319"/>
                    <a:pt x="29506" y="7956"/>
                    <a:pt x="44168" y="7956"/>
                  </a:cubicBezTo>
                  <a:cubicBezTo>
                    <a:pt x="67171" y="7956"/>
                    <a:pt x="78041" y="28453"/>
                    <a:pt x="78041" y="49203"/>
                  </a:cubicBezTo>
                  <a:cubicBezTo>
                    <a:pt x="78041" y="69448"/>
                    <a:pt x="65402" y="89439"/>
                    <a:pt x="51499" y="105128"/>
                  </a:cubicBezTo>
                  <a:lnTo>
                    <a:pt x="2964" y="159281"/>
                  </a:lnTo>
                  <a:cubicBezTo>
                    <a:pt x="183" y="162064"/>
                    <a:pt x="183" y="162570"/>
                    <a:pt x="183" y="168644"/>
                  </a:cubicBezTo>
                  <a:lnTo>
                    <a:pt x="93967" y="168644"/>
                  </a:lnTo>
                  <a:lnTo>
                    <a:pt x="101045" y="124613"/>
                  </a:lnTo>
                  <a:lnTo>
                    <a:pt x="94725" y="124613"/>
                  </a:lnTo>
                  <a:cubicBezTo>
                    <a:pt x="93461" y="132204"/>
                    <a:pt x="91692" y="143338"/>
                    <a:pt x="89164" y="147134"/>
                  </a:cubicBezTo>
                  <a:cubicBezTo>
                    <a:pt x="87394" y="149159"/>
                    <a:pt x="70710" y="149159"/>
                    <a:pt x="65149" y="149159"/>
                  </a:cubicBezTo>
                  <a:lnTo>
                    <a:pt x="19648" y="149159"/>
                  </a:lnTo>
                  <a:close/>
                </a:path>
              </a:pathLst>
            </a:custGeom>
            <a:solidFill>
              <a:srgbClr val="000000"/>
            </a:solidFill>
            <a:ln w="25373" cap="flat">
              <a:no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C613D3E2-0CC3-8E4B-376C-81D80DBBE27C}"/>
                </a:ext>
              </a:extLst>
            </p:cNvPr>
            <p:cNvSpPr/>
            <p:nvPr>
              <p:custDataLst>
                <p:tags r:id="rId147"/>
              </p:custDataLst>
            </p:nvPr>
          </p:nvSpPr>
          <p:spPr>
            <a:xfrm>
              <a:off x="7327164" y="5261217"/>
              <a:ext cx="137009" cy="166507"/>
            </a:xfrm>
            <a:custGeom>
              <a:avLst/>
              <a:gdLst>
                <a:gd name="connsiteX0" fmla="*/ 50998 w 137009"/>
                <a:gd name="connsiteY0" fmla="*/ 23139 h 166507"/>
                <a:gd name="connsiteX1" fmla="*/ 54790 w 137009"/>
                <a:gd name="connsiteY1" fmla="*/ 6944 h 166507"/>
                <a:gd name="connsiteX2" fmla="*/ 47459 w 137009"/>
                <a:gd name="connsiteY2" fmla="*/ 112 h 166507"/>
                <a:gd name="connsiteX3" fmla="*/ 37348 w 137009"/>
                <a:gd name="connsiteY3" fmla="*/ 9221 h 166507"/>
                <a:gd name="connsiteX4" fmla="*/ 947 w 137009"/>
                <a:gd name="connsiteY4" fmla="*/ 155738 h 166507"/>
                <a:gd name="connsiteX5" fmla="*/ 188 w 137009"/>
                <a:gd name="connsiteY5" fmla="*/ 159787 h 166507"/>
                <a:gd name="connsiteX6" fmla="*/ 7266 w 137009"/>
                <a:gd name="connsiteY6" fmla="*/ 166619 h 166507"/>
                <a:gd name="connsiteX7" fmla="*/ 16114 w 137009"/>
                <a:gd name="connsiteY7" fmla="*/ 161305 h 166507"/>
                <a:gd name="connsiteX8" fmla="*/ 30017 w 137009"/>
                <a:gd name="connsiteY8" fmla="*/ 106899 h 166507"/>
                <a:gd name="connsiteX9" fmla="*/ 54537 w 137009"/>
                <a:gd name="connsiteY9" fmla="*/ 114744 h 166507"/>
                <a:gd name="connsiteX10" fmla="*/ 88158 w 137009"/>
                <a:gd name="connsiteY10" fmla="*/ 96271 h 166507"/>
                <a:gd name="connsiteX11" fmla="*/ 110908 w 137009"/>
                <a:gd name="connsiteY11" fmla="*/ 114744 h 166507"/>
                <a:gd name="connsiteX12" fmla="*/ 129614 w 137009"/>
                <a:gd name="connsiteY12" fmla="*/ 100826 h 166507"/>
                <a:gd name="connsiteX13" fmla="*/ 137198 w 137009"/>
                <a:gd name="connsiteY13" fmla="*/ 75774 h 166507"/>
                <a:gd name="connsiteX14" fmla="*/ 134165 w 137009"/>
                <a:gd name="connsiteY14" fmla="*/ 73243 h 166507"/>
                <a:gd name="connsiteX15" fmla="*/ 130626 w 137009"/>
                <a:gd name="connsiteY15" fmla="*/ 77798 h 166507"/>
                <a:gd name="connsiteX16" fmla="*/ 111414 w 137009"/>
                <a:gd name="connsiteY16" fmla="*/ 109177 h 166507"/>
                <a:gd name="connsiteX17" fmla="*/ 103830 w 137009"/>
                <a:gd name="connsiteY17" fmla="*/ 97536 h 166507"/>
                <a:gd name="connsiteX18" fmla="*/ 108886 w 137009"/>
                <a:gd name="connsiteY18" fmla="*/ 71219 h 166507"/>
                <a:gd name="connsiteX19" fmla="*/ 115964 w 137009"/>
                <a:gd name="connsiteY19" fmla="*/ 43889 h 166507"/>
                <a:gd name="connsiteX20" fmla="*/ 120261 w 137009"/>
                <a:gd name="connsiteY20" fmla="*/ 26682 h 166507"/>
                <a:gd name="connsiteX21" fmla="*/ 124053 w 137009"/>
                <a:gd name="connsiteY21" fmla="*/ 9727 h 166507"/>
                <a:gd name="connsiteX22" fmla="*/ 116722 w 137009"/>
                <a:gd name="connsiteY22" fmla="*/ 2895 h 166507"/>
                <a:gd name="connsiteX23" fmla="*/ 106864 w 137009"/>
                <a:gd name="connsiteY23" fmla="*/ 11752 h 166507"/>
                <a:gd name="connsiteX24" fmla="*/ 94983 w 137009"/>
                <a:gd name="connsiteY24" fmla="*/ 59072 h 166507"/>
                <a:gd name="connsiteX25" fmla="*/ 88410 w 137009"/>
                <a:gd name="connsiteY25" fmla="*/ 84884 h 166507"/>
                <a:gd name="connsiteX26" fmla="*/ 55548 w 137009"/>
                <a:gd name="connsiteY26" fmla="*/ 109177 h 166507"/>
                <a:gd name="connsiteX27" fmla="*/ 36842 w 137009"/>
                <a:gd name="connsiteY27" fmla="*/ 87161 h 166507"/>
                <a:gd name="connsiteX28" fmla="*/ 40381 w 137009"/>
                <a:gd name="connsiteY28" fmla="*/ 65652 h 166507"/>
                <a:gd name="connsiteX29" fmla="*/ 50998 w 137009"/>
                <a:gd name="connsiteY29" fmla="*/ 23139 h 166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009" h="166507">
                  <a:moveTo>
                    <a:pt x="50998" y="23139"/>
                  </a:moveTo>
                  <a:cubicBezTo>
                    <a:pt x="52262" y="17825"/>
                    <a:pt x="54790" y="8209"/>
                    <a:pt x="54790" y="6944"/>
                  </a:cubicBezTo>
                  <a:cubicBezTo>
                    <a:pt x="54790" y="2642"/>
                    <a:pt x="51757" y="112"/>
                    <a:pt x="47459" y="112"/>
                  </a:cubicBezTo>
                  <a:cubicBezTo>
                    <a:pt x="46701" y="112"/>
                    <a:pt x="39623" y="365"/>
                    <a:pt x="37348" y="9221"/>
                  </a:cubicBezTo>
                  <a:lnTo>
                    <a:pt x="947" y="155738"/>
                  </a:lnTo>
                  <a:cubicBezTo>
                    <a:pt x="188" y="158775"/>
                    <a:pt x="188" y="159281"/>
                    <a:pt x="188" y="159787"/>
                  </a:cubicBezTo>
                  <a:cubicBezTo>
                    <a:pt x="188" y="163583"/>
                    <a:pt x="2969" y="166619"/>
                    <a:pt x="7266" y="166619"/>
                  </a:cubicBezTo>
                  <a:cubicBezTo>
                    <a:pt x="12575" y="166619"/>
                    <a:pt x="15608" y="162064"/>
                    <a:pt x="16114" y="161305"/>
                  </a:cubicBezTo>
                  <a:cubicBezTo>
                    <a:pt x="17125" y="159028"/>
                    <a:pt x="20411" y="145869"/>
                    <a:pt x="30017" y="106899"/>
                  </a:cubicBezTo>
                  <a:cubicBezTo>
                    <a:pt x="38106" y="113731"/>
                    <a:pt x="49482" y="114744"/>
                    <a:pt x="54537" y="114744"/>
                  </a:cubicBezTo>
                  <a:cubicBezTo>
                    <a:pt x="72232" y="114744"/>
                    <a:pt x="82091" y="103356"/>
                    <a:pt x="88158" y="96271"/>
                  </a:cubicBezTo>
                  <a:cubicBezTo>
                    <a:pt x="90433" y="107658"/>
                    <a:pt x="99786" y="114744"/>
                    <a:pt x="110908" y="114744"/>
                  </a:cubicBezTo>
                  <a:cubicBezTo>
                    <a:pt x="119756" y="114744"/>
                    <a:pt x="125570" y="108923"/>
                    <a:pt x="129614" y="100826"/>
                  </a:cubicBezTo>
                  <a:cubicBezTo>
                    <a:pt x="133912" y="91716"/>
                    <a:pt x="137198" y="76280"/>
                    <a:pt x="137198" y="75774"/>
                  </a:cubicBezTo>
                  <a:cubicBezTo>
                    <a:pt x="137198" y="73243"/>
                    <a:pt x="134923" y="73243"/>
                    <a:pt x="134165" y="73243"/>
                  </a:cubicBezTo>
                  <a:cubicBezTo>
                    <a:pt x="131637" y="73243"/>
                    <a:pt x="131384" y="74256"/>
                    <a:pt x="130626" y="77798"/>
                  </a:cubicBezTo>
                  <a:cubicBezTo>
                    <a:pt x="126328" y="94247"/>
                    <a:pt x="121778" y="109177"/>
                    <a:pt x="111414" y="109177"/>
                  </a:cubicBezTo>
                  <a:cubicBezTo>
                    <a:pt x="104589" y="109177"/>
                    <a:pt x="103830" y="102597"/>
                    <a:pt x="103830" y="97536"/>
                  </a:cubicBezTo>
                  <a:cubicBezTo>
                    <a:pt x="103830" y="91969"/>
                    <a:pt x="106864" y="80076"/>
                    <a:pt x="108886" y="71219"/>
                  </a:cubicBezTo>
                  <a:lnTo>
                    <a:pt x="115964" y="43889"/>
                  </a:lnTo>
                  <a:cubicBezTo>
                    <a:pt x="116722" y="40094"/>
                    <a:pt x="119250" y="30478"/>
                    <a:pt x="120261" y="26682"/>
                  </a:cubicBezTo>
                  <a:cubicBezTo>
                    <a:pt x="121525" y="20862"/>
                    <a:pt x="124053" y="11246"/>
                    <a:pt x="124053" y="9727"/>
                  </a:cubicBezTo>
                  <a:cubicBezTo>
                    <a:pt x="124053" y="5173"/>
                    <a:pt x="120514" y="2895"/>
                    <a:pt x="116722" y="2895"/>
                  </a:cubicBezTo>
                  <a:cubicBezTo>
                    <a:pt x="115458" y="2895"/>
                    <a:pt x="108886" y="3148"/>
                    <a:pt x="106864" y="11752"/>
                  </a:cubicBezTo>
                  <a:lnTo>
                    <a:pt x="94983" y="59072"/>
                  </a:lnTo>
                  <a:cubicBezTo>
                    <a:pt x="91949" y="71725"/>
                    <a:pt x="89169" y="82353"/>
                    <a:pt x="88410" y="84884"/>
                  </a:cubicBezTo>
                  <a:cubicBezTo>
                    <a:pt x="88158" y="86149"/>
                    <a:pt x="76024" y="109177"/>
                    <a:pt x="55548" y="109177"/>
                  </a:cubicBezTo>
                  <a:cubicBezTo>
                    <a:pt x="42909" y="109177"/>
                    <a:pt x="36842" y="100826"/>
                    <a:pt x="36842" y="87161"/>
                  </a:cubicBezTo>
                  <a:cubicBezTo>
                    <a:pt x="36842" y="79823"/>
                    <a:pt x="38612" y="72737"/>
                    <a:pt x="40381" y="65652"/>
                  </a:cubicBezTo>
                  <a:lnTo>
                    <a:pt x="50998" y="23139"/>
                  </a:lnTo>
                  <a:close/>
                </a:path>
              </a:pathLst>
            </a:custGeom>
            <a:solidFill>
              <a:srgbClr val="000000"/>
            </a:solidFill>
            <a:ln w="25373"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D562ADEC-0FBE-8926-BB62-D8FD166A2CDA}"/>
                </a:ext>
              </a:extLst>
            </p:cNvPr>
            <p:cNvSpPr/>
            <p:nvPr>
              <p:custDataLst>
                <p:tags r:id="rId148"/>
              </p:custDataLst>
            </p:nvPr>
          </p:nvSpPr>
          <p:spPr>
            <a:xfrm>
              <a:off x="8519293" y="4867473"/>
              <a:ext cx="978851" cy="153044"/>
            </a:xfrm>
            <a:custGeom>
              <a:avLst/>
              <a:gdLst>
                <a:gd name="connsiteX0" fmla="*/ 978852 w 978851"/>
                <a:gd name="connsiteY0" fmla="*/ 0 h 153044"/>
                <a:gd name="connsiteX1" fmla="*/ 0 w 978851"/>
                <a:gd name="connsiteY1" fmla="*/ 25301 h 153044"/>
              </a:gdLst>
              <a:ahLst/>
              <a:cxnLst>
                <a:cxn ang="0">
                  <a:pos x="connsiteX0" y="connsiteY0"/>
                </a:cxn>
                <a:cxn ang="0">
                  <a:pos x="connsiteX1" y="connsiteY1"/>
                </a:cxn>
              </a:cxnLst>
              <a:rect l="l" t="t" r="r" b="b"/>
              <a:pathLst>
                <a:path w="978851" h="153044">
                  <a:moveTo>
                    <a:pt x="978852" y="0"/>
                  </a:moveTo>
                  <a:cubicBezTo>
                    <a:pt x="633521" y="199629"/>
                    <a:pt x="301587" y="199629"/>
                    <a:pt x="0" y="25301"/>
                  </a:cubicBezTo>
                </a:path>
              </a:pathLst>
            </a:custGeom>
            <a:noFill/>
            <a:ln w="10111" cap="flat">
              <a:solidFill>
                <a:srgbClr val="000000"/>
              </a:solid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466802A7-8003-9FFD-2639-AC5DB155EFFD}"/>
                </a:ext>
              </a:extLst>
            </p:cNvPr>
            <p:cNvSpPr/>
            <p:nvPr>
              <p:custDataLst>
                <p:tags r:id="rId149"/>
              </p:custDataLst>
            </p:nvPr>
          </p:nvSpPr>
          <p:spPr>
            <a:xfrm>
              <a:off x="8475478" y="4867472"/>
              <a:ext cx="90293" cy="75604"/>
            </a:xfrm>
            <a:custGeom>
              <a:avLst/>
              <a:gdLst>
                <a:gd name="connsiteX0" fmla="*/ 0 w 90293"/>
                <a:gd name="connsiteY0" fmla="*/ 0 h 75604"/>
                <a:gd name="connsiteX1" fmla="*/ 49855 w 90293"/>
                <a:gd name="connsiteY1" fmla="*/ 75604 h 75604"/>
                <a:gd name="connsiteX2" fmla="*/ 43808 w 90293"/>
                <a:gd name="connsiteY2" fmla="*/ 25301 h 75604"/>
                <a:gd name="connsiteX3" fmla="*/ 90293 w 90293"/>
                <a:gd name="connsiteY3" fmla="*/ 5457 h 75604"/>
              </a:gdLst>
              <a:ahLst/>
              <a:cxnLst>
                <a:cxn ang="0">
                  <a:pos x="connsiteX0" y="connsiteY0"/>
                </a:cxn>
                <a:cxn ang="0">
                  <a:pos x="connsiteX1" y="connsiteY1"/>
                </a:cxn>
                <a:cxn ang="0">
                  <a:pos x="connsiteX2" y="connsiteY2"/>
                </a:cxn>
                <a:cxn ang="0">
                  <a:pos x="connsiteX3" y="connsiteY3"/>
                </a:cxn>
              </a:cxnLst>
              <a:rect l="l" t="t" r="r" b="b"/>
              <a:pathLst>
                <a:path w="90293" h="75604">
                  <a:moveTo>
                    <a:pt x="0" y="0"/>
                  </a:moveTo>
                  <a:lnTo>
                    <a:pt x="49855" y="75604"/>
                  </a:lnTo>
                  <a:lnTo>
                    <a:pt x="43808" y="25301"/>
                  </a:lnTo>
                  <a:lnTo>
                    <a:pt x="90293" y="5457"/>
                  </a:lnTo>
                </a:path>
              </a:pathLst>
            </a:custGeom>
            <a:solidFill>
              <a:srgbClr val="000000"/>
            </a:solidFill>
            <a:ln w="25373"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3592C794-2693-8828-C3FC-B24C629B5433}"/>
                </a:ext>
              </a:extLst>
            </p:cNvPr>
            <p:cNvSpPr/>
            <p:nvPr>
              <p:custDataLst>
                <p:tags r:id="rId150"/>
              </p:custDataLst>
            </p:nvPr>
          </p:nvSpPr>
          <p:spPr>
            <a:xfrm>
              <a:off x="8858094" y="5204534"/>
              <a:ext cx="104905" cy="174099"/>
            </a:xfrm>
            <a:custGeom>
              <a:avLst/>
              <a:gdLst>
                <a:gd name="connsiteX0" fmla="*/ 62939 w 104905"/>
                <a:gd name="connsiteY0" fmla="*/ 79570 h 174099"/>
                <a:gd name="connsiteX1" fmla="*/ 98329 w 104905"/>
                <a:gd name="connsiteY1" fmla="*/ 35033 h 174099"/>
                <a:gd name="connsiteX2" fmla="*/ 51817 w 104905"/>
                <a:gd name="connsiteY2" fmla="*/ 112 h 174099"/>
                <a:gd name="connsiteX3" fmla="*/ 7074 w 104905"/>
                <a:gd name="connsiteY3" fmla="*/ 34526 h 174099"/>
                <a:gd name="connsiteX4" fmla="*/ 19966 w 104905"/>
                <a:gd name="connsiteY4" fmla="*/ 47685 h 174099"/>
                <a:gd name="connsiteX5" fmla="*/ 32858 w 104905"/>
                <a:gd name="connsiteY5" fmla="*/ 34780 h 174099"/>
                <a:gd name="connsiteX6" fmla="*/ 17185 w 104905"/>
                <a:gd name="connsiteY6" fmla="*/ 22127 h 174099"/>
                <a:gd name="connsiteX7" fmla="*/ 50806 w 104905"/>
                <a:gd name="connsiteY7" fmla="*/ 6438 h 174099"/>
                <a:gd name="connsiteX8" fmla="*/ 75073 w 104905"/>
                <a:gd name="connsiteY8" fmla="*/ 34780 h 174099"/>
                <a:gd name="connsiteX9" fmla="*/ 67995 w 104905"/>
                <a:gd name="connsiteY9" fmla="*/ 63627 h 174099"/>
                <a:gd name="connsiteX10" fmla="*/ 45497 w 104905"/>
                <a:gd name="connsiteY10" fmla="*/ 76786 h 174099"/>
                <a:gd name="connsiteX11" fmla="*/ 35639 w 104905"/>
                <a:gd name="connsiteY11" fmla="*/ 77545 h 174099"/>
                <a:gd name="connsiteX12" fmla="*/ 31847 w 104905"/>
                <a:gd name="connsiteY12" fmla="*/ 80582 h 174099"/>
                <a:gd name="connsiteX13" fmla="*/ 37914 w 104905"/>
                <a:gd name="connsiteY13" fmla="*/ 83365 h 174099"/>
                <a:gd name="connsiteX14" fmla="*/ 49036 w 104905"/>
                <a:gd name="connsiteY14" fmla="*/ 83365 h 174099"/>
                <a:gd name="connsiteX15" fmla="*/ 79118 w 104905"/>
                <a:gd name="connsiteY15" fmla="*/ 125372 h 174099"/>
                <a:gd name="connsiteX16" fmla="*/ 50553 w 104905"/>
                <a:gd name="connsiteY16" fmla="*/ 167125 h 174099"/>
                <a:gd name="connsiteX17" fmla="*/ 11877 w 104905"/>
                <a:gd name="connsiteY17" fmla="*/ 147893 h 174099"/>
                <a:gd name="connsiteX18" fmla="*/ 28561 w 104905"/>
                <a:gd name="connsiteY18" fmla="*/ 133976 h 174099"/>
                <a:gd name="connsiteX19" fmla="*/ 14405 w 104905"/>
                <a:gd name="connsiteY19" fmla="*/ 119805 h 174099"/>
                <a:gd name="connsiteX20" fmla="*/ 249 w 104905"/>
                <a:gd name="connsiteY20" fmla="*/ 134482 h 174099"/>
                <a:gd name="connsiteX21" fmla="*/ 51311 w 104905"/>
                <a:gd name="connsiteY21" fmla="*/ 174211 h 174099"/>
                <a:gd name="connsiteX22" fmla="*/ 105154 w 104905"/>
                <a:gd name="connsiteY22" fmla="*/ 125372 h 174099"/>
                <a:gd name="connsiteX23" fmla="*/ 62939 w 104905"/>
                <a:gd name="connsiteY23" fmla="*/ 79570 h 17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4905" h="174099">
                  <a:moveTo>
                    <a:pt x="62939" y="79570"/>
                  </a:moveTo>
                  <a:cubicBezTo>
                    <a:pt x="83668" y="72737"/>
                    <a:pt x="98329" y="55024"/>
                    <a:pt x="98329" y="35033"/>
                  </a:cubicBezTo>
                  <a:cubicBezTo>
                    <a:pt x="98329" y="14282"/>
                    <a:pt x="76084" y="112"/>
                    <a:pt x="51817" y="112"/>
                  </a:cubicBezTo>
                  <a:cubicBezTo>
                    <a:pt x="26285" y="112"/>
                    <a:pt x="7074" y="15295"/>
                    <a:pt x="7074" y="34526"/>
                  </a:cubicBezTo>
                  <a:cubicBezTo>
                    <a:pt x="7074" y="42877"/>
                    <a:pt x="12635" y="47685"/>
                    <a:pt x="19966" y="47685"/>
                  </a:cubicBezTo>
                  <a:cubicBezTo>
                    <a:pt x="27802" y="47685"/>
                    <a:pt x="32858" y="42118"/>
                    <a:pt x="32858" y="34780"/>
                  </a:cubicBezTo>
                  <a:cubicBezTo>
                    <a:pt x="32858" y="22127"/>
                    <a:pt x="20977" y="22127"/>
                    <a:pt x="17185" y="22127"/>
                  </a:cubicBezTo>
                  <a:cubicBezTo>
                    <a:pt x="25022" y="9727"/>
                    <a:pt x="41705" y="6438"/>
                    <a:pt x="50806" y="6438"/>
                  </a:cubicBezTo>
                  <a:cubicBezTo>
                    <a:pt x="61170" y="6438"/>
                    <a:pt x="75073" y="12005"/>
                    <a:pt x="75073" y="34780"/>
                  </a:cubicBezTo>
                  <a:cubicBezTo>
                    <a:pt x="75073" y="37816"/>
                    <a:pt x="74567" y="52493"/>
                    <a:pt x="67995" y="63627"/>
                  </a:cubicBezTo>
                  <a:cubicBezTo>
                    <a:pt x="60411" y="75774"/>
                    <a:pt x="51817" y="76533"/>
                    <a:pt x="45497" y="76786"/>
                  </a:cubicBezTo>
                  <a:cubicBezTo>
                    <a:pt x="43475" y="77039"/>
                    <a:pt x="37408" y="77545"/>
                    <a:pt x="35639" y="77545"/>
                  </a:cubicBezTo>
                  <a:cubicBezTo>
                    <a:pt x="33616" y="77798"/>
                    <a:pt x="31847" y="78051"/>
                    <a:pt x="31847" y="80582"/>
                  </a:cubicBezTo>
                  <a:cubicBezTo>
                    <a:pt x="31847" y="83365"/>
                    <a:pt x="33616" y="83365"/>
                    <a:pt x="37914" y="83365"/>
                  </a:cubicBezTo>
                  <a:lnTo>
                    <a:pt x="49036" y="83365"/>
                  </a:lnTo>
                  <a:cubicBezTo>
                    <a:pt x="69765" y="83365"/>
                    <a:pt x="79118" y="100573"/>
                    <a:pt x="79118" y="125372"/>
                  </a:cubicBezTo>
                  <a:cubicBezTo>
                    <a:pt x="79118" y="159787"/>
                    <a:pt x="61675" y="167125"/>
                    <a:pt x="50553" y="167125"/>
                  </a:cubicBezTo>
                  <a:cubicBezTo>
                    <a:pt x="39683" y="167125"/>
                    <a:pt x="20724" y="162823"/>
                    <a:pt x="11877" y="147893"/>
                  </a:cubicBezTo>
                  <a:cubicBezTo>
                    <a:pt x="20724" y="149159"/>
                    <a:pt x="28561" y="143591"/>
                    <a:pt x="28561" y="133976"/>
                  </a:cubicBezTo>
                  <a:cubicBezTo>
                    <a:pt x="28561" y="124866"/>
                    <a:pt x="21735" y="119805"/>
                    <a:pt x="14405" y="119805"/>
                  </a:cubicBezTo>
                  <a:cubicBezTo>
                    <a:pt x="8338" y="119805"/>
                    <a:pt x="249" y="123347"/>
                    <a:pt x="249" y="134482"/>
                  </a:cubicBezTo>
                  <a:cubicBezTo>
                    <a:pt x="249" y="157509"/>
                    <a:pt x="23758" y="174211"/>
                    <a:pt x="51311" y="174211"/>
                  </a:cubicBezTo>
                  <a:cubicBezTo>
                    <a:pt x="82151" y="174211"/>
                    <a:pt x="105154" y="151183"/>
                    <a:pt x="105154" y="125372"/>
                  </a:cubicBezTo>
                  <a:cubicBezTo>
                    <a:pt x="105154" y="104622"/>
                    <a:pt x="89229" y="84884"/>
                    <a:pt x="62939" y="79570"/>
                  </a:cubicBezTo>
                  <a:close/>
                </a:path>
              </a:pathLst>
            </a:custGeom>
            <a:solidFill>
              <a:srgbClr val="000000"/>
            </a:solidFill>
            <a:ln w="25373"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240C4AD0-A92C-7DC3-0DD6-BA5AE66FDDCE}"/>
                </a:ext>
              </a:extLst>
            </p:cNvPr>
            <p:cNvSpPr/>
            <p:nvPr>
              <p:custDataLst>
                <p:tags r:id="rId151"/>
              </p:custDataLst>
            </p:nvPr>
          </p:nvSpPr>
          <p:spPr>
            <a:xfrm>
              <a:off x="8981453" y="5261217"/>
              <a:ext cx="137009" cy="166507"/>
            </a:xfrm>
            <a:custGeom>
              <a:avLst/>
              <a:gdLst>
                <a:gd name="connsiteX0" fmla="*/ 51063 w 137009"/>
                <a:gd name="connsiteY0" fmla="*/ 23139 h 166507"/>
                <a:gd name="connsiteX1" fmla="*/ 54855 w 137009"/>
                <a:gd name="connsiteY1" fmla="*/ 6944 h 166507"/>
                <a:gd name="connsiteX2" fmla="*/ 47524 w 137009"/>
                <a:gd name="connsiteY2" fmla="*/ 112 h 166507"/>
                <a:gd name="connsiteX3" fmla="*/ 37413 w 137009"/>
                <a:gd name="connsiteY3" fmla="*/ 9221 h 166507"/>
                <a:gd name="connsiteX4" fmla="*/ 1012 w 137009"/>
                <a:gd name="connsiteY4" fmla="*/ 155738 h 166507"/>
                <a:gd name="connsiteX5" fmla="*/ 254 w 137009"/>
                <a:gd name="connsiteY5" fmla="*/ 159787 h 166507"/>
                <a:gd name="connsiteX6" fmla="*/ 7332 w 137009"/>
                <a:gd name="connsiteY6" fmla="*/ 166619 h 166507"/>
                <a:gd name="connsiteX7" fmla="*/ 16179 w 137009"/>
                <a:gd name="connsiteY7" fmla="*/ 161305 h 166507"/>
                <a:gd name="connsiteX8" fmla="*/ 30082 w 137009"/>
                <a:gd name="connsiteY8" fmla="*/ 106899 h 166507"/>
                <a:gd name="connsiteX9" fmla="*/ 54602 w 137009"/>
                <a:gd name="connsiteY9" fmla="*/ 114744 h 166507"/>
                <a:gd name="connsiteX10" fmla="*/ 88223 w 137009"/>
                <a:gd name="connsiteY10" fmla="*/ 96271 h 166507"/>
                <a:gd name="connsiteX11" fmla="*/ 110974 w 137009"/>
                <a:gd name="connsiteY11" fmla="*/ 114744 h 166507"/>
                <a:gd name="connsiteX12" fmla="*/ 129680 w 137009"/>
                <a:gd name="connsiteY12" fmla="*/ 100826 h 166507"/>
                <a:gd name="connsiteX13" fmla="*/ 137263 w 137009"/>
                <a:gd name="connsiteY13" fmla="*/ 75774 h 166507"/>
                <a:gd name="connsiteX14" fmla="*/ 134230 w 137009"/>
                <a:gd name="connsiteY14" fmla="*/ 73243 h 166507"/>
                <a:gd name="connsiteX15" fmla="*/ 130691 w 137009"/>
                <a:gd name="connsiteY15" fmla="*/ 77798 h 166507"/>
                <a:gd name="connsiteX16" fmla="*/ 111479 w 137009"/>
                <a:gd name="connsiteY16" fmla="*/ 109177 h 166507"/>
                <a:gd name="connsiteX17" fmla="*/ 103896 w 137009"/>
                <a:gd name="connsiteY17" fmla="*/ 97536 h 166507"/>
                <a:gd name="connsiteX18" fmla="*/ 108951 w 137009"/>
                <a:gd name="connsiteY18" fmla="*/ 71219 h 166507"/>
                <a:gd name="connsiteX19" fmla="*/ 116029 w 137009"/>
                <a:gd name="connsiteY19" fmla="*/ 43889 h 166507"/>
                <a:gd name="connsiteX20" fmla="*/ 120327 w 137009"/>
                <a:gd name="connsiteY20" fmla="*/ 26682 h 166507"/>
                <a:gd name="connsiteX21" fmla="*/ 124118 w 137009"/>
                <a:gd name="connsiteY21" fmla="*/ 9727 h 166507"/>
                <a:gd name="connsiteX22" fmla="*/ 116788 w 137009"/>
                <a:gd name="connsiteY22" fmla="*/ 2895 h 166507"/>
                <a:gd name="connsiteX23" fmla="*/ 106929 w 137009"/>
                <a:gd name="connsiteY23" fmla="*/ 11752 h 166507"/>
                <a:gd name="connsiteX24" fmla="*/ 95048 w 137009"/>
                <a:gd name="connsiteY24" fmla="*/ 59072 h 166507"/>
                <a:gd name="connsiteX25" fmla="*/ 88476 w 137009"/>
                <a:gd name="connsiteY25" fmla="*/ 84884 h 166507"/>
                <a:gd name="connsiteX26" fmla="*/ 55614 w 137009"/>
                <a:gd name="connsiteY26" fmla="*/ 109177 h 166507"/>
                <a:gd name="connsiteX27" fmla="*/ 36907 w 137009"/>
                <a:gd name="connsiteY27" fmla="*/ 87161 h 166507"/>
                <a:gd name="connsiteX28" fmla="*/ 40446 w 137009"/>
                <a:gd name="connsiteY28" fmla="*/ 65652 h 166507"/>
                <a:gd name="connsiteX29" fmla="*/ 51063 w 137009"/>
                <a:gd name="connsiteY29" fmla="*/ 23139 h 166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009" h="166507">
                  <a:moveTo>
                    <a:pt x="51063" y="23139"/>
                  </a:moveTo>
                  <a:cubicBezTo>
                    <a:pt x="52327" y="17825"/>
                    <a:pt x="54855" y="8209"/>
                    <a:pt x="54855" y="6944"/>
                  </a:cubicBezTo>
                  <a:cubicBezTo>
                    <a:pt x="54855" y="2642"/>
                    <a:pt x="51822" y="112"/>
                    <a:pt x="47524" y="112"/>
                  </a:cubicBezTo>
                  <a:cubicBezTo>
                    <a:pt x="46766" y="112"/>
                    <a:pt x="39688" y="365"/>
                    <a:pt x="37413" y="9221"/>
                  </a:cubicBezTo>
                  <a:lnTo>
                    <a:pt x="1012" y="155738"/>
                  </a:lnTo>
                  <a:cubicBezTo>
                    <a:pt x="254" y="158775"/>
                    <a:pt x="254" y="159281"/>
                    <a:pt x="254" y="159787"/>
                  </a:cubicBezTo>
                  <a:cubicBezTo>
                    <a:pt x="254" y="163583"/>
                    <a:pt x="3034" y="166619"/>
                    <a:pt x="7332" y="166619"/>
                  </a:cubicBezTo>
                  <a:cubicBezTo>
                    <a:pt x="12640" y="166619"/>
                    <a:pt x="15673" y="162064"/>
                    <a:pt x="16179" y="161305"/>
                  </a:cubicBezTo>
                  <a:cubicBezTo>
                    <a:pt x="17190" y="159028"/>
                    <a:pt x="20476" y="145869"/>
                    <a:pt x="30082" y="106899"/>
                  </a:cubicBezTo>
                  <a:cubicBezTo>
                    <a:pt x="38171" y="113731"/>
                    <a:pt x="49547" y="114744"/>
                    <a:pt x="54602" y="114744"/>
                  </a:cubicBezTo>
                  <a:cubicBezTo>
                    <a:pt x="72297" y="114744"/>
                    <a:pt x="82156" y="103356"/>
                    <a:pt x="88223" y="96271"/>
                  </a:cubicBezTo>
                  <a:cubicBezTo>
                    <a:pt x="90498" y="107658"/>
                    <a:pt x="99851" y="114744"/>
                    <a:pt x="110974" y="114744"/>
                  </a:cubicBezTo>
                  <a:cubicBezTo>
                    <a:pt x="119821" y="114744"/>
                    <a:pt x="125635" y="108923"/>
                    <a:pt x="129680" y="100826"/>
                  </a:cubicBezTo>
                  <a:cubicBezTo>
                    <a:pt x="133977" y="91716"/>
                    <a:pt x="137263" y="76280"/>
                    <a:pt x="137263" y="75774"/>
                  </a:cubicBezTo>
                  <a:cubicBezTo>
                    <a:pt x="137263" y="73243"/>
                    <a:pt x="134988" y="73243"/>
                    <a:pt x="134230" y="73243"/>
                  </a:cubicBezTo>
                  <a:cubicBezTo>
                    <a:pt x="131702" y="73243"/>
                    <a:pt x="131449" y="74256"/>
                    <a:pt x="130691" y="77798"/>
                  </a:cubicBezTo>
                  <a:cubicBezTo>
                    <a:pt x="126393" y="94247"/>
                    <a:pt x="121843" y="109177"/>
                    <a:pt x="111479" y="109177"/>
                  </a:cubicBezTo>
                  <a:cubicBezTo>
                    <a:pt x="104654" y="109177"/>
                    <a:pt x="103896" y="102597"/>
                    <a:pt x="103896" y="97536"/>
                  </a:cubicBezTo>
                  <a:cubicBezTo>
                    <a:pt x="103896" y="91969"/>
                    <a:pt x="106929" y="80076"/>
                    <a:pt x="108951" y="71219"/>
                  </a:cubicBezTo>
                  <a:lnTo>
                    <a:pt x="116029" y="43889"/>
                  </a:lnTo>
                  <a:cubicBezTo>
                    <a:pt x="116788" y="40094"/>
                    <a:pt x="119315" y="30478"/>
                    <a:pt x="120327" y="26682"/>
                  </a:cubicBezTo>
                  <a:cubicBezTo>
                    <a:pt x="121590" y="20862"/>
                    <a:pt x="124118" y="11246"/>
                    <a:pt x="124118" y="9727"/>
                  </a:cubicBezTo>
                  <a:cubicBezTo>
                    <a:pt x="124118" y="5173"/>
                    <a:pt x="120579" y="2895"/>
                    <a:pt x="116788" y="2895"/>
                  </a:cubicBezTo>
                  <a:cubicBezTo>
                    <a:pt x="115524" y="2895"/>
                    <a:pt x="108951" y="3148"/>
                    <a:pt x="106929" y="11752"/>
                  </a:cubicBezTo>
                  <a:lnTo>
                    <a:pt x="95048" y="59072"/>
                  </a:lnTo>
                  <a:cubicBezTo>
                    <a:pt x="92015" y="71725"/>
                    <a:pt x="89234" y="82353"/>
                    <a:pt x="88476" y="84884"/>
                  </a:cubicBezTo>
                  <a:cubicBezTo>
                    <a:pt x="88223" y="86149"/>
                    <a:pt x="76089" y="109177"/>
                    <a:pt x="55614" y="109177"/>
                  </a:cubicBezTo>
                  <a:cubicBezTo>
                    <a:pt x="42974" y="109177"/>
                    <a:pt x="36907" y="100826"/>
                    <a:pt x="36907" y="87161"/>
                  </a:cubicBezTo>
                  <a:cubicBezTo>
                    <a:pt x="36907" y="79823"/>
                    <a:pt x="38677" y="72737"/>
                    <a:pt x="40446" y="65652"/>
                  </a:cubicBezTo>
                  <a:lnTo>
                    <a:pt x="51063" y="23139"/>
                  </a:lnTo>
                  <a:close/>
                </a:path>
              </a:pathLst>
            </a:custGeom>
            <a:solidFill>
              <a:srgbClr val="000000"/>
            </a:solidFill>
            <a:ln w="25373"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C94BE5EF-A31B-2556-8AE5-83577537CF87}"/>
                </a:ext>
              </a:extLst>
            </p:cNvPr>
            <p:cNvSpPr/>
            <p:nvPr>
              <p:custDataLst>
                <p:tags r:id="rId152"/>
              </p:custDataLst>
            </p:nvPr>
          </p:nvSpPr>
          <p:spPr>
            <a:xfrm>
              <a:off x="10173608" y="4867473"/>
              <a:ext cx="978851" cy="153044"/>
            </a:xfrm>
            <a:custGeom>
              <a:avLst/>
              <a:gdLst>
                <a:gd name="connsiteX0" fmla="*/ 978852 w 978851"/>
                <a:gd name="connsiteY0" fmla="*/ 0 h 153044"/>
                <a:gd name="connsiteX1" fmla="*/ 0 w 978851"/>
                <a:gd name="connsiteY1" fmla="*/ 25301 h 153044"/>
              </a:gdLst>
              <a:ahLst/>
              <a:cxnLst>
                <a:cxn ang="0">
                  <a:pos x="connsiteX0" y="connsiteY0"/>
                </a:cxn>
                <a:cxn ang="0">
                  <a:pos x="connsiteX1" y="connsiteY1"/>
                </a:cxn>
              </a:cxnLst>
              <a:rect l="l" t="t" r="r" b="b"/>
              <a:pathLst>
                <a:path w="978851" h="153044">
                  <a:moveTo>
                    <a:pt x="978852" y="0"/>
                  </a:moveTo>
                  <a:cubicBezTo>
                    <a:pt x="633445" y="199629"/>
                    <a:pt x="301587" y="199629"/>
                    <a:pt x="0" y="25301"/>
                  </a:cubicBezTo>
                </a:path>
              </a:pathLst>
            </a:custGeom>
            <a:noFill/>
            <a:ln w="10111" cap="flat">
              <a:solidFill>
                <a:srgbClr val="000000"/>
              </a:solid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1DFD0FE9-A809-DC7C-AA39-1A03B19FE692}"/>
                </a:ext>
              </a:extLst>
            </p:cNvPr>
            <p:cNvSpPr/>
            <p:nvPr>
              <p:custDataLst>
                <p:tags r:id="rId153"/>
              </p:custDataLst>
            </p:nvPr>
          </p:nvSpPr>
          <p:spPr>
            <a:xfrm>
              <a:off x="10129804" y="4867472"/>
              <a:ext cx="90293" cy="75604"/>
            </a:xfrm>
            <a:custGeom>
              <a:avLst/>
              <a:gdLst>
                <a:gd name="connsiteX0" fmla="*/ 0 w 90293"/>
                <a:gd name="connsiteY0" fmla="*/ 0 h 75604"/>
                <a:gd name="connsiteX1" fmla="*/ 49855 w 90293"/>
                <a:gd name="connsiteY1" fmla="*/ 75604 h 75604"/>
                <a:gd name="connsiteX2" fmla="*/ 43809 w 90293"/>
                <a:gd name="connsiteY2" fmla="*/ 25301 h 75604"/>
                <a:gd name="connsiteX3" fmla="*/ 90293 w 90293"/>
                <a:gd name="connsiteY3" fmla="*/ 5457 h 75604"/>
              </a:gdLst>
              <a:ahLst/>
              <a:cxnLst>
                <a:cxn ang="0">
                  <a:pos x="connsiteX0" y="connsiteY0"/>
                </a:cxn>
                <a:cxn ang="0">
                  <a:pos x="connsiteX1" y="connsiteY1"/>
                </a:cxn>
                <a:cxn ang="0">
                  <a:pos x="connsiteX2" y="connsiteY2"/>
                </a:cxn>
                <a:cxn ang="0">
                  <a:pos x="connsiteX3" y="connsiteY3"/>
                </a:cxn>
              </a:cxnLst>
              <a:rect l="l" t="t" r="r" b="b"/>
              <a:pathLst>
                <a:path w="90293" h="75604">
                  <a:moveTo>
                    <a:pt x="0" y="0"/>
                  </a:moveTo>
                  <a:lnTo>
                    <a:pt x="49855" y="75604"/>
                  </a:lnTo>
                  <a:lnTo>
                    <a:pt x="43809" y="25301"/>
                  </a:lnTo>
                  <a:lnTo>
                    <a:pt x="90293" y="5457"/>
                  </a:lnTo>
                </a:path>
              </a:pathLst>
            </a:custGeom>
            <a:solidFill>
              <a:srgbClr val="000000"/>
            </a:solidFill>
            <a:ln w="25373"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B4FF74E6-980C-A767-EC0D-4CA023A4FAA3}"/>
                </a:ext>
              </a:extLst>
            </p:cNvPr>
            <p:cNvSpPr/>
            <p:nvPr>
              <p:custDataLst>
                <p:tags r:id="rId154"/>
              </p:custDataLst>
            </p:nvPr>
          </p:nvSpPr>
          <p:spPr>
            <a:xfrm>
              <a:off x="10163015" y="5520310"/>
              <a:ext cx="58646" cy="253051"/>
            </a:xfrm>
            <a:custGeom>
              <a:avLst/>
              <a:gdLst>
                <a:gd name="connsiteX0" fmla="*/ 58946 w 58646"/>
                <a:gd name="connsiteY0" fmla="*/ 250645 h 253051"/>
                <a:gd name="connsiteX1" fmla="*/ 54648 w 58646"/>
                <a:gd name="connsiteY1" fmla="*/ 245078 h 253051"/>
                <a:gd name="connsiteX2" fmla="*/ 14961 w 58646"/>
                <a:gd name="connsiteY2" fmla="*/ 126650 h 253051"/>
                <a:gd name="connsiteX3" fmla="*/ 55659 w 58646"/>
                <a:gd name="connsiteY3" fmla="*/ 6957 h 253051"/>
                <a:gd name="connsiteX4" fmla="*/ 58946 w 58646"/>
                <a:gd name="connsiteY4" fmla="*/ 2655 h 253051"/>
                <a:gd name="connsiteX5" fmla="*/ 56418 w 58646"/>
                <a:gd name="connsiteY5" fmla="*/ 125 h 253051"/>
                <a:gd name="connsiteX6" fmla="*/ 16225 w 58646"/>
                <a:gd name="connsiteY6" fmla="*/ 49470 h 253051"/>
                <a:gd name="connsiteX7" fmla="*/ 299 w 58646"/>
                <a:gd name="connsiteY7" fmla="*/ 126650 h 253051"/>
                <a:gd name="connsiteX8" fmla="*/ 16983 w 58646"/>
                <a:gd name="connsiteY8" fmla="*/ 205602 h 253051"/>
                <a:gd name="connsiteX9" fmla="*/ 56418 w 58646"/>
                <a:gd name="connsiteY9" fmla="*/ 253176 h 253051"/>
                <a:gd name="connsiteX10" fmla="*/ 58946 w 58646"/>
                <a:gd name="connsiteY10" fmla="*/ 25064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646" h="253051">
                  <a:moveTo>
                    <a:pt x="58946" y="250645"/>
                  </a:moveTo>
                  <a:cubicBezTo>
                    <a:pt x="58946" y="249886"/>
                    <a:pt x="58946" y="249380"/>
                    <a:pt x="54648" y="245078"/>
                  </a:cubicBezTo>
                  <a:cubicBezTo>
                    <a:pt x="23050" y="213194"/>
                    <a:pt x="14961" y="165367"/>
                    <a:pt x="14961" y="126650"/>
                  </a:cubicBezTo>
                  <a:cubicBezTo>
                    <a:pt x="14961" y="82619"/>
                    <a:pt x="24567" y="38589"/>
                    <a:pt x="55659" y="6957"/>
                  </a:cubicBezTo>
                  <a:cubicBezTo>
                    <a:pt x="58946" y="3921"/>
                    <a:pt x="58946" y="3414"/>
                    <a:pt x="58946" y="2655"/>
                  </a:cubicBezTo>
                  <a:cubicBezTo>
                    <a:pt x="58946" y="884"/>
                    <a:pt x="57934" y="125"/>
                    <a:pt x="56418" y="125"/>
                  </a:cubicBezTo>
                  <a:cubicBezTo>
                    <a:pt x="53890" y="125"/>
                    <a:pt x="31139" y="17332"/>
                    <a:pt x="16225" y="49470"/>
                  </a:cubicBezTo>
                  <a:cubicBezTo>
                    <a:pt x="3333" y="77305"/>
                    <a:pt x="299" y="105394"/>
                    <a:pt x="299" y="126650"/>
                  </a:cubicBezTo>
                  <a:cubicBezTo>
                    <a:pt x="299" y="146388"/>
                    <a:pt x="3080" y="177007"/>
                    <a:pt x="16983" y="205602"/>
                  </a:cubicBezTo>
                  <a:cubicBezTo>
                    <a:pt x="32150" y="236728"/>
                    <a:pt x="53890" y="253176"/>
                    <a:pt x="56418" y="253176"/>
                  </a:cubicBezTo>
                  <a:cubicBezTo>
                    <a:pt x="57934" y="253176"/>
                    <a:pt x="58946" y="252417"/>
                    <a:pt x="58946" y="250645"/>
                  </a:cubicBezTo>
                  <a:close/>
                </a:path>
              </a:pathLst>
            </a:custGeom>
            <a:solidFill>
              <a:srgbClr val="000000"/>
            </a:solidFill>
            <a:ln w="25373"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C38D0909-AAD1-D78F-8604-BF6BB8C02EB2}"/>
                </a:ext>
              </a:extLst>
            </p:cNvPr>
            <p:cNvSpPr/>
            <p:nvPr>
              <p:custDataLst>
                <p:tags r:id="rId155"/>
              </p:custDataLst>
            </p:nvPr>
          </p:nvSpPr>
          <p:spPr>
            <a:xfrm>
              <a:off x="10243626" y="5598250"/>
              <a:ext cx="207031" cy="114632"/>
            </a:xfrm>
            <a:custGeom>
              <a:avLst/>
              <a:gdLst>
                <a:gd name="connsiteX0" fmla="*/ 15218 w 207031"/>
                <a:gd name="connsiteY0" fmla="*/ 97043 h 114632"/>
                <a:gd name="connsiteX1" fmla="*/ 12943 w 207031"/>
                <a:gd name="connsiteY1" fmla="*/ 107925 h 114632"/>
                <a:gd name="connsiteX2" fmla="*/ 20273 w 207031"/>
                <a:gd name="connsiteY2" fmla="*/ 114757 h 114632"/>
                <a:gd name="connsiteX3" fmla="*/ 29626 w 207031"/>
                <a:gd name="connsiteY3" fmla="*/ 107672 h 114632"/>
                <a:gd name="connsiteX4" fmla="*/ 34429 w 207031"/>
                <a:gd name="connsiteY4" fmla="*/ 88946 h 114632"/>
                <a:gd name="connsiteX5" fmla="*/ 39991 w 207031"/>
                <a:gd name="connsiteY5" fmla="*/ 66171 h 114632"/>
                <a:gd name="connsiteX6" fmla="*/ 44288 w 207031"/>
                <a:gd name="connsiteY6" fmla="*/ 49217 h 114632"/>
                <a:gd name="connsiteX7" fmla="*/ 47574 w 207031"/>
                <a:gd name="connsiteY7" fmla="*/ 36564 h 114632"/>
                <a:gd name="connsiteX8" fmla="*/ 88778 w 207031"/>
                <a:gd name="connsiteY8" fmla="*/ 5692 h 114632"/>
                <a:gd name="connsiteX9" fmla="*/ 102429 w 207031"/>
                <a:gd name="connsiteY9" fmla="*/ 23406 h 114632"/>
                <a:gd name="connsiteX10" fmla="*/ 98637 w 207031"/>
                <a:gd name="connsiteY10" fmla="*/ 44409 h 114632"/>
                <a:gd name="connsiteX11" fmla="*/ 91559 w 207031"/>
                <a:gd name="connsiteY11" fmla="*/ 73763 h 114632"/>
                <a:gd name="connsiteX12" fmla="*/ 86503 w 207031"/>
                <a:gd name="connsiteY12" fmla="*/ 92995 h 114632"/>
                <a:gd name="connsiteX13" fmla="*/ 83217 w 207031"/>
                <a:gd name="connsiteY13" fmla="*/ 107925 h 114632"/>
                <a:gd name="connsiteX14" fmla="*/ 90548 w 207031"/>
                <a:gd name="connsiteY14" fmla="*/ 114757 h 114632"/>
                <a:gd name="connsiteX15" fmla="*/ 101923 w 207031"/>
                <a:gd name="connsiteY15" fmla="*/ 100333 h 114632"/>
                <a:gd name="connsiteX16" fmla="*/ 117090 w 207031"/>
                <a:gd name="connsiteY16" fmla="*/ 39348 h 114632"/>
                <a:gd name="connsiteX17" fmla="*/ 158800 w 207031"/>
                <a:gd name="connsiteY17" fmla="*/ 5692 h 114632"/>
                <a:gd name="connsiteX18" fmla="*/ 172450 w 207031"/>
                <a:gd name="connsiteY18" fmla="*/ 23406 h 114632"/>
                <a:gd name="connsiteX19" fmla="*/ 156777 w 207031"/>
                <a:gd name="connsiteY19" fmla="*/ 80089 h 114632"/>
                <a:gd name="connsiteX20" fmla="*/ 153491 w 207031"/>
                <a:gd name="connsiteY20" fmla="*/ 94007 h 114632"/>
                <a:gd name="connsiteX21" fmla="*/ 174220 w 207031"/>
                <a:gd name="connsiteY21" fmla="*/ 114757 h 114632"/>
                <a:gd name="connsiteX22" fmla="*/ 207334 w 207031"/>
                <a:gd name="connsiteY22" fmla="*/ 75787 h 114632"/>
                <a:gd name="connsiteX23" fmla="*/ 204301 w 207031"/>
                <a:gd name="connsiteY23" fmla="*/ 73257 h 114632"/>
                <a:gd name="connsiteX24" fmla="*/ 200509 w 207031"/>
                <a:gd name="connsiteY24" fmla="*/ 77812 h 114632"/>
                <a:gd name="connsiteX25" fmla="*/ 174725 w 207031"/>
                <a:gd name="connsiteY25" fmla="*/ 109190 h 114632"/>
                <a:gd name="connsiteX26" fmla="*/ 168658 w 207031"/>
                <a:gd name="connsiteY26" fmla="*/ 100839 h 114632"/>
                <a:gd name="connsiteX27" fmla="*/ 173208 w 207031"/>
                <a:gd name="connsiteY27" fmla="*/ 82873 h 114632"/>
                <a:gd name="connsiteX28" fmla="*/ 188628 w 207031"/>
                <a:gd name="connsiteY28" fmla="*/ 27201 h 114632"/>
                <a:gd name="connsiteX29" fmla="*/ 159558 w 207031"/>
                <a:gd name="connsiteY29" fmla="*/ 125 h 114632"/>
                <a:gd name="connsiteX30" fmla="*/ 118354 w 207031"/>
                <a:gd name="connsiteY30" fmla="*/ 24671 h 114632"/>
                <a:gd name="connsiteX31" fmla="*/ 110265 w 207031"/>
                <a:gd name="connsiteY31" fmla="*/ 6704 h 114632"/>
                <a:gd name="connsiteX32" fmla="*/ 89537 w 207031"/>
                <a:gd name="connsiteY32" fmla="*/ 125 h 114632"/>
                <a:gd name="connsiteX33" fmla="*/ 50102 w 207031"/>
                <a:gd name="connsiteY33" fmla="*/ 22140 h 114632"/>
                <a:gd name="connsiteX34" fmla="*/ 26846 w 207031"/>
                <a:gd name="connsiteY34" fmla="*/ 125 h 114632"/>
                <a:gd name="connsiteX35" fmla="*/ 8140 w 207031"/>
                <a:gd name="connsiteY35" fmla="*/ 14549 h 114632"/>
                <a:gd name="connsiteX36" fmla="*/ 303 w 207031"/>
                <a:gd name="connsiteY36" fmla="*/ 39095 h 114632"/>
                <a:gd name="connsiteX37" fmla="*/ 3337 w 207031"/>
                <a:gd name="connsiteY37" fmla="*/ 41625 h 114632"/>
                <a:gd name="connsiteX38" fmla="*/ 7634 w 207031"/>
                <a:gd name="connsiteY38" fmla="*/ 35805 h 114632"/>
                <a:gd name="connsiteX39" fmla="*/ 26087 w 207031"/>
                <a:gd name="connsiteY39" fmla="*/ 5692 h 114632"/>
                <a:gd name="connsiteX40" fmla="*/ 33924 w 207031"/>
                <a:gd name="connsiteY40" fmla="*/ 17332 h 114632"/>
                <a:gd name="connsiteX41" fmla="*/ 29879 w 207031"/>
                <a:gd name="connsiteY41" fmla="*/ 38589 h 114632"/>
                <a:gd name="connsiteX42" fmla="*/ 15218 w 207031"/>
                <a:gd name="connsiteY42" fmla="*/ 97043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7031" h="114632">
                  <a:moveTo>
                    <a:pt x="15218" y="97043"/>
                  </a:moveTo>
                  <a:cubicBezTo>
                    <a:pt x="14459" y="100839"/>
                    <a:pt x="12943" y="106659"/>
                    <a:pt x="12943" y="107925"/>
                  </a:cubicBezTo>
                  <a:cubicBezTo>
                    <a:pt x="12943" y="112479"/>
                    <a:pt x="16482" y="114757"/>
                    <a:pt x="20273" y="114757"/>
                  </a:cubicBezTo>
                  <a:cubicBezTo>
                    <a:pt x="23307" y="114757"/>
                    <a:pt x="27857" y="112733"/>
                    <a:pt x="29626" y="107672"/>
                  </a:cubicBezTo>
                  <a:cubicBezTo>
                    <a:pt x="29879" y="107165"/>
                    <a:pt x="32913" y="95272"/>
                    <a:pt x="34429" y="88946"/>
                  </a:cubicBezTo>
                  <a:lnTo>
                    <a:pt x="39991" y="66171"/>
                  </a:lnTo>
                  <a:cubicBezTo>
                    <a:pt x="41507" y="60604"/>
                    <a:pt x="43024" y="55037"/>
                    <a:pt x="44288" y="49217"/>
                  </a:cubicBezTo>
                  <a:cubicBezTo>
                    <a:pt x="45299" y="44915"/>
                    <a:pt x="47321" y="37576"/>
                    <a:pt x="47574" y="36564"/>
                  </a:cubicBezTo>
                  <a:cubicBezTo>
                    <a:pt x="51366" y="28720"/>
                    <a:pt x="64764" y="5692"/>
                    <a:pt x="88778" y="5692"/>
                  </a:cubicBezTo>
                  <a:cubicBezTo>
                    <a:pt x="100153" y="5692"/>
                    <a:pt x="102429" y="15055"/>
                    <a:pt x="102429" y="23406"/>
                  </a:cubicBezTo>
                  <a:cubicBezTo>
                    <a:pt x="102429" y="29732"/>
                    <a:pt x="100659" y="36817"/>
                    <a:pt x="98637" y="44409"/>
                  </a:cubicBezTo>
                  <a:lnTo>
                    <a:pt x="91559" y="73763"/>
                  </a:lnTo>
                  <a:lnTo>
                    <a:pt x="86503" y="92995"/>
                  </a:lnTo>
                  <a:cubicBezTo>
                    <a:pt x="85492" y="98056"/>
                    <a:pt x="83217" y="106659"/>
                    <a:pt x="83217" y="107925"/>
                  </a:cubicBezTo>
                  <a:cubicBezTo>
                    <a:pt x="83217" y="112479"/>
                    <a:pt x="86756" y="114757"/>
                    <a:pt x="90548" y="114757"/>
                  </a:cubicBezTo>
                  <a:cubicBezTo>
                    <a:pt x="98384" y="114757"/>
                    <a:pt x="99901" y="108431"/>
                    <a:pt x="101923" y="100333"/>
                  </a:cubicBezTo>
                  <a:cubicBezTo>
                    <a:pt x="105462" y="86162"/>
                    <a:pt x="114815" y="49217"/>
                    <a:pt x="117090" y="39348"/>
                  </a:cubicBezTo>
                  <a:cubicBezTo>
                    <a:pt x="117848" y="36058"/>
                    <a:pt x="131246" y="5692"/>
                    <a:pt x="158800" y="5692"/>
                  </a:cubicBezTo>
                  <a:cubicBezTo>
                    <a:pt x="169669" y="5692"/>
                    <a:pt x="172450" y="14296"/>
                    <a:pt x="172450" y="23406"/>
                  </a:cubicBezTo>
                  <a:cubicBezTo>
                    <a:pt x="172450" y="37829"/>
                    <a:pt x="161833" y="66677"/>
                    <a:pt x="156777" y="80089"/>
                  </a:cubicBezTo>
                  <a:cubicBezTo>
                    <a:pt x="154502" y="86162"/>
                    <a:pt x="153491" y="88946"/>
                    <a:pt x="153491" y="94007"/>
                  </a:cubicBezTo>
                  <a:cubicBezTo>
                    <a:pt x="153491" y="105900"/>
                    <a:pt x="162339" y="114757"/>
                    <a:pt x="174220" y="114757"/>
                  </a:cubicBezTo>
                  <a:cubicBezTo>
                    <a:pt x="197981" y="114757"/>
                    <a:pt x="207334" y="77812"/>
                    <a:pt x="207334" y="75787"/>
                  </a:cubicBezTo>
                  <a:cubicBezTo>
                    <a:pt x="207334" y="73257"/>
                    <a:pt x="205059" y="73257"/>
                    <a:pt x="204301" y="73257"/>
                  </a:cubicBezTo>
                  <a:cubicBezTo>
                    <a:pt x="201773" y="73257"/>
                    <a:pt x="201773" y="74016"/>
                    <a:pt x="200509" y="77812"/>
                  </a:cubicBezTo>
                  <a:cubicBezTo>
                    <a:pt x="196717" y="91223"/>
                    <a:pt x="188628" y="109190"/>
                    <a:pt x="174725" y="109190"/>
                  </a:cubicBezTo>
                  <a:cubicBezTo>
                    <a:pt x="170428" y="109190"/>
                    <a:pt x="168658" y="106659"/>
                    <a:pt x="168658" y="100839"/>
                  </a:cubicBezTo>
                  <a:cubicBezTo>
                    <a:pt x="168658" y="94513"/>
                    <a:pt x="170933" y="88440"/>
                    <a:pt x="173208" y="82873"/>
                  </a:cubicBezTo>
                  <a:cubicBezTo>
                    <a:pt x="178011" y="69714"/>
                    <a:pt x="188628" y="41625"/>
                    <a:pt x="188628" y="27201"/>
                  </a:cubicBezTo>
                  <a:cubicBezTo>
                    <a:pt x="188628" y="10753"/>
                    <a:pt x="178517" y="125"/>
                    <a:pt x="159558" y="125"/>
                  </a:cubicBezTo>
                  <a:cubicBezTo>
                    <a:pt x="140599" y="125"/>
                    <a:pt x="127707" y="11259"/>
                    <a:pt x="118354" y="24671"/>
                  </a:cubicBezTo>
                  <a:cubicBezTo>
                    <a:pt x="118101" y="21381"/>
                    <a:pt x="117343" y="12777"/>
                    <a:pt x="110265" y="6704"/>
                  </a:cubicBezTo>
                  <a:cubicBezTo>
                    <a:pt x="103945" y="1390"/>
                    <a:pt x="95856" y="125"/>
                    <a:pt x="89537" y="125"/>
                  </a:cubicBezTo>
                  <a:cubicBezTo>
                    <a:pt x="66786" y="125"/>
                    <a:pt x="54399" y="16320"/>
                    <a:pt x="50102" y="22140"/>
                  </a:cubicBezTo>
                  <a:cubicBezTo>
                    <a:pt x="48838" y="7716"/>
                    <a:pt x="38221" y="125"/>
                    <a:pt x="26846" y="125"/>
                  </a:cubicBezTo>
                  <a:cubicBezTo>
                    <a:pt x="15218" y="125"/>
                    <a:pt x="10415" y="9994"/>
                    <a:pt x="8140" y="14549"/>
                  </a:cubicBezTo>
                  <a:cubicBezTo>
                    <a:pt x="3590" y="23406"/>
                    <a:pt x="303" y="38336"/>
                    <a:pt x="303" y="39095"/>
                  </a:cubicBezTo>
                  <a:cubicBezTo>
                    <a:pt x="303" y="41625"/>
                    <a:pt x="2831" y="41625"/>
                    <a:pt x="3337" y="41625"/>
                  </a:cubicBezTo>
                  <a:cubicBezTo>
                    <a:pt x="5865" y="41625"/>
                    <a:pt x="6117" y="41372"/>
                    <a:pt x="7634" y="35805"/>
                  </a:cubicBezTo>
                  <a:cubicBezTo>
                    <a:pt x="11931" y="17838"/>
                    <a:pt x="16987" y="5692"/>
                    <a:pt x="26087" y="5692"/>
                  </a:cubicBezTo>
                  <a:cubicBezTo>
                    <a:pt x="30132" y="5692"/>
                    <a:pt x="33924" y="7716"/>
                    <a:pt x="33924" y="17332"/>
                  </a:cubicBezTo>
                  <a:cubicBezTo>
                    <a:pt x="33924" y="22646"/>
                    <a:pt x="33165" y="25430"/>
                    <a:pt x="29879" y="38589"/>
                  </a:cubicBezTo>
                  <a:lnTo>
                    <a:pt x="15218" y="97043"/>
                  </a:lnTo>
                  <a:close/>
                </a:path>
              </a:pathLst>
            </a:custGeom>
            <a:solidFill>
              <a:srgbClr val="000000"/>
            </a:solidFill>
            <a:ln w="25373"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4978AD85-F0C8-0A9C-DBB9-5AF19ECA61C5}"/>
                </a:ext>
              </a:extLst>
            </p:cNvPr>
            <p:cNvSpPr/>
            <p:nvPr>
              <p:custDataLst>
                <p:tags r:id="rId156"/>
              </p:custDataLst>
            </p:nvPr>
          </p:nvSpPr>
          <p:spPr>
            <a:xfrm>
              <a:off x="10535398" y="5641775"/>
              <a:ext cx="154451" cy="10122"/>
            </a:xfrm>
            <a:custGeom>
              <a:avLst/>
              <a:gdLst>
                <a:gd name="connsiteX0" fmla="*/ 145919 w 154451"/>
                <a:gd name="connsiteY0" fmla="*/ 10247 h 10122"/>
                <a:gd name="connsiteX1" fmla="*/ 154766 w 154451"/>
                <a:gd name="connsiteY1" fmla="*/ 5186 h 10122"/>
                <a:gd name="connsiteX2" fmla="*/ 145919 w 154451"/>
                <a:gd name="connsiteY2" fmla="*/ 125 h 10122"/>
                <a:gd name="connsiteX3" fmla="*/ 9162 w 154451"/>
                <a:gd name="connsiteY3" fmla="*/ 125 h 10122"/>
                <a:gd name="connsiteX4" fmla="*/ 314 w 154451"/>
                <a:gd name="connsiteY4" fmla="*/ 5186 h 10122"/>
                <a:gd name="connsiteX5" fmla="*/ 9162 w 154451"/>
                <a:gd name="connsiteY5" fmla="*/ 10247 h 10122"/>
                <a:gd name="connsiteX6" fmla="*/ 145919 w 154451"/>
                <a:gd name="connsiteY6" fmla="*/ 10247 h 1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451" h="10122">
                  <a:moveTo>
                    <a:pt x="145919" y="10247"/>
                  </a:moveTo>
                  <a:cubicBezTo>
                    <a:pt x="150216" y="10247"/>
                    <a:pt x="154766" y="10247"/>
                    <a:pt x="154766" y="5186"/>
                  </a:cubicBezTo>
                  <a:cubicBezTo>
                    <a:pt x="154766" y="125"/>
                    <a:pt x="150216" y="125"/>
                    <a:pt x="145919" y="125"/>
                  </a:cubicBezTo>
                  <a:lnTo>
                    <a:pt x="9162" y="125"/>
                  </a:lnTo>
                  <a:cubicBezTo>
                    <a:pt x="4864" y="125"/>
                    <a:pt x="314" y="125"/>
                    <a:pt x="314" y="5186"/>
                  </a:cubicBezTo>
                  <a:cubicBezTo>
                    <a:pt x="314" y="10247"/>
                    <a:pt x="4864" y="10247"/>
                    <a:pt x="9162" y="10247"/>
                  </a:cubicBezTo>
                  <a:lnTo>
                    <a:pt x="145919" y="10247"/>
                  </a:lnTo>
                  <a:close/>
                </a:path>
              </a:pathLst>
            </a:custGeom>
            <a:solidFill>
              <a:srgbClr val="000000"/>
            </a:solidFill>
            <a:ln w="25373"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6DE56C54-6477-D08D-DF0C-4FCB92D2F501}"/>
                </a:ext>
              </a:extLst>
            </p:cNvPr>
            <p:cNvSpPr/>
            <p:nvPr>
              <p:custDataLst>
                <p:tags r:id="rId157"/>
              </p:custDataLst>
            </p:nvPr>
          </p:nvSpPr>
          <p:spPr>
            <a:xfrm>
              <a:off x="10789699" y="5541566"/>
              <a:ext cx="83419" cy="168531"/>
            </a:xfrm>
            <a:custGeom>
              <a:avLst/>
              <a:gdLst>
                <a:gd name="connsiteX0" fmla="*/ 52145 w 83419"/>
                <a:gd name="connsiteY0" fmla="*/ 6704 h 168531"/>
                <a:gd name="connsiteX1" fmla="*/ 46331 w 83419"/>
                <a:gd name="connsiteY1" fmla="*/ 125 h 168531"/>
                <a:gd name="connsiteX2" fmla="*/ 324 w 83419"/>
                <a:gd name="connsiteY2" fmla="*/ 16320 h 168531"/>
                <a:gd name="connsiteX3" fmla="*/ 324 w 83419"/>
                <a:gd name="connsiteY3" fmla="*/ 24165 h 168531"/>
                <a:gd name="connsiteX4" fmla="*/ 33439 w 83419"/>
                <a:gd name="connsiteY4" fmla="*/ 17585 h 168531"/>
                <a:gd name="connsiteX5" fmla="*/ 33439 w 83419"/>
                <a:gd name="connsiteY5" fmla="*/ 148666 h 168531"/>
                <a:gd name="connsiteX6" fmla="*/ 9930 w 83419"/>
                <a:gd name="connsiteY6" fmla="*/ 160812 h 168531"/>
                <a:gd name="connsiteX7" fmla="*/ 1841 w 83419"/>
                <a:gd name="connsiteY7" fmla="*/ 160812 h 168531"/>
                <a:gd name="connsiteX8" fmla="*/ 1841 w 83419"/>
                <a:gd name="connsiteY8" fmla="*/ 168657 h 168531"/>
                <a:gd name="connsiteX9" fmla="*/ 42792 w 83419"/>
                <a:gd name="connsiteY9" fmla="*/ 167898 h 168531"/>
                <a:gd name="connsiteX10" fmla="*/ 83743 w 83419"/>
                <a:gd name="connsiteY10" fmla="*/ 168657 h 168531"/>
                <a:gd name="connsiteX11" fmla="*/ 83743 w 83419"/>
                <a:gd name="connsiteY11" fmla="*/ 160812 h 168531"/>
                <a:gd name="connsiteX12" fmla="*/ 75654 w 83419"/>
                <a:gd name="connsiteY12" fmla="*/ 160812 h 168531"/>
                <a:gd name="connsiteX13" fmla="*/ 52145 w 83419"/>
                <a:gd name="connsiteY13" fmla="*/ 148666 h 168531"/>
                <a:gd name="connsiteX14" fmla="*/ 52145 w 83419"/>
                <a:gd name="connsiteY14" fmla="*/ 6704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419" h="168531">
                  <a:moveTo>
                    <a:pt x="52145" y="6704"/>
                  </a:moveTo>
                  <a:cubicBezTo>
                    <a:pt x="52145" y="631"/>
                    <a:pt x="52145" y="125"/>
                    <a:pt x="46331" y="125"/>
                  </a:cubicBezTo>
                  <a:cubicBezTo>
                    <a:pt x="30658" y="16320"/>
                    <a:pt x="8413" y="16320"/>
                    <a:pt x="324" y="16320"/>
                  </a:cubicBezTo>
                  <a:lnTo>
                    <a:pt x="324" y="24165"/>
                  </a:lnTo>
                  <a:cubicBezTo>
                    <a:pt x="5380" y="24165"/>
                    <a:pt x="20294" y="24165"/>
                    <a:pt x="33439" y="17585"/>
                  </a:cubicBezTo>
                  <a:lnTo>
                    <a:pt x="33439" y="148666"/>
                  </a:lnTo>
                  <a:cubicBezTo>
                    <a:pt x="33439" y="157776"/>
                    <a:pt x="32681" y="160812"/>
                    <a:pt x="9930" y="160812"/>
                  </a:cubicBezTo>
                  <a:lnTo>
                    <a:pt x="1841" y="160812"/>
                  </a:lnTo>
                  <a:lnTo>
                    <a:pt x="1841" y="168657"/>
                  </a:lnTo>
                  <a:cubicBezTo>
                    <a:pt x="10688" y="167898"/>
                    <a:pt x="32681" y="167898"/>
                    <a:pt x="42792" y="167898"/>
                  </a:cubicBezTo>
                  <a:cubicBezTo>
                    <a:pt x="52904" y="167898"/>
                    <a:pt x="74896" y="167898"/>
                    <a:pt x="83743" y="168657"/>
                  </a:cubicBezTo>
                  <a:lnTo>
                    <a:pt x="83743" y="160812"/>
                  </a:lnTo>
                  <a:lnTo>
                    <a:pt x="75654" y="160812"/>
                  </a:lnTo>
                  <a:cubicBezTo>
                    <a:pt x="52904" y="160812"/>
                    <a:pt x="52145" y="158029"/>
                    <a:pt x="52145" y="148666"/>
                  </a:cubicBezTo>
                  <a:lnTo>
                    <a:pt x="52145" y="6704"/>
                  </a:lnTo>
                  <a:close/>
                </a:path>
              </a:pathLst>
            </a:custGeom>
            <a:solidFill>
              <a:srgbClr val="000000"/>
            </a:solidFill>
            <a:ln w="25373"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68ED51AE-7C6F-B9DA-E9F8-70D3BE64F193}"/>
                </a:ext>
              </a:extLst>
            </p:cNvPr>
            <p:cNvSpPr/>
            <p:nvPr>
              <p:custDataLst>
                <p:tags r:id="rId158"/>
              </p:custDataLst>
            </p:nvPr>
          </p:nvSpPr>
          <p:spPr>
            <a:xfrm>
              <a:off x="10908003" y="5520310"/>
              <a:ext cx="58646" cy="253051"/>
            </a:xfrm>
            <a:custGeom>
              <a:avLst/>
              <a:gdLst>
                <a:gd name="connsiteX0" fmla="*/ 58975 w 58646"/>
                <a:gd name="connsiteY0" fmla="*/ 126650 h 253051"/>
                <a:gd name="connsiteX1" fmla="*/ 42292 w 58646"/>
                <a:gd name="connsiteY1" fmla="*/ 47698 h 253051"/>
                <a:gd name="connsiteX2" fmla="*/ 2857 w 58646"/>
                <a:gd name="connsiteY2" fmla="*/ 125 h 253051"/>
                <a:gd name="connsiteX3" fmla="*/ 329 w 58646"/>
                <a:gd name="connsiteY3" fmla="*/ 2655 h 253051"/>
                <a:gd name="connsiteX4" fmla="*/ 5132 w 58646"/>
                <a:gd name="connsiteY4" fmla="*/ 8475 h 253051"/>
                <a:gd name="connsiteX5" fmla="*/ 44314 w 58646"/>
                <a:gd name="connsiteY5" fmla="*/ 126650 h 253051"/>
                <a:gd name="connsiteX6" fmla="*/ 3615 w 58646"/>
                <a:gd name="connsiteY6" fmla="*/ 246344 h 253051"/>
                <a:gd name="connsiteX7" fmla="*/ 329 w 58646"/>
                <a:gd name="connsiteY7" fmla="*/ 250645 h 253051"/>
                <a:gd name="connsiteX8" fmla="*/ 2857 w 58646"/>
                <a:gd name="connsiteY8" fmla="*/ 253176 h 253051"/>
                <a:gd name="connsiteX9" fmla="*/ 43050 w 58646"/>
                <a:gd name="connsiteY9" fmla="*/ 203831 h 253051"/>
                <a:gd name="connsiteX10" fmla="*/ 58975 w 58646"/>
                <a:gd name="connsiteY10" fmla="*/ 12665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646" h="253051">
                  <a:moveTo>
                    <a:pt x="58975" y="126650"/>
                  </a:moveTo>
                  <a:cubicBezTo>
                    <a:pt x="58975" y="106912"/>
                    <a:pt x="56195" y="76293"/>
                    <a:pt x="42292" y="47698"/>
                  </a:cubicBezTo>
                  <a:cubicBezTo>
                    <a:pt x="27124" y="16573"/>
                    <a:pt x="5385" y="125"/>
                    <a:pt x="2857" y="125"/>
                  </a:cubicBezTo>
                  <a:cubicBezTo>
                    <a:pt x="1340" y="125"/>
                    <a:pt x="329" y="1137"/>
                    <a:pt x="329" y="2655"/>
                  </a:cubicBezTo>
                  <a:cubicBezTo>
                    <a:pt x="329" y="3414"/>
                    <a:pt x="329" y="3921"/>
                    <a:pt x="5132" y="8475"/>
                  </a:cubicBezTo>
                  <a:cubicBezTo>
                    <a:pt x="29905" y="33528"/>
                    <a:pt x="44314" y="73763"/>
                    <a:pt x="44314" y="126650"/>
                  </a:cubicBezTo>
                  <a:cubicBezTo>
                    <a:pt x="44314" y="169922"/>
                    <a:pt x="34961" y="214459"/>
                    <a:pt x="3615" y="246344"/>
                  </a:cubicBezTo>
                  <a:cubicBezTo>
                    <a:pt x="329" y="249380"/>
                    <a:pt x="329" y="249886"/>
                    <a:pt x="329" y="250645"/>
                  </a:cubicBezTo>
                  <a:cubicBezTo>
                    <a:pt x="329" y="252164"/>
                    <a:pt x="1340" y="253176"/>
                    <a:pt x="2857" y="253176"/>
                  </a:cubicBezTo>
                  <a:cubicBezTo>
                    <a:pt x="5385" y="253176"/>
                    <a:pt x="28136" y="235968"/>
                    <a:pt x="43050" y="203831"/>
                  </a:cubicBezTo>
                  <a:cubicBezTo>
                    <a:pt x="55942" y="175995"/>
                    <a:pt x="58975" y="147907"/>
                    <a:pt x="58975" y="126650"/>
                  </a:cubicBezTo>
                  <a:close/>
                </a:path>
              </a:pathLst>
            </a:custGeom>
            <a:solidFill>
              <a:srgbClr val="000000"/>
            </a:solidFill>
            <a:ln w="25373"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1103D601-A9D5-2DFB-0522-73F48970E7A8}"/>
                </a:ext>
              </a:extLst>
            </p:cNvPr>
            <p:cNvSpPr/>
            <p:nvPr>
              <p:custDataLst>
                <p:tags r:id="rId159"/>
              </p:custDataLst>
            </p:nvPr>
          </p:nvSpPr>
          <p:spPr>
            <a:xfrm>
              <a:off x="10999484" y="5598250"/>
              <a:ext cx="137009" cy="166507"/>
            </a:xfrm>
            <a:custGeom>
              <a:avLst/>
              <a:gdLst>
                <a:gd name="connsiteX0" fmla="*/ 51143 w 137009"/>
                <a:gd name="connsiteY0" fmla="*/ 23152 h 166507"/>
                <a:gd name="connsiteX1" fmla="*/ 54935 w 137009"/>
                <a:gd name="connsiteY1" fmla="*/ 6957 h 166507"/>
                <a:gd name="connsiteX2" fmla="*/ 47604 w 137009"/>
                <a:gd name="connsiteY2" fmla="*/ 125 h 166507"/>
                <a:gd name="connsiteX3" fmla="*/ 37493 w 137009"/>
                <a:gd name="connsiteY3" fmla="*/ 9235 h 166507"/>
                <a:gd name="connsiteX4" fmla="*/ 1091 w 137009"/>
                <a:gd name="connsiteY4" fmla="*/ 155751 h 166507"/>
                <a:gd name="connsiteX5" fmla="*/ 333 w 137009"/>
                <a:gd name="connsiteY5" fmla="*/ 159800 h 166507"/>
                <a:gd name="connsiteX6" fmla="*/ 7411 w 137009"/>
                <a:gd name="connsiteY6" fmla="*/ 166632 h 166507"/>
                <a:gd name="connsiteX7" fmla="*/ 16259 w 137009"/>
                <a:gd name="connsiteY7" fmla="*/ 161318 h 166507"/>
                <a:gd name="connsiteX8" fmla="*/ 30162 w 137009"/>
                <a:gd name="connsiteY8" fmla="*/ 106912 h 166507"/>
                <a:gd name="connsiteX9" fmla="*/ 54682 w 137009"/>
                <a:gd name="connsiteY9" fmla="*/ 114757 h 166507"/>
                <a:gd name="connsiteX10" fmla="*/ 88302 w 137009"/>
                <a:gd name="connsiteY10" fmla="*/ 96284 h 166507"/>
                <a:gd name="connsiteX11" fmla="*/ 111053 w 137009"/>
                <a:gd name="connsiteY11" fmla="*/ 114757 h 166507"/>
                <a:gd name="connsiteX12" fmla="*/ 129759 w 137009"/>
                <a:gd name="connsiteY12" fmla="*/ 100839 h 166507"/>
                <a:gd name="connsiteX13" fmla="*/ 137343 w 137009"/>
                <a:gd name="connsiteY13" fmla="*/ 75787 h 166507"/>
                <a:gd name="connsiteX14" fmla="*/ 134309 w 137009"/>
                <a:gd name="connsiteY14" fmla="*/ 73257 h 166507"/>
                <a:gd name="connsiteX15" fmla="*/ 130770 w 137009"/>
                <a:gd name="connsiteY15" fmla="*/ 77812 h 166507"/>
                <a:gd name="connsiteX16" fmla="*/ 111559 w 137009"/>
                <a:gd name="connsiteY16" fmla="*/ 109190 h 166507"/>
                <a:gd name="connsiteX17" fmla="*/ 103975 w 137009"/>
                <a:gd name="connsiteY17" fmla="*/ 97549 h 166507"/>
                <a:gd name="connsiteX18" fmla="*/ 109031 w 137009"/>
                <a:gd name="connsiteY18" fmla="*/ 71232 h 166507"/>
                <a:gd name="connsiteX19" fmla="*/ 116109 w 137009"/>
                <a:gd name="connsiteY19" fmla="*/ 43903 h 166507"/>
                <a:gd name="connsiteX20" fmla="*/ 120406 w 137009"/>
                <a:gd name="connsiteY20" fmla="*/ 26695 h 166507"/>
                <a:gd name="connsiteX21" fmla="*/ 124198 w 137009"/>
                <a:gd name="connsiteY21" fmla="*/ 9741 h 166507"/>
                <a:gd name="connsiteX22" fmla="*/ 116867 w 137009"/>
                <a:gd name="connsiteY22" fmla="*/ 2908 h 166507"/>
                <a:gd name="connsiteX23" fmla="*/ 107008 w 137009"/>
                <a:gd name="connsiteY23" fmla="*/ 11765 h 166507"/>
                <a:gd name="connsiteX24" fmla="*/ 95128 w 137009"/>
                <a:gd name="connsiteY24" fmla="*/ 59086 h 166507"/>
                <a:gd name="connsiteX25" fmla="*/ 88555 w 137009"/>
                <a:gd name="connsiteY25" fmla="*/ 84897 h 166507"/>
                <a:gd name="connsiteX26" fmla="*/ 55693 w 137009"/>
                <a:gd name="connsiteY26" fmla="*/ 109190 h 166507"/>
                <a:gd name="connsiteX27" fmla="*/ 36987 w 137009"/>
                <a:gd name="connsiteY27" fmla="*/ 87174 h 166507"/>
                <a:gd name="connsiteX28" fmla="*/ 40526 w 137009"/>
                <a:gd name="connsiteY28" fmla="*/ 65665 h 166507"/>
                <a:gd name="connsiteX29" fmla="*/ 51143 w 137009"/>
                <a:gd name="connsiteY29" fmla="*/ 23152 h 166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009" h="166507">
                  <a:moveTo>
                    <a:pt x="51143" y="23152"/>
                  </a:moveTo>
                  <a:cubicBezTo>
                    <a:pt x="52407" y="17838"/>
                    <a:pt x="54935" y="8222"/>
                    <a:pt x="54935" y="6957"/>
                  </a:cubicBezTo>
                  <a:cubicBezTo>
                    <a:pt x="54935" y="2655"/>
                    <a:pt x="51901" y="125"/>
                    <a:pt x="47604" y="125"/>
                  </a:cubicBezTo>
                  <a:cubicBezTo>
                    <a:pt x="46846" y="125"/>
                    <a:pt x="39768" y="378"/>
                    <a:pt x="37493" y="9235"/>
                  </a:cubicBezTo>
                  <a:lnTo>
                    <a:pt x="1091" y="155751"/>
                  </a:lnTo>
                  <a:cubicBezTo>
                    <a:pt x="333" y="158788"/>
                    <a:pt x="333" y="159294"/>
                    <a:pt x="333" y="159800"/>
                  </a:cubicBezTo>
                  <a:cubicBezTo>
                    <a:pt x="333" y="163596"/>
                    <a:pt x="3114" y="166632"/>
                    <a:pt x="7411" y="166632"/>
                  </a:cubicBezTo>
                  <a:cubicBezTo>
                    <a:pt x="12720" y="166632"/>
                    <a:pt x="15753" y="162078"/>
                    <a:pt x="16259" y="161318"/>
                  </a:cubicBezTo>
                  <a:cubicBezTo>
                    <a:pt x="17270" y="159041"/>
                    <a:pt x="20556" y="145882"/>
                    <a:pt x="30162" y="106912"/>
                  </a:cubicBezTo>
                  <a:cubicBezTo>
                    <a:pt x="38251" y="113745"/>
                    <a:pt x="49626" y="114757"/>
                    <a:pt x="54682" y="114757"/>
                  </a:cubicBezTo>
                  <a:cubicBezTo>
                    <a:pt x="72377" y="114757"/>
                    <a:pt x="82236" y="103370"/>
                    <a:pt x="88302" y="96284"/>
                  </a:cubicBezTo>
                  <a:cubicBezTo>
                    <a:pt x="90577" y="107672"/>
                    <a:pt x="99930" y="114757"/>
                    <a:pt x="111053" y="114757"/>
                  </a:cubicBezTo>
                  <a:cubicBezTo>
                    <a:pt x="119901" y="114757"/>
                    <a:pt x="125715" y="108937"/>
                    <a:pt x="129759" y="100839"/>
                  </a:cubicBezTo>
                  <a:cubicBezTo>
                    <a:pt x="134057" y="91729"/>
                    <a:pt x="137343" y="76293"/>
                    <a:pt x="137343" y="75787"/>
                  </a:cubicBezTo>
                  <a:cubicBezTo>
                    <a:pt x="137343" y="73257"/>
                    <a:pt x="135068" y="73257"/>
                    <a:pt x="134309" y="73257"/>
                  </a:cubicBezTo>
                  <a:cubicBezTo>
                    <a:pt x="131781" y="73257"/>
                    <a:pt x="131529" y="74269"/>
                    <a:pt x="130770" y="77812"/>
                  </a:cubicBezTo>
                  <a:cubicBezTo>
                    <a:pt x="126473" y="94260"/>
                    <a:pt x="121923" y="109190"/>
                    <a:pt x="111559" y="109190"/>
                  </a:cubicBezTo>
                  <a:cubicBezTo>
                    <a:pt x="104733" y="109190"/>
                    <a:pt x="103975" y="102610"/>
                    <a:pt x="103975" y="97549"/>
                  </a:cubicBezTo>
                  <a:cubicBezTo>
                    <a:pt x="103975" y="91982"/>
                    <a:pt x="107008" y="80089"/>
                    <a:pt x="109031" y="71232"/>
                  </a:cubicBezTo>
                  <a:lnTo>
                    <a:pt x="116109" y="43903"/>
                  </a:lnTo>
                  <a:cubicBezTo>
                    <a:pt x="116867" y="40107"/>
                    <a:pt x="119395" y="30491"/>
                    <a:pt x="120406" y="26695"/>
                  </a:cubicBezTo>
                  <a:cubicBezTo>
                    <a:pt x="121670" y="20875"/>
                    <a:pt x="124198" y="11259"/>
                    <a:pt x="124198" y="9741"/>
                  </a:cubicBezTo>
                  <a:cubicBezTo>
                    <a:pt x="124198" y="5186"/>
                    <a:pt x="120659" y="2908"/>
                    <a:pt x="116867" y="2908"/>
                  </a:cubicBezTo>
                  <a:cubicBezTo>
                    <a:pt x="115603" y="2908"/>
                    <a:pt x="109031" y="3161"/>
                    <a:pt x="107008" y="11765"/>
                  </a:cubicBezTo>
                  <a:lnTo>
                    <a:pt x="95128" y="59086"/>
                  </a:lnTo>
                  <a:cubicBezTo>
                    <a:pt x="92094" y="71738"/>
                    <a:pt x="89314" y="82366"/>
                    <a:pt x="88555" y="84897"/>
                  </a:cubicBezTo>
                  <a:cubicBezTo>
                    <a:pt x="88302" y="86162"/>
                    <a:pt x="76169" y="109190"/>
                    <a:pt x="55693" y="109190"/>
                  </a:cubicBezTo>
                  <a:cubicBezTo>
                    <a:pt x="43054" y="109190"/>
                    <a:pt x="36987" y="100839"/>
                    <a:pt x="36987" y="87174"/>
                  </a:cubicBezTo>
                  <a:cubicBezTo>
                    <a:pt x="36987" y="79836"/>
                    <a:pt x="38756" y="72750"/>
                    <a:pt x="40526" y="65665"/>
                  </a:cubicBezTo>
                  <a:lnTo>
                    <a:pt x="51143" y="23152"/>
                  </a:lnTo>
                  <a:close/>
                </a:path>
              </a:pathLst>
            </a:custGeom>
            <a:solidFill>
              <a:srgbClr val="000000"/>
            </a:solidFill>
            <a:ln w="25373"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3F0E7A0C-5792-0B03-C1CC-9B4C744C4A81}"/>
                </a:ext>
              </a:extLst>
            </p:cNvPr>
            <p:cNvSpPr/>
            <p:nvPr>
              <p:custDataLst>
                <p:tags r:id="rId160"/>
              </p:custDataLst>
            </p:nvPr>
          </p:nvSpPr>
          <p:spPr>
            <a:xfrm>
              <a:off x="11827822" y="4867473"/>
              <a:ext cx="978851" cy="153044"/>
            </a:xfrm>
            <a:custGeom>
              <a:avLst/>
              <a:gdLst>
                <a:gd name="connsiteX0" fmla="*/ 978851 w 978851"/>
                <a:gd name="connsiteY0" fmla="*/ 0 h 153044"/>
                <a:gd name="connsiteX1" fmla="*/ 0 w 978851"/>
                <a:gd name="connsiteY1" fmla="*/ 25301 h 153044"/>
              </a:gdLst>
              <a:ahLst/>
              <a:cxnLst>
                <a:cxn ang="0">
                  <a:pos x="connsiteX0" y="connsiteY0"/>
                </a:cxn>
                <a:cxn ang="0">
                  <a:pos x="connsiteX1" y="connsiteY1"/>
                </a:cxn>
              </a:cxnLst>
              <a:rect l="l" t="t" r="r" b="b"/>
              <a:pathLst>
                <a:path w="978851" h="153044">
                  <a:moveTo>
                    <a:pt x="978851" y="0"/>
                  </a:moveTo>
                  <a:cubicBezTo>
                    <a:pt x="633546" y="199629"/>
                    <a:pt x="301612" y="199629"/>
                    <a:pt x="0" y="25301"/>
                  </a:cubicBezTo>
                </a:path>
              </a:pathLst>
            </a:custGeom>
            <a:noFill/>
            <a:ln w="10111" cap="flat">
              <a:solidFill>
                <a:srgbClr val="000000"/>
              </a:solid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E6BB8B26-2790-301A-73E4-6751EEBECFDE}"/>
                </a:ext>
              </a:extLst>
            </p:cNvPr>
            <p:cNvSpPr/>
            <p:nvPr>
              <p:custDataLst>
                <p:tags r:id="rId161"/>
              </p:custDataLst>
            </p:nvPr>
          </p:nvSpPr>
          <p:spPr>
            <a:xfrm>
              <a:off x="11784105" y="4867472"/>
              <a:ext cx="90194" cy="75605"/>
            </a:xfrm>
            <a:custGeom>
              <a:avLst/>
              <a:gdLst>
                <a:gd name="connsiteX0" fmla="*/ 0 w 90194"/>
                <a:gd name="connsiteY0" fmla="*/ 0 h 75605"/>
                <a:gd name="connsiteX1" fmla="*/ 49755 w 90194"/>
                <a:gd name="connsiteY1" fmla="*/ 75605 h 75605"/>
                <a:gd name="connsiteX2" fmla="*/ 43710 w 90194"/>
                <a:gd name="connsiteY2" fmla="*/ 25301 h 75605"/>
                <a:gd name="connsiteX3" fmla="*/ 90194 w 90194"/>
                <a:gd name="connsiteY3" fmla="*/ 5457 h 75605"/>
              </a:gdLst>
              <a:ahLst/>
              <a:cxnLst>
                <a:cxn ang="0">
                  <a:pos x="connsiteX0" y="connsiteY0"/>
                </a:cxn>
                <a:cxn ang="0">
                  <a:pos x="connsiteX1" y="connsiteY1"/>
                </a:cxn>
                <a:cxn ang="0">
                  <a:pos x="connsiteX2" y="connsiteY2"/>
                </a:cxn>
                <a:cxn ang="0">
                  <a:pos x="connsiteX3" y="connsiteY3"/>
                </a:cxn>
              </a:cxnLst>
              <a:rect l="l" t="t" r="r" b="b"/>
              <a:pathLst>
                <a:path w="90194" h="75605">
                  <a:moveTo>
                    <a:pt x="0" y="0"/>
                  </a:moveTo>
                  <a:lnTo>
                    <a:pt x="49755" y="75605"/>
                  </a:lnTo>
                  <a:lnTo>
                    <a:pt x="43710" y="25301"/>
                  </a:lnTo>
                  <a:lnTo>
                    <a:pt x="90194" y="5457"/>
                  </a:lnTo>
                </a:path>
              </a:pathLst>
            </a:custGeom>
            <a:solidFill>
              <a:srgbClr val="000000"/>
            </a:solidFill>
            <a:ln w="25373"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3293EF60-53DE-F656-4BED-05ECE5546D58}"/>
                </a:ext>
              </a:extLst>
            </p:cNvPr>
            <p:cNvSpPr/>
            <p:nvPr>
              <p:custDataLst>
                <p:tags r:id="rId162"/>
              </p:custDataLst>
            </p:nvPr>
          </p:nvSpPr>
          <p:spPr>
            <a:xfrm>
              <a:off x="12115609" y="5256417"/>
              <a:ext cx="207031" cy="114632"/>
            </a:xfrm>
            <a:custGeom>
              <a:avLst/>
              <a:gdLst>
                <a:gd name="connsiteX0" fmla="*/ 15291 w 207031"/>
                <a:gd name="connsiteY0" fmla="*/ 97030 h 114632"/>
                <a:gd name="connsiteX1" fmla="*/ 13016 w 207031"/>
                <a:gd name="connsiteY1" fmla="*/ 107911 h 114632"/>
                <a:gd name="connsiteX2" fmla="*/ 20347 w 207031"/>
                <a:gd name="connsiteY2" fmla="*/ 114743 h 114632"/>
                <a:gd name="connsiteX3" fmla="*/ 29700 w 207031"/>
                <a:gd name="connsiteY3" fmla="*/ 107658 h 114632"/>
                <a:gd name="connsiteX4" fmla="*/ 34503 w 207031"/>
                <a:gd name="connsiteY4" fmla="*/ 88932 h 114632"/>
                <a:gd name="connsiteX5" fmla="*/ 40064 w 207031"/>
                <a:gd name="connsiteY5" fmla="*/ 66158 h 114632"/>
                <a:gd name="connsiteX6" fmla="*/ 44362 w 207031"/>
                <a:gd name="connsiteY6" fmla="*/ 49203 h 114632"/>
                <a:gd name="connsiteX7" fmla="*/ 47648 w 207031"/>
                <a:gd name="connsiteY7" fmla="*/ 36551 h 114632"/>
                <a:gd name="connsiteX8" fmla="*/ 88852 w 207031"/>
                <a:gd name="connsiteY8" fmla="*/ 5678 h 114632"/>
                <a:gd name="connsiteX9" fmla="*/ 102502 w 207031"/>
                <a:gd name="connsiteY9" fmla="*/ 23392 h 114632"/>
                <a:gd name="connsiteX10" fmla="*/ 98711 w 207031"/>
                <a:gd name="connsiteY10" fmla="*/ 44395 h 114632"/>
                <a:gd name="connsiteX11" fmla="*/ 91633 w 207031"/>
                <a:gd name="connsiteY11" fmla="*/ 73749 h 114632"/>
                <a:gd name="connsiteX12" fmla="*/ 86577 w 207031"/>
                <a:gd name="connsiteY12" fmla="*/ 92981 h 114632"/>
                <a:gd name="connsiteX13" fmla="*/ 83291 w 207031"/>
                <a:gd name="connsiteY13" fmla="*/ 107911 h 114632"/>
                <a:gd name="connsiteX14" fmla="*/ 90621 w 207031"/>
                <a:gd name="connsiteY14" fmla="*/ 114743 h 114632"/>
                <a:gd name="connsiteX15" fmla="*/ 101997 w 207031"/>
                <a:gd name="connsiteY15" fmla="*/ 100320 h 114632"/>
                <a:gd name="connsiteX16" fmla="*/ 117164 w 207031"/>
                <a:gd name="connsiteY16" fmla="*/ 39334 h 114632"/>
                <a:gd name="connsiteX17" fmla="*/ 158873 w 207031"/>
                <a:gd name="connsiteY17" fmla="*/ 5678 h 114632"/>
                <a:gd name="connsiteX18" fmla="*/ 172524 w 207031"/>
                <a:gd name="connsiteY18" fmla="*/ 23392 h 114632"/>
                <a:gd name="connsiteX19" fmla="*/ 156851 w 207031"/>
                <a:gd name="connsiteY19" fmla="*/ 80075 h 114632"/>
                <a:gd name="connsiteX20" fmla="*/ 153565 w 207031"/>
                <a:gd name="connsiteY20" fmla="*/ 93993 h 114632"/>
                <a:gd name="connsiteX21" fmla="*/ 174293 w 207031"/>
                <a:gd name="connsiteY21" fmla="*/ 114743 h 114632"/>
                <a:gd name="connsiteX22" fmla="*/ 207408 w 207031"/>
                <a:gd name="connsiteY22" fmla="*/ 75774 h 114632"/>
                <a:gd name="connsiteX23" fmla="*/ 204375 w 207031"/>
                <a:gd name="connsiteY23" fmla="*/ 73243 h 114632"/>
                <a:gd name="connsiteX24" fmla="*/ 200583 w 207031"/>
                <a:gd name="connsiteY24" fmla="*/ 77798 h 114632"/>
                <a:gd name="connsiteX25" fmla="*/ 174799 w 207031"/>
                <a:gd name="connsiteY25" fmla="*/ 109176 h 114632"/>
                <a:gd name="connsiteX26" fmla="*/ 168732 w 207031"/>
                <a:gd name="connsiteY26" fmla="*/ 100826 h 114632"/>
                <a:gd name="connsiteX27" fmla="*/ 173282 w 207031"/>
                <a:gd name="connsiteY27" fmla="*/ 82859 h 114632"/>
                <a:gd name="connsiteX28" fmla="*/ 188702 w 207031"/>
                <a:gd name="connsiteY28" fmla="*/ 27188 h 114632"/>
                <a:gd name="connsiteX29" fmla="*/ 159632 w 207031"/>
                <a:gd name="connsiteY29" fmla="*/ 111 h 114632"/>
                <a:gd name="connsiteX30" fmla="*/ 118428 w 207031"/>
                <a:gd name="connsiteY30" fmla="*/ 24657 h 114632"/>
                <a:gd name="connsiteX31" fmla="*/ 110339 w 207031"/>
                <a:gd name="connsiteY31" fmla="*/ 6691 h 114632"/>
                <a:gd name="connsiteX32" fmla="*/ 89610 w 207031"/>
                <a:gd name="connsiteY32" fmla="*/ 111 h 114632"/>
                <a:gd name="connsiteX33" fmla="*/ 50176 w 207031"/>
                <a:gd name="connsiteY33" fmla="*/ 22127 h 114632"/>
                <a:gd name="connsiteX34" fmla="*/ 26920 w 207031"/>
                <a:gd name="connsiteY34" fmla="*/ 111 h 114632"/>
                <a:gd name="connsiteX35" fmla="*/ 8213 w 207031"/>
                <a:gd name="connsiteY35" fmla="*/ 14535 h 114632"/>
                <a:gd name="connsiteX36" fmla="*/ 377 w 207031"/>
                <a:gd name="connsiteY36" fmla="*/ 39081 h 114632"/>
                <a:gd name="connsiteX37" fmla="*/ 3411 w 207031"/>
                <a:gd name="connsiteY37" fmla="*/ 41612 h 114632"/>
                <a:gd name="connsiteX38" fmla="*/ 7708 w 207031"/>
                <a:gd name="connsiteY38" fmla="*/ 35792 h 114632"/>
                <a:gd name="connsiteX39" fmla="*/ 26161 w 207031"/>
                <a:gd name="connsiteY39" fmla="*/ 5678 h 114632"/>
                <a:gd name="connsiteX40" fmla="*/ 33998 w 207031"/>
                <a:gd name="connsiteY40" fmla="*/ 17319 h 114632"/>
                <a:gd name="connsiteX41" fmla="*/ 29953 w 207031"/>
                <a:gd name="connsiteY41" fmla="*/ 38575 h 114632"/>
                <a:gd name="connsiteX42" fmla="*/ 15291 w 207031"/>
                <a:gd name="connsiteY42" fmla="*/ 97030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7031" h="114632">
                  <a:moveTo>
                    <a:pt x="15291" y="97030"/>
                  </a:moveTo>
                  <a:cubicBezTo>
                    <a:pt x="14533" y="100826"/>
                    <a:pt x="13016" y="106646"/>
                    <a:pt x="13016" y="107911"/>
                  </a:cubicBezTo>
                  <a:cubicBezTo>
                    <a:pt x="13016" y="112466"/>
                    <a:pt x="16555" y="114743"/>
                    <a:pt x="20347" y="114743"/>
                  </a:cubicBezTo>
                  <a:cubicBezTo>
                    <a:pt x="23381" y="114743"/>
                    <a:pt x="27931" y="112719"/>
                    <a:pt x="29700" y="107658"/>
                  </a:cubicBezTo>
                  <a:cubicBezTo>
                    <a:pt x="29953" y="107152"/>
                    <a:pt x="32986" y="95259"/>
                    <a:pt x="34503" y="88932"/>
                  </a:cubicBezTo>
                  <a:lnTo>
                    <a:pt x="40064" y="66158"/>
                  </a:lnTo>
                  <a:cubicBezTo>
                    <a:pt x="41581" y="60591"/>
                    <a:pt x="43098" y="55023"/>
                    <a:pt x="44362" y="49203"/>
                  </a:cubicBezTo>
                  <a:cubicBezTo>
                    <a:pt x="45373" y="44901"/>
                    <a:pt x="47395" y="37563"/>
                    <a:pt x="47648" y="36551"/>
                  </a:cubicBezTo>
                  <a:cubicBezTo>
                    <a:pt x="51440" y="28706"/>
                    <a:pt x="64837" y="5678"/>
                    <a:pt x="88852" y="5678"/>
                  </a:cubicBezTo>
                  <a:cubicBezTo>
                    <a:pt x="100227" y="5678"/>
                    <a:pt x="102502" y="15041"/>
                    <a:pt x="102502" y="23392"/>
                  </a:cubicBezTo>
                  <a:cubicBezTo>
                    <a:pt x="102502" y="29718"/>
                    <a:pt x="100733" y="36804"/>
                    <a:pt x="98711" y="44395"/>
                  </a:cubicBezTo>
                  <a:lnTo>
                    <a:pt x="91633" y="73749"/>
                  </a:lnTo>
                  <a:lnTo>
                    <a:pt x="86577" y="92981"/>
                  </a:lnTo>
                  <a:cubicBezTo>
                    <a:pt x="85566" y="98042"/>
                    <a:pt x="83291" y="106646"/>
                    <a:pt x="83291" y="107911"/>
                  </a:cubicBezTo>
                  <a:cubicBezTo>
                    <a:pt x="83291" y="112466"/>
                    <a:pt x="86830" y="114743"/>
                    <a:pt x="90621" y="114743"/>
                  </a:cubicBezTo>
                  <a:cubicBezTo>
                    <a:pt x="98458" y="114743"/>
                    <a:pt x="99974" y="108417"/>
                    <a:pt x="101997" y="100320"/>
                  </a:cubicBezTo>
                  <a:cubicBezTo>
                    <a:pt x="105536" y="86149"/>
                    <a:pt x="114889" y="49203"/>
                    <a:pt x="117164" y="39334"/>
                  </a:cubicBezTo>
                  <a:cubicBezTo>
                    <a:pt x="117922" y="36045"/>
                    <a:pt x="131320" y="5678"/>
                    <a:pt x="158873" y="5678"/>
                  </a:cubicBezTo>
                  <a:cubicBezTo>
                    <a:pt x="169743" y="5678"/>
                    <a:pt x="172524" y="14282"/>
                    <a:pt x="172524" y="23392"/>
                  </a:cubicBezTo>
                  <a:cubicBezTo>
                    <a:pt x="172524" y="37816"/>
                    <a:pt x="161907" y="66664"/>
                    <a:pt x="156851" y="80075"/>
                  </a:cubicBezTo>
                  <a:cubicBezTo>
                    <a:pt x="154576" y="86149"/>
                    <a:pt x="153565" y="88932"/>
                    <a:pt x="153565" y="93993"/>
                  </a:cubicBezTo>
                  <a:cubicBezTo>
                    <a:pt x="153565" y="105887"/>
                    <a:pt x="162412" y="114743"/>
                    <a:pt x="174293" y="114743"/>
                  </a:cubicBezTo>
                  <a:cubicBezTo>
                    <a:pt x="198055" y="114743"/>
                    <a:pt x="207408" y="77798"/>
                    <a:pt x="207408" y="75774"/>
                  </a:cubicBezTo>
                  <a:cubicBezTo>
                    <a:pt x="207408" y="73243"/>
                    <a:pt x="205133" y="73243"/>
                    <a:pt x="204375" y="73243"/>
                  </a:cubicBezTo>
                  <a:cubicBezTo>
                    <a:pt x="201847" y="73243"/>
                    <a:pt x="201847" y="74002"/>
                    <a:pt x="200583" y="77798"/>
                  </a:cubicBezTo>
                  <a:cubicBezTo>
                    <a:pt x="196791" y="91210"/>
                    <a:pt x="188702" y="109176"/>
                    <a:pt x="174799" y="109176"/>
                  </a:cubicBezTo>
                  <a:cubicBezTo>
                    <a:pt x="170502" y="109176"/>
                    <a:pt x="168732" y="106646"/>
                    <a:pt x="168732" y="100826"/>
                  </a:cubicBezTo>
                  <a:cubicBezTo>
                    <a:pt x="168732" y="94499"/>
                    <a:pt x="171007" y="88426"/>
                    <a:pt x="173282" y="82859"/>
                  </a:cubicBezTo>
                  <a:cubicBezTo>
                    <a:pt x="178085" y="69700"/>
                    <a:pt x="188702" y="41612"/>
                    <a:pt x="188702" y="27188"/>
                  </a:cubicBezTo>
                  <a:cubicBezTo>
                    <a:pt x="188702" y="10740"/>
                    <a:pt x="178591" y="111"/>
                    <a:pt x="159632" y="111"/>
                  </a:cubicBezTo>
                  <a:cubicBezTo>
                    <a:pt x="140673" y="111"/>
                    <a:pt x="127781" y="11246"/>
                    <a:pt x="118428" y="24657"/>
                  </a:cubicBezTo>
                  <a:cubicBezTo>
                    <a:pt x="118175" y="21368"/>
                    <a:pt x="117417" y="12764"/>
                    <a:pt x="110339" y="6691"/>
                  </a:cubicBezTo>
                  <a:cubicBezTo>
                    <a:pt x="104019" y="1377"/>
                    <a:pt x="95930" y="111"/>
                    <a:pt x="89610" y="111"/>
                  </a:cubicBezTo>
                  <a:cubicBezTo>
                    <a:pt x="66860" y="111"/>
                    <a:pt x="54473" y="16307"/>
                    <a:pt x="50176" y="22127"/>
                  </a:cubicBezTo>
                  <a:cubicBezTo>
                    <a:pt x="48912" y="7703"/>
                    <a:pt x="38295" y="111"/>
                    <a:pt x="26920" y="111"/>
                  </a:cubicBezTo>
                  <a:cubicBezTo>
                    <a:pt x="15291" y="111"/>
                    <a:pt x="10488" y="9980"/>
                    <a:pt x="8213" y="14535"/>
                  </a:cubicBezTo>
                  <a:cubicBezTo>
                    <a:pt x="3663" y="23392"/>
                    <a:pt x="377" y="38322"/>
                    <a:pt x="377" y="39081"/>
                  </a:cubicBezTo>
                  <a:cubicBezTo>
                    <a:pt x="377" y="41612"/>
                    <a:pt x="2905" y="41612"/>
                    <a:pt x="3411" y="41612"/>
                  </a:cubicBezTo>
                  <a:cubicBezTo>
                    <a:pt x="5938" y="41612"/>
                    <a:pt x="6191" y="41359"/>
                    <a:pt x="7708" y="35792"/>
                  </a:cubicBezTo>
                  <a:cubicBezTo>
                    <a:pt x="12005" y="17825"/>
                    <a:pt x="17061" y="5678"/>
                    <a:pt x="26161" y="5678"/>
                  </a:cubicBezTo>
                  <a:cubicBezTo>
                    <a:pt x="30206" y="5678"/>
                    <a:pt x="33998" y="7703"/>
                    <a:pt x="33998" y="17319"/>
                  </a:cubicBezTo>
                  <a:cubicBezTo>
                    <a:pt x="33998" y="22633"/>
                    <a:pt x="33239" y="25416"/>
                    <a:pt x="29953" y="38575"/>
                  </a:cubicBezTo>
                  <a:lnTo>
                    <a:pt x="15291" y="97030"/>
                  </a:lnTo>
                  <a:close/>
                </a:path>
              </a:pathLst>
            </a:custGeom>
            <a:solidFill>
              <a:srgbClr val="000000"/>
            </a:solidFill>
            <a:ln w="25373"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19C9DFC8-224A-8801-7B4C-D5B2D2BFAFA6}"/>
                </a:ext>
              </a:extLst>
            </p:cNvPr>
            <p:cNvSpPr/>
            <p:nvPr>
              <p:custDataLst>
                <p:tags r:id="rId163"/>
              </p:custDataLst>
            </p:nvPr>
          </p:nvSpPr>
          <p:spPr>
            <a:xfrm>
              <a:off x="12337810" y="5256417"/>
              <a:ext cx="137009" cy="166507"/>
            </a:xfrm>
            <a:custGeom>
              <a:avLst/>
              <a:gdLst>
                <a:gd name="connsiteX0" fmla="*/ 51196 w 137009"/>
                <a:gd name="connsiteY0" fmla="*/ 23139 h 166507"/>
                <a:gd name="connsiteX1" fmla="*/ 54987 w 137009"/>
                <a:gd name="connsiteY1" fmla="*/ 6944 h 166507"/>
                <a:gd name="connsiteX2" fmla="*/ 47657 w 137009"/>
                <a:gd name="connsiteY2" fmla="*/ 111 h 166507"/>
                <a:gd name="connsiteX3" fmla="*/ 37545 w 137009"/>
                <a:gd name="connsiteY3" fmla="*/ 9221 h 166507"/>
                <a:gd name="connsiteX4" fmla="*/ 1144 w 137009"/>
                <a:gd name="connsiteY4" fmla="*/ 155738 h 166507"/>
                <a:gd name="connsiteX5" fmla="*/ 386 w 137009"/>
                <a:gd name="connsiteY5" fmla="*/ 159787 h 166507"/>
                <a:gd name="connsiteX6" fmla="*/ 7464 w 137009"/>
                <a:gd name="connsiteY6" fmla="*/ 166619 h 166507"/>
                <a:gd name="connsiteX7" fmla="*/ 16311 w 137009"/>
                <a:gd name="connsiteY7" fmla="*/ 161305 h 166507"/>
                <a:gd name="connsiteX8" fmla="*/ 30215 w 137009"/>
                <a:gd name="connsiteY8" fmla="*/ 106899 h 166507"/>
                <a:gd name="connsiteX9" fmla="*/ 54735 w 137009"/>
                <a:gd name="connsiteY9" fmla="*/ 114743 h 166507"/>
                <a:gd name="connsiteX10" fmla="*/ 88355 w 137009"/>
                <a:gd name="connsiteY10" fmla="*/ 96271 h 166507"/>
                <a:gd name="connsiteX11" fmla="*/ 111106 w 137009"/>
                <a:gd name="connsiteY11" fmla="*/ 114743 h 166507"/>
                <a:gd name="connsiteX12" fmla="*/ 129812 w 137009"/>
                <a:gd name="connsiteY12" fmla="*/ 100826 h 166507"/>
                <a:gd name="connsiteX13" fmla="*/ 137395 w 137009"/>
                <a:gd name="connsiteY13" fmla="*/ 75774 h 166507"/>
                <a:gd name="connsiteX14" fmla="*/ 134362 w 137009"/>
                <a:gd name="connsiteY14" fmla="*/ 73243 h 166507"/>
                <a:gd name="connsiteX15" fmla="*/ 130823 w 137009"/>
                <a:gd name="connsiteY15" fmla="*/ 77798 h 166507"/>
                <a:gd name="connsiteX16" fmla="*/ 111611 w 137009"/>
                <a:gd name="connsiteY16" fmla="*/ 109176 h 166507"/>
                <a:gd name="connsiteX17" fmla="*/ 104028 w 137009"/>
                <a:gd name="connsiteY17" fmla="*/ 97536 h 166507"/>
                <a:gd name="connsiteX18" fmla="*/ 109084 w 137009"/>
                <a:gd name="connsiteY18" fmla="*/ 71219 h 166507"/>
                <a:gd name="connsiteX19" fmla="*/ 116161 w 137009"/>
                <a:gd name="connsiteY19" fmla="*/ 43889 h 166507"/>
                <a:gd name="connsiteX20" fmla="*/ 120459 w 137009"/>
                <a:gd name="connsiteY20" fmla="*/ 26682 h 166507"/>
                <a:gd name="connsiteX21" fmla="*/ 124251 w 137009"/>
                <a:gd name="connsiteY21" fmla="*/ 9727 h 166507"/>
                <a:gd name="connsiteX22" fmla="*/ 116920 w 137009"/>
                <a:gd name="connsiteY22" fmla="*/ 2895 h 166507"/>
                <a:gd name="connsiteX23" fmla="*/ 107061 w 137009"/>
                <a:gd name="connsiteY23" fmla="*/ 11752 h 166507"/>
                <a:gd name="connsiteX24" fmla="*/ 95180 w 137009"/>
                <a:gd name="connsiteY24" fmla="*/ 59072 h 166507"/>
                <a:gd name="connsiteX25" fmla="*/ 88608 w 137009"/>
                <a:gd name="connsiteY25" fmla="*/ 84883 h 166507"/>
                <a:gd name="connsiteX26" fmla="*/ 55746 w 137009"/>
                <a:gd name="connsiteY26" fmla="*/ 109176 h 166507"/>
                <a:gd name="connsiteX27" fmla="*/ 37040 w 137009"/>
                <a:gd name="connsiteY27" fmla="*/ 87161 h 166507"/>
                <a:gd name="connsiteX28" fmla="*/ 40579 w 137009"/>
                <a:gd name="connsiteY28" fmla="*/ 65652 h 166507"/>
                <a:gd name="connsiteX29" fmla="*/ 51196 w 137009"/>
                <a:gd name="connsiteY29" fmla="*/ 23139 h 166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009" h="166507">
                  <a:moveTo>
                    <a:pt x="51196" y="23139"/>
                  </a:moveTo>
                  <a:cubicBezTo>
                    <a:pt x="52460" y="17825"/>
                    <a:pt x="54987" y="8209"/>
                    <a:pt x="54987" y="6944"/>
                  </a:cubicBezTo>
                  <a:cubicBezTo>
                    <a:pt x="54987" y="2642"/>
                    <a:pt x="51954" y="111"/>
                    <a:pt x="47657" y="111"/>
                  </a:cubicBezTo>
                  <a:cubicBezTo>
                    <a:pt x="46898" y="111"/>
                    <a:pt x="39820" y="364"/>
                    <a:pt x="37545" y="9221"/>
                  </a:cubicBezTo>
                  <a:lnTo>
                    <a:pt x="1144" y="155738"/>
                  </a:lnTo>
                  <a:cubicBezTo>
                    <a:pt x="386" y="158774"/>
                    <a:pt x="386" y="159280"/>
                    <a:pt x="386" y="159787"/>
                  </a:cubicBezTo>
                  <a:cubicBezTo>
                    <a:pt x="386" y="163582"/>
                    <a:pt x="3166" y="166619"/>
                    <a:pt x="7464" y="166619"/>
                  </a:cubicBezTo>
                  <a:cubicBezTo>
                    <a:pt x="12772" y="166619"/>
                    <a:pt x="15806" y="162064"/>
                    <a:pt x="16311" y="161305"/>
                  </a:cubicBezTo>
                  <a:cubicBezTo>
                    <a:pt x="17322" y="159027"/>
                    <a:pt x="20609" y="145869"/>
                    <a:pt x="30215" y="106899"/>
                  </a:cubicBezTo>
                  <a:cubicBezTo>
                    <a:pt x="38304" y="113731"/>
                    <a:pt x="49679" y="114743"/>
                    <a:pt x="54735" y="114743"/>
                  </a:cubicBezTo>
                  <a:cubicBezTo>
                    <a:pt x="72430" y="114743"/>
                    <a:pt x="82288" y="103356"/>
                    <a:pt x="88355" y="96271"/>
                  </a:cubicBezTo>
                  <a:cubicBezTo>
                    <a:pt x="90630" y="107658"/>
                    <a:pt x="99983" y="114743"/>
                    <a:pt x="111106" y="114743"/>
                  </a:cubicBezTo>
                  <a:cubicBezTo>
                    <a:pt x="119953" y="114743"/>
                    <a:pt x="125767" y="108923"/>
                    <a:pt x="129812" y="100826"/>
                  </a:cubicBezTo>
                  <a:cubicBezTo>
                    <a:pt x="134109" y="91716"/>
                    <a:pt x="137395" y="76280"/>
                    <a:pt x="137395" y="75774"/>
                  </a:cubicBezTo>
                  <a:cubicBezTo>
                    <a:pt x="137395" y="73243"/>
                    <a:pt x="135120" y="73243"/>
                    <a:pt x="134362" y="73243"/>
                  </a:cubicBezTo>
                  <a:cubicBezTo>
                    <a:pt x="131834" y="73243"/>
                    <a:pt x="131581" y="74255"/>
                    <a:pt x="130823" y="77798"/>
                  </a:cubicBezTo>
                  <a:cubicBezTo>
                    <a:pt x="126526" y="94246"/>
                    <a:pt x="121976" y="109176"/>
                    <a:pt x="111611" y="109176"/>
                  </a:cubicBezTo>
                  <a:cubicBezTo>
                    <a:pt x="104786" y="109176"/>
                    <a:pt x="104028" y="102597"/>
                    <a:pt x="104028" y="97536"/>
                  </a:cubicBezTo>
                  <a:cubicBezTo>
                    <a:pt x="104028" y="91969"/>
                    <a:pt x="107061" y="80075"/>
                    <a:pt x="109084" y="71219"/>
                  </a:cubicBezTo>
                  <a:lnTo>
                    <a:pt x="116161" y="43889"/>
                  </a:lnTo>
                  <a:cubicBezTo>
                    <a:pt x="116920" y="40093"/>
                    <a:pt x="119448" y="30477"/>
                    <a:pt x="120459" y="26682"/>
                  </a:cubicBezTo>
                  <a:cubicBezTo>
                    <a:pt x="121723" y="20862"/>
                    <a:pt x="124251" y="11246"/>
                    <a:pt x="124251" y="9727"/>
                  </a:cubicBezTo>
                  <a:cubicBezTo>
                    <a:pt x="124251" y="5172"/>
                    <a:pt x="120712" y="2895"/>
                    <a:pt x="116920" y="2895"/>
                  </a:cubicBezTo>
                  <a:cubicBezTo>
                    <a:pt x="115656" y="2895"/>
                    <a:pt x="109084" y="3148"/>
                    <a:pt x="107061" y="11752"/>
                  </a:cubicBezTo>
                  <a:lnTo>
                    <a:pt x="95180" y="59072"/>
                  </a:lnTo>
                  <a:cubicBezTo>
                    <a:pt x="92147" y="71725"/>
                    <a:pt x="89366" y="82353"/>
                    <a:pt x="88608" y="84883"/>
                  </a:cubicBezTo>
                  <a:cubicBezTo>
                    <a:pt x="88355" y="86149"/>
                    <a:pt x="76221" y="109176"/>
                    <a:pt x="55746" y="109176"/>
                  </a:cubicBezTo>
                  <a:cubicBezTo>
                    <a:pt x="43107" y="109176"/>
                    <a:pt x="37040" y="100826"/>
                    <a:pt x="37040" y="87161"/>
                  </a:cubicBezTo>
                  <a:cubicBezTo>
                    <a:pt x="37040" y="79822"/>
                    <a:pt x="38809" y="72737"/>
                    <a:pt x="40579" y="65652"/>
                  </a:cubicBezTo>
                  <a:lnTo>
                    <a:pt x="51196" y="23139"/>
                  </a:lnTo>
                  <a:close/>
                </a:path>
              </a:pathLst>
            </a:custGeom>
            <a:solidFill>
              <a:srgbClr val="000000"/>
            </a:solidFill>
            <a:ln w="25373"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4FE4A9D9-28EB-7FE2-A0D3-42BBF1C35EA2}"/>
                </a:ext>
              </a:extLst>
            </p:cNvPr>
            <p:cNvSpPr/>
            <p:nvPr>
              <p:custDataLst>
                <p:tags r:id="rId164"/>
              </p:custDataLst>
            </p:nvPr>
          </p:nvSpPr>
          <p:spPr>
            <a:xfrm>
              <a:off x="13482137" y="4867473"/>
              <a:ext cx="978851" cy="153044"/>
            </a:xfrm>
            <a:custGeom>
              <a:avLst/>
              <a:gdLst>
                <a:gd name="connsiteX0" fmla="*/ 978852 w 978851"/>
                <a:gd name="connsiteY0" fmla="*/ 0 h 153044"/>
                <a:gd name="connsiteX1" fmla="*/ 0 w 978851"/>
                <a:gd name="connsiteY1" fmla="*/ 25301 h 153044"/>
              </a:gdLst>
              <a:ahLst/>
              <a:cxnLst>
                <a:cxn ang="0">
                  <a:pos x="connsiteX0" y="connsiteY0"/>
                </a:cxn>
                <a:cxn ang="0">
                  <a:pos x="connsiteX1" y="connsiteY1"/>
                </a:cxn>
              </a:cxnLst>
              <a:rect l="l" t="t" r="r" b="b"/>
              <a:pathLst>
                <a:path w="978851" h="153044">
                  <a:moveTo>
                    <a:pt x="978852" y="0"/>
                  </a:moveTo>
                  <a:cubicBezTo>
                    <a:pt x="633547" y="199629"/>
                    <a:pt x="301613" y="199629"/>
                    <a:pt x="0" y="25301"/>
                  </a:cubicBezTo>
                </a:path>
              </a:pathLst>
            </a:custGeom>
            <a:noFill/>
            <a:ln w="10111" cap="flat">
              <a:solidFill>
                <a:srgbClr val="000000"/>
              </a:solid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E0371EE4-AE78-3FE8-A510-18CC170DFCD6}"/>
                </a:ext>
              </a:extLst>
            </p:cNvPr>
            <p:cNvSpPr/>
            <p:nvPr>
              <p:custDataLst>
                <p:tags r:id="rId165"/>
              </p:custDataLst>
            </p:nvPr>
          </p:nvSpPr>
          <p:spPr>
            <a:xfrm>
              <a:off x="13438333" y="4867472"/>
              <a:ext cx="90293" cy="75604"/>
            </a:xfrm>
            <a:custGeom>
              <a:avLst/>
              <a:gdLst>
                <a:gd name="connsiteX0" fmla="*/ 0 w 90293"/>
                <a:gd name="connsiteY0" fmla="*/ 0 h 75604"/>
                <a:gd name="connsiteX1" fmla="*/ 49855 w 90293"/>
                <a:gd name="connsiteY1" fmla="*/ 75605 h 75604"/>
                <a:gd name="connsiteX2" fmla="*/ 43809 w 90293"/>
                <a:gd name="connsiteY2" fmla="*/ 25301 h 75604"/>
                <a:gd name="connsiteX3" fmla="*/ 90293 w 90293"/>
                <a:gd name="connsiteY3" fmla="*/ 5457 h 75604"/>
              </a:gdLst>
              <a:ahLst/>
              <a:cxnLst>
                <a:cxn ang="0">
                  <a:pos x="connsiteX0" y="connsiteY0"/>
                </a:cxn>
                <a:cxn ang="0">
                  <a:pos x="connsiteX1" y="connsiteY1"/>
                </a:cxn>
                <a:cxn ang="0">
                  <a:pos x="connsiteX2" y="connsiteY2"/>
                </a:cxn>
                <a:cxn ang="0">
                  <a:pos x="connsiteX3" y="connsiteY3"/>
                </a:cxn>
              </a:cxnLst>
              <a:rect l="l" t="t" r="r" b="b"/>
              <a:pathLst>
                <a:path w="90293" h="75604">
                  <a:moveTo>
                    <a:pt x="0" y="0"/>
                  </a:moveTo>
                  <a:lnTo>
                    <a:pt x="49855" y="75605"/>
                  </a:lnTo>
                  <a:lnTo>
                    <a:pt x="43809" y="25301"/>
                  </a:lnTo>
                  <a:lnTo>
                    <a:pt x="90293" y="5457"/>
                  </a:lnTo>
                </a:path>
              </a:pathLst>
            </a:custGeom>
            <a:solidFill>
              <a:srgbClr val="000000"/>
            </a:solidFill>
            <a:ln w="25373"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5CF65C16-6719-ADEA-57EC-76BE5B11261E}"/>
                </a:ext>
              </a:extLst>
            </p:cNvPr>
            <p:cNvSpPr/>
            <p:nvPr>
              <p:custDataLst>
                <p:tags r:id="rId166"/>
              </p:custDataLst>
            </p:nvPr>
          </p:nvSpPr>
          <p:spPr>
            <a:xfrm>
              <a:off x="13769873" y="5256417"/>
              <a:ext cx="207031" cy="114632"/>
            </a:xfrm>
            <a:custGeom>
              <a:avLst/>
              <a:gdLst>
                <a:gd name="connsiteX0" fmla="*/ 15357 w 207031"/>
                <a:gd name="connsiteY0" fmla="*/ 97030 h 114632"/>
                <a:gd name="connsiteX1" fmla="*/ 13082 w 207031"/>
                <a:gd name="connsiteY1" fmla="*/ 107911 h 114632"/>
                <a:gd name="connsiteX2" fmla="*/ 20412 w 207031"/>
                <a:gd name="connsiteY2" fmla="*/ 114743 h 114632"/>
                <a:gd name="connsiteX3" fmla="*/ 29765 w 207031"/>
                <a:gd name="connsiteY3" fmla="*/ 107658 h 114632"/>
                <a:gd name="connsiteX4" fmla="*/ 34568 w 207031"/>
                <a:gd name="connsiteY4" fmla="*/ 88932 h 114632"/>
                <a:gd name="connsiteX5" fmla="*/ 40130 w 207031"/>
                <a:gd name="connsiteY5" fmla="*/ 66158 h 114632"/>
                <a:gd name="connsiteX6" fmla="*/ 44427 w 207031"/>
                <a:gd name="connsiteY6" fmla="*/ 49203 h 114632"/>
                <a:gd name="connsiteX7" fmla="*/ 47713 w 207031"/>
                <a:gd name="connsiteY7" fmla="*/ 36551 h 114632"/>
                <a:gd name="connsiteX8" fmla="*/ 88917 w 207031"/>
                <a:gd name="connsiteY8" fmla="*/ 5678 h 114632"/>
                <a:gd name="connsiteX9" fmla="*/ 102568 w 207031"/>
                <a:gd name="connsiteY9" fmla="*/ 23392 h 114632"/>
                <a:gd name="connsiteX10" fmla="*/ 98776 w 207031"/>
                <a:gd name="connsiteY10" fmla="*/ 44395 h 114632"/>
                <a:gd name="connsiteX11" fmla="*/ 91698 w 207031"/>
                <a:gd name="connsiteY11" fmla="*/ 73749 h 114632"/>
                <a:gd name="connsiteX12" fmla="*/ 86642 w 207031"/>
                <a:gd name="connsiteY12" fmla="*/ 92981 h 114632"/>
                <a:gd name="connsiteX13" fmla="*/ 83356 w 207031"/>
                <a:gd name="connsiteY13" fmla="*/ 107911 h 114632"/>
                <a:gd name="connsiteX14" fmla="*/ 90687 w 207031"/>
                <a:gd name="connsiteY14" fmla="*/ 114743 h 114632"/>
                <a:gd name="connsiteX15" fmla="*/ 102062 w 207031"/>
                <a:gd name="connsiteY15" fmla="*/ 100320 h 114632"/>
                <a:gd name="connsiteX16" fmla="*/ 117229 w 207031"/>
                <a:gd name="connsiteY16" fmla="*/ 39334 h 114632"/>
                <a:gd name="connsiteX17" fmla="*/ 158939 w 207031"/>
                <a:gd name="connsiteY17" fmla="*/ 5678 h 114632"/>
                <a:gd name="connsiteX18" fmla="*/ 172589 w 207031"/>
                <a:gd name="connsiteY18" fmla="*/ 23392 h 114632"/>
                <a:gd name="connsiteX19" fmla="*/ 156916 w 207031"/>
                <a:gd name="connsiteY19" fmla="*/ 80075 h 114632"/>
                <a:gd name="connsiteX20" fmla="*/ 153630 w 207031"/>
                <a:gd name="connsiteY20" fmla="*/ 93993 h 114632"/>
                <a:gd name="connsiteX21" fmla="*/ 174359 w 207031"/>
                <a:gd name="connsiteY21" fmla="*/ 114743 h 114632"/>
                <a:gd name="connsiteX22" fmla="*/ 207473 w 207031"/>
                <a:gd name="connsiteY22" fmla="*/ 75774 h 114632"/>
                <a:gd name="connsiteX23" fmla="*/ 204440 w 207031"/>
                <a:gd name="connsiteY23" fmla="*/ 73243 h 114632"/>
                <a:gd name="connsiteX24" fmla="*/ 200648 w 207031"/>
                <a:gd name="connsiteY24" fmla="*/ 77798 h 114632"/>
                <a:gd name="connsiteX25" fmla="*/ 174864 w 207031"/>
                <a:gd name="connsiteY25" fmla="*/ 109176 h 114632"/>
                <a:gd name="connsiteX26" fmla="*/ 168797 w 207031"/>
                <a:gd name="connsiteY26" fmla="*/ 100826 h 114632"/>
                <a:gd name="connsiteX27" fmla="*/ 173347 w 207031"/>
                <a:gd name="connsiteY27" fmla="*/ 82859 h 114632"/>
                <a:gd name="connsiteX28" fmla="*/ 188767 w 207031"/>
                <a:gd name="connsiteY28" fmla="*/ 27188 h 114632"/>
                <a:gd name="connsiteX29" fmla="*/ 159697 w 207031"/>
                <a:gd name="connsiteY29" fmla="*/ 111 h 114632"/>
                <a:gd name="connsiteX30" fmla="*/ 118493 w 207031"/>
                <a:gd name="connsiteY30" fmla="*/ 24657 h 114632"/>
                <a:gd name="connsiteX31" fmla="*/ 110404 w 207031"/>
                <a:gd name="connsiteY31" fmla="*/ 6691 h 114632"/>
                <a:gd name="connsiteX32" fmla="*/ 89675 w 207031"/>
                <a:gd name="connsiteY32" fmla="*/ 111 h 114632"/>
                <a:gd name="connsiteX33" fmla="*/ 50241 w 207031"/>
                <a:gd name="connsiteY33" fmla="*/ 22127 h 114632"/>
                <a:gd name="connsiteX34" fmla="*/ 26985 w 207031"/>
                <a:gd name="connsiteY34" fmla="*/ 111 h 114632"/>
                <a:gd name="connsiteX35" fmla="*/ 8279 w 207031"/>
                <a:gd name="connsiteY35" fmla="*/ 14535 h 114632"/>
                <a:gd name="connsiteX36" fmla="*/ 442 w 207031"/>
                <a:gd name="connsiteY36" fmla="*/ 39081 h 114632"/>
                <a:gd name="connsiteX37" fmla="*/ 3476 w 207031"/>
                <a:gd name="connsiteY37" fmla="*/ 41612 h 114632"/>
                <a:gd name="connsiteX38" fmla="*/ 7773 w 207031"/>
                <a:gd name="connsiteY38" fmla="*/ 35792 h 114632"/>
                <a:gd name="connsiteX39" fmla="*/ 26226 w 207031"/>
                <a:gd name="connsiteY39" fmla="*/ 5678 h 114632"/>
                <a:gd name="connsiteX40" fmla="*/ 34063 w 207031"/>
                <a:gd name="connsiteY40" fmla="*/ 17319 h 114632"/>
                <a:gd name="connsiteX41" fmla="*/ 30018 w 207031"/>
                <a:gd name="connsiteY41" fmla="*/ 38575 h 114632"/>
                <a:gd name="connsiteX42" fmla="*/ 15357 w 207031"/>
                <a:gd name="connsiteY42" fmla="*/ 97030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7031" h="114632">
                  <a:moveTo>
                    <a:pt x="15357" y="97030"/>
                  </a:moveTo>
                  <a:cubicBezTo>
                    <a:pt x="14598" y="100826"/>
                    <a:pt x="13082" y="106646"/>
                    <a:pt x="13082" y="107911"/>
                  </a:cubicBezTo>
                  <a:cubicBezTo>
                    <a:pt x="13082" y="112466"/>
                    <a:pt x="16621" y="114743"/>
                    <a:pt x="20412" y="114743"/>
                  </a:cubicBezTo>
                  <a:cubicBezTo>
                    <a:pt x="23446" y="114743"/>
                    <a:pt x="27996" y="112719"/>
                    <a:pt x="29765" y="107658"/>
                  </a:cubicBezTo>
                  <a:cubicBezTo>
                    <a:pt x="30018" y="107152"/>
                    <a:pt x="33052" y="95259"/>
                    <a:pt x="34568" y="88932"/>
                  </a:cubicBezTo>
                  <a:lnTo>
                    <a:pt x="40130" y="66158"/>
                  </a:lnTo>
                  <a:cubicBezTo>
                    <a:pt x="41646" y="60591"/>
                    <a:pt x="43163" y="55023"/>
                    <a:pt x="44427" y="49203"/>
                  </a:cubicBezTo>
                  <a:cubicBezTo>
                    <a:pt x="45438" y="44901"/>
                    <a:pt x="47460" y="37563"/>
                    <a:pt x="47713" y="36551"/>
                  </a:cubicBezTo>
                  <a:cubicBezTo>
                    <a:pt x="51505" y="28706"/>
                    <a:pt x="64903" y="5678"/>
                    <a:pt x="88917" y="5678"/>
                  </a:cubicBezTo>
                  <a:cubicBezTo>
                    <a:pt x="100292" y="5678"/>
                    <a:pt x="102568" y="15041"/>
                    <a:pt x="102568" y="23392"/>
                  </a:cubicBezTo>
                  <a:cubicBezTo>
                    <a:pt x="102568" y="29718"/>
                    <a:pt x="100798" y="36804"/>
                    <a:pt x="98776" y="44395"/>
                  </a:cubicBezTo>
                  <a:lnTo>
                    <a:pt x="91698" y="73749"/>
                  </a:lnTo>
                  <a:lnTo>
                    <a:pt x="86642" y="92981"/>
                  </a:lnTo>
                  <a:cubicBezTo>
                    <a:pt x="85631" y="98042"/>
                    <a:pt x="83356" y="106646"/>
                    <a:pt x="83356" y="107911"/>
                  </a:cubicBezTo>
                  <a:cubicBezTo>
                    <a:pt x="83356" y="112466"/>
                    <a:pt x="86895" y="114743"/>
                    <a:pt x="90687" y="114743"/>
                  </a:cubicBezTo>
                  <a:cubicBezTo>
                    <a:pt x="98523" y="114743"/>
                    <a:pt x="100040" y="108417"/>
                    <a:pt x="102062" y="100320"/>
                  </a:cubicBezTo>
                  <a:cubicBezTo>
                    <a:pt x="105601" y="86149"/>
                    <a:pt x="114954" y="49203"/>
                    <a:pt x="117229" y="39334"/>
                  </a:cubicBezTo>
                  <a:cubicBezTo>
                    <a:pt x="117987" y="36045"/>
                    <a:pt x="131385" y="5678"/>
                    <a:pt x="158939" y="5678"/>
                  </a:cubicBezTo>
                  <a:cubicBezTo>
                    <a:pt x="169808" y="5678"/>
                    <a:pt x="172589" y="14282"/>
                    <a:pt x="172589" y="23392"/>
                  </a:cubicBezTo>
                  <a:cubicBezTo>
                    <a:pt x="172589" y="37816"/>
                    <a:pt x="161972" y="66664"/>
                    <a:pt x="156916" y="80075"/>
                  </a:cubicBezTo>
                  <a:cubicBezTo>
                    <a:pt x="154641" y="86149"/>
                    <a:pt x="153630" y="88932"/>
                    <a:pt x="153630" y="93993"/>
                  </a:cubicBezTo>
                  <a:cubicBezTo>
                    <a:pt x="153630" y="105887"/>
                    <a:pt x="162478" y="114743"/>
                    <a:pt x="174359" y="114743"/>
                  </a:cubicBezTo>
                  <a:cubicBezTo>
                    <a:pt x="198120" y="114743"/>
                    <a:pt x="207473" y="77798"/>
                    <a:pt x="207473" y="75774"/>
                  </a:cubicBezTo>
                  <a:cubicBezTo>
                    <a:pt x="207473" y="73243"/>
                    <a:pt x="205198" y="73243"/>
                    <a:pt x="204440" y="73243"/>
                  </a:cubicBezTo>
                  <a:cubicBezTo>
                    <a:pt x="201912" y="73243"/>
                    <a:pt x="201912" y="74002"/>
                    <a:pt x="200648" y="77798"/>
                  </a:cubicBezTo>
                  <a:cubicBezTo>
                    <a:pt x="196856" y="91210"/>
                    <a:pt x="188767" y="109176"/>
                    <a:pt x="174864" y="109176"/>
                  </a:cubicBezTo>
                  <a:cubicBezTo>
                    <a:pt x="170567" y="109176"/>
                    <a:pt x="168797" y="106646"/>
                    <a:pt x="168797" y="100826"/>
                  </a:cubicBezTo>
                  <a:cubicBezTo>
                    <a:pt x="168797" y="94499"/>
                    <a:pt x="171072" y="88426"/>
                    <a:pt x="173347" y="82859"/>
                  </a:cubicBezTo>
                  <a:cubicBezTo>
                    <a:pt x="178150" y="69700"/>
                    <a:pt x="188767" y="41612"/>
                    <a:pt x="188767" y="27188"/>
                  </a:cubicBezTo>
                  <a:cubicBezTo>
                    <a:pt x="188767" y="10740"/>
                    <a:pt x="178656" y="111"/>
                    <a:pt x="159697" y="111"/>
                  </a:cubicBezTo>
                  <a:cubicBezTo>
                    <a:pt x="140738" y="111"/>
                    <a:pt x="127846" y="11246"/>
                    <a:pt x="118493" y="24657"/>
                  </a:cubicBezTo>
                  <a:cubicBezTo>
                    <a:pt x="118240" y="21368"/>
                    <a:pt x="117482" y="12764"/>
                    <a:pt x="110404" y="6691"/>
                  </a:cubicBezTo>
                  <a:cubicBezTo>
                    <a:pt x="104084" y="1377"/>
                    <a:pt x="95995" y="111"/>
                    <a:pt x="89675" y="111"/>
                  </a:cubicBezTo>
                  <a:cubicBezTo>
                    <a:pt x="66925" y="111"/>
                    <a:pt x="54538" y="16307"/>
                    <a:pt x="50241" y="22127"/>
                  </a:cubicBezTo>
                  <a:cubicBezTo>
                    <a:pt x="48977" y="7703"/>
                    <a:pt x="38360" y="111"/>
                    <a:pt x="26985" y="111"/>
                  </a:cubicBezTo>
                  <a:cubicBezTo>
                    <a:pt x="15357" y="111"/>
                    <a:pt x="10554" y="9980"/>
                    <a:pt x="8279" y="14535"/>
                  </a:cubicBezTo>
                  <a:cubicBezTo>
                    <a:pt x="3728" y="23392"/>
                    <a:pt x="442" y="38322"/>
                    <a:pt x="442" y="39081"/>
                  </a:cubicBezTo>
                  <a:cubicBezTo>
                    <a:pt x="442" y="41612"/>
                    <a:pt x="2970" y="41612"/>
                    <a:pt x="3476" y="41612"/>
                  </a:cubicBezTo>
                  <a:cubicBezTo>
                    <a:pt x="6004" y="41612"/>
                    <a:pt x="6256" y="41359"/>
                    <a:pt x="7773" y="35792"/>
                  </a:cubicBezTo>
                  <a:cubicBezTo>
                    <a:pt x="12070" y="17825"/>
                    <a:pt x="17126" y="5678"/>
                    <a:pt x="26226" y="5678"/>
                  </a:cubicBezTo>
                  <a:cubicBezTo>
                    <a:pt x="30271" y="5678"/>
                    <a:pt x="34063" y="7703"/>
                    <a:pt x="34063" y="17319"/>
                  </a:cubicBezTo>
                  <a:cubicBezTo>
                    <a:pt x="34063" y="22633"/>
                    <a:pt x="33304" y="25416"/>
                    <a:pt x="30018" y="38575"/>
                  </a:cubicBezTo>
                  <a:lnTo>
                    <a:pt x="15357" y="97030"/>
                  </a:lnTo>
                  <a:close/>
                </a:path>
              </a:pathLst>
            </a:custGeom>
            <a:solidFill>
              <a:srgbClr val="000000"/>
            </a:solidFill>
            <a:ln w="25373"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BAED5591-7AC4-614B-6B02-02BE2B3303D0}"/>
                </a:ext>
              </a:extLst>
            </p:cNvPr>
            <p:cNvSpPr/>
            <p:nvPr>
              <p:custDataLst>
                <p:tags r:id="rId167"/>
              </p:custDataLst>
            </p:nvPr>
          </p:nvSpPr>
          <p:spPr>
            <a:xfrm>
              <a:off x="13992075" y="5256417"/>
              <a:ext cx="137009" cy="166507"/>
            </a:xfrm>
            <a:custGeom>
              <a:avLst/>
              <a:gdLst>
                <a:gd name="connsiteX0" fmla="*/ 51261 w 137009"/>
                <a:gd name="connsiteY0" fmla="*/ 23139 h 166507"/>
                <a:gd name="connsiteX1" fmla="*/ 55053 w 137009"/>
                <a:gd name="connsiteY1" fmla="*/ 6944 h 166507"/>
                <a:gd name="connsiteX2" fmla="*/ 47722 w 137009"/>
                <a:gd name="connsiteY2" fmla="*/ 111 h 166507"/>
                <a:gd name="connsiteX3" fmla="*/ 37610 w 137009"/>
                <a:gd name="connsiteY3" fmla="*/ 9221 h 166507"/>
                <a:gd name="connsiteX4" fmla="*/ 1209 w 137009"/>
                <a:gd name="connsiteY4" fmla="*/ 155738 h 166507"/>
                <a:gd name="connsiteX5" fmla="*/ 451 w 137009"/>
                <a:gd name="connsiteY5" fmla="*/ 159787 h 166507"/>
                <a:gd name="connsiteX6" fmla="*/ 7529 w 137009"/>
                <a:gd name="connsiteY6" fmla="*/ 166619 h 166507"/>
                <a:gd name="connsiteX7" fmla="*/ 16377 w 137009"/>
                <a:gd name="connsiteY7" fmla="*/ 161305 h 166507"/>
                <a:gd name="connsiteX8" fmla="*/ 30280 w 137009"/>
                <a:gd name="connsiteY8" fmla="*/ 106899 h 166507"/>
                <a:gd name="connsiteX9" fmla="*/ 54800 w 137009"/>
                <a:gd name="connsiteY9" fmla="*/ 114743 h 166507"/>
                <a:gd name="connsiteX10" fmla="*/ 88420 w 137009"/>
                <a:gd name="connsiteY10" fmla="*/ 96271 h 166507"/>
                <a:gd name="connsiteX11" fmla="*/ 111171 w 137009"/>
                <a:gd name="connsiteY11" fmla="*/ 114743 h 166507"/>
                <a:gd name="connsiteX12" fmla="*/ 129877 w 137009"/>
                <a:gd name="connsiteY12" fmla="*/ 100826 h 166507"/>
                <a:gd name="connsiteX13" fmla="*/ 137461 w 137009"/>
                <a:gd name="connsiteY13" fmla="*/ 75774 h 166507"/>
                <a:gd name="connsiteX14" fmla="*/ 134427 w 137009"/>
                <a:gd name="connsiteY14" fmla="*/ 73243 h 166507"/>
                <a:gd name="connsiteX15" fmla="*/ 130888 w 137009"/>
                <a:gd name="connsiteY15" fmla="*/ 77798 h 166507"/>
                <a:gd name="connsiteX16" fmla="*/ 111677 w 137009"/>
                <a:gd name="connsiteY16" fmla="*/ 109176 h 166507"/>
                <a:gd name="connsiteX17" fmla="*/ 104093 w 137009"/>
                <a:gd name="connsiteY17" fmla="*/ 97536 h 166507"/>
                <a:gd name="connsiteX18" fmla="*/ 109149 w 137009"/>
                <a:gd name="connsiteY18" fmla="*/ 71219 h 166507"/>
                <a:gd name="connsiteX19" fmla="*/ 116227 w 137009"/>
                <a:gd name="connsiteY19" fmla="*/ 43889 h 166507"/>
                <a:gd name="connsiteX20" fmla="*/ 120524 w 137009"/>
                <a:gd name="connsiteY20" fmla="*/ 26682 h 166507"/>
                <a:gd name="connsiteX21" fmla="*/ 124316 w 137009"/>
                <a:gd name="connsiteY21" fmla="*/ 9727 h 166507"/>
                <a:gd name="connsiteX22" fmla="*/ 116985 w 137009"/>
                <a:gd name="connsiteY22" fmla="*/ 2895 h 166507"/>
                <a:gd name="connsiteX23" fmla="*/ 107126 w 137009"/>
                <a:gd name="connsiteY23" fmla="*/ 11752 h 166507"/>
                <a:gd name="connsiteX24" fmla="*/ 95246 w 137009"/>
                <a:gd name="connsiteY24" fmla="*/ 59072 h 166507"/>
                <a:gd name="connsiteX25" fmla="*/ 88673 w 137009"/>
                <a:gd name="connsiteY25" fmla="*/ 84883 h 166507"/>
                <a:gd name="connsiteX26" fmla="*/ 55811 w 137009"/>
                <a:gd name="connsiteY26" fmla="*/ 109176 h 166507"/>
                <a:gd name="connsiteX27" fmla="*/ 37105 w 137009"/>
                <a:gd name="connsiteY27" fmla="*/ 87161 h 166507"/>
                <a:gd name="connsiteX28" fmla="*/ 40644 w 137009"/>
                <a:gd name="connsiteY28" fmla="*/ 65652 h 166507"/>
                <a:gd name="connsiteX29" fmla="*/ 51261 w 137009"/>
                <a:gd name="connsiteY29" fmla="*/ 23139 h 166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009" h="166507">
                  <a:moveTo>
                    <a:pt x="51261" y="23139"/>
                  </a:moveTo>
                  <a:cubicBezTo>
                    <a:pt x="52525" y="17825"/>
                    <a:pt x="55053" y="8209"/>
                    <a:pt x="55053" y="6944"/>
                  </a:cubicBezTo>
                  <a:cubicBezTo>
                    <a:pt x="55053" y="2642"/>
                    <a:pt x="52019" y="111"/>
                    <a:pt x="47722" y="111"/>
                  </a:cubicBezTo>
                  <a:cubicBezTo>
                    <a:pt x="46964" y="111"/>
                    <a:pt x="39886" y="364"/>
                    <a:pt x="37610" y="9221"/>
                  </a:cubicBezTo>
                  <a:lnTo>
                    <a:pt x="1209" y="155738"/>
                  </a:lnTo>
                  <a:cubicBezTo>
                    <a:pt x="451" y="158774"/>
                    <a:pt x="451" y="159280"/>
                    <a:pt x="451" y="159787"/>
                  </a:cubicBezTo>
                  <a:cubicBezTo>
                    <a:pt x="451" y="163582"/>
                    <a:pt x="3232" y="166619"/>
                    <a:pt x="7529" y="166619"/>
                  </a:cubicBezTo>
                  <a:cubicBezTo>
                    <a:pt x="12838" y="166619"/>
                    <a:pt x="15871" y="162064"/>
                    <a:pt x="16377" y="161305"/>
                  </a:cubicBezTo>
                  <a:cubicBezTo>
                    <a:pt x="17388" y="159027"/>
                    <a:pt x="20674" y="145869"/>
                    <a:pt x="30280" y="106899"/>
                  </a:cubicBezTo>
                  <a:cubicBezTo>
                    <a:pt x="38369" y="113731"/>
                    <a:pt x="49744" y="114743"/>
                    <a:pt x="54800" y="114743"/>
                  </a:cubicBezTo>
                  <a:cubicBezTo>
                    <a:pt x="72495" y="114743"/>
                    <a:pt x="82353" y="103356"/>
                    <a:pt x="88420" y="96271"/>
                  </a:cubicBezTo>
                  <a:cubicBezTo>
                    <a:pt x="90695" y="107658"/>
                    <a:pt x="100048" y="114743"/>
                    <a:pt x="111171" y="114743"/>
                  </a:cubicBezTo>
                  <a:cubicBezTo>
                    <a:pt x="120018" y="114743"/>
                    <a:pt x="125833" y="108923"/>
                    <a:pt x="129877" y="100826"/>
                  </a:cubicBezTo>
                  <a:cubicBezTo>
                    <a:pt x="134174" y="91716"/>
                    <a:pt x="137461" y="76280"/>
                    <a:pt x="137461" y="75774"/>
                  </a:cubicBezTo>
                  <a:cubicBezTo>
                    <a:pt x="137461" y="73243"/>
                    <a:pt x="135186" y="73243"/>
                    <a:pt x="134427" y="73243"/>
                  </a:cubicBezTo>
                  <a:cubicBezTo>
                    <a:pt x="131899" y="73243"/>
                    <a:pt x="131647" y="74255"/>
                    <a:pt x="130888" y="77798"/>
                  </a:cubicBezTo>
                  <a:cubicBezTo>
                    <a:pt x="126591" y="94246"/>
                    <a:pt x="122041" y="109176"/>
                    <a:pt x="111677" y="109176"/>
                  </a:cubicBezTo>
                  <a:cubicBezTo>
                    <a:pt x="104851" y="109176"/>
                    <a:pt x="104093" y="102597"/>
                    <a:pt x="104093" y="97536"/>
                  </a:cubicBezTo>
                  <a:cubicBezTo>
                    <a:pt x="104093" y="91969"/>
                    <a:pt x="107126" y="80075"/>
                    <a:pt x="109149" y="71219"/>
                  </a:cubicBezTo>
                  <a:lnTo>
                    <a:pt x="116227" y="43889"/>
                  </a:lnTo>
                  <a:cubicBezTo>
                    <a:pt x="116985" y="40093"/>
                    <a:pt x="119513" y="30477"/>
                    <a:pt x="120524" y="26682"/>
                  </a:cubicBezTo>
                  <a:cubicBezTo>
                    <a:pt x="121788" y="20862"/>
                    <a:pt x="124316" y="11246"/>
                    <a:pt x="124316" y="9727"/>
                  </a:cubicBezTo>
                  <a:cubicBezTo>
                    <a:pt x="124316" y="5172"/>
                    <a:pt x="120777" y="2895"/>
                    <a:pt x="116985" y="2895"/>
                  </a:cubicBezTo>
                  <a:cubicBezTo>
                    <a:pt x="115721" y="2895"/>
                    <a:pt x="109149" y="3148"/>
                    <a:pt x="107126" y="11752"/>
                  </a:cubicBezTo>
                  <a:lnTo>
                    <a:pt x="95246" y="59072"/>
                  </a:lnTo>
                  <a:cubicBezTo>
                    <a:pt x="92212" y="71725"/>
                    <a:pt x="89431" y="82353"/>
                    <a:pt x="88673" y="84883"/>
                  </a:cubicBezTo>
                  <a:cubicBezTo>
                    <a:pt x="88420" y="86149"/>
                    <a:pt x="76287" y="109176"/>
                    <a:pt x="55811" y="109176"/>
                  </a:cubicBezTo>
                  <a:cubicBezTo>
                    <a:pt x="43172" y="109176"/>
                    <a:pt x="37105" y="100826"/>
                    <a:pt x="37105" y="87161"/>
                  </a:cubicBezTo>
                  <a:cubicBezTo>
                    <a:pt x="37105" y="79822"/>
                    <a:pt x="38874" y="72737"/>
                    <a:pt x="40644" y="65652"/>
                  </a:cubicBezTo>
                  <a:lnTo>
                    <a:pt x="51261" y="23139"/>
                  </a:lnTo>
                  <a:close/>
                </a:path>
              </a:pathLst>
            </a:custGeom>
            <a:solidFill>
              <a:srgbClr val="000000"/>
            </a:solidFill>
            <a:ln w="25373"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CD5B365D-4A59-AD0B-E750-28750E74463A}"/>
                </a:ext>
              </a:extLst>
            </p:cNvPr>
            <p:cNvSpPr/>
            <p:nvPr>
              <p:custDataLst>
                <p:tags r:id="rId168"/>
              </p:custDataLst>
            </p:nvPr>
          </p:nvSpPr>
          <p:spPr>
            <a:xfrm>
              <a:off x="15136477" y="4867473"/>
              <a:ext cx="978851" cy="153044"/>
            </a:xfrm>
            <a:custGeom>
              <a:avLst/>
              <a:gdLst>
                <a:gd name="connsiteX0" fmla="*/ 978852 w 978851"/>
                <a:gd name="connsiteY0" fmla="*/ 0 h 153044"/>
                <a:gd name="connsiteX1" fmla="*/ 0 w 978851"/>
                <a:gd name="connsiteY1" fmla="*/ 25301 h 153044"/>
              </a:gdLst>
              <a:ahLst/>
              <a:cxnLst>
                <a:cxn ang="0">
                  <a:pos x="connsiteX0" y="connsiteY0"/>
                </a:cxn>
                <a:cxn ang="0">
                  <a:pos x="connsiteX1" y="connsiteY1"/>
                </a:cxn>
              </a:cxnLst>
              <a:rect l="l" t="t" r="r" b="b"/>
              <a:pathLst>
                <a:path w="978851" h="153044">
                  <a:moveTo>
                    <a:pt x="978852" y="0"/>
                  </a:moveTo>
                  <a:cubicBezTo>
                    <a:pt x="633419" y="199629"/>
                    <a:pt x="301486" y="199629"/>
                    <a:pt x="0" y="25301"/>
                  </a:cubicBezTo>
                </a:path>
              </a:pathLst>
            </a:custGeom>
            <a:noFill/>
            <a:ln w="10111" cap="flat">
              <a:solidFill>
                <a:srgbClr val="000000"/>
              </a:solid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8A0DCDF9-2A97-A4E5-FF0E-ED1CFC6997BA}"/>
                </a:ext>
              </a:extLst>
            </p:cNvPr>
            <p:cNvSpPr/>
            <p:nvPr>
              <p:custDataLst>
                <p:tags r:id="rId169"/>
              </p:custDataLst>
            </p:nvPr>
          </p:nvSpPr>
          <p:spPr>
            <a:xfrm>
              <a:off x="15092659" y="4867472"/>
              <a:ext cx="90293" cy="75604"/>
            </a:xfrm>
            <a:custGeom>
              <a:avLst/>
              <a:gdLst>
                <a:gd name="connsiteX0" fmla="*/ 0 w 90293"/>
                <a:gd name="connsiteY0" fmla="*/ 0 h 75604"/>
                <a:gd name="connsiteX1" fmla="*/ 49855 w 90293"/>
                <a:gd name="connsiteY1" fmla="*/ 75604 h 75604"/>
                <a:gd name="connsiteX2" fmla="*/ 43809 w 90293"/>
                <a:gd name="connsiteY2" fmla="*/ 25301 h 75604"/>
                <a:gd name="connsiteX3" fmla="*/ 90293 w 90293"/>
                <a:gd name="connsiteY3" fmla="*/ 5457 h 75604"/>
              </a:gdLst>
              <a:ahLst/>
              <a:cxnLst>
                <a:cxn ang="0">
                  <a:pos x="connsiteX0" y="connsiteY0"/>
                </a:cxn>
                <a:cxn ang="0">
                  <a:pos x="connsiteX1" y="connsiteY1"/>
                </a:cxn>
                <a:cxn ang="0">
                  <a:pos x="connsiteX2" y="connsiteY2"/>
                </a:cxn>
                <a:cxn ang="0">
                  <a:pos x="connsiteX3" y="connsiteY3"/>
                </a:cxn>
              </a:cxnLst>
              <a:rect l="l" t="t" r="r" b="b"/>
              <a:pathLst>
                <a:path w="90293" h="75604">
                  <a:moveTo>
                    <a:pt x="0" y="0"/>
                  </a:moveTo>
                  <a:lnTo>
                    <a:pt x="49855" y="75604"/>
                  </a:lnTo>
                  <a:lnTo>
                    <a:pt x="43809" y="25301"/>
                  </a:lnTo>
                  <a:lnTo>
                    <a:pt x="90293" y="5457"/>
                  </a:lnTo>
                </a:path>
              </a:pathLst>
            </a:custGeom>
            <a:solidFill>
              <a:srgbClr val="000000"/>
            </a:solidFill>
            <a:ln w="25373"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04BC2D10-6581-16B7-BF31-038E3108BF3C}"/>
                </a:ext>
              </a:extLst>
            </p:cNvPr>
            <p:cNvSpPr/>
            <p:nvPr>
              <p:custDataLst>
                <p:tags r:id="rId170"/>
              </p:custDataLst>
            </p:nvPr>
          </p:nvSpPr>
          <p:spPr>
            <a:xfrm>
              <a:off x="15424163" y="5256417"/>
              <a:ext cx="207031" cy="114632"/>
            </a:xfrm>
            <a:custGeom>
              <a:avLst/>
              <a:gdLst>
                <a:gd name="connsiteX0" fmla="*/ 15422 w 207031"/>
                <a:gd name="connsiteY0" fmla="*/ 97030 h 114632"/>
                <a:gd name="connsiteX1" fmla="*/ 13147 w 207031"/>
                <a:gd name="connsiteY1" fmla="*/ 107911 h 114632"/>
                <a:gd name="connsiteX2" fmla="*/ 20478 w 207031"/>
                <a:gd name="connsiteY2" fmla="*/ 114743 h 114632"/>
                <a:gd name="connsiteX3" fmla="*/ 29831 w 207031"/>
                <a:gd name="connsiteY3" fmla="*/ 107658 h 114632"/>
                <a:gd name="connsiteX4" fmla="*/ 34633 w 207031"/>
                <a:gd name="connsiteY4" fmla="*/ 88932 h 114632"/>
                <a:gd name="connsiteX5" fmla="*/ 40195 w 207031"/>
                <a:gd name="connsiteY5" fmla="*/ 66158 h 114632"/>
                <a:gd name="connsiteX6" fmla="*/ 44492 w 207031"/>
                <a:gd name="connsiteY6" fmla="*/ 49203 h 114632"/>
                <a:gd name="connsiteX7" fmla="*/ 47778 w 207031"/>
                <a:gd name="connsiteY7" fmla="*/ 36551 h 114632"/>
                <a:gd name="connsiteX8" fmla="*/ 88982 w 207031"/>
                <a:gd name="connsiteY8" fmla="*/ 5678 h 114632"/>
                <a:gd name="connsiteX9" fmla="*/ 102633 w 207031"/>
                <a:gd name="connsiteY9" fmla="*/ 23392 h 114632"/>
                <a:gd name="connsiteX10" fmla="*/ 98841 w 207031"/>
                <a:gd name="connsiteY10" fmla="*/ 44395 h 114632"/>
                <a:gd name="connsiteX11" fmla="*/ 91763 w 207031"/>
                <a:gd name="connsiteY11" fmla="*/ 73749 h 114632"/>
                <a:gd name="connsiteX12" fmla="*/ 86707 w 207031"/>
                <a:gd name="connsiteY12" fmla="*/ 92981 h 114632"/>
                <a:gd name="connsiteX13" fmla="*/ 83421 w 207031"/>
                <a:gd name="connsiteY13" fmla="*/ 107911 h 114632"/>
                <a:gd name="connsiteX14" fmla="*/ 90752 w 207031"/>
                <a:gd name="connsiteY14" fmla="*/ 114743 h 114632"/>
                <a:gd name="connsiteX15" fmla="*/ 102127 w 207031"/>
                <a:gd name="connsiteY15" fmla="*/ 100320 h 114632"/>
                <a:gd name="connsiteX16" fmla="*/ 117294 w 207031"/>
                <a:gd name="connsiteY16" fmla="*/ 39334 h 114632"/>
                <a:gd name="connsiteX17" fmla="*/ 159004 w 207031"/>
                <a:gd name="connsiteY17" fmla="*/ 5678 h 114632"/>
                <a:gd name="connsiteX18" fmla="*/ 172654 w 207031"/>
                <a:gd name="connsiteY18" fmla="*/ 23392 h 114632"/>
                <a:gd name="connsiteX19" fmla="*/ 156982 w 207031"/>
                <a:gd name="connsiteY19" fmla="*/ 80075 h 114632"/>
                <a:gd name="connsiteX20" fmla="*/ 153695 w 207031"/>
                <a:gd name="connsiteY20" fmla="*/ 93993 h 114632"/>
                <a:gd name="connsiteX21" fmla="*/ 174424 w 207031"/>
                <a:gd name="connsiteY21" fmla="*/ 114743 h 114632"/>
                <a:gd name="connsiteX22" fmla="*/ 207539 w 207031"/>
                <a:gd name="connsiteY22" fmla="*/ 75774 h 114632"/>
                <a:gd name="connsiteX23" fmla="*/ 204505 w 207031"/>
                <a:gd name="connsiteY23" fmla="*/ 73243 h 114632"/>
                <a:gd name="connsiteX24" fmla="*/ 200713 w 207031"/>
                <a:gd name="connsiteY24" fmla="*/ 77798 h 114632"/>
                <a:gd name="connsiteX25" fmla="*/ 174929 w 207031"/>
                <a:gd name="connsiteY25" fmla="*/ 109176 h 114632"/>
                <a:gd name="connsiteX26" fmla="*/ 168862 w 207031"/>
                <a:gd name="connsiteY26" fmla="*/ 100826 h 114632"/>
                <a:gd name="connsiteX27" fmla="*/ 173413 w 207031"/>
                <a:gd name="connsiteY27" fmla="*/ 82859 h 114632"/>
                <a:gd name="connsiteX28" fmla="*/ 188832 w 207031"/>
                <a:gd name="connsiteY28" fmla="*/ 27188 h 114632"/>
                <a:gd name="connsiteX29" fmla="*/ 159762 w 207031"/>
                <a:gd name="connsiteY29" fmla="*/ 111 h 114632"/>
                <a:gd name="connsiteX30" fmla="*/ 118558 w 207031"/>
                <a:gd name="connsiteY30" fmla="*/ 24657 h 114632"/>
                <a:gd name="connsiteX31" fmla="*/ 110469 w 207031"/>
                <a:gd name="connsiteY31" fmla="*/ 6691 h 114632"/>
                <a:gd name="connsiteX32" fmla="*/ 89741 w 207031"/>
                <a:gd name="connsiteY32" fmla="*/ 111 h 114632"/>
                <a:gd name="connsiteX33" fmla="*/ 50306 w 207031"/>
                <a:gd name="connsiteY33" fmla="*/ 22127 h 114632"/>
                <a:gd name="connsiteX34" fmla="*/ 27050 w 207031"/>
                <a:gd name="connsiteY34" fmla="*/ 111 h 114632"/>
                <a:gd name="connsiteX35" fmla="*/ 8344 w 207031"/>
                <a:gd name="connsiteY35" fmla="*/ 14535 h 114632"/>
                <a:gd name="connsiteX36" fmla="*/ 507 w 207031"/>
                <a:gd name="connsiteY36" fmla="*/ 39081 h 114632"/>
                <a:gd name="connsiteX37" fmla="*/ 3541 w 207031"/>
                <a:gd name="connsiteY37" fmla="*/ 41612 h 114632"/>
                <a:gd name="connsiteX38" fmla="*/ 7838 w 207031"/>
                <a:gd name="connsiteY38" fmla="*/ 35792 h 114632"/>
                <a:gd name="connsiteX39" fmla="*/ 26292 w 207031"/>
                <a:gd name="connsiteY39" fmla="*/ 5678 h 114632"/>
                <a:gd name="connsiteX40" fmla="*/ 34128 w 207031"/>
                <a:gd name="connsiteY40" fmla="*/ 17319 h 114632"/>
                <a:gd name="connsiteX41" fmla="*/ 30083 w 207031"/>
                <a:gd name="connsiteY41" fmla="*/ 38575 h 114632"/>
                <a:gd name="connsiteX42" fmla="*/ 15422 w 207031"/>
                <a:gd name="connsiteY42" fmla="*/ 97030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7031" h="114632">
                  <a:moveTo>
                    <a:pt x="15422" y="97030"/>
                  </a:moveTo>
                  <a:cubicBezTo>
                    <a:pt x="14663" y="100826"/>
                    <a:pt x="13147" y="106646"/>
                    <a:pt x="13147" y="107911"/>
                  </a:cubicBezTo>
                  <a:cubicBezTo>
                    <a:pt x="13147" y="112466"/>
                    <a:pt x="16686" y="114743"/>
                    <a:pt x="20478" y="114743"/>
                  </a:cubicBezTo>
                  <a:cubicBezTo>
                    <a:pt x="23511" y="114743"/>
                    <a:pt x="28061" y="112719"/>
                    <a:pt x="29831" y="107658"/>
                  </a:cubicBezTo>
                  <a:cubicBezTo>
                    <a:pt x="30083" y="107152"/>
                    <a:pt x="33117" y="95259"/>
                    <a:pt x="34633" y="88932"/>
                  </a:cubicBezTo>
                  <a:lnTo>
                    <a:pt x="40195" y="66158"/>
                  </a:lnTo>
                  <a:cubicBezTo>
                    <a:pt x="41711" y="60591"/>
                    <a:pt x="43228" y="55023"/>
                    <a:pt x="44492" y="49203"/>
                  </a:cubicBezTo>
                  <a:cubicBezTo>
                    <a:pt x="45503" y="44901"/>
                    <a:pt x="47526" y="37563"/>
                    <a:pt x="47778" y="36551"/>
                  </a:cubicBezTo>
                  <a:cubicBezTo>
                    <a:pt x="51570" y="28706"/>
                    <a:pt x="64968" y="5678"/>
                    <a:pt x="88982" y="5678"/>
                  </a:cubicBezTo>
                  <a:cubicBezTo>
                    <a:pt x="100358" y="5678"/>
                    <a:pt x="102633" y="15041"/>
                    <a:pt x="102633" y="23392"/>
                  </a:cubicBezTo>
                  <a:cubicBezTo>
                    <a:pt x="102633" y="29718"/>
                    <a:pt x="100863" y="36804"/>
                    <a:pt x="98841" y="44395"/>
                  </a:cubicBezTo>
                  <a:lnTo>
                    <a:pt x="91763" y="73749"/>
                  </a:lnTo>
                  <a:lnTo>
                    <a:pt x="86707" y="92981"/>
                  </a:lnTo>
                  <a:cubicBezTo>
                    <a:pt x="85696" y="98042"/>
                    <a:pt x="83421" y="106646"/>
                    <a:pt x="83421" y="107911"/>
                  </a:cubicBezTo>
                  <a:cubicBezTo>
                    <a:pt x="83421" y="112466"/>
                    <a:pt x="86960" y="114743"/>
                    <a:pt x="90752" y="114743"/>
                  </a:cubicBezTo>
                  <a:cubicBezTo>
                    <a:pt x="98588" y="114743"/>
                    <a:pt x="100105" y="108417"/>
                    <a:pt x="102127" y="100320"/>
                  </a:cubicBezTo>
                  <a:cubicBezTo>
                    <a:pt x="105666" y="86149"/>
                    <a:pt x="115019" y="49203"/>
                    <a:pt x="117294" y="39334"/>
                  </a:cubicBezTo>
                  <a:cubicBezTo>
                    <a:pt x="118053" y="36045"/>
                    <a:pt x="131450" y="5678"/>
                    <a:pt x="159004" y="5678"/>
                  </a:cubicBezTo>
                  <a:cubicBezTo>
                    <a:pt x="169874" y="5678"/>
                    <a:pt x="172654" y="14282"/>
                    <a:pt x="172654" y="23392"/>
                  </a:cubicBezTo>
                  <a:cubicBezTo>
                    <a:pt x="172654" y="37816"/>
                    <a:pt x="162037" y="66664"/>
                    <a:pt x="156982" y="80075"/>
                  </a:cubicBezTo>
                  <a:cubicBezTo>
                    <a:pt x="154706" y="86149"/>
                    <a:pt x="153695" y="88932"/>
                    <a:pt x="153695" y="93993"/>
                  </a:cubicBezTo>
                  <a:cubicBezTo>
                    <a:pt x="153695" y="105887"/>
                    <a:pt x="162543" y="114743"/>
                    <a:pt x="174424" y="114743"/>
                  </a:cubicBezTo>
                  <a:cubicBezTo>
                    <a:pt x="198186" y="114743"/>
                    <a:pt x="207539" y="77798"/>
                    <a:pt x="207539" y="75774"/>
                  </a:cubicBezTo>
                  <a:cubicBezTo>
                    <a:pt x="207539" y="73243"/>
                    <a:pt x="205264" y="73243"/>
                    <a:pt x="204505" y="73243"/>
                  </a:cubicBezTo>
                  <a:cubicBezTo>
                    <a:pt x="201977" y="73243"/>
                    <a:pt x="201977" y="74002"/>
                    <a:pt x="200713" y="77798"/>
                  </a:cubicBezTo>
                  <a:cubicBezTo>
                    <a:pt x="196922" y="91210"/>
                    <a:pt x="188832" y="109176"/>
                    <a:pt x="174929" y="109176"/>
                  </a:cubicBezTo>
                  <a:cubicBezTo>
                    <a:pt x="170632" y="109176"/>
                    <a:pt x="168862" y="106646"/>
                    <a:pt x="168862" y="100826"/>
                  </a:cubicBezTo>
                  <a:cubicBezTo>
                    <a:pt x="168862" y="94499"/>
                    <a:pt x="171138" y="88426"/>
                    <a:pt x="173413" y="82859"/>
                  </a:cubicBezTo>
                  <a:cubicBezTo>
                    <a:pt x="178216" y="69700"/>
                    <a:pt x="188832" y="41612"/>
                    <a:pt x="188832" y="27188"/>
                  </a:cubicBezTo>
                  <a:cubicBezTo>
                    <a:pt x="188832" y="10740"/>
                    <a:pt x="178721" y="111"/>
                    <a:pt x="159762" y="111"/>
                  </a:cubicBezTo>
                  <a:cubicBezTo>
                    <a:pt x="140803" y="111"/>
                    <a:pt x="127911" y="11246"/>
                    <a:pt x="118558" y="24657"/>
                  </a:cubicBezTo>
                  <a:cubicBezTo>
                    <a:pt x="118305" y="21368"/>
                    <a:pt x="117547" y="12764"/>
                    <a:pt x="110469" y="6691"/>
                  </a:cubicBezTo>
                  <a:cubicBezTo>
                    <a:pt x="104149" y="1377"/>
                    <a:pt x="96060" y="111"/>
                    <a:pt x="89741" y="111"/>
                  </a:cubicBezTo>
                  <a:cubicBezTo>
                    <a:pt x="66990" y="111"/>
                    <a:pt x="54604" y="16307"/>
                    <a:pt x="50306" y="22127"/>
                  </a:cubicBezTo>
                  <a:cubicBezTo>
                    <a:pt x="49042" y="7703"/>
                    <a:pt x="38425" y="111"/>
                    <a:pt x="27050" y="111"/>
                  </a:cubicBezTo>
                  <a:cubicBezTo>
                    <a:pt x="15422" y="111"/>
                    <a:pt x="10619" y="9980"/>
                    <a:pt x="8344" y="14535"/>
                  </a:cubicBezTo>
                  <a:cubicBezTo>
                    <a:pt x="3794" y="23392"/>
                    <a:pt x="507" y="38322"/>
                    <a:pt x="507" y="39081"/>
                  </a:cubicBezTo>
                  <a:cubicBezTo>
                    <a:pt x="507" y="41612"/>
                    <a:pt x="3035" y="41612"/>
                    <a:pt x="3541" y="41612"/>
                  </a:cubicBezTo>
                  <a:cubicBezTo>
                    <a:pt x="6069" y="41612"/>
                    <a:pt x="6322" y="41359"/>
                    <a:pt x="7838" y="35792"/>
                  </a:cubicBezTo>
                  <a:cubicBezTo>
                    <a:pt x="12136" y="17825"/>
                    <a:pt x="17191" y="5678"/>
                    <a:pt x="26292" y="5678"/>
                  </a:cubicBezTo>
                  <a:cubicBezTo>
                    <a:pt x="30336" y="5678"/>
                    <a:pt x="34128" y="7703"/>
                    <a:pt x="34128" y="17319"/>
                  </a:cubicBezTo>
                  <a:cubicBezTo>
                    <a:pt x="34128" y="22633"/>
                    <a:pt x="33370" y="25416"/>
                    <a:pt x="30083" y="38575"/>
                  </a:cubicBezTo>
                  <a:lnTo>
                    <a:pt x="15422" y="97030"/>
                  </a:lnTo>
                  <a:close/>
                </a:path>
              </a:pathLst>
            </a:custGeom>
            <a:solidFill>
              <a:srgbClr val="000000"/>
            </a:solidFill>
            <a:ln w="25373"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6CA19846-FF9B-C434-AFC1-4492D243970A}"/>
                </a:ext>
              </a:extLst>
            </p:cNvPr>
            <p:cNvSpPr/>
            <p:nvPr>
              <p:custDataLst>
                <p:tags r:id="rId171"/>
              </p:custDataLst>
            </p:nvPr>
          </p:nvSpPr>
          <p:spPr>
            <a:xfrm>
              <a:off x="15646364" y="5256417"/>
              <a:ext cx="137009" cy="166507"/>
            </a:xfrm>
            <a:custGeom>
              <a:avLst/>
              <a:gdLst>
                <a:gd name="connsiteX0" fmla="*/ 51326 w 137009"/>
                <a:gd name="connsiteY0" fmla="*/ 23139 h 166507"/>
                <a:gd name="connsiteX1" fmla="*/ 55118 w 137009"/>
                <a:gd name="connsiteY1" fmla="*/ 6944 h 166507"/>
                <a:gd name="connsiteX2" fmla="*/ 47787 w 137009"/>
                <a:gd name="connsiteY2" fmla="*/ 111 h 166507"/>
                <a:gd name="connsiteX3" fmla="*/ 37676 w 137009"/>
                <a:gd name="connsiteY3" fmla="*/ 9221 h 166507"/>
                <a:gd name="connsiteX4" fmla="*/ 1275 w 137009"/>
                <a:gd name="connsiteY4" fmla="*/ 155738 h 166507"/>
                <a:gd name="connsiteX5" fmla="*/ 516 w 137009"/>
                <a:gd name="connsiteY5" fmla="*/ 159787 h 166507"/>
                <a:gd name="connsiteX6" fmla="*/ 7594 w 137009"/>
                <a:gd name="connsiteY6" fmla="*/ 166619 h 166507"/>
                <a:gd name="connsiteX7" fmla="*/ 16442 w 137009"/>
                <a:gd name="connsiteY7" fmla="*/ 161305 h 166507"/>
                <a:gd name="connsiteX8" fmla="*/ 30345 w 137009"/>
                <a:gd name="connsiteY8" fmla="*/ 106899 h 166507"/>
                <a:gd name="connsiteX9" fmla="*/ 54865 w 137009"/>
                <a:gd name="connsiteY9" fmla="*/ 114743 h 166507"/>
                <a:gd name="connsiteX10" fmla="*/ 88486 w 137009"/>
                <a:gd name="connsiteY10" fmla="*/ 96271 h 166507"/>
                <a:gd name="connsiteX11" fmla="*/ 111236 w 137009"/>
                <a:gd name="connsiteY11" fmla="*/ 114743 h 166507"/>
                <a:gd name="connsiteX12" fmla="*/ 129942 w 137009"/>
                <a:gd name="connsiteY12" fmla="*/ 100826 h 166507"/>
                <a:gd name="connsiteX13" fmla="*/ 137526 w 137009"/>
                <a:gd name="connsiteY13" fmla="*/ 75774 h 166507"/>
                <a:gd name="connsiteX14" fmla="*/ 134492 w 137009"/>
                <a:gd name="connsiteY14" fmla="*/ 73243 h 166507"/>
                <a:gd name="connsiteX15" fmla="*/ 130953 w 137009"/>
                <a:gd name="connsiteY15" fmla="*/ 77798 h 166507"/>
                <a:gd name="connsiteX16" fmla="*/ 111742 w 137009"/>
                <a:gd name="connsiteY16" fmla="*/ 109176 h 166507"/>
                <a:gd name="connsiteX17" fmla="*/ 104158 w 137009"/>
                <a:gd name="connsiteY17" fmla="*/ 97536 h 166507"/>
                <a:gd name="connsiteX18" fmla="*/ 109214 w 137009"/>
                <a:gd name="connsiteY18" fmla="*/ 71219 h 166507"/>
                <a:gd name="connsiteX19" fmla="*/ 116292 w 137009"/>
                <a:gd name="connsiteY19" fmla="*/ 43889 h 166507"/>
                <a:gd name="connsiteX20" fmla="*/ 120589 w 137009"/>
                <a:gd name="connsiteY20" fmla="*/ 26682 h 166507"/>
                <a:gd name="connsiteX21" fmla="*/ 124381 w 137009"/>
                <a:gd name="connsiteY21" fmla="*/ 9727 h 166507"/>
                <a:gd name="connsiteX22" fmla="*/ 117050 w 137009"/>
                <a:gd name="connsiteY22" fmla="*/ 2895 h 166507"/>
                <a:gd name="connsiteX23" fmla="*/ 107192 w 137009"/>
                <a:gd name="connsiteY23" fmla="*/ 11752 h 166507"/>
                <a:gd name="connsiteX24" fmla="*/ 95311 w 137009"/>
                <a:gd name="connsiteY24" fmla="*/ 59072 h 166507"/>
                <a:gd name="connsiteX25" fmla="*/ 88738 w 137009"/>
                <a:gd name="connsiteY25" fmla="*/ 84883 h 166507"/>
                <a:gd name="connsiteX26" fmla="*/ 55876 w 137009"/>
                <a:gd name="connsiteY26" fmla="*/ 109176 h 166507"/>
                <a:gd name="connsiteX27" fmla="*/ 37170 w 137009"/>
                <a:gd name="connsiteY27" fmla="*/ 87161 h 166507"/>
                <a:gd name="connsiteX28" fmla="*/ 40709 w 137009"/>
                <a:gd name="connsiteY28" fmla="*/ 65652 h 166507"/>
                <a:gd name="connsiteX29" fmla="*/ 51326 w 137009"/>
                <a:gd name="connsiteY29" fmla="*/ 23139 h 166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009" h="166507">
                  <a:moveTo>
                    <a:pt x="51326" y="23139"/>
                  </a:moveTo>
                  <a:cubicBezTo>
                    <a:pt x="52590" y="17825"/>
                    <a:pt x="55118" y="8209"/>
                    <a:pt x="55118" y="6944"/>
                  </a:cubicBezTo>
                  <a:cubicBezTo>
                    <a:pt x="55118" y="2642"/>
                    <a:pt x="52084" y="111"/>
                    <a:pt x="47787" y="111"/>
                  </a:cubicBezTo>
                  <a:cubicBezTo>
                    <a:pt x="47029" y="111"/>
                    <a:pt x="39951" y="364"/>
                    <a:pt x="37676" y="9221"/>
                  </a:cubicBezTo>
                  <a:lnTo>
                    <a:pt x="1275" y="155738"/>
                  </a:lnTo>
                  <a:cubicBezTo>
                    <a:pt x="516" y="158774"/>
                    <a:pt x="516" y="159280"/>
                    <a:pt x="516" y="159787"/>
                  </a:cubicBezTo>
                  <a:cubicBezTo>
                    <a:pt x="516" y="163582"/>
                    <a:pt x="3297" y="166619"/>
                    <a:pt x="7594" y="166619"/>
                  </a:cubicBezTo>
                  <a:cubicBezTo>
                    <a:pt x="12903" y="166619"/>
                    <a:pt x="15936" y="162064"/>
                    <a:pt x="16442" y="161305"/>
                  </a:cubicBezTo>
                  <a:cubicBezTo>
                    <a:pt x="17453" y="159027"/>
                    <a:pt x="20739" y="145869"/>
                    <a:pt x="30345" y="106899"/>
                  </a:cubicBezTo>
                  <a:cubicBezTo>
                    <a:pt x="38434" y="113731"/>
                    <a:pt x="49809" y="114743"/>
                    <a:pt x="54865" y="114743"/>
                  </a:cubicBezTo>
                  <a:cubicBezTo>
                    <a:pt x="72560" y="114743"/>
                    <a:pt x="82419" y="103356"/>
                    <a:pt x="88486" y="96271"/>
                  </a:cubicBezTo>
                  <a:cubicBezTo>
                    <a:pt x="90761" y="107658"/>
                    <a:pt x="100114" y="114743"/>
                    <a:pt x="111236" y="114743"/>
                  </a:cubicBezTo>
                  <a:cubicBezTo>
                    <a:pt x="120084" y="114743"/>
                    <a:pt x="125898" y="108923"/>
                    <a:pt x="129942" y="100826"/>
                  </a:cubicBezTo>
                  <a:cubicBezTo>
                    <a:pt x="134240" y="91716"/>
                    <a:pt x="137526" y="76280"/>
                    <a:pt x="137526" y="75774"/>
                  </a:cubicBezTo>
                  <a:cubicBezTo>
                    <a:pt x="137526" y="73243"/>
                    <a:pt x="135251" y="73243"/>
                    <a:pt x="134492" y="73243"/>
                  </a:cubicBezTo>
                  <a:cubicBezTo>
                    <a:pt x="131965" y="73243"/>
                    <a:pt x="131712" y="74255"/>
                    <a:pt x="130953" y="77798"/>
                  </a:cubicBezTo>
                  <a:cubicBezTo>
                    <a:pt x="126656" y="94246"/>
                    <a:pt x="122106" y="109176"/>
                    <a:pt x="111742" y="109176"/>
                  </a:cubicBezTo>
                  <a:cubicBezTo>
                    <a:pt x="104917" y="109176"/>
                    <a:pt x="104158" y="102597"/>
                    <a:pt x="104158" y="97536"/>
                  </a:cubicBezTo>
                  <a:cubicBezTo>
                    <a:pt x="104158" y="91969"/>
                    <a:pt x="107192" y="80075"/>
                    <a:pt x="109214" y="71219"/>
                  </a:cubicBezTo>
                  <a:lnTo>
                    <a:pt x="116292" y="43889"/>
                  </a:lnTo>
                  <a:cubicBezTo>
                    <a:pt x="117050" y="40093"/>
                    <a:pt x="119578" y="30477"/>
                    <a:pt x="120589" y="26682"/>
                  </a:cubicBezTo>
                  <a:cubicBezTo>
                    <a:pt x="121853" y="20862"/>
                    <a:pt x="124381" y="11246"/>
                    <a:pt x="124381" y="9727"/>
                  </a:cubicBezTo>
                  <a:cubicBezTo>
                    <a:pt x="124381" y="5172"/>
                    <a:pt x="120842" y="2895"/>
                    <a:pt x="117050" y="2895"/>
                  </a:cubicBezTo>
                  <a:cubicBezTo>
                    <a:pt x="115786" y="2895"/>
                    <a:pt x="109214" y="3148"/>
                    <a:pt x="107192" y="11752"/>
                  </a:cubicBezTo>
                  <a:lnTo>
                    <a:pt x="95311" y="59072"/>
                  </a:lnTo>
                  <a:cubicBezTo>
                    <a:pt x="92277" y="71725"/>
                    <a:pt x="89497" y="82353"/>
                    <a:pt x="88738" y="84883"/>
                  </a:cubicBezTo>
                  <a:cubicBezTo>
                    <a:pt x="88486" y="86149"/>
                    <a:pt x="76352" y="109176"/>
                    <a:pt x="55876" y="109176"/>
                  </a:cubicBezTo>
                  <a:cubicBezTo>
                    <a:pt x="43237" y="109176"/>
                    <a:pt x="37170" y="100826"/>
                    <a:pt x="37170" y="87161"/>
                  </a:cubicBezTo>
                  <a:cubicBezTo>
                    <a:pt x="37170" y="79822"/>
                    <a:pt x="38940" y="72737"/>
                    <a:pt x="40709" y="65652"/>
                  </a:cubicBezTo>
                  <a:lnTo>
                    <a:pt x="51326" y="23139"/>
                  </a:lnTo>
                  <a:close/>
                </a:path>
              </a:pathLst>
            </a:custGeom>
            <a:solidFill>
              <a:srgbClr val="000000"/>
            </a:solidFill>
            <a:ln w="25373" cap="flat">
              <a:noFill/>
              <a:prstDash val="solid"/>
              <a:miter/>
            </a:ln>
          </p:spPr>
          <p:txBody>
            <a:bodyPr rtlCol="0" anchor="ctr"/>
            <a:lstStyle/>
            <a:p>
              <a:endParaRPr lang="en-IN"/>
            </a:p>
          </p:txBody>
        </p:sp>
      </p:grpSp>
      <p:grpSp>
        <p:nvGrpSpPr>
          <p:cNvPr id="179" name="Group 178" descr="\documentclass{article}&#10;\usepackage{amsmath}&#10;\pagestyle{empty}&#10;\begin{document}&#10;\begin{align*}&#10;p_n &amp;= \frac{\lambda^n}{n! \mu^n} p_0\ &amp;&amp;\quad\ \text{if}\ 1 \leq n &lt; m \\&#10;        &amp;= \frac{\lambda^n}{m^{n-m} m! \mu^n} p_0\ &amp;&amp;\quad\ \text{if}\ n \geq m.&#10;\end{align*}&#10;&#10;\end{document}" title="IguanaTex Shape Display">
            <a:extLst>
              <a:ext uri="{FF2B5EF4-FFF2-40B4-BE49-F238E27FC236}">
                <a16:creationId xmlns:a16="http://schemas.microsoft.com/office/drawing/2014/main" id="{B8319AF3-F47F-E9C8-F27D-7B3FD1BE67AF}"/>
              </a:ext>
            </a:extLst>
          </p:cNvPr>
          <p:cNvGrpSpPr>
            <a:grpSpLocks noChangeAspect="1"/>
          </p:cNvGrpSpPr>
          <p:nvPr>
            <p:custDataLst>
              <p:tags r:id="rId3"/>
            </p:custDataLst>
          </p:nvPr>
        </p:nvGrpSpPr>
        <p:grpSpPr>
          <a:xfrm>
            <a:off x="2276987" y="3287252"/>
            <a:ext cx="5876413" cy="1305489"/>
            <a:chOff x="6608372" y="4962076"/>
            <a:chExt cx="7253869" cy="1611501"/>
          </a:xfrm>
        </p:grpSpPr>
        <p:sp>
          <p:nvSpPr>
            <p:cNvPr id="140" name="Freeform: Shape 139">
              <a:extLst>
                <a:ext uri="{FF2B5EF4-FFF2-40B4-BE49-F238E27FC236}">
                  <a16:creationId xmlns:a16="http://schemas.microsoft.com/office/drawing/2014/main" id="{A59ED91B-12CF-0014-024B-5E19C3470979}"/>
                </a:ext>
              </a:extLst>
            </p:cNvPr>
            <p:cNvSpPr/>
            <p:nvPr>
              <p:custDataLst>
                <p:tags r:id="rId53"/>
              </p:custDataLst>
            </p:nvPr>
          </p:nvSpPr>
          <p:spPr>
            <a:xfrm>
              <a:off x="6608372" y="5265965"/>
              <a:ext cx="171525" cy="208155"/>
            </a:xfrm>
            <a:custGeom>
              <a:avLst/>
              <a:gdLst>
                <a:gd name="connsiteX0" fmla="*/ 25425 w 171525"/>
                <a:gd name="connsiteY0" fmla="*/ 184678 h 208155"/>
                <a:gd name="connsiteX1" fmla="*/ 7681 w 171525"/>
                <a:gd name="connsiteY1" fmla="*/ 198097 h 208155"/>
                <a:gd name="connsiteX2" fmla="*/ 124 w 171525"/>
                <a:gd name="connsiteY2" fmla="*/ 204315 h 208155"/>
                <a:gd name="connsiteX3" fmla="*/ 4395 w 171525"/>
                <a:gd name="connsiteY3" fmla="*/ 208243 h 208155"/>
                <a:gd name="connsiteX4" fmla="*/ 31997 w 171525"/>
                <a:gd name="connsiteY4" fmla="*/ 207261 h 208155"/>
                <a:gd name="connsiteX5" fmla="*/ 64528 w 171525"/>
                <a:gd name="connsiteY5" fmla="*/ 208243 h 208155"/>
                <a:gd name="connsiteX6" fmla="*/ 70442 w 171525"/>
                <a:gd name="connsiteY6" fmla="*/ 201697 h 208155"/>
                <a:gd name="connsiteX7" fmla="*/ 62556 w 171525"/>
                <a:gd name="connsiteY7" fmla="*/ 198097 h 208155"/>
                <a:gd name="connsiteX8" fmla="*/ 46127 w 171525"/>
                <a:gd name="connsiteY8" fmla="*/ 192860 h 208155"/>
                <a:gd name="connsiteX9" fmla="*/ 62228 w 171525"/>
                <a:gd name="connsiteY9" fmla="*/ 127402 h 208155"/>
                <a:gd name="connsiteX10" fmla="*/ 92458 w 171525"/>
                <a:gd name="connsiteY10" fmla="*/ 148349 h 208155"/>
                <a:gd name="connsiteX11" fmla="*/ 171649 w 171525"/>
                <a:gd name="connsiteY11" fmla="*/ 52453 h 208155"/>
                <a:gd name="connsiteX12" fmla="*/ 127946 w 171525"/>
                <a:gd name="connsiteY12" fmla="*/ 87 h 208155"/>
                <a:gd name="connsiteX13" fmla="*/ 84901 w 171525"/>
                <a:gd name="connsiteY13" fmla="*/ 24634 h 208155"/>
                <a:gd name="connsiteX14" fmla="*/ 55327 w 171525"/>
                <a:gd name="connsiteY14" fmla="*/ 87 h 208155"/>
                <a:gd name="connsiteX15" fmla="*/ 31011 w 171525"/>
                <a:gd name="connsiteY15" fmla="*/ 18743 h 208155"/>
                <a:gd name="connsiteX16" fmla="*/ 20825 w 171525"/>
                <a:gd name="connsiteY16" fmla="*/ 50490 h 208155"/>
                <a:gd name="connsiteX17" fmla="*/ 24768 w 171525"/>
                <a:gd name="connsiteY17" fmla="*/ 53763 h 208155"/>
                <a:gd name="connsiteX18" fmla="*/ 30354 w 171525"/>
                <a:gd name="connsiteY18" fmla="*/ 46235 h 208155"/>
                <a:gd name="connsiteX19" fmla="*/ 54341 w 171525"/>
                <a:gd name="connsiteY19" fmla="*/ 7288 h 208155"/>
                <a:gd name="connsiteX20" fmla="*/ 64528 w 171525"/>
                <a:gd name="connsiteY20" fmla="*/ 22343 h 208155"/>
                <a:gd name="connsiteX21" fmla="*/ 62228 w 171525"/>
                <a:gd name="connsiteY21" fmla="*/ 39035 h 208155"/>
                <a:gd name="connsiteX22" fmla="*/ 25425 w 171525"/>
                <a:gd name="connsiteY22" fmla="*/ 184678 h 208155"/>
                <a:gd name="connsiteX23" fmla="*/ 83258 w 171525"/>
                <a:gd name="connsiteY23" fmla="*/ 42635 h 208155"/>
                <a:gd name="connsiteX24" fmla="*/ 100344 w 171525"/>
                <a:gd name="connsiteY24" fmla="*/ 19725 h 208155"/>
                <a:gd name="connsiteX25" fmla="*/ 126960 w 171525"/>
                <a:gd name="connsiteY25" fmla="*/ 7288 h 208155"/>
                <a:gd name="connsiteX26" fmla="*/ 147990 w 171525"/>
                <a:gd name="connsiteY26" fmla="*/ 38053 h 208155"/>
                <a:gd name="connsiteX27" fmla="*/ 131232 w 171525"/>
                <a:gd name="connsiteY27" fmla="*/ 107438 h 208155"/>
                <a:gd name="connsiteX28" fmla="*/ 92130 w 171525"/>
                <a:gd name="connsiteY28" fmla="*/ 141149 h 208155"/>
                <a:gd name="connsiteX29" fmla="*/ 66171 w 171525"/>
                <a:gd name="connsiteY29" fmla="*/ 112020 h 208155"/>
                <a:gd name="connsiteX30" fmla="*/ 67157 w 171525"/>
                <a:gd name="connsiteY30" fmla="*/ 106783 h 208155"/>
                <a:gd name="connsiteX31" fmla="*/ 83258 w 171525"/>
                <a:gd name="connsiteY31" fmla="*/ 42635 h 208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1525" h="208155">
                  <a:moveTo>
                    <a:pt x="25425" y="184678"/>
                  </a:moveTo>
                  <a:cubicBezTo>
                    <a:pt x="22797" y="195806"/>
                    <a:pt x="22139" y="198097"/>
                    <a:pt x="7681" y="198097"/>
                  </a:cubicBezTo>
                  <a:cubicBezTo>
                    <a:pt x="3738" y="198097"/>
                    <a:pt x="124" y="198097"/>
                    <a:pt x="124" y="204315"/>
                  </a:cubicBezTo>
                  <a:cubicBezTo>
                    <a:pt x="124" y="206933"/>
                    <a:pt x="1767" y="208243"/>
                    <a:pt x="4395" y="208243"/>
                  </a:cubicBezTo>
                  <a:cubicBezTo>
                    <a:pt x="13267" y="208243"/>
                    <a:pt x="22797" y="207261"/>
                    <a:pt x="31997" y="207261"/>
                  </a:cubicBezTo>
                  <a:cubicBezTo>
                    <a:pt x="42841" y="207261"/>
                    <a:pt x="54013" y="208243"/>
                    <a:pt x="64528" y="208243"/>
                  </a:cubicBezTo>
                  <a:cubicBezTo>
                    <a:pt x="66171" y="208243"/>
                    <a:pt x="70442" y="208243"/>
                    <a:pt x="70442" y="201697"/>
                  </a:cubicBezTo>
                  <a:cubicBezTo>
                    <a:pt x="70442" y="198097"/>
                    <a:pt x="67157" y="198097"/>
                    <a:pt x="62556" y="198097"/>
                  </a:cubicBezTo>
                  <a:cubicBezTo>
                    <a:pt x="46127" y="198097"/>
                    <a:pt x="46127" y="195806"/>
                    <a:pt x="46127" y="192860"/>
                  </a:cubicBezTo>
                  <a:cubicBezTo>
                    <a:pt x="46127" y="188933"/>
                    <a:pt x="59927" y="135585"/>
                    <a:pt x="62228" y="127402"/>
                  </a:cubicBezTo>
                  <a:cubicBezTo>
                    <a:pt x="66499" y="136894"/>
                    <a:pt x="75700" y="148349"/>
                    <a:pt x="92458" y="148349"/>
                  </a:cubicBezTo>
                  <a:cubicBezTo>
                    <a:pt x="130575" y="148349"/>
                    <a:pt x="171649" y="100565"/>
                    <a:pt x="171649" y="52453"/>
                  </a:cubicBezTo>
                  <a:cubicBezTo>
                    <a:pt x="171649" y="21688"/>
                    <a:pt x="152919" y="87"/>
                    <a:pt x="127946" y="87"/>
                  </a:cubicBezTo>
                  <a:cubicBezTo>
                    <a:pt x="111517" y="87"/>
                    <a:pt x="95744" y="11870"/>
                    <a:pt x="84901" y="24634"/>
                  </a:cubicBezTo>
                  <a:cubicBezTo>
                    <a:pt x="81615" y="6960"/>
                    <a:pt x="67485" y="87"/>
                    <a:pt x="55327" y="87"/>
                  </a:cubicBezTo>
                  <a:cubicBezTo>
                    <a:pt x="40212" y="87"/>
                    <a:pt x="33969" y="12852"/>
                    <a:pt x="31011" y="18743"/>
                  </a:cubicBezTo>
                  <a:cubicBezTo>
                    <a:pt x="25097" y="29871"/>
                    <a:pt x="20825" y="49508"/>
                    <a:pt x="20825" y="50490"/>
                  </a:cubicBezTo>
                  <a:cubicBezTo>
                    <a:pt x="20825" y="53763"/>
                    <a:pt x="24111" y="53763"/>
                    <a:pt x="24768" y="53763"/>
                  </a:cubicBezTo>
                  <a:cubicBezTo>
                    <a:pt x="28054" y="53763"/>
                    <a:pt x="28383" y="53435"/>
                    <a:pt x="30354" y="46235"/>
                  </a:cubicBezTo>
                  <a:cubicBezTo>
                    <a:pt x="35940" y="22998"/>
                    <a:pt x="42512" y="7288"/>
                    <a:pt x="54341" y="7288"/>
                  </a:cubicBezTo>
                  <a:cubicBezTo>
                    <a:pt x="59927" y="7288"/>
                    <a:pt x="64528" y="9906"/>
                    <a:pt x="64528" y="22343"/>
                  </a:cubicBezTo>
                  <a:cubicBezTo>
                    <a:pt x="64528" y="29871"/>
                    <a:pt x="63542" y="33471"/>
                    <a:pt x="62228" y="39035"/>
                  </a:cubicBezTo>
                  <a:lnTo>
                    <a:pt x="25425" y="184678"/>
                  </a:lnTo>
                  <a:close/>
                  <a:moveTo>
                    <a:pt x="83258" y="42635"/>
                  </a:moveTo>
                  <a:cubicBezTo>
                    <a:pt x="85558" y="33798"/>
                    <a:pt x="94430" y="24634"/>
                    <a:pt x="100344" y="19725"/>
                  </a:cubicBezTo>
                  <a:cubicBezTo>
                    <a:pt x="111845" y="9579"/>
                    <a:pt x="121374" y="7288"/>
                    <a:pt x="126960" y="7288"/>
                  </a:cubicBezTo>
                  <a:cubicBezTo>
                    <a:pt x="140104" y="7288"/>
                    <a:pt x="147990" y="18743"/>
                    <a:pt x="147990" y="38053"/>
                  </a:cubicBezTo>
                  <a:cubicBezTo>
                    <a:pt x="147990" y="57363"/>
                    <a:pt x="137147" y="95001"/>
                    <a:pt x="131232" y="107438"/>
                  </a:cubicBezTo>
                  <a:cubicBezTo>
                    <a:pt x="120060" y="130348"/>
                    <a:pt x="104287" y="141149"/>
                    <a:pt x="92130" y="141149"/>
                  </a:cubicBezTo>
                  <a:cubicBezTo>
                    <a:pt x="70442" y="141149"/>
                    <a:pt x="66171" y="113984"/>
                    <a:pt x="66171" y="112020"/>
                  </a:cubicBezTo>
                  <a:cubicBezTo>
                    <a:pt x="66171" y="111365"/>
                    <a:pt x="66171" y="110711"/>
                    <a:pt x="67157" y="106783"/>
                  </a:cubicBezTo>
                  <a:lnTo>
                    <a:pt x="83258" y="42635"/>
                  </a:lnTo>
                  <a:close/>
                </a:path>
              </a:pathLst>
            </a:custGeom>
            <a:solidFill>
              <a:srgbClr val="000000"/>
            </a:solidFill>
            <a:ln w="32948"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B6CEC679-62E1-2507-825F-20254056446D}"/>
                </a:ext>
              </a:extLst>
            </p:cNvPr>
            <p:cNvSpPr/>
            <p:nvPr>
              <p:custDataLst>
                <p:tags r:id="rId54"/>
              </p:custDataLst>
            </p:nvPr>
          </p:nvSpPr>
          <p:spPr>
            <a:xfrm>
              <a:off x="6795021" y="5358685"/>
              <a:ext cx="140539" cy="103324"/>
            </a:xfrm>
            <a:custGeom>
              <a:avLst/>
              <a:gdLst>
                <a:gd name="connsiteX0" fmla="*/ 17380 w 140539"/>
                <a:gd name="connsiteY0" fmla="*/ 86689 h 103324"/>
                <a:gd name="connsiteX1" fmla="*/ 15080 w 140539"/>
                <a:gd name="connsiteY1" fmla="*/ 96082 h 103324"/>
                <a:gd name="connsiteX2" fmla="*/ 22900 w 140539"/>
                <a:gd name="connsiteY2" fmla="*/ 103414 h 103324"/>
                <a:gd name="connsiteX3" fmla="*/ 31871 w 140539"/>
                <a:gd name="connsiteY3" fmla="*/ 98373 h 103324"/>
                <a:gd name="connsiteX4" fmla="*/ 36011 w 140539"/>
                <a:gd name="connsiteY4" fmla="*/ 84169 h 103324"/>
                <a:gd name="connsiteX5" fmla="*/ 41071 w 140539"/>
                <a:gd name="connsiteY5" fmla="*/ 63550 h 103324"/>
                <a:gd name="connsiteX6" fmla="*/ 44982 w 140539"/>
                <a:gd name="connsiteY6" fmla="*/ 48200 h 103324"/>
                <a:gd name="connsiteX7" fmla="*/ 54642 w 140539"/>
                <a:gd name="connsiteY7" fmla="*/ 27581 h 103324"/>
                <a:gd name="connsiteX8" fmla="*/ 89144 w 140539"/>
                <a:gd name="connsiteY8" fmla="*/ 6504 h 103324"/>
                <a:gd name="connsiteX9" fmla="*/ 102715 w 140539"/>
                <a:gd name="connsiteY9" fmla="*/ 22541 h 103324"/>
                <a:gd name="connsiteX10" fmla="*/ 89144 w 140539"/>
                <a:gd name="connsiteY10" fmla="*/ 71339 h 103324"/>
                <a:gd name="connsiteX11" fmla="*/ 85694 w 140539"/>
                <a:gd name="connsiteY11" fmla="*/ 83711 h 103324"/>
                <a:gd name="connsiteX12" fmla="*/ 107546 w 140539"/>
                <a:gd name="connsiteY12" fmla="*/ 103414 h 103324"/>
                <a:gd name="connsiteX13" fmla="*/ 140668 w 140539"/>
                <a:gd name="connsiteY13" fmla="*/ 68361 h 103324"/>
                <a:gd name="connsiteX14" fmla="*/ 136987 w 140539"/>
                <a:gd name="connsiteY14" fmla="*/ 65383 h 103324"/>
                <a:gd name="connsiteX15" fmla="*/ 132617 w 140539"/>
                <a:gd name="connsiteY15" fmla="*/ 69278 h 103324"/>
                <a:gd name="connsiteX16" fmla="*/ 108236 w 140539"/>
                <a:gd name="connsiteY16" fmla="*/ 96999 h 103324"/>
                <a:gd name="connsiteX17" fmla="*/ 102485 w 140539"/>
                <a:gd name="connsiteY17" fmla="*/ 88980 h 103324"/>
                <a:gd name="connsiteX18" fmla="*/ 107776 w 140539"/>
                <a:gd name="connsiteY18" fmla="*/ 70423 h 103324"/>
                <a:gd name="connsiteX19" fmla="*/ 119966 w 140539"/>
                <a:gd name="connsiteY19" fmla="*/ 26206 h 103324"/>
                <a:gd name="connsiteX20" fmla="*/ 90064 w 140539"/>
                <a:gd name="connsiteY20" fmla="*/ 89 h 103324"/>
                <a:gd name="connsiteX21" fmla="*/ 51192 w 140539"/>
                <a:gd name="connsiteY21" fmla="*/ 20937 h 103324"/>
                <a:gd name="connsiteX22" fmla="*/ 26580 w 140539"/>
                <a:gd name="connsiteY22" fmla="*/ 89 h 103324"/>
                <a:gd name="connsiteX23" fmla="*/ 8409 w 140539"/>
                <a:gd name="connsiteY23" fmla="*/ 12460 h 103324"/>
                <a:gd name="connsiteX24" fmla="*/ 129 w 140539"/>
                <a:gd name="connsiteY24" fmla="*/ 35141 h 103324"/>
                <a:gd name="connsiteX25" fmla="*/ 4039 w 140539"/>
                <a:gd name="connsiteY25" fmla="*/ 38120 h 103324"/>
                <a:gd name="connsiteX26" fmla="*/ 9099 w 140539"/>
                <a:gd name="connsiteY26" fmla="*/ 31247 h 103324"/>
                <a:gd name="connsiteX27" fmla="*/ 25890 w 140539"/>
                <a:gd name="connsiteY27" fmla="*/ 6504 h 103324"/>
                <a:gd name="connsiteX28" fmla="*/ 33481 w 140539"/>
                <a:gd name="connsiteY28" fmla="*/ 17730 h 103324"/>
                <a:gd name="connsiteX29" fmla="*/ 29801 w 140539"/>
                <a:gd name="connsiteY29" fmla="*/ 36745 h 103324"/>
                <a:gd name="connsiteX30" fmla="*/ 24740 w 140539"/>
                <a:gd name="connsiteY30" fmla="*/ 57364 h 103324"/>
                <a:gd name="connsiteX31" fmla="*/ 17380 w 140539"/>
                <a:gd name="connsiteY31" fmla="*/ 86689 h 10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0539" h="103324">
                  <a:moveTo>
                    <a:pt x="17380" y="86689"/>
                  </a:moveTo>
                  <a:cubicBezTo>
                    <a:pt x="16460" y="89668"/>
                    <a:pt x="15080" y="95395"/>
                    <a:pt x="15080" y="96082"/>
                  </a:cubicBezTo>
                  <a:cubicBezTo>
                    <a:pt x="15080" y="101123"/>
                    <a:pt x="19220" y="103414"/>
                    <a:pt x="22900" y="103414"/>
                  </a:cubicBezTo>
                  <a:cubicBezTo>
                    <a:pt x="27040" y="103414"/>
                    <a:pt x="30721" y="100435"/>
                    <a:pt x="31871" y="98373"/>
                  </a:cubicBezTo>
                  <a:cubicBezTo>
                    <a:pt x="33021" y="96312"/>
                    <a:pt x="34861" y="88980"/>
                    <a:pt x="36011" y="84169"/>
                  </a:cubicBezTo>
                  <a:cubicBezTo>
                    <a:pt x="37161" y="79816"/>
                    <a:pt x="39691" y="69278"/>
                    <a:pt x="41071" y="63550"/>
                  </a:cubicBezTo>
                  <a:cubicBezTo>
                    <a:pt x="42451" y="58510"/>
                    <a:pt x="43831" y="53470"/>
                    <a:pt x="44982" y="48200"/>
                  </a:cubicBezTo>
                  <a:cubicBezTo>
                    <a:pt x="47512" y="38807"/>
                    <a:pt x="47972" y="36974"/>
                    <a:pt x="54642" y="27581"/>
                  </a:cubicBezTo>
                  <a:cubicBezTo>
                    <a:pt x="61083" y="18417"/>
                    <a:pt x="71893" y="6504"/>
                    <a:pt x="89144" y="6504"/>
                  </a:cubicBezTo>
                  <a:cubicBezTo>
                    <a:pt x="102485" y="6504"/>
                    <a:pt x="102715" y="18188"/>
                    <a:pt x="102715" y="22541"/>
                  </a:cubicBezTo>
                  <a:cubicBezTo>
                    <a:pt x="102715" y="36287"/>
                    <a:pt x="92825" y="61717"/>
                    <a:pt x="89144" y="71339"/>
                  </a:cubicBezTo>
                  <a:cubicBezTo>
                    <a:pt x="86614" y="77754"/>
                    <a:pt x="85694" y="79816"/>
                    <a:pt x="85694" y="83711"/>
                  </a:cubicBezTo>
                  <a:cubicBezTo>
                    <a:pt x="85694" y="95853"/>
                    <a:pt x="95815" y="103414"/>
                    <a:pt x="107546" y="103414"/>
                  </a:cubicBezTo>
                  <a:cubicBezTo>
                    <a:pt x="130547" y="103414"/>
                    <a:pt x="140668" y="71798"/>
                    <a:pt x="140668" y="68361"/>
                  </a:cubicBezTo>
                  <a:cubicBezTo>
                    <a:pt x="140668" y="65383"/>
                    <a:pt x="137678" y="65383"/>
                    <a:pt x="136987" y="65383"/>
                  </a:cubicBezTo>
                  <a:cubicBezTo>
                    <a:pt x="133767" y="65383"/>
                    <a:pt x="133537" y="66757"/>
                    <a:pt x="132617" y="69278"/>
                  </a:cubicBezTo>
                  <a:cubicBezTo>
                    <a:pt x="127327" y="87606"/>
                    <a:pt x="117436" y="96999"/>
                    <a:pt x="108236" y="96999"/>
                  </a:cubicBezTo>
                  <a:cubicBezTo>
                    <a:pt x="103405" y="96999"/>
                    <a:pt x="102485" y="93791"/>
                    <a:pt x="102485" y="88980"/>
                  </a:cubicBezTo>
                  <a:cubicBezTo>
                    <a:pt x="102485" y="83711"/>
                    <a:pt x="103635" y="80733"/>
                    <a:pt x="107776" y="70423"/>
                  </a:cubicBezTo>
                  <a:cubicBezTo>
                    <a:pt x="110536" y="63321"/>
                    <a:pt x="119966" y="39036"/>
                    <a:pt x="119966" y="26206"/>
                  </a:cubicBezTo>
                  <a:cubicBezTo>
                    <a:pt x="119966" y="3984"/>
                    <a:pt x="102255" y="89"/>
                    <a:pt x="90064" y="89"/>
                  </a:cubicBezTo>
                  <a:cubicBezTo>
                    <a:pt x="70973" y="89"/>
                    <a:pt x="58092" y="11773"/>
                    <a:pt x="51192" y="20937"/>
                  </a:cubicBezTo>
                  <a:cubicBezTo>
                    <a:pt x="49582" y="5129"/>
                    <a:pt x="36011" y="89"/>
                    <a:pt x="26580" y="89"/>
                  </a:cubicBezTo>
                  <a:cubicBezTo>
                    <a:pt x="16690" y="89"/>
                    <a:pt x="11399" y="7191"/>
                    <a:pt x="8409" y="12460"/>
                  </a:cubicBezTo>
                  <a:cubicBezTo>
                    <a:pt x="3349" y="20937"/>
                    <a:pt x="129" y="33996"/>
                    <a:pt x="129" y="35141"/>
                  </a:cubicBezTo>
                  <a:cubicBezTo>
                    <a:pt x="129" y="38120"/>
                    <a:pt x="3349" y="38120"/>
                    <a:pt x="4039" y="38120"/>
                  </a:cubicBezTo>
                  <a:cubicBezTo>
                    <a:pt x="7259" y="38120"/>
                    <a:pt x="7489" y="37432"/>
                    <a:pt x="9099" y="31247"/>
                  </a:cubicBezTo>
                  <a:cubicBezTo>
                    <a:pt x="12549" y="17730"/>
                    <a:pt x="16920" y="6504"/>
                    <a:pt x="25890" y="6504"/>
                  </a:cubicBezTo>
                  <a:cubicBezTo>
                    <a:pt x="31871" y="6504"/>
                    <a:pt x="33481" y="11544"/>
                    <a:pt x="33481" y="17730"/>
                  </a:cubicBezTo>
                  <a:cubicBezTo>
                    <a:pt x="33481" y="22083"/>
                    <a:pt x="31411" y="30559"/>
                    <a:pt x="29801" y="36745"/>
                  </a:cubicBezTo>
                  <a:cubicBezTo>
                    <a:pt x="28190" y="42931"/>
                    <a:pt x="25890" y="52324"/>
                    <a:pt x="24740" y="57364"/>
                  </a:cubicBezTo>
                  <a:lnTo>
                    <a:pt x="17380" y="86689"/>
                  </a:lnTo>
                  <a:close/>
                </a:path>
              </a:pathLst>
            </a:custGeom>
            <a:solidFill>
              <a:srgbClr val="000000"/>
            </a:solidFill>
            <a:ln w="32948"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6C9F5CF0-34F2-1B85-4C97-9698BDD22CB6}"/>
                </a:ext>
              </a:extLst>
            </p:cNvPr>
            <p:cNvSpPr/>
            <p:nvPr>
              <p:custDataLst>
                <p:tags r:id="rId55"/>
              </p:custDataLst>
            </p:nvPr>
          </p:nvSpPr>
          <p:spPr>
            <a:xfrm>
              <a:off x="7072748" y="5290512"/>
              <a:ext cx="218514" cy="76585"/>
            </a:xfrm>
            <a:custGeom>
              <a:avLst/>
              <a:gdLst>
                <a:gd name="connsiteX0" fmla="*/ 207479 w 218514"/>
                <a:gd name="connsiteY0" fmla="*/ 13179 h 76585"/>
                <a:gd name="connsiteX1" fmla="*/ 218651 w 218514"/>
                <a:gd name="connsiteY1" fmla="*/ 6633 h 76585"/>
                <a:gd name="connsiteX2" fmla="*/ 207807 w 218514"/>
                <a:gd name="connsiteY2" fmla="*/ 87 h 76585"/>
                <a:gd name="connsiteX3" fmla="*/ 10980 w 218514"/>
                <a:gd name="connsiteY3" fmla="*/ 87 h 76585"/>
                <a:gd name="connsiteX4" fmla="*/ 137 w 218514"/>
                <a:gd name="connsiteY4" fmla="*/ 6633 h 76585"/>
                <a:gd name="connsiteX5" fmla="*/ 11309 w 218514"/>
                <a:gd name="connsiteY5" fmla="*/ 13179 h 76585"/>
                <a:gd name="connsiteX6" fmla="*/ 207479 w 218514"/>
                <a:gd name="connsiteY6" fmla="*/ 13179 h 76585"/>
                <a:gd name="connsiteX7" fmla="*/ 207807 w 218514"/>
                <a:gd name="connsiteY7" fmla="*/ 76673 h 76585"/>
                <a:gd name="connsiteX8" fmla="*/ 218651 w 218514"/>
                <a:gd name="connsiteY8" fmla="*/ 70127 h 76585"/>
                <a:gd name="connsiteX9" fmla="*/ 207479 w 218514"/>
                <a:gd name="connsiteY9" fmla="*/ 63581 h 76585"/>
                <a:gd name="connsiteX10" fmla="*/ 11309 w 218514"/>
                <a:gd name="connsiteY10" fmla="*/ 63581 h 76585"/>
                <a:gd name="connsiteX11" fmla="*/ 137 w 218514"/>
                <a:gd name="connsiteY11" fmla="*/ 70127 h 76585"/>
                <a:gd name="connsiteX12" fmla="*/ 10980 w 218514"/>
                <a:gd name="connsiteY12" fmla="*/ 76673 h 76585"/>
                <a:gd name="connsiteX13" fmla="*/ 207807 w 218514"/>
                <a:gd name="connsiteY13" fmla="*/ 76673 h 76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8514" h="76585">
                  <a:moveTo>
                    <a:pt x="207479" y="13179"/>
                  </a:moveTo>
                  <a:cubicBezTo>
                    <a:pt x="212408" y="13179"/>
                    <a:pt x="218651" y="13179"/>
                    <a:pt x="218651" y="6633"/>
                  </a:cubicBezTo>
                  <a:cubicBezTo>
                    <a:pt x="218651" y="87"/>
                    <a:pt x="212408" y="87"/>
                    <a:pt x="207807" y="87"/>
                  </a:cubicBezTo>
                  <a:lnTo>
                    <a:pt x="10980" y="87"/>
                  </a:lnTo>
                  <a:cubicBezTo>
                    <a:pt x="6380" y="87"/>
                    <a:pt x="137" y="87"/>
                    <a:pt x="137" y="6633"/>
                  </a:cubicBezTo>
                  <a:cubicBezTo>
                    <a:pt x="137" y="13179"/>
                    <a:pt x="6380" y="13179"/>
                    <a:pt x="11309" y="13179"/>
                  </a:cubicBezTo>
                  <a:lnTo>
                    <a:pt x="207479" y="13179"/>
                  </a:lnTo>
                  <a:close/>
                  <a:moveTo>
                    <a:pt x="207807" y="76673"/>
                  </a:moveTo>
                  <a:cubicBezTo>
                    <a:pt x="212408" y="76673"/>
                    <a:pt x="218651" y="76673"/>
                    <a:pt x="218651" y="70127"/>
                  </a:cubicBezTo>
                  <a:cubicBezTo>
                    <a:pt x="218651" y="63581"/>
                    <a:pt x="212408" y="63581"/>
                    <a:pt x="207479" y="63581"/>
                  </a:cubicBezTo>
                  <a:lnTo>
                    <a:pt x="11309" y="63581"/>
                  </a:lnTo>
                  <a:cubicBezTo>
                    <a:pt x="6380" y="63581"/>
                    <a:pt x="137" y="63581"/>
                    <a:pt x="137" y="70127"/>
                  </a:cubicBezTo>
                  <a:cubicBezTo>
                    <a:pt x="137" y="76673"/>
                    <a:pt x="6380" y="76673"/>
                    <a:pt x="10980" y="76673"/>
                  </a:cubicBezTo>
                  <a:lnTo>
                    <a:pt x="207807" y="76673"/>
                  </a:lnTo>
                  <a:close/>
                </a:path>
              </a:pathLst>
            </a:custGeom>
            <a:solidFill>
              <a:srgbClr val="000000"/>
            </a:solidFill>
            <a:ln w="32948"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D5BDBF2F-1DE2-1A1B-9CBB-4A7955DBB247}"/>
                </a:ext>
              </a:extLst>
            </p:cNvPr>
            <p:cNvSpPr/>
            <p:nvPr>
              <p:custDataLst>
                <p:tags r:id="rId56"/>
              </p:custDataLst>
            </p:nvPr>
          </p:nvSpPr>
          <p:spPr>
            <a:xfrm>
              <a:off x="7605451" y="4962076"/>
              <a:ext cx="162653" cy="231392"/>
            </a:xfrm>
            <a:custGeom>
              <a:avLst/>
              <a:gdLst>
                <a:gd name="connsiteX0" fmla="*/ 100045 w 162653"/>
                <a:gd name="connsiteY0" fmla="*/ 131650 h 231392"/>
                <a:gd name="connsiteX1" fmla="*/ 134547 w 162653"/>
                <a:gd name="connsiteY1" fmla="*/ 223618 h 231392"/>
                <a:gd name="connsiteX2" fmla="*/ 151963 w 162653"/>
                <a:gd name="connsiteY2" fmla="*/ 230819 h 231392"/>
                <a:gd name="connsiteX3" fmla="*/ 159192 w 162653"/>
                <a:gd name="connsiteY3" fmla="*/ 230819 h 231392"/>
                <a:gd name="connsiteX4" fmla="*/ 162806 w 162653"/>
                <a:gd name="connsiteY4" fmla="*/ 227546 h 231392"/>
                <a:gd name="connsiteX5" fmla="*/ 161163 w 162653"/>
                <a:gd name="connsiteY5" fmla="*/ 224600 h 231392"/>
                <a:gd name="connsiteX6" fmla="*/ 153606 w 162653"/>
                <a:gd name="connsiteY6" fmla="*/ 209545 h 231392"/>
                <a:gd name="connsiteX7" fmla="*/ 86573 w 162653"/>
                <a:gd name="connsiteY7" fmla="*/ 23318 h 231392"/>
                <a:gd name="connsiteX8" fmla="*/ 46485 w 162653"/>
                <a:gd name="connsiteY8" fmla="*/ 81 h 231392"/>
                <a:gd name="connsiteX9" fmla="*/ 40570 w 162653"/>
                <a:gd name="connsiteY9" fmla="*/ 3681 h 231392"/>
                <a:gd name="connsiteX10" fmla="*/ 43527 w 162653"/>
                <a:gd name="connsiteY10" fmla="*/ 6954 h 231392"/>
                <a:gd name="connsiteX11" fmla="*/ 64886 w 162653"/>
                <a:gd name="connsiteY11" fmla="*/ 33137 h 231392"/>
                <a:gd name="connsiteX12" fmla="*/ 96759 w 162653"/>
                <a:gd name="connsiteY12" fmla="*/ 122159 h 231392"/>
                <a:gd name="connsiteX13" fmla="*/ 6068 w 162653"/>
                <a:gd name="connsiteY13" fmla="*/ 211836 h 231392"/>
                <a:gd name="connsiteX14" fmla="*/ 153 w 162653"/>
                <a:gd name="connsiteY14" fmla="*/ 221982 h 231392"/>
                <a:gd name="connsiteX15" fmla="*/ 10011 w 162653"/>
                <a:gd name="connsiteY15" fmla="*/ 231473 h 231392"/>
                <a:gd name="connsiteX16" fmla="*/ 20854 w 162653"/>
                <a:gd name="connsiteY16" fmla="*/ 224600 h 231392"/>
                <a:gd name="connsiteX17" fmla="*/ 100045 w 162653"/>
                <a:gd name="connsiteY17" fmla="*/ 131650 h 231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2653" h="231392">
                  <a:moveTo>
                    <a:pt x="100045" y="131650"/>
                  </a:moveTo>
                  <a:cubicBezTo>
                    <a:pt x="113517" y="166016"/>
                    <a:pt x="129290" y="216091"/>
                    <a:pt x="134547" y="223618"/>
                  </a:cubicBezTo>
                  <a:cubicBezTo>
                    <a:pt x="139805" y="230819"/>
                    <a:pt x="143091" y="230819"/>
                    <a:pt x="151963" y="230819"/>
                  </a:cubicBezTo>
                  <a:lnTo>
                    <a:pt x="159192" y="230819"/>
                  </a:lnTo>
                  <a:cubicBezTo>
                    <a:pt x="162478" y="230491"/>
                    <a:pt x="162806" y="228528"/>
                    <a:pt x="162806" y="227546"/>
                  </a:cubicBezTo>
                  <a:cubicBezTo>
                    <a:pt x="162806" y="226564"/>
                    <a:pt x="162149" y="225909"/>
                    <a:pt x="161163" y="224600"/>
                  </a:cubicBezTo>
                  <a:cubicBezTo>
                    <a:pt x="157877" y="221000"/>
                    <a:pt x="155906" y="216091"/>
                    <a:pt x="153606" y="209545"/>
                  </a:cubicBezTo>
                  <a:lnTo>
                    <a:pt x="86573" y="23318"/>
                  </a:lnTo>
                  <a:cubicBezTo>
                    <a:pt x="79672" y="4335"/>
                    <a:pt x="61928" y="81"/>
                    <a:pt x="46485" y="81"/>
                  </a:cubicBezTo>
                  <a:cubicBezTo>
                    <a:pt x="44842" y="81"/>
                    <a:pt x="40570" y="81"/>
                    <a:pt x="40570" y="3681"/>
                  </a:cubicBezTo>
                  <a:cubicBezTo>
                    <a:pt x="40570" y="6299"/>
                    <a:pt x="43199" y="6954"/>
                    <a:pt x="43527" y="6954"/>
                  </a:cubicBezTo>
                  <a:cubicBezTo>
                    <a:pt x="54371" y="8917"/>
                    <a:pt x="56671" y="10881"/>
                    <a:pt x="64886" y="33137"/>
                  </a:cubicBezTo>
                  <a:lnTo>
                    <a:pt x="96759" y="122159"/>
                  </a:lnTo>
                  <a:lnTo>
                    <a:pt x="6068" y="211836"/>
                  </a:lnTo>
                  <a:cubicBezTo>
                    <a:pt x="2125" y="215763"/>
                    <a:pt x="153" y="217727"/>
                    <a:pt x="153" y="221982"/>
                  </a:cubicBezTo>
                  <a:cubicBezTo>
                    <a:pt x="153" y="227546"/>
                    <a:pt x="4753" y="231473"/>
                    <a:pt x="10011" y="231473"/>
                  </a:cubicBezTo>
                  <a:cubicBezTo>
                    <a:pt x="15268" y="231473"/>
                    <a:pt x="18226" y="227873"/>
                    <a:pt x="20854" y="224600"/>
                  </a:cubicBezTo>
                  <a:lnTo>
                    <a:pt x="100045" y="131650"/>
                  </a:lnTo>
                  <a:close/>
                </a:path>
              </a:pathLst>
            </a:custGeom>
            <a:solidFill>
              <a:srgbClr val="000000"/>
            </a:solidFill>
            <a:ln w="32948"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2E261FCE-40DB-F7A1-6C3D-837E5F18FED4}"/>
                </a:ext>
              </a:extLst>
            </p:cNvPr>
            <p:cNvSpPr/>
            <p:nvPr>
              <p:custDataLst>
                <p:tags r:id="rId57"/>
              </p:custDataLst>
            </p:nvPr>
          </p:nvSpPr>
          <p:spPr>
            <a:xfrm>
              <a:off x="7790526" y="4969410"/>
              <a:ext cx="140539" cy="103324"/>
            </a:xfrm>
            <a:custGeom>
              <a:avLst/>
              <a:gdLst>
                <a:gd name="connsiteX0" fmla="*/ 17410 w 140539"/>
                <a:gd name="connsiteY0" fmla="*/ 86677 h 103324"/>
                <a:gd name="connsiteX1" fmla="*/ 15110 w 140539"/>
                <a:gd name="connsiteY1" fmla="*/ 96071 h 103324"/>
                <a:gd name="connsiteX2" fmla="*/ 22930 w 140539"/>
                <a:gd name="connsiteY2" fmla="*/ 103402 h 103324"/>
                <a:gd name="connsiteX3" fmla="*/ 31901 w 140539"/>
                <a:gd name="connsiteY3" fmla="*/ 98362 h 103324"/>
                <a:gd name="connsiteX4" fmla="*/ 36041 w 140539"/>
                <a:gd name="connsiteY4" fmla="*/ 84157 h 103324"/>
                <a:gd name="connsiteX5" fmla="*/ 41101 w 140539"/>
                <a:gd name="connsiteY5" fmla="*/ 63538 h 103324"/>
                <a:gd name="connsiteX6" fmla="*/ 45012 w 140539"/>
                <a:gd name="connsiteY6" fmla="*/ 48188 h 103324"/>
                <a:gd name="connsiteX7" fmla="*/ 54672 w 140539"/>
                <a:gd name="connsiteY7" fmla="*/ 27569 h 103324"/>
                <a:gd name="connsiteX8" fmla="*/ 89175 w 140539"/>
                <a:gd name="connsiteY8" fmla="*/ 6492 h 103324"/>
                <a:gd name="connsiteX9" fmla="*/ 102745 w 140539"/>
                <a:gd name="connsiteY9" fmla="*/ 22529 h 103324"/>
                <a:gd name="connsiteX10" fmla="*/ 89175 w 140539"/>
                <a:gd name="connsiteY10" fmla="*/ 71328 h 103324"/>
                <a:gd name="connsiteX11" fmla="*/ 85724 w 140539"/>
                <a:gd name="connsiteY11" fmla="*/ 83699 h 103324"/>
                <a:gd name="connsiteX12" fmla="*/ 107576 w 140539"/>
                <a:gd name="connsiteY12" fmla="*/ 103402 h 103324"/>
                <a:gd name="connsiteX13" fmla="*/ 140698 w 140539"/>
                <a:gd name="connsiteY13" fmla="*/ 68349 h 103324"/>
                <a:gd name="connsiteX14" fmla="*/ 137018 w 140539"/>
                <a:gd name="connsiteY14" fmla="*/ 65371 h 103324"/>
                <a:gd name="connsiteX15" fmla="*/ 132647 w 140539"/>
                <a:gd name="connsiteY15" fmla="*/ 69266 h 103324"/>
                <a:gd name="connsiteX16" fmla="*/ 108266 w 140539"/>
                <a:gd name="connsiteY16" fmla="*/ 96987 h 103324"/>
                <a:gd name="connsiteX17" fmla="*/ 102515 w 140539"/>
                <a:gd name="connsiteY17" fmla="*/ 88968 h 103324"/>
                <a:gd name="connsiteX18" fmla="*/ 107806 w 140539"/>
                <a:gd name="connsiteY18" fmla="*/ 70411 h 103324"/>
                <a:gd name="connsiteX19" fmla="*/ 119997 w 140539"/>
                <a:gd name="connsiteY19" fmla="*/ 26195 h 103324"/>
                <a:gd name="connsiteX20" fmla="*/ 90095 w 140539"/>
                <a:gd name="connsiteY20" fmla="*/ 77 h 103324"/>
                <a:gd name="connsiteX21" fmla="*/ 51222 w 140539"/>
                <a:gd name="connsiteY21" fmla="*/ 20925 h 103324"/>
                <a:gd name="connsiteX22" fmla="*/ 26611 w 140539"/>
                <a:gd name="connsiteY22" fmla="*/ 77 h 103324"/>
                <a:gd name="connsiteX23" fmla="*/ 8439 w 140539"/>
                <a:gd name="connsiteY23" fmla="*/ 12449 h 103324"/>
                <a:gd name="connsiteX24" fmla="*/ 159 w 140539"/>
                <a:gd name="connsiteY24" fmla="*/ 35130 h 103324"/>
                <a:gd name="connsiteX25" fmla="*/ 4069 w 140539"/>
                <a:gd name="connsiteY25" fmla="*/ 38108 h 103324"/>
                <a:gd name="connsiteX26" fmla="*/ 9129 w 140539"/>
                <a:gd name="connsiteY26" fmla="*/ 31235 h 103324"/>
                <a:gd name="connsiteX27" fmla="*/ 25921 w 140539"/>
                <a:gd name="connsiteY27" fmla="*/ 6492 h 103324"/>
                <a:gd name="connsiteX28" fmla="*/ 33511 w 140539"/>
                <a:gd name="connsiteY28" fmla="*/ 17718 h 103324"/>
                <a:gd name="connsiteX29" fmla="*/ 29831 w 140539"/>
                <a:gd name="connsiteY29" fmla="*/ 36733 h 103324"/>
                <a:gd name="connsiteX30" fmla="*/ 24770 w 140539"/>
                <a:gd name="connsiteY30" fmla="*/ 57352 h 103324"/>
                <a:gd name="connsiteX31" fmla="*/ 17410 w 140539"/>
                <a:gd name="connsiteY31" fmla="*/ 86677 h 10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0539" h="103324">
                  <a:moveTo>
                    <a:pt x="17410" y="86677"/>
                  </a:moveTo>
                  <a:cubicBezTo>
                    <a:pt x="16490" y="89656"/>
                    <a:pt x="15110" y="95383"/>
                    <a:pt x="15110" y="96071"/>
                  </a:cubicBezTo>
                  <a:cubicBezTo>
                    <a:pt x="15110" y="101111"/>
                    <a:pt x="19250" y="103402"/>
                    <a:pt x="22930" y="103402"/>
                  </a:cubicBezTo>
                  <a:cubicBezTo>
                    <a:pt x="27071" y="103402"/>
                    <a:pt x="30751" y="100424"/>
                    <a:pt x="31901" y="98362"/>
                  </a:cubicBezTo>
                  <a:cubicBezTo>
                    <a:pt x="33051" y="96300"/>
                    <a:pt x="34891" y="88968"/>
                    <a:pt x="36041" y="84157"/>
                  </a:cubicBezTo>
                  <a:cubicBezTo>
                    <a:pt x="37191" y="79804"/>
                    <a:pt x="39721" y="69266"/>
                    <a:pt x="41101" y="63538"/>
                  </a:cubicBezTo>
                  <a:cubicBezTo>
                    <a:pt x="42482" y="58498"/>
                    <a:pt x="43862" y="53458"/>
                    <a:pt x="45012" y="48188"/>
                  </a:cubicBezTo>
                  <a:cubicBezTo>
                    <a:pt x="47542" y="38795"/>
                    <a:pt x="48002" y="36962"/>
                    <a:pt x="54672" y="27569"/>
                  </a:cubicBezTo>
                  <a:cubicBezTo>
                    <a:pt x="61113" y="18405"/>
                    <a:pt x="71923" y="6492"/>
                    <a:pt x="89175" y="6492"/>
                  </a:cubicBezTo>
                  <a:cubicBezTo>
                    <a:pt x="102515" y="6492"/>
                    <a:pt x="102745" y="18176"/>
                    <a:pt x="102745" y="22529"/>
                  </a:cubicBezTo>
                  <a:cubicBezTo>
                    <a:pt x="102745" y="36275"/>
                    <a:pt x="92855" y="61705"/>
                    <a:pt x="89175" y="71328"/>
                  </a:cubicBezTo>
                  <a:cubicBezTo>
                    <a:pt x="86644" y="77742"/>
                    <a:pt x="85724" y="79804"/>
                    <a:pt x="85724" y="83699"/>
                  </a:cubicBezTo>
                  <a:cubicBezTo>
                    <a:pt x="85724" y="95841"/>
                    <a:pt x="95845" y="103402"/>
                    <a:pt x="107576" y="103402"/>
                  </a:cubicBezTo>
                  <a:cubicBezTo>
                    <a:pt x="130577" y="103402"/>
                    <a:pt x="140698" y="71786"/>
                    <a:pt x="140698" y="68349"/>
                  </a:cubicBezTo>
                  <a:cubicBezTo>
                    <a:pt x="140698" y="65371"/>
                    <a:pt x="137708" y="65371"/>
                    <a:pt x="137018" y="65371"/>
                  </a:cubicBezTo>
                  <a:cubicBezTo>
                    <a:pt x="133797" y="65371"/>
                    <a:pt x="133567" y="66746"/>
                    <a:pt x="132647" y="69266"/>
                  </a:cubicBezTo>
                  <a:cubicBezTo>
                    <a:pt x="127357" y="87594"/>
                    <a:pt x="117466" y="96987"/>
                    <a:pt x="108266" y="96987"/>
                  </a:cubicBezTo>
                  <a:cubicBezTo>
                    <a:pt x="103436" y="96987"/>
                    <a:pt x="102515" y="93780"/>
                    <a:pt x="102515" y="88968"/>
                  </a:cubicBezTo>
                  <a:cubicBezTo>
                    <a:pt x="102515" y="83699"/>
                    <a:pt x="103665" y="80721"/>
                    <a:pt x="107806" y="70411"/>
                  </a:cubicBezTo>
                  <a:cubicBezTo>
                    <a:pt x="110566" y="63309"/>
                    <a:pt x="119997" y="39024"/>
                    <a:pt x="119997" y="26195"/>
                  </a:cubicBezTo>
                  <a:cubicBezTo>
                    <a:pt x="119997" y="3972"/>
                    <a:pt x="102285" y="77"/>
                    <a:pt x="90095" y="77"/>
                  </a:cubicBezTo>
                  <a:cubicBezTo>
                    <a:pt x="71003" y="77"/>
                    <a:pt x="58123" y="11761"/>
                    <a:pt x="51222" y="20925"/>
                  </a:cubicBezTo>
                  <a:cubicBezTo>
                    <a:pt x="49612" y="5117"/>
                    <a:pt x="36041" y="77"/>
                    <a:pt x="26611" y="77"/>
                  </a:cubicBezTo>
                  <a:cubicBezTo>
                    <a:pt x="16720" y="77"/>
                    <a:pt x="11430" y="7179"/>
                    <a:pt x="8439" y="12449"/>
                  </a:cubicBezTo>
                  <a:cubicBezTo>
                    <a:pt x="3379" y="20925"/>
                    <a:pt x="159" y="33984"/>
                    <a:pt x="159" y="35130"/>
                  </a:cubicBezTo>
                  <a:cubicBezTo>
                    <a:pt x="159" y="38108"/>
                    <a:pt x="3379" y="38108"/>
                    <a:pt x="4069" y="38108"/>
                  </a:cubicBezTo>
                  <a:cubicBezTo>
                    <a:pt x="7289" y="38108"/>
                    <a:pt x="7519" y="37421"/>
                    <a:pt x="9129" y="31235"/>
                  </a:cubicBezTo>
                  <a:cubicBezTo>
                    <a:pt x="12580" y="17718"/>
                    <a:pt x="16950" y="6492"/>
                    <a:pt x="25921" y="6492"/>
                  </a:cubicBezTo>
                  <a:cubicBezTo>
                    <a:pt x="31901" y="6492"/>
                    <a:pt x="33511" y="11532"/>
                    <a:pt x="33511" y="17718"/>
                  </a:cubicBezTo>
                  <a:cubicBezTo>
                    <a:pt x="33511" y="22071"/>
                    <a:pt x="31441" y="30548"/>
                    <a:pt x="29831" y="36733"/>
                  </a:cubicBezTo>
                  <a:cubicBezTo>
                    <a:pt x="28221" y="42919"/>
                    <a:pt x="25921" y="52312"/>
                    <a:pt x="24770" y="57352"/>
                  </a:cubicBezTo>
                  <a:lnTo>
                    <a:pt x="17410" y="86677"/>
                  </a:lnTo>
                  <a:close/>
                </a:path>
              </a:pathLst>
            </a:custGeom>
            <a:solidFill>
              <a:srgbClr val="000000"/>
            </a:solidFill>
            <a:ln w="32948"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6EA6AC21-FB31-12D9-6982-C6ECFEF6413C}"/>
                </a:ext>
              </a:extLst>
            </p:cNvPr>
            <p:cNvSpPr/>
            <p:nvPr>
              <p:custDataLst>
                <p:tags r:id="rId58"/>
              </p:custDataLst>
            </p:nvPr>
          </p:nvSpPr>
          <p:spPr>
            <a:xfrm>
              <a:off x="7440624" y="5322259"/>
              <a:ext cx="665365" cy="13090"/>
            </a:xfrm>
            <a:custGeom>
              <a:avLst/>
              <a:gdLst>
                <a:gd name="connsiteX0" fmla="*/ 0 w 665365"/>
                <a:gd name="connsiteY0" fmla="*/ 0 h 13090"/>
                <a:gd name="connsiteX1" fmla="*/ 665365 w 665365"/>
                <a:gd name="connsiteY1" fmla="*/ 0 h 13090"/>
                <a:gd name="connsiteX2" fmla="*/ 665365 w 665365"/>
                <a:gd name="connsiteY2" fmla="*/ 13091 h 13090"/>
                <a:gd name="connsiteX3" fmla="*/ 0 w 665365"/>
                <a:gd name="connsiteY3" fmla="*/ 13091 h 13090"/>
              </a:gdLst>
              <a:ahLst/>
              <a:cxnLst>
                <a:cxn ang="0">
                  <a:pos x="connsiteX0" y="connsiteY0"/>
                </a:cxn>
                <a:cxn ang="0">
                  <a:pos x="connsiteX1" y="connsiteY1"/>
                </a:cxn>
                <a:cxn ang="0">
                  <a:pos x="connsiteX2" y="connsiteY2"/>
                </a:cxn>
                <a:cxn ang="0">
                  <a:pos x="connsiteX3" y="connsiteY3"/>
                </a:cxn>
              </a:cxnLst>
              <a:rect l="l" t="t" r="r" b="b"/>
              <a:pathLst>
                <a:path w="665365" h="13090">
                  <a:moveTo>
                    <a:pt x="0" y="0"/>
                  </a:moveTo>
                  <a:lnTo>
                    <a:pt x="665365" y="0"/>
                  </a:lnTo>
                  <a:lnTo>
                    <a:pt x="665365" y="13091"/>
                  </a:lnTo>
                  <a:lnTo>
                    <a:pt x="0" y="13091"/>
                  </a:lnTo>
                  <a:close/>
                </a:path>
              </a:pathLst>
            </a:custGeom>
            <a:solidFill>
              <a:srgbClr val="000000"/>
            </a:solidFill>
            <a:ln w="32948"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2582FC3C-9D69-3A14-C897-08757BF0BBAC}"/>
                </a:ext>
              </a:extLst>
            </p:cNvPr>
            <p:cNvSpPr/>
            <p:nvPr>
              <p:custDataLst>
                <p:tags r:id="rId59"/>
              </p:custDataLst>
            </p:nvPr>
          </p:nvSpPr>
          <p:spPr>
            <a:xfrm>
              <a:off x="7450154" y="5490468"/>
              <a:ext cx="178097" cy="148261"/>
            </a:xfrm>
            <a:custGeom>
              <a:avLst/>
              <a:gdLst>
                <a:gd name="connsiteX0" fmla="*/ 19536 w 178097"/>
                <a:gd name="connsiteY0" fmla="*/ 125446 h 148261"/>
                <a:gd name="connsiteX1" fmla="*/ 16578 w 178097"/>
                <a:gd name="connsiteY1" fmla="*/ 139519 h 148261"/>
                <a:gd name="connsiteX2" fmla="*/ 26107 w 178097"/>
                <a:gd name="connsiteY2" fmla="*/ 148356 h 148261"/>
                <a:gd name="connsiteX3" fmla="*/ 38265 w 178097"/>
                <a:gd name="connsiteY3" fmla="*/ 139192 h 148261"/>
                <a:gd name="connsiteX4" fmla="*/ 44509 w 178097"/>
                <a:gd name="connsiteY4" fmla="*/ 114972 h 148261"/>
                <a:gd name="connsiteX5" fmla="*/ 51738 w 178097"/>
                <a:gd name="connsiteY5" fmla="*/ 85516 h 148261"/>
                <a:gd name="connsiteX6" fmla="*/ 57324 w 178097"/>
                <a:gd name="connsiteY6" fmla="*/ 63588 h 148261"/>
                <a:gd name="connsiteX7" fmla="*/ 61595 w 178097"/>
                <a:gd name="connsiteY7" fmla="*/ 47224 h 148261"/>
                <a:gd name="connsiteX8" fmla="*/ 115156 w 178097"/>
                <a:gd name="connsiteY8" fmla="*/ 7295 h 148261"/>
                <a:gd name="connsiteX9" fmla="*/ 132900 w 178097"/>
                <a:gd name="connsiteY9" fmla="*/ 30205 h 148261"/>
                <a:gd name="connsiteX10" fmla="*/ 111541 w 178097"/>
                <a:gd name="connsiteY10" fmla="*/ 106463 h 148261"/>
                <a:gd name="connsiteX11" fmla="*/ 108256 w 178097"/>
                <a:gd name="connsiteY11" fmla="*/ 121518 h 148261"/>
                <a:gd name="connsiteX12" fmla="*/ 135200 w 178097"/>
                <a:gd name="connsiteY12" fmla="*/ 148356 h 148261"/>
                <a:gd name="connsiteX13" fmla="*/ 178246 w 178097"/>
                <a:gd name="connsiteY13" fmla="*/ 97953 h 148261"/>
                <a:gd name="connsiteX14" fmla="*/ 174303 w 178097"/>
                <a:gd name="connsiteY14" fmla="*/ 94680 h 148261"/>
                <a:gd name="connsiteX15" fmla="*/ 169374 w 178097"/>
                <a:gd name="connsiteY15" fmla="*/ 100572 h 148261"/>
                <a:gd name="connsiteX16" fmla="*/ 135857 w 178097"/>
                <a:gd name="connsiteY16" fmla="*/ 141155 h 148261"/>
                <a:gd name="connsiteX17" fmla="*/ 127971 w 178097"/>
                <a:gd name="connsiteY17" fmla="*/ 130355 h 148261"/>
                <a:gd name="connsiteX18" fmla="*/ 133886 w 178097"/>
                <a:gd name="connsiteY18" fmla="*/ 107117 h 148261"/>
                <a:gd name="connsiteX19" fmla="*/ 153930 w 178097"/>
                <a:gd name="connsiteY19" fmla="*/ 35114 h 148261"/>
                <a:gd name="connsiteX20" fmla="*/ 116142 w 178097"/>
                <a:gd name="connsiteY20" fmla="*/ 94 h 148261"/>
                <a:gd name="connsiteX21" fmla="*/ 64881 w 178097"/>
                <a:gd name="connsiteY21" fmla="*/ 28568 h 148261"/>
                <a:gd name="connsiteX22" fmla="*/ 34651 w 178097"/>
                <a:gd name="connsiteY22" fmla="*/ 94 h 148261"/>
                <a:gd name="connsiteX23" fmla="*/ 10006 w 178097"/>
                <a:gd name="connsiteY23" fmla="*/ 18750 h 148261"/>
                <a:gd name="connsiteX24" fmla="*/ 149 w 178097"/>
                <a:gd name="connsiteY24" fmla="*/ 50497 h 148261"/>
                <a:gd name="connsiteX25" fmla="*/ 4092 w 178097"/>
                <a:gd name="connsiteY25" fmla="*/ 53769 h 148261"/>
                <a:gd name="connsiteX26" fmla="*/ 9678 w 178097"/>
                <a:gd name="connsiteY26" fmla="*/ 46242 h 148261"/>
                <a:gd name="connsiteX27" fmla="*/ 33665 w 178097"/>
                <a:gd name="connsiteY27" fmla="*/ 7295 h 148261"/>
                <a:gd name="connsiteX28" fmla="*/ 43851 w 178097"/>
                <a:gd name="connsiteY28" fmla="*/ 22350 h 148261"/>
                <a:gd name="connsiteX29" fmla="*/ 38594 w 178097"/>
                <a:gd name="connsiteY29" fmla="*/ 49842 h 148261"/>
                <a:gd name="connsiteX30" fmla="*/ 19536 w 178097"/>
                <a:gd name="connsiteY30" fmla="*/ 125446 h 14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8097" h="148261">
                  <a:moveTo>
                    <a:pt x="19536" y="125446"/>
                  </a:moveTo>
                  <a:cubicBezTo>
                    <a:pt x="18550" y="130355"/>
                    <a:pt x="16578" y="137882"/>
                    <a:pt x="16578" y="139519"/>
                  </a:cubicBezTo>
                  <a:cubicBezTo>
                    <a:pt x="16578" y="145410"/>
                    <a:pt x="21179" y="148356"/>
                    <a:pt x="26107" y="148356"/>
                  </a:cubicBezTo>
                  <a:cubicBezTo>
                    <a:pt x="30050" y="148356"/>
                    <a:pt x="35965" y="145737"/>
                    <a:pt x="38265" y="139192"/>
                  </a:cubicBezTo>
                  <a:cubicBezTo>
                    <a:pt x="38594" y="138537"/>
                    <a:pt x="42537" y="123155"/>
                    <a:pt x="44509" y="114972"/>
                  </a:cubicBezTo>
                  <a:lnTo>
                    <a:pt x="51738" y="85516"/>
                  </a:lnTo>
                  <a:cubicBezTo>
                    <a:pt x="53709" y="78316"/>
                    <a:pt x="55681" y="71116"/>
                    <a:pt x="57324" y="63588"/>
                  </a:cubicBezTo>
                  <a:cubicBezTo>
                    <a:pt x="58638" y="58024"/>
                    <a:pt x="61267" y="48533"/>
                    <a:pt x="61595" y="47224"/>
                  </a:cubicBezTo>
                  <a:cubicBezTo>
                    <a:pt x="66524" y="37078"/>
                    <a:pt x="83940" y="7295"/>
                    <a:pt x="115156" y="7295"/>
                  </a:cubicBezTo>
                  <a:cubicBezTo>
                    <a:pt x="129943" y="7295"/>
                    <a:pt x="132900" y="19404"/>
                    <a:pt x="132900" y="30205"/>
                  </a:cubicBezTo>
                  <a:cubicBezTo>
                    <a:pt x="132900" y="50497"/>
                    <a:pt x="116799" y="92389"/>
                    <a:pt x="111541" y="106463"/>
                  </a:cubicBezTo>
                  <a:cubicBezTo>
                    <a:pt x="108584" y="113990"/>
                    <a:pt x="108256" y="117918"/>
                    <a:pt x="108256" y="121518"/>
                  </a:cubicBezTo>
                  <a:cubicBezTo>
                    <a:pt x="108256" y="136901"/>
                    <a:pt x="119756" y="148356"/>
                    <a:pt x="135200" y="148356"/>
                  </a:cubicBezTo>
                  <a:cubicBezTo>
                    <a:pt x="166088" y="148356"/>
                    <a:pt x="178246" y="100572"/>
                    <a:pt x="178246" y="97953"/>
                  </a:cubicBezTo>
                  <a:cubicBezTo>
                    <a:pt x="178246" y="94680"/>
                    <a:pt x="175288" y="94680"/>
                    <a:pt x="174303" y="94680"/>
                  </a:cubicBezTo>
                  <a:cubicBezTo>
                    <a:pt x="171017" y="94680"/>
                    <a:pt x="171017" y="95662"/>
                    <a:pt x="169374" y="100572"/>
                  </a:cubicBezTo>
                  <a:cubicBezTo>
                    <a:pt x="162802" y="122827"/>
                    <a:pt x="151958" y="141155"/>
                    <a:pt x="135857" y="141155"/>
                  </a:cubicBezTo>
                  <a:cubicBezTo>
                    <a:pt x="130271" y="141155"/>
                    <a:pt x="127971" y="137882"/>
                    <a:pt x="127971" y="130355"/>
                  </a:cubicBezTo>
                  <a:cubicBezTo>
                    <a:pt x="127971" y="122173"/>
                    <a:pt x="130928" y="114318"/>
                    <a:pt x="133886" y="107117"/>
                  </a:cubicBezTo>
                  <a:cubicBezTo>
                    <a:pt x="140129" y="89771"/>
                    <a:pt x="153930" y="53769"/>
                    <a:pt x="153930" y="35114"/>
                  </a:cubicBezTo>
                  <a:cubicBezTo>
                    <a:pt x="153930" y="13186"/>
                    <a:pt x="139800" y="94"/>
                    <a:pt x="116142" y="94"/>
                  </a:cubicBezTo>
                  <a:cubicBezTo>
                    <a:pt x="86568" y="94"/>
                    <a:pt x="70467" y="21041"/>
                    <a:pt x="64881" y="28568"/>
                  </a:cubicBezTo>
                  <a:cubicBezTo>
                    <a:pt x="63238" y="10240"/>
                    <a:pt x="49766" y="94"/>
                    <a:pt x="34651" y="94"/>
                  </a:cubicBezTo>
                  <a:cubicBezTo>
                    <a:pt x="19536" y="94"/>
                    <a:pt x="13292" y="12858"/>
                    <a:pt x="10006" y="18750"/>
                  </a:cubicBezTo>
                  <a:cubicBezTo>
                    <a:pt x="4749" y="29877"/>
                    <a:pt x="149" y="49187"/>
                    <a:pt x="149" y="50497"/>
                  </a:cubicBezTo>
                  <a:cubicBezTo>
                    <a:pt x="149" y="53769"/>
                    <a:pt x="3434" y="53769"/>
                    <a:pt x="4092" y="53769"/>
                  </a:cubicBezTo>
                  <a:cubicBezTo>
                    <a:pt x="7378" y="53769"/>
                    <a:pt x="7706" y="53442"/>
                    <a:pt x="9678" y="46242"/>
                  </a:cubicBezTo>
                  <a:cubicBezTo>
                    <a:pt x="15264" y="23004"/>
                    <a:pt x="21836" y="7295"/>
                    <a:pt x="33665" y="7295"/>
                  </a:cubicBezTo>
                  <a:cubicBezTo>
                    <a:pt x="40237" y="7295"/>
                    <a:pt x="43851" y="11549"/>
                    <a:pt x="43851" y="22350"/>
                  </a:cubicBezTo>
                  <a:cubicBezTo>
                    <a:pt x="43851" y="29223"/>
                    <a:pt x="42866" y="32823"/>
                    <a:pt x="38594" y="49842"/>
                  </a:cubicBezTo>
                  <a:lnTo>
                    <a:pt x="19536" y="125446"/>
                  </a:lnTo>
                  <a:close/>
                </a:path>
              </a:pathLst>
            </a:custGeom>
            <a:solidFill>
              <a:srgbClr val="000000"/>
            </a:solidFill>
            <a:ln w="32948"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0CD7D28C-EA1F-2671-29C7-146638224B60}"/>
                </a:ext>
              </a:extLst>
            </p:cNvPr>
            <p:cNvSpPr/>
            <p:nvPr>
              <p:custDataLst>
                <p:tags r:id="rId60"/>
              </p:custDataLst>
            </p:nvPr>
          </p:nvSpPr>
          <p:spPr>
            <a:xfrm>
              <a:off x="7666116" y="5400791"/>
              <a:ext cx="34830" cy="234338"/>
            </a:xfrm>
            <a:custGeom>
              <a:avLst/>
              <a:gdLst>
                <a:gd name="connsiteX0" fmla="*/ 22170 w 34830"/>
                <a:gd name="connsiteY0" fmla="*/ 166029 h 234338"/>
                <a:gd name="connsiteX1" fmla="*/ 34985 w 34830"/>
                <a:gd name="connsiteY1" fmla="*/ 16786 h 234338"/>
                <a:gd name="connsiteX2" fmla="*/ 17570 w 34830"/>
                <a:gd name="connsiteY2" fmla="*/ 94 h 234338"/>
                <a:gd name="connsiteX3" fmla="*/ 155 w 34830"/>
                <a:gd name="connsiteY3" fmla="*/ 16786 h 234338"/>
                <a:gd name="connsiteX4" fmla="*/ 12970 w 34830"/>
                <a:gd name="connsiteY4" fmla="*/ 165702 h 234338"/>
                <a:gd name="connsiteX5" fmla="*/ 17570 w 34830"/>
                <a:gd name="connsiteY5" fmla="*/ 173230 h 234338"/>
                <a:gd name="connsiteX6" fmla="*/ 22170 w 34830"/>
                <a:gd name="connsiteY6" fmla="*/ 166029 h 234338"/>
                <a:gd name="connsiteX7" fmla="*/ 34985 w 34830"/>
                <a:gd name="connsiteY7" fmla="*/ 217086 h 234338"/>
                <a:gd name="connsiteX8" fmla="*/ 17570 w 34830"/>
                <a:gd name="connsiteY8" fmla="*/ 199740 h 234338"/>
                <a:gd name="connsiteX9" fmla="*/ 155 w 34830"/>
                <a:gd name="connsiteY9" fmla="*/ 217086 h 234338"/>
                <a:gd name="connsiteX10" fmla="*/ 17570 w 34830"/>
                <a:gd name="connsiteY10" fmla="*/ 234432 h 234338"/>
                <a:gd name="connsiteX11" fmla="*/ 34985 w 34830"/>
                <a:gd name="connsiteY11" fmla="*/ 217086 h 23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830" h="234338">
                  <a:moveTo>
                    <a:pt x="22170" y="166029"/>
                  </a:moveTo>
                  <a:lnTo>
                    <a:pt x="34985" y="16786"/>
                  </a:lnTo>
                  <a:cubicBezTo>
                    <a:pt x="34985" y="5985"/>
                    <a:pt x="26113" y="94"/>
                    <a:pt x="17570" y="94"/>
                  </a:cubicBezTo>
                  <a:cubicBezTo>
                    <a:pt x="9027" y="94"/>
                    <a:pt x="155" y="5985"/>
                    <a:pt x="155" y="16786"/>
                  </a:cubicBezTo>
                  <a:lnTo>
                    <a:pt x="12970" y="165702"/>
                  </a:lnTo>
                  <a:cubicBezTo>
                    <a:pt x="13298" y="170611"/>
                    <a:pt x="13627" y="173230"/>
                    <a:pt x="17570" y="173230"/>
                  </a:cubicBezTo>
                  <a:cubicBezTo>
                    <a:pt x="20856" y="173230"/>
                    <a:pt x="21842" y="171593"/>
                    <a:pt x="22170" y="166029"/>
                  </a:cubicBezTo>
                  <a:close/>
                  <a:moveTo>
                    <a:pt x="34985" y="217086"/>
                  </a:moveTo>
                  <a:cubicBezTo>
                    <a:pt x="34985" y="207595"/>
                    <a:pt x="27099" y="199740"/>
                    <a:pt x="17570" y="199740"/>
                  </a:cubicBezTo>
                  <a:cubicBezTo>
                    <a:pt x="8041" y="199740"/>
                    <a:pt x="155" y="207595"/>
                    <a:pt x="155" y="217086"/>
                  </a:cubicBezTo>
                  <a:cubicBezTo>
                    <a:pt x="155" y="226577"/>
                    <a:pt x="8041" y="234432"/>
                    <a:pt x="17570" y="234432"/>
                  </a:cubicBezTo>
                  <a:cubicBezTo>
                    <a:pt x="27099" y="234432"/>
                    <a:pt x="34985" y="226578"/>
                    <a:pt x="34985" y="217086"/>
                  </a:cubicBezTo>
                  <a:close/>
                </a:path>
              </a:pathLst>
            </a:custGeom>
            <a:solidFill>
              <a:srgbClr val="000000"/>
            </a:solidFill>
            <a:ln w="32948"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E0308837-CD0B-3377-12F4-FA5E6A887494}"/>
                </a:ext>
              </a:extLst>
            </p:cNvPr>
            <p:cNvSpPr/>
            <p:nvPr>
              <p:custDataLst>
                <p:tags r:id="rId61"/>
              </p:custDataLst>
            </p:nvPr>
          </p:nvSpPr>
          <p:spPr>
            <a:xfrm>
              <a:off x="7738991" y="5490468"/>
              <a:ext cx="178097" cy="215355"/>
            </a:xfrm>
            <a:custGeom>
              <a:avLst/>
              <a:gdLst>
                <a:gd name="connsiteX0" fmla="*/ 66204 w 178097"/>
                <a:gd name="connsiteY0" fmla="*/ 29877 h 215355"/>
                <a:gd name="connsiteX1" fmla="*/ 71133 w 178097"/>
                <a:gd name="connsiteY1" fmla="*/ 8931 h 215355"/>
                <a:gd name="connsiteX2" fmla="*/ 61604 w 178097"/>
                <a:gd name="connsiteY2" fmla="*/ 94 h 215355"/>
                <a:gd name="connsiteX3" fmla="*/ 48460 w 178097"/>
                <a:gd name="connsiteY3" fmla="*/ 11877 h 215355"/>
                <a:gd name="connsiteX4" fmla="*/ 1143 w 178097"/>
                <a:gd name="connsiteY4" fmla="*/ 201376 h 215355"/>
                <a:gd name="connsiteX5" fmla="*/ 157 w 178097"/>
                <a:gd name="connsiteY5" fmla="*/ 206613 h 215355"/>
                <a:gd name="connsiteX6" fmla="*/ 9358 w 178097"/>
                <a:gd name="connsiteY6" fmla="*/ 215450 h 215355"/>
                <a:gd name="connsiteX7" fmla="*/ 20859 w 178097"/>
                <a:gd name="connsiteY7" fmla="*/ 208577 h 215355"/>
                <a:gd name="connsiteX8" fmla="*/ 38931 w 178097"/>
                <a:gd name="connsiteY8" fmla="*/ 138210 h 215355"/>
                <a:gd name="connsiteX9" fmla="*/ 70805 w 178097"/>
                <a:gd name="connsiteY9" fmla="*/ 148356 h 215355"/>
                <a:gd name="connsiteX10" fmla="*/ 114508 w 178097"/>
                <a:gd name="connsiteY10" fmla="*/ 124464 h 215355"/>
                <a:gd name="connsiteX11" fmla="*/ 144081 w 178097"/>
                <a:gd name="connsiteY11" fmla="*/ 148356 h 215355"/>
                <a:gd name="connsiteX12" fmla="*/ 168397 w 178097"/>
                <a:gd name="connsiteY12" fmla="*/ 130355 h 215355"/>
                <a:gd name="connsiteX13" fmla="*/ 178254 w 178097"/>
                <a:gd name="connsiteY13" fmla="*/ 97953 h 215355"/>
                <a:gd name="connsiteX14" fmla="*/ 174311 w 178097"/>
                <a:gd name="connsiteY14" fmla="*/ 94680 h 215355"/>
                <a:gd name="connsiteX15" fmla="*/ 169711 w 178097"/>
                <a:gd name="connsiteY15" fmla="*/ 100572 h 215355"/>
                <a:gd name="connsiteX16" fmla="*/ 144738 w 178097"/>
                <a:gd name="connsiteY16" fmla="*/ 141155 h 215355"/>
                <a:gd name="connsiteX17" fmla="*/ 134880 w 178097"/>
                <a:gd name="connsiteY17" fmla="*/ 126100 h 215355"/>
                <a:gd name="connsiteX18" fmla="*/ 141452 w 178097"/>
                <a:gd name="connsiteY18" fmla="*/ 92062 h 215355"/>
                <a:gd name="connsiteX19" fmla="*/ 150653 w 178097"/>
                <a:gd name="connsiteY19" fmla="*/ 56715 h 215355"/>
                <a:gd name="connsiteX20" fmla="*/ 156239 w 178097"/>
                <a:gd name="connsiteY20" fmla="*/ 34459 h 215355"/>
                <a:gd name="connsiteX21" fmla="*/ 161168 w 178097"/>
                <a:gd name="connsiteY21" fmla="*/ 12531 h 215355"/>
                <a:gd name="connsiteX22" fmla="*/ 151638 w 178097"/>
                <a:gd name="connsiteY22" fmla="*/ 3694 h 215355"/>
                <a:gd name="connsiteX23" fmla="*/ 138823 w 178097"/>
                <a:gd name="connsiteY23" fmla="*/ 15149 h 215355"/>
                <a:gd name="connsiteX24" fmla="*/ 123380 w 178097"/>
                <a:gd name="connsiteY24" fmla="*/ 76352 h 215355"/>
                <a:gd name="connsiteX25" fmla="*/ 114836 w 178097"/>
                <a:gd name="connsiteY25" fmla="*/ 109736 h 215355"/>
                <a:gd name="connsiteX26" fmla="*/ 72119 w 178097"/>
                <a:gd name="connsiteY26" fmla="*/ 141155 h 215355"/>
                <a:gd name="connsiteX27" fmla="*/ 47803 w 178097"/>
                <a:gd name="connsiteY27" fmla="*/ 112681 h 215355"/>
                <a:gd name="connsiteX28" fmla="*/ 52404 w 178097"/>
                <a:gd name="connsiteY28" fmla="*/ 84862 h 215355"/>
                <a:gd name="connsiteX29" fmla="*/ 66204 w 178097"/>
                <a:gd name="connsiteY29" fmla="*/ 29877 h 215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097" h="215355">
                  <a:moveTo>
                    <a:pt x="66204" y="29877"/>
                  </a:moveTo>
                  <a:cubicBezTo>
                    <a:pt x="67847" y="23004"/>
                    <a:pt x="71133" y="10567"/>
                    <a:pt x="71133" y="8931"/>
                  </a:cubicBezTo>
                  <a:cubicBezTo>
                    <a:pt x="71133" y="3367"/>
                    <a:pt x="67190" y="94"/>
                    <a:pt x="61604" y="94"/>
                  </a:cubicBezTo>
                  <a:cubicBezTo>
                    <a:pt x="60618" y="94"/>
                    <a:pt x="51418" y="422"/>
                    <a:pt x="48460" y="11877"/>
                  </a:cubicBezTo>
                  <a:lnTo>
                    <a:pt x="1143" y="201376"/>
                  </a:lnTo>
                  <a:cubicBezTo>
                    <a:pt x="157" y="205304"/>
                    <a:pt x="157" y="205958"/>
                    <a:pt x="157" y="206613"/>
                  </a:cubicBezTo>
                  <a:cubicBezTo>
                    <a:pt x="157" y="211522"/>
                    <a:pt x="3772" y="215450"/>
                    <a:pt x="9358" y="215450"/>
                  </a:cubicBezTo>
                  <a:cubicBezTo>
                    <a:pt x="16258" y="215450"/>
                    <a:pt x="20201" y="209559"/>
                    <a:pt x="20859" y="208577"/>
                  </a:cubicBezTo>
                  <a:cubicBezTo>
                    <a:pt x="22173" y="205631"/>
                    <a:pt x="26445" y="188612"/>
                    <a:pt x="38931" y="138210"/>
                  </a:cubicBezTo>
                  <a:cubicBezTo>
                    <a:pt x="49446" y="147047"/>
                    <a:pt x="64233" y="148356"/>
                    <a:pt x="70805" y="148356"/>
                  </a:cubicBezTo>
                  <a:cubicBezTo>
                    <a:pt x="93806" y="148356"/>
                    <a:pt x="106621" y="133628"/>
                    <a:pt x="114508" y="124464"/>
                  </a:cubicBezTo>
                  <a:cubicBezTo>
                    <a:pt x="117465" y="139192"/>
                    <a:pt x="129623" y="148356"/>
                    <a:pt x="144081" y="148356"/>
                  </a:cubicBezTo>
                  <a:cubicBezTo>
                    <a:pt x="155582" y="148356"/>
                    <a:pt x="163139" y="140828"/>
                    <a:pt x="168397" y="130355"/>
                  </a:cubicBezTo>
                  <a:cubicBezTo>
                    <a:pt x="173983" y="118572"/>
                    <a:pt x="178254" y="98608"/>
                    <a:pt x="178254" y="97953"/>
                  </a:cubicBezTo>
                  <a:cubicBezTo>
                    <a:pt x="178254" y="94680"/>
                    <a:pt x="175297" y="94680"/>
                    <a:pt x="174311" y="94680"/>
                  </a:cubicBezTo>
                  <a:cubicBezTo>
                    <a:pt x="171025" y="94680"/>
                    <a:pt x="170697" y="95990"/>
                    <a:pt x="169711" y="100572"/>
                  </a:cubicBezTo>
                  <a:cubicBezTo>
                    <a:pt x="164125" y="121845"/>
                    <a:pt x="158210" y="141155"/>
                    <a:pt x="144738" y="141155"/>
                  </a:cubicBezTo>
                  <a:cubicBezTo>
                    <a:pt x="135866" y="141155"/>
                    <a:pt x="134880" y="132646"/>
                    <a:pt x="134880" y="126100"/>
                  </a:cubicBezTo>
                  <a:cubicBezTo>
                    <a:pt x="134880" y="118900"/>
                    <a:pt x="138823" y="103517"/>
                    <a:pt x="141452" y="92062"/>
                  </a:cubicBezTo>
                  <a:lnTo>
                    <a:pt x="150653" y="56715"/>
                  </a:lnTo>
                  <a:cubicBezTo>
                    <a:pt x="151638" y="51806"/>
                    <a:pt x="154924" y="39369"/>
                    <a:pt x="156239" y="34459"/>
                  </a:cubicBezTo>
                  <a:cubicBezTo>
                    <a:pt x="157882" y="26932"/>
                    <a:pt x="161168" y="14495"/>
                    <a:pt x="161168" y="12531"/>
                  </a:cubicBezTo>
                  <a:cubicBezTo>
                    <a:pt x="161168" y="6640"/>
                    <a:pt x="156567" y="3694"/>
                    <a:pt x="151638" y="3694"/>
                  </a:cubicBezTo>
                  <a:cubicBezTo>
                    <a:pt x="149996" y="3694"/>
                    <a:pt x="141452" y="4022"/>
                    <a:pt x="138823" y="15149"/>
                  </a:cubicBezTo>
                  <a:lnTo>
                    <a:pt x="123380" y="76352"/>
                  </a:lnTo>
                  <a:cubicBezTo>
                    <a:pt x="119436" y="92717"/>
                    <a:pt x="115822" y="106463"/>
                    <a:pt x="114836" y="109736"/>
                  </a:cubicBezTo>
                  <a:cubicBezTo>
                    <a:pt x="114508" y="111372"/>
                    <a:pt x="98735" y="141155"/>
                    <a:pt x="72119" y="141155"/>
                  </a:cubicBezTo>
                  <a:cubicBezTo>
                    <a:pt x="55689" y="141155"/>
                    <a:pt x="47803" y="130355"/>
                    <a:pt x="47803" y="112681"/>
                  </a:cubicBezTo>
                  <a:cubicBezTo>
                    <a:pt x="47803" y="103190"/>
                    <a:pt x="50103" y="94026"/>
                    <a:pt x="52404" y="84862"/>
                  </a:cubicBezTo>
                  <a:lnTo>
                    <a:pt x="66204" y="29877"/>
                  </a:lnTo>
                  <a:close/>
                </a:path>
              </a:pathLst>
            </a:custGeom>
            <a:solidFill>
              <a:srgbClr val="000000"/>
            </a:solidFill>
            <a:ln w="32948"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471F5248-80EA-8BD8-179A-597A43EBDC7C}"/>
                </a:ext>
              </a:extLst>
            </p:cNvPr>
            <p:cNvSpPr/>
            <p:nvPr>
              <p:custDataLst>
                <p:tags r:id="rId62"/>
              </p:custDataLst>
            </p:nvPr>
          </p:nvSpPr>
          <p:spPr>
            <a:xfrm>
              <a:off x="7937937" y="5439546"/>
              <a:ext cx="140539" cy="103324"/>
            </a:xfrm>
            <a:custGeom>
              <a:avLst/>
              <a:gdLst>
                <a:gd name="connsiteX0" fmla="*/ 17414 w 140539"/>
                <a:gd name="connsiteY0" fmla="*/ 86692 h 103324"/>
                <a:gd name="connsiteX1" fmla="*/ 15114 w 140539"/>
                <a:gd name="connsiteY1" fmla="*/ 96085 h 103324"/>
                <a:gd name="connsiteX2" fmla="*/ 22935 w 140539"/>
                <a:gd name="connsiteY2" fmla="*/ 103416 h 103324"/>
                <a:gd name="connsiteX3" fmla="*/ 31905 w 140539"/>
                <a:gd name="connsiteY3" fmla="*/ 98376 h 103324"/>
                <a:gd name="connsiteX4" fmla="*/ 36046 w 140539"/>
                <a:gd name="connsiteY4" fmla="*/ 84172 h 103324"/>
                <a:gd name="connsiteX5" fmla="*/ 41106 w 140539"/>
                <a:gd name="connsiteY5" fmla="*/ 63552 h 103324"/>
                <a:gd name="connsiteX6" fmla="*/ 45016 w 140539"/>
                <a:gd name="connsiteY6" fmla="*/ 48203 h 103324"/>
                <a:gd name="connsiteX7" fmla="*/ 54677 w 140539"/>
                <a:gd name="connsiteY7" fmla="*/ 27584 h 103324"/>
                <a:gd name="connsiteX8" fmla="*/ 89179 w 140539"/>
                <a:gd name="connsiteY8" fmla="*/ 6506 h 103324"/>
                <a:gd name="connsiteX9" fmla="*/ 102750 w 140539"/>
                <a:gd name="connsiteY9" fmla="*/ 22543 h 103324"/>
                <a:gd name="connsiteX10" fmla="*/ 89179 w 140539"/>
                <a:gd name="connsiteY10" fmla="*/ 71342 h 103324"/>
                <a:gd name="connsiteX11" fmla="*/ 85729 w 140539"/>
                <a:gd name="connsiteY11" fmla="*/ 83713 h 103324"/>
                <a:gd name="connsiteX12" fmla="*/ 107580 w 140539"/>
                <a:gd name="connsiteY12" fmla="*/ 103416 h 103324"/>
                <a:gd name="connsiteX13" fmla="*/ 140702 w 140539"/>
                <a:gd name="connsiteY13" fmla="*/ 68364 h 103324"/>
                <a:gd name="connsiteX14" fmla="*/ 137022 w 140539"/>
                <a:gd name="connsiteY14" fmla="*/ 65385 h 103324"/>
                <a:gd name="connsiteX15" fmla="*/ 132652 w 140539"/>
                <a:gd name="connsiteY15" fmla="*/ 69280 h 103324"/>
                <a:gd name="connsiteX16" fmla="*/ 108270 w 140539"/>
                <a:gd name="connsiteY16" fmla="*/ 97001 h 103324"/>
                <a:gd name="connsiteX17" fmla="*/ 102520 w 140539"/>
                <a:gd name="connsiteY17" fmla="*/ 88983 h 103324"/>
                <a:gd name="connsiteX18" fmla="*/ 107810 w 140539"/>
                <a:gd name="connsiteY18" fmla="*/ 70426 h 103324"/>
                <a:gd name="connsiteX19" fmla="*/ 120001 w 140539"/>
                <a:gd name="connsiteY19" fmla="*/ 26209 h 103324"/>
                <a:gd name="connsiteX20" fmla="*/ 90099 w 140539"/>
                <a:gd name="connsiteY20" fmla="*/ 91 h 103324"/>
                <a:gd name="connsiteX21" fmla="*/ 51227 w 140539"/>
                <a:gd name="connsiteY21" fmla="*/ 20940 h 103324"/>
                <a:gd name="connsiteX22" fmla="*/ 26615 w 140539"/>
                <a:gd name="connsiteY22" fmla="*/ 91 h 103324"/>
                <a:gd name="connsiteX23" fmla="*/ 8444 w 140539"/>
                <a:gd name="connsiteY23" fmla="*/ 12463 h 103324"/>
                <a:gd name="connsiteX24" fmla="*/ 163 w 140539"/>
                <a:gd name="connsiteY24" fmla="*/ 35144 h 103324"/>
                <a:gd name="connsiteX25" fmla="*/ 4074 w 140539"/>
                <a:gd name="connsiteY25" fmla="*/ 38122 h 103324"/>
                <a:gd name="connsiteX26" fmla="*/ 9134 w 140539"/>
                <a:gd name="connsiteY26" fmla="*/ 31249 h 103324"/>
                <a:gd name="connsiteX27" fmla="*/ 25925 w 140539"/>
                <a:gd name="connsiteY27" fmla="*/ 6506 h 103324"/>
                <a:gd name="connsiteX28" fmla="*/ 33515 w 140539"/>
                <a:gd name="connsiteY28" fmla="*/ 17732 h 103324"/>
                <a:gd name="connsiteX29" fmla="*/ 29835 w 140539"/>
                <a:gd name="connsiteY29" fmla="*/ 36748 h 103324"/>
                <a:gd name="connsiteX30" fmla="*/ 24775 w 140539"/>
                <a:gd name="connsiteY30" fmla="*/ 57367 h 103324"/>
                <a:gd name="connsiteX31" fmla="*/ 17414 w 140539"/>
                <a:gd name="connsiteY31" fmla="*/ 86692 h 10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0539" h="103324">
                  <a:moveTo>
                    <a:pt x="17414" y="86692"/>
                  </a:moveTo>
                  <a:cubicBezTo>
                    <a:pt x="16494" y="89670"/>
                    <a:pt x="15114" y="95398"/>
                    <a:pt x="15114" y="96085"/>
                  </a:cubicBezTo>
                  <a:cubicBezTo>
                    <a:pt x="15114" y="101125"/>
                    <a:pt x="19255" y="103416"/>
                    <a:pt x="22935" y="103416"/>
                  </a:cubicBezTo>
                  <a:cubicBezTo>
                    <a:pt x="27075" y="103416"/>
                    <a:pt x="30755" y="100438"/>
                    <a:pt x="31905" y="98376"/>
                  </a:cubicBezTo>
                  <a:cubicBezTo>
                    <a:pt x="33055" y="96314"/>
                    <a:pt x="34896" y="88983"/>
                    <a:pt x="36046" y="84172"/>
                  </a:cubicBezTo>
                  <a:cubicBezTo>
                    <a:pt x="37196" y="79819"/>
                    <a:pt x="39726" y="69280"/>
                    <a:pt x="41106" y="63552"/>
                  </a:cubicBezTo>
                  <a:cubicBezTo>
                    <a:pt x="42486" y="58512"/>
                    <a:pt x="43866" y="53472"/>
                    <a:pt x="45016" y="48203"/>
                  </a:cubicBezTo>
                  <a:cubicBezTo>
                    <a:pt x="47546" y="38810"/>
                    <a:pt x="48006" y="36977"/>
                    <a:pt x="54677" y="27584"/>
                  </a:cubicBezTo>
                  <a:cubicBezTo>
                    <a:pt x="61117" y="18419"/>
                    <a:pt x="71928" y="6506"/>
                    <a:pt x="89179" y="6506"/>
                  </a:cubicBezTo>
                  <a:cubicBezTo>
                    <a:pt x="102520" y="6506"/>
                    <a:pt x="102750" y="18190"/>
                    <a:pt x="102750" y="22543"/>
                  </a:cubicBezTo>
                  <a:cubicBezTo>
                    <a:pt x="102750" y="36289"/>
                    <a:pt x="92859" y="61720"/>
                    <a:pt x="89179" y="71342"/>
                  </a:cubicBezTo>
                  <a:cubicBezTo>
                    <a:pt x="86649" y="77757"/>
                    <a:pt x="85729" y="79819"/>
                    <a:pt x="85729" y="83713"/>
                  </a:cubicBezTo>
                  <a:cubicBezTo>
                    <a:pt x="85729" y="95856"/>
                    <a:pt x="95849" y="103416"/>
                    <a:pt x="107580" y="103416"/>
                  </a:cubicBezTo>
                  <a:cubicBezTo>
                    <a:pt x="130582" y="103416"/>
                    <a:pt x="140702" y="71800"/>
                    <a:pt x="140702" y="68364"/>
                  </a:cubicBezTo>
                  <a:cubicBezTo>
                    <a:pt x="140702" y="65385"/>
                    <a:pt x="137712" y="65385"/>
                    <a:pt x="137022" y="65385"/>
                  </a:cubicBezTo>
                  <a:cubicBezTo>
                    <a:pt x="133802" y="65385"/>
                    <a:pt x="133572" y="66760"/>
                    <a:pt x="132652" y="69280"/>
                  </a:cubicBezTo>
                  <a:cubicBezTo>
                    <a:pt x="127362" y="87608"/>
                    <a:pt x="117471" y="97001"/>
                    <a:pt x="108270" y="97001"/>
                  </a:cubicBezTo>
                  <a:cubicBezTo>
                    <a:pt x="103440" y="97001"/>
                    <a:pt x="102520" y="93794"/>
                    <a:pt x="102520" y="88983"/>
                  </a:cubicBezTo>
                  <a:cubicBezTo>
                    <a:pt x="102520" y="83713"/>
                    <a:pt x="103670" y="80735"/>
                    <a:pt x="107810" y="70426"/>
                  </a:cubicBezTo>
                  <a:cubicBezTo>
                    <a:pt x="110570" y="63323"/>
                    <a:pt x="120001" y="39039"/>
                    <a:pt x="120001" y="26209"/>
                  </a:cubicBezTo>
                  <a:cubicBezTo>
                    <a:pt x="120001" y="3986"/>
                    <a:pt x="102290" y="91"/>
                    <a:pt x="90099" y="91"/>
                  </a:cubicBezTo>
                  <a:cubicBezTo>
                    <a:pt x="71008" y="91"/>
                    <a:pt x="58127" y="11776"/>
                    <a:pt x="51227" y="20940"/>
                  </a:cubicBezTo>
                  <a:cubicBezTo>
                    <a:pt x="49617" y="5132"/>
                    <a:pt x="36046" y="91"/>
                    <a:pt x="26615" y="91"/>
                  </a:cubicBezTo>
                  <a:cubicBezTo>
                    <a:pt x="16724" y="91"/>
                    <a:pt x="11434" y="7193"/>
                    <a:pt x="8444" y="12463"/>
                  </a:cubicBezTo>
                  <a:cubicBezTo>
                    <a:pt x="3384" y="20940"/>
                    <a:pt x="163" y="33998"/>
                    <a:pt x="163" y="35144"/>
                  </a:cubicBezTo>
                  <a:cubicBezTo>
                    <a:pt x="163" y="38122"/>
                    <a:pt x="3384" y="38122"/>
                    <a:pt x="4074" y="38122"/>
                  </a:cubicBezTo>
                  <a:cubicBezTo>
                    <a:pt x="7294" y="38122"/>
                    <a:pt x="7524" y="37435"/>
                    <a:pt x="9134" y="31249"/>
                  </a:cubicBezTo>
                  <a:cubicBezTo>
                    <a:pt x="12584" y="17732"/>
                    <a:pt x="16954" y="6506"/>
                    <a:pt x="25925" y="6506"/>
                  </a:cubicBezTo>
                  <a:cubicBezTo>
                    <a:pt x="31905" y="6506"/>
                    <a:pt x="33515" y="11546"/>
                    <a:pt x="33515" y="17732"/>
                  </a:cubicBezTo>
                  <a:cubicBezTo>
                    <a:pt x="33515" y="22085"/>
                    <a:pt x="31445" y="30562"/>
                    <a:pt x="29835" y="36748"/>
                  </a:cubicBezTo>
                  <a:cubicBezTo>
                    <a:pt x="28225" y="42933"/>
                    <a:pt x="25925" y="52326"/>
                    <a:pt x="24775" y="57367"/>
                  </a:cubicBezTo>
                  <a:lnTo>
                    <a:pt x="17414" y="86692"/>
                  </a:lnTo>
                  <a:close/>
                </a:path>
              </a:pathLst>
            </a:custGeom>
            <a:solidFill>
              <a:srgbClr val="000000"/>
            </a:solidFill>
            <a:ln w="32948"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89DCDD4C-F02E-9970-8BF8-F34EB9A74A01}"/>
                </a:ext>
              </a:extLst>
            </p:cNvPr>
            <p:cNvSpPr/>
            <p:nvPr>
              <p:custDataLst>
                <p:tags r:id="rId63"/>
              </p:custDataLst>
            </p:nvPr>
          </p:nvSpPr>
          <p:spPr>
            <a:xfrm>
              <a:off x="8134906" y="5265965"/>
              <a:ext cx="171525" cy="208155"/>
            </a:xfrm>
            <a:custGeom>
              <a:avLst/>
              <a:gdLst>
                <a:gd name="connsiteX0" fmla="*/ 25472 w 171525"/>
                <a:gd name="connsiteY0" fmla="*/ 184678 h 208155"/>
                <a:gd name="connsiteX1" fmla="*/ 7728 w 171525"/>
                <a:gd name="connsiteY1" fmla="*/ 198097 h 208155"/>
                <a:gd name="connsiteX2" fmla="*/ 170 w 171525"/>
                <a:gd name="connsiteY2" fmla="*/ 204315 h 208155"/>
                <a:gd name="connsiteX3" fmla="*/ 4442 w 171525"/>
                <a:gd name="connsiteY3" fmla="*/ 208243 h 208155"/>
                <a:gd name="connsiteX4" fmla="*/ 32043 w 171525"/>
                <a:gd name="connsiteY4" fmla="*/ 207261 h 208155"/>
                <a:gd name="connsiteX5" fmla="*/ 64574 w 171525"/>
                <a:gd name="connsiteY5" fmla="*/ 208243 h 208155"/>
                <a:gd name="connsiteX6" fmla="*/ 70489 w 171525"/>
                <a:gd name="connsiteY6" fmla="*/ 201697 h 208155"/>
                <a:gd name="connsiteX7" fmla="*/ 62603 w 171525"/>
                <a:gd name="connsiteY7" fmla="*/ 198097 h 208155"/>
                <a:gd name="connsiteX8" fmla="*/ 46173 w 171525"/>
                <a:gd name="connsiteY8" fmla="*/ 192860 h 208155"/>
                <a:gd name="connsiteX9" fmla="*/ 62274 w 171525"/>
                <a:gd name="connsiteY9" fmla="*/ 127402 h 208155"/>
                <a:gd name="connsiteX10" fmla="*/ 92504 w 171525"/>
                <a:gd name="connsiteY10" fmla="*/ 148349 h 208155"/>
                <a:gd name="connsiteX11" fmla="*/ 171695 w 171525"/>
                <a:gd name="connsiteY11" fmla="*/ 52453 h 208155"/>
                <a:gd name="connsiteX12" fmla="*/ 127992 w 171525"/>
                <a:gd name="connsiteY12" fmla="*/ 87 h 208155"/>
                <a:gd name="connsiteX13" fmla="*/ 84947 w 171525"/>
                <a:gd name="connsiteY13" fmla="*/ 24634 h 208155"/>
                <a:gd name="connsiteX14" fmla="*/ 55373 w 171525"/>
                <a:gd name="connsiteY14" fmla="*/ 87 h 208155"/>
                <a:gd name="connsiteX15" fmla="*/ 31058 w 171525"/>
                <a:gd name="connsiteY15" fmla="*/ 18743 h 208155"/>
                <a:gd name="connsiteX16" fmla="*/ 20871 w 171525"/>
                <a:gd name="connsiteY16" fmla="*/ 50490 h 208155"/>
                <a:gd name="connsiteX17" fmla="*/ 24814 w 171525"/>
                <a:gd name="connsiteY17" fmla="*/ 53763 h 208155"/>
                <a:gd name="connsiteX18" fmla="*/ 30400 w 171525"/>
                <a:gd name="connsiteY18" fmla="*/ 46235 h 208155"/>
                <a:gd name="connsiteX19" fmla="*/ 54388 w 171525"/>
                <a:gd name="connsiteY19" fmla="*/ 7288 h 208155"/>
                <a:gd name="connsiteX20" fmla="*/ 64574 w 171525"/>
                <a:gd name="connsiteY20" fmla="*/ 22343 h 208155"/>
                <a:gd name="connsiteX21" fmla="*/ 62274 w 171525"/>
                <a:gd name="connsiteY21" fmla="*/ 39035 h 208155"/>
                <a:gd name="connsiteX22" fmla="*/ 25472 w 171525"/>
                <a:gd name="connsiteY22" fmla="*/ 184678 h 208155"/>
                <a:gd name="connsiteX23" fmla="*/ 83304 w 171525"/>
                <a:gd name="connsiteY23" fmla="*/ 42635 h 208155"/>
                <a:gd name="connsiteX24" fmla="*/ 100391 w 171525"/>
                <a:gd name="connsiteY24" fmla="*/ 19725 h 208155"/>
                <a:gd name="connsiteX25" fmla="*/ 127007 w 171525"/>
                <a:gd name="connsiteY25" fmla="*/ 7288 h 208155"/>
                <a:gd name="connsiteX26" fmla="*/ 148037 w 171525"/>
                <a:gd name="connsiteY26" fmla="*/ 38053 h 208155"/>
                <a:gd name="connsiteX27" fmla="*/ 131278 w 171525"/>
                <a:gd name="connsiteY27" fmla="*/ 107438 h 208155"/>
                <a:gd name="connsiteX28" fmla="*/ 92176 w 171525"/>
                <a:gd name="connsiteY28" fmla="*/ 141149 h 208155"/>
                <a:gd name="connsiteX29" fmla="*/ 66217 w 171525"/>
                <a:gd name="connsiteY29" fmla="*/ 112020 h 208155"/>
                <a:gd name="connsiteX30" fmla="*/ 67203 w 171525"/>
                <a:gd name="connsiteY30" fmla="*/ 106783 h 208155"/>
                <a:gd name="connsiteX31" fmla="*/ 83304 w 171525"/>
                <a:gd name="connsiteY31" fmla="*/ 42635 h 208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1525" h="208155">
                  <a:moveTo>
                    <a:pt x="25472" y="184678"/>
                  </a:moveTo>
                  <a:cubicBezTo>
                    <a:pt x="22843" y="195806"/>
                    <a:pt x="22186" y="198097"/>
                    <a:pt x="7728" y="198097"/>
                  </a:cubicBezTo>
                  <a:cubicBezTo>
                    <a:pt x="3784" y="198097"/>
                    <a:pt x="170" y="198097"/>
                    <a:pt x="170" y="204315"/>
                  </a:cubicBezTo>
                  <a:cubicBezTo>
                    <a:pt x="170" y="206933"/>
                    <a:pt x="1813" y="208243"/>
                    <a:pt x="4442" y="208243"/>
                  </a:cubicBezTo>
                  <a:cubicBezTo>
                    <a:pt x="13314" y="208243"/>
                    <a:pt x="22843" y="207261"/>
                    <a:pt x="32043" y="207261"/>
                  </a:cubicBezTo>
                  <a:cubicBezTo>
                    <a:pt x="42887" y="207261"/>
                    <a:pt x="54059" y="208243"/>
                    <a:pt x="64574" y="208243"/>
                  </a:cubicBezTo>
                  <a:cubicBezTo>
                    <a:pt x="66217" y="208243"/>
                    <a:pt x="70489" y="208243"/>
                    <a:pt x="70489" y="201697"/>
                  </a:cubicBezTo>
                  <a:cubicBezTo>
                    <a:pt x="70489" y="198097"/>
                    <a:pt x="67203" y="198097"/>
                    <a:pt x="62603" y="198097"/>
                  </a:cubicBezTo>
                  <a:cubicBezTo>
                    <a:pt x="46173" y="198097"/>
                    <a:pt x="46173" y="195806"/>
                    <a:pt x="46173" y="192860"/>
                  </a:cubicBezTo>
                  <a:cubicBezTo>
                    <a:pt x="46173" y="188933"/>
                    <a:pt x="59974" y="135585"/>
                    <a:pt x="62274" y="127402"/>
                  </a:cubicBezTo>
                  <a:cubicBezTo>
                    <a:pt x="66546" y="136894"/>
                    <a:pt x="75746" y="148349"/>
                    <a:pt x="92504" y="148349"/>
                  </a:cubicBezTo>
                  <a:cubicBezTo>
                    <a:pt x="130621" y="148349"/>
                    <a:pt x="171695" y="100565"/>
                    <a:pt x="171695" y="52453"/>
                  </a:cubicBezTo>
                  <a:cubicBezTo>
                    <a:pt x="171695" y="21688"/>
                    <a:pt x="152965" y="87"/>
                    <a:pt x="127992" y="87"/>
                  </a:cubicBezTo>
                  <a:cubicBezTo>
                    <a:pt x="111563" y="87"/>
                    <a:pt x="95790" y="11870"/>
                    <a:pt x="84947" y="24634"/>
                  </a:cubicBezTo>
                  <a:cubicBezTo>
                    <a:pt x="81661" y="6960"/>
                    <a:pt x="67531" y="87"/>
                    <a:pt x="55373" y="87"/>
                  </a:cubicBezTo>
                  <a:cubicBezTo>
                    <a:pt x="40258" y="87"/>
                    <a:pt x="34015" y="12852"/>
                    <a:pt x="31058" y="18743"/>
                  </a:cubicBezTo>
                  <a:cubicBezTo>
                    <a:pt x="25143" y="29871"/>
                    <a:pt x="20871" y="49508"/>
                    <a:pt x="20871" y="50490"/>
                  </a:cubicBezTo>
                  <a:cubicBezTo>
                    <a:pt x="20871" y="53763"/>
                    <a:pt x="24157" y="53763"/>
                    <a:pt x="24814" y="53763"/>
                  </a:cubicBezTo>
                  <a:cubicBezTo>
                    <a:pt x="28100" y="53763"/>
                    <a:pt x="28429" y="53435"/>
                    <a:pt x="30400" y="46235"/>
                  </a:cubicBezTo>
                  <a:cubicBezTo>
                    <a:pt x="35987" y="22998"/>
                    <a:pt x="42558" y="7288"/>
                    <a:pt x="54388" y="7288"/>
                  </a:cubicBezTo>
                  <a:cubicBezTo>
                    <a:pt x="59974" y="7288"/>
                    <a:pt x="64574" y="9906"/>
                    <a:pt x="64574" y="22343"/>
                  </a:cubicBezTo>
                  <a:cubicBezTo>
                    <a:pt x="64574" y="29871"/>
                    <a:pt x="63588" y="33471"/>
                    <a:pt x="62274" y="39035"/>
                  </a:cubicBezTo>
                  <a:lnTo>
                    <a:pt x="25472" y="184678"/>
                  </a:lnTo>
                  <a:close/>
                  <a:moveTo>
                    <a:pt x="83304" y="42635"/>
                  </a:moveTo>
                  <a:cubicBezTo>
                    <a:pt x="85604" y="33798"/>
                    <a:pt x="94476" y="24634"/>
                    <a:pt x="100391" y="19725"/>
                  </a:cubicBezTo>
                  <a:cubicBezTo>
                    <a:pt x="111891" y="9579"/>
                    <a:pt x="121421" y="7288"/>
                    <a:pt x="127007" y="7288"/>
                  </a:cubicBezTo>
                  <a:cubicBezTo>
                    <a:pt x="140150" y="7288"/>
                    <a:pt x="148037" y="18743"/>
                    <a:pt x="148037" y="38053"/>
                  </a:cubicBezTo>
                  <a:cubicBezTo>
                    <a:pt x="148037" y="57363"/>
                    <a:pt x="137193" y="95001"/>
                    <a:pt x="131278" y="107438"/>
                  </a:cubicBezTo>
                  <a:cubicBezTo>
                    <a:pt x="120106" y="130348"/>
                    <a:pt x="104334" y="141149"/>
                    <a:pt x="92176" y="141149"/>
                  </a:cubicBezTo>
                  <a:cubicBezTo>
                    <a:pt x="70489" y="141149"/>
                    <a:pt x="66217" y="113984"/>
                    <a:pt x="66217" y="112020"/>
                  </a:cubicBezTo>
                  <a:cubicBezTo>
                    <a:pt x="66217" y="111365"/>
                    <a:pt x="66217" y="110711"/>
                    <a:pt x="67203" y="106783"/>
                  </a:cubicBezTo>
                  <a:lnTo>
                    <a:pt x="83304" y="42635"/>
                  </a:lnTo>
                  <a:close/>
                </a:path>
              </a:pathLst>
            </a:custGeom>
            <a:solidFill>
              <a:srgbClr val="000000"/>
            </a:solidFill>
            <a:ln w="32948"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DCE393AD-C8E8-D3AF-F285-E13D60B4A39A}"/>
                </a:ext>
              </a:extLst>
            </p:cNvPr>
            <p:cNvSpPr/>
            <p:nvPr>
              <p:custDataLst>
                <p:tags r:id="rId64"/>
              </p:custDataLst>
            </p:nvPr>
          </p:nvSpPr>
          <p:spPr>
            <a:xfrm>
              <a:off x="8322705" y="5307596"/>
              <a:ext cx="106726" cy="156705"/>
            </a:xfrm>
            <a:custGeom>
              <a:avLst/>
              <a:gdLst>
                <a:gd name="connsiteX0" fmla="*/ 106902 w 106726"/>
                <a:gd name="connsiteY0" fmla="*/ 79129 h 156705"/>
                <a:gd name="connsiteX1" fmla="*/ 93331 w 106726"/>
                <a:gd name="connsiteY1" fmla="*/ 19792 h 156705"/>
                <a:gd name="connsiteX2" fmla="*/ 53538 w 106726"/>
                <a:gd name="connsiteY2" fmla="*/ 89 h 156705"/>
                <a:gd name="connsiteX3" fmla="*/ 175 w 106726"/>
                <a:gd name="connsiteY3" fmla="*/ 79129 h 156705"/>
                <a:gd name="connsiteX4" fmla="*/ 53538 w 106726"/>
                <a:gd name="connsiteY4" fmla="*/ 156794 h 156705"/>
                <a:gd name="connsiteX5" fmla="*/ 106902 w 106726"/>
                <a:gd name="connsiteY5" fmla="*/ 79129 h 156705"/>
                <a:gd name="connsiteX6" fmla="*/ 53538 w 106726"/>
                <a:gd name="connsiteY6" fmla="*/ 150380 h 156705"/>
                <a:gd name="connsiteX7" fmla="*/ 24327 w 106726"/>
                <a:gd name="connsiteY7" fmla="*/ 125407 h 156705"/>
                <a:gd name="connsiteX8" fmla="*/ 21106 w 106726"/>
                <a:gd name="connsiteY8" fmla="*/ 76151 h 156705"/>
                <a:gd name="connsiteX9" fmla="*/ 24557 w 106726"/>
                <a:gd name="connsiteY9" fmla="*/ 29414 h 156705"/>
                <a:gd name="connsiteX10" fmla="*/ 53538 w 106726"/>
                <a:gd name="connsiteY10" fmla="*/ 6504 h 156705"/>
                <a:gd name="connsiteX11" fmla="*/ 82060 w 106726"/>
                <a:gd name="connsiteY11" fmla="*/ 27352 h 156705"/>
                <a:gd name="connsiteX12" fmla="*/ 85970 w 106726"/>
                <a:gd name="connsiteY12" fmla="*/ 76151 h 156705"/>
                <a:gd name="connsiteX13" fmla="*/ 82980 w 106726"/>
                <a:gd name="connsiteY13" fmla="*/ 124491 h 156705"/>
                <a:gd name="connsiteX14" fmla="*/ 53538 w 106726"/>
                <a:gd name="connsiteY14" fmla="*/ 150380 h 15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726" h="156705">
                  <a:moveTo>
                    <a:pt x="106902" y="79129"/>
                  </a:moveTo>
                  <a:cubicBezTo>
                    <a:pt x="106902" y="53928"/>
                    <a:pt x="103912" y="35829"/>
                    <a:pt x="93331" y="19792"/>
                  </a:cubicBezTo>
                  <a:cubicBezTo>
                    <a:pt x="86200" y="9253"/>
                    <a:pt x="71940" y="89"/>
                    <a:pt x="53538" y="89"/>
                  </a:cubicBezTo>
                  <a:cubicBezTo>
                    <a:pt x="175" y="89"/>
                    <a:pt x="175" y="62634"/>
                    <a:pt x="175" y="79129"/>
                  </a:cubicBezTo>
                  <a:cubicBezTo>
                    <a:pt x="175" y="95624"/>
                    <a:pt x="175" y="156794"/>
                    <a:pt x="53538" y="156794"/>
                  </a:cubicBezTo>
                  <a:cubicBezTo>
                    <a:pt x="106902" y="156794"/>
                    <a:pt x="106902" y="95624"/>
                    <a:pt x="106902" y="79129"/>
                  </a:cubicBezTo>
                  <a:close/>
                  <a:moveTo>
                    <a:pt x="53538" y="150380"/>
                  </a:moveTo>
                  <a:cubicBezTo>
                    <a:pt x="42958" y="150380"/>
                    <a:pt x="28927" y="144194"/>
                    <a:pt x="24327" y="125407"/>
                  </a:cubicBezTo>
                  <a:cubicBezTo>
                    <a:pt x="21106" y="111890"/>
                    <a:pt x="21106" y="93104"/>
                    <a:pt x="21106" y="76151"/>
                  </a:cubicBezTo>
                  <a:cubicBezTo>
                    <a:pt x="21106" y="59426"/>
                    <a:pt x="21106" y="42014"/>
                    <a:pt x="24557" y="29414"/>
                  </a:cubicBezTo>
                  <a:cubicBezTo>
                    <a:pt x="29387" y="11315"/>
                    <a:pt x="44108" y="6504"/>
                    <a:pt x="53538" y="6504"/>
                  </a:cubicBezTo>
                  <a:cubicBezTo>
                    <a:pt x="65959" y="6504"/>
                    <a:pt x="77920" y="14064"/>
                    <a:pt x="82060" y="27352"/>
                  </a:cubicBezTo>
                  <a:cubicBezTo>
                    <a:pt x="85740" y="39723"/>
                    <a:pt x="85970" y="56219"/>
                    <a:pt x="85970" y="76151"/>
                  </a:cubicBezTo>
                  <a:cubicBezTo>
                    <a:pt x="85970" y="93104"/>
                    <a:pt x="85970" y="110058"/>
                    <a:pt x="82980" y="124491"/>
                  </a:cubicBezTo>
                  <a:cubicBezTo>
                    <a:pt x="78380" y="145339"/>
                    <a:pt x="62739" y="150380"/>
                    <a:pt x="53538" y="150380"/>
                  </a:cubicBezTo>
                  <a:close/>
                </a:path>
              </a:pathLst>
            </a:custGeom>
            <a:solidFill>
              <a:srgbClr val="000000"/>
            </a:solidFill>
            <a:ln w="32948"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65E12909-25A6-CC09-0C7E-B59C934AB58C}"/>
                </a:ext>
              </a:extLst>
            </p:cNvPr>
            <p:cNvSpPr/>
            <p:nvPr>
              <p:custDataLst>
                <p:tags r:id="rId65"/>
              </p:custDataLst>
            </p:nvPr>
          </p:nvSpPr>
          <p:spPr>
            <a:xfrm>
              <a:off x="12055458" y="5191671"/>
              <a:ext cx="70318" cy="218955"/>
            </a:xfrm>
            <a:custGeom>
              <a:avLst/>
              <a:gdLst>
                <a:gd name="connsiteX0" fmla="*/ 47605 w 70318"/>
                <a:gd name="connsiteY0" fmla="*/ 74382 h 218955"/>
                <a:gd name="connsiteX1" fmla="*/ 1603 w 70318"/>
                <a:gd name="connsiteY1" fmla="*/ 77982 h 218955"/>
                <a:gd name="connsiteX2" fmla="*/ 1603 w 70318"/>
                <a:gd name="connsiteY2" fmla="*/ 88128 h 218955"/>
                <a:gd name="connsiteX3" fmla="*/ 25918 w 70318"/>
                <a:gd name="connsiteY3" fmla="*/ 106129 h 218955"/>
                <a:gd name="connsiteX4" fmla="*/ 25918 w 70318"/>
                <a:gd name="connsiteY4" fmla="*/ 194169 h 218955"/>
                <a:gd name="connsiteX5" fmla="*/ 288 w 70318"/>
                <a:gd name="connsiteY5" fmla="*/ 208897 h 218955"/>
                <a:gd name="connsiteX6" fmla="*/ 288 w 70318"/>
                <a:gd name="connsiteY6" fmla="*/ 219043 h 218955"/>
                <a:gd name="connsiteX7" fmla="*/ 36433 w 70318"/>
                <a:gd name="connsiteY7" fmla="*/ 218061 h 218955"/>
                <a:gd name="connsiteX8" fmla="*/ 70607 w 70318"/>
                <a:gd name="connsiteY8" fmla="*/ 219043 h 218955"/>
                <a:gd name="connsiteX9" fmla="*/ 70607 w 70318"/>
                <a:gd name="connsiteY9" fmla="*/ 208897 h 218955"/>
                <a:gd name="connsiteX10" fmla="*/ 47605 w 70318"/>
                <a:gd name="connsiteY10" fmla="*/ 194496 h 218955"/>
                <a:gd name="connsiteX11" fmla="*/ 47605 w 70318"/>
                <a:gd name="connsiteY11" fmla="*/ 74382 h 218955"/>
                <a:gd name="connsiteX12" fmla="*/ 48920 w 70318"/>
                <a:gd name="connsiteY12" fmla="*/ 17434 h 218955"/>
                <a:gd name="connsiteX13" fmla="*/ 31504 w 70318"/>
                <a:gd name="connsiteY13" fmla="*/ 87 h 218955"/>
                <a:gd name="connsiteX14" fmla="*/ 14089 w 70318"/>
                <a:gd name="connsiteY14" fmla="*/ 17434 h 218955"/>
                <a:gd name="connsiteX15" fmla="*/ 31504 w 70318"/>
                <a:gd name="connsiteY15" fmla="*/ 34780 h 218955"/>
                <a:gd name="connsiteX16" fmla="*/ 48920 w 70318"/>
                <a:gd name="connsiteY16" fmla="*/ 17434 h 21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0318" h="218955">
                  <a:moveTo>
                    <a:pt x="47605" y="74382"/>
                  </a:moveTo>
                  <a:lnTo>
                    <a:pt x="1603" y="77982"/>
                  </a:lnTo>
                  <a:lnTo>
                    <a:pt x="1603" y="88128"/>
                  </a:lnTo>
                  <a:cubicBezTo>
                    <a:pt x="22961" y="88128"/>
                    <a:pt x="25918" y="90092"/>
                    <a:pt x="25918" y="106129"/>
                  </a:cubicBezTo>
                  <a:lnTo>
                    <a:pt x="25918" y="194169"/>
                  </a:lnTo>
                  <a:cubicBezTo>
                    <a:pt x="25918" y="208897"/>
                    <a:pt x="22304" y="208897"/>
                    <a:pt x="288" y="208897"/>
                  </a:cubicBezTo>
                  <a:lnTo>
                    <a:pt x="288" y="219043"/>
                  </a:lnTo>
                  <a:cubicBezTo>
                    <a:pt x="10803" y="218716"/>
                    <a:pt x="28547" y="218061"/>
                    <a:pt x="36433" y="218061"/>
                  </a:cubicBezTo>
                  <a:cubicBezTo>
                    <a:pt x="47934" y="218061"/>
                    <a:pt x="59435" y="218716"/>
                    <a:pt x="70607" y="219043"/>
                  </a:cubicBezTo>
                  <a:lnTo>
                    <a:pt x="70607" y="208897"/>
                  </a:lnTo>
                  <a:cubicBezTo>
                    <a:pt x="48920" y="208897"/>
                    <a:pt x="47605" y="207261"/>
                    <a:pt x="47605" y="194496"/>
                  </a:cubicBezTo>
                  <a:lnTo>
                    <a:pt x="47605" y="74382"/>
                  </a:lnTo>
                  <a:close/>
                  <a:moveTo>
                    <a:pt x="48920" y="17434"/>
                  </a:moveTo>
                  <a:cubicBezTo>
                    <a:pt x="48920" y="6960"/>
                    <a:pt x="40705" y="87"/>
                    <a:pt x="31504" y="87"/>
                  </a:cubicBezTo>
                  <a:cubicBezTo>
                    <a:pt x="21318" y="87"/>
                    <a:pt x="14089" y="8924"/>
                    <a:pt x="14089" y="17434"/>
                  </a:cubicBezTo>
                  <a:cubicBezTo>
                    <a:pt x="14089" y="26270"/>
                    <a:pt x="21318" y="34780"/>
                    <a:pt x="31504" y="34780"/>
                  </a:cubicBezTo>
                  <a:cubicBezTo>
                    <a:pt x="40705" y="34780"/>
                    <a:pt x="48920" y="27907"/>
                    <a:pt x="48920" y="17434"/>
                  </a:cubicBezTo>
                  <a:close/>
                </a:path>
              </a:pathLst>
            </a:custGeom>
            <a:solidFill>
              <a:srgbClr val="000000"/>
            </a:solidFill>
            <a:ln w="32948"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3F84261D-94A4-7848-ADAF-E3AE631C8ACC}"/>
                </a:ext>
              </a:extLst>
            </p:cNvPr>
            <p:cNvSpPr/>
            <p:nvPr>
              <p:custDataLst>
                <p:tags r:id="rId66"/>
              </p:custDataLst>
            </p:nvPr>
          </p:nvSpPr>
          <p:spPr>
            <a:xfrm>
              <a:off x="12146734" y="5179889"/>
              <a:ext cx="106464" cy="230738"/>
            </a:xfrm>
            <a:custGeom>
              <a:avLst/>
              <a:gdLst>
                <a:gd name="connsiteX0" fmla="*/ 46951 w 106464"/>
                <a:gd name="connsiteY0" fmla="*/ 89764 h 230738"/>
                <a:gd name="connsiteX1" fmla="*/ 46951 w 106464"/>
                <a:gd name="connsiteY1" fmla="*/ 51799 h 230738"/>
                <a:gd name="connsiteX2" fmla="*/ 77182 w 106464"/>
                <a:gd name="connsiteY2" fmla="*/ 7288 h 230738"/>
                <a:gd name="connsiteX3" fmla="*/ 88025 w 106464"/>
                <a:gd name="connsiteY3" fmla="*/ 9579 h 230738"/>
                <a:gd name="connsiteX4" fmla="*/ 78167 w 106464"/>
                <a:gd name="connsiteY4" fmla="*/ 23325 h 230738"/>
                <a:gd name="connsiteX5" fmla="*/ 92297 w 106464"/>
                <a:gd name="connsiteY5" fmla="*/ 37398 h 230738"/>
                <a:gd name="connsiteX6" fmla="*/ 106755 w 106464"/>
                <a:gd name="connsiteY6" fmla="*/ 22998 h 230738"/>
                <a:gd name="connsiteX7" fmla="*/ 77182 w 106464"/>
                <a:gd name="connsiteY7" fmla="*/ 87 h 230738"/>
                <a:gd name="connsiteX8" fmla="*/ 26250 w 106464"/>
                <a:gd name="connsiteY8" fmla="*/ 52126 h 230738"/>
                <a:gd name="connsiteX9" fmla="*/ 26250 w 106464"/>
                <a:gd name="connsiteY9" fmla="*/ 89764 h 230738"/>
                <a:gd name="connsiteX10" fmla="*/ 291 w 106464"/>
                <a:gd name="connsiteY10" fmla="*/ 89764 h 230738"/>
                <a:gd name="connsiteX11" fmla="*/ 291 w 106464"/>
                <a:gd name="connsiteY11" fmla="*/ 99910 h 230738"/>
                <a:gd name="connsiteX12" fmla="*/ 26250 w 106464"/>
                <a:gd name="connsiteY12" fmla="*/ 99910 h 230738"/>
                <a:gd name="connsiteX13" fmla="*/ 26250 w 106464"/>
                <a:gd name="connsiteY13" fmla="*/ 205952 h 230738"/>
                <a:gd name="connsiteX14" fmla="*/ 620 w 106464"/>
                <a:gd name="connsiteY14" fmla="*/ 220679 h 230738"/>
                <a:gd name="connsiteX15" fmla="*/ 620 w 106464"/>
                <a:gd name="connsiteY15" fmla="*/ 230825 h 230738"/>
                <a:gd name="connsiteX16" fmla="*/ 38079 w 106464"/>
                <a:gd name="connsiteY16" fmla="*/ 229844 h 230738"/>
                <a:gd name="connsiteX17" fmla="*/ 79810 w 106464"/>
                <a:gd name="connsiteY17" fmla="*/ 230825 h 230738"/>
                <a:gd name="connsiteX18" fmla="*/ 79810 w 106464"/>
                <a:gd name="connsiteY18" fmla="*/ 220679 h 230738"/>
                <a:gd name="connsiteX19" fmla="*/ 72910 w 106464"/>
                <a:gd name="connsiteY19" fmla="*/ 220679 h 230738"/>
                <a:gd name="connsiteX20" fmla="*/ 47937 w 106464"/>
                <a:gd name="connsiteY20" fmla="*/ 205297 h 230738"/>
                <a:gd name="connsiteX21" fmla="*/ 47937 w 106464"/>
                <a:gd name="connsiteY21" fmla="*/ 99910 h 230738"/>
                <a:gd name="connsiteX22" fmla="*/ 85396 w 106464"/>
                <a:gd name="connsiteY22" fmla="*/ 99910 h 230738"/>
                <a:gd name="connsiteX23" fmla="*/ 85396 w 106464"/>
                <a:gd name="connsiteY23" fmla="*/ 89764 h 230738"/>
                <a:gd name="connsiteX24" fmla="*/ 46951 w 106464"/>
                <a:gd name="connsiteY24" fmla="*/ 89764 h 23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6464" h="230738">
                  <a:moveTo>
                    <a:pt x="46951" y="89764"/>
                  </a:moveTo>
                  <a:lnTo>
                    <a:pt x="46951" y="51799"/>
                  </a:lnTo>
                  <a:cubicBezTo>
                    <a:pt x="46951" y="22998"/>
                    <a:pt x="62724" y="7288"/>
                    <a:pt x="77182" y="7288"/>
                  </a:cubicBezTo>
                  <a:cubicBezTo>
                    <a:pt x="78167" y="7288"/>
                    <a:pt x="83096" y="7288"/>
                    <a:pt x="88025" y="9579"/>
                  </a:cubicBezTo>
                  <a:cubicBezTo>
                    <a:pt x="84082" y="10888"/>
                    <a:pt x="78167" y="15143"/>
                    <a:pt x="78167" y="23325"/>
                  </a:cubicBezTo>
                  <a:cubicBezTo>
                    <a:pt x="78167" y="30852"/>
                    <a:pt x="83425" y="37398"/>
                    <a:pt x="92297" y="37398"/>
                  </a:cubicBezTo>
                  <a:cubicBezTo>
                    <a:pt x="101826" y="37398"/>
                    <a:pt x="106755" y="30852"/>
                    <a:pt x="106755" y="22998"/>
                  </a:cubicBezTo>
                  <a:cubicBezTo>
                    <a:pt x="106755" y="10888"/>
                    <a:pt x="94597" y="87"/>
                    <a:pt x="77182" y="87"/>
                  </a:cubicBezTo>
                  <a:cubicBezTo>
                    <a:pt x="54180" y="87"/>
                    <a:pt x="26250" y="17434"/>
                    <a:pt x="26250" y="52126"/>
                  </a:cubicBezTo>
                  <a:lnTo>
                    <a:pt x="26250" y="89764"/>
                  </a:lnTo>
                  <a:lnTo>
                    <a:pt x="291" y="89764"/>
                  </a:lnTo>
                  <a:lnTo>
                    <a:pt x="291" y="99910"/>
                  </a:lnTo>
                  <a:lnTo>
                    <a:pt x="26250" y="99910"/>
                  </a:lnTo>
                  <a:lnTo>
                    <a:pt x="26250" y="205952"/>
                  </a:lnTo>
                  <a:cubicBezTo>
                    <a:pt x="26250" y="220679"/>
                    <a:pt x="22635" y="220679"/>
                    <a:pt x="620" y="220679"/>
                  </a:cubicBezTo>
                  <a:lnTo>
                    <a:pt x="620" y="230825"/>
                  </a:lnTo>
                  <a:cubicBezTo>
                    <a:pt x="13435" y="230498"/>
                    <a:pt x="28879" y="229844"/>
                    <a:pt x="38079" y="229844"/>
                  </a:cubicBezTo>
                  <a:cubicBezTo>
                    <a:pt x="51223" y="229844"/>
                    <a:pt x="66667" y="229844"/>
                    <a:pt x="79810" y="230825"/>
                  </a:cubicBezTo>
                  <a:lnTo>
                    <a:pt x="79810" y="220679"/>
                  </a:lnTo>
                  <a:lnTo>
                    <a:pt x="72910" y="220679"/>
                  </a:lnTo>
                  <a:cubicBezTo>
                    <a:pt x="48594" y="220679"/>
                    <a:pt x="47937" y="217079"/>
                    <a:pt x="47937" y="205297"/>
                  </a:cubicBezTo>
                  <a:lnTo>
                    <a:pt x="47937" y="99910"/>
                  </a:lnTo>
                  <a:lnTo>
                    <a:pt x="85396" y="99910"/>
                  </a:lnTo>
                  <a:lnTo>
                    <a:pt x="85396" y="89764"/>
                  </a:lnTo>
                  <a:lnTo>
                    <a:pt x="46951" y="89764"/>
                  </a:lnTo>
                  <a:close/>
                </a:path>
              </a:pathLst>
            </a:custGeom>
            <a:solidFill>
              <a:srgbClr val="000000"/>
            </a:solidFill>
            <a:ln w="32948"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12549637-D73B-E542-CC9C-89B9FCD6C0D1}"/>
                </a:ext>
              </a:extLst>
            </p:cNvPr>
            <p:cNvSpPr/>
            <p:nvPr>
              <p:custDataLst>
                <p:tags r:id="rId67"/>
              </p:custDataLst>
            </p:nvPr>
          </p:nvSpPr>
          <p:spPr>
            <a:xfrm>
              <a:off x="12375070" y="5192653"/>
              <a:ext cx="108435" cy="217973"/>
            </a:xfrm>
            <a:custGeom>
              <a:avLst/>
              <a:gdLst>
                <a:gd name="connsiteX0" fmla="*/ 67659 w 108435"/>
                <a:gd name="connsiteY0" fmla="*/ 8597 h 217973"/>
                <a:gd name="connsiteX1" fmla="*/ 60101 w 108435"/>
                <a:gd name="connsiteY1" fmla="*/ 87 h 217973"/>
                <a:gd name="connsiteX2" fmla="*/ 297 w 108435"/>
                <a:gd name="connsiteY2" fmla="*/ 21034 h 217973"/>
                <a:gd name="connsiteX3" fmla="*/ 297 w 108435"/>
                <a:gd name="connsiteY3" fmla="*/ 31180 h 217973"/>
                <a:gd name="connsiteX4" fmla="*/ 43343 w 108435"/>
                <a:gd name="connsiteY4" fmla="*/ 22670 h 217973"/>
                <a:gd name="connsiteX5" fmla="*/ 43343 w 108435"/>
                <a:gd name="connsiteY5" fmla="*/ 192205 h 217973"/>
                <a:gd name="connsiteX6" fmla="*/ 12784 w 108435"/>
                <a:gd name="connsiteY6" fmla="*/ 207915 h 217973"/>
                <a:gd name="connsiteX7" fmla="*/ 2269 w 108435"/>
                <a:gd name="connsiteY7" fmla="*/ 207915 h 217973"/>
                <a:gd name="connsiteX8" fmla="*/ 2269 w 108435"/>
                <a:gd name="connsiteY8" fmla="*/ 218061 h 217973"/>
                <a:gd name="connsiteX9" fmla="*/ 55501 w 108435"/>
                <a:gd name="connsiteY9" fmla="*/ 217079 h 217973"/>
                <a:gd name="connsiteX10" fmla="*/ 108733 w 108435"/>
                <a:gd name="connsiteY10" fmla="*/ 218061 h 217973"/>
                <a:gd name="connsiteX11" fmla="*/ 108733 w 108435"/>
                <a:gd name="connsiteY11" fmla="*/ 207915 h 217973"/>
                <a:gd name="connsiteX12" fmla="*/ 98218 w 108435"/>
                <a:gd name="connsiteY12" fmla="*/ 207915 h 217973"/>
                <a:gd name="connsiteX13" fmla="*/ 67659 w 108435"/>
                <a:gd name="connsiteY13" fmla="*/ 192205 h 217973"/>
                <a:gd name="connsiteX14" fmla="*/ 67659 w 108435"/>
                <a:gd name="connsiteY14" fmla="*/ 8597 h 217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435" h="217973">
                  <a:moveTo>
                    <a:pt x="67659" y="8597"/>
                  </a:moveTo>
                  <a:cubicBezTo>
                    <a:pt x="67659" y="742"/>
                    <a:pt x="67659" y="87"/>
                    <a:pt x="60101" y="87"/>
                  </a:cubicBezTo>
                  <a:cubicBezTo>
                    <a:pt x="39728" y="21034"/>
                    <a:pt x="10812" y="21034"/>
                    <a:pt x="297" y="21034"/>
                  </a:cubicBezTo>
                  <a:lnTo>
                    <a:pt x="297" y="31180"/>
                  </a:lnTo>
                  <a:cubicBezTo>
                    <a:pt x="6869" y="31180"/>
                    <a:pt x="26256" y="31180"/>
                    <a:pt x="43343" y="22670"/>
                  </a:cubicBezTo>
                  <a:lnTo>
                    <a:pt x="43343" y="192205"/>
                  </a:lnTo>
                  <a:cubicBezTo>
                    <a:pt x="43343" y="203988"/>
                    <a:pt x="42357" y="207915"/>
                    <a:pt x="12784" y="207915"/>
                  </a:cubicBezTo>
                  <a:lnTo>
                    <a:pt x="2269" y="207915"/>
                  </a:lnTo>
                  <a:lnTo>
                    <a:pt x="2269" y="218061"/>
                  </a:lnTo>
                  <a:cubicBezTo>
                    <a:pt x="13770" y="217079"/>
                    <a:pt x="42357" y="217079"/>
                    <a:pt x="55501" y="217079"/>
                  </a:cubicBezTo>
                  <a:cubicBezTo>
                    <a:pt x="68645" y="217079"/>
                    <a:pt x="97232" y="217079"/>
                    <a:pt x="108733" y="218061"/>
                  </a:cubicBezTo>
                  <a:lnTo>
                    <a:pt x="108733" y="207915"/>
                  </a:lnTo>
                  <a:lnTo>
                    <a:pt x="98218" y="207915"/>
                  </a:lnTo>
                  <a:cubicBezTo>
                    <a:pt x="68645" y="207915"/>
                    <a:pt x="67659" y="204315"/>
                    <a:pt x="67659" y="192205"/>
                  </a:cubicBezTo>
                  <a:lnTo>
                    <a:pt x="67659" y="8597"/>
                  </a:lnTo>
                  <a:close/>
                </a:path>
              </a:pathLst>
            </a:custGeom>
            <a:solidFill>
              <a:srgbClr val="000000"/>
            </a:solidFill>
            <a:ln w="32948"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39C4726A-C6FF-5769-56D7-BD3742E6EDE6}"/>
                </a:ext>
              </a:extLst>
            </p:cNvPr>
            <p:cNvSpPr/>
            <p:nvPr>
              <p:custDataLst>
                <p:tags r:id="rId68"/>
              </p:custDataLst>
            </p:nvPr>
          </p:nvSpPr>
          <p:spPr>
            <a:xfrm>
              <a:off x="12628669" y="5202471"/>
              <a:ext cx="200770" cy="252993"/>
            </a:xfrm>
            <a:custGeom>
              <a:avLst/>
              <a:gdLst>
                <a:gd name="connsiteX0" fmla="*/ 194832 w 200770"/>
                <a:gd name="connsiteY0" fmla="*/ 13833 h 252993"/>
                <a:gd name="connsiteX1" fmla="*/ 201075 w 200770"/>
                <a:gd name="connsiteY1" fmla="*/ 6633 h 252993"/>
                <a:gd name="connsiteX2" fmla="*/ 194503 w 200770"/>
                <a:gd name="connsiteY2" fmla="*/ 87 h 252993"/>
                <a:gd name="connsiteX3" fmla="*/ 188589 w 200770"/>
                <a:gd name="connsiteY3" fmla="*/ 2051 h 252993"/>
                <a:gd name="connsiteX4" fmla="*/ 6877 w 200770"/>
                <a:gd name="connsiteY4" fmla="*/ 87473 h 252993"/>
                <a:gd name="connsiteX5" fmla="*/ 305 w 200770"/>
                <a:gd name="connsiteY5" fmla="*/ 95001 h 252993"/>
                <a:gd name="connsiteX6" fmla="*/ 6877 w 200770"/>
                <a:gd name="connsiteY6" fmla="*/ 102201 h 252993"/>
                <a:gd name="connsiteX7" fmla="*/ 188589 w 200770"/>
                <a:gd name="connsiteY7" fmla="*/ 187296 h 252993"/>
                <a:gd name="connsiteX8" fmla="*/ 194503 w 200770"/>
                <a:gd name="connsiteY8" fmla="*/ 189587 h 252993"/>
                <a:gd name="connsiteX9" fmla="*/ 201075 w 200770"/>
                <a:gd name="connsiteY9" fmla="*/ 183041 h 252993"/>
                <a:gd name="connsiteX10" fmla="*/ 194175 w 200770"/>
                <a:gd name="connsiteY10" fmla="*/ 175514 h 252993"/>
                <a:gd name="connsiteX11" fmla="*/ 22321 w 200770"/>
                <a:gd name="connsiteY11" fmla="*/ 95001 h 252993"/>
                <a:gd name="connsiteX12" fmla="*/ 194832 w 200770"/>
                <a:gd name="connsiteY12" fmla="*/ 13833 h 252993"/>
                <a:gd name="connsiteX13" fmla="*/ 189574 w 200770"/>
                <a:gd name="connsiteY13" fmla="*/ 253081 h 252993"/>
                <a:gd name="connsiteX14" fmla="*/ 201075 w 200770"/>
                <a:gd name="connsiteY14" fmla="*/ 246535 h 252993"/>
                <a:gd name="connsiteX15" fmla="*/ 189246 w 200770"/>
                <a:gd name="connsiteY15" fmla="*/ 239989 h 252993"/>
                <a:gd name="connsiteX16" fmla="*/ 12134 w 200770"/>
                <a:gd name="connsiteY16" fmla="*/ 239989 h 252993"/>
                <a:gd name="connsiteX17" fmla="*/ 305 w 200770"/>
                <a:gd name="connsiteY17" fmla="*/ 246535 h 252993"/>
                <a:gd name="connsiteX18" fmla="*/ 11806 w 200770"/>
                <a:gd name="connsiteY18" fmla="*/ 253081 h 252993"/>
                <a:gd name="connsiteX19" fmla="*/ 189574 w 200770"/>
                <a:gd name="connsiteY19" fmla="*/ 253081 h 252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0770" h="252993">
                  <a:moveTo>
                    <a:pt x="194832" y="13833"/>
                  </a:moveTo>
                  <a:cubicBezTo>
                    <a:pt x="198446" y="12197"/>
                    <a:pt x="201075" y="10561"/>
                    <a:pt x="201075" y="6633"/>
                  </a:cubicBezTo>
                  <a:cubicBezTo>
                    <a:pt x="201075" y="3033"/>
                    <a:pt x="198446" y="87"/>
                    <a:pt x="194503" y="87"/>
                  </a:cubicBezTo>
                  <a:cubicBezTo>
                    <a:pt x="192860" y="87"/>
                    <a:pt x="189903" y="1397"/>
                    <a:pt x="188589" y="2051"/>
                  </a:cubicBezTo>
                  <a:lnTo>
                    <a:pt x="6877" y="87473"/>
                  </a:lnTo>
                  <a:cubicBezTo>
                    <a:pt x="1291" y="90092"/>
                    <a:pt x="305" y="92383"/>
                    <a:pt x="305" y="95001"/>
                  </a:cubicBezTo>
                  <a:cubicBezTo>
                    <a:pt x="305" y="97946"/>
                    <a:pt x="2277" y="100238"/>
                    <a:pt x="6877" y="102201"/>
                  </a:cubicBezTo>
                  <a:lnTo>
                    <a:pt x="188589" y="187296"/>
                  </a:lnTo>
                  <a:cubicBezTo>
                    <a:pt x="192860" y="189587"/>
                    <a:pt x="193518" y="189587"/>
                    <a:pt x="194503" y="189587"/>
                  </a:cubicBezTo>
                  <a:cubicBezTo>
                    <a:pt x="198118" y="189587"/>
                    <a:pt x="201075" y="186642"/>
                    <a:pt x="201075" y="183041"/>
                  </a:cubicBezTo>
                  <a:cubicBezTo>
                    <a:pt x="201075" y="180096"/>
                    <a:pt x="199761" y="178132"/>
                    <a:pt x="194175" y="175514"/>
                  </a:cubicBezTo>
                  <a:lnTo>
                    <a:pt x="22321" y="95001"/>
                  </a:lnTo>
                  <a:lnTo>
                    <a:pt x="194832" y="13833"/>
                  </a:lnTo>
                  <a:close/>
                  <a:moveTo>
                    <a:pt x="189574" y="253081"/>
                  </a:moveTo>
                  <a:cubicBezTo>
                    <a:pt x="195160" y="253081"/>
                    <a:pt x="201075" y="253081"/>
                    <a:pt x="201075" y="246535"/>
                  </a:cubicBezTo>
                  <a:cubicBezTo>
                    <a:pt x="201075" y="239989"/>
                    <a:pt x="194175" y="239989"/>
                    <a:pt x="189246" y="239989"/>
                  </a:cubicBezTo>
                  <a:lnTo>
                    <a:pt x="12134" y="239989"/>
                  </a:lnTo>
                  <a:cubicBezTo>
                    <a:pt x="7206" y="239989"/>
                    <a:pt x="305" y="239989"/>
                    <a:pt x="305" y="246535"/>
                  </a:cubicBezTo>
                  <a:cubicBezTo>
                    <a:pt x="305" y="253081"/>
                    <a:pt x="6220" y="253081"/>
                    <a:pt x="11806" y="253081"/>
                  </a:cubicBezTo>
                  <a:lnTo>
                    <a:pt x="189574" y="253081"/>
                  </a:lnTo>
                  <a:close/>
                </a:path>
              </a:pathLst>
            </a:custGeom>
            <a:solidFill>
              <a:srgbClr val="000000"/>
            </a:solidFill>
            <a:ln w="32948"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7C929086-BBC0-A8D4-882D-3ECD2BA5AE53}"/>
                </a:ext>
              </a:extLst>
            </p:cNvPr>
            <p:cNvSpPr/>
            <p:nvPr>
              <p:custDataLst>
                <p:tags r:id="rId69"/>
              </p:custDataLst>
            </p:nvPr>
          </p:nvSpPr>
          <p:spPr>
            <a:xfrm>
              <a:off x="12957771" y="5265965"/>
              <a:ext cx="178097" cy="148261"/>
            </a:xfrm>
            <a:custGeom>
              <a:avLst/>
              <a:gdLst>
                <a:gd name="connsiteX0" fmla="*/ 19703 w 178097"/>
                <a:gd name="connsiteY0" fmla="*/ 125439 h 148261"/>
                <a:gd name="connsiteX1" fmla="*/ 16745 w 178097"/>
                <a:gd name="connsiteY1" fmla="*/ 139512 h 148261"/>
                <a:gd name="connsiteX2" fmla="*/ 26274 w 178097"/>
                <a:gd name="connsiteY2" fmla="*/ 148349 h 148261"/>
                <a:gd name="connsiteX3" fmla="*/ 38432 w 178097"/>
                <a:gd name="connsiteY3" fmla="*/ 139185 h 148261"/>
                <a:gd name="connsiteX4" fmla="*/ 44676 w 178097"/>
                <a:gd name="connsiteY4" fmla="*/ 114965 h 148261"/>
                <a:gd name="connsiteX5" fmla="*/ 51905 w 178097"/>
                <a:gd name="connsiteY5" fmla="*/ 85510 h 148261"/>
                <a:gd name="connsiteX6" fmla="*/ 57491 w 178097"/>
                <a:gd name="connsiteY6" fmla="*/ 63581 h 148261"/>
                <a:gd name="connsiteX7" fmla="*/ 61762 w 178097"/>
                <a:gd name="connsiteY7" fmla="*/ 47217 h 148261"/>
                <a:gd name="connsiteX8" fmla="*/ 115323 w 178097"/>
                <a:gd name="connsiteY8" fmla="*/ 7288 h 148261"/>
                <a:gd name="connsiteX9" fmla="*/ 133067 w 178097"/>
                <a:gd name="connsiteY9" fmla="*/ 30198 h 148261"/>
                <a:gd name="connsiteX10" fmla="*/ 111708 w 178097"/>
                <a:gd name="connsiteY10" fmla="*/ 106456 h 148261"/>
                <a:gd name="connsiteX11" fmla="*/ 108423 w 178097"/>
                <a:gd name="connsiteY11" fmla="*/ 121511 h 148261"/>
                <a:gd name="connsiteX12" fmla="*/ 135367 w 178097"/>
                <a:gd name="connsiteY12" fmla="*/ 148349 h 148261"/>
                <a:gd name="connsiteX13" fmla="*/ 178413 w 178097"/>
                <a:gd name="connsiteY13" fmla="*/ 97946 h 148261"/>
                <a:gd name="connsiteX14" fmla="*/ 174470 w 178097"/>
                <a:gd name="connsiteY14" fmla="*/ 94674 h 148261"/>
                <a:gd name="connsiteX15" fmla="*/ 169541 w 178097"/>
                <a:gd name="connsiteY15" fmla="*/ 100565 h 148261"/>
                <a:gd name="connsiteX16" fmla="*/ 136024 w 178097"/>
                <a:gd name="connsiteY16" fmla="*/ 141149 h 148261"/>
                <a:gd name="connsiteX17" fmla="*/ 128138 w 178097"/>
                <a:gd name="connsiteY17" fmla="*/ 130348 h 148261"/>
                <a:gd name="connsiteX18" fmla="*/ 134053 w 178097"/>
                <a:gd name="connsiteY18" fmla="*/ 107111 h 148261"/>
                <a:gd name="connsiteX19" fmla="*/ 154097 w 178097"/>
                <a:gd name="connsiteY19" fmla="*/ 35107 h 148261"/>
                <a:gd name="connsiteX20" fmla="*/ 116309 w 178097"/>
                <a:gd name="connsiteY20" fmla="*/ 87 h 148261"/>
                <a:gd name="connsiteX21" fmla="*/ 65048 w 178097"/>
                <a:gd name="connsiteY21" fmla="*/ 28561 h 148261"/>
                <a:gd name="connsiteX22" fmla="*/ 34818 w 178097"/>
                <a:gd name="connsiteY22" fmla="*/ 87 h 148261"/>
                <a:gd name="connsiteX23" fmla="*/ 10173 w 178097"/>
                <a:gd name="connsiteY23" fmla="*/ 18743 h 148261"/>
                <a:gd name="connsiteX24" fmla="*/ 316 w 178097"/>
                <a:gd name="connsiteY24" fmla="*/ 50490 h 148261"/>
                <a:gd name="connsiteX25" fmla="*/ 4259 w 178097"/>
                <a:gd name="connsiteY25" fmla="*/ 53763 h 148261"/>
                <a:gd name="connsiteX26" fmla="*/ 9845 w 178097"/>
                <a:gd name="connsiteY26" fmla="*/ 46235 h 148261"/>
                <a:gd name="connsiteX27" fmla="*/ 33832 w 178097"/>
                <a:gd name="connsiteY27" fmla="*/ 7288 h 148261"/>
                <a:gd name="connsiteX28" fmla="*/ 44018 w 178097"/>
                <a:gd name="connsiteY28" fmla="*/ 22343 h 148261"/>
                <a:gd name="connsiteX29" fmla="*/ 38761 w 178097"/>
                <a:gd name="connsiteY29" fmla="*/ 49835 h 148261"/>
                <a:gd name="connsiteX30" fmla="*/ 19703 w 178097"/>
                <a:gd name="connsiteY30" fmla="*/ 125439 h 14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8097" h="148261">
                  <a:moveTo>
                    <a:pt x="19703" y="125439"/>
                  </a:moveTo>
                  <a:cubicBezTo>
                    <a:pt x="18717" y="130348"/>
                    <a:pt x="16745" y="137876"/>
                    <a:pt x="16745" y="139512"/>
                  </a:cubicBezTo>
                  <a:cubicBezTo>
                    <a:pt x="16745" y="145403"/>
                    <a:pt x="21345" y="148349"/>
                    <a:pt x="26274" y="148349"/>
                  </a:cubicBezTo>
                  <a:cubicBezTo>
                    <a:pt x="30217" y="148349"/>
                    <a:pt x="36132" y="145731"/>
                    <a:pt x="38432" y="139185"/>
                  </a:cubicBezTo>
                  <a:cubicBezTo>
                    <a:pt x="38761" y="138530"/>
                    <a:pt x="42704" y="123148"/>
                    <a:pt x="44676" y="114965"/>
                  </a:cubicBezTo>
                  <a:lnTo>
                    <a:pt x="51905" y="85510"/>
                  </a:lnTo>
                  <a:cubicBezTo>
                    <a:pt x="53876" y="78309"/>
                    <a:pt x="55848" y="71109"/>
                    <a:pt x="57491" y="63581"/>
                  </a:cubicBezTo>
                  <a:cubicBezTo>
                    <a:pt x="58805" y="58017"/>
                    <a:pt x="61434" y="48526"/>
                    <a:pt x="61762" y="47217"/>
                  </a:cubicBezTo>
                  <a:cubicBezTo>
                    <a:pt x="66691" y="37071"/>
                    <a:pt x="84107" y="7288"/>
                    <a:pt x="115323" y="7288"/>
                  </a:cubicBezTo>
                  <a:cubicBezTo>
                    <a:pt x="130110" y="7288"/>
                    <a:pt x="133067" y="19397"/>
                    <a:pt x="133067" y="30198"/>
                  </a:cubicBezTo>
                  <a:cubicBezTo>
                    <a:pt x="133067" y="50490"/>
                    <a:pt x="116966" y="92383"/>
                    <a:pt x="111708" y="106456"/>
                  </a:cubicBezTo>
                  <a:cubicBezTo>
                    <a:pt x="108751" y="113984"/>
                    <a:pt x="108423" y="117911"/>
                    <a:pt x="108423" y="121511"/>
                  </a:cubicBezTo>
                  <a:cubicBezTo>
                    <a:pt x="108423" y="136894"/>
                    <a:pt x="119923" y="148349"/>
                    <a:pt x="135367" y="148349"/>
                  </a:cubicBezTo>
                  <a:cubicBezTo>
                    <a:pt x="166255" y="148349"/>
                    <a:pt x="178413" y="100565"/>
                    <a:pt x="178413" y="97946"/>
                  </a:cubicBezTo>
                  <a:cubicBezTo>
                    <a:pt x="178413" y="94674"/>
                    <a:pt x="175455" y="94674"/>
                    <a:pt x="174470" y="94674"/>
                  </a:cubicBezTo>
                  <a:cubicBezTo>
                    <a:pt x="171184" y="94674"/>
                    <a:pt x="171184" y="95655"/>
                    <a:pt x="169541" y="100565"/>
                  </a:cubicBezTo>
                  <a:cubicBezTo>
                    <a:pt x="162969" y="122820"/>
                    <a:pt x="152125" y="141149"/>
                    <a:pt x="136024" y="141149"/>
                  </a:cubicBezTo>
                  <a:cubicBezTo>
                    <a:pt x="130438" y="141149"/>
                    <a:pt x="128138" y="137876"/>
                    <a:pt x="128138" y="130348"/>
                  </a:cubicBezTo>
                  <a:cubicBezTo>
                    <a:pt x="128138" y="122166"/>
                    <a:pt x="131095" y="114311"/>
                    <a:pt x="134053" y="107111"/>
                  </a:cubicBezTo>
                  <a:cubicBezTo>
                    <a:pt x="140296" y="89764"/>
                    <a:pt x="154097" y="53763"/>
                    <a:pt x="154097" y="35107"/>
                  </a:cubicBezTo>
                  <a:cubicBezTo>
                    <a:pt x="154097" y="13179"/>
                    <a:pt x="139967" y="87"/>
                    <a:pt x="116309" y="87"/>
                  </a:cubicBezTo>
                  <a:cubicBezTo>
                    <a:pt x="86735" y="87"/>
                    <a:pt x="70634" y="21034"/>
                    <a:pt x="65048" y="28561"/>
                  </a:cubicBezTo>
                  <a:cubicBezTo>
                    <a:pt x="63405" y="10233"/>
                    <a:pt x="49933" y="87"/>
                    <a:pt x="34818" y="87"/>
                  </a:cubicBezTo>
                  <a:cubicBezTo>
                    <a:pt x="19703" y="87"/>
                    <a:pt x="13459" y="12852"/>
                    <a:pt x="10173" y="18743"/>
                  </a:cubicBezTo>
                  <a:cubicBezTo>
                    <a:pt x="4916" y="29871"/>
                    <a:pt x="316" y="49181"/>
                    <a:pt x="316" y="50490"/>
                  </a:cubicBezTo>
                  <a:cubicBezTo>
                    <a:pt x="316" y="53763"/>
                    <a:pt x="3601" y="53763"/>
                    <a:pt x="4259" y="53763"/>
                  </a:cubicBezTo>
                  <a:cubicBezTo>
                    <a:pt x="7545" y="53763"/>
                    <a:pt x="7873" y="53435"/>
                    <a:pt x="9845" y="46235"/>
                  </a:cubicBezTo>
                  <a:cubicBezTo>
                    <a:pt x="15431" y="22998"/>
                    <a:pt x="22003" y="7288"/>
                    <a:pt x="33832" y="7288"/>
                  </a:cubicBezTo>
                  <a:cubicBezTo>
                    <a:pt x="40404" y="7288"/>
                    <a:pt x="44018" y="11542"/>
                    <a:pt x="44018" y="22343"/>
                  </a:cubicBezTo>
                  <a:cubicBezTo>
                    <a:pt x="44018" y="29216"/>
                    <a:pt x="43033" y="32816"/>
                    <a:pt x="38761" y="49835"/>
                  </a:cubicBezTo>
                  <a:lnTo>
                    <a:pt x="19703" y="125439"/>
                  </a:lnTo>
                  <a:close/>
                </a:path>
              </a:pathLst>
            </a:custGeom>
            <a:solidFill>
              <a:srgbClr val="000000"/>
            </a:solidFill>
            <a:ln w="32948"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0054F3DA-EDD4-E610-CA7E-9695D5D57505}"/>
                </a:ext>
              </a:extLst>
            </p:cNvPr>
            <p:cNvSpPr/>
            <p:nvPr>
              <p:custDataLst>
                <p:tags r:id="rId70"/>
              </p:custDataLst>
            </p:nvPr>
          </p:nvSpPr>
          <p:spPr>
            <a:xfrm>
              <a:off x="13264021" y="5233891"/>
              <a:ext cx="200770" cy="189827"/>
            </a:xfrm>
            <a:custGeom>
              <a:avLst/>
              <a:gdLst>
                <a:gd name="connsiteX0" fmla="*/ 194851 w 200770"/>
                <a:gd name="connsiteY0" fmla="*/ 13833 h 189827"/>
                <a:gd name="connsiteX1" fmla="*/ 201094 w 200770"/>
                <a:gd name="connsiteY1" fmla="*/ 6633 h 189827"/>
                <a:gd name="connsiteX2" fmla="*/ 194523 w 200770"/>
                <a:gd name="connsiteY2" fmla="*/ 87 h 189827"/>
                <a:gd name="connsiteX3" fmla="*/ 188608 w 200770"/>
                <a:gd name="connsiteY3" fmla="*/ 2378 h 189827"/>
                <a:gd name="connsiteX4" fmla="*/ 6568 w 200770"/>
                <a:gd name="connsiteY4" fmla="*/ 87801 h 189827"/>
                <a:gd name="connsiteX5" fmla="*/ 324 w 200770"/>
                <a:gd name="connsiteY5" fmla="*/ 95001 h 189827"/>
                <a:gd name="connsiteX6" fmla="*/ 6568 w 200770"/>
                <a:gd name="connsiteY6" fmla="*/ 102201 h 189827"/>
                <a:gd name="connsiteX7" fmla="*/ 188608 w 200770"/>
                <a:gd name="connsiteY7" fmla="*/ 187623 h 189827"/>
                <a:gd name="connsiteX8" fmla="*/ 194523 w 200770"/>
                <a:gd name="connsiteY8" fmla="*/ 189914 h 189827"/>
                <a:gd name="connsiteX9" fmla="*/ 201094 w 200770"/>
                <a:gd name="connsiteY9" fmla="*/ 183369 h 189827"/>
                <a:gd name="connsiteX10" fmla="*/ 194851 w 200770"/>
                <a:gd name="connsiteY10" fmla="*/ 176168 h 189827"/>
                <a:gd name="connsiteX11" fmla="*/ 22340 w 200770"/>
                <a:gd name="connsiteY11" fmla="*/ 95001 h 189827"/>
                <a:gd name="connsiteX12" fmla="*/ 194851 w 200770"/>
                <a:gd name="connsiteY12" fmla="*/ 13833 h 18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770" h="189827">
                  <a:moveTo>
                    <a:pt x="194851" y="13833"/>
                  </a:moveTo>
                  <a:cubicBezTo>
                    <a:pt x="198794" y="11870"/>
                    <a:pt x="201094" y="10233"/>
                    <a:pt x="201094" y="6633"/>
                  </a:cubicBezTo>
                  <a:cubicBezTo>
                    <a:pt x="201094" y="3033"/>
                    <a:pt x="198137" y="87"/>
                    <a:pt x="194523" y="87"/>
                  </a:cubicBezTo>
                  <a:cubicBezTo>
                    <a:pt x="193537" y="87"/>
                    <a:pt x="192880" y="87"/>
                    <a:pt x="188608" y="2378"/>
                  </a:cubicBezTo>
                  <a:lnTo>
                    <a:pt x="6568" y="87801"/>
                  </a:lnTo>
                  <a:cubicBezTo>
                    <a:pt x="2953" y="89437"/>
                    <a:pt x="324" y="91073"/>
                    <a:pt x="324" y="95001"/>
                  </a:cubicBezTo>
                  <a:cubicBezTo>
                    <a:pt x="324" y="98928"/>
                    <a:pt x="2953" y="100565"/>
                    <a:pt x="6568" y="102201"/>
                  </a:cubicBezTo>
                  <a:lnTo>
                    <a:pt x="188608" y="187623"/>
                  </a:lnTo>
                  <a:cubicBezTo>
                    <a:pt x="192880" y="189914"/>
                    <a:pt x="193537" y="189914"/>
                    <a:pt x="194523" y="189914"/>
                  </a:cubicBezTo>
                  <a:cubicBezTo>
                    <a:pt x="198137" y="189914"/>
                    <a:pt x="201094" y="186969"/>
                    <a:pt x="201094" y="183369"/>
                  </a:cubicBezTo>
                  <a:cubicBezTo>
                    <a:pt x="201094" y="179769"/>
                    <a:pt x="198794" y="178132"/>
                    <a:pt x="194851" y="176168"/>
                  </a:cubicBezTo>
                  <a:lnTo>
                    <a:pt x="22340" y="95001"/>
                  </a:lnTo>
                  <a:lnTo>
                    <a:pt x="194851" y="13833"/>
                  </a:lnTo>
                  <a:close/>
                </a:path>
              </a:pathLst>
            </a:custGeom>
            <a:solidFill>
              <a:srgbClr val="000000"/>
            </a:solidFill>
            <a:ln w="32948"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6BE0062B-4DC5-992C-4A43-8FB485A3ECAF}"/>
                </a:ext>
              </a:extLst>
            </p:cNvPr>
            <p:cNvSpPr/>
            <p:nvPr>
              <p:custDataLst>
                <p:tags r:id="rId71"/>
              </p:custDataLst>
            </p:nvPr>
          </p:nvSpPr>
          <p:spPr>
            <a:xfrm>
              <a:off x="13593124" y="5265965"/>
              <a:ext cx="269117" cy="148261"/>
            </a:xfrm>
            <a:custGeom>
              <a:avLst/>
              <a:gdLst>
                <a:gd name="connsiteX0" fmla="*/ 19722 w 269117"/>
                <a:gd name="connsiteY0" fmla="*/ 125439 h 148261"/>
                <a:gd name="connsiteX1" fmla="*/ 16764 w 269117"/>
                <a:gd name="connsiteY1" fmla="*/ 139512 h 148261"/>
                <a:gd name="connsiteX2" fmla="*/ 26294 w 269117"/>
                <a:gd name="connsiteY2" fmla="*/ 148349 h 148261"/>
                <a:gd name="connsiteX3" fmla="*/ 38452 w 269117"/>
                <a:gd name="connsiteY3" fmla="*/ 139185 h 148261"/>
                <a:gd name="connsiteX4" fmla="*/ 44695 w 269117"/>
                <a:gd name="connsiteY4" fmla="*/ 114965 h 148261"/>
                <a:gd name="connsiteX5" fmla="*/ 51924 w 269117"/>
                <a:gd name="connsiteY5" fmla="*/ 85510 h 148261"/>
                <a:gd name="connsiteX6" fmla="*/ 57510 w 269117"/>
                <a:gd name="connsiteY6" fmla="*/ 63581 h 148261"/>
                <a:gd name="connsiteX7" fmla="*/ 61782 w 269117"/>
                <a:gd name="connsiteY7" fmla="*/ 47217 h 148261"/>
                <a:gd name="connsiteX8" fmla="*/ 115342 w 269117"/>
                <a:gd name="connsiteY8" fmla="*/ 7288 h 148261"/>
                <a:gd name="connsiteX9" fmla="*/ 133086 w 269117"/>
                <a:gd name="connsiteY9" fmla="*/ 30198 h 148261"/>
                <a:gd name="connsiteX10" fmla="*/ 128157 w 269117"/>
                <a:gd name="connsiteY10" fmla="*/ 57363 h 148261"/>
                <a:gd name="connsiteX11" fmla="*/ 118957 w 269117"/>
                <a:gd name="connsiteY11" fmla="*/ 95328 h 148261"/>
                <a:gd name="connsiteX12" fmla="*/ 112385 w 269117"/>
                <a:gd name="connsiteY12" fmla="*/ 120202 h 148261"/>
                <a:gd name="connsiteX13" fmla="*/ 108113 w 269117"/>
                <a:gd name="connsiteY13" fmla="*/ 139512 h 148261"/>
                <a:gd name="connsiteX14" fmla="*/ 117642 w 269117"/>
                <a:gd name="connsiteY14" fmla="*/ 148349 h 148261"/>
                <a:gd name="connsiteX15" fmla="*/ 132429 w 269117"/>
                <a:gd name="connsiteY15" fmla="*/ 129693 h 148261"/>
                <a:gd name="connsiteX16" fmla="*/ 152145 w 269117"/>
                <a:gd name="connsiteY16" fmla="*/ 50817 h 148261"/>
                <a:gd name="connsiteX17" fmla="*/ 206362 w 269117"/>
                <a:gd name="connsiteY17" fmla="*/ 7288 h 148261"/>
                <a:gd name="connsiteX18" fmla="*/ 224106 w 269117"/>
                <a:gd name="connsiteY18" fmla="*/ 30198 h 148261"/>
                <a:gd name="connsiteX19" fmla="*/ 203734 w 269117"/>
                <a:gd name="connsiteY19" fmla="*/ 103510 h 148261"/>
                <a:gd name="connsiteX20" fmla="*/ 199462 w 269117"/>
                <a:gd name="connsiteY20" fmla="*/ 121511 h 148261"/>
                <a:gd name="connsiteX21" fmla="*/ 226406 w 269117"/>
                <a:gd name="connsiteY21" fmla="*/ 148349 h 148261"/>
                <a:gd name="connsiteX22" fmla="*/ 269452 w 269117"/>
                <a:gd name="connsiteY22" fmla="*/ 97946 h 148261"/>
                <a:gd name="connsiteX23" fmla="*/ 265509 w 269117"/>
                <a:gd name="connsiteY23" fmla="*/ 94674 h 148261"/>
                <a:gd name="connsiteX24" fmla="*/ 260580 w 269117"/>
                <a:gd name="connsiteY24" fmla="*/ 100565 h 148261"/>
                <a:gd name="connsiteX25" fmla="*/ 227064 w 269117"/>
                <a:gd name="connsiteY25" fmla="*/ 141149 h 148261"/>
                <a:gd name="connsiteX26" fmla="*/ 219177 w 269117"/>
                <a:gd name="connsiteY26" fmla="*/ 130348 h 148261"/>
                <a:gd name="connsiteX27" fmla="*/ 225092 w 269117"/>
                <a:gd name="connsiteY27" fmla="*/ 107111 h 148261"/>
                <a:gd name="connsiteX28" fmla="*/ 245136 w 269117"/>
                <a:gd name="connsiteY28" fmla="*/ 35107 h 148261"/>
                <a:gd name="connsiteX29" fmla="*/ 207348 w 269117"/>
                <a:gd name="connsiteY29" fmla="*/ 87 h 148261"/>
                <a:gd name="connsiteX30" fmla="*/ 153788 w 269117"/>
                <a:gd name="connsiteY30" fmla="*/ 31834 h 148261"/>
                <a:gd name="connsiteX31" fmla="*/ 143273 w 269117"/>
                <a:gd name="connsiteY31" fmla="*/ 8597 h 148261"/>
                <a:gd name="connsiteX32" fmla="*/ 116328 w 269117"/>
                <a:gd name="connsiteY32" fmla="*/ 87 h 148261"/>
                <a:gd name="connsiteX33" fmla="*/ 65068 w 269117"/>
                <a:gd name="connsiteY33" fmla="*/ 28561 h 148261"/>
                <a:gd name="connsiteX34" fmla="*/ 34837 w 269117"/>
                <a:gd name="connsiteY34" fmla="*/ 87 h 148261"/>
                <a:gd name="connsiteX35" fmla="*/ 10521 w 269117"/>
                <a:gd name="connsiteY35" fmla="*/ 18743 h 148261"/>
                <a:gd name="connsiteX36" fmla="*/ 335 w 269117"/>
                <a:gd name="connsiteY36" fmla="*/ 50490 h 148261"/>
                <a:gd name="connsiteX37" fmla="*/ 4278 w 269117"/>
                <a:gd name="connsiteY37" fmla="*/ 53763 h 148261"/>
                <a:gd name="connsiteX38" fmla="*/ 9864 w 269117"/>
                <a:gd name="connsiteY38" fmla="*/ 46235 h 148261"/>
                <a:gd name="connsiteX39" fmla="*/ 33851 w 269117"/>
                <a:gd name="connsiteY39" fmla="*/ 7288 h 148261"/>
                <a:gd name="connsiteX40" fmla="*/ 44038 w 269117"/>
                <a:gd name="connsiteY40" fmla="*/ 22343 h 148261"/>
                <a:gd name="connsiteX41" fmla="*/ 38780 w 269117"/>
                <a:gd name="connsiteY41" fmla="*/ 49835 h 148261"/>
                <a:gd name="connsiteX42" fmla="*/ 19722 w 269117"/>
                <a:gd name="connsiteY42" fmla="*/ 125439 h 14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69117" h="148261">
                  <a:moveTo>
                    <a:pt x="19722" y="125439"/>
                  </a:moveTo>
                  <a:cubicBezTo>
                    <a:pt x="18736" y="130348"/>
                    <a:pt x="16764" y="137876"/>
                    <a:pt x="16764" y="139512"/>
                  </a:cubicBezTo>
                  <a:cubicBezTo>
                    <a:pt x="16764" y="145403"/>
                    <a:pt x="21365" y="148349"/>
                    <a:pt x="26294" y="148349"/>
                  </a:cubicBezTo>
                  <a:cubicBezTo>
                    <a:pt x="30237" y="148349"/>
                    <a:pt x="36151" y="145731"/>
                    <a:pt x="38452" y="139185"/>
                  </a:cubicBezTo>
                  <a:cubicBezTo>
                    <a:pt x="38780" y="138530"/>
                    <a:pt x="42723" y="123148"/>
                    <a:pt x="44695" y="114965"/>
                  </a:cubicBezTo>
                  <a:lnTo>
                    <a:pt x="51924" y="85510"/>
                  </a:lnTo>
                  <a:cubicBezTo>
                    <a:pt x="53895" y="78309"/>
                    <a:pt x="55867" y="71109"/>
                    <a:pt x="57510" y="63581"/>
                  </a:cubicBezTo>
                  <a:cubicBezTo>
                    <a:pt x="58824" y="58017"/>
                    <a:pt x="61453" y="48526"/>
                    <a:pt x="61782" y="47217"/>
                  </a:cubicBezTo>
                  <a:cubicBezTo>
                    <a:pt x="66711" y="37071"/>
                    <a:pt x="84126" y="7288"/>
                    <a:pt x="115342" y="7288"/>
                  </a:cubicBezTo>
                  <a:cubicBezTo>
                    <a:pt x="130129" y="7288"/>
                    <a:pt x="133086" y="19397"/>
                    <a:pt x="133086" y="30198"/>
                  </a:cubicBezTo>
                  <a:cubicBezTo>
                    <a:pt x="133086" y="38380"/>
                    <a:pt x="130786" y="47544"/>
                    <a:pt x="128157" y="57363"/>
                  </a:cubicBezTo>
                  <a:lnTo>
                    <a:pt x="118957" y="95328"/>
                  </a:lnTo>
                  <a:lnTo>
                    <a:pt x="112385" y="120202"/>
                  </a:lnTo>
                  <a:cubicBezTo>
                    <a:pt x="111071" y="126748"/>
                    <a:pt x="108113" y="137876"/>
                    <a:pt x="108113" y="139512"/>
                  </a:cubicBezTo>
                  <a:cubicBezTo>
                    <a:pt x="108113" y="145403"/>
                    <a:pt x="112713" y="148349"/>
                    <a:pt x="117642" y="148349"/>
                  </a:cubicBezTo>
                  <a:cubicBezTo>
                    <a:pt x="127829" y="148349"/>
                    <a:pt x="129800" y="140167"/>
                    <a:pt x="132429" y="129693"/>
                  </a:cubicBezTo>
                  <a:cubicBezTo>
                    <a:pt x="137029" y="111365"/>
                    <a:pt x="149187" y="63581"/>
                    <a:pt x="152145" y="50817"/>
                  </a:cubicBezTo>
                  <a:cubicBezTo>
                    <a:pt x="153130" y="46562"/>
                    <a:pt x="170546" y="7288"/>
                    <a:pt x="206362" y="7288"/>
                  </a:cubicBezTo>
                  <a:cubicBezTo>
                    <a:pt x="220492" y="7288"/>
                    <a:pt x="224106" y="18416"/>
                    <a:pt x="224106" y="30198"/>
                  </a:cubicBezTo>
                  <a:cubicBezTo>
                    <a:pt x="224106" y="48853"/>
                    <a:pt x="210305" y="86164"/>
                    <a:pt x="203734" y="103510"/>
                  </a:cubicBezTo>
                  <a:cubicBezTo>
                    <a:pt x="200776" y="111365"/>
                    <a:pt x="199462" y="114965"/>
                    <a:pt x="199462" y="121511"/>
                  </a:cubicBezTo>
                  <a:cubicBezTo>
                    <a:pt x="199462" y="136894"/>
                    <a:pt x="210963" y="148349"/>
                    <a:pt x="226406" y="148349"/>
                  </a:cubicBezTo>
                  <a:cubicBezTo>
                    <a:pt x="257294" y="148349"/>
                    <a:pt x="269452" y="100565"/>
                    <a:pt x="269452" y="97946"/>
                  </a:cubicBezTo>
                  <a:cubicBezTo>
                    <a:pt x="269452" y="94674"/>
                    <a:pt x="266495" y="94674"/>
                    <a:pt x="265509" y="94674"/>
                  </a:cubicBezTo>
                  <a:cubicBezTo>
                    <a:pt x="262223" y="94674"/>
                    <a:pt x="262223" y="95655"/>
                    <a:pt x="260580" y="100565"/>
                  </a:cubicBezTo>
                  <a:cubicBezTo>
                    <a:pt x="255651" y="117911"/>
                    <a:pt x="245136" y="141149"/>
                    <a:pt x="227064" y="141149"/>
                  </a:cubicBezTo>
                  <a:cubicBezTo>
                    <a:pt x="221478" y="141149"/>
                    <a:pt x="219177" y="137876"/>
                    <a:pt x="219177" y="130348"/>
                  </a:cubicBezTo>
                  <a:cubicBezTo>
                    <a:pt x="219177" y="122166"/>
                    <a:pt x="222135" y="114311"/>
                    <a:pt x="225092" y="107111"/>
                  </a:cubicBezTo>
                  <a:cubicBezTo>
                    <a:pt x="231335" y="90092"/>
                    <a:pt x="245136" y="53763"/>
                    <a:pt x="245136" y="35107"/>
                  </a:cubicBezTo>
                  <a:cubicBezTo>
                    <a:pt x="245136" y="13833"/>
                    <a:pt x="231993" y="87"/>
                    <a:pt x="207348" y="87"/>
                  </a:cubicBezTo>
                  <a:cubicBezTo>
                    <a:pt x="182704" y="87"/>
                    <a:pt x="165945" y="14488"/>
                    <a:pt x="153788" y="31834"/>
                  </a:cubicBezTo>
                  <a:cubicBezTo>
                    <a:pt x="153459" y="27580"/>
                    <a:pt x="152473" y="16452"/>
                    <a:pt x="143273" y="8597"/>
                  </a:cubicBezTo>
                  <a:cubicBezTo>
                    <a:pt x="135058" y="1724"/>
                    <a:pt x="124543" y="87"/>
                    <a:pt x="116328" y="87"/>
                  </a:cubicBezTo>
                  <a:cubicBezTo>
                    <a:pt x="86755" y="87"/>
                    <a:pt x="70654" y="21034"/>
                    <a:pt x="65068" y="28561"/>
                  </a:cubicBezTo>
                  <a:cubicBezTo>
                    <a:pt x="63425" y="9906"/>
                    <a:pt x="49624" y="87"/>
                    <a:pt x="34837" y="87"/>
                  </a:cubicBezTo>
                  <a:cubicBezTo>
                    <a:pt x="19722" y="87"/>
                    <a:pt x="13479" y="12852"/>
                    <a:pt x="10521" y="18743"/>
                  </a:cubicBezTo>
                  <a:cubicBezTo>
                    <a:pt x="4607" y="30198"/>
                    <a:pt x="335" y="49508"/>
                    <a:pt x="335" y="50490"/>
                  </a:cubicBezTo>
                  <a:cubicBezTo>
                    <a:pt x="335" y="53763"/>
                    <a:pt x="3621" y="53763"/>
                    <a:pt x="4278" y="53763"/>
                  </a:cubicBezTo>
                  <a:cubicBezTo>
                    <a:pt x="7564" y="53763"/>
                    <a:pt x="7892" y="53435"/>
                    <a:pt x="9864" y="46235"/>
                  </a:cubicBezTo>
                  <a:cubicBezTo>
                    <a:pt x="15450" y="22998"/>
                    <a:pt x="22022" y="7288"/>
                    <a:pt x="33851" y="7288"/>
                  </a:cubicBezTo>
                  <a:cubicBezTo>
                    <a:pt x="39109" y="7288"/>
                    <a:pt x="44038" y="9906"/>
                    <a:pt x="44038" y="22343"/>
                  </a:cubicBezTo>
                  <a:cubicBezTo>
                    <a:pt x="44038" y="29216"/>
                    <a:pt x="43052" y="32816"/>
                    <a:pt x="38780" y="49835"/>
                  </a:cubicBezTo>
                  <a:lnTo>
                    <a:pt x="19722" y="125439"/>
                  </a:lnTo>
                  <a:close/>
                </a:path>
              </a:pathLst>
            </a:custGeom>
            <a:solidFill>
              <a:srgbClr val="000000"/>
            </a:solidFill>
            <a:ln w="32948" cap="flat">
              <a:no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87672FA6-8C06-45B8-B8FB-C7EC6C18DC63}"/>
                </a:ext>
              </a:extLst>
            </p:cNvPr>
            <p:cNvSpPr/>
            <p:nvPr>
              <p:custDataLst>
                <p:tags r:id="rId72"/>
              </p:custDataLst>
            </p:nvPr>
          </p:nvSpPr>
          <p:spPr>
            <a:xfrm>
              <a:off x="7072748" y="6158266"/>
              <a:ext cx="218514" cy="76585"/>
            </a:xfrm>
            <a:custGeom>
              <a:avLst/>
              <a:gdLst>
                <a:gd name="connsiteX0" fmla="*/ 207479 w 218514"/>
                <a:gd name="connsiteY0" fmla="*/ 13205 h 76585"/>
                <a:gd name="connsiteX1" fmla="*/ 218651 w 218514"/>
                <a:gd name="connsiteY1" fmla="*/ 6660 h 76585"/>
                <a:gd name="connsiteX2" fmla="*/ 207807 w 218514"/>
                <a:gd name="connsiteY2" fmla="*/ 114 h 76585"/>
                <a:gd name="connsiteX3" fmla="*/ 10980 w 218514"/>
                <a:gd name="connsiteY3" fmla="*/ 114 h 76585"/>
                <a:gd name="connsiteX4" fmla="*/ 137 w 218514"/>
                <a:gd name="connsiteY4" fmla="*/ 6660 h 76585"/>
                <a:gd name="connsiteX5" fmla="*/ 11309 w 218514"/>
                <a:gd name="connsiteY5" fmla="*/ 13205 h 76585"/>
                <a:gd name="connsiteX6" fmla="*/ 207479 w 218514"/>
                <a:gd name="connsiteY6" fmla="*/ 13205 h 76585"/>
                <a:gd name="connsiteX7" fmla="*/ 207807 w 218514"/>
                <a:gd name="connsiteY7" fmla="*/ 76699 h 76585"/>
                <a:gd name="connsiteX8" fmla="*/ 218651 w 218514"/>
                <a:gd name="connsiteY8" fmla="*/ 70153 h 76585"/>
                <a:gd name="connsiteX9" fmla="*/ 207479 w 218514"/>
                <a:gd name="connsiteY9" fmla="*/ 63608 h 76585"/>
                <a:gd name="connsiteX10" fmla="*/ 11309 w 218514"/>
                <a:gd name="connsiteY10" fmla="*/ 63608 h 76585"/>
                <a:gd name="connsiteX11" fmla="*/ 137 w 218514"/>
                <a:gd name="connsiteY11" fmla="*/ 70153 h 76585"/>
                <a:gd name="connsiteX12" fmla="*/ 10980 w 218514"/>
                <a:gd name="connsiteY12" fmla="*/ 76699 h 76585"/>
                <a:gd name="connsiteX13" fmla="*/ 207807 w 218514"/>
                <a:gd name="connsiteY13" fmla="*/ 76699 h 76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8514" h="76585">
                  <a:moveTo>
                    <a:pt x="207479" y="13205"/>
                  </a:moveTo>
                  <a:cubicBezTo>
                    <a:pt x="212408" y="13205"/>
                    <a:pt x="218651" y="13205"/>
                    <a:pt x="218651" y="6660"/>
                  </a:cubicBezTo>
                  <a:cubicBezTo>
                    <a:pt x="218651" y="114"/>
                    <a:pt x="212408" y="114"/>
                    <a:pt x="207807" y="114"/>
                  </a:cubicBezTo>
                  <a:lnTo>
                    <a:pt x="10980" y="114"/>
                  </a:lnTo>
                  <a:cubicBezTo>
                    <a:pt x="6380" y="114"/>
                    <a:pt x="137" y="114"/>
                    <a:pt x="137" y="6660"/>
                  </a:cubicBezTo>
                  <a:cubicBezTo>
                    <a:pt x="137" y="13205"/>
                    <a:pt x="6380" y="13205"/>
                    <a:pt x="11309" y="13205"/>
                  </a:cubicBezTo>
                  <a:lnTo>
                    <a:pt x="207479" y="13205"/>
                  </a:lnTo>
                  <a:close/>
                  <a:moveTo>
                    <a:pt x="207807" y="76699"/>
                  </a:moveTo>
                  <a:cubicBezTo>
                    <a:pt x="212408" y="76699"/>
                    <a:pt x="218651" y="76699"/>
                    <a:pt x="218651" y="70153"/>
                  </a:cubicBezTo>
                  <a:cubicBezTo>
                    <a:pt x="218651" y="63608"/>
                    <a:pt x="212408" y="63608"/>
                    <a:pt x="207479" y="63608"/>
                  </a:cubicBezTo>
                  <a:lnTo>
                    <a:pt x="11309" y="63608"/>
                  </a:lnTo>
                  <a:cubicBezTo>
                    <a:pt x="6380" y="63608"/>
                    <a:pt x="137" y="63608"/>
                    <a:pt x="137" y="70153"/>
                  </a:cubicBezTo>
                  <a:cubicBezTo>
                    <a:pt x="137" y="76699"/>
                    <a:pt x="6380" y="76699"/>
                    <a:pt x="10980" y="76699"/>
                  </a:cubicBezTo>
                  <a:lnTo>
                    <a:pt x="207807" y="76699"/>
                  </a:lnTo>
                  <a:close/>
                </a:path>
              </a:pathLst>
            </a:custGeom>
            <a:solidFill>
              <a:srgbClr val="000000"/>
            </a:solidFill>
            <a:ln w="32948"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2F0B7B7A-2DDF-10EC-C0E2-2F181077964E}"/>
                </a:ext>
              </a:extLst>
            </p:cNvPr>
            <p:cNvSpPr/>
            <p:nvPr>
              <p:custDataLst>
                <p:tags r:id="rId73"/>
              </p:custDataLst>
            </p:nvPr>
          </p:nvSpPr>
          <p:spPr>
            <a:xfrm>
              <a:off x="8104047" y="5829830"/>
              <a:ext cx="162653" cy="231392"/>
            </a:xfrm>
            <a:custGeom>
              <a:avLst/>
              <a:gdLst>
                <a:gd name="connsiteX0" fmla="*/ 100060 w 162653"/>
                <a:gd name="connsiteY0" fmla="*/ 131677 h 231392"/>
                <a:gd name="connsiteX1" fmla="*/ 134563 w 162653"/>
                <a:gd name="connsiteY1" fmla="*/ 223645 h 231392"/>
                <a:gd name="connsiteX2" fmla="*/ 151978 w 162653"/>
                <a:gd name="connsiteY2" fmla="*/ 230845 h 231392"/>
                <a:gd name="connsiteX3" fmla="*/ 159207 w 162653"/>
                <a:gd name="connsiteY3" fmla="*/ 230845 h 231392"/>
                <a:gd name="connsiteX4" fmla="*/ 162821 w 162653"/>
                <a:gd name="connsiteY4" fmla="*/ 227572 h 231392"/>
                <a:gd name="connsiteX5" fmla="*/ 161179 w 162653"/>
                <a:gd name="connsiteY5" fmla="*/ 224627 h 231392"/>
                <a:gd name="connsiteX6" fmla="*/ 153621 w 162653"/>
                <a:gd name="connsiteY6" fmla="*/ 209571 h 231392"/>
                <a:gd name="connsiteX7" fmla="*/ 86588 w 162653"/>
                <a:gd name="connsiteY7" fmla="*/ 23344 h 231392"/>
                <a:gd name="connsiteX8" fmla="*/ 46500 w 162653"/>
                <a:gd name="connsiteY8" fmla="*/ 107 h 231392"/>
                <a:gd name="connsiteX9" fmla="*/ 40585 w 162653"/>
                <a:gd name="connsiteY9" fmla="*/ 3707 h 231392"/>
                <a:gd name="connsiteX10" fmla="*/ 43542 w 162653"/>
                <a:gd name="connsiteY10" fmla="*/ 6980 h 231392"/>
                <a:gd name="connsiteX11" fmla="*/ 64901 w 162653"/>
                <a:gd name="connsiteY11" fmla="*/ 33163 h 231392"/>
                <a:gd name="connsiteX12" fmla="*/ 96774 w 162653"/>
                <a:gd name="connsiteY12" fmla="*/ 122185 h 231392"/>
                <a:gd name="connsiteX13" fmla="*/ 6083 w 162653"/>
                <a:gd name="connsiteY13" fmla="*/ 211862 h 231392"/>
                <a:gd name="connsiteX14" fmla="*/ 168 w 162653"/>
                <a:gd name="connsiteY14" fmla="*/ 222008 h 231392"/>
                <a:gd name="connsiteX15" fmla="*/ 10026 w 162653"/>
                <a:gd name="connsiteY15" fmla="*/ 231500 h 231392"/>
                <a:gd name="connsiteX16" fmla="*/ 20869 w 162653"/>
                <a:gd name="connsiteY16" fmla="*/ 224627 h 231392"/>
                <a:gd name="connsiteX17" fmla="*/ 100060 w 162653"/>
                <a:gd name="connsiteY17" fmla="*/ 131677 h 231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2653" h="231392">
                  <a:moveTo>
                    <a:pt x="100060" y="131677"/>
                  </a:moveTo>
                  <a:cubicBezTo>
                    <a:pt x="113533" y="166042"/>
                    <a:pt x="129305" y="216117"/>
                    <a:pt x="134563" y="223645"/>
                  </a:cubicBezTo>
                  <a:cubicBezTo>
                    <a:pt x="139820" y="230845"/>
                    <a:pt x="143106" y="230845"/>
                    <a:pt x="151978" y="230845"/>
                  </a:cubicBezTo>
                  <a:lnTo>
                    <a:pt x="159207" y="230845"/>
                  </a:lnTo>
                  <a:cubicBezTo>
                    <a:pt x="162493" y="230518"/>
                    <a:pt x="162821" y="228554"/>
                    <a:pt x="162821" y="227572"/>
                  </a:cubicBezTo>
                  <a:cubicBezTo>
                    <a:pt x="162821" y="226590"/>
                    <a:pt x="162164" y="225936"/>
                    <a:pt x="161179" y="224627"/>
                  </a:cubicBezTo>
                  <a:cubicBezTo>
                    <a:pt x="157893" y="221026"/>
                    <a:pt x="155921" y="216117"/>
                    <a:pt x="153621" y="209571"/>
                  </a:cubicBezTo>
                  <a:lnTo>
                    <a:pt x="86588" y="23344"/>
                  </a:lnTo>
                  <a:cubicBezTo>
                    <a:pt x="79688" y="4362"/>
                    <a:pt x="61944" y="107"/>
                    <a:pt x="46500" y="107"/>
                  </a:cubicBezTo>
                  <a:cubicBezTo>
                    <a:pt x="44857" y="107"/>
                    <a:pt x="40585" y="107"/>
                    <a:pt x="40585" y="3707"/>
                  </a:cubicBezTo>
                  <a:cubicBezTo>
                    <a:pt x="40585" y="6326"/>
                    <a:pt x="43214" y="6980"/>
                    <a:pt x="43542" y="6980"/>
                  </a:cubicBezTo>
                  <a:cubicBezTo>
                    <a:pt x="54386" y="8944"/>
                    <a:pt x="56686" y="10908"/>
                    <a:pt x="64901" y="33163"/>
                  </a:cubicBezTo>
                  <a:lnTo>
                    <a:pt x="96774" y="122185"/>
                  </a:lnTo>
                  <a:lnTo>
                    <a:pt x="6083" y="211862"/>
                  </a:lnTo>
                  <a:cubicBezTo>
                    <a:pt x="2140" y="215790"/>
                    <a:pt x="168" y="217754"/>
                    <a:pt x="168" y="222008"/>
                  </a:cubicBezTo>
                  <a:cubicBezTo>
                    <a:pt x="168" y="227572"/>
                    <a:pt x="4768" y="231500"/>
                    <a:pt x="10026" y="231500"/>
                  </a:cubicBezTo>
                  <a:cubicBezTo>
                    <a:pt x="15283" y="231500"/>
                    <a:pt x="18241" y="227899"/>
                    <a:pt x="20869" y="224627"/>
                  </a:cubicBezTo>
                  <a:lnTo>
                    <a:pt x="100060" y="131677"/>
                  </a:lnTo>
                  <a:close/>
                </a:path>
              </a:pathLst>
            </a:custGeom>
            <a:solidFill>
              <a:srgbClr val="000000"/>
            </a:solidFill>
            <a:ln w="32948"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1F229A83-E5A6-E9E7-4199-BB887BAAC4A5}"/>
                </a:ext>
              </a:extLst>
            </p:cNvPr>
            <p:cNvSpPr/>
            <p:nvPr>
              <p:custDataLst>
                <p:tags r:id="rId74"/>
              </p:custDataLst>
            </p:nvPr>
          </p:nvSpPr>
          <p:spPr>
            <a:xfrm>
              <a:off x="8289122" y="5837164"/>
              <a:ext cx="140539" cy="103324"/>
            </a:xfrm>
            <a:custGeom>
              <a:avLst/>
              <a:gdLst>
                <a:gd name="connsiteX0" fmla="*/ 17425 w 140539"/>
                <a:gd name="connsiteY0" fmla="*/ 86704 h 103324"/>
                <a:gd name="connsiteX1" fmla="*/ 15125 w 140539"/>
                <a:gd name="connsiteY1" fmla="*/ 96097 h 103324"/>
                <a:gd name="connsiteX2" fmla="*/ 22945 w 140539"/>
                <a:gd name="connsiteY2" fmla="*/ 103428 h 103324"/>
                <a:gd name="connsiteX3" fmla="*/ 31916 w 140539"/>
                <a:gd name="connsiteY3" fmla="*/ 98388 h 103324"/>
                <a:gd name="connsiteX4" fmla="*/ 36056 w 140539"/>
                <a:gd name="connsiteY4" fmla="*/ 84184 h 103324"/>
                <a:gd name="connsiteX5" fmla="*/ 41117 w 140539"/>
                <a:gd name="connsiteY5" fmla="*/ 63565 h 103324"/>
                <a:gd name="connsiteX6" fmla="*/ 45027 w 140539"/>
                <a:gd name="connsiteY6" fmla="*/ 48215 h 103324"/>
                <a:gd name="connsiteX7" fmla="*/ 54687 w 140539"/>
                <a:gd name="connsiteY7" fmla="*/ 27596 h 103324"/>
                <a:gd name="connsiteX8" fmla="*/ 89190 w 140539"/>
                <a:gd name="connsiteY8" fmla="*/ 6518 h 103324"/>
                <a:gd name="connsiteX9" fmla="*/ 102761 w 140539"/>
                <a:gd name="connsiteY9" fmla="*/ 22555 h 103324"/>
                <a:gd name="connsiteX10" fmla="*/ 89190 w 140539"/>
                <a:gd name="connsiteY10" fmla="*/ 71354 h 103324"/>
                <a:gd name="connsiteX11" fmla="*/ 85739 w 140539"/>
                <a:gd name="connsiteY11" fmla="*/ 83726 h 103324"/>
                <a:gd name="connsiteX12" fmla="*/ 107591 w 140539"/>
                <a:gd name="connsiteY12" fmla="*/ 103428 h 103324"/>
                <a:gd name="connsiteX13" fmla="*/ 140713 w 140539"/>
                <a:gd name="connsiteY13" fmla="*/ 68376 h 103324"/>
                <a:gd name="connsiteX14" fmla="*/ 137033 w 140539"/>
                <a:gd name="connsiteY14" fmla="*/ 65397 h 103324"/>
                <a:gd name="connsiteX15" fmla="*/ 132662 w 140539"/>
                <a:gd name="connsiteY15" fmla="*/ 69292 h 103324"/>
                <a:gd name="connsiteX16" fmla="*/ 108281 w 140539"/>
                <a:gd name="connsiteY16" fmla="*/ 97013 h 103324"/>
                <a:gd name="connsiteX17" fmla="*/ 102531 w 140539"/>
                <a:gd name="connsiteY17" fmla="*/ 88995 h 103324"/>
                <a:gd name="connsiteX18" fmla="*/ 107821 w 140539"/>
                <a:gd name="connsiteY18" fmla="*/ 70438 h 103324"/>
                <a:gd name="connsiteX19" fmla="*/ 120012 w 140539"/>
                <a:gd name="connsiteY19" fmla="*/ 26221 h 103324"/>
                <a:gd name="connsiteX20" fmla="*/ 90110 w 140539"/>
                <a:gd name="connsiteY20" fmla="*/ 103 h 103324"/>
                <a:gd name="connsiteX21" fmla="*/ 51237 w 140539"/>
                <a:gd name="connsiteY21" fmla="*/ 20952 h 103324"/>
                <a:gd name="connsiteX22" fmla="*/ 26626 w 140539"/>
                <a:gd name="connsiteY22" fmla="*/ 103 h 103324"/>
                <a:gd name="connsiteX23" fmla="*/ 8454 w 140539"/>
                <a:gd name="connsiteY23" fmla="*/ 12475 h 103324"/>
                <a:gd name="connsiteX24" fmla="*/ 174 w 140539"/>
                <a:gd name="connsiteY24" fmla="*/ 35156 h 103324"/>
                <a:gd name="connsiteX25" fmla="*/ 4084 w 140539"/>
                <a:gd name="connsiteY25" fmla="*/ 38134 h 103324"/>
                <a:gd name="connsiteX26" fmla="*/ 9145 w 140539"/>
                <a:gd name="connsiteY26" fmla="*/ 31261 h 103324"/>
                <a:gd name="connsiteX27" fmla="*/ 25936 w 140539"/>
                <a:gd name="connsiteY27" fmla="*/ 6518 h 103324"/>
                <a:gd name="connsiteX28" fmla="*/ 33526 w 140539"/>
                <a:gd name="connsiteY28" fmla="*/ 17744 h 103324"/>
                <a:gd name="connsiteX29" fmla="*/ 29846 w 140539"/>
                <a:gd name="connsiteY29" fmla="*/ 36760 h 103324"/>
                <a:gd name="connsiteX30" fmla="*/ 24786 w 140539"/>
                <a:gd name="connsiteY30" fmla="*/ 57379 h 103324"/>
                <a:gd name="connsiteX31" fmla="*/ 17425 w 140539"/>
                <a:gd name="connsiteY31" fmla="*/ 86704 h 10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0539" h="103324">
                  <a:moveTo>
                    <a:pt x="17425" y="86704"/>
                  </a:moveTo>
                  <a:cubicBezTo>
                    <a:pt x="16505" y="89682"/>
                    <a:pt x="15125" y="95410"/>
                    <a:pt x="15125" y="96097"/>
                  </a:cubicBezTo>
                  <a:cubicBezTo>
                    <a:pt x="15125" y="101137"/>
                    <a:pt x="19265" y="103428"/>
                    <a:pt x="22945" y="103428"/>
                  </a:cubicBezTo>
                  <a:cubicBezTo>
                    <a:pt x="27086" y="103428"/>
                    <a:pt x="30766" y="100450"/>
                    <a:pt x="31916" y="98388"/>
                  </a:cubicBezTo>
                  <a:cubicBezTo>
                    <a:pt x="33066" y="96326"/>
                    <a:pt x="34906" y="88995"/>
                    <a:pt x="36056" y="84184"/>
                  </a:cubicBezTo>
                  <a:cubicBezTo>
                    <a:pt x="37206" y="79831"/>
                    <a:pt x="39737" y="69292"/>
                    <a:pt x="41117" y="63565"/>
                  </a:cubicBezTo>
                  <a:cubicBezTo>
                    <a:pt x="42497" y="58524"/>
                    <a:pt x="43877" y="53484"/>
                    <a:pt x="45027" y="48215"/>
                  </a:cubicBezTo>
                  <a:cubicBezTo>
                    <a:pt x="47557" y="38822"/>
                    <a:pt x="48017" y="36989"/>
                    <a:pt x="54687" y="27596"/>
                  </a:cubicBezTo>
                  <a:cubicBezTo>
                    <a:pt x="61128" y="18432"/>
                    <a:pt x="71939" y="6518"/>
                    <a:pt x="89190" y="6518"/>
                  </a:cubicBezTo>
                  <a:cubicBezTo>
                    <a:pt x="102531" y="6518"/>
                    <a:pt x="102761" y="18202"/>
                    <a:pt x="102761" y="22555"/>
                  </a:cubicBezTo>
                  <a:cubicBezTo>
                    <a:pt x="102761" y="36301"/>
                    <a:pt x="92870" y="61732"/>
                    <a:pt x="89190" y="71354"/>
                  </a:cubicBezTo>
                  <a:cubicBezTo>
                    <a:pt x="86660" y="77769"/>
                    <a:pt x="85739" y="79831"/>
                    <a:pt x="85739" y="83726"/>
                  </a:cubicBezTo>
                  <a:cubicBezTo>
                    <a:pt x="85739" y="95868"/>
                    <a:pt x="95860" y="103428"/>
                    <a:pt x="107591" y="103428"/>
                  </a:cubicBezTo>
                  <a:cubicBezTo>
                    <a:pt x="130592" y="103428"/>
                    <a:pt x="140713" y="71812"/>
                    <a:pt x="140713" y="68376"/>
                  </a:cubicBezTo>
                  <a:cubicBezTo>
                    <a:pt x="140713" y="65397"/>
                    <a:pt x="137723" y="65397"/>
                    <a:pt x="137033" y="65397"/>
                  </a:cubicBezTo>
                  <a:cubicBezTo>
                    <a:pt x="133813" y="65397"/>
                    <a:pt x="133583" y="66772"/>
                    <a:pt x="132662" y="69292"/>
                  </a:cubicBezTo>
                  <a:cubicBezTo>
                    <a:pt x="127372" y="87620"/>
                    <a:pt x="117482" y="97013"/>
                    <a:pt x="108281" y="97013"/>
                  </a:cubicBezTo>
                  <a:cubicBezTo>
                    <a:pt x="103451" y="97013"/>
                    <a:pt x="102531" y="93806"/>
                    <a:pt x="102531" y="88995"/>
                  </a:cubicBezTo>
                  <a:cubicBezTo>
                    <a:pt x="102531" y="83726"/>
                    <a:pt x="103681" y="80747"/>
                    <a:pt x="107821" y="70438"/>
                  </a:cubicBezTo>
                  <a:cubicBezTo>
                    <a:pt x="110581" y="63335"/>
                    <a:pt x="120012" y="39051"/>
                    <a:pt x="120012" y="26221"/>
                  </a:cubicBezTo>
                  <a:cubicBezTo>
                    <a:pt x="120012" y="3998"/>
                    <a:pt x="102301" y="103"/>
                    <a:pt x="90110" y="103"/>
                  </a:cubicBezTo>
                  <a:cubicBezTo>
                    <a:pt x="71019" y="103"/>
                    <a:pt x="58138" y="11788"/>
                    <a:pt x="51237" y="20952"/>
                  </a:cubicBezTo>
                  <a:cubicBezTo>
                    <a:pt x="49627" y="5144"/>
                    <a:pt x="36056" y="103"/>
                    <a:pt x="26626" y="103"/>
                  </a:cubicBezTo>
                  <a:cubicBezTo>
                    <a:pt x="16735" y="103"/>
                    <a:pt x="11445" y="7206"/>
                    <a:pt x="8454" y="12475"/>
                  </a:cubicBezTo>
                  <a:cubicBezTo>
                    <a:pt x="3394" y="20952"/>
                    <a:pt x="174" y="34010"/>
                    <a:pt x="174" y="35156"/>
                  </a:cubicBezTo>
                  <a:cubicBezTo>
                    <a:pt x="174" y="38134"/>
                    <a:pt x="3394" y="38134"/>
                    <a:pt x="4084" y="38134"/>
                  </a:cubicBezTo>
                  <a:cubicBezTo>
                    <a:pt x="7304" y="38134"/>
                    <a:pt x="7534" y="37447"/>
                    <a:pt x="9145" y="31261"/>
                  </a:cubicBezTo>
                  <a:cubicBezTo>
                    <a:pt x="12595" y="17744"/>
                    <a:pt x="16965" y="6518"/>
                    <a:pt x="25936" y="6518"/>
                  </a:cubicBezTo>
                  <a:cubicBezTo>
                    <a:pt x="31916" y="6518"/>
                    <a:pt x="33526" y="11559"/>
                    <a:pt x="33526" y="17744"/>
                  </a:cubicBezTo>
                  <a:cubicBezTo>
                    <a:pt x="33526" y="22097"/>
                    <a:pt x="31456" y="30574"/>
                    <a:pt x="29846" y="36760"/>
                  </a:cubicBezTo>
                  <a:cubicBezTo>
                    <a:pt x="28236" y="42945"/>
                    <a:pt x="25936" y="52339"/>
                    <a:pt x="24786" y="57379"/>
                  </a:cubicBezTo>
                  <a:lnTo>
                    <a:pt x="17425" y="86704"/>
                  </a:lnTo>
                  <a:close/>
                </a:path>
              </a:pathLst>
            </a:custGeom>
            <a:solidFill>
              <a:srgbClr val="000000"/>
            </a:solidFill>
            <a:ln w="32948"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AF0CFD19-1806-DD97-5609-24646110F782}"/>
                </a:ext>
              </a:extLst>
            </p:cNvPr>
            <p:cNvSpPr/>
            <p:nvPr>
              <p:custDataLst>
                <p:tags r:id="rId75"/>
              </p:custDataLst>
            </p:nvPr>
          </p:nvSpPr>
          <p:spPr>
            <a:xfrm>
              <a:off x="7440624" y="6190013"/>
              <a:ext cx="1662557" cy="13090"/>
            </a:xfrm>
            <a:custGeom>
              <a:avLst/>
              <a:gdLst>
                <a:gd name="connsiteX0" fmla="*/ 0 w 1662557"/>
                <a:gd name="connsiteY0" fmla="*/ 0 h 13090"/>
                <a:gd name="connsiteX1" fmla="*/ 1662558 w 1662557"/>
                <a:gd name="connsiteY1" fmla="*/ 0 h 13090"/>
                <a:gd name="connsiteX2" fmla="*/ 1662558 w 1662557"/>
                <a:gd name="connsiteY2" fmla="*/ 13091 h 13090"/>
                <a:gd name="connsiteX3" fmla="*/ 0 w 1662557"/>
                <a:gd name="connsiteY3" fmla="*/ 13091 h 13090"/>
              </a:gdLst>
              <a:ahLst/>
              <a:cxnLst>
                <a:cxn ang="0">
                  <a:pos x="connsiteX0" y="connsiteY0"/>
                </a:cxn>
                <a:cxn ang="0">
                  <a:pos x="connsiteX1" y="connsiteY1"/>
                </a:cxn>
                <a:cxn ang="0">
                  <a:pos x="connsiteX2" y="connsiteY2"/>
                </a:cxn>
                <a:cxn ang="0">
                  <a:pos x="connsiteX3" y="connsiteY3"/>
                </a:cxn>
              </a:cxnLst>
              <a:rect l="l" t="t" r="r" b="b"/>
              <a:pathLst>
                <a:path w="1662557" h="13090">
                  <a:moveTo>
                    <a:pt x="0" y="0"/>
                  </a:moveTo>
                  <a:lnTo>
                    <a:pt x="1662558" y="0"/>
                  </a:lnTo>
                  <a:lnTo>
                    <a:pt x="1662558" y="13091"/>
                  </a:lnTo>
                  <a:lnTo>
                    <a:pt x="0" y="13091"/>
                  </a:lnTo>
                  <a:close/>
                </a:path>
              </a:pathLst>
            </a:custGeom>
            <a:solidFill>
              <a:srgbClr val="000000"/>
            </a:solidFill>
            <a:ln w="32948" cap="flat">
              <a:no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id="{2D810ECD-7C3C-E29C-D0A5-B495CF003C34}"/>
                </a:ext>
              </a:extLst>
            </p:cNvPr>
            <p:cNvSpPr/>
            <p:nvPr>
              <p:custDataLst>
                <p:tags r:id="rId76"/>
              </p:custDataLst>
            </p:nvPr>
          </p:nvSpPr>
          <p:spPr>
            <a:xfrm>
              <a:off x="7450154" y="6358222"/>
              <a:ext cx="269117" cy="148261"/>
            </a:xfrm>
            <a:custGeom>
              <a:avLst/>
              <a:gdLst>
                <a:gd name="connsiteX0" fmla="*/ 19536 w 269117"/>
                <a:gd name="connsiteY0" fmla="*/ 125472 h 148261"/>
                <a:gd name="connsiteX1" fmla="*/ 16578 w 269117"/>
                <a:gd name="connsiteY1" fmla="*/ 139545 h 148261"/>
                <a:gd name="connsiteX2" fmla="*/ 26107 w 269117"/>
                <a:gd name="connsiteY2" fmla="*/ 148382 h 148261"/>
                <a:gd name="connsiteX3" fmla="*/ 38265 w 269117"/>
                <a:gd name="connsiteY3" fmla="*/ 139218 h 148261"/>
                <a:gd name="connsiteX4" fmla="*/ 44509 w 269117"/>
                <a:gd name="connsiteY4" fmla="*/ 114999 h 148261"/>
                <a:gd name="connsiteX5" fmla="*/ 51738 w 269117"/>
                <a:gd name="connsiteY5" fmla="*/ 85543 h 148261"/>
                <a:gd name="connsiteX6" fmla="*/ 57324 w 269117"/>
                <a:gd name="connsiteY6" fmla="*/ 63614 h 148261"/>
                <a:gd name="connsiteX7" fmla="*/ 61595 w 269117"/>
                <a:gd name="connsiteY7" fmla="*/ 47250 h 148261"/>
                <a:gd name="connsiteX8" fmla="*/ 115156 w 269117"/>
                <a:gd name="connsiteY8" fmla="*/ 7321 h 148261"/>
                <a:gd name="connsiteX9" fmla="*/ 132900 w 269117"/>
                <a:gd name="connsiteY9" fmla="*/ 30231 h 148261"/>
                <a:gd name="connsiteX10" fmla="*/ 127971 w 269117"/>
                <a:gd name="connsiteY10" fmla="*/ 57396 h 148261"/>
                <a:gd name="connsiteX11" fmla="*/ 118770 w 269117"/>
                <a:gd name="connsiteY11" fmla="*/ 95361 h 148261"/>
                <a:gd name="connsiteX12" fmla="*/ 112199 w 269117"/>
                <a:gd name="connsiteY12" fmla="*/ 120235 h 148261"/>
                <a:gd name="connsiteX13" fmla="*/ 107927 w 269117"/>
                <a:gd name="connsiteY13" fmla="*/ 139545 h 148261"/>
                <a:gd name="connsiteX14" fmla="*/ 117456 w 269117"/>
                <a:gd name="connsiteY14" fmla="*/ 148382 h 148261"/>
                <a:gd name="connsiteX15" fmla="*/ 132243 w 269117"/>
                <a:gd name="connsiteY15" fmla="*/ 129727 h 148261"/>
                <a:gd name="connsiteX16" fmla="*/ 151958 w 269117"/>
                <a:gd name="connsiteY16" fmla="*/ 50850 h 148261"/>
                <a:gd name="connsiteX17" fmla="*/ 206176 w 269117"/>
                <a:gd name="connsiteY17" fmla="*/ 7321 h 148261"/>
                <a:gd name="connsiteX18" fmla="*/ 223920 w 269117"/>
                <a:gd name="connsiteY18" fmla="*/ 30231 h 148261"/>
                <a:gd name="connsiteX19" fmla="*/ 203547 w 269117"/>
                <a:gd name="connsiteY19" fmla="*/ 103544 h 148261"/>
                <a:gd name="connsiteX20" fmla="*/ 199276 w 269117"/>
                <a:gd name="connsiteY20" fmla="*/ 121544 h 148261"/>
                <a:gd name="connsiteX21" fmla="*/ 226220 w 269117"/>
                <a:gd name="connsiteY21" fmla="*/ 148382 h 148261"/>
                <a:gd name="connsiteX22" fmla="*/ 269266 w 269117"/>
                <a:gd name="connsiteY22" fmla="*/ 97980 h 148261"/>
                <a:gd name="connsiteX23" fmla="*/ 265323 w 269117"/>
                <a:gd name="connsiteY23" fmla="*/ 94707 h 148261"/>
                <a:gd name="connsiteX24" fmla="*/ 260394 w 269117"/>
                <a:gd name="connsiteY24" fmla="*/ 100598 h 148261"/>
                <a:gd name="connsiteX25" fmla="*/ 226877 w 269117"/>
                <a:gd name="connsiteY25" fmla="*/ 141182 h 148261"/>
                <a:gd name="connsiteX26" fmla="*/ 218991 w 269117"/>
                <a:gd name="connsiteY26" fmla="*/ 130381 h 148261"/>
                <a:gd name="connsiteX27" fmla="*/ 224906 w 269117"/>
                <a:gd name="connsiteY27" fmla="*/ 107144 h 148261"/>
                <a:gd name="connsiteX28" fmla="*/ 244950 w 269117"/>
                <a:gd name="connsiteY28" fmla="*/ 35140 h 148261"/>
                <a:gd name="connsiteX29" fmla="*/ 207162 w 269117"/>
                <a:gd name="connsiteY29" fmla="*/ 121 h 148261"/>
                <a:gd name="connsiteX30" fmla="*/ 153601 w 269117"/>
                <a:gd name="connsiteY30" fmla="*/ 31868 h 148261"/>
                <a:gd name="connsiteX31" fmla="*/ 143086 w 269117"/>
                <a:gd name="connsiteY31" fmla="*/ 8630 h 148261"/>
                <a:gd name="connsiteX32" fmla="*/ 116142 w 269117"/>
                <a:gd name="connsiteY32" fmla="*/ 121 h 148261"/>
                <a:gd name="connsiteX33" fmla="*/ 64881 w 269117"/>
                <a:gd name="connsiteY33" fmla="*/ 28595 h 148261"/>
                <a:gd name="connsiteX34" fmla="*/ 34651 w 269117"/>
                <a:gd name="connsiteY34" fmla="*/ 121 h 148261"/>
                <a:gd name="connsiteX35" fmla="*/ 10335 w 269117"/>
                <a:gd name="connsiteY35" fmla="*/ 18776 h 148261"/>
                <a:gd name="connsiteX36" fmla="*/ 149 w 269117"/>
                <a:gd name="connsiteY36" fmla="*/ 50523 h 148261"/>
                <a:gd name="connsiteX37" fmla="*/ 4092 w 269117"/>
                <a:gd name="connsiteY37" fmla="*/ 53796 h 148261"/>
                <a:gd name="connsiteX38" fmla="*/ 9678 w 269117"/>
                <a:gd name="connsiteY38" fmla="*/ 46268 h 148261"/>
                <a:gd name="connsiteX39" fmla="*/ 33665 w 269117"/>
                <a:gd name="connsiteY39" fmla="*/ 7321 h 148261"/>
                <a:gd name="connsiteX40" fmla="*/ 43851 w 269117"/>
                <a:gd name="connsiteY40" fmla="*/ 22376 h 148261"/>
                <a:gd name="connsiteX41" fmla="*/ 38594 w 269117"/>
                <a:gd name="connsiteY41" fmla="*/ 49868 h 148261"/>
                <a:gd name="connsiteX42" fmla="*/ 19536 w 269117"/>
                <a:gd name="connsiteY42" fmla="*/ 125472 h 14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69117" h="148261">
                  <a:moveTo>
                    <a:pt x="19536" y="125472"/>
                  </a:moveTo>
                  <a:cubicBezTo>
                    <a:pt x="18550" y="130381"/>
                    <a:pt x="16578" y="137909"/>
                    <a:pt x="16578" y="139545"/>
                  </a:cubicBezTo>
                  <a:cubicBezTo>
                    <a:pt x="16578" y="145436"/>
                    <a:pt x="21179" y="148382"/>
                    <a:pt x="26107" y="148382"/>
                  </a:cubicBezTo>
                  <a:cubicBezTo>
                    <a:pt x="30050" y="148382"/>
                    <a:pt x="35965" y="145764"/>
                    <a:pt x="38265" y="139218"/>
                  </a:cubicBezTo>
                  <a:cubicBezTo>
                    <a:pt x="38594" y="138563"/>
                    <a:pt x="42537" y="123181"/>
                    <a:pt x="44509" y="114999"/>
                  </a:cubicBezTo>
                  <a:lnTo>
                    <a:pt x="51738" y="85543"/>
                  </a:lnTo>
                  <a:cubicBezTo>
                    <a:pt x="53709" y="78342"/>
                    <a:pt x="55681" y="71142"/>
                    <a:pt x="57324" y="63614"/>
                  </a:cubicBezTo>
                  <a:cubicBezTo>
                    <a:pt x="58638" y="58051"/>
                    <a:pt x="61267" y="48559"/>
                    <a:pt x="61595" y="47250"/>
                  </a:cubicBezTo>
                  <a:cubicBezTo>
                    <a:pt x="66524" y="37104"/>
                    <a:pt x="83940" y="7321"/>
                    <a:pt x="115156" y="7321"/>
                  </a:cubicBezTo>
                  <a:cubicBezTo>
                    <a:pt x="129943" y="7321"/>
                    <a:pt x="132900" y="19431"/>
                    <a:pt x="132900" y="30231"/>
                  </a:cubicBezTo>
                  <a:cubicBezTo>
                    <a:pt x="132900" y="38413"/>
                    <a:pt x="130600" y="47577"/>
                    <a:pt x="127971" y="57396"/>
                  </a:cubicBezTo>
                  <a:lnTo>
                    <a:pt x="118770" y="95361"/>
                  </a:lnTo>
                  <a:lnTo>
                    <a:pt x="112199" y="120235"/>
                  </a:lnTo>
                  <a:cubicBezTo>
                    <a:pt x="110884" y="126781"/>
                    <a:pt x="107927" y="137909"/>
                    <a:pt x="107927" y="139545"/>
                  </a:cubicBezTo>
                  <a:cubicBezTo>
                    <a:pt x="107927" y="145436"/>
                    <a:pt x="112527" y="148382"/>
                    <a:pt x="117456" y="148382"/>
                  </a:cubicBezTo>
                  <a:cubicBezTo>
                    <a:pt x="127642" y="148382"/>
                    <a:pt x="129614" y="140200"/>
                    <a:pt x="132243" y="129727"/>
                  </a:cubicBezTo>
                  <a:cubicBezTo>
                    <a:pt x="136843" y="111399"/>
                    <a:pt x="149001" y="63614"/>
                    <a:pt x="151958" y="50850"/>
                  </a:cubicBezTo>
                  <a:cubicBezTo>
                    <a:pt x="152944" y="46596"/>
                    <a:pt x="170360" y="7321"/>
                    <a:pt x="206176" y="7321"/>
                  </a:cubicBezTo>
                  <a:cubicBezTo>
                    <a:pt x="220306" y="7321"/>
                    <a:pt x="223920" y="18449"/>
                    <a:pt x="223920" y="30231"/>
                  </a:cubicBezTo>
                  <a:cubicBezTo>
                    <a:pt x="223920" y="48887"/>
                    <a:pt x="210119" y="86197"/>
                    <a:pt x="203547" y="103544"/>
                  </a:cubicBezTo>
                  <a:cubicBezTo>
                    <a:pt x="200590" y="111399"/>
                    <a:pt x="199276" y="114999"/>
                    <a:pt x="199276" y="121544"/>
                  </a:cubicBezTo>
                  <a:cubicBezTo>
                    <a:pt x="199276" y="136927"/>
                    <a:pt x="210776" y="148382"/>
                    <a:pt x="226220" y="148382"/>
                  </a:cubicBezTo>
                  <a:cubicBezTo>
                    <a:pt x="257108" y="148382"/>
                    <a:pt x="269266" y="100598"/>
                    <a:pt x="269266" y="97980"/>
                  </a:cubicBezTo>
                  <a:cubicBezTo>
                    <a:pt x="269266" y="94707"/>
                    <a:pt x="266309" y="94707"/>
                    <a:pt x="265323" y="94707"/>
                  </a:cubicBezTo>
                  <a:cubicBezTo>
                    <a:pt x="262037" y="94707"/>
                    <a:pt x="262037" y="95689"/>
                    <a:pt x="260394" y="100598"/>
                  </a:cubicBezTo>
                  <a:cubicBezTo>
                    <a:pt x="255465" y="117944"/>
                    <a:pt x="244950" y="141182"/>
                    <a:pt x="226877" y="141182"/>
                  </a:cubicBezTo>
                  <a:cubicBezTo>
                    <a:pt x="221291" y="141182"/>
                    <a:pt x="218991" y="137909"/>
                    <a:pt x="218991" y="130381"/>
                  </a:cubicBezTo>
                  <a:cubicBezTo>
                    <a:pt x="218991" y="122199"/>
                    <a:pt x="221949" y="114344"/>
                    <a:pt x="224906" y="107144"/>
                  </a:cubicBezTo>
                  <a:cubicBezTo>
                    <a:pt x="231149" y="90125"/>
                    <a:pt x="244950" y="53796"/>
                    <a:pt x="244950" y="35140"/>
                  </a:cubicBezTo>
                  <a:cubicBezTo>
                    <a:pt x="244950" y="13867"/>
                    <a:pt x="231806" y="121"/>
                    <a:pt x="207162" y="121"/>
                  </a:cubicBezTo>
                  <a:cubicBezTo>
                    <a:pt x="182517" y="121"/>
                    <a:pt x="165759" y="14521"/>
                    <a:pt x="153601" y="31868"/>
                  </a:cubicBezTo>
                  <a:cubicBezTo>
                    <a:pt x="153273" y="27613"/>
                    <a:pt x="152287" y="16485"/>
                    <a:pt x="143086" y="8630"/>
                  </a:cubicBezTo>
                  <a:cubicBezTo>
                    <a:pt x="134872" y="1757"/>
                    <a:pt x="124357" y="121"/>
                    <a:pt x="116142" y="121"/>
                  </a:cubicBezTo>
                  <a:cubicBezTo>
                    <a:pt x="86568" y="121"/>
                    <a:pt x="70467" y="21067"/>
                    <a:pt x="64881" y="28595"/>
                  </a:cubicBezTo>
                  <a:cubicBezTo>
                    <a:pt x="63238" y="9939"/>
                    <a:pt x="49437" y="121"/>
                    <a:pt x="34651" y="121"/>
                  </a:cubicBezTo>
                  <a:cubicBezTo>
                    <a:pt x="19536" y="121"/>
                    <a:pt x="13292" y="12885"/>
                    <a:pt x="10335" y="18776"/>
                  </a:cubicBezTo>
                  <a:cubicBezTo>
                    <a:pt x="4420" y="30231"/>
                    <a:pt x="149" y="49541"/>
                    <a:pt x="149" y="50523"/>
                  </a:cubicBezTo>
                  <a:cubicBezTo>
                    <a:pt x="149" y="53796"/>
                    <a:pt x="3434" y="53796"/>
                    <a:pt x="4092" y="53796"/>
                  </a:cubicBezTo>
                  <a:cubicBezTo>
                    <a:pt x="7378" y="53796"/>
                    <a:pt x="7706" y="53469"/>
                    <a:pt x="9678" y="46268"/>
                  </a:cubicBezTo>
                  <a:cubicBezTo>
                    <a:pt x="15264" y="23031"/>
                    <a:pt x="21836" y="7321"/>
                    <a:pt x="33665" y="7321"/>
                  </a:cubicBezTo>
                  <a:cubicBezTo>
                    <a:pt x="38922" y="7321"/>
                    <a:pt x="43851" y="9939"/>
                    <a:pt x="43851" y="22376"/>
                  </a:cubicBezTo>
                  <a:cubicBezTo>
                    <a:pt x="43851" y="29249"/>
                    <a:pt x="42866" y="32849"/>
                    <a:pt x="38594" y="49868"/>
                  </a:cubicBezTo>
                  <a:lnTo>
                    <a:pt x="19536" y="125472"/>
                  </a:lnTo>
                  <a:close/>
                </a:path>
              </a:pathLst>
            </a:custGeom>
            <a:solidFill>
              <a:srgbClr val="000000"/>
            </a:solidFill>
            <a:ln w="32948" cap="flat">
              <a:noFill/>
              <a:prstDash val="solid"/>
              <a:miter/>
            </a:ln>
          </p:spPr>
          <p:txBody>
            <a:bodyPr rtlCol="0" anchor="ctr"/>
            <a:lstStyle/>
            <a:p>
              <a:endParaRPr lang="en-IN"/>
            </a:p>
          </p:txBody>
        </p:sp>
        <p:sp>
          <p:nvSpPr>
            <p:cNvPr id="164" name="Freeform: Shape 163">
              <a:extLst>
                <a:ext uri="{FF2B5EF4-FFF2-40B4-BE49-F238E27FC236}">
                  <a16:creationId xmlns:a16="http://schemas.microsoft.com/office/drawing/2014/main" id="{6B744C9B-55F0-DB34-7CB4-0ED47AA99B60}"/>
                </a:ext>
              </a:extLst>
            </p:cNvPr>
            <p:cNvSpPr/>
            <p:nvPr>
              <p:custDataLst>
                <p:tags r:id="rId77"/>
              </p:custDataLst>
            </p:nvPr>
          </p:nvSpPr>
          <p:spPr>
            <a:xfrm>
              <a:off x="7739944" y="6307300"/>
              <a:ext cx="140539" cy="103324"/>
            </a:xfrm>
            <a:custGeom>
              <a:avLst/>
              <a:gdLst>
                <a:gd name="connsiteX0" fmla="*/ 17408 w 140539"/>
                <a:gd name="connsiteY0" fmla="*/ 86718 h 103324"/>
                <a:gd name="connsiteX1" fmla="*/ 15108 w 140539"/>
                <a:gd name="connsiteY1" fmla="*/ 96111 h 103324"/>
                <a:gd name="connsiteX2" fmla="*/ 22929 w 140539"/>
                <a:gd name="connsiteY2" fmla="*/ 103443 h 103324"/>
                <a:gd name="connsiteX3" fmla="*/ 31899 w 140539"/>
                <a:gd name="connsiteY3" fmla="*/ 98402 h 103324"/>
                <a:gd name="connsiteX4" fmla="*/ 36040 w 140539"/>
                <a:gd name="connsiteY4" fmla="*/ 84198 h 103324"/>
                <a:gd name="connsiteX5" fmla="*/ 41100 w 140539"/>
                <a:gd name="connsiteY5" fmla="*/ 63579 h 103324"/>
                <a:gd name="connsiteX6" fmla="*/ 45010 w 140539"/>
                <a:gd name="connsiteY6" fmla="*/ 48229 h 103324"/>
                <a:gd name="connsiteX7" fmla="*/ 54671 w 140539"/>
                <a:gd name="connsiteY7" fmla="*/ 27610 h 103324"/>
                <a:gd name="connsiteX8" fmla="*/ 89173 w 140539"/>
                <a:gd name="connsiteY8" fmla="*/ 6533 h 103324"/>
                <a:gd name="connsiteX9" fmla="*/ 102744 w 140539"/>
                <a:gd name="connsiteY9" fmla="*/ 22570 h 103324"/>
                <a:gd name="connsiteX10" fmla="*/ 89173 w 140539"/>
                <a:gd name="connsiteY10" fmla="*/ 71368 h 103324"/>
                <a:gd name="connsiteX11" fmla="*/ 85723 w 140539"/>
                <a:gd name="connsiteY11" fmla="*/ 83740 h 103324"/>
                <a:gd name="connsiteX12" fmla="*/ 107574 w 140539"/>
                <a:gd name="connsiteY12" fmla="*/ 103443 h 103324"/>
                <a:gd name="connsiteX13" fmla="*/ 140696 w 140539"/>
                <a:gd name="connsiteY13" fmla="*/ 68390 h 103324"/>
                <a:gd name="connsiteX14" fmla="*/ 137016 w 140539"/>
                <a:gd name="connsiteY14" fmla="*/ 65412 h 103324"/>
                <a:gd name="connsiteX15" fmla="*/ 132646 w 140539"/>
                <a:gd name="connsiteY15" fmla="*/ 69306 h 103324"/>
                <a:gd name="connsiteX16" fmla="*/ 108264 w 140539"/>
                <a:gd name="connsiteY16" fmla="*/ 97028 h 103324"/>
                <a:gd name="connsiteX17" fmla="*/ 102514 w 140539"/>
                <a:gd name="connsiteY17" fmla="*/ 89009 h 103324"/>
                <a:gd name="connsiteX18" fmla="*/ 107804 w 140539"/>
                <a:gd name="connsiteY18" fmla="*/ 70452 h 103324"/>
                <a:gd name="connsiteX19" fmla="*/ 119995 w 140539"/>
                <a:gd name="connsiteY19" fmla="*/ 26235 h 103324"/>
                <a:gd name="connsiteX20" fmla="*/ 90093 w 140539"/>
                <a:gd name="connsiteY20" fmla="*/ 118 h 103324"/>
                <a:gd name="connsiteX21" fmla="*/ 51221 w 140539"/>
                <a:gd name="connsiteY21" fmla="*/ 20966 h 103324"/>
                <a:gd name="connsiteX22" fmla="*/ 26609 w 140539"/>
                <a:gd name="connsiteY22" fmla="*/ 118 h 103324"/>
                <a:gd name="connsiteX23" fmla="*/ 8438 w 140539"/>
                <a:gd name="connsiteY23" fmla="*/ 12489 h 103324"/>
                <a:gd name="connsiteX24" fmla="*/ 157 w 140539"/>
                <a:gd name="connsiteY24" fmla="*/ 35170 h 103324"/>
                <a:gd name="connsiteX25" fmla="*/ 4068 w 140539"/>
                <a:gd name="connsiteY25" fmla="*/ 38149 h 103324"/>
                <a:gd name="connsiteX26" fmla="*/ 9128 w 140539"/>
                <a:gd name="connsiteY26" fmla="*/ 31276 h 103324"/>
                <a:gd name="connsiteX27" fmla="*/ 25919 w 140539"/>
                <a:gd name="connsiteY27" fmla="*/ 6533 h 103324"/>
                <a:gd name="connsiteX28" fmla="*/ 33509 w 140539"/>
                <a:gd name="connsiteY28" fmla="*/ 17759 h 103324"/>
                <a:gd name="connsiteX29" fmla="*/ 29829 w 140539"/>
                <a:gd name="connsiteY29" fmla="*/ 36774 h 103324"/>
                <a:gd name="connsiteX30" fmla="*/ 24769 w 140539"/>
                <a:gd name="connsiteY30" fmla="*/ 57393 h 103324"/>
                <a:gd name="connsiteX31" fmla="*/ 17408 w 140539"/>
                <a:gd name="connsiteY31" fmla="*/ 86718 h 10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0539" h="103324">
                  <a:moveTo>
                    <a:pt x="17408" y="86718"/>
                  </a:moveTo>
                  <a:cubicBezTo>
                    <a:pt x="16488" y="89696"/>
                    <a:pt x="15108" y="95424"/>
                    <a:pt x="15108" y="96111"/>
                  </a:cubicBezTo>
                  <a:cubicBezTo>
                    <a:pt x="15108" y="101152"/>
                    <a:pt x="19249" y="103443"/>
                    <a:pt x="22929" y="103443"/>
                  </a:cubicBezTo>
                  <a:cubicBezTo>
                    <a:pt x="27069" y="103443"/>
                    <a:pt x="30749" y="100464"/>
                    <a:pt x="31899" y="98402"/>
                  </a:cubicBezTo>
                  <a:cubicBezTo>
                    <a:pt x="33049" y="96340"/>
                    <a:pt x="34890" y="89009"/>
                    <a:pt x="36040" y="84198"/>
                  </a:cubicBezTo>
                  <a:cubicBezTo>
                    <a:pt x="37190" y="79845"/>
                    <a:pt x="39720" y="69306"/>
                    <a:pt x="41100" y="63579"/>
                  </a:cubicBezTo>
                  <a:cubicBezTo>
                    <a:pt x="42480" y="58539"/>
                    <a:pt x="43860" y="53498"/>
                    <a:pt x="45010" y="48229"/>
                  </a:cubicBezTo>
                  <a:cubicBezTo>
                    <a:pt x="47540" y="38836"/>
                    <a:pt x="48000" y="37003"/>
                    <a:pt x="54671" y="27610"/>
                  </a:cubicBezTo>
                  <a:cubicBezTo>
                    <a:pt x="61111" y="18446"/>
                    <a:pt x="71922" y="6533"/>
                    <a:pt x="89173" y="6533"/>
                  </a:cubicBezTo>
                  <a:cubicBezTo>
                    <a:pt x="102514" y="6533"/>
                    <a:pt x="102744" y="18217"/>
                    <a:pt x="102744" y="22570"/>
                  </a:cubicBezTo>
                  <a:cubicBezTo>
                    <a:pt x="102744" y="36316"/>
                    <a:pt x="92853" y="61746"/>
                    <a:pt x="89173" y="71368"/>
                  </a:cubicBezTo>
                  <a:cubicBezTo>
                    <a:pt x="86643" y="77783"/>
                    <a:pt x="85723" y="79845"/>
                    <a:pt x="85723" y="83740"/>
                  </a:cubicBezTo>
                  <a:cubicBezTo>
                    <a:pt x="85723" y="95882"/>
                    <a:pt x="95843" y="103443"/>
                    <a:pt x="107574" y="103443"/>
                  </a:cubicBezTo>
                  <a:cubicBezTo>
                    <a:pt x="130576" y="103443"/>
                    <a:pt x="140696" y="71827"/>
                    <a:pt x="140696" y="68390"/>
                  </a:cubicBezTo>
                  <a:cubicBezTo>
                    <a:pt x="140696" y="65412"/>
                    <a:pt x="137706" y="65412"/>
                    <a:pt x="137016" y="65412"/>
                  </a:cubicBezTo>
                  <a:cubicBezTo>
                    <a:pt x="133796" y="65412"/>
                    <a:pt x="133566" y="66786"/>
                    <a:pt x="132646" y="69306"/>
                  </a:cubicBezTo>
                  <a:cubicBezTo>
                    <a:pt x="127356" y="87635"/>
                    <a:pt x="117465" y="97028"/>
                    <a:pt x="108264" y="97028"/>
                  </a:cubicBezTo>
                  <a:cubicBezTo>
                    <a:pt x="103434" y="97028"/>
                    <a:pt x="102514" y="93820"/>
                    <a:pt x="102514" y="89009"/>
                  </a:cubicBezTo>
                  <a:cubicBezTo>
                    <a:pt x="102514" y="83740"/>
                    <a:pt x="103664" y="80762"/>
                    <a:pt x="107804" y="70452"/>
                  </a:cubicBezTo>
                  <a:cubicBezTo>
                    <a:pt x="110564" y="63350"/>
                    <a:pt x="119995" y="39065"/>
                    <a:pt x="119995" y="26235"/>
                  </a:cubicBezTo>
                  <a:cubicBezTo>
                    <a:pt x="119995" y="4012"/>
                    <a:pt x="102284" y="118"/>
                    <a:pt x="90093" y="118"/>
                  </a:cubicBezTo>
                  <a:cubicBezTo>
                    <a:pt x="71002" y="118"/>
                    <a:pt x="58121" y="11802"/>
                    <a:pt x="51221" y="20966"/>
                  </a:cubicBezTo>
                  <a:cubicBezTo>
                    <a:pt x="49610" y="5158"/>
                    <a:pt x="36040" y="118"/>
                    <a:pt x="26609" y="118"/>
                  </a:cubicBezTo>
                  <a:cubicBezTo>
                    <a:pt x="16718" y="118"/>
                    <a:pt x="11428" y="7220"/>
                    <a:pt x="8438" y="12489"/>
                  </a:cubicBezTo>
                  <a:cubicBezTo>
                    <a:pt x="3378" y="20966"/>
                    <a:pt x="157" y="34025"/>
                    <a:pt x="157" y="35170"/>
                  </a:cubicBezTo>
                  <a:cubicBezTo>
                    <a:pt x="157" y="38149"/>
                    <a:pt x="3378" y="38149"/>
                    <a:pt x="4068" y="38149"/>
                  </a:cubicBezTo>
                  <a:cubicBezTo>
                    <a:pt x="7288" y="38149"/>
                    <a:pt x="7518" y="37461"/>
                    <a:pt x="9128" y="31276"/>
                  </a:cubicBezTo>
                  <a:cubicBezTo>
                    <a:pt x="12578" y="17759"/>
                    <a:pt x="16948" y="6533"/>
                    <a:pt x="25919" y="6533"/>
                  </a:cubicBezTo>
                  <a:cubicBezTo>
                    <a:pt x="31899" y="6533"/>
                    <a:pt x="33509" y="11573"/>
                    <a:pt x="33509" y="17759"/>
                  </a:cubicBezTo>
                  <a:cubicBezTo>
                    <a:pt x="33509" y="22111"/>
                    <a:pt x="31439" y="30588"/>
                    <a:pt x="29829" y="36774"/>
                  </a:cubicBezTo>
                  <a:cubicBezTo>
                    <a:pt x="28219" y="42960"/>
                    <a:pt x="25919" y="52353"/>
                    <a:pt x="24769" y="57393"/>
                  </a:cubicBezTo>
                  <a:lnTo>
                    <a:pt x="17408" y="86718"/>
                  </a:lnTo>
                  <a:close/>
                </a:path>
              </a:pathLst>
            </a:custGeom>
            <a:solidFill>
              <a:srgbClr val="000000"/>
            </a:solidFill>
            <a:ln w="32948" cap="flat">
              <a:noFill/>
              <a:prstDash val="solid"/>
              <a:miter/>
            </a:ln>
          </p:spPr>
          <p:txBody>
            <a:bodyPr rtlCol="0" anchor="ctr"/>
            <a:lstStyle/>
            <a:p>
              <a:endParaRPr lang="en-IN"/>
            </a:p>
          </p:txBody>
        </p:sp>
        <p:sp>
          <p:nvSpPr>
            <p:cNvPr id="165" name="Freeform: Shape 164">
              <a:extLst>
                <a:ext uri="{FF2B5EF4-FFF2-40B4-BE49-F238E27FC236}">
                  <a16:creationId xmlns:a16="http://schemas.microsoft.com/office/drawing/2014/main" id="{87E71322-E611-C97A-CFFB-48FBB5ED07B1}"/>
                </a:ext>
              </a:extLst>
            </p:cNvPr>
            <p:cNvSpPr/>
            <p:nvPr>
              <p:custDataLst>
                <p:tags r:id="rId78"/>
              </p:custDataLst>
            </p:nvPr>
          </p:nvSpPr>
          <p:spPr>
            <a:xfrm>
              <a:off x="7916409" y="6345331"/>
              <a:ext cx="155489" cy="11225"/>
            </a:xfrm>
            <a:custGeom>
              <a:avLst/>
              <a:gdLst>
                <a:gd name="connsiteX0" fmla="*/ 146452 w 155489"/>
                <a:gd name="connsiteY0" fmla="*/ 11344 h 11225"/>
                <a:gd name="connsiteX1" fmla="*/ 155652 w 155489"/>
                <a:gd name="connsiteY1" fmla="*/ 5845 h 11225"/>
                <a:gd name="connsiteX2" fmla="*/ 146452 w 155489"/>
                <a:gd name="connsiteY2" fmla="*/ 118 h 11225"/>
                <a:gd name="connsiteX3" fmla="*/ 9363 w 155489"/>
                <a:gd name="connsiteY3" fmla="*/ 118 h 11225"/>
                <a:gd name="connsiteX4" fmla="*/ 162 w 155489"/>
                <a:gd name="connsiteY4" fmla="*/ 5616 h 11225"/>
                <a:gd name="connsiteX5" fmla="*/ 9363 w 155489"/>
                <a:gd name="connsiteY5" fmla="*/ 11344 h 11225"/>
                <a:gd name="connsiteX6" fmla="*/ 146452 w 155489"/>
                <a:gd name="connsiteY6" fmla="*/ 11344 h 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489" h="11225">
                  <a:moveTo>
                    <a:pt x="146452" y="11344"/>
                  </a:moveTo>
                  <a:cubicBezTo>
                    <a:pt x="150132" y="11344"/>
                    <a:pt x="155652" y="11344"/>
                    <a:pt x="155652" y="5845"/>
                  </a:cubicBezTo>
                  <a:cubicBezTo>
                    <a:pt x="155652" y="118"/>
                    <a:pt x="150362" y="118"/>
                    <a:pt x="146452" y="118"/>
                  </a:cubicBezTo>
                  <a:lnTo>
                    <a:pt x="9363" y="118"/>
                  </a:lnTo>
                  <a:cubicBezTo>
                    <a:pt x="5683" y="118"/>
                    <a:pt x="162" y="118"/>
                    <a:pt x="162" y="5616"/>
                  </a:cubicBezTo>
                  <a:cubicBezTo>
                    <a:pt x="162" y="11344"/>
                    <a:pt x="5453" y="11344"/>
                    <a:pt x="9363" y="11344"/>
                  </a:cubicBezTo>
                  <a:lnTo>
                    <a:pt x="146452" y="11344"/>
                  </a:lnTo>
                  <a:close/>
                </a:path>
              </a:pathLst>
            </a:custGeom>
            <a:solidFill>
              <a:srgbClr val="000000"/>
            </a:solidFill>
            <a:ln w="32948" cap="flat">
              <a:noFill/>
              <a:prstDash val="solid"/>
              <a:miter/>
            </a:ln>
          </p:spPr>
          <p:txBody>
            <a:bodyPr rtlCol="0" anchor="ctr"/>
            <a:lstStyle/>
            <a:p>
              <a:endParaRPr lang="en-IN"/>
            </a:p>
          </p:txBody>
        </p:sp>
        <p:sp>
          <p:nvSpPr>
            <p:cNvPr id="166" name="Freeform: Shape 165">
              <a:extLst>
                <a:ext uri="{FF2B5EF4-FFF2-40B4-BE49-F238E27FC236}">
                  <a16:creationId xmlns:a16="http://schemas.microsoft.com/office/drawing/2014/main" id="{564AE3B4-A1EF-1143-0124-4B4692D6DA4D}"/>
                </a:ext>
              </a:extLst>
            </p:cNvPr>
            <p:cNvSpPr/>
            <p:nvPr>
              <p:custDataLst>
                <p:tags r:id="rId79"/>
              </p:custDataLst>
            </p:nvPr>
          </p:nvSpPr>
          <p:spPr>
            <a:xfrm>
              <a:off x="8107749" y="6307300"/>
              <a:ext cx="211153" cy="103324"/>
            </a:xfrm>
            <a:custGeom>
              <a:avLst/>
              <a:gdLst>
                <a:gd name="connsiteX0" fmla="*/ 89184 w 211153"/>
                <a:gd name="connsiteY0" fmla="*/ 82594 h 103324"/>
                <a:gd name="connsiteX1" fmla="*/ 85964 w 211153"/>
                <a:gd name="connsiteY1" fmla="*/ 96111 h 103324"/>
                <a:gd name="connsiteX2" fmla="*/ 93784 w 211153"/>
                <a:gd name="connsiteY2" fmla="*/ 103443 h 103324"/>
                <a:gd name="connsiteX3" fmla="*/ 102755 w 211153"/>
                <a:gd name="connsiteY3" fmla="*/ 98402 h 103324"/>
                <a:gd name="connsiteX4" fmla="*/ 106895 w 211153"/>
                <a:gd name="connsiteY4" fmla="*/ 84198 h 103324"/>
                <a:gd name="connsiteX5" fmla="*/ 111956 w 211153"/>
                <a:gd name="connsiteY5" fmla="*/ 63579 h 103324"/>
                <a:gd name="connsiteX6" fmla="*/ 115866 w 211153"/>
                <a:gd name="connsiteY6" fmla="*/ 48229 h 103324"/>
                <a:gd name="connsiteX7" fmla="*/ 122996 w 211153"/>
                <a:gd name="connsiteY7" fmla="*/ 30817 h 103324"/>
                <a:gd name="connsiteX8" fmla="*/ 159799 w 211153"/>
                <a:gd name="connsiteY8" fmla="*/ 6533 h 103324"/>
                <a:gd name="connsiteX9" fmla="*/ 173370 w 211153"/>
                <a:gd name="connsiteY9" fmla="*/ 22570 h 103324"/>
                <a:gd name="connsiteX10" fmla="*/ 159799 w 211153"/>
                <a:gd name="connsiteY10" fmla="*/ 71368 h 103324"/>
                <a:gd name="connsiteX11" fmla="*/ 156349 w 211153"/>
                <a:gd name="connsiteY11" fmla="*/ 83740 h 103324"/>
                <a:gd name="connsiteX12" fmla="*/ 178200 w 211153"/>
                <a:gd name="connsiteY12" fmla="*/ 103443 h 103324"/>
                <a:gd name="connsiteX13" fmla="*/ 211322 w 211153"/>
                <a:gd name="connsiteY13" fmla="*/ 68390 h 103324"/>
                <a:gd name="connsiteX14" fmla="*/ 207642 w 211153"/>
                <a:gd name="connsiteY14" fmla="*/ 65412 h 103324"/>
                <a:gd name="connsiteX15" fmla="*/ 203272 w 211153"/>
                <a:gd name="connsiteY15" fmla="*/ 69306 h 103324"/>
                <a:gd name="connsiteX16" fmla="*/ 178890 w 211153"/>
                <a:gd name="connsiteY16" fmla="*/ 97028 h 103324"/>
                <a:gd name="connsiteX17" fmla="*/ 173140 w 211153"/>
                <a:gd name="connsiteY17" fmla="*/ 89009 h 103324"/>
                <a:gd name="connsiteX18" fmla="*/ 178430 w 211153"/>
                <a:gd name="connsiteY18" fmla="*/ 70452 h 103324"/>
                <a:gd name="connsiteX19" fmla="*/ 190621 w 211153"/>
                <a:gd name="connsiteY19" fmla="*/ 26235 h 103324"/>
                <a:gd name="connsiteX20" fmla="*/ 182110 w 211153"/>
                <a:gd name="connsiteY20" fmla="*/ 6304 h 103324"/>
                <a:gd name="connsiteX21" fmla="*/ 160719 w 211153"/>
                <a:gd name="connsiteY21" fmla="*/ 118 h 103324"/>
                <a:gd name="connsiteX22" fmla="*/ 120006 w 211153"/>
                <a:gd name="connsiteY22" fmla="*/ 23257 h 103324"/>
                <a:gd name="connsiteX23" fmla="*/ 90104 w 211153"/>
                <a:gd name="connsiteY23" fmla="*/ 118 h 103324"/>
                <a:gd name="connsiteX24" fmla="*/ 51232 w 211153"/>
                <a:gd name="connsiteY24" fmla="*/ 20966 h 103324"/>
                <a:gd name="connsiteX25" fmla="*/ 26620 w 211153"/>
                <a:gd name="connsiteY25" fmla="*/ 118 h 103324"/>
                <a:gd name="connsiteX26" fmla="*/ 8449 w 211153"/>
                <a:gd name="connsiteY26" fmla="*/ 12489 h 103324"/>
                <a:gd name="connsiteX27" fmla="*/ 168 w 211153"/>
                <a:gd name="connsiteY27" fmla="*/ 35170 h 103324"/>
                <a:gd name="connsiteX28" fmla="*/ 4079 w 211153"/>
                <a:gd name="connsiteY28" fmla="*/ 38149 h 103324"/>
                <a:gd name="connsiteX29" fmla="*/ 9139 w 211153"/>
                <a:gd name="connsiteY29" fmla="*/ 31276 h 103324"/>
                <a:gd name="connsiteX30" fmla="*/ 25930 w 211153"/>
                <a:gd name="connsiteY30" fmla="*/ 6533 h 103324"/>
                <a:gd name="connsiteX31" fmla="*/ 33521 w 211153"/>
                <a:gd name="connsiteY31" fmla="*/ 17759 h 103324"/>
                <a:gd name="connsiteX32" fmla="*/ 29840 w 211153"/>
                <a:gd name="connsiteY32" fmla="*/ 36774 h 103324"/>
                <a:gd name="connsiteX33" fmla="*/ 24780 w 211153"/>
                <a:gd name="connsiteY33" fmla="*/ 57393 h 103324"/>
                <a:gd name="connsiteX34" fmla="*/ 17420 w 211153"/>
                <a:gd name="connsiteY34" fmla="*/ 86718 h 103324"/>
                <a:gd name="connsiteX35" fmla="*/ 15119 w 211153"/>
                <a:gd name="connsiteY35" fmla="*/ 96111 h 103324"/>
                <a:gd name="connsiteX36" fmla="*/ 22940 w 211153"/>
                <a:gd name="connsiteY36" fmla="*/ 103443 h 103324"/>
                <a:gd name="connsiteX37" fmla="*/ 31911 w 211153"/>
                <a:gd name="connsiteY37" fmla="*/ 98402 h 103324"/>
                <a:gd name="connsiteX38" fmla="*/ 36051 w 211153"/>
                <a:gd name="connsiteY38" fmla="*/ 84198 h 103324"/>
                <a:gd name="connsiteX39" fmla="*/ 41111 w 211153"/>
                <a:gd name="connsiteY39" fmla="*/ 63579 h 103324"/>
                <a:gd name="connsiteX40" fmla="*/ 45021 w 211153"/>
                <a:gd name="connsiteY40" fmla="*/ 48229 h 103324"/>
                <a:gd name="connsiteX41" fmla="*/ 54682 w 211153"/>
                <a:gd name="connsiteY41" fmla="*/ 27610 h 103324"/>
                <a:gd name="connsiteX42" fmla="*/ 89184 w 211153"/>
                <a:gd name="connsiteY42" fmla="*/ 6533 h 103324"/>
                <a:gd name="connsiteX43" fmla="*/ 102755 w 211153"/>
                <a:gd name="connsiteY43" fmla="*/ 22570 h 103324"/>
                <a:gd name="connsiteX44" fmla="*/ 98845 w 211153"/>
                <a:gd name="connsiteY44" fmla="*/ 44105 h 103324"/>
                <a:gd name="connsiteX45" fmla="*/ 89184 w 211153"/>
                <a:gd name="connsiteY45" fmla="*/ 82594 h 10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11153" h="103324">
                  <a:moveTo>
                    <a:pt x="89184" y="82594"/>
                  </a:moveTo>
                  <a:cubicBezTo>
                    <a:pt x="88034" y="87176"/>
                    <a:pt x="85964" y="94966"/>
                    <a:pt x="85964" y="96111"/>
                  </a:cubicBezTo>
                  <a:cubicBezTo>
                    <a:pt x="85964" y="101152"/>
                    <a:pt x="90104" y="103443"/>
                    <a:pt x="93784" y="103443"/>
                  </a:cubicBezTo>
                  <a:cubicBezTo>
                    <a:pt x="97925" y="103443"/>
                    <a:pt x="101605" y="100464"/>
                    <a:pt x="102755" y="98402"/>
                  </a:cubicBezTo>
                  <a:cubicBezTo>
                    <a:pt x="103905" y="96340"/>
                    <a:pt x="105745" y="89009"/>
                    <a:pt x="106895" y="84198"/>
                  </a:cubicBezTo>
                  <a:cubicBezTo>
                    <a:pt x="108045" y="79845"/>
                    <a:pt x="110576" y="69306"/>
                    <a:pt x="111956" y="63579"/>
                  </a:cubicBezTo>
                  <a:cubicBezTo>
                    <a:pt x="113336" y="58539"/>
                    <a:pt x="114716" y="53498"/>
                    <a:pt x="115866" y="48229"/>
                  </a:cubicBezTo>
                  <a:cubicBezTo>
                    <a:pt x="118396" y="38378"/>
                    <a:pt x="118396" y="37920"/>
                    <a:pt x="122996" y="30817"/>
                  </a:cubicBezTo>
                  <a:cubicBezTo>
                    <a:pt x="130357" y="19591"/>
                    <a:pt x="141858" y="6533"/>
                    <a:pt x="159799" y="6533"/>
                  </a:cubicBezTo>
                  <a:cubicBezTo>
                    <a:pt x="172680" y="6533"/>
                    <a:pt x="173370" y="17071"/>
                    <a:pt x="173370" y="22570"/>
                  </a:cubicBezTo>
                  <a:cubicBezTo>
                    <a:pt x="173370" y="36316"/>
                    <a:pt x="163479" y="61746"/>
                    <a:pt x="159799" y="71368"/>
                  </a:cubicBezTo>
                  <a:cubicBezTo>
                    <a:pt x="157269" y="77783"/>
                    <a:pt x="156349" y="79845"/>
                    <a:pt x="156349" y="83740"/>
                  </a:cubicBezTo>
                  <a:cubicBezTo>
                    <a:pt x="156349" y="95882"/>
                    <a:pt x="166469" y="103443"/>
                    <a:pt x="178200" y="103443"/>
                  </a:cubicBezTo>
                  <a:cubicBezTo>
                    <a:pt x="201201" y="103443"/>
                    <a:pt x="211322" y="71827"/>
                    <a:pt x="211322" y="68390"/>
                  </a:cubicBezTo>
                  <a:cubicBezTo>
                    <a:pt x="211322" y="65412"/>
                    <a:pt x="208332" y="65412"/>
                    <a:pt x="207642" y="65412"/>
                  </a:cubicBezTo>
                  <a:cubicBezTo>
                    <a:pt x="204422" y="65412"/>
                    <a:pt x="204192" y="66786"/>
                    <a:pt x="203272" y="69306"/>
                  </a:cubicBezTo>
                  <a:cubicBezTo>
                    <a:pt x="197981" y="87635"/>
                    <a:pt x="188091" y="97028"/>
                    <a:pt x="178890" y="97028"/>
                  </a:cubicBezTo>
                  <a:cubicBezTo>
                    <a:pt x="174060" y="97028"/>
                    <a:pt x="173140" y="93820"/>
                    <a:pt x="173140" y="89009"/>
                  </a:cubicBezTo>
                  <a:cubicBezTo>
                    <a:pt x="173140" y="83740"/>
                    <a:pt x="174290" y="80762"/>
                    <a:pt x="178430" y="70452"/>
                  </a:cubicBezTo>
                  <a:cubicBezTo>
                    <a:pt x="181190" y="63350"/>
                    <a:pt x="190621" y="39065"/>
                    <a:pt x="190621" y="26235"/>
                  </a:cubicBezTo>
                  <a:cubicBezTo>
                    <a:pt x="190621" y="22570"/>
                    <a:pt x="190621" y="12947"/>
                    <a:pt x="182110" y="6304"/>
                  </a:cubicBezTo>
                  <a:cubicBezTo>
                    <a:pt x="178200" y="3325"/>
                    <a:pt x="171530" y="118"/>
                    <a:pt x="160719" y="118"/>
                  </a:cubicBezTo>
                  <a:cubicBezTo>
                    <a:pt x="140017" y="118"/>
                    <a:pt x="127367" y="13635"/>
                    <a:pt x="120006" y="23257"/>
                  </a:cubicBezTo>
                  <a:cubicBezTo>
                    <a:pt x="118166" y="3783"/>
                    <a:pt x="101835" y="118"/>
                    <a:pt x="90104" y="118"/>
                  </a:cubicBezTo>
                  <a:cubicBezTo>
                    <a:pt x="71013" y="118"/>
                    <a:pt x="58132" y="11802"/>
                    <a:pt x="51232" y="20966"/>
                  </a:cubicBezTo>
                  <a:cubicBezTo>
                    <a:pt x="49622" y="5158"/>
                    <a:pt x="36051" y="118"/>
                    <a:pt x="26620" y="118"/>
                  </a:cubicBezTo>
                  <a:cubicBezTo>
                    <a:pt x="16730" y="118"/>
                    <a:pt x="11439" y="7220"/>
                    <a:pt x="8449" y="12489"/>
                  </a:cubicBezTo>
                  <a:cubicBezTo>
                    <a:pt x="3389" y="20966"/>
                    <a:pt x="168" y="34025"/>
                    <a:pt x="168" y="35170"/>
                  </a:cubicBezTo>
                  <a:cubicBezTo>
                    <a:pt x="168" y="38149"/>
                    <a:pt x="3389" y="38149"/>
                    <a:pt x="4079" y="38149"/>
                  </a:cubicBezTo>
                  <a:cubicBezTo>
                    <a:pt x="7299" y="38149"/>
                    <a:pt x="7529" y="37461"/>
                    <a:pt x="9139" y="31276"/>
                  </a:cubicBezTo>
                  <a:cubicBezTo>
                    <a:pt x="12589" y="17759"/>
                    <a:pt x="16960" y="6533"/>
                    <a:pt x="25930" y="6533"/>
                  </a:cubicBezTo>
                  <a:cubicBezTo>
                    <a:pt x="31911" y="6533"/>
                    <a:pt x="33521" y="11573"/>
                    <a:pt x="33521" y="17759"/>
                  </a:cubicBezTo>
                  <a:cubicBezTo>
                    <a:pt x="33521" y="22111"/>
                    <a:pt x="31450" y="30588"/>
                    <a:pt x="29840" y="36774"/>
                  </a:cubicBezTo>
                  <a:cubicBezTo>
                    <a:pt x="28230" y="42960"/>
                    <a:pt x="25930" y="52353"/>
                    <a:pt x="24780" y="57393"/>
                  </a:cubicBezTo>
                  <a:lnTo>
                    <a:pt x="17420" y="86718"/>
                  </a:lnTo>
                  <a:cubicBezTo>
                    <a:pt x="16500" y="89696"/>
                    <a:pt x="15119" y="95424"/>
                    <a:pt x="15119" y="96111"/>
                  </a:cubicBezTo>
                  <a:cubicBezTo>
                    <a:pt x="15119" y="101152"/>
                    <a:pt x="19260" y="103443"/>
                    <a:pt x="22940" y="103443"/>
                  </a:cubicBezTo>
                  <a:cubicBezTo>
                    <a:pt x="27080" y="103443"/>
                    <a:pt x="30760" y="100464"/>
                    <a:pt x="31911" y="98402"/>
                  </a:cubicBezTo>
                  <a:cubicBezTo>
                    <a:pt x="33061" y="96340"/>
                    <a:pt x="34901" y="89009"/>
                    <a:pt x="36051" y="84198"/>
                  </a:cubicBezTo>
                  <a:cubicBezTo>
                    <a:pt x="37201" y="79845"/>
                    <a:pt x="39731" y="69306"/>
                    <a:pt x="41111" y="63579"/>
                  </a:cubicBezTo>
                  <a:cubicBezTo>
                    <a:pt x="42491" y="58539"/>
                    <a:pt x="43871" y="53498"/>
                    <a:pt x="45021" y="48229"/>
                  </a:cubicBezTo>
                  <a:cubicBezTo>
                    <a:pt x="47552" y="38836"/>
                    <a:pt x="48012" y="37003"/>
                    <a:pt x="54682" y="27610"/>
                  </a:cubicBezTo>
                  <a:cubicBezTo>
                    <a:pt x="61122" y="18446"/>
                    <a:pt x="71933" y="6533"/>
                    <a:pt x="89184" y="6533"/>
                  </a:cubicBezTo>
                  <a:cubicBezTo>
                    <a:pt x="102525" y="6533"/>
                    <a:pt x="102755" y="18217"/>
                    <a:pt x="102755" y="22570"/>
                  </a:cubicBezTo>
                  <a:cubicBezTo>
                    <a:pt x="102755" y="28297"/>
                    <a:pt x="102065" y="31276"/>
                    <a:pt x="98845" y="44105"/>
                  </a:cubicBezTo>
                  <a:lnTo>
                    <a:pt x="89184" y="82594"/>
                  </a:lnTo>
                  <a:close/>
                </a:path>
              </a:pathLst>
            </a:custGeom>
            <a:solidFill>
              <a:srgbClr val="000000"/>
            </a:solidFill>
            <a:ln w="32948" cap="flat">
              <a:noFill/>
              <a:prstDash val="solid"/>
              <a:miter/>
            </a:ln>
          </p:spPr>
          <p:txBody>
            <a:bodyPr rtlCol="0" anchor="ctr"/>
            <a:lstStyle/>
            <a:p>
              <a:endParaRPr lang="en-IN"/>
            </a:p>
          </p:txBody>
        </p:sp>
        <p:sp>
          <p:nvSpPr>
            <p:cNvPr id="167" name="Freeform: Shape 166">
              <a:extLst>
                <a:ext uri="{FF2B5EF4-FFF2-40B4-BE49-F238E27FC236}">
                  <a16:creationId xmlns:a16="http://schemas.microsoft.com/office/drawing/2014/main" id="{61B3D9C3-2DC0-B303-78DF-71B849C3A689}"/>
                </a:ext>
              </a:extLst>
            </p:cNvPr>
            <p:cNvSpPr/>
            <p:nvPr>
              <p:custDataLst>
                <p:tags r:id="rId80"/>
              </p:custDataLst>
            </p:nvPr>
          </p:nvSpPr>
          <p:spPr>
            <a:xfrm>
              <a:off x="8356070" y="6358222"/>
              <a:ext cx="269117" cy="148261"/>
            </a:xfrm>
            <a:custGeom>
              <a:avLst/>
              <a:gdLst>
                <a:gd name="connsiteX0" fmla="*/ 19563 w 269117"/>
                <a:gd name="connsiteY0" fmla="*/ 125472 h 148261"/>
                <a:gd name="connsiteX1" fmla="*/ 16606 w 269117"/>
                <a:gd name="connsiteY1" fmla="*/ 139545 h 148261"/>
                <a:gd name="connsiteX2" fmla="*/ 26135 w 269117"/>
                <a:gd name="connsiteY2" fmla="*/ 148382 h 148261"/>
                <a:gd name="connsiteX3" fmla="*/ 38293 w 269117"/>
                <a:gd name="connsiteY3" fmla="*/ 139218 h 148261"/>
                <a:gd name="connsiteX4" fmla="*/ 44536 w 269117"/>
                <a:gd name="connsiteY4" fmla="*/ 114999 h 148261"/>
                <a:gd name="connsiteX5" fmla="*/ 51765 w 269117"/>
                <a:gd name="connsiteY5" fmla="*/ 85543 h 148261"/>
                <a:gd name="connsiteX6" fmla="*/ 57351 w 269117"/>
                <a:gd name="connsiteY6" fmla="*/ 63614 h 148261"/>
                <a:gd name="connsiteX7" fmla="*/ 61623 w 269117"/>
                <a:gd name="connsiteY7" fmla="*/ 47250 h 148261"/>
                <a:gd name="connsiteX8" fmla="*/ 115183 w 269117"/>
                <a:gd name="connsiteY8" fmla="*/ 7321 h 148261"/>
                <a:gd name="connsiteX9" fmla="*/ 132927 w 269117"/>
                <a:gd name="connsiteY9" fmla="*/ 30231 h 148261"/>
                <a:gd name="connsiteX10" fmla="*/ 127999 w 269117"/>
                <a:gd name="connsiteY10" fmla="*/ 57396 h 148261"/>
                <a:gd name="connsiteX11" fmla="*/ 118798 w 269117"/>
                <a:gd name="connsiteY11" fmla="*/ 95361 h 148261"/>
                <a:gd name="connsiteX12" fmla="*/ 112226 w 269117"/>
                <a:gd name="connsiteY12" fmla="*/ 120235 h 148261"/>
                <a:gd name="connsiteX13" fmla="*/ 107954 w 269117"/>
                <a:gd name="connsiteY13" fmla="*/ 139545 h 148261"/>
                <a:gd name="connsiteX14" fmla="*/ 117484 w 269117"/>
                <a:gd name="connsiteY14" fmla="*/ 148382 h 148261"/>
                <a:gd name="connsiteX15" fmla="*/ 132270 w 269117"/>
                <a:gd name="connsiteY15" fmla="*/ 129727 h 148261"/>
                <a:gd name="connsiteX16" fmla="*/ 151986 w 269117"/>
                <a:gd name="connsiteY16" fmla="*/ 50850 h 148261"/>
                <a:gd name="connsiteX17" fmla="*/ 206204 w 269117"/>
                <a:gd name="connsiteY17" fmla="*/ 7321 h 148261"/>
                <a:gd name="connsiteX18" fmla="*/ 223948 w 269117"/>
                <a:gd name="connsiteY18" fmla="*/ 30231 h 148261"/>
                <a:gd name="connsiteX19" fmla="*/ 203575 w 269117"/>
                <a:gd name="connsiteY19" fmla="*/ 103544 h 148261"/>
                <a:gd name="connsiteX20" fmla="*/ 199303 w 269117"/>
                <a:gd name="connsiteY20" fmla="*/ 121544 h 148261"/>
                <a:gd name="connsiteX21" fmla="*/ 226248 w 269117"/>
                <a:gd name="connsiteY21" fmla="*/ 148382 h 148261"/>
                <a:gd name="connsiteX22" fmla="*/ 269293 w 269117"/>
                <a:gd name="connsiteY22" fmla="*/ 97980 h 148261"/>
                <a:gd name="connsiteX23" fmla="*/ 265350 w 269117"/>
                <a:gd name="connsiteY23" fmla="*/ 94707 h 148261"/>
                <a:gd name="connsiteX24" fmla="*/ 260421 w 269117"/>
                <a:gd name="connsiteY24" fmla="*/ 100598 h 148261"/>
                <a:gd name="connsiteX25" fmla="*/ 226905 w 269117"/>
                <a:gd name="connsiteY25" fmla="*/ 141182 h 148261"/>
                <a:gd name="connsiteX26" fmla="*/ 219019 w 269117"/>
                <a:gd name="connsiteY26" fmla="*/ 130381 h 148261"/>
                <a:gd name="connsiteX27" fmla="*/ 224933 w 269117"/>
                <a:gd name="connsiteY27" fmla="*/ 107144 h 148261"/>
                <a:gd name="connsiteX28" fmla="*/ 244977 w 269117"/>
                <a:gd name="connsiteY28" fmla="*/ 35140 h 148261"/>
                <a:gd name="connsiteX29" fmla="*/ 207189 w 269117"/>
                <a:gd name="connsiteY29" fmla="*/ 121 h 148261"/>
                <a:gd name="connsiteX30" fmla="*/ 153629 w 269117"/>
                <a:gd name="connsiteY30" fmla="*/ 31868 h 148261"/>
                <a:gd name="connsiteX31" fmla="*/ 143114 w 269117"/>
                <a:gd name="connsiteY31" fmla="*/ 8630 h 148261"/>
                <a:gd name="connsiteX32" fmla="*/ 116169 w 269117"/>
                <a:gd name="connsiteY32" fmla="*/ 121 h 148261"/>
                <a:gd name="connsiteX33" fmla="*/ 64909 w 269117"/>
                <a:gd name="connsiteY33" fmla="*/ 28595 h 148261"/>
                <a:gd name="connsiteX34" fmla="*/ 34678 w 269117"/>
                <a:gd name="connsiteY34" fmla="*/ 121 h 148261"/>
                <a:gd name="connsiteX35" fmla="*/ 10362 w 269117"/>
                <a:gd name="connsiteY35" fmla="*/ 18776 h 148261"/>
                <a:gd name="connsiteX36" fmla="*/ 176 w 269117"/>
                <a:gd name="connsiteY36" fmla="*/ 50523 h 148261"/>
                <a:gd name="connsiteX37" fmla="*/ 4119 w 269117"/>
                <a:gd name="connsiteY37" fmla="*/ 53796 h 148261"/>
                <a:gd name="connsiteX38" fmla="*/ 9705 w 269117"/>
                <a:gd name="connsiteY38" fmla="*/ 46268 h 148261"/>
                <a:gd name="connsiteX39" fmla="*/ 33692 w 269117"/>
                <a:gd name="connsiteY39" fmla="*/ 7321 h 148261"/>
                <a:gd name="connsiteX40" fmla="*/ 43879 w 269117"/>
                <a:gd name="connsiteY40" fmla="*/ 22376 h 148261"/>
                <a:gd name="connsiteX41" fmla="*/ 38621 w 269117"/>
                <a:gd name="connsiteY41" fmla="*/ 49868 h 148261"/>
                <a:gd name="connsiteX42" fmla="*/ 19563 w 269117"/>
                <a:gd name="connsiteY42" fmla="*/ 125472 h 14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69117" h="148261">
                  <a:moveTo>
                    <a:pt x="19563" y="125472"/>
                  </a:moveTo>
                  <a:cubicBezTo>
                    <a:pt x="18577" y="130381"/>
                    <a:pt x="16606" y="137909"/>
                    <a:pt x="16606" y="139545"/>
                  </a:cubicBezTo>
                  <a:cubicBezTo>
                    <a:pt x="16606" y="145436"/>
                    <a:pt x="21206" y="148382"/>
                    <a:pt x="26135" y="148382"/>
                  </a:cubicBezTo>
                  <a:cubicBezTo>
                    <a:pt x="30078" y="148382"/>
                    <a:pt x="35993" y="145764"/>
                    <a:pt x="38293" y="139218"/>
                  </a:cubicBezTo>
                  <a:cubicBezTo>
                    <a:pt x="38621" y="138563"/>
                    <a:pt x="42564" y="123181"/>
                    <a:pt x="44536" y="114999"/>
                  </a:cubicBezTo>
                  <a:lnTo>
                    <a:pt x="51765" y="85543"/>
                  </a:lnTo>
                  <a:cubicBezTo>
                    <a:pt x="53737" y="78342"/>
                    <a:pt x="55708" y="71142"/>
                    <a:pt x="57351" y="63614"/>
                  </a:cubicBezTo>
                  <a:cubicBezTo>
                    <a:pt x="58666" y="58051"/>
                    <a:pt x="61294" y="48559"/>
                    <a:pt x="61623" y="47250"/>
                  </a:cubicBezTo>
                  <a:cubicBezTo>
                    <a:pt x="66552" y="37104"/>
                    <a:pt x="83967" y="7321"/>
                    <a:pt x="115183" y="7321"/>
                  </a:cubicBezTo>
                  <a:cubicBezTo>
                    <a:pt x="129970" y="7321"/>
                    <a:pt x="132927" y="19431"/>
                    <a:pt x="132927" y="30231"/>
                  </a:cubicBezTo>
                  <a:cubicBezTo>
                    <a:pt x="132927" y="38413"/>
                    <a:pt x="130627" y="47577"/>
                    <a:pt x="127999" y="57396"/>
                  </a:cubicBezTo>
                  <a:lnTo>
                    <a:pt x="118798" y="95361"/>
                  </a:lnTo>
                  <a:lnTo>
                    <a:pt x="112226" y="120235"/>
                  </a:lnTo>
                  <a:cubicBezTo>
                    <a:pt x="110912" y="126781"/>
                    <a:pt x="107954" y="137909"/>
                    <a:pt x="107954" y="139545"/>
                  </a:cubicBezTo>
                  <a:cubicBezTo>
                    <a:pt x="107954" y="145436"/>
                    <a:pt x="112555" y="148382"/>
                    <a:pt x="117484" y="148382"/>
                  </a:cubicBezTo>
                  <a:cubicBezTo>
                    <a:pt x="127670" y="148382"/>
                    <a:pt x="129642" y="140200"/>
                    <a:pt x="132270" y="129727"/>
                  </a:cubicBezTo>
                  <a:cubicBezTo>
                    <a:pt x="136871" y="111399"/>
                    <a:pt x="149028" y="63614"/>
                    <a:pt x="151986" y="50850"/>
                  </a:cubicBezTo>
                  <a:cubicBezTo>
                    <a:pt x="152972" y="46596"/>
                    <a:pt x="170387" y="7321"/>
                    <a:pt x="206204" y="7321"/>
                  </a:cubicBezTo>
                  <a:cubicBezTo>
                    <a:pt x="220333" y="7321"/>
                    <a:pt x="223948" y="18449"/>
                    <a:pt x="223948" y="30231"/>
                  </a:cubicBezTo>
                  <a:cubicBezTo>
                    <a:pt x="223948" y="48887"/>
                    <a:pt x="210147" y="86197"/>
                    <a:pt x="203575" y="103544"/>
                  </a:cubicBezTo>
                  <a:cubicBezTo>
                    <a:pt x="200617" y="111399"/>
                    <a:pt x="199303" y="114999"/>
                    <a:pt x="199303" y="121544"/>
                  </a:cubicBezTo>
                  <a:cubicBezTo>
                    <a:pt x="199303" y="136927"/>
                    <a:pt x="210804" y="148382"/>
                    <a:pt x="226248" y="148382"/>
                  </a:cubicBezTo>
                  <a:cubicBezTo>
                    <a:pt x="257135" y="148382"/>
                    <a:pt x="269293" y="100598"/>
                    <a:pt x="269293" y="97980"/>
                  </a:cubicBezTo>
                  <a:cubicBezTo>
                    <a:pt x="269293" y="94707"/>
                    <a:pt x="266336" y="94707"/>
                    <a:pt x="265350" y="94707"/>
                  </a:cubicBezTo>
                  <a:cubicBezTo>
                    <a:pt x="262064" y="94707"/>
                    <a:pt x="262064" y="95689"/>
                    <a:pt x="260421" y="100598"/>
                  </a:cubicBezTo>
                  <a:cubicBezTo>
                    <a:pt x="255492" y="117944"/>
                    <a:pt x="244977" y="141182"/>
                    <a:pt x="226905" y="141182"/>
                  </a:cubicBezTo>
                  <a:cubicBezTo>
                    <a:pt x="221319" y="141182"/>
                    <a:pt x="219019" y="137909"/>
                    <a:pt x="219019" y="130381"/>
                  </a:cubicBezTo>
                  <a:cubicBezTo>
                    <a:pt x="219019" y="122199"/>
                    <a:pt x="221976" y="114344"/>
                    <a:pt x="224933" y="107144"/>
                  </a:cubicBezTo>
                  <a:cubicBezTo>
                    <a:pt x="231177" y="90125"/>
                    <a:pt x="244977" y="53796"/>
                    <a:pt x="244977" y="35140"/>
                  </a:cubicBezTo>
                  <a:cubicBezTo>
                    <a:pt x="244977" y="13867"/>
                    <a:pt x="231834" y="121"/>
                    <a:pt x="207189" y="121"/>
                  </a:cubicBezTo>
                  <a:cubicBezTo>
                    <a:pt x="182545" y="121"/>
                    <a:pt x="165787" y="14521"/>
                    <a:pt x="153629" y="31868"/>
                  </a:cubicBezTo>
                  <a:cubicBezTo>
                    <a:pt x="153300" y="27613"/>
                    <a:pt x="152314" y="16485"/>
                    <a:pt x="143114" y="8630"/>
                  </a:cubicBezTo>
                  <a:cubicBezTo>
                    <a:pt x="134899" y="1757"/>
                    <a:pt x="124384" y="121"/>
                    <a:pt x="116169" y="121"/>
                  </a:cubicBezTo>
                  <a:cubicBezTo>
                    <a:pt x="86596" y="121"/>
                    <a:pt x="70495" y="21067"/>
                    <a:pt x="64909" y="28595"/>
                  </a:cubicBezTo>
                  <a:cubicBezTo>
                    <a:pt x="63266" y="9939"/>
                    <a:pt x="49465" y="121"/>
                    <a:pt x="34678" y="121"/>
                  </a:cubicBezTo>
                  <a:cubicBezTo>
                    <a:pt x="19563" y="121"/>
                    <a:pt x="13320" y="12885"/>
                    <a:pt x="10362" y="18776"/>
                  </a:cubicBezTo>
                  <a:cubicBezTo>
                    <a:pt x="4448" y="30231"/>
                    <a:pt x="176" y="49541"/>
                    <a:pt x="176" y="50523"/>
                  </a:cubicBezTo>
                  <a:cubicBezTo>
                    <a:pt x="176" y="53796"/>
                    <a:pt x="3462" y="53796"/>
                    <a:pt x="4119" y="53796"/>
                  </a:cubicBezTo>
                  <a:cubicBezTo>
                    <a:pt x="7405" y="53796"/>
                    <a:pt x="7734" y="53469"/>
                    <a:pt x="9705" y="46268"/>
                  </a:cubicBezTo>
                  <a:cubicBezTo>
                    <a:pt x="15291" y="23031"/>
                    <a:pt x="21863" y="7321"/>
                    <a:pt x="33692" y="7321"/>
                  </a:cubicBezTo>
                  <a:cubicBezTo>
                    <a:pt x="38950" y="7321"/>
                    <a:pt x="43879" y="9939"/>
                    <a:pt x="43879" y="22376"/>
                  </a:cubicBezTo>
                  <a:cubicBezTo>
                    <a:pt x="43879" y="29249"/>
                    <a:pt x="42893" y="32849"/>
                    <a:pt x="38621" y="49868"/>
                  </a:cubicBezTo>
                  <a:lnTo>
                    <a:pt x="19563" y="125472"/>
                  </a:lnTo>
                  <a:close/>
                </a:path>
              </a:pathLst>
            </a:custGeom>
            <a:solidFill>
              <a:srgbClr val="000000"/>
            </a:solidFill>
            <a:ln w="32948" cap="flat">
              <a:noFill/>
              <a:prstDash val="solid"/>
              <a:miter/>
            </a:ln>
          </p:spPr>
          <p:txBody>
            <a:bodyPr rtlCol="0" anchor="ctr"/>
            <a:lstStyle/>
            <a:p>
              <a:endParaRPr lang="en-IN"/>
            </a:p>
          </p:txBody>
        </p:sp>
        <p:sp>
          <p:nvSpPr>
            <p:cNvPr id="168" name="Freeform: Shape 167">
              <a:extLst>
                <a:ext uri="{FF2B5EF4-FFF2-40B4-BE49-F238E27FC236}">
                  <a16:creationId xmlns:a16="http://schemas.microsoft.com/office/drawing/2014/main" id="{042D9FE6-5F6E-CDEF-3095-BBFF67B1CEB4}"/>
                </a:ext>
              </a:extLst>
            </p:cNvPr>
            <p:cNvSpPr/>
            <p:nvPr>
              <p:custDataLst>
                <p:tags r:id="rId81"/>
              </p:custDataLst>
            </p:nvPr>
          </p:nvSpPr>
          <p:spPr>
            <a:xfrm>
              <a:off x="8663308" y="6268546"/>
              <a:ext cx="34830" cy="234338"/>
            </a:xfrm>
            <a:custGeom>
              <a:avLst/>
              <a:gdLst>
                <a:gd name="connsiteX0" fmla="*/ 22201 w 34830"/>
                <a:gd name="connsiteY0" fmla="*/ 166056 h 234338"/>
                <a:gd name="connsiteX1" fmla="*/ 35016 w 34830"/>
                <a:gd name="connsiteY1" fmla="*/ 16812 h 234338"/>
                <a:gd name="connsiteX2" fmla="*/ 17600 w 34830"/>
                <a:gd name="connsiteY2" fmla="*/ 121 h 234338"/>
                <a:gd name="connsiteX3" fmla="*/ 185 w 34830"/>
                <a:gd name="connsiteY3" fmla="*/ 16812 h 234338"/>
                <a:gd name="connsiteX4" fmla="*/ 13000 w 34830"/>
                <a:gd name="connsiteY4" fmla="*/ 165728 h 234338"/>
                <a:gd name="connsiteX5" fmla="*/ 17600 w 34830"/>
                <a:gd name="connsiteY5" fmla="*/ 173256 h 234338"/>
                <a:gd name="connsiteX6" fmla="*/ 22201 w 34830"/>
                <a:gd name="connsiteY6" fmla="*/ 166056 h 234338"/>
                <a:gd name="connsiteX7" fmla="*/ 35016 w 34830"/>
                <a:gd name="connsiteY7" fmla="*/ 217113 h 234338"/>
                <a:gd name="connsiteX8" fmla="*/ 17600 w 34830"/>
                <a:gd name="connsiteY8" fmla="*/ 199766 h 234338"/>
                <a:gd name="connsiteX9" fmla="*/ 185 w 34830"/>
                <a:gd name="connsiteY9" fmla="*/ 217113 h 234338"/>
                <a:gd name="connsiteX10" fmla="*/ 17600 w 34830"/>
                <a:gd name="connsiteY10" fmla="*/ 234459 h 234338"/>
                <a:gd name="connsiteX11" fmla="*/ 35016 w 34830"/>
                <a:gd name="connsiteY11" fmla="*/ 217113 h 23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830" h="234338">
                  <a:moveTo>
                    <a:pt x="22201" y="166056"/>
                  </a:moveTo>
                  <a:lnTo>
                    <a:pt x="35016" y="16812"/>
                  </a:lnTo>
                  <a:cubicBezTo>
                    <a:pt x="35016" y="6012"/>
                    <a:pt x="26144" y="121"/>
                    <a:pt x="17600" y="121"/>
                  </a:cubicBezTo>
                  <a:cubicBezTo>
                    <a:pt x="9057" y="121"/>
                    <a:pt x="185" y="6012"/>
                    <a:pt x="185" y="16812"/>
                  </a:cubicBezTo>
                  <a:lnTo>
                    <a:pt x="13000" y="165728"/>
                  </a:lnTo>
                  <a:cubicBezTo>
                    <a:pt x="13329" y="170638"/>
                    <a:pt x="13657" y="173256"/>
                    <a:pt x="17600" y="173256"/>
                  </a:cubicBezTo>
                  <a:cubicBezTo>
                    <a:pt x="20886" y="173256"/>
                    <a:pt x="21872" y="171620"/>
                    <a:pt x="22201" y="166056"/>
                  </a:cubicBezTo>
                  <a:close/>
                  <a:moveTo>
                    <a:pt x="35016" y="217113"/>
                  </a:moveTo>
                  <a:cubicBezTo>
                    <a:pt x="35016" y="207621"/>
                    <a:pt x="27129" y="199766"/>
                    <a:pt x="17600" y="199766"/>
                  </a:cubicBezTo>
                  <a:cubicBezTo>
                    <a:pt x="8071" y="199766"/>
                    <a:pt x="185" y="207621"/>
                    <a:pt x="185" y="217113"/>
                  </a:cubicBezTo>
                  <a:cubicBezTo>
                    <a:pt x="185" y="226604"/>
                    <a:pt x="8071" y="234459"/>
                    <a:pt x="17600" y="234459"/>
                  </a:cubicBezTo>
                  <a:cubicBezTo>
                    <a:pt x="27129" y="234459"/>
                    <a:pt x="35016" y="226604"/>
                    <a:pt x="35016" y="217113"/>
                  </a:cubicBezTo>
                  <a:close/>
                </a:path>
              </a:pathLst>
            </a:custGeom>
            <a:solidFill>
              <a:srgbClr val="000000"/>
            </a:solidFill>
            <a:ln w="32948" cap="flat">
              <a:noFill/>
              <a:prstDash val="solid"/>
              <a:miter/>
            </a:ln>
          </p:spPr>
          <p:txBody>
            <a:bodyPr rtlCol="0" anchor="ctr"/>
            <a:lstStyle/>
            <a:p>
              <a:endParaRPr lang="en-IN"/>
            </a:p>
          </p:txBody>
        </p:sp>
        <p:sp>
          <p:nvSpPr>
            <p:cNvPr id="169" name="Freeform: Shape 168">
              <a:extLst>
                <a:ext uri="{FF2B5EF4-FFF2-40B4-BE49-F238E27FC236}">
                  <a16:creationId xmlns:a16="http://schemas.microsoft.com/office/drawing/2014/main" id="{A97C9E8B-32B7-72FA-DB74-0E5F5BA0D94D}"/>
                </a:ext>
              </a:extLst>
            </p:cNvPr>
            <p:cNvSpPr/>
            <p:nvPr>
              <p:custDataLst>
                <p:tags r:id="rId82"/>
              </p:custDataLst>
            </p:nvPr>
          </p:nvSpPr>
          <p:spPr>
            <a:xfrm>
              <a:off x="8736183" y="6358222"/>
              <a:ext cx="178097" cy="215355"/>
            </a:xfrm>
            <a:custGeom>
              <a:avLst/>
              <a:gdLst>
                <a:gd name="connsiteX0" fmla="*/ 66235 w 178097"/>
                <a:gd name="connsiteY0" fmla="*/ 29904 h 215355"/>
                <a:gd name="connsiteX1" fmla="*/ 71164 w 178097"/>
                <a:gd name="connsiteY1" fmla="*/ 8957 h 215355"/>
                <a:gd name="connsiteX2" fmla="*/ 61634 w 178097"/>
                <a:gd name="connsiteY2" fmla="*/ 121 h 215355"/>
                <a:gd name="connsiteX3" fmla="*/ 48491 w 178097"/>
                <a:gd name="connsiteY3" fmla="*/ 11903 h 215355"/>
                <a:gd name="connsiteX4" fmla="*/ 1173 w 178097"/>
                <a:gd name="connsiteY4" fmla="*/ 201403 h 215355"/>
                <a:gd name="connsiteX5" fmla="*/ 188 w 178097"/>
                <a:gd name="connsiteY5" fmla="*/ 206639 h 215355"/>
                <a:gd name="connsiteX6" fmla="*/ 9388 w 178097"/>
                <a:gd name="connsiteY6" fmla="*/ 215476 h 215355"/>
                <a:gd name="connsiteX7" fmla="*/ 20889 w 178097"/>
                <a:gd name="connsiteY7" fmla="*/ 208603 h 215355"/>
                <a:gd name="connsiteX8" fmla="*/ 38962 w 178097"/>
                <a:gd name="connsiteY8" fmla="*/ 138236 h 215355"/>
                <a:gd name="connsiteX9" fmla="*/ 70835 w 178097"/>
                <a:gd name="connsiteY9" fmla="*/ 148382 h 215355"/>
                <a:gd name="connsiteX10" fmla="*/ 114538 w 178097"/>
                <a:gd name="connsiteY10" fmla="*/ 124490 h 215355"/>
                <a:gd name="connsiteX11" fmla="*/ 144111 w 178097"/>
                <a:gd name="connsiteY11" fmla="*/ 148382 h 215355"/>
                <a:gd name="connsiteX12" fmla="*/ 168427 w 178097"/>
                <a:gd name="connsiteY12" fmla="*/ 130381 h 215355"/>
                <a:gd name="connsiteX13" fmla="*/ 178285 w 178097"/>
                <a:gd name="connsiteY13" fmla="*/ 97980 h 215355"/>
                <a:gd name="connsiteX14" fmla="*/ 174342 w 178097"/>
                <a:gd name="connsiteY14" fmla="*/ 94707 h 215355"/>
                <a:gd name="connsiteX15" fmla="*/ 169741 w 178097"/>
                <a:gd name="connsiteY15" fmla="*/ 100598 h 215355"/>
                <a:gd name="connsiteX16" fmla="*/ 144768 w 178097"/>
                <a:gd name="connsiteY16" fmla="*/ 141182 h 215355"/>
                <a:gd name="connsiteX17" fmla="*/ 134911 w 178097"/>
                <a:gd name="connsiteY17" fmla="*/ 126127 h 215355"/>
                <a:gd name="connsiteX18" fmla="*/ 141482 w 178097"/>
                <a:gd name="connsiteY18" fmla="*/ 92089 h 215355"/>
                <a:gd name="connsiteX19" fmla="*/ 150683 w 178097"/>
                <a:gd name="connsiteY19" fmla="*/ 56741 h 215355"/>
                <a:gd name="connsiteX20" fmla="*/ 156269 w 178097"/>
                <a:gd name="connsiteY20" fmla="*/ 34486 h 215355"/>
                <a:gd name="connsiteX21" fmla="*/ 161198 w 178097"/>
                <a:gd name="connsiteY21" fmla="*/ 12558 h 215355"/>
                <a:gd name="connsiteX22" fmla="*/ 151669 w 178097"/>
                <a:gd name="connsiteY22" fmla="*/ 3721 h 215355"/>
                <a:gd name="connsiteX23" fmla="*/ 138854 w 178097"/>
                <a:gd name="connsiteY23" fmla="*/ 15176 h 215355"/>
                <a:gd name="connsiteX24" fmla="*/ 123410 w 178097"/>
                <a:gd name="connsiteY24" fmla="*/ 76379 h 215355"/>
                <a:gd name="connsiteX25" fmla="*/ 114866 w 178097"/>
                <a:gd name="connsiteY25" fmla="*/ 109762 h 215355"/>
                <a:gd name="connsiteX26" fmla="*/ 72149 w 178097"/>
                <a:gd name="connsiteY26" fmla="*/ 141182 h 215355"/>
                <a:gd name="connsiteX27" fmla="*/ 47833 w 178097"/>
                <a:gd name="connsiteY27" fmla="*/ 112708 h 215355"/>
                <a:gd name="connsiteX28" fmla="*/ 52434 w 178097"/>
                <a:gd name="connsiteY28" fmla="*/ 84888 h 215355"/>
                <a:gd name="connsiteX29" fmla="*/ 66235 w 178097"/>
                <a:gd name="connsiteY29" fmla="*/ 29904 h 215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097" h="215355">
                  <a:moveTo>
                    <a:pt x="66235" y="29904"/>
                  </a:moveTo>
                  <a:cubicBezTo>
                    <a:pt x="67878" y="23031"/>
                    <a:pt x="71164" y="10594"/>
                    <a:pt x="71164" y="8957"/>
                  </a:cubicBezTo>
                  <a:cubicBezTo>
                    <a:pt x="71164" y="3393"/>
                    <a:pt x="67220" y="121"/>
                    <a:pt x="61634" y="121"/>
                  </a:cubicBezTo>
                  <a:cubicBezTo>
                    <a:pt x="60649" y="121"/>
                    <a:pt x="51448" y="448"/>
                    <a:pt x="48491" y="11903"/>
                  </a:cubicBezTo>
                  <a:lnTo>
                    <a:pt x="1173" y="201403"/>
                  </a:lnTo>
                  <a:cubicBezTo>
                    <a:pt x="188" y="205330"/>
                    <a:pt x="188" y="205985"/>
                    <a:pt x="188" y="206639"/>
                  </a:cubicBezTo>
                  <a:cubicBezTo>
                    <a:pt x="188" y="211549"/>
                    <a:pt x="3802" y="215476"/>
                    <a:pt x="9388" y="215476"/>
                  </a:cubicBezTo>
                  <a:cubicBezTo>
                    <a:pt x="16289" y="215476"/>
                    <a:pt x="20232" y="209585"/>
                    <a:pt x="20889" y="208603"/>
                  </a:cubicBezTo>
                  <a:cubicBezTo>
                    <a:pt x="22203" y="205657"/>
                    <a:pt x="26475" y="188639"/>
                    <a:pt x="38962" y="138236"/>
                  </a:cubicBezTo>
                  <a:cubicBezTo>
                    <a:pt x="49476" y="147073"/>
                    <a:pt x="64263" y="148382"/>
                    <a:pt x="70835" y="148382"/>
                  </a:cubicBezTo>
                  <a:cubicBezTo>
                    <a:pt x="93836" y="148382"/>
                    <a:pt x="106652" y="133654"/>
                    <a:pt x="114538" y="124490"/>
                  </a:cubicBezTo>
                  <a:cubicBezTo>
                    <a:pt x="117495" y="139218"/>
                    <a:pt x="129653" y="148382"/>
                    <a:pt x="144111" y="148382"/>
                  </a:cubicBezTo>
                  <a:cubicBezTo>
                    <a:pt x="155612" y="148382"/>
                    <a:pt x="163169" y="140854"/>
                    <a:pt x="168427" y="130381"/>
                  </a:cubicBezTo>
                  <a:cubicBezTo>
                    <a:pt x="174013" y="118599"/>
                    <a:pt x="178285" y="98634"/>
                    <a:pt x="178285" y="97980"/>
                  </a:cubicBezTo>
                  <a:cubicBezTo>
                    <a:pt x="178285" y="94707"/>
                    <a:pt x="175327" y="94707"/>
                    <a:pt x="174342" y="94707"/>
                  </a:cubicBezTo>
                  <a:cubicBezTo>
                    <a:pt x="171056" y="94707"/>
                    <a:pt x="170727" y="96016"/>
                    <a:pt x="169741" y="100598"/>
                  </a:cubicBezTo>
                  <a:cubicBezTo>
                    <a:pt x="164155" y="121872"/>
                    <a:pt x="158241" y="141182"/>
                    <a:pt x="144768" y="141182"/>
                  </a:cubicBezTo>
                  <a:cubicBezTo>
                    <a:pt x="135896" y="141182"/>
                    <a:pt x="134911" y="132672"/>
                    <a:pt x="134911" y="126127"/>
                  </a:cubicBezTo>
                  <a:cubicBezTo>
                    <a:pt x="134911" y="118926"/>
                    <a:pt x="138854" y="103544"/>
                    <a:pt x="141482" y="92089"/>
                  </a:cubicBezTo>
                  <a:lnTo>
                    <a:pt x="150683" y="56741"/>
                  </a:lnTo>
                  <a:cubicBezTo>
                    <a:pt x="151669" y="51832"/>
                    <a:pt x="154955" y="39395"/>
                    <a:pt x="156269" y="34486"/>
                  </a:cubicBezTo>
                  <a:cubicBezTo>
                    <a:pt x="157912" y="26958"/>
                    <a:pt x="161198" y="14521"/>
                    <a:pt x="161198" y="12558"/>
                  </a:cubicBezTo>
                  <a:cubicBezTo>
                    <a:pt x="161198" y="6666"/>
                    <a:pt x="156598" y="3721"/>
                    <a:pt x="151669" y="3721"/>
                  </a:cubicBezTo>
                  <a:cubicBezTo>
                    <a:pt x="150026" y="3721"/>
                    <a:pt x="141482" y="4048"/>
                    <a:pt x="138854" y="15176"/>
                  </a:cubicBezTo>
                  <a:lnTo>
                    <a:pt x="123410" y="76379"/>
                  </a:lnTo>
                  <a:cubicBezTo>
                    <a:pt x="119467" y="92743"/>
                    <a:pt x="115852" y="106489"/>
                    <a:pt x="114866" y="109762"/>
                  </a:cubicBezTo>
                  <a:cubicBezTo>
                    <a:pt x="114538" y="111399"/>
                    <a:pt x="98765" y="141182"/>
                    <a:pt x="72149" y="141182"/>
                  </a:cubicBezTo>
                  <a:cubicBezTo>
                    <a:pt x="55720" y="141182"/>
                    <a:pt x="47833" y="130381"/>
                    <a:pt x="47833" y="112708"/>
                  </a:cubicBezTo>
                  <a:cubicBezTo>
                    <a:pt x="47833" y="103216"/>
                    <a:pt x="50134" y="94052"/>
                    <a:pt x="52434" y="84888"/>
                  </a:cubicBezTo>
                  <a:lnTo>
                    <a:pt x="66235" y="29904"/>
                  </a:lnTo>
                  <a:close/>
                </a:path>
              </a:pathLst>
            </a:custGeom>
            <a:solidFill>
              <a:srgbClr val="000000"/>
            </a:solidFill>
            <a:ln w="32948" cap="flat">
              <a:noFill/>
              <a:prstDash val="solid"/>
              <a:miter/>
            </a:ln>
          </p:spPr>
          <p:txBody>
            <a:bodyPr rtlCol="0" anchor="ctr"/>
            <a:lstStyle/>
            <a:p>
              <a:endParaRPr lang="en-IN"/>
            </a:p>
          </p:txBody>
        </p:sp>
        <p:sp>
          <p:nvSpPr>
            <p:cNvPr id="170" name="Freeform: Shape 169">
              <a:extLst>
                <a:ext uri="{FF2B5EF4-FFF2-40B4-BE49-F238E27FC236}">
                  <a16:creationId xmlns:a16="http://schemas.microsoft.com/office/drawing/2014/main" id="{1F529F7F-4C18-E956-6DAF-D0E1BD9DAC04}"/>
                </a:ext>
              </a:extLst>
            </p:cNvPr>
            <p:cNvSpPr/>
            <p:nvPr>
              <p:custDataLst>
                <p:tags r:id="rId83"/>
              </p:custDataLst>
            </p:nvPr>
          </p:nvSpPr>
          <p:spPr>
            <a:xfrm>
              <a:off x="8935129" y="6307300"/>
              <a:ext cx="140539" cy="103324"/>
            </a:xfrm>
            <a:custGeom>
              <a:avLst/>
              <a:gdLst>
                <a:gd name="connsiteX0" fmla="*/ 17445 w 140539"/>
                <a:gd name="connsiteY0" fmla="*/ 86718 h 103324"/>
                <a:gd name="connsiteX1" fmla="*/ 15145 w 140539"/>
                <a:gd name="connsiteY1" fmla="*/ 96111 h 103324"/>
                <a:gd name="connsiteX2" fmla="*/ 22965 w 140539"/>
                <a:gd name="connsiteY2" fmla="*/ 103443 h 103324"/>
                <a:gd name="connsiteX3" fmla="*/ 31936 w 140539"/>
                <a:gd name="connsiteY3" fmla="*/ 98402 h 103324"/>
                <a:gd name="connsiteX4" fmla="*/ 36076 w 140539"/>
                <a:gd name="connsiteY4" fmla="*/ 84198 h 103324"/>
                <a:gd name="connsiteX5" fmla="*/ 41136 w 140539"/>
                <a:gd name="connsiteY5" fmla="*/ 63579 h 103324"/>
                <a:gd name="connsiteX6" fmla="*/ 45046 w 140539"/>
                <a:gd name="connsiteY6" fmla="*/ 48229 h 103324"/>
                <a:gd name="connsiteX7" fmla="*/ 54707 w 140539"/>
                <a:gd name="connsiteY7" fmla="*/ 27610 h 103324"/>
                <a:gd name="connsiteX8" fmla="*/ 89209 w 140539"/>
                <a:gd name="connsiteY8" fmla="*/ 6533 h 103324"/>
                <a:gd name="connsiteX9" fmla="*/ 102780 w 140539"/>
                <a:gd name="connsiteY9" fmla="*/ 22570 h 103324"/>
                <a:gd name="connsiteX10" fmla="*/ 89209 w 140539"/>
                <a:gd name="connsiteY10" fmla="*/ 71368 h 103324"/>
                <a:gd name="connsiteX11" fmla="*/ 85759 w 140539"/>
                <a:gd name="connsiteY11" fmla="*/ 83740 h 103324"/>
                <a:gd name="connsiteX12" fmla="*/ 107610 w 140539"/>
                <a:gd name="connsiteY12" fmla="*/ 103443 h 103324"/>
                <a:gd name="connsiteX13" fmla="*/ 140733 w 140539"/>
                <a:gd name="connsiteY13" fmla="*/ 68390 h 103324"/>
                <a:gd name="connsiteX14" fmla="*/ 137052 w 140539"/>
                <a:gd name="connsiteY14" fmla="*/ 65412 h 103324"/>
                <a:gd name="connsiteX15" fmla="*/ 132682 w 140539"/>
                <a:gd name="connsiteY15" fmla="*/ 69306 h 103324"/>
                <a:gd name="connsiteX16" fmla="*/ 108301 w 140539"/>
                <a:gd name="connsiteY16" fmla="*/ 97028 h 103324"/>
                <a:gd name="connsiteX17" fmla="*/ 102550 w 140539"/>
                <a:gd name="connsiteY17" fmla="*/ 89009 h 103324"/>
                <a:gd name="connsiteX18" fmla="*/ 107840 w 140539"/>
                <a:gd name="connsiteY18" fmla="*/ 70452 h 103324"/>
                <a:gd name="connsiteX19" fmla="*/ 120031 w 140539"/>
                <a:gd name="connsiteY19" fmla="*/ 26235 h 103324"/>
                <a:gd name="connsiteX20" fmla="*/ 90129 w 140539"/>
                <a:gd name="connsiteY20" fmla="*/ 118 h 103324"/>
                <a:gd name="connsiteX21" fmla="*/ 51257 w 140539"/>
                <a:gd name="connsiteY21" fmla="*/ 20966 h 103324"/>
                <a:gd name="connsiteX22" fmla="*/ 26645 w 140539"/>
                <a:gd name="connsiteY22" fmla="*/ 118 h 103324"/>
                <a:gd name="connsiteX23" fmla="*/ 8474 w 140539"/>
                <a:gd name="connsiteY23" fmla="*/ 12489 h 103324"/>
                <a:gd name="connsiteX24" fmla="*/ 194 w 140539"/>
                <a:gd name="connsiteY24" fmla="*/ 35170 h 103324"/>
                <a:gd name="connsiteX25" fmla="*/ 4104 w 140539"/>
                <a:gd name="connsiteY25" fmla="*/ 38149 h 103324"/>
                <a:gd name="connsiteX26" fmla="*/ 9164 w 140539"/>
                <a:gd name="connsiteY26" fmla="*/ 31276 h 103324"/>
                <a:gd name="connsiteX27" fmla="*/ 25955 w 140539"/>
                <a:gd name="connsiteY27" fmla="*/ 6533 h 103324"/>
                <a:gd name="connsiteX28" fmla="*/ 33546 w 140539"/>
                <a:gd name="connsiteY28" fmla="*/ 17759 h 103324"/>
                <a:gd name="connsiteX29" fmla="*/ 29865 w 140539"/>
                <a:gd name="connsiteY29" fmla="*/ 36774 h 103324"/>
                <a:gd name="connsiteX30" fmla="*/ 24805 w 140539"/>
                <a:gd name="connsiteY30" fmla="*/ 57393 h 103324"/>
                <a:gd name="connsiteX31" fmla="*/ 17445 w 140539"/>
                <a:gd name="connsiteY31" fmla="*/ 86718 h 10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0539" h="103324">
                  <a:moveTo>
                    <a:pt x="17445" y="86718"/>
                  </a:moveTo>
                  <a:cubicBezTo>
                    <a:pt x="16525" y="89696"/>
                    <a:pt x="15145" y="95424"/>
                    <a:pt x="15145" y="96111"/>
                  </a:cubicBezTo>
                  <a:cubicBezTo>
                    <a:pt x="15145" y="101152"/>
                    <a:pt x="19285" y="103443"/>
                    <a:pt x="22965" y="103443"/>
                  </a:cubicBezTo>
                  <a:cubicBezTo>
                    <a:pt x="27105" y="103443"/>
                    <a:pt x="30786" y="100464"/>
                    <a:pt x="31936" y="98402"/>
                  </a:cubicBezTo>
                  <a:cubicBezTo>
                    <a:pt x="33086" y="96340"/>
                    <a:pt x="34926" y="89009"/>
                    <a:pt x="36076" y="84198"/>
                  </a:cubicBezTo>
                  <a:cubicBezTo>
                    <a:pt x="37226" y="79845"/>
                    <a:pt x="39756" y="69306"/>
                    <a:pt x="41136" y="63579"/>
                  </a:cubicBezTo>
                  <a:cubicBezTo>
                    <a:pt x="42516" y="58539"/>
                    <a:pt x="43896" y="53498"/>
                    <a:pt x="45046" y="48229"/>
                  </a:cubicBezTo>
                  <a:cubicBezTo>
                    <a:pt x="47577" y="38836"/>
                    <a:pt x="48037" y="37003"/>
                    <a:pt x="54707" y="27610"/>
                  </a:cubicBezTo>
                  <a:cubicBezTo>
                    <a:pt x="61147" y="18446"/>
                    <a:pt x="71958" y="6533"/>
                    <a:pt x="89209" y="6533"/>
                  </a:cubicBezTo>
                  <a:cubicBezTo>
                    <a:pt x="102550" y="6533"/>
                    <a:pt x="102780" y="18217"/>
                    <a:pt x="102780" y="22570"/>
                  </a:cubicBezTo>
                  <a:cubicBezTo>
                    <a:pt x="102780" y="36316"/>
                    <a:pt x="92890" y="61746"/>
                    <a:pt x="89209" y="71368"/>
                  </a:cubicBezTo>
                  <a:cubicBezTo>
                    <a:pt x="86679" y="77783"/>
                    <a:pt x="85759" y="79845"/>
                    <a:pt x="85759" y="83740"/>
                  </a:cubicBezTo>
                  <a:cubicBezTo>
                    <a:pt x="85759" y="95882"/>
                    <a:pt x="95880" y="103443"/>
                    <a:pt x="107610" y="103443"/>
                  </a:cubicBezTo>
                  <a:cubicBezTo>
                    <a:pt x="130612" y="103443"/>
                    <a:pt x="140733" y="71827"/>
                    <a:pt x="140733" y="68390"/>
                  </a:cubicBezTo>
                  <a:cubicBezTo>
                    <a:pt x="140733" y="65412"/>
                    <a:pt x="137742" y="65412"/>
                    <a:pt x="137052" y="65412"/>
                  </a:cubicBezTo>
                  <a:cubicBezTo>
                    <a:pt x="133832" y="65412"/>
                    <a:pt x="133602" y="66786"/>
                    <a:pt x="132682" y="69306"/>
                  </a:cubicBezTo>
                  <a:cubicBezTo>
                    <a:pt x="127392" y="87635"/>
                    <a:pt x="117501" y="97028"/>
                    <a:pt x="108301" y="97028"/>
                  </a:cubicBezTo>
                  <a:cubicBezTo>
                    <a:pt x="103470" y="97028"/>
                    <a:pt x="102550" y="93820"/>
                    <a:pt x="102550" y="89009"/>
                  </a:cubicBezTo>
                  <a:cubicBezTo>
                    <a:pt x="102550" y="83740"/>
                    <a:pt x="103700" y="80762"/>
                    <a:pt x="107840" y="70452"/>
                  </a:cubicBezTo>
                  <a:cubicBezTo>
                    <a:pt x="110601" y="63350"/>
                    <a:pt x="120031" y="39065"/>
                    <a:pt x="120031" y="26235"/>
                  </a:cubicBezTo>
                  <a:cubicBezTo>
                    <a:pt x="120031" y="4012"/>
                    <a:pt x="102320" y="118"/>
                    <a:pt x="90129" y="118"/>
                  </a:cubicBezTo>
                  <a:cubicBezTo>
                    <a:pt x="71038" y="118"/>
                    <a:pt x="58157" y="11802"/>
                    <a:pt x="51257" y="20966"/>
                  </a:cubicBezTo>
                  <a:cubicBezTo>
                    <a:pt x="49647" y="5158"/>
                    <a:pt x="36076" y="118"/>
                    <a:pt x="26645" y="118"/>
                  </a:cubicBezTo>
                  <a:cubicBezTo>
                    <a:pt x="16755" y="118"/>
                    <a:pt x="11464" y="7220"/>
                    <a:pt x="8474" y="12489"/>
                  </a:cubicBezTo>
                  <a:cubicBezTo>
                    <a:pt x="3414" y="20966"/>
                    <a:pt x="194" y="34025"/>
                    <a:pt x="194" y="35170"/>
                  </a:cubicBezTo>
                  <a:cubicBezTo>
                    <a:pt x="194" y="38149"/>
                    <a:pt x="3414" y="38149"/>
                    <a:pt x="4104" y="38149"/>
                  </a:cubicBezTo>
                  <a:cubicBezTo>
                    <a:pt x="7324" y="38149"/>
                    <a:pt x="7554" y="37461"/>
                    <a:pt x="9164" y="31276"/>
                  </a:cubicBezTo>
                  <a:cubicBezTo>
                    <a:pt x="12614" y="17759"/>
                    <a:pt x="16985" y="6533"/>
                    <a:pt x="25955" y="6533"/>
                  </a:cubicBezTo>
                  <a:cubicBezTo>
                    <a:pt x="31936" y="6533"/>
                    <a:pt x="33546" y="11573"/>
                    <a:pt x="33546" y="17759"/>
                  </a:cubicBezTo>
                  <a:cubicBezTo>
                    <a:pt x="33546" y="22111"/>
                    <a:pt x="31476" y="30588"/>
                    <a:pt x="29865" y="36774"/>
                  </a:cubicBezTo>
                  <a:cubicBezTo>
                    <a:pt x="28255" y="42960"/>
                    <a:pt x="25955" y="52353"/>
                    <a:pt x="24805" y="57393"/>
                  </a:cubicBezTo>
                  <a:lnTo>
                    <a:pt x="17445" y="86718"/>
                  </a:lnTo>
                  <a:close/>
                </a:path>
              </a:pathLst>
            </a:custGeom>
            <a:solidFill>
              <a:srgbClr val="000000"/>
            </a:solidFill>
            <a:ln w="32948" cap="flat">
              <a:noFill/>
              <a:prstDash val="solid"/>
              <a:miter/>
            </a:ln>
          </p:spPr>
          <p:txBody>
            <a:bodyPr rtlCol="0" anchor="ctr"/>
            <a:lstStyle/>
            <a:p>
              <a:endParaRPr lang="en-IN"/>
            </a:p>
          </p:txBody>
        </p:sp>
        <p:sp>
          <p:nvSpPr>
            <p:cNvPr id="171" name="Freeform: Shape 170">
              <a:extLst>
                <a:ext uri="{FF2B5EF4-FFF2-40B4-BE49-F238E27FC236}">
                  <a16:creationId xmlns:a16="http://schemas.microsoft.com/office/drawing/2014/main" id="{086ECB17-C2F3-00FA-7898-984CB7F4D871}"/>
                </a:ext>
              </a:extLst>
            </p:cNvPr>
            <p:cNvSpPr/>
            <p:nvPr>
              <p:custDataLst>
                <p:tags r:id="rId84"/>
              </p:custDataLst>
            </p:nvPr>
          </p:nvSpPr>
          <p:spPr>
            <a:xfrm>
              <a:off x="9132098" y="6133719"/>
              <a:ext cx="171525" cy="208155"/>
            </a:xfrm>
            <a:custGeom>
              <a:avLst/>
              <a:gdLst>
                <a:gd name="connsiteX0" fmla="*/ 25502 w 171525"/>
                <a:gd name="connsiteY0" fmla="*/ 184704 h 208155"/>
                <a:gd name="connsiteX1" fmla="*/ 7758 w 171525"/>
                <a:gd name="connsiteY1" fmla="*/ 198123 h 208155"/>
                <a:gd name="connsiteX2" fmla="*/ 200 w 171525"/>
                <a:gd name="connsiteY2" fmla="*/ 204341 h 208155"/>
                <a:gd name="connsiteX3" fmla="*/ 4472 w 171525"/>
                <a:gd name="connsiteY3" fmla="*/ 208269 h 208155"/>
                <a:gd name="connsiteX4" fmla="*/ 32074 w 171525"/>
                <a:gd name="connsiteY4" fmla="*/ 207287 h 208155"/>
                <a:gd name="connsiteX5" fmla="*/ 64604 w 171525"/>
                <a:gd name="connsiteY5" fmla="*/ 208269 h 208155"/>
                <a:gd name="connsiteX6" fmla="*/ 70519 w 171525"/>
                <a:gd name="connsiteY6" fmla="*/ 201723 h 208155"/>
                <a:gd name="connsiteX7" fmla="*/ 62633 w 171525"/>
                <a:gd name="connsiteY7" fmla="*/ 198123 h 208155"/>
                <a:gd name="connsiteX8" fmla="*/ 46203 w 171525"/>
                <a:gd name="connsiteY8" fmla="*/ 192886 h 208155"/>
                <a:gd name="connsiteX9" fmla="*/ 62304 w 171525"/>
                <a:gd name="connsiteY9" fmla="*/ 127429 h 208155"/>
                <a:gd name="connsiteX10" fmla="*/ 92535 w 171525"/>
                <a:gd name="connsiteY10" fmla="*/ 148375 h 208155"/>
                <a:gd name="connsiteX11" fmla="*/ 171725 w 171525"/>
                <a:gd name="connsiteY11" fmla="*/ 52480 h 208155"/>
                <a:gd name="connsiteX12" fmla="*/ 128023 w 171525"/>
                <a:gd name="connsiteY12" fmla="*/ 114 h 208155"/>
                <a:gd name="connsiteX13" fmla="*/ 84977 w 171525"/>
                <a:gd name="connsiteY13" fmla="*/ 24660 h 208155"/>
                <a:gd name="connsiteX14" fmla="*/ 55404 w 171525"/>
                <a:gd name="connsiteY14" fmla="*/ 114 h 208155"/>
                <a:gd name="connsiteX15" fmla="*/ 31088 w 171525"/>
                <a:gd name="connsiteY15" fmla="*/ 18769 h 208155"/>
                <a:gd name="connsiteX16" fmla="*/ 20902 w 171525"/>
                <a:gd name="connsiteY16" fmla="*/ 50516 h 208155"/>
                <a:gd name="connsiteX17" fmla="*/ 24845 w 171525"/>
                <a:gd name="connsiteY17" fmla="*/ 53789 h 208155"/>
                <a:gd name="connsiteX18" fmla="*/ 30431 w 171525"/>
                <a:gd name="connsiteY18" fmla="*/ 46261 h 208155"/>
                <a:gd name="connsiteX19" fmla="*/ 54418 w 171525"/>
                <a:gd name="connsiteY19" fmla="*/ 7314 h 208155"/>
                <a:gd name="connsiteX20" fmla="*/ 64604 w 171525"/>
                <a:gd name="connsiteY20" fmla="*/ 22369 h 208155"/>
                <a:gd name="connsiteX21" fmla="*/ 62304 w 171525"/>
                <a:gd name="connsiteY21" fmla="*/ 39061 h 208155"/>
                <a:gd name="connsiteX22" fmla="*/ 25502 w 171525"/>
                <a:gd name="connsiteY22" fmla="*/ 184704 h 208155"/>
                <a:gd name="connsiteX23" fmla="*/ 83334 w 171525"/>
                <a:gd name="connsiteY23" fmla="*/ 42661 h 208155"/>
                <a:gd name="connsiteX24" fmla="*/ 100421 w 171525"/>
                <a:gd name="connsiteY24" fmla="*/ 19751 h 208155"/>
                <a:gd name="connsiteX25" fmla="*/ 127037 w 171525"/>
                <a:gd name="connsiteY25" fmla="*/ 7314 h 208155"/>
                <a:gd name="connsiteX26" fmla="*/ 148067 w 171525"/>
                <a:gd name="connsiteY26" fmla="*/ 38079 h 208155"/>
                <a:gd name="connsiteX27" fmla="*/ 131309 w 171525"/>
                <a:gd name="connsiteY27" fmla="*/ 107464 h 208155"/>
                <a:gd name="connsiteX28" fmla="*/ 92206 w 171525"/>
                <a:gd name="connsiteY28" fmla="*/ 141175 h 208155"/>
                <a:gd name="connsiteX29" fmla="*/ 66247 w 171525"/>
                <a:gd name="connsiteY29" fmla="*/ 112046 h 208155"/>
                <a:gd name="connsiteX30" fmla="*/ 67233 w 171525"/>
                <a:gd name="connsiteY30" fmla="*/ 106810 h 208155"/>
                <a:gd name="connsiteX31" fmla="*/ 83334 w 171525"/>
                <a:gd name="connsiteY31" fmla="*/ 42661 h 208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1525" h="208155">
                  <a:moveTo>
                    <a:pt x="25502" y="184704"/>
                  </a:moveTo>
                  <a:cubicBezTo>
                    <a:pt x="22873" y="195832"/>
                    <a:pt x="22216" y="198123"/>
                    <a:pt x="7758" y="198123"/>
                  </a:cubicBezTo>
                  <a:cubicBezTo>
                    <a:pt x="3815" y="198123"/>
                    <a:pt x="200" y="198123"/>
                    <a:pt x="200" y="204341"/>
                  </a:cubicBezTo>
                  <a:cubicBezTo>
                    <a:pt x="200" y="206960"/>
                    <a:pt x="1843" y="208269"/>
                    <a:pt x="4472" y="208269"/>
                  </a:cubicBezTo>
                  <a:cubicBezTo>
                    <a:pt x="13344" y="208269"/>
                    <a:pt x="22873" y="207287"/>
                    <a:pt x="32074" y="207287"/>
                  </a:cubicBezTo>
                  <a:cubicBezTo>
                    <a:pt x="42917" y="207287"/>
                    <a:pt x="54089" y="208269"/>
                    <a:pt x="64604" y="208269"/>
                  </a:cubicBezTo>
                  <a:cubicBezTo>
                    <a:pt x="66247" y="208269"/>
                    <a:pt x="70519" y="208269"/>
                    <a:pt x="70519" y="201723"/>
                  </a:cubicBezTo>
                  <a:cubicBezTo>
                    <a:pt x="70519" y="198123"/>
                    <a:pt x="67233" y="198123"/>
                    <a:pt x="62633" y="198123"/>
                  </a:cubicBezTo>
                  <a:cubicBezTo>
                    <a:pt x="46203" y="198123"/>
                    <a:pt x="46203" y="195832"/>
                    <a:pt x="46203" y="192886"/>
                  </a:cubicBezTo>
                  <a:cubicBezTo>
                    <a:pt x="46203" y="188959"/>
                    <a:pt x="60004" y="135611"/>
                    <a:pt x="62304" y="127429"/>
                  </a:cubicBezTo>
                  <a:cubicBezTo>
                    <a:pt x="66576" y="136920"/>
                    <a:pt x="75776" y="148375"/>
                    <a:pt x="92535" y="148375"/>
                  </a:cubicBezTo>
                  <a:cubicBezTo>
                    <a:pt x="130651" y="148375"/>
                    <a:pt x="171725" y="100591"/>
                    <a:pt x="171725" y="52480"/>
                  </a:cubicBezTo>
                  <a:cubicBezTo>
                    <a:pt x="171725" y="21715"/>
                    <a:pt x="152996" y="114"/>
                    <a:pt x="128023" y="114"/>
                  </a:cubicBezTo>
                  <a:cubicBezTo>
                    <a:pt x="111593" y="114"/>
                    <a:pt x="95821" y="11896"/>
                    <a:pt x="84977" y="24660"/>
                  </a:cubicBezTo>
                  <a:cubicBezTo>
                    <a:pt x="81691" y="6987"/>
                    <a:pt x="67562" y="114"/>
                    <a:pt x="55404" y="114"/>
                  </a:cubicBezTo>
                  <a:cubicBezTo>
                    <a:pt x="40288" y="114"/>
                    <a:pt x="34045" y="12878"/>
                    <a:pt x="31088" y="18769"/>
                  </a:cubicBezTo>
                  <a:cubicBezTo>
                    <a:pt x="25173" y="29897"/>
                    <a:pt x="20902" y="49534"/>
                    <a:pt x="20902" y="50516"/>
                  </a:cubicBezTo>
                  <a:cubicBezTo>
                    <a:pt x="20902" y="53789"/>
                    <a:pt x="24187" y="53789"/>
                    <a:pt x="24845" y="53789"/>
                  </a:cubicBezTo>
                  <a:cubicBezTo>
                    <a:pt x="28131" y="53789"/>
                    <a:pt x="28459" y="53462"/>
                    <a:pt x="30431" y="46261"/>
                  </a:cubicBezTo>
                  <a:cubicBezTo>
                    <a:pt x="36017" y="23024"/>
                    <a:pt x="42589" y="7314"/>
                    <a:pt x="54418" y="7314"/>
                  </a:cubicBezTo>
                  <a:cubicBezTo>
                    <a:pt x="60004" y="7314"/>
                    <a:pt x="64604" y="9932"/>
                    <a:pt x="64604" y="22369"/>
                  </a:cubicBezTo>
                  <a:cubicBezTo>
                    <a:pt x="64604" y="29897"/>
                    <a:pt x="63619" y="33497"/>
                    <a:pt x="62304" y="39061"/>
                  </a:cubicBezTo>
                  <a:lnTo>
                    <a:pt x="25502" y="184704"/>
                  </a:lnTo>
                  <a:close/>
                  <a:moveTo>
                    <a:pt x="83334" y="42661"/>
                  </a:moveTo>
                  <a:cubicBezTo>
                    <a:pt x="85634" y="33824"/>
                    <a:pt x="94506" y="24660"/>
                    <a:pt x="100421" y="19751"/>
                  </a:cubicBezTo>
                  <a:cubicBezTo>
                    <a:pt x="111922" y="9605"/>
                    <a:pt x="121451" y="7314"/>
                    <a:pt x="127037" y="7314"/>
                  </a:cubicBezTo>
                  <a:cubicBezTo>
                    <a:pt x="140181" y="7314"/>
                    <a:pt x="148067" y="18769"/>
                    <a:pt x="148067" y="38079"/>
                  </a:cubicBezTo>
                  <a:cubicBezTo>
                    <a:pt x="148067" y="57389"/>
                    <a:pt x="137223" y="95027"/>
                    <a:pt x="131309" y="107464"/>
                  </a:cubicBezTo>
                  <a:cubicBezTo>
                    <a:pt x="120136" y="130374"/>
                    <a:pt x="104364" y="141175"/>
                    <a:pt x="92206" y="141175"/>
                  </a:cubicBezTo>
                  <a:cubicBezTo>
                    <a:pt x="70519" y="141175"/>
                    <a:pt x="66247" y="114010"/>
                    <a:pt x="66247" y="112046"/>
                  </a:cubicBezTo>
                  <a:cubicBezTo>
                    <a:pt x="66247" y="111392"/>
                    <a:pt x="66247" y="110737"/>
                    <a:pt x="67233" y="106810"/>
                  </a:cubicBezTo>
                  <a:lnTo>
                    <a:pt x="83334" y="42661"/>
                  </a:lnTo>
                  <a:close/>
                </a:path>
              </a:pathLst>
            </a:custGeom>
            <a:solidFill>
              <a:srgbClr val="000000"/>
            </a:solidFill>
            <a:ln w="32948" cap="flat">
              <a:noFill/>
              <a:prstDash val="solid"/>
              <a:miter/>
            </a:ln>
          </p:spPr>
          <p:txBody>
            <a:bodyPr rtlCol="0" anchor="ctr"/>
            <a:lstStyle/>
            <a:p>
              <a:endParaRPr lang="en-IN"/>
            </a:p>
          </p:txBody>
        </p:sp>
        <p:sp>
          <p:nvSpPr>
            <p:cNvPr id="172" name="Freeform: Shape 171">
              <a:extLst>
                <a:ext uri="{FF2B5EF4-FFF2-40B4-BE49-F238E27FC236}">
                  <a16:creationId xmlns:a16="http://schemas.microsoft.com/office/drawing/2014/main" id="{5D47E61D-219C-7E96-61A0-958038771DC7}"/>
                </a:ext>
              </a:extLst>
            </p:cNvPr>
            <p:cNvSpPr/>
            <p:nvPr>
              <p:custDataLst>
                <p:tags r:id="rId85"/>
              </p:custDataLst>
            </p:nvPr>
          </p:nvSpPr>
          <p:spPr>
            <a:xfrm>
              <a:off x="9319897" y="6175350"/>
              <a:ext cx="106726" cy="156705"/>
            </a:xfrm>
            <a:custGeom>
              <a:avLst/>
              <a:gdLst>
                <a:gd name="connsiteX0" fmla="*/ 106932 w 106726"/>
                <a:gd name="connsiteY0" fmla="*/ 79155 h 156705"/>
                <a:gd name="connsiteX1" fmla="*/ 93361 w 106726"/>
                <a:gd name="connsiteY1" fmla="*/ 19818 h 156705"/>
                <a:gd name="connsiteX2" fmla="*/ 53569 w 106726"/>
                <a:gd name="connsiteY2" fmla="*/ 115 h 156705"/>
                <a:gd name="connsiteX3" fmla="*/ 205 w 106726"/>
                <a:gd name="connsiteY3" fmla="*/ 79155 h 156705"/>
                <a:gd name="connsiteX4" fmla="*/ 53569 w 106726"/>
                <a:gd name="connsiteY4" fmla="*/ 156821 h 156705"/>
                <a:gd name="connsiteX5" fmla="*/ 106932 w 106726"/>
                <a:gd name="connsiteY5" fmla="*/ 79155 h 156705"/>
                <a:gd name="connsiteX6" fmla="*/ 53569 w 106726"/>
                <a:gd name="connsiteY6" fmla="*/ 150406 h 156705"/>
                <a:gd name="connsiteX7" fmla="*/ 24357 w 106726"/>
                <a:gd name="connsiteY7" fmla="*/ 125434 h 156705"/>
                <a:gd name="connsiteX8" fmla="*/ 21137 w 106726"/>
                <a:gd name="connsiteY8" fmla="*/ 76177 h 156705"/>
                <a:gd name="connsiteX9" fmla="*/ 24587 w 106726"/>
                <a:gd name="connsiteY9" fmla="*/ 29440 h 156705"/>
                <a:gd name="connsiteX10" fmla="*/ 53569 w 106726"/>
                <a:gd name="connsiteY10" fmla="*/ 6530 h 156705"/>
                <a:gd name="connsiteX11" fmla="*/ 82090 w 106726"/>
                <a:gd name="connsiteY11" fmla="*/ 27378 h 156705"/>
                <a:gd name="connsiteX12" fmla="*/ 86001 w 106726"/>
                <a:gd name="connsiteY12" fmla="*/ 76177 h 156705"/>
                <a:gd name="connsiteX13" fmla="*/ 83011 w 106726"/>
                <a:gd name="connsiteY13" fmla="*/ 124517 h 156705"/>
                <a:gd name="connsiteX14" fmla="*/ 53569 w 106726"/>
                <a:gd name="connsiteY14" fmla="*/ 150406 h 15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726" h="156705">
                  <a:moveTo>
                    <a:pt x="106932" y="79155"/>
                  </a:moveTo>
                  <a:cubicBezTo>
                    <a:pt x="106932" y="53954"/>
                    <a:pt x="103942" y="35855"/>
                    <a:pt x="93361" y="19818"/>
                  </a:cubicBezTo>
                  <a:cubicBezTo>
                    <a:pt x="86231" y="9279"/>
                    <a:pt x="71970" y="115"/>
                    <a:pt x="53569" y="115"/>
                  </a:cubicBezTo>
                  <a:cubicBezTo>
                    <a:pt x="205" y="115"/>
                    <a:pt x="205" y="62660"/>
                    <a:pt x="205" y="79155"/>
                  </a:cubicBezTo>
                  <a:cubicBezTo>
                    <a:pt x="205" y="95651"/>
                    <a:pt x="205" y="156821"/>
                    <a:pt x="53569" y="156821"/>
                  </a:cubicBezTo>
                  <a:cubicBezTo>
                    <a:pt x="106932" y="156821"/>
                    <a:pt x="106932" y="95651"/>
                    <a:pt x="106932" y="79155"/>
                  </a:cubicBezTo>
                  <a:close/>
                  <a:moveTo>
                    <a:pt x="53569" y="150406"/>
                  </a:moveTo>
                  <a:cubicBezTo>
                    <a:pt x="42988" y="150406"/>
                    <a:pt x="28957" y="144220"/>
                    <a:pt x="24357" y="125434"/>
                  </a:cubicBezTo>
                  <a:cubicBezTo>
                    <a:pt x="21137" y="111917"/>
                    <a:pt x="21137" y="93131"/>
                    <a:pt x="21137" y="76177"/>
                  </a:cubicBezTo>
                  <a:cubicBezTo>
                    <a:pt x="21137" y="59453"/>
                    <a:pt x="21137" y="42041"/>
                    <a:pt x="24587" y="29440"/>
                  </a:cubicBezTo>
                  <a:cubicBezTo>
                    <a:pt x="29417" y="11341"/>
                    <a:pt x="44138" y="6530"/>
                    <a:pt x="53569" y="6530"/>
                  </a:cubicBezTo>
                  <a:cubicBezTo>
                    <a:pt x="65989" y="6530"/>
                    <a:pt x="77950" y="14090"/>
                    <a:pt x="82090" y="27378"/>
                  </a:cubicBezTo>
                  <a:cubicBezTo>
                    <a:pt x="85771" y="39750"/>
                    <a:pt x="86001" y="56245"/>
                    <a:pt x="86001" y="76177"/>
                  </a:cubicBezTo>
                  <a:cubicBezTo>
                    <a:pt x="86001" y="93131"/>
                    <a:pt x="86001" y="110084"/>
                    <a:pt x="83011" y="124517"/>
                  </a:cubicBezTo>
                  <a:cubicBezTo>
                    <a:pt x="78410" y="145366"/>
                    <a:pt x="62769" y="150406"/>
                    <a:pt x="53569" y="150406"/>
                  </a:cubicBezTo>
                  <a:close/>
                </a:path>
              </a:pathLst>
            </a:custGeom>
            <a:solidFill>
              <a:srgbClr val="000000"/>
            </a:solidFill>
            <a:ln w="32948" cap="flat">
              <a:noFill/>
              <a:prstDash val="solid"/>
              <a:miter/>
            </a:ln>
          </p:spPr>
          <p:txBody>
            <a:bodyPr rtlCol="0" anchor="ctr"/>
            <a:lstStyle/>
            <a:p>
              <a:endParaRPr lang="en-IN"/>
            </a:p>
          </p:txBody>
        </p:sp>
        <p:sp>
          <p:nvSpPr>
            <p:cNvPr id="173" name="Freeform: Shape 172">
              <a:extLst>
                <a:ext uri="{FF2B5EF4-FFF2-40B4-BE49-F238E27FC236}">
                  <a16:creationId xmlns:a16="http://schemas.microsoft.com/office/drawing/2014/main" id="{11E68834-83F4-915A-8FAE-22F5A85546B4}"/>
                </a:ext>
              </a:extLst>
            </p:cNvPr>
            <p:cNvSpPr/>
            <p:nvPr>
              <p:custDataLst>
                <p:tags r:id="rId86"/>
              </p:custDataLst>
            </p:nvPr>
          </p:nvSpPr>
          <p:spPr>
            <a:xfrm>
              <a:off x="12055458" y="6059425"/>
              <a:ext cx="70318" cy="218955"/>
            </a:xfrm>
            <a:custGeom>
              <a:avLst/>
              <a:gdLst>
                <a:gd name="connsiteX0" fmla="*/ 47605 w 70318"/>
                <a:gd name="connsiteY0" fmla="*/ 74408 h 218955"/>
                <a:gd name="connsiteX1" fmla="*/ 1603 w 70318"/>
                <a:gd name="connsiteY1" fmla="*/ 78008 h 218955"/>
                <a:gd name="connsiteX2" fmla="*/ 1603 w 70318"/>
                <a:gd name="connsiteY2" fmla="*/ 88154 h 218955"/>
                <a:gd name="connsiteX3" fmla="*/ 25918 w 70318"/>
                <a:gd name="connsiteY3" fmla="*/ 106155 h 218955"/>
                <a:gd name="connsiteX4" fmla="*/ 25918 w 70318"/>
                <a:gd name="connsiteY4" fmla="*/ 194196 h 218955"/>
                <a:gd name="connsiteX5" fmla="*/ 288 w 70318"/>
                <a:gd name="connsiteY5" fmla="*/ 208924 h 218955"/>
                <a:gd name="connsiteX6" fmla="*/ 288 w 70318"/>
                <a:gd name="connsiteY6" fmla="*/ 219069 h 218955"/>
                <a:gd name="connsiteX7" fmla="*/ 36433 w 70318"/>
                <a:gd name="connsiteY7" fmla="*/ 218088 h 218955"/>
                <a:gd name="connsiteX8" fmla="*/ 70607 w 70318"/>
                <a:gd name="connsiteY8" fmla="*/ 219069 h 218955"/>
                <a:gd name="connsiteX9" fmla="*/ 70607 w 70318"/>
                <a:gd name="connsiteY9" fmla="*/ 208924 h 218955"/>
                <a:gd name="connsiteX10" fmla="*/ 47605 w 70318"/>
                <a:gd name="connsiteY10" fmla="*/ 194523 h 218955"/>
                <a:gd name="connsiteX11" fmla="*/ 47605 w 70318"/>
                <a:gd name="connsiteY11" fmla="*/ 74408 h 218955"/>
                <a:gd name="connsiteX12" fmla="*/ 48920 w 70318"/>
                <a:gd name="connsiteY12" fmla="*/ 17460 h 218955"/>
                <a:gd name="connsiteX13" fmla="*/ 31504 w 70318"/>
                <a:gd name="connsiteY13" fmla="*/ 114 h 218955"/>
                <a:gd name="connsiteX14" fmla="*/ 14089 w 70318"/>
                <a:gd name="connsiteY14" fmla="*/ 17460 h 218955"/>
                <a:gd name="connsiteX15" fmla="*/ 31504 w 70318"/>
                <a:gd name="connsiteY15" fmla="*/ 34806 h 218955"/>
                <a:gd name="connsiteX16" fmla="*/ 48920 w 70318"/>
                <a:gd name="connsiteY16" fmla="*/ 17460 h 21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0318" h="218955">
                  <a:moveTo>
                    <a:pt x="47605" y="74408"/>
                  </a:moveTo>
                  <a:lnTo>
                    <a:pt x="1603" y="78008"/>
                  </a:lnTo>
                  <a:lnTo>
                    <a:pt x="1603" y="88154"/>
                  </a:lnTo>
                  <a:cubicBezTo>
                    <a:pt x="22961" y="88154"/>
                    <a:pt x="25918" y="90118"/>
                    <a:pt x="25918" y="106155"/>
                  </a:cubicBezTo>
                  <a:lnTo>
                    <a:pt x="25918" y="194196"/>
                  </a:lnTo>
                  <a:cubicBezTo>
                    <a:pt x="25918" y="208924"/>
                    <a:pt x="22304" y="208924"/>
                    <a:pt x="288" y="208924"/>
                  </a:cubicBezTo>
                  <a:lnTo>
                    <a:pt x="288" y="219069"/>
                  </a:lnTo>
                  <a:cubicBezTo>
                    <a:pt x="10803" y="218742"/>
                    <a:pt x="28547" y="218088"/>
                    <a:pt x="36433" y="218088"/>
                  </a:cubicBezTo>
                  <a:cubicBezTo>
                    <a:pt x="47934" y="218088"/>
                    <a:pt x="59435" y="218742"/>
                    <a:pt x="70607" y="219069"/>
                  </a:cubicBezTo>
                  <a:lnTo>
                    <a:pt x="70607" y="208924"/>
                  </a:lnTo>
                  <a:cubicBezTo>
                    <a:pt x="48920" y="208924"/>
                    <a:pt x="47605" y="207287"/>
                    <a:pt x="47605" y="194523"/>
                  </a:cubicBezTo>
                  <a:lnTo>
                    <a:pt x="47605" y="74408"/>
                  </a:lnTo>
                  <a:close/>
                  <a:moveTo>
                    <a:pt x="48920" y="17460"/>
                  </a:moveTo>
                  <a:cubicBezTo>
                    <a:pt x="48920" y="6987"/>
                    <a:pt x="40705" y="114"/>
                    <a:pt x="31504" y="114"/>
                  </a:cubicBezTo>
                  <a:cubicBezTo>
                    <a:pt x="21318" y="114"/>
                    <a:pt x="14089" y="8951"/>
                    <a:pt x="14089" y="17460"/>
                  </a:cubicBezTo>
                  <a:cubicBezTo>
                    <a:pt x="14089" y="26297"/>
                    <a:pt x="21318" y="34806"/>
                    <a:pt x="31504" y="34806"/>
                  </a:cubicBezTo>
                  <a:cubicBezTo>
                    <a:pt x="40705" y="34806"/>
                    <a:pt x="48920" y="27933"/>
                    <a:pt x="48920" y="17460"/>
                  </a:cubicBezTo>
                  <a:close/>
                </a:path>
              </a:pathLst>
            </a:custGeom>
            <a:solidFill>
              <a:srgbClr val="000000"/>
            </a:solidFill>
            <a:ln w="32948" cap="flat">
              <a:noFill/>
              <a:prstDash val="solid"/>
              <a:miter/>
            </a:ln>
          </p:spPr>
          <p:txBody>
            <a:bodyPr rtlCol="0" anchor="ctr"/>
            <a:lstStyle/>
            <a:p>
              <a:endParaRPr lang="en-IN"/>
            </a:p>
          </p:txBody>
        </p:sp>
        <p:sp>
          <p:nvSpPr>
            <p:cNvPr id="174" name="Freeform: Shape 173">
              <a:extLst>
                <a:ext uri="{FF2B5EF4-FFF2-40B4-BE49-F238E27FC236}">
                  <a16:creationId xmlns:a16="http://schemas.microsoft.com/office/drawing/2014/main" id="{5B0A2709-1E8B-03A0-66A8-F9FA6DA077FA}"/>
                </a:ext>
              </a:extLst>
            </p:cNvPr>
            <p:cNvSpPr/>
            <p:nvPr>
              <p:custDataLst>
                <p:tags r:id="rId87"/>
              </p:custDataLst>
            </p:nvPr>
          </p:nvSpPr>
          <p:spPr>
            <a:xfrm>
              <a:off x="12146734" y="6047643"/>
              <a:ext cx="106464" cy="230738"/>
            </a:xfrm>
            <a:custGeom>
              <a:avLst/>
              <a:gdLst>
                <a:gd name="connsiteX0" fmla="*/ 46951 w 106464"/>
                <a:gd name="connsiteY0" fmla="*/ 89791 h 230738"/>
                <a:gd name="connsiteX1" fmla="*/ 46951 w 106464"/>
                <a:gd name="connsiteY1" fmla="*/ 51825 h 230738"/>
                <a:gd name="connsiteX2" fmla="*/ 77182 w 106464"/>
                <a:gd name="connsiteY2" fmla="*/ 7314 h 230738"/>
                <a:gd name="connsiteX3" fmla="*/ 88025 w 106464"/>
                <a:gd name="connsiteY3" fmla="*/ 9605 h 230738"/>
                <a:gd name="connsiteX4" fmla="*/ 78167 w 106464"/>
                <a:gd name="connsiteY4" fmla="*/ 23351 h 230738"/>
                <a:gd name="connsiteX5" fmla="*/ 92297 w 106464"/>
                <a:gd name="connsiteY5" fmla="*/ 37425 h 230738"/>
                <a:gd name="connsiteX6" fmla="*/ 106755 w 106464"/>
                <a:gd name="connsiteY6" fmla="*/ 23024 h 230738"/>
                <a:gd name="connsiteX7" fmla="*/ 77182 w 106464"/>
                <a:gd name="connsiteY7" fmla="*/ 114 h 230738"/>
                <a:gd name="connsiteX8" fmla="*/ 26250 w 106464"/>
                <a:gd name="connsiteY8" fmla="*/ 52153 h 230738"/>
                <a:gd name="connsiteX9" fmla="*/ 26250 w 106464"/>
                <a:gd name="connsiteY9" fmla="*/ 89791 h 230738"/>
                <a:gd name="connsiteX10" fmla="*/ 291 w 106464"/>
                <a:gd name="connsiteY10" fmla="*/ 89791 h 230738"/>
                <a:gd name="connsiteX11" fmla="*/ 291 w 106464"/>
                <a:gd name="connsiteY11" fmla="*/ 99937 h 230738"/>
                <a:gd name="connsiteX12" fmla="*/ 26250 w 106464"/>
                <a:gd name="connsiteY12" fmla="*/ 99937 h 230738"/>
                <a:gd name="connsiteX13" fmla="*/ 26250 w 106464"/>
                <a:gd name="connsiteY13" fmla="*/ 205978 h 230738"/>
                <a:gd name="connsiteX14" fmla="*/ 620 w 106464"/>
                <a:gd name="connsiteY14" fmla="*/ 220706 h 230738"/>
                <a:gd name="connsiteX15" fmla="*/ 620 w 106464"/>
                <a:gd name="connsiteY15" fmla="*/ 230852 h 230738"/>
                <a:gd name="connsiteX16" fmla="*/ 38079 w 106464"/>
                <a:gd name="connsiteY16" fmla="*/ 229870 h 230738"/>
                <a:gd name="connsiteX17" fmla="*/ 79810 w 106464"/>
                <a:gd name="connsiteY17" fmla="*/ 230852 h 230738"/>
                <a:gd name="connsiteX18" fmla="*/ 79810 w 106464"/>
                <a:gd name="connsiteY18" fmla="*/ 220706 h 230738"/>
                <a:gd name="connsiteX19" fmla="*/ 72910 w 106464"/>
                <a:gd name="connsiteY19" fmla="*/ 220706 h 230738"/>
                <a:gd name="connsiteX20" fmla="*/ 47937 w 106464"/>
                <a:gd name="connsiteY20" fmla="*/ 205323 h 230738"/>
                <a:gd name="connsiteX21" fmla="*/ 47937 w 106464"/>
                <a:gd name="connsiteY21" fmla="*/ 99937 h 230738"/>
                <a:gd name="connsiteX22" fmla="*/ 85396 w 106464"/>
                <a:gd name="connsiteY22" fmla="*/ 99937 h 230738"/>
                <a:gd name="connsiteX23" fmla="*/ 85396 w 106464"/>
                <a:gd name="connsiteY23" fmla="*/ 89791 h 230738"/>
                <a:gd name="connsiteX24" fmla="*/ 46951 w 106464"/>
                <a:gd name="connsiteY24" fmla="*/ 89791 h 23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6464" h="230738">
                  <a:moveTo>
                    <a:pt x="46951" y="89791"/>
                  </a:moveTo>
                  <a:lnTo>
                    <a:pt x="46951" y="51825"/>
                  </a:lnTo>
                  <a:cubicBezTo>
                    <a:pt x="46951" y="23024"/>
                    <a:pt x="62724" y="7314"/>
                    <a:pt x="77182" y="7314"/>
                  </a:cubicBezTo>
                  <a:cubicBezTo>
                    <a:pt x="78167" y="7314"/>
                    <a:pt x="83096" y="7314"/>
                    <a:pt x="88025" y="9605"/>
                  </a:cubicBezTo>
                  <a:cubicBezTo>
                    <a:pt x="84082" y="10914"/>
                    <a:pt x="78167" y="15169"/>
                    <a:pt x="78167" y="23351"/>
                  </a:cubicBezTo>
                  <a:cubicBezTo>
                    <a:pt x="78167" y="30879"/>
                    <a:pt x="83425" y="37425"/>
                    <a:pt x="92297" y="37425"/>
                  </a:cubicBezTo>
                  <a:cubicBezTo>
                    <a:pt x="101826" y="37425"/>
                    <a:pt x="106755" y="30879"/>
                    <a:pt x="106755" y="23024"/>
                  </a:cubicBezTo>
                  <a:cubicBezTo>
                    <a:pt x="106755" y="10914"/>
                    <a:pt x="94597" y="114"/>
                    <a:pt x="77182" y="114"/>
                  </a:cubicBezTo>
                  <a:cubicBezTo>
                    <a:pt x="54180" y="114"/>
                    <a:pt x="26250" y="17460"/>
                    <a:pt x="26250" y="52153"/>
                  </a:cubicBezTo>
                  <a:lnTo>
                    <a:pt x="26250" y="89791"/>
                  </a:lnTo>
                  <a:lnTo>
                    <a:pt x="291" y="89791"/>
                  </a:lnTo>
                  <a:lnTo>
                    <a:pt x="291" y="99937"/>
                  </a:lnTo>
                  <a:lnTo>
                    <a:pt x="26250" y="99937"/>
                  </a:lnTo>
                  <a:lnTo>
                    <a:pt x="26250" y="205978"/>
                  </a:lnTo>
                  <a:cubicBezTo>
                    <a:pt x="26250" y="220706"/>
                    <a:pt x="22635" y="220706"/>
                    <a:pt x="620" y="220706"/>
                  </a:cubicBezTo>
                  <a:lnTo>
                    <a:pt x="620" y="230852"/>
                  </a:lnTo>
                  <a:cubicBezTo>
                    <a:pt x="13435" y="230525"/>
                    <a:pt x="28879" y="229870"/>
                    <a:pt x="38079" y="229870"/>
                  </a:cubicBezTo>
                  <a:cubicBezTo>
                    <a:pt x="51223" y="229870"/>
                    <a:pt x="66667" y="229870"/>
                    <a:pt x="79810" y="230852"/>
                  </a:cubicBezTo>
                  <a:lnTo>
                    <a:pt x="79810" y="220706"/>
                  </a:lnTo>
                  <a:lnTo>
                    <a:pt x="72910" y="220706"/>
                  </a:lnTo>
                  <a:cubicBezTo>
                    <a:pt x="48594" y="220706"/>
                    <a:pt x="47937" y="217106"/>
                    <a:pt x="47937" y="205323"/>
                  </a:cubicBezTo>
                  <a:lnTo>
                    <a:pt x="47937" y="99937"/>
                  </a:lnTo>
                  <a:lnTo>
                    <a:pt x="85396" y="99937"/>
                  </a:lnTo>
                  <a:lnTo>
                    <a:pt x="85396" y="89791"/>
                  </a:lnTo>
                  <a:lnTo>
                    <a:pt x="46951" y="89791"/>
                  </a:lnTo>
                  <a:close/>
                </a:path>
              </a:pathLst>
            </a:custGeom>
            <a:solidFill>
              <a:srgbClr val="000000"/>
            </a:solidFill>
            <a:ln w="32948" cap="flat">
              <a:noFill/>
              <a:prstDash val="solid"/>
              <a:miter/>
            </a:ln>
          </p:spPr>
          <p:txBody>
            <a:bodyPr rtlCol="0" anchor="ctr"/>
            <a:lstStyle/>
            <a:p>
              <a:endParaRPr lang="en-IN"/>
            </a:p>
          </p:txBody>
        </p:sp>
        <p:sp>
          <p:nvSpPr>
            <p:cNvPr id="175" name="Freeform: Shape 174">
              <a:extLst>
                <a:ext uri="{FF2B5EF4-FFF2-40B4-BE49-F238E27FC236}">
                  <a16:creationId xmlns:a16="http://schemas.microsoft.com/office/drawing/2014/main" id="{9DDCFB8B-FD57-BD10-1C2F-1447CC50A4B5}"/>
                </a:ext>
              </a:extLst>
            </p:cNvPr>
            <p:cNvSpPr/>
            <p:nvPr>
              <p:custDataLst>
                <p:tags r:id="rId88"/>
              </p:custDataLst>
            </p:nvPr>
          </p:nvSpPr>
          <p:spPr>
            <a:xfrm>
              <a:off x="12355354" y="6133719"/>
              <a:ext cx="178097" cy="148261"/>
            </a:xfrm>
            <a:custGeom>
              <a:avLst/>
              <a:gdLst>
                <a:gd name="connsiteX0" fmla="*/ 19684 w 178097"/>
                <a:gd name="connsiteY0" fmla="*/ 125465 h 148261"/>
                <a:gd name="connsiteX1" fmla="*/ 16727 w 178097"/>
                <a:gd name="connsiteY1" fmla="*/ 139538 h 148261"/>
                <a:gd name="connsiteX2" fmla="*/ 26256 w 178097"/>
                <a:gd name="connsiteY2" fmla="*/ 148375 h 148261"/>
                <a:gd name="connsiteX3" fmla="*/ 38414 w 178097"/>
                <a:gd name="connsiteY3" fmla="*/ 139211 h 148261"/>
                <a:gd name="connsiteX4" fmla="*/ 44657 w 178097"/>
                <a:gd name="connsiteY4" fmla="*/ 114992 h 148261"/>
                <a:gd name="connsiteX5" fmla="*/ 51886 w 178097"/>
                <a:gd name="connsiteY5" fmla="*/ 85536 h 148261"/>
                <a:gd name="connsiteX6" fmla="*/ 57472 w 178097"/>
                <a:gd name="connsiteY6" fmla="*/ 63608 h 148261"/>
                <a:gd name="connsiteX7" fmla="*/ 61744 w 178097"/>
                <a:gd name="connsiteY7" fmla="*/ 47243 h 148261"/>
                <a:gd name="connsiteX8" fmla="*/ 115305 w 178097"/>
                <a:gd name="connsiteY8" fmla="*/ 7314 h 148261"/>
                <a:gd name="connsiteX9" fmla="*/ 133049 w 178097"/>
                <a:gd name="connsiteY9" fmla="*/ 30224 h 148261"/>
                <a:gd name="connsiteX10" fmla="*/ 111690 w 178097"/>
                <a:gd name="connsiteY10" fmla="*/ 106482 h 148261"/>
                <a:gd name="connsiteX11" fmla="*/ 108404 w 178097"/>
                <a:gd name="connsiteY11" fmla="*/ 121538 h 148261"/>
                <a:gd name="connsiteX12" fmla="*/ 135349 w 178097"/>
                <a:gd name="connsiteY12" fmla="*/ 148375 h 148261"/>
                <a:gd name="connsiteX13" fmla="*/ 178394 w 178097"/>
                <a:gd name="connsiteY13" fmla="*/ 97973 h 148261"/>
                <a:gd name="connsiteX14" fmla="*/ 174451 w 178097"/>
                <a:gd name="connsiteY14" fmla="*/ 94700 h 148261"/>
                <a:gd name="connsiteX15" fmla="*/ 169522 w 178097"/>
                <a:gd name="connsiteY15" fmla="*/ 100591 h 148261"/>
                <a:gd name="connsiteX16" fmla="*/ 136006 w 178097"/>
                <a:gd name="connsiteY16" fmla="*/ 141175 h 148261"/>
                <a:gd name="connsiteX17" fmla="*/ 128120 w 178097"/>
                <a:gd name="connsiteY17" fmla="*/ 130374 h 148261"/>
                <a:gd name="connsiteX18" fmla="*/ 134034 w 178097"/>
                <a:gd name="connsiteY18" fmla="*/ 107137 h 148261"/>
                <a:gd name="connsiteX19" fmla="*/ 154079 w 178097"/>
                <a:gd name="connsiteY19" fmla="*/ 35134 h 148261"/>
                <a:gd name="connsiteX20" fmla="*/ 116290 w 178097"/>
                <a:gd name="connsiteY20" fmla="*/ 114 h 148261"/>
                <a:gd name="connsiteX21" fmla="*/ 65030 w 178097"/>
                <a:gd name="connsiteY21" fmla="*/ 28588 h 148261"/>
                <a:gd name="connsiteX22" fmla="*/ 34800 w 178097"/>
                <a:gd name="connsiteY22" fmla="*/ 114 h 148261"/>
                <a:gd name="connsiteX23" fmla="*/ 10155 w 178097"/>
                <a:gd name="connsiteY23" fmla="*/ 18769 h 148261"/>
                <a:gd name="connsiteX24" fmla="*/ 297 w 178097"/>
                <a:gd name="connsiteY24" fmla="*/ 50516 h 148261"/>
                <a:gd name="connsiteX25" fmla="*/ 4240 w 178097"/>
                <a:gd name="connsiteY25" fmla="*/ 53789 h 148261"/>
                <a:gd name="connsiteX26" fmla="*/ 9826 w 178097"/>
                <a:gd name="connsiteY26" fmla="*/ 46261 h 148261"/>
                <a:gd name="connsiteX27" fmla="*/ 33814 w 178097"/>
                <a:gd name="connsiteY27" fmla="*/ 7314 h 148261"/>
                <a:gd name="connsiteX28" fmla="*/ 44000 w 178097"/>
                <a:gd name="connsiteY28" fmla="*/ 22369 h 148261"/>
                <a:gd name="connsiteX29" fmla="*/ 38743 w 178097"/>
                <a:gd name="connsiteY29" fmla="*/ 49862 h 148261"/>
                <a:gd name="connsiteX30" fmla="*/ 19684 w 178097"/>
                <a:gd name="connsiteY30" fmla="*/ 125465 h 14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8097" h="148261">
                  <a:moveTo>
                    <a:pt x="19684" y="125465"/>
                  </a:moveTo>
                  <a:cubicBezTo>
                    <a:pt x="18698" y="130374"/>
                    <a:pt x="16727" y="137902"/>
                    <a:pt x="16727" y="139538"/>
                  </a:cubicBezTo>
                  <a:cubicBezTo>
                    <a:pt x="16727" y="145430"/>
                    <a:pt x="21327" y="148375"/>
                    <a:pt x="26256" y="148375"/>
                  </a:cubicBezTo>
                  <a:cubicBezTo>
                    <a:pt x="30199" y="148375"/>
                    <a:pt x="36114" y="145757"/>
                    <a:pt x="38414" y="139211"/>
                  </a:cubicBezTo>
                  <a:cubicBezTo>
                    <a:pt x="38743" y="138557"/>
                    <a:pt x="42686" y="123174"/>
                    <a:pt x="44657" y="114992"/>
                  </a:cubicBezTo>
                  <a:lnTo>
                    <a:pt x="51886" y="85536"/>
                  </a:lnTo>
                  <a:cubicBezTo>
                    <a:pt x="53858" y="78336"/>
                    <a:pt x="55829" y="71135"/>
                    <a:pt x="57472" y="63608"/>
                  </a:cubicBezTo>
                  <a:cubicBezTo>
                    <a:pt x="58787" y="58044"/>
                    <a:pt x="61416" y="48552"/>
                    <a:pt x="61744" y="47243"/>
                  </a:cubicBezTo>
                  <a:cubicBezTo>
                    <a:pt x="66673" y="37097"/>
                    <a:pt x="84088" y="7314"/>
                    <a:pt x="115305" y="7314"/>
                  </a:cubicBezTo>
                  <a:cubicBezTo>
                    <a:pt x="130091" y="7314"/>
                    <a:pt x="133049" y="19424"/>
                    <a:pt x="133049" y="30224"/>
                  </a:cubicBezTo>
                  <a:cubicBezTo>
                    <a:pt x="133049" y="50516"/>
                    <a:pt x="116948" y="92409"/>
                    <a:pt x="111690" y="106482"/>
                  </a:cubicBezTo>
                  <a:cubicBezTo>
                    <a:pt x="108733" y="114010"/>
                    <a:pt x="108404" y="117937"/>
                    <a:pt x="108404" y="121538"/>
                  </a:cubicBezTo>
                  <a:cubicBezTo>
                    <a:pt x="108404" y="136920"/>
                    <a:pt x="119905" y="148375"/>
                    <a:pt x="135349" y="148375"/>
                  </a:cubicBezTo>
                  <a:cubicBezTo>
                    <a:pt x="166237" y="148375"/>
                    <a:pt x="178394" y="100591"/>
                    <a:pt x="178394" y="97973"/>
                  </a:cubicBezTo>
                  <a:cubicBezTo>
                    <a:pt x="178394" y="94700"/>
                    <a:pt x="175437" y="94700"/>
                    <a:pt x="174451" y="94700"/>
                  </a:cubicBezTo>
                  <a:cubicBezTo>
                    <a:pt x="171165" y="94700"/>
                    <a:pt x="171165" y="95682"/>
                    <a:pt x="169522" y="100591"/>
                  </a:cubicBezTo>
                  <a:cubicBezTo>
                    <a:pt x="162951" y="122847"/>
                    <a:pt x="152107" y="141175"/>
                    <a:pt x="136006" y="141175"/>
                  </a:cubicBezTo>
                  <a:cubicBezTo>
                    <a:pt x="130420" y="141175"/>
                    <a:pt x="128120" y="137902"/>
                    <a:pt x="128120" y="130374"/>
                  </a:cubicBezTo>
                  <a:cubicBezTo>
                    <a:pt x="128120" y="122192"/>
                    <a:pt x="131077" y="114337"/>
                    <a:pt x="134034" y="107137"/>
                  </a:cubicBezTo>
                  <a:cubicBezTo>
                    <a:pt x="140278" y="89791"/>
                    <a:pt x="154079" y="53789"/>
                    <a:pt x="154079" y="35134"/>
                  </a:cubicBezTo>
                  <a:cubicBezTo>
                    <a:pt x="154079" y="13205"/>
                    <a:pt x="139949" y="114"/>
                    <a:pt x="116290" y="114"/>
                  </a:cubicBezTo>
                  <a:cubicBezTo>
                    <a:pt x="86717" y="114"/>
                    <a:pt x="70616" y="21060"/>
                    <a:pt x="65030" y="28588"/>
                  </a:cubicBezTo>
                  <a:cubicBezTo>
                    <a:pt x="63387" y="10260"/>
                    <a:pt x="49915" y="114"/>
                    <a:pt x="34800" y="114"/>
                  </a:cubicBezTo>
                  <a:cubicBezTo>
                    <a:pt x="19684" y="114"/>
                    <a:pt x="13441" y="12878"/>
                    <a:pt x="10155" y="18769"/>
                  </a:cubicBezTo>
                  <a:cubicBezTo>
                    <a:pt x="4898" y="29897"/>
                    <a:pt x="297" y="49207"/>
                    <a:pt x="297" y="50516"/>
                  </a:cubicBezTo>
                  <a:cubicBezTo>
                    <a:pt x="297" y="53789"/>
                    <a:pt x="3583" y="53789"/>
                    <a:pt x="4240" y="53789"/>
                  </a:cubicBezTo>
                  <a:cubicBezTo>
                    <a:pt x="7526" y="53789"/>
                    <a:pt x="7855" y="53462"/>
                    <a:pt x="9826" y="46261"/>
                  </a:cubicBezTo>
                  <a:cubicBezTo>
                    <a:pt x="15413" y="23024"/>
                    <a:pt x="21984" y="7314"/>
                    <a:pt x="33814" y="7314"/>
                  </a:cubicBezTo>
                  <a:cubicBezTo>
                    <a:pt x="40386" y="7314"/>
                    <a:pt x="44000" y="11569"/>
                    <a:pt x="44000" y="22369"/>
                  </a:cubicBezTo>
                  <a:cubicBezTo>
                    <a:pt x="44000" y="29242"/>
                    <a:pt x="43014" y="32843"/>
                    <a:pt x="38743" y="49862"/>
                  </a:cubicBezTo>
                  <a:lnTo>
                    <a:pt x="19684" y="125465"/>
                  </a:lnTo>
                  <a:close/>
                </a:path>
              </a:pathLst>
            </a:custGeom>
            <a:solidFill>
              <a:srgbClr val="000000"/>
            </a:solidFill>
            <a:ln w="32948" cap="flat">
              <a:noFill/>
              <a:prstDash val="solid"/>
              <a:miter/>
            </a:ln>
          </p:spPr>
          <p:txBody>
            <a:bodyPr rtlCol="0" anchor="ctr"/>
            <a:lstStyle/>
            <a:p>
              <a:endParaRPr lang="en-IN"/>
            </a:p>
          </p:txBody>
        </p:sp>
        <p:sp>
          <p:nvSpPr>
            <p:cNvPr id="176" name="Freeform: Shape 175">
              <a:extLst>
                <a:ext uri="{FF2B5EF4-FFF2-40B4-BE49-F238E27FC236}">
                  <a16:creationId xmlns:a16="http://schemas.microsoft.com/office/drawing/2014/main" id="{1735BAFE-DC6D-97AC-8E2F-E2A4E56A8DB8}"/>
                </a:ext>
              </a:extLst>
            </p:cNvPr>
            <p:cNvSpPr/>
            <p:nvPr>
              <p:custDataLst>
                <p:tags r:id="rId89"/>
              </p:custDataLst>
            </p:nvPr>
          </p:nvSpPr>
          <p:spPr>
            <a:xfrm>
              <a:off x="12661605" y="6070226"/>
              <a:ext cx="200770" cy="252993"/>
            </a:xfrm>
            <a:custGeom>
              <a:avLst/>
              <a:gdLst>
                <a:gd name="connsiteX0" fmla="*/ 194504 w 200770"/>
                <a:gd name="connsiteY0" fmla="*/ 102228 h 252993"/>
                <a:gd name="connsiteX1" fmla="*/ 201076 w 200770"/>
                <a:gd name="connsiteY1" fmla="*/ 95027 h 252993"/>
                <a:gd name="connsiteX2" fmla="*/ 194504 w 200770"/>
                <a:gd name="connsiteY2" fmla="*/ 87500 h 252993"/>
                <a:gd name="connsiteX3" fmla="*/ 13450 w 200770"/>
                <a:gd name="connsiteY3" fmla="*/ 2405 h 252993"/>
                <a:gd name="connsiteX4" fmla="*/ 6878 w 200770"/>
                <a:gd name="connsiteY4" fmla="*/ 114 h 252993"/>
                <a:gd name="connsiteX5" fmla="*/ 306 w 200770"/>
                <a:gd name="connsiteY5" fmla="*/ 6660 h 252993"/>
                <a:gd name="connsiteX6" fmla="*/ 6549 w 200770"/>
                <a:gd name="connsiteY6" fmla="*/ 13860 h 252993"/>
                <a:gd name="connsiteX7" fmla="*/ 179060 w 200770"/>
                <a:gd name="connsiteY7" fmla="*/ 94700 h 252993"/>
                <a:gd name="connsiteX8" fmla="*/ 7207 w 200770"/>
                <a:gd name="connsiteY8" fmla="*/ 175540 h 252993"/>
                <a:gd name="connsiteX9" fmla="*/ 306 w 200770"/>
                <a:gd name="connsiteY9" fmla="*/ 183068 h 252993"/>
                <a:gd name="connsiteX10" fmla="*/ 6878 w 200770"/>
                <a:gd name="connsiteY10" fmla="*/ 189614 h 252993"/>
                <a:gd name="connsiteX11" fmla="*/ 12793 w 200770"/>
                <a:gd name="connsiteY11" fmla="*/ 187323 h 252993"/>
                <a:gd name="connsiteX12" fmla="*/ 194504 w 200770"/>
                <a:gd name="connsiteY12" fmla="*/ 102228 h 252993"/>
                <a:gd name="connsiteX13" fmla="*/ 189575 w 200770"/>
                <a:gd name="connsiteY13" fmla="*/ 253107 h 252993"/>
                <a:gd name="connsiteX14" fmla="*/ 201076 w 200770"/>
                <a:gd name="connsiteY14" fmla="*/ 246562 h 252993"/>
                <a:gd name="connsiteX15" fmla="*/ 189247 w 200770"/>
                <a:gd name="connsiteY15" fmla="*/ 240016 h 252993"/>
                <a:gd name="connsiteX16" fmla="*/ 12135 w 200770"/>
                <a:gd name="connsiteY16" fmla="*/ 240016 h 252993"/>
                <a:gd name="connsiteX17" fmla="*/ 306 w 200770"/>
                <a:gd name="connsiteY17" fmla="*/ 246562 h 252993"/>
                <a:gd name="connsiteX18" fmla="*/ 11807 w 200770"/>
                <a:gd name="connsiteY18" fmla="*/ 253107 h 252993"/>
                <a:gd name="connsiteX19" fmla="*/ 189575 w 200770"/>
                <a:gd name="connsiteY19" fmla="*/ 253107 h 252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0770" h="252993">
                  <a:moveTo>
                    <a:pt x="194504" y="102228"/>
                  </a:moveTo>
                  <a:cubicBezTo>
                    <a:pt x="199105" y="100264"/>
                    <a:pt x="201076" y="97973"/>
                    <a:pt x="201076" y="95027"/>
                  </a:cubicBezTo>
                  <a:cubicBezTo>
                    <a:pt x="201076" y="91754"/>
                    <a:pt x="199762" y="89791"/>
                    <a:pt x="194504" y="87500"/>
                  </a:cubicBezTo>
                  <a:lnTo>
                    <a:pt x="13450" y="2405"/>
                  </a:lnTo>
                  <a:cubicBezTo>
                    <a:pt x="8849" y="114"/>
                    <a:pt x="7535" y="114"/>
                    <a:pt x="6878" y="114"/>
                  </a:cubicBezTo>
                  <a:cubicBezTo>
                    <a:pt x="2935" y="114"/>
                    <a:pt x="306" y="3059"/>
                    <a:pt x="306" y="6660"/>
                  </a:cubicBezTo>
                  <a:cubicBezTo>
                    <a:pt x="306" y="10587"/>
                    <a:pt x="2935" y="12223"/>
                    <a:pt x="6549" y="13860"/>
                  </a:cubicBezTo>
                  <a:lnTo>
                    <a:pt x="179060" y="94700"/>
                  </a:lnTo>
                  <a:lnTo>
                    <a:pt x="7207" y="175540"/>
                  </a:lnTo>
                  <a:cubicBezTo>
                    <a:pt x="635" y="178486"/>
                    <a:pt x="306" y="181104"/>
                    <a:pt x="306" y="183068"/>
                  </a:cubicBezTo>
                  <a:cubicBezTo>
                    <a:pt x="306" y="186668"/>
                    <a:pt x="3263" y="189614"/>
                    <a:pt x="6878" y="189614"/>
                  </a:cubicBezTo>
                  <a:cubicBezTo>
                    <a:pt x="7864" y="189614"/>
                    <a:pt x="8521" y="189614"/>
                    <a:pt x="12793" y="187323"/>
                  </a:cubicBezTo>
                  <a:lnTo>
                    <a:pt x="194504" y="102228"/>
                  </a:lnTo>
                  <a:close/>
                  <a:moveTo>
                    <a:pt x="189575" y="253107"/>
                  </a:moveTo>
                  <a:cubicBezTo>
                    <a:pt x="195161" y="253107"/>
                    <a:pt x="201076" y="253107"/>
                    <a:pt x="201076" y="246562"/>
                  </a:cubicBezTo>
                  <a:cubicBezTo>
                    <a:pt x="201076" y="240016"/>
                    <a:pt x="194176" y="240016"/>
                    <a:pt x="189247" y="240016"/>
                  </a:cubicBezTo>
                  <a:lnTo>
                    <a:pt x="12135" y="240016"/>
                  </a:lnTo>
                  <a:cubicBezTo>
                    <a:pt x="7207" y="240016"/>
                    <a:pt x="306" y="240016"/>
                    <a:pt x="306" y="246562"/>
                  </a:cubicBezTo>
                  <a:cubicBezTo>
                    <a:pt x="306" y="253107"/>
                    <a:pt x="6221" y="253107"/>
                    <a:pt x="11807" y="253107"/>
                  </a:cubicBezTo>
                  <a:lnTo>
                    <a:pt x="189575" y="253107"/>
                  </a:lnTo>
                  <a:close/>
                </a:path>
              </a:pathLst>
            </a:custGeom>
            <a:solidFill>
              <a:srgbClr val="000000"/>
            </a:solidFill>
            <a:ln w="32948" cap="flat">
              <a:noFill/>
              <a:prstDash val="solid"/>
              <a:miter/>
            </a:ln>
          </p:spPr>
          <p:txBody>
            <a:bodyPr rtlCol="0" anchor="ctr"/>
            <a:lstStyle/>
            <a:p>
              <a:endParaRPr lang="en-IN"/>
            </a:p>
          </p:txBody>
        </p:sp>
        <p:sp>
          <p:nvSpPr>
            <p:cNvPr id="177" name="Freeform: Shape 176">
              <a:extLst>
                <a:ext uri="{FF2B5EF4-FFF2-40B4-BE49-F238E27FC236}">
                  <a16:creationId xmlns:a16="http://schemas.microsoft.com/office/drawing/2014/main" id="{4B7D8A51-F3D2-FB8C-6737-E13DF0FBB788}"/>
                </a:ext>
              </a:extLst>
            </p:cNvPr>
            <p:cNvSpPr/>
            <p:nvPr>
              <p:custDataLst>
                <p:tags r:id="rId90"/>
              </p:custDataLst>
            </p:nvPr>
          </p:nvSpPr>
          <p:spPr>
            <a:xfrm>
              <a:off x="12990707" y="6133719"/>
              <a:ext cx="269117" cy="148261"/>
            </a:xfrm>
            <a:custGeom>
              <a:avLst/>
              <a:gdLst>
                <a:gd name="connsiteX0" fmla="*/ 19704 w 269117"/>
                <a:gd name="connsiteY0" fmla="*/ 125465 h 148261"/>
                <a:gd name="connsiteX1" fmla="*/ 16746 w 269117"/>
                <a:gd name="connsiteY1" fmla="*/ 139538 h 148261"/>
                <a:gd name="connsiteX2" fmla="*/ 26275 w 269117"/>
                <a:gd name="connsiteY2" fmla="*/ 148375 h 148261"/>
                <a:gd name="connsiteX3" fmla="*/ 38433 w 269117"/>
                <a:gd name="connsiteY3" fmla="*/ 139211 h 148261"/>
                <a:gd name="connsiteX4" fmla="*/ 44677 w 269117"/>
                <a:gd name="connsiteY4" fmla="*/ 114992 h 148261"/>
                <a:gd name="connsiteX5" fmla="*/ 51906 w 269117"/>
                <a:gd name="connsiteY5" fmla="*/ 85536 h 148261"/>
                <a:gd name="connsiteX6" fmla="*/ 57492 w 269117"/>
                <a:gd name="connsiteY6" fmla="*/ 63608 h 148261"/>
                <a:gd name="connsiteX7" fmla="*/ 61763 w 269117"/>
                <a:gd name="connsiteY7" fmla="*/ 47243 h 148261"/>
                <a:gd name="connsiteX8" fmla="*/ 115324 w 269117"/>
                <a:gd name="connsiteY8" fmla="*/ 7314 h 148261"/>
                <a:gd name="connsiteX9" fmla="*/ 133068 w 269117"/>
                <a:gd name="connsiteY9" fmla="*/ 30224 h 148261"/>
                <a:gd name="connsiteX10" fmla="*/ 128139 w 269117"/>
                <a:gd name="connsiteY10" fmla="*/ 57389 h 148261"/>
                <a:gd name="connsiteX11" fmla="*/ 118938 w 269117"/>
                <a:gd name="connsiteY11" fmla="*/ 95355 h 148261"/>
                <a:gd name="connsiteX12" fmla="*/ 112367 w 269117"/>
                <a:gd name="connsiteY12" fmla="*/ 120228 h 148261"/>
                <a:gd name="connsiteX13" fmla="*/ 108095 w 269117"/>
                <a:gd name="connsiteY13" fmla="*/ 139538 h 148261"/>
                <a:gd name="connsiteX14" fmla="*/ 117624 w 269117"/>
                <a:gd name="connsiteY14" fmla="*/ 148375 h 148261"/>
                <a:gd name="connsiteX15" fmla="*/ 132411 w 269117"/>
                <a:gd name="connsiteY15" fmla="*/ 129720 h 148261"/>
                <a:gd name="connsiteX16" fmla="*/ 152126 w 269117"/>
                <a:gd name="connsiteY16" fmla="*/ 50843 h 148261"/>
                <a:gd name="connsiteX17" fmla="*/ 206344 w 269117"/>
                <a:gd name="connsiteY17" fmla="*/ 7314 h 148261"/>
                <a:gd name="connsiteX18" fmla="*/ 224088 w 269117"/>
                <a:gd name="connsiteY18" fmla="*/ 30224 h 148261"/>
                <a:gd name="connsiteX19" fmla="*/ 203715 w 269117"/>
                <a:gd name="connsiteY19" fmla="*/ 103537 h 148261"/>
                <a:gd name="connsiteX20" fmla="*/ 199444 w 269117"/>
                <a:gd name="connsiteY20" fmla="*/ 121538 h 148261"/>
                <a:gd name="connsiteX21" fmla="*/ 226388 w 269117"/>
                <a:gd name="connsiteY21" fmla="*/ 148375 h 148261"/>
                <a:gd name="connsiteX22" fmla="*/ 269434 w 269117"/>
                <a:gd name="connsiteY22" fmla="*/ 97973 h 148261"/>
                <a:gd name="connsiteX23" fmla="*/ 265491 w 269117"/>
                <a:gd name="connsiteY23" fmla="*/ 94700 h 148261"/>
                <a:gd name="connsiteX24" fmla="*/ 260562 w 269117"/>
                <a:gd name="connsiteY24" fmla="*/ 100591 h 148261"/>
                <a:gd name="connsiteX25" fmla="*/ 227045 w 269117"/>
                <a:gd name="connsiteY25" fmla="*/ 141175 h 148261"/>
                <a:gd name="connsiteX26" fmla="*/ 219159 w 269117"/>
                <a:gd name="connsiteY26" fmla="*/ 130374 h 148261"/>
                <a:gd name="connsiteX27" fmla="*/ 225074 w 269117"/>
                <a:gd name="connsiteY27" fmla="*/ 107137 h 148261"/>
                <a:gd name="connsiteX28" fmla="*/ 245118 w 269117"/>
                <a:gd name="connsiteY28" fmla="*/ 35134 h 148261"/>
                <a:gd name="connsiteX29" fmla="*/ 207330 w 269117"/>
                <a:gd name="connsiteY29" fmla="*/ 114 h 148261"/>
                <a:gd name="connsiteX30" fmla="*/ 153769 w 269117"/>
                <a:gd name="connsiteY30" fmla="*/ 31861 h 148261"/>
                <a:gd name="connsiteX31" fmla="*/ 143254 w 269117"/>
                <a:gd name="connsiteY31" fmla="*/ 8623 h 148261"/>
                <a:gd name="connsiteX32" fmla="*/ 116310 w 269117"/>
                <a:gd name="connsiteY32" fmla="*/ 114 h 148261"/>
                <a:gd name="connsiteX33" fmla="*/ 65049 w 269117"/>
                <a:gd name="connsiteY33" fmla="*/ 28588 h 148261"/>
                <a:gd name="connsiteX34" fmla="*/ 34819 w 269117"/>
                <a:gd name="connsiteY34" fmla="*/ 114 h 148261"/>
                <a:gd name="connsiteX35" fmla="*/ 10503 w 269117"/>
                <a:gd name="connsiteY35" fmla="*/ 18769 h 148261"/>
                <a:gd name="connsiteX36" fmla="*/ 317 w 269117"/>
                <a:gd name="connsiteY36" fmla="*/ 50516 h 148261"/>
                <a:gd name="connsiteX37" fmla="*/ 4260 w 269117"/>
                <a:gd name="connsiteY37" fmla="*/ 53789 h 148261"/>
                <a:gd name="connsiteX38" fmla="*/ 9846 w 269117"/>
                <a:gd name="connsiteY38" fmla="*/ 46261 h 148261"/>
                <a:gd name="connsiteX39" fmla="*/ 33833 w 269117"/>
                <a:gd name="connsiteY39" fmla="*/ 7314 h 148261"/>
                <a:gd name="connsiteX40" fmla="*/ 44019 w 269117"/>
                <a:gd name="connsiteY40" fmla="*/ 22369 h 148261"/>
                <a:gd name="connsiteX41" fmla="*/ 38762 w 269117"/>
                <a:gd name="connsiteY41" fmla="*/ 49862 h 148261"/>
                <a:gd name="connsiteX42" fmla="*/ 19704 w 269117"/>
                <a:gd name="connsiteY42" fmla="*/ 125465 h 14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69117" h="148261">
                  <a:moveTo>
                    <a:pt x="19704" y="125465"/>
                  </a:moveTo>
                  <a:cubicBezTo>
                    <a:pt x="18718" y="130374"/>
                    <a:pt x="16746" y="137902"/>
                    <a:pt x="16746" y="139538"/>
                  </a:cubicBezTo>
                  <a:cubicBezTo>
                    <a:pt x="16746" y="145430"/>
                    <a:pt x="21346" y="148375"/>
                    <a:pt x="26275" y="148375"/>
                  </a:cubicBezTo>
                  <a:cubicBezTo>
                    <a:pt x="30218" y="148375"/>
                    <a:pt x="36133" y="145757"/>
                    <a:pt x="38433" y="139211"/>
                  </a:cubicBezTo>
                  <a:cubicBezTo>
                    <a:pt x="38762" y="138557"/>
                    <a:pt x="42705" y="123174"/>
                    <a:pt x="44677" y="114992"/>
                  </a:cubicBezTo>
                  <a:lnTo>
                    <a:pt x="51906" y="85536"/>
                  </a:lnTo>
                  <a:cubicBezTo>
                    <a:pt x="53877" y="78336"/>
                    <a:pt x="55849" y="71135"/>
                    <a:pt x="57492" y="63608"/>
                  </a:cubicBezTo>
                  <a:cubicBezTo>
                    <a:pt x="58806" y="58044"/>
                    <a:pt x="61435" y="48552"/>
                    <a:pt x="61763" y="47243"/>
                  </a:cubicBezTo>
                  <a:cubicBezTo>
                    <a:pt x="66692" y="37097"/>
                    <a:pt x="84108" y="7314"/>
                    <a:pt x="115324" y="7314"/>
                  </a:cubicBezTo>
                  <a:cubicBezTo>
                    <a:pt x="130111" y="7314"/>
                    <a:pt x="133068" y="19424"/>
                    <a:pt x="133068" y="30224"/>
                  </a:cubicBezTo>
                  <a:cubicBezTo>
                    <a:pt x="133068" y="38406"/>
                    <a:pt x="130768" y="47571"/>
                    <a:pt x="128139" y="57389"/>
                  </a:cubicBezTo>
                  <a:lnTo>
                    <a:pt x="118938" y="95355"/>
                  </a:lnTo>
                  <a:lnTo>
                    <a:pt x="112367" y="120228"/>
                  </a:lnTo>
                  <a:cubicBezTo>
                    <a:pt x="111052" y="126774"/>
                    <a:pt x="108095" y="137902"/>
                    <a:pt x="108095" y="139538"/>
                  </a:cubicBezTo>
                  <a:cubicBezTo>
                    <a:pt x="108095" y="145430"/>
                    <a:pt x="112695" y="148375"/>
                    <a:pt x="117624" y="148375"/>
                  </a:cubicBezTo>
                  <a:cubicBezTo>
                    <a:pt x="127810" y="148375"/>
                    <a:pt x="129782" y="140193"/>
                    <a:pt x="132411" y="129720"/>
                  </a:cubicBezTo>
                  <a:cubicBezTo>
                    <a:pt x="137011" y="111392"/>
                    <a:pt x="149169" y="63608"/>
                    <a:pt x="152126" y="50843"/>
                  </a:cubicBezTo>
                  <a:cubicBezTo>
                    <a:pt x="153112" y="46589"/>
                    <a:pt x="170527" y="7314"/>
                    <a:pt x="206344" y="7314"/>
                  </a:cubicBezTo>
                  <a:cubicBezTo>
                    <a:pt x="220474" y="7314"/>
                    <a:pt x="224088" y="18442"/>
                    <a:pt x="224088" y="30224"/>
                  </a:cubicBezTo>
                  <a:cubicBezTo>
                    <a:pt x="224088" y="48880"/>
                    <a:pt x="210287" y="86191"/>
                    <a:pt x="203715" y="103537"/>
                  </a:cubicBezTo>
                  <a:cubicBezTo>
                    <a:pt x="200758" y="111392"/>
                    <a:pt x="199444" y="114992"/>
                    <a:pt x="199444" y="121538"/>
                  </a:cubicBezTo>
                  <a:cubicBezTo>
                    <a:pt x="199444" y="136920"/>
                    <a:pt x="210944" y="148375"/>
                    <a:pt x="226388" y="148375"/>
                  </a:cubicBezTo>
                  <a:cubicBezTo>
                    <a:pt x="257276" y="148375"/>
                    <a:pt x="269434" y="100591"/>
                    <a:pt x="269434" y="97973"/>
                  </a:cubicBezTo>
                  <a:cubicBezTo>
                    <a:pt x="269434" y="94700"/>
                    <a:pt x="266477" y="94700"/>
                    <a:pt x="265491" y="94700"/>
                  </a:cubicBezTo>
                  <a:cubicBezTo>
                    <a:pt x="262205" y="94700"/>
                    <a:pt x="262205" y="95682"/>
                    <a:pt x="260562" y="100591"/>
                  </a:cubicBezTo>
                  <a:cubicBezTo>
                    <a:pt x="255633" y="117937"/>
                    <a:pt x="245118" y="141175"/>
                    <a:pt x="227045" y="141175"/>
                  </a:cubicBezTo>
                  <a:cubicBezTo>
                    <a:pt x="221459" y="141175"/>
                    <a:pt x="219159" y="137902"/>
                    <a:pt x="219159" y="130374"/>
                  </a:cubicBezTo>
                  <a:cubicBezTo>
                    <a:pt x="219159" y="122192"/>
                    <a:pt x="222117" y="114337"/>
                    <a:pt x="225074" y="107137"/>
                  </a:cubicBezTo>
                  <a:cubicBezTo>
                    <a:pt x="231317" y="90118"/>
                    <a:pt x="245118" y="53789"/>
                    <a:pt x="245118" y="35134"/>
                  </a:cubicBezTo>
                  <a:cubicBezTo>
                    <a:pt x="245118" y="13860"/>
                    <a:pt x="231974" y="114"/>
                    <a:pt x="207330" y="114"/>
                  </a:cubicBezTo>
                  <a:cubicBezTo>
                    <a:pt x="182685" y="114"/>
                    <a:pt x="165927" y="14514"/>
                    <a:pt x="153769" y="31861"/>
                  </a:cubicBezTo>
                  <a:cubicBezTo>
                    <a:pt x="153441" y="27606"/>
                    <a:pt x="152455" y="16478"/>
                    <a:pt x="143254" y="8623"/>
                  </a:cubicBezTo>
                  <a:cubicBezTo>
                    <a:pt x="135040" y="1750"/>
                    <a:pt x="124525" y="114"/>
                    <a:pt x="116310" y="114"/>
                  </a:cubicBezTo>
                  <a:cubicBezTo>
                    <a:pt x="86736" y="114"/>
                    <a:pt x="70635" y="21060"/>
                    <a:pt x="65049" y="28588"/>
                  </a:cubicBezTo>
                  <a:cubicBezTo>
                    <a:pt x="63406" y="9932"/>
                    <a:pt x="49605" y="114"/>
                    <a:pt x="34819" y="114"/>
                  </a:cubicBezTo>
                  <a:cubicBezTo>
                    <a:pt x="19704" y="114"/>
                    <a:pt x="13460" y="12878"/>
                    <a:pt x="10503" y="18769"/>
                  </a:cubicBezTo>
                  <a:cubicBezTo>
                    <a:pt x="4588" y="30224"/>
                    <a:pt x="317" y="49534"/>
                    <a:pt x="317" y="50516"/>
                  </a:cubicBezTo>
                  <a:cubicBezTo>
                    <a:pt x="317" y="53789"/>
                    <a:pt x="3602" y="53789"/>
                    <a:pt x="4260" y="53789"/>
                  </a:cubicBezTo>
                  <a:cubicBezTo>
                    <a:pt x="7546" y="53789"/>
                    <a:pt x="7874" y="53462"/>
                    <a:pt x="9846" y="46261"/>
                  </a:cubicBezTo>
                  <a:cubicBezTo>
                    <a:pt x="15432" y="23024"/>
                    <a:pt x="22004" y="7314"/>
                    <a:pt x="33833" y="7314"/>
                  </a:cubicBezTo>
                  <a:cubicBezTo>
                    <a:pt x="39090" y="7314"/>
                    <a:pt x="44019" y="9932"/>
                    <a:pt x="44019" y="22369"/>
                  </a:cubicBezTo>
                  <a:cubicBezTo>
                    <a:pt x="44019" y="29242"/>
                    <a:pt x="43034" y="32843"/>
                    <a:pt x="38762" y="49862"/>
                  </a:cubicBezTo>
                  <a:lnTo>
                    <a:pt x="19704" y="125465"/>
                  </a:lnTo>
                  <a:close/>
                </a:path>
              </a:pathLst>
            </a:custGeom>
            <a:solidFill>
              <a:srgbClr val="000000"/>
            </a:solidFill>
            <a:ln w="32948" cap="flat">
              <a:noFill/>
              <a:prstDash val="solid"/>
              <a:miter/>
            </a:ln>
          </p:spPr>
          <p:txBody>
            <a:bodyPr rtlCol="0" anchor="ctr"/>
            <a:lstStyle/>
            <a:p>
              <a:endParaRPr lang="en-IN"/>
            </a:p>
          </p:txBody>
        </p:sp>
        <p:sp>
          <p:nvSpPr>
            <p:cNvPr id="178" name="Freeform: Shape 177">
              <a:extLst>
                <a:ext uri="{FF2B5EF4-FFF2-40B4-BE49-F238E27FC236}">
                  <a16:creationId xmlns:a16="http://schemas.microsoft.com/office/drawing/2014/main" id="{5DE4A2E8-152E-5126-3C61-B47E7CC04840}"/>
                </a:ext>
              </a:extLst>
            </p:cNvPr>
            <p:cNvSpPr/>
            <p:nvPr>
              <p:custDataLst>
                <p:tags r:id="rId91"/>
              </p:custDataLst>
            </p:nvPr>
          </p:nvSpPr>
          <p:spPr>
            <a:xfrm>
              <a:off x="13297946" y="6243688"/>
              <a:ext cx="34830" cy="34692"/>
            </a:xfrm>
            <a:custGeom>
              <a:avLst/>
              <a:gdLst>
                <a:gd name="connsiteX0" fmla="*/ 35156 w 34830"/>
                <a:gd name="connsiteY0" fmla="*/ 17460 h 34692"/>
                <a:gd name="connsiteX1" fmla="*/ 17741 w 34830"/>
                <a:gd name="connsiteY1" fmla="*/ 114 h 34692"/>
                <a:gd name="connsiteX2" fmla="*/ 325 w 34830"/>
                <a:gd name="connsiteY2" fmla="*/ 17460 h 34692"/>
                <a:gd name="connsiteX3" fmla="*/ 17741 w 34830"/>
                <a:gd name="connsiteY3" fmla="*/ 34806 h 34692"/>
                <a:gd name="connsiteX4" fmla="*/ 35156 w 34830"/>
                <a:gd name="connsiteY4" fmla="*/ 17460 h 34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0" h="34692">
                  <a:moveTo>
                    <a:pt x="35156" y="17460"/>
                  </a:moveTo>
                  <a:cubicBezTo>
                    <a:pt x="35156" y="7969"/>
                    <a:pt x="27270" y="114"/>
                    <a:pt x="17741" y="114"/>
                  </a:cubicBezTo>
                  <a:cubicBezTo>
                    <a:pt x="8212" y="114"/>
                    <a:pt x="325" y="7969"/>
                    <a:pt x="325" y="17460"/>
                  </a:cubicBezTo>
                  <a:cubicBezTo>
                    <a:pt x="325" y="26951"/>
                    <a:pt x="8212" y="34806"/>
                    <a:pt x="17741" y="34806"/>
                  </a:cubicBezTo>
                  <a:cubicBezTo>
                    <a:pt x="27270" y="34806"/>
                    <a:pt x="35156" y="26951"/>
                    <a:pt x="35156" y="17460"/>
                  </a:cubicBezTo>
                  <a:close/>
                </a:path>
              </a:pathLst>
            </a:custGeom>
            <a:solidFill>
              <a:srgbClr val="000000"/>
            </a:solidFill>
            <a:ln w="32948" cap="flat">
              <a:noFill/>
              <a:prstDash val="solid"/>
              <a:miter/>
            </a:ln>
          </p:spPr>
          <p:txBody>
            <a:bodyPr rtlCol="0" anchor="ctr"/>
            <a:lstStyle/>
            <a:p>
              <a:endParaRPr lang="en-IN"/>
            </a:p>
          </p:txBody>
        </p:sp>
      </p:grpSp>
      <p:grpSp>
        <p:nvGrpSpPr>
          <p:cNvPr id="231" name="Group 230" descr="\documentclass{article}&#10;\usepackage{amsmath}&#10;\pagestyle{empty}&#10;\begin{document}&#10;$&#10;p_0 = \left[ 1 + \sum_{n=1}^{m-1} \frac{1}{n!} \left( \frac{\lambda}{\mu} \right)^n + \sum_{n=m}^{\infty} \frac{1}{m^{n-m}} \frac{1}{m!} \left( \frac{\lambda}{\mu} \right)^n \right]^{-1}&#10;$&#10;&#10;\end{document}" title="IguanaTex Shape Display">
            <a:extLst>
              <a:ext uri="{FF2B5EF4-FFF2-40B4-BE49-F238E27FC236}">
                <a16:creationId xmlns:a16="http://schemas.microsoft.com/office/drawing/2014/main" id="{08BABE45-B981-BB83-9F4B-4213F2F815C5}"/>
              </a:ext>
            </a:extLst>
          </p:cNvPr>
          <p:cNvGrpSpPr>
            <a:grpSpLocks noChangeAspect="1"/>
          </p:cNvGrpSpPr>
          <p:nvPr>
            <p:custDataLst>
              <p:tags r:id="rId4"/>
            </p:custDataLst>
          </p:nvPr>
        </p:nvGrpSpPr>
        <p:grpSpPr>
          <a:xfrm>
            <a:off x="2209800" y="5125884"/>
            <a:ext cx="6710096" cy="576826"/>
            <a:chOff x="4478303" y="3829930"/>
            <a:chExt cx="5877933" cy="505290"/>
          </a:xfrm>
        </p:grpSpPr>
        <p:sp>
          <p:nvSpPr>
            <p:cNvPr id="183" name="Freeform: Shape 182">
              <a:extLst>
                <a:ext uri="{FF2B5EF4-FFF2-40B4-BE49-F238E27FC236}">
                  <a16:creationId xmlns:a16="http://schemas.microsoft.com/office/drawing/2014/main" id="{55BDB3A3-5B22-2748-CFE5-AD86B0A51DE7}"/>
                </a:ext>
              </a:extLst>
            </p:cNvPr>
            <p:cNvSpPr/>
            <p:nvPr>
              <p:custDataLst>
                <p:tags r:id="rId5"/>
              </p:custDataLst>
            </p:nvPr>
          </p:nvSpPr>
          <p:spPr>
            <a:xfrm>
              <a:off x="4478303" y="4069004"/>
              <a:ext cx="131950" cy="155192"/>
            </a:xfrm>
            <a:custGeom>
              <a:avLst/>
              <a:gdLst>
                <a:gd name="connsiteX0" fmla="*/ 19541 w 131950"/>
                <a:gd name="connsiteY0" fmla="*/ 137690 h 155192"/>
                <a:gd name="connsiteX1" fmla="*/ 5891 w 131950"/>
                <a:gd name="connsiteY1" fmla="*/ 147695 h 155192"/>
                <a:gd name="connsiteX2" fmla="*/ 77 w 131950"/>
                <a:gd name="connsiteY2" fmla="*/ 152331 h 155192"/>
                <a:gd name="connsiteX3" fmla="*/ 3363 w 131950"/>
                <a:gd name="connsiteY3" fmla="*/ 155259 h 155192"/>
                <a:gd name="connsiteX4" fmla="*/ 24596 w 131950"/>
                <a:gd name="connsiteY4" fmla="*/ 154527 h 155192"/>
                <a:gd name="connsiteX5" fmla="*/ 49621 w 131950"/>
                <a:gd name="connsiteY5" fmla="*/ 155259 h 155192"/>
                <a:gd name="connsiteX6" fmla="*/ 54171 w 131950"/>
                <a:gd name="connsiteY6" fmla="*/ 150379 h 155192"/>
                <a:gd name="connsiteX7" fmla="*/ 48105 w 131950"/>
                <a:gd name="connsiteY7" fmla="*/ 147695 h 155192"/>
                <a:gd name="connsiteX8" fmla="*/ 35466 w 131950"/>
                <a:gd name="connsiteY8" fmla="*/ 143791 h 155192"/>
                <a:gd name="connsiteX9" fmla="*/ 47852 w 131950"/>
                <a:gd name="connsiteY9" fmla="*/ 94988 h 155192"/>
                <a:gd name="connsiteX10" fmla="*/ 71107 w 131950"/>
                <a:gd name="connsiteY10" fmla="*/ 110605 h 155192"/>
                <a:gd name="connsiteX11" fmla="*/ 132027 w 131950"/>
                <a:gd name="connsiteY11" fmla="*/ 39109 h 155192"/>
                <a:gd name="connsiteX12" fmla="*/ 98408 w 131950"/>
                <a:gd name="connsiteY12" fmla="*/ 67 h 155192"/>
                <a:gd name="connsiteX13" fmla="*/ 65294 w 131950"/>
                <a:gd name="connsiteY13" fmla="*/ 18368 h 155192"/>
                <a:gd name="connsiteX14" fmla="*/ 42543 w 131950"/>
                <a:gd name="connsiteY14" fmla="*/ 67 h 155192"/>
                <a:gd name="connsiteX15" fmla="*/ 23838 w 131950"/>
                <a:gd name="connsiteY15" fmla="*/ 13976 h 155192"/>
                <a:gd name="connsiteX16" fmla="*/ 16002 w 131950"/>
                <a:gd name="connsiteY16" fmla="*/ 37645 h 155192"/>
                <a:gd name="connsiteX17" fmla="*/ 19035 w 131950"/>
                <a:gd name="connsiteY17" fmla="*/ 40085 h 155192"/>
                <a:gd name="connsiteX18" fmla="*/ 23332 w 131950"/>
                <a:gd name="connsiteY18" fmla="*/ 34473 h 155192"/>
                <a:gd name="connsiteX19" fmla="*/ 41785 w 131950"/>
                <a:gd name="connsiteY19" fmla="*/ 5435 h 155192"/>
                <a:gd name="connsiteX20" fmla="*/ 49621 w 131950"/>
                <a:gd name="connsiteY20" fmla="*/ 16660 h 155192"/>
                <a:gd name="connsiteX21" fmla="*/ 47852 w 131950"/>
                <a:gd name="connsiteY21" fmla="*/ 29104 h 155192"/>
                <a:gd name="connsiteX22" fmla="*/ 19541 w 131950"/>
                <a:gd name="connsiteY22" fmla="*/ 137690 h 155192"/>
                <a:gd name="connsiteX23" fmla="*/ 64030 w 131950"/>
                <a:gd name="connsiteY23" fmla="*/ 31789 h 155192"/>
                <a:gd name="connsiteX24" fmla="*/ 77174 w 131950"/>
                <a:gd name="connsiteY24" fmla="*/ 14708 h 155192"/>
                <a:gd name="connsiteX25" fmla="*/ 97649 w 131950"/>
                <a:gd name="connsiteY25" fmla="*/ 5435 h 155192"/>
                <a:gd name="connsiteX26" fmla="*/ 113827 w 131950"/>
                <a:gd name="connsiteY26" fmla="*/ 28372 h 155192"/>
                <a:gd name="connsiteX27" fmla="*/ 100935 w 131950"/>
                <a:gd name="connsiteY27" fmla="*/ 80103 h 155192"/>
                <a:gd name="connsiteX28" fmla="*/ 70855 w 131950"/>
                <a:gd name="connsiteY28" fmla="*/ 105237 h 155192"/>
                <a:gd name="connsiteX29" fmla="*/ 50885 w 131950"/>
                <a:gd name="connsiteY29" fmla="*/ 83519 h 155192"/>
                <a:gd name="connsiteX30" fmla="*/ 51643 w 131950"/>
                <a:gd name="connsiteY30" fmla="*/ 79615 h 155192"/>
                <a:gd name="connsiteX31" fmla="*/ 64030 w 131950"/>
                <a:gd name="connsiteY31" fmla="*/ 31789 h 15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1950" h="155192">
                  <a:moveTo>
                    <a:pt x="19541" y="137690"/>
                  </a:moveTo>
                  <a:cubicBezTo>
                    <a:pt x="17518" y="145987"/>
                    <a:pt x="17013" y="147695"/>
                    <a:pt x="5891" y="147695"/>
                  </a:cubicBezTo>
                  <a:cubicBezTo>
                    <a:pt x="2857" y="147695"/>
                    <a:pt x="77" y="147695"/>
                    <a:pt x="77" y="152331"/>
                  </a:cubicBezTo>
                  <a:cubicBezTo>
                    <a:pt x="77" y="154283"/>
                    <a:pt x="1341" y="155259"/>
                    <a:pt x="3363" y="155259"/>
                  </a:cubicBezTo>
                  <a:cubicBezTo>
                    <a:pt x="10188" y="155259"/>
                    <a:pt x="17518" y="154527"/>
                    <a:pt x="24596" y="154527"/>
                  </a:cubicBezTo>
                  <a:cubicBezTo>
                    <a:pt x="32938" y="154527"/>
                    <a:pt x="41532" y="155259"/>
                    <a:pt x="49621" y="155259"/>
                  </a:cubicBezTo>
                  <a:cubicBezTo>
                    <a:pt x="50885" y="155259"/>
                    <a:pt x="54171" y="155259"/>
                    <a:pt x="54171" y="150379"/>
                  </a:cubicBezTo>
                  <a:cubicBezTo>
                    <a:pt x="54171" y="147695"/>
                    <a:pt x="51643" y="147695"/>
                    <a:pt x="48105" y="147695"/>
                  </a:cubicBezTo>
                  <a:cubicBezTo>
                    <a:pt x="35466" y="147695"/>
                    <a:pt x="35466" y="145987"/>
                    <a:pt x="35466" y="143791"/>
                  </a:cubicBezTo>
                  <a:cubicBezTo>
                    <a:pt x="35466" y="140863"/>
                    <a:pt x="46082" y="101088"/>
                    <a:pt x="47852" y="94988"/>
                  </a:cubicBezTo>
                  <a:cubicBezTo>
                    <a:pt x="51138" y="102065"/>
                    <a:pt x="58216" y="110605"/>
                    <a:pt x="71107" y="110605"/>
                  </a:cubicBezTo>
                  <a:cubicBezTo>
                    <a:pt x="100430" y="110605"/>
                    <a:pt x="132027" y="74979"/>
                    <a:pt x="132027" y="39109"/>
                  </a:cubicBezTo>
                  <a:cubicBezTo>
                    <a:pt x="132027" y="16172"/>
                    <a:pt x="117619" y="67"/>
                    <a:pt x="98408" y="67"/>
                  </a:cubicBezTo>
                  <a:cubicBezTo>
                    <a:pt x="85769" y="67"/>
                    <a:pt x="73635" y="8851"/>
                    <a:pt x="65294" y="18368"/>
                  </a:cubicBezTo>
                  <a:cubicBezTo>
                    <a:pt x="62766" y="5191"/>
                    <a:pt x="51896" y="67"/>
                    <a:pt x="42543" y="67"/>
                  </a:cubicBezTo>
                  <a:cubicBezTo>
                    <a:pt x="30916" y="67"/>
                    <a:pt x="26113" y="9583"/>
                    <a:pt x="23838" y="13976"/>
                  </a:cubicBezTo>
                  <a:cubicBezTo>
                    <a:pt x="19288" y="22272"/>
                    <a:pt x="16002" y="36913"/>
                    <a:pt x="16002" y="37645"/>
                  </a:cubicBezTo>
                  <a:cubicBezTo>
                    <a:pt x="16002" y="40085"/>
                    <a:pt x="18530" y="40085"/>
                    <a:pt x="19035" y="40085"/>
                  </a:cubicBezTo>
                  <a:cubicBezTo>
                    <a:pt x="21563" y="40085"/>
                    <a:pt x="21816" y="39841"/>
                    <a:pt x="23332" y="34473"/>
                  </a:cubicBezTo>
                  <a:cubicBezTo>
                    <a:pt x="27630" y="17148"/>
                    <a:pt x="32685" y="5435"/>
                    <a:pt x="41785" y="5435"/>
                  </a:cubicBezTo>
                  <a:cubicBezTo>
                    <a:pt x="46082" y="5435"/>
                    <a:pt x="49621" y="7387"/>
                    <a:pt x="49621" y="16660"/>
                  </a:cubicBezTo>
                  <a:cubicBezTo>
                    <a:pt x="49621" y="22272"/>
                    <a:pt x="48863" y="24956"/>
                    <a:pt x="47852" y="29104"/>
                  </a:cubicBezTo>
                  <a:lnTo>
                    <a:pt x="19541" y="137690"/>
                  </a:lnTo>
                  <a:close/>
                  <a:moveTo>
                    <a:pt x="64030" y="31789"/>
                  </a:moveTo>
                  <a:cubicBezTo>
                    <a:pt x="65799" y="25200"/>
                    <a:pt x="72624" y="18368"/>
                    <a:pt x="77174" y="14708"/>
                  </a:cubicBezTo>
                  <a:cubicBezTo>
                    <a:pt x="86021" y="7143"/>
                    <a:pt x="93352" y="5435"/>
                    <a:pt x="97649" y="5435"/>
                  </a:cubicBezTo>
                  <a:cubicBezTo>
                    <a:pt x="107760" y="5435"/>
                    <a:pt x="113827" y="13976"/>
                    <a:pt x="113827" y="28372"/>
                  </a:cubicBezTo>
                  <a:cubicBezTo>
                    <a:pt x="113827" y="42769"/>
                    <a:pt x="105485" y="70831"/>
                    <a:pt x="100935" y="80103"/>
                  </a:cubicBezTo>
                  <a:cubicBezTo>
                    <a:pt x="92341" y="97184"/>
                    <a:pt x="80207" y="105237"/>
                    <a:pt x="70855" y="105237"/>
                  </a:cubicBezTo>
                  <a:cubicBezTo>
                    <a:pt x="54171" y="105237"/>
                    <a:pt x="50885" y="84984"/>
                    <a:pt x="50885" y="83519"/>
                  </a:cubicBezTo>
                  <a:cubicBezTo>
                    <a:pt x="50885" y="83031"/>
                    <a:pt x="50885" y="82543"/>
                    <a:pt x="51643" y="79615"/>
                  </a:cubicBezTo>
                  <a:lnTo>
                    <a:pt x="64030" y="31789"/>
                  </a:lnTo>
                  <a:close/>
                </a:path>
              </a:pathLst>
            </a:custGeom>
            <a:solidFill>
              <a:srgbClr val="000000"/>
            </a:solidFill>
            <a:ln w="25373" cap="flat">
              <a:noFill/>
              <a:prstDash val="solid"/>
              <a:miter/>
            </a:ln>
          </p:spPr>
          <p:txBody>
            <a:bodyPr rtlCol="0" anchor="ctr"/>
            <a:lstStyle/>
            <a:p>
              <a:endParaRPr lang="en-IN"/>
            </a:p>
          </p:txBody>
        </p:sp>
        <p:sp>
          <p:nvSpPr>
            <p:cNvPr id="184" name="Freeform: Shape 183">
              <a:extLst>
                <a:ext uri="{FF2B5EF4-FFF2-40B4-BE49-F238E27FC236}">
                  <a16:creationId xmlns:a16="http://schemas.microsoft.com/office/drawing/2014/main" id="{92E2CD8A-818A-E9E2-066B-710EBC019F03}"/>
                </a:ext>
              </a:extLst>
            </p:cNvPr>
            <p:cNvSpPr/>
            <p:nvPr>
              <p:custDataLst>
                <p:tags r:id="rId6"/>
              </p:custDataLst>
            </p:nvPr>
          </p:nvSpPr>
          <p:spPr>
            <a:xfrm>
              <a:off x="4622773" y="4100042"/>
              <a:ext cx="82102" cy="116833"/>
            </a:xfrm>
            <a:custGeom>
              <a:avLst/>
              <a:gdLst>
                <a:gd name="connsiteX0" fmla="*/ 82184 w 82102"/>
                <a:gd name="connsiteY0" fmla="*/ 58998 h 116833"/>
                <a:gd name="connsiteX1" fmla="*/ 71744 w 82102"/>
                <a:gd name="connsiteY1" fmla="*/ 14758 h 116833"/>
                <a:gd name="connsiteX2" fmla="*/ 41133 w 82102"/>
                <a:gd name="connsiteY2" fmla="*/ 68 h 116833"/>
                <a:gd name="connsiteX3" fmla="*/ 82 w 82102"/>
                <a:gd name="connsiteY3" fmla="*/ 58998 h 116833"/>
                <a:gd name="connsiteX4" fmla="*/ 41133 w 82102"/>
                <a:gd name="connsiteY4" fmla="*/ 116902 h 116833"/>
                <a:gd name="connsiteX5" fmla="*/ 82184 w 82102"/>
                <a:gd name="connsiteY5" fmla="*/ 58998 h 116833"/>
                <a:gd name="connsiteX6" fmla="*/ 41133 w 82102"/>
                <a:gd name="connsiteY6" fmla="*/ 112119 h 116833"/>
                <a:gd name="connsiteX7" fmla="*/ 18661 w 82102"/>
                <a:gd name="connsiteY7" fmla="*/ 93501 h 116833"/>
                <a:gd name="connsiteX8" fmla="*/ 16184 w 82102"/>
                <a:gd name="connsiteY8" fmla="*/ 56777 h 116833"/>
                <a:gd name="connsiteX9" fmla="*/ 18838 w 82102"/>
                <a:gd name="connsiteY9" fmla="*/ 21932 h 116833"/>
                <a:gd name="connsiteX10" fmla="*/ 41133 w 82102"/>
                <a:gd name="connsiteY10" fmla="*/ 4851 h 116833"/>
                <a:gd name="connsiteX11" fmla="*/ 63074 w 82102"/>
                <a:gd name="connsiteY11" fmla="*/ 20395 h 116833"/>
                <a:gd name="connsiteX12" fmla="*/ 66082 w 82102"/>
                <a:gd name="connsiteY12" fmla="*/ 56777 h 116833"/>
                <a:gd name="connsiteX13" fmla="*/ 63782 w 82102"/>
                <a:gd name="connsiteY13" fmla="*/ 92818 h 116833"/>
                <a:gd name="connsiteX14" fmla="*/ 41133 w 82102"/>
                <a:gd name="connsiteY14" fmla="*/ 112119 h 116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102" h="116833">
                  <a:moveTo>
                    <a:pt x="82184" y="58998"/>
                  </a:moveTo>
                  <a:cubicBezTo>
                    <a:pt x="82184" y="40209"/>
                    <a:pt x="79884" y="26715"/>
                    <a:pt x="71744" y="14758"/>
                  </a:cubicBezTo>
                  <a:cubicBezTo>
                    <a:pt x="66259" y="6901"/>
                    <a:pt x="55289" y="68"/>
                    <a:pt x="41133" y="68"/>
                  </a:cubicBezTo>
                  <a:cubicBezTo>
                    <a:pt x="82" y="68"/>
                    <a:pt x="82" y="46699"/>
                    <a:pt x="82" y="58998"/>
                  </a:cubicBezTo>
                  <a:cubicBezTo>
                    <a:pt x="82" y="71296"/>
                    <a:pt x="82" y="116902"/>
                    <a:pt x="41133" y="116902"/>
                  </a:cubicBezTo>
                  <a:cubicBezTo>
                    <a:pt x="82184" y="116902"/>
                    <a:pt x="82184" y="71296"/>
                    <a:pt x="82184" y="58998"/>
                  </a:cubicBezTo>
                  <a:close/>
                  <a:moveTo>
                    <a:pt x="41133" y="112119"/>
                  </a:moveTo>
                  <a:cubicBezTo>
                    <a:pt x="32993" y="112119"/>
                    <a:pt x="22200" y="107507"/>
                    <a:pt x="18661" y="93501"/>
                  </a:cubicBezTo>
                  <a:cubicBezTo>
                    <a:pt x="16184" y="83423"/>
                    <a:pt x="16184" y="69417"/>
                    <a:pt x="16184" y="56777"/>
                  </a:cubicBezTo>
                  <a:cubicBezTo>
                    <a:pt x="16184" y="44308"/>
                    <a:pt x="16184" y="31326"/>
                    <a:pt x="18838" y="21932"/>
                  </a:cubicBezTo>
                  <a:cubicBezTo>
                    <a:pt x="22554" y="8438"/>
                    <a:pt x="33878" y="4851"/>
                    <a:pt x="41133" y="4851"/>
                  </a:cubicBezTo>
                  <a:cubicBezTo>
                    <a:pt x="50688" y="4851"/>
                    <a:pt x="59889" y="10488"/>
                    <a:pt x="63074" y="20395"/>
                  </a:cubicBezTo>
                  <a:cubicBezTo>
                    <a:pt x="65905" y="29618"/>
                    <a:pt x="66082" y="41917"/>
                    <a:pt x="66082" y="56777"/>
                  </a:cubicBezTo>
                  <a:cubicBezTo>
                    <a:pt x="66082" y="69417"/>
                    <a:pt x="66082" y="82057"/>
                    <a:pt x="63782" y="92818"/>
                  </a:cubicBezTo>
                  <a:cubicBezTo>
                    <a:pt x="60243" y="108362"/>
                    <a:pt x="48211" y="112119"/>
                    <a:pt x="41133" y="112119"/>
                  </a:cubicBezTo>
                  <a:close/>
                </a:path>
              </a:pathLst>
            </a:custGeom>
            <a:solidFill>
              <a:srgbClr val="000000"/>
            </a:solidFill>
            <a:ln w="25373" cap="flat">
              <a:noFill/>
              <a:prstDash val="solid"/>
              <a:miter/>
            </a:ln>
          </p:spPr>
          <p:txBody>
            <a:bodyPr rtlCol="0" anchor="ctr"/>
            <a:lstStyle/>
            <a:p>
              <a:endParaRPr lang="en-IN"/>
            </a:p>
          </p:txBody>
        </p:sp>
        <p:sp>
          <p:nvSpPr>
            <p:cNvPr id="185" name="Freeform: Shape 184">
              <a:extLst>
                <a:ext uri="{FF2B5EF4-FFF2-40B4-BE49-F238E27FC236}">
                  <a16:creationId xmlns:a16="http://schemas.microsoft.com/office/drawing/2014/main" id="{D57A3359-B801-18EC-39FF-71D29D8B35F1}"/>
                </a:ext>
              </a:extLst>
            </p:cNvPr>
            <p:cNvSpPr/>
            <p:nvPr>
              <p:custDataLst>
                <p:tags r:id="rId7"/>
              </p:custDataLst>
            </p:nvPr>
          </p:nvSpPr>
          <p:spPr>
            <a:xfrm>
              <a:off x="4811341" y="4087305"/>
              <a:ext cx="168097" cy="57099"/>
            </a:xfrm>
            <a:custGeom>
              <a:avLst/>
              <a:gdLst>
                <a:gd name="connsiteX0" fmla="*/ 159592 w 168097"/>
                <a:gd name="connsiteY0" fmla="*/ 9827 h 57099"/>
                <a:gd name="connsiteX1" fmla="*/ 168187 w 168097"/>
                <a:gd name="connsiteY1" fmla="*/ 4947 h 57099"/>
                <a:gd name="connsiteX2" fmla="*/ 159845 w 168097"/>
                <a:gd name="connsiteY2" fmla="*/ 67 h 57099"/>
                <a:gd name="connsiteX3" fmla="*/ 8431 w 168097"/>
                <a:gd name="connsiteY3" fmla="*/ 67 h 57099"/>
                <a:gd name="connsiteX4" fmla="*/ 89 w 168097"/>
                <a:gd name="connsiteY4" fmla="*/ 4947 h 57099"/>
                <a:gd name="connsiteX5" fmla="*/ 8683 w 168097"/>
                <a:gd name="connsiteY5" fmla="*/ 9827 h 57099"/>
                <a:gd name="connsiteX6" fmla="*/ 159592 w 168097"/>
                <a:gd name="connsiteY6" fmla="*/ 9827 h 57099"/>
                <a:gd name="connsiteX7" fmla="*/ 159845 w 168097"/>
                <a:gd name="connsiteY7" fmla="*/ 57166 h 57099"/>
                <a:gd name="connsiteX8" fmla="*/ 168187 w 168097"/>
                <a:gd name="connsiteY8" fmla="*/ 52286 h 57099"/>
                <a:gd name="connsiteX9" fmla="*/ 159592 w 168097"/>
                <a:gd name="connsiteY9" fmla="*/ 47405 h 57099"/>
                <a:gd name="connsiteX10" fmla="*/ 8683 w 168097"/>
                <a:gd name="connsiteY10" fmla="*/ 47405 h 57099"/>
                <a:gd name="connsiteX11" fmla="*/ 89 w 168097"/>
                <a:gd name="connsiteY11" fmla="*/ 52286 h 57099"/>
                <a:gd name="connsiteX12" fmla="*/ 8431 w 168097"/>
                <a:gd name="connsiteY12" fmla="*/ 57166 h 57099"/>
                <a:gd name="connsiteX13" fmla="*/ 159845 w 168097"/>
                <a:gd name="connsiteY13" fmla="*/ 57166 h 5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097" h="57099">
                  <a:moveTo>
                    <a:pt x="159592" y="9827"/>
                  </a:moveTo>
                  <a:cubicBezTo>
                    <a:pt x="163384" y="9827"/>
                    <a:pt x="168187" y="9827"/>
                    <a:pt x="168187" y="4947"/>
                  </a:cubicBezTo>
                  <a:cubicBezTo>
                    <a:pt x="168187" y="67"/>
                    <a:pt x="163384" y="67"/>
                    <a:pt x="159845" y="67"/>
                  </a:cubicBezTo>
                  <a:lnTo>
                    <a:pt x="8431" y="67"/>
                  </a:lnTo>
                  <a:cubicBezTo>
                    <a:pt x="4892" y="67"/>
                    <a:pt x="89" y="67"/>
                    <a:pt x="89" y="4947"/>
                  </a:cubicBezTo>
                  <a:cubicBezTo>
                    <a:pt x="89" y="9827"/>
                    <a:pt x="4892" y="9827"/>
                    <a:pt x="8683" y="9827"/>
                  </a:cubicBezTo>
                  <a:lnTo>
                    <a:pt x="159592" y="9827"/>
                  </a:lnTo>
                  <a:close/>
                  <a:moveTo>
                    <a:pt x="159845" y="57166"/>
                  </a:moveTo>
                  <a:cubicBezTo>
                    <a:pt x="163384" y="57166"/>
                    <a:pt x="168187" y="57166"/>
                    <a:pt x="168187" y="52286"/>
                  </a:cubicBezTo>
                  <a:cubicBezTo>
                    <a:pt x="168187" y="47405"/>
                    <a:pt x="163384" y="47405"/>
                    <a:pt x="159592" y="47405"/>
                  </a:cubicBezTo>
                  <a:lnTo>
                    <a:pt x="8683" y="47405"/>
                  </a:lnTo>
                  <a:cubicBezTo>
                    <a:pt x="4892" y="47405"/>
                    <a:pt x="89" y="47405"/>
                    <a:pt x="89" y="52286"/>
                  </a:cubicBezTo>
                  <a:cubicBezTo>
                    <a:pt x="89" y="57166"/>
                    <a:pt x="4892" y="57166"/>
                    <a:pt x="8431" y="57166"/>
                  </a:cubicBezTo>
                  <a:lnTo>
                    <a:pt x="159845" y="57166"/>
                  </a:lnTo>
                  <a:close/>
                </a:path>
              </a:pathLst>
            </a:custGeom>
            <a:solidFill>
              <a:srgbClr val="000000"/>
            </a:solidFill>
            <a:ln w="25373" cap="flat">
              <a:noFill/>
              <a:prstDash val="solid"/>
              <a:miter/>
            </a:ln>
          </p:spPr>
          <p:txBody>
            <a:bodyPr rtlCol="0" anchor="ctr"/>
            <a:lstStyle/>
            <a:p>
              <a:endParaRPr lang="en-IN"/>
            </a:p>
          </p:txBody>
        </p:sp>
        <p:sp>
          <p:nvSpPr>
            <p:cNvPr id="186" name="Freeform: Shape 185">
              <a:extLst>
                <a:ext uri="{FF2B5EF4-FFF2-40B4-BE49-F238E27FC236}">
                  <a16:creationId xmlns:a16="http://schemas.microsoft.com/office/drawing/2014/main" id="{4F3C7A94-C5EB-6164-F7AF-4EB80C0A0C1F}"/>
                </a:ext>
              </a:extLst>
            </p:cNvPr>
            <p:cNvSpPr/>
            <p:nvPr>
              <p:custDataLst>
                <p:tags r:id="rId8"/>
              </p:custDataLst>
            </p:nvPr>
          </p:nvSpPr>
          <p:spPr>
            <a:xfrm>
              <a:off x="5121134" y="3896240"/>
              <a:ext cx="57380" cy="438980"/>
            </a:xfrm>
            <a:custGeom>
              <a:avLst/>
              <a:gdLst>
                <a:gd name="connsiteX0" fmla="*/ 99 w 57380"/>
                <a:gd name="connsiteY0" fmla="*/ 439036 h 438980"/>
                <a:gd name="connsiteX1" fmla="*/ 57480 w 57380"/>
                <a:gd name="connsiteY1" fmla="*/ 439036 h 438980"/>
                <a:gd name="connsiteX2" fmla="*/ 57480 w 57380"/>
                <a:gd name="connsiteY2" fmla="*/ 427567 h 438980"/>
                <a:gd name="connsiteX3" fmla="*/ 11980 w 57380"/>
                <a:gd name="connsiteY3" fmla="*/ 427567 h 438980"/>
                <a:gd name="connsiteX4" fmla="*/ 11980 w 57380"/>
                <a:gd name="connsiteY4" fmla="*/ 11524 h 438980"/>
                <a:gd name="connsiteX5" fmla="*/ 57480 w 57380"/>
                <a:gd name="connsiteY5" fmla="*/ 11524 h 438980"/>
                <a:gd name="connsiteX6" fmla="*/ 57480 w 57380"/>
                <a:gd name="connsiteY6" fmla="*/ 56 h 438980"/>
                <a:gd name="connsiteX7" fmla="*/ 99 w 57380"/>
                <a:gd name="connsiteY7" fmla="*/ 56 h 438980"/>
                <a:gd name="connsiteX8" fmla="*/ 99 w 57380"/>
                <a:gd name="connsiteY8" fmla="*/ 439036 h 438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380" h="438980">
                  <a:moveTo>
                    <a:pt x="99" y="439036"/>
                  </a:moveTo>
                  <a:lnTo>
                    <a:pt x="57480" y="439036"/>
                  </a:lnTo>
                  <a:lnTo>
                    <a:pt x="57480" y="427567"/>
                  </a:lnTo>
                  <a:lnTo>
                    <a:pt x="11980" y="427567"/>
                  </a:lnTo>
                  <a:lnTo>
                    <a:pt x="11980" y="11524"/>
                  </a:lnTo>
                  <a:lnTo>
                    <a:pt x="57480" y="11524"/>
                  </a:lnTo>
                  <a:lnTo>
                    <a:pt x="57480" y="56"/>
                  </a:lnTo>
                  <a:lnTo>
                    <a:pt x="99" y="56"/>
                  </a:lnTo>
                  <a:lnTo>
                    <a:pt x="99" y="439036"/>
                  </a:lnTo>
                  <a:close/>
                </a:path>
              </a:pathLst>
            </a:custGeom>
            <a:solidFill>
              <a:srgbClr val="000000"/>
            </a:solidFill>
            <a:ln w="25373" cap="flat">
              <a:noFill/>
              <a:prstDash val="solid"/>
              <a:miter/>
            </a:ln>
          </p:spPr>
          <p:txBody>
            <a:bodyPr rtlCol="0" anchor="ctr"/>
            <a:lstStyle/>
            <a:p>
              <a:endParaRPr lang="en-IN"/>
            </a:p>
          </p:txBody>
        </p:sp>
        <p:sp>
          <p:nvSpPr>
            <p:cNvPr id="187" name="Freeform: Shape 186">
              <a:extLst>
                <a:ext uri="{FF2B5EF4-FFF2-40B4-BE49-F238E27FC236}">
                  <a16:creationId xmlns:a16="http://schemas.microsoft.com/office/drawing/2014/main" id="{C60F6539-246E-75C2-DF45-C8F621980B7C}"/>
                </a:ext>
              </a:extLst>
            </p:cNvPr>
            <p:cNvSpPr/>
            <p:nvPr>
              <p:custDataLst>
                <p:tags r:id="rId9"/>
              </p:custDataLst>
            </p:nvPr>
          </p:nvSpPr>
          <p:spPr>
            <a:xfrm>
              <a:off x="5205871" y="4014345"/>
              <a:ext cx="83416" cy="162512"/>
            </a:xfrm>
            <a:custGeom>
              <a:avLst/>
              <a:gdLst>
                <a:gd name="connsiteX0" fmla="*/ 51924 w 83416"/>
                <a:gd name="connsiteY0" fmla="*/ 6411 h 162512"/>
                <a:gd name="connsiteX1" fmla="*/ 46110 w 83416"/>
                <a:gd name="connsiteY1" fmla="*/ 67 h 162512"/>
                <a:gd name="connsiteX2" fmla="*/ 104 w 83416"/>
                <a:gd name="connsiteY2" fmla="*/ 15684 h 162512"/>
                <a:gd name="connsiteX3" fmla="*/ 104 w 83416"/>
                <a:gd name="connsiteY3" fmla="*/ 23248 h 162512"/>
                <a:gd name="connsiteX4" fmla="*/ 33218 w 83416"/>
                <a:gd name="connsiteY4" fmla="*/ 16904 h 162512"/>
                <a:gd name="connsiteX5" fmla="*/ 33218 w 83416"/>
                <a:gd name="connsiteY5" fmla="*/ 143303 h 162512"/>
                <a:gd name="connsiteX6" fmla="*/ 9710 w 83416"/>
                <a:gd name="connsiteY6" fmla="*/ 155015 h 162512"/>
                <a:gd name="connsiteX7" fmla="*/ 1621 w 83416"/>
                <a:gd name="connsiteY7" fmla="*/ 155015 h 162512"/>
                <a:gd name="connsiteX8" fmla="*/ 1621 w 83416"/>
                <a:gd name="connsiteY8" fmla="*/ 162580 h 162512"/>
                <a:gd name="connsiteX9" fmla="*/ 42571 w 83416"/>
                <a:gd name="connsiteY9" fmla="*/ 161848 h 162512"/>
                <a:gd name="connsiteX10" fmla="*/ 83521 w 83416"/>
                <a:gd name="connsiteY10" fmla="*/ 162580 h 162512"/>
                <a:gd name="connsiteX11" fmla="*/ 83521 w 83416"/>
                <a:gd name="connsiteY11" fmla="*/ 155015 h 162512"/>
                <a:gd name="connsiteX12" fmla="*/ 75432 w 83416"/>
                <a:gd name="connsiteY12" fmla="*/ 155015 h 162512"/>
                <a:gd name="connsiteX13" fmla="*/ 51924 w 83416"/>
                <a:gd name="connsiteY13" fmla="*/ 143303 h 162512"/>
                <a:gd name="connsiteX14" fmla="*/ 51924 w 83416"/>
                <a:gd name="connsiteY14" fmla="*/ 6411 h 162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416" h="162512">
                  <a:moveTo>
                    <a:pt x="51924" y="6411"/>
                  </a:moveTo>
                  <a:cubicBezTo>
                    <a:pt x="51924" y="555"/>
                    <a:pt x="51924" y="67"/>
                    <a:pt x="46110" y="67"/>
                  </a:cubicBezTo>
                  <a:cubicBezTo>
                    <a:pt x="30438" y="15684"/>
                    <a:pt x="8193" y="15684"/>
                    <a:pt x="104" y="15684"/>
                  </a:cubicBezTo>
                  <a:lnTo>
                    <a:pt x="104" y="23248"/>
                  </a:lnTo>
                  <a:cubicBezTo>
                    <a:pt x="5160" y="23248"/>
                    <a:pt x="20074" y="23248"/>
                    <a:pt x="33218" y="16904"/>
                  </a:cubicBezTo>
                  <a:lnTo>
                    <a:pt x="33218" y="143303"/>
                  </a:lnTo>
                  <a:cubicBezTo>
                    <a:pt x="33218" y="152087"/>
                    <a:pt x="32460" y="155015"/>
                    <a:pt x="9710" y="155015"/>
                  </a:cubicBezTo>
                  <a:lnTo>
                    <a:pt x="1621" y="155015"/>
                  </a:lnTo>
                  <a:lnTo>
                    <a:pt x="1621" y="162580"/>
                  </a:lnTo>
                  <a:cubicBezTo>
                    <a:pt x="10468" y="161848"/>
                    <a:pt x="32460" y="161848"/>
                    <a:pt x="42571" y="161848"/>
                  </a:cubicBezTo>
                  <a:cubicBezTo>
                    <a:pt x="52682" y="161848"/>
                    <a:pt x="74674" y="161848"/>
                    <a:pt x="83521" y="162580"/>
                  </a:cubicBezTo>
                  <a:lnTo>
                    <a:pt x="83521" y="155015"/>
                  </a:lnTo>
                  <a:lnTo>
                    <a:pt x="75432" y="155015"/>
                  </a:lnTo>
                  <a:cubicBezTo>
                    <a:pt x="52682" y="155015"/>
                    <a:pt x="51924" y="152331"/>
                    <a:pt x="51924" y="143303"/>
                  </a:cubicBezTo>
                  <a:lnTo>
                    <a:pt x="51924" y="6411"/>
                  </a:lnTo>
                  <a:close/>
                </a:path>
              </a:pathLst>
            </a:custGeom>
            <a:solidFill>
              <a:srgbClr val="000000"/>
            </a:solidFill>
            <a:ln w="25373" cap="flat">
              <a:noFill/>
              <a:prstDash val="solid"/>
              <a:miter/>
            </a:ln>
          </p:spPr>
          <p:txBody>
            <a:bodyPr rtlCol="0" anchor="ctr"/>
            <a:lstStyle/>
            <a:p>
              <a:endParaRPr lang="en-IN"/>
            </a:p>
          </p:txBody>
        </p:sp>
        <p:sp>
          <p:nvSpPr>
            <p:cNvPr id="188" name="Freeform: Shape 187">
              <a:extLst>
                <a:ext uri="{FF2B5EF4-FFF2-40B4-BE49-F238E27FC236}">
                  <a16:creationId xmlns:a16="http://schemas.microsoft.com/office/drawing/2014/main" id="{5A13BC45-4506-ED95-39AA-E9416336015B}"/>
                </a:ext>
              </a:extLst>
            </p:cNvPr>
            <p:cNvSpPr/>
            <p:nvPr>
              <p:custDataLst>
                <p:tags r:id="rId10"/>
              </p:custDataLst>
            </p:nvPr>
          </p:nvSpPr>
          <p:spPr>
            <a:xfrm>
              <a:off x="5380091" y="4034598"/>
              <a:ext cx="168097" cy="162512"/>
            </a:xfrm>
            <a:custGeom>
              <a:avLst/>
              <a:gdLst>
                <a:gd name="connsiteX0" fmla="*/ 89342 w 168097"/>
                <a:gd name="connsiteY0" fmla="*/ 86204 h 162512"/>
                <a:gd name="connsiteX1" fmla="*/ 159867 w 168097"/>
                <a:gd name="connsiteY1" fmla="*/ 86204 h 162512"/>
                <a:gd name="connsiteX2" fmla="*/ 168209 w 168097"/>
                <a:gd name="connsiteY2" fmla="*/ 81323 h 162512"/>
                <a:gd name="connsiteX3" fmla="*/ 159867 w 168097"/>
                <a:gd name="connsiteY3" fmla="*/ 76443 h 162512"/>
                <a:gd name="connsiteX4" fmla="*/ 89342 w 168097"/>
                <a:gd name="connsiteY4" fmla="*/ 76443 h 162512"/>
                <a:gd name="connsiteX5" fmla="*/ 89342 w 168097"/>
                <a:gd name="connsiteY5" fmla="*/ 8119 h 162512"/>
                <a:gd name="connsiteX6" fmla="*/ 84287 w 168097"/>
                <a:gd name="connsiteY6" fmla="*/ 67 h 162512"/>
                <a:gd name="connsiteX7" fmla="*/ 79231 w 168097"/>
                <a:gd name="connsiteY7" fmla="*/ 8119 h 162512"/>
                <a:gd name="connsiteX8" fmla="*/ 79231 w 168097"/>
                <a:gd name="connsiteY8" fmla="*/ 76443 h 162512"/>
                <a:gd name="connsiteX9" fmla="*/ 8453 w 168097"/>
                <a:gd name="connsiteY9" fmla="*/ 76443 h 162512"/>
                <a:gd name="connsiteX10" fmla="*/ 111 w 168097"/>
                <a:gd name="connsiteY10" fmla="*/ 81323 h 162512"/>
                <a:gd name="connsiteX11" fmla="*/ 8453 w 168097"/>
                <a:gd name="connsiteY11" fmla="*/ 86204 h 162512"/>
                <a:gd name="connsiteX12" fmla="*/ 79231 w 168097"/>
                <a:gd name="connsiteY12" fmla="*/ 86204 h 162512"/>
                <a:gd name="connsiteX13" fmla="*/ 79231 w 168097"/>
                <a:gd name="connsiteY13" fmla="*/ 154527 h 162512"/>
                <a:gd name="connsiteX14" fmla="*/ 84287 w 168097"/>
                <a:gd name="connsiteY14" fmla="*/ 162580 h 162512"/>
                <a:gd name="connsiteX15" fmla="*/ 89342 w 168097"/>
                <a:gd name="connsiteY15" fmla="*/ 154527 h 162512"/>
                <a:gd name="connsiteX16" fmla="*/ 89342 w 168097"/>
                <a:gd name="connsiteY16" fmla="*/ 86204 h 162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097" h="162512">
                  <a:moveTo>
                    <a:pt x="89342" y="86204"/>
                  </a:moveTo>
                  <a:lnTo>
                    <a:pt x="159867" y="86204"/>
                  </a:lnTo>
                  <a:cubicBezTo>
                    <a:pt x="163406" y="86204"/>
                    <a:pt x="168209" y="86204"/>
                    <a:pt x="168209" y="81323"/>
                  </a:cubicBezTo>
                  <a:cubicBezTo>
                    <a:pt x="168209" y="76443"/>
                    <a:pt x="163406" y="76443"/>
                    <a:pt x="159867" y="76443"/>
                  </a:cubicBezTo>
                  <a:lnTo>
                    <a:pt x="89342" y="76443"/>
                  </a:lnTo>
                  <a:lnTo>
                    <a:pt x="89342" y="8119"/>
                  </a:lnTo>
                  <a:cubicBezTo>
                    <a:pt x="89342" y="4703"/>
                    <a:pt x="89342" y="67"/>
                    <a:pt x="84287" y="67"/>
                  </a:cubicBezTo>
                  <a:cubicBezTo>
                    <a:pt x="79231" y="67"/>
                    <a:pt x="79231" y="4703"/>
                    <a:pt x="79231" y="8119"/>
                  </a:cubicBezTo>
                  <a:lnTo>
                    <a:pt x="79231" y="76443"/>
                  </a:lnTo>
                  <a:lnTo>
                    <a:pt x="8453" y="76443"/>
                  </a:lnTo>
                  <a:cubicBezTo>
                    <a:pt x="4914" y="76443"/>
                    <a:pt x="111" y="76443"/>
                    <a:pt x="111" y="81323"/>
                  </a:cubicBezTo>
                  <a:cubicBezTo>
                    <a:pt x="111" y="86204"/>
                    <a:pt x="4914" y="86204"/>
                    <a:pt x="8453" y="86204"/>
                  </a:cubicBezTo>
                  <a:lnTo>
                    <a:pt x="79231" y="86204"/>
                  </a:lnTo>
                  <a:lnTo>
                    <a:pt x="79231" y="154527"/>
                  </a:lnTo>
                  <a:cubicBezTo>
                    <a:pt x="79231" y="157944"/>
                    <a:pt x="79231" y="162580"/>
                    <a:pt x="84287" y="162580"/>
                  </a:cubicBezTo>
                  <a:cubicBezTo>
                    <a:pt x="89342" y="162580"/>
                    <a:pt x="89342" y="157944"/>
                    <a:pt x="89342" y="154527"/>
                  </a:cubicBezTo>
                  <a:lnTo>
                    <a:pt x="89342" y="86204"/>
                  </a:lnTo>
                  <a:close/>
                </a:path>
              </a:pathLst>
            </a:custGeom>
            <a:solidFill>
              <a:srgbClr val="000000"/>
            </a:solidFill>
            <a:ln w="25373" cap="flat">
              <a:noFill/>
              <a:prstDash val="solid"/>
              <a:miter/>
            </a:ln>
          </p:spPr>
          <p:txBody>
            <a:bodyPr rtlCol="0" anchor="ctr"/>
            <a:lstStyle/>
            <a:p>
              <a:endParaRPr lang="en-IN"/>
            </a:p>
          </p:txBody>
        </p:sp>
        <p:sp>
          <p:nvSpPr>
            <p:cNvPr id="189" name="Freeform: Shape 188">
              <a:extLst>
                <a:ext uri="{FF2B5EF4-FFF2-40B4-BE49-F238E27FC236}">
                  <a16:creationId xmlns:a16="http://schemas.microsoft.com/office/drawing/2014/main" id="{8226AACF-9468-8C65-74C6-6E597C9BBECB}"/>
                </a:ext>
              </a:extLst>
            </p:cNvPr>
            <p:cNvSpPr/>
            <p:nvPr>
              <p:custDataLst>
                <p:tags r:id="rId11"/>
              </p:custDataLst>
            </p:nvPr>
          </p:nvSpPr>
          <p:spPr>
            <a:xfrm>
              <a:off x="5632868" y="3993846"/>
              <a:ext cx="238369" cy="244013"/>
            </a:xfrm>
            <a:custGeom>
              <a:avLst/>
              <a:gdLst>
                <a:gd name="connsiteX0" fmla="*/ 92385 w 238369"/>
                <a:gd name="connsiteY0" fmla="*/ 130363 h 244013"/>
                <a:gd name="connsiteX1" fmla="*/ 2649 w 238369"/>
                <a:gd name="connsiteY1" fmla="*/ 237485 h 244013"/>
                <a:gd name="connsiteX2" fmla="*/ 374 w 238369"/>
                <a:gd name="connsiteY2" fmla="*/ 241389 h 244013"/>
                <a:gd name="connsiteX3" fmla="*/ 7199 w 238369"/>
                <a:gd name="connsiteY3" fmla="*/ 244073 h 244013"/>
                <a:gd name="connsiteX4" fmla="*/ 216752 w 238369"/>
                <a:gd name="connsiteY4" fmla="*/ 244073 h 244013"/>
                <a:gd name="connsiteX5" fmla="*/ 238491 w 238369"/>
                <a:gd name="connsiteY5" fmla="*/ 183314 h 244013"/>
                <a:gd name="connsiteX6" fmla="*/ 232172 w 238369"/>
                <a:gd name="connsiteY6" fmla="*/ 183314 h 244013"/>
                <a:gd name="connsiteX7" fmla="*/ 187430 w 238369"/>
                <a:gd name="connsiteY7" fmla="*/ 223576 h 244013"/>
                <a:gd name="connsiteX8" fmla="*/ 128786 w 238369"/>
                <a:gd name="connsiteY8" fmla="*/ 230652 h 244013"/>
                <a:gd name="connsiteX9" fmla="*/ 21355 w 238369"/>
                <a:gd name="connsiteY9" fmla="*/ 230652 h 244013"/>
                <a:gd name="connsiteX10" fmla="*/ 109069 w 238369"/>
                <a:gd name="connsiteY10" fmla="*/ 125970 h 244013"/>
                <a:gd name="connsiteX11" fmla="*/ 111344 w 238369"/>
                <a:gd name="connsiteY11" fmla="*/ 122066 h 244013"/>
                <a:gd name="connsiteX12" fmla="*/ 109574 w 238369"/>
                <a:gd name="connsiteY12" fmla="*/ 118650 h 244013"/>
                <a:gd name="connsiteX13" fmla="*/ 27421 w 238369"/>
                <a:gd name="connsiteY13" fmla="*/ 9820 h 244013"/>
                <a:gd name="connsiteX14" fmla="*/ 127522 w 238369"/>
                <a:gd name="connsiteY14" fmla="*/ 9820 h 244013"/>
                <a:gd name="connsiteX15" fmla="*/ 232172 w 238369"/>
                <a:gd name="connsiteY15" fmla="*/ 57159 h 244013"/>
                <a:gd name="connsiteX16" fmla="*/ 238491 w 238369"/>
                <a:gd name="connsiteY16" fmla="*/ 57159 h 244013"/>
                <a:gd name="connsiteX17" fmla="*/ 216752 w 238369"/>
                <a:gd name="connsiteY17" fmla="*/ 59 h 244013"/>
                <a:gd name="connsiteX18" fmla="*/ 7199 w 238369"/>
                <a:gd name="connsiteY18" fmla="*/ 59 h 244013"/>
                <a:gd name="connsiteX19" fmla="*/ 121 w 238369"/>
                <a:gd name="connsiteY19" fmla="*/ 7868 h 244013"/>
                <a:gd name="connsiteX20" fmla="*/ 92385 w 238369"/>
                <a:gd name="connsiteY20" fmla="*/ 130363 h 24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8369" h="244013">
                  <a:moveTo>
                    <a:pt x="92385" y="130363"/>
                  </a:moveTo>
                  <a:lnTo>
                    <a:pt x="2649" y="237485"/>
                  </a:lnTo>
                  <a:cubicBezTo>
                    <a:pt x="627" y="239925"/>
                    <a:pt x="374" y="240413"/>
                    <a:pt x="374" y="241389"/>
                  </a:cubicBezTo>
                  <a:cubicBezTo>
                    <a:pt x="374" y="244073"/>
                    <a:pt x="2649" y="244073"/>
                    <a:pt x="7199" y="244073"/>
                  </a:cubicBezTo>
                  <a:lnTo>
                    <a:pt x="216752" y="244073"/>
                  </a:lnTo>
                  <a:lnTo>
                    <a:pt x="238491" y="183314"/>
                  </a:lnTo>
                  <a:lnTo>
                    <a:pt x="232172" y="183314"/>
                  </a:lnTo>
                  <a:cubicBezTo>
                    <a:pt x="225852" y="201615"/>
                    <a:pt x="208916" y="216499"/>
                    <a:pt x="187430" y="223576"/>
                  </a:cubicBezTo>
                  <a:cubicBezTo>
                    <a:pt x="183386" y="224796"/>
                    <a:pt x="165944" y="230652"/>
                    <a:pt x="128786" y="230652"/>
                  </a:cubicBezTo>
                  <a:lnTo>
                    <a:pt x="21355" y="230652"/>
                  </a:lnTo>
                  <a:lnTo>
                    <a:pt x="109069" y="125970"/>
                  </a:lnTo>
                  <a:cubicBezTo>
                    <a:pt x="110838" y="123774"/>
                    <a:pt x="111344" y="123042"/>
                    <a:pt x="111344" y="122066"/>
                  </a:cubicBezTo>
                  <a:cubicBezTo>
                    <a:pt x="111344" y="121090"/>
                    <a:pt x="111091" y="120846"/>
                    <a:pt x="109574" y="118650"/>
                  </a:cubicBezTo>
                  <a:lnTo>
                    <a:pt x="27421" y="9820"/>
                  </a:lnTo>
                  <a:lnTo>
                    <a:pt x="127522" y="9820"/>
                  </a:lnTo>
                  <a:cubicBezTo>
                    <a:pt x="156338" y="9820"/>
                    <a:pt x="214477" y="11528"/>
                    <a:pt x="232172" y="57159"/>
                  </a:cubicBezTo>
                  <a:lnTo>
                    <a:pt x="238491" y="57159"/>
                  </a:lnTo>
                  <a:lnTo>
                    <a:pt x="216752" y="59"/>
                  </a:lnTo>
                  <a:lnTo>
                    <a:pt x="7199" y="59"/>
                  </a:lnTo>
                  <a:cubicBezTo>
                    <a:pt x="374" y="59"/>
                    <a:pt x="121" y="303"/>
                    <a:pt x="121" y="7868"/>
                  </a:cubicBezTo>
                  <a:lnTo>
                    <a:pt x="92385" y="130363"/>
                  </a:lnTo>
                  <a:close/>
                </a:path>
              </a:pathLst>
            </a:custGeom>
            <a:solidFill>
              <a:srgbClr val="000000"/>
            </a:solidFill>
            <a:ln w="25373" cap="flat">
              <a:noFill/>
              <a:prstDash val="solid"/>
              <a:miter/>
            </a:ln>
          </p:spPr>
          <p:txBody>
            <a:bodyPr rtlCol="0" anchor="ctr"/>
            <a:lstStyle/>
            <a:p>
              <a:endParaRPr lang="en-IN"/>
            </a:p>
          </p:txBody>
        </p:sp>
        <p:sp>
          <p:nvSpPr>
            <p:cNvPr id="190" name="Freeform: Shape 189">
              <a:extLst>
                <a:ext uri="{FF2B5EF4-FFF2-40B4-BE49-F238E27FC236}">
                  <a16:creationId xmlns:a16="http://schemas.microsoft.com/office/drawing/2014/main" id="{350970BE-B43C-760F-F374-E0712A022655}"/>
                </a:ext>
              </a:extLst>
            </p:cNvPr>
            <p:cNvSpPr/>
            <p:nvPr>
              <p:custDataLst>
                <p:tags r:id="rId12"/>
              </p:custDataLst>
            </p:nvPr>
          </p:nvSpPr>
          <p:spPr>
            <a:xfrm>
              <a:off x="5893852" y="3978844"/>
              <a:ext cx="162435" cy="77035"/>
            </a:xfrm>
            <a:custGeom>
              <a:avLst/>
              <a:gdLst>
                <a:gd name="connsiteX0" fmla="*/ 68610 w 162435"/>
                <a:gd name="connsiteY0" fmla="*/ 61553 h 77035"/>
                <a:gd name="connsiteX1" fmla="*/ 66132 w 162435"/>
                <a:gd name="connsiteY1" fmla="*/ 71631 h 77035"/>
                <a:gd name="connsiteX2" fmla="*/ 72148 w 162435"/>
                <a:gd name="connsiteY2" fmla="*/ 77097 h 77035"/>
                <a:gd name="connsiteX3" fmla="*/ 79049 w 162435"/>
                <a:gd name="connsiteY3" fmla="*/ 73339 h 77035"/>
                <a:gd name="connsiteX4" fmla="*/ 82234 w 162435"/>
                <a:gd name="connsiteY4" fmla="*/ 62749 h 77035"/>
                <a:gd name="connsiteX5" fmla="*/ 86127 w 162435"/>
                <a:gd name="connsiteY5" fmla="*/ 47376 h 77035"/>
                <a:gd name="connsiteX6" fmla="*/ 89135 w 162435"/>
                <a:gd name="connsiteY6" fmla="*/ 35932 h 77035"/>
                <a:gd name="connsiteX7" fmla="*/ 94620 w 162435"/>
                <a:gd name="connsiteY7" fmla="*/ 22950 h 77035"/>
                <a:gd name="connsiteX8" fmla="*/ 122932 w 162435"/>
                <a:gd name="connsiteY8" fmla="*/ 4844 h 77035"/>
                <a:gd name="connsiteX9" fmla="*/ 133371 w 162435"/>
                <a:gd name="connsiteY9" fmla="*/ 16801 h 77035"/>
                <a:gd name="connsiteX10" fmla="*/ 122932 w 162435"/>
                <a:gd name="connsiteY10" fmla="*/ 53184 h 77035"/>
                <a:gd name="connsiteX11" fmla="*/ 120277 w 162435"/>
                <a:gd name="connsiteY11" fmla="*/ 62407 h 77035"/>
                <a:gd name="connsiteX12" fmla="*/ 137087 w 162435"/>
                <a:gd name="connsiteY12" fmla="*/ 77097 h 77035"/>
                <a:gd name="connsiteX13" fmla="*/ 162567 w 162435"/>
                <a:gd name="connsiteY13" fmla="*/ 50963 h 77035"/>
                <a:gd name="connsiteX14" fmla="*/ 159736 w 162435"/>
                <a:gd name="connsiteY14" fmla="*/ 48743 h 77035"/>
                <a:gd name="connsiteX15" fmla="*/ 156374 w 162435"/>
                <a:gd name="connsiteY15" fmla="*/ 51646 h 77035"/>
                <a:gd name="connsiteX16" fmla="*/ 137618 w 162435"/>
                <a:gd name="connsiteY16" fmla="*/ 72314 h 77035"/>
                <a:gd name="connsiteX17" fmla="*/ 133194 w 162435"/>
                <a:gd name="connsiteY17" fmla="*/ 66336 h 77035"/>
                <a:gd name="connsiteX18" fmla="*/ 137264 w 162435"/>
                <a:gd name="connsiteY18" fmla="*/ 52500 h 77035"/>
                <a:gd name="connsiteX19" fmla="*/ 146642 w 162435"/>
                <a:gd name="connsiteY19" fmla="*/ 19534 h 77035"/>
                <a:gd name="connsiteX20" fmla="*/ 140095 w 162435"/>
                <a:gd name="connsiteY20" fmla="*/ 4674 h 77035"/>
                <a:gd name="connsiteX21" fmla="*/ 123639 w 162435"/>
                <a:gd name="connsiteY21" fmla="*/ 62 h 77035"/>
                <a:gd name="connsiteX22" fmla="*/ 92320 w 162435"/>
                <a:gd name="connsiteY22" fmla="*/ 17314 h 77035"/>
                <a:gd name="connsiteX23" fmla="*/ 69317 w 162435"/>
                <a:gd name="connsiteY23" fmla="*/ 62 h 77035"/>
                <a:gd name="connsiteX24" fmla="*/ 39414 w 162435"/>
                <a:gd name="connsiteY24" fmla="*/ 15605 h 77035"/>
                <a:gd name="connsiteX25" fmla="*/ 20481 w 162435"/>
                <a:gd name="connsiteY25" fmla="*/ 62 h 77035"/>
                <a:gd name="connsiteX26" fmla="*/ 6502 w 162435"/>
                <a:gd name="connsiteY26" fmla="*/ 9286 h 77035"/>
                <a:gd name="connsiteX27" fmla="*/ 132 w 162435"/>
                <a:gd name="connsiteY27" fmla="*/ 26196 h 77035"/>
                <a:gd name="connsiteX28" fmla="*/ 3140 w 162435"/>
                <a:gd name="connsiteY28" fmla="*/ 28416 h 77035"/>
                <a:gd name="connsiteX29" fmla="*/ 7033 w 162435"/>
                <a:gd name="connsiteY29" fmla="*/ 23292 h 77035"/>
                <a:gd name="connsiteX30" fmla="*/ 19950 w 162435"/>
                <a:gd name="connsiteY30" fmla="*/ 4844 h 77035"/>
                <a:gd name="connsiteX31" fmla="*/ 25789 w 162435"/>
                <a:gd name="connsiteY31" fmla="*/ 13214 h 77035"/>
                <a:gd name="connsiteX32" fmla="*/ 22958 w 162435"/>
                <a:gd name="connsiteY32" fmla="*/ 27391 h 77035"/>
                <a:gd name="connsiteX33" fmla="*/ 19065 w 162435"/>
                <a:gd name="connsiteY33" fmla="*/ 42764 h 77035"/>
                <a:gd name="connsiteX34" fmla="*/ 13403 w 162435"/>
                <a:gd name="connsiteY34" fmla="*/ 64628 h 77035"/>
                <a:gd name="connsiteX35" fmla="*/ 11633 w 162435"/>
                <a:gd name="connsiteY35" fmla="*/ 71631 h 77035"/>
                <a:gd name="connsiteX36" fmla="*/ 17649 w 162435"/>
                <a:gd name="connsiteY36" fmla="*/ 77097 h 77035"/>
                <a:gd name="connsiteX37" fmla="*/ 24550 w 162435"/>
                <a:gd name="connsiteY37" fmla="*/ 73339 h 77035"/>
                <a:gd name="connsiteX38" fmla="*/ 27735 w 162435"/>
                <a:gd name="connsiteY38" fmla="*/ 62749 h 77035"/>
                <a:gd name="connsiteX39" fmla="*/ 31628 w 162435"/>
                <a:gd name="connsiteY39" fmla="*/ 47376 h 77035"/>
                <a:gd name="connsiteX40" fmla="*/ 34636 w 162435"/>
                <a:gd name="connsiteY40" fmla="*/ 35932 h 77035"/>
                <a:gd name="connsiteX41" fmla="*/ 42068 w 162435"/>
                <a:gd name="connsiteY41" fmla="*/ 20559 h 77035"/>
                <a:gd name="connsiteX42" fmla="*/ 68610 w 162435"/>
                <a:gd name="connsiteY42" fmla="*/ 4844 h 77035"/>
                <a:gd name="connsiteX43" fmla="*/ 79049 w 162435"/>
                <a:gd name="connsiteY43" fmla="*/ 16801 h 77035"/>
                <a:gd name="connsiteX44" fmla="*/ 76041 w 162435"/>
                <a:gd name="connsiteY44" fmla="*/ 32857 h 77035"/>
                <a:gd name="connsiteX45" fmla="*/ 68610 w 162435"/>
                <a:gd name="connsiteY45" fmla="*/ 61553 h 7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2435" h="77035">
                  <a:moveTo>
                    <a:pt x="68610" y="61553"/>
                  </a:moveTo>
                  <a:cubicBezTo>
                    <a:pt x="67725" y="64969"/>
                    <a:pt x="66132" y="70777"/>
                    <a:pt x="66132" y="71631"/>
                  </a:cubicBezTo>
                  <a:cubicBezTo>
                    <a:pt x="66132" y="75389"/>
                    <a:pt x="69317" y="77097"/>
                    <a:pt x="72148" y="77097"/>
                  </a:cubicBezTo>
                  <a:cubicBezTo>
                    <a:pt x="75333" y="77097"/>
                    <a:pt x="78165" y="74876"/>
                    <a:pt x="79049" y="73339"/>
                  </a:cubicBezTo>
                  <a:cubicBezTo>
                    <a:pt x="79934" y="71802"/>
                    <a:pt x="81350" y="66336"/>
                    <a:pt x="82234" y="62749"/>
                  </a:cubicBezTo>
                  <a:cubicBezTo>
                    <a:pt x="83119" y="59504"/>
                    <a:pt x="85065" y="51646"/>
                    <a:pt x="86127" y="47376"/>
                  </a:cubicBezTo>
                  <a:cubicBezTo>
                    <a:pt x="87189" y="43618"/>
                    <a:pt x="88250" y="39860"/>
                    <a:pt x="89135" y="35932"/>
                  </a:cubicBezTo>
                  <a:cubicBezTo>
                    <a:pt x="91082" y="28587"/>
                    <a:pt x="91082" y="28245"/>
                    <a:pt x="94620" y="22950"/>
                  </a:cubicBezTo>
                  <a:cubicBezTo>
                    <a:pt x="100283" y="14581"/>
                    <a:pt x="109130" y="4844"/>
                    <a:pt x="122932" y="4844"/>
                  </a:cubicBezTo>
                  <a:cubicBezTo>
                    <a:pt x="132841" y="4844"/>
                    <a:pt x="133371" y="12702"/>
                    <a:pt x="133371" y="16801"/>
                  </a:cubicBezTo>
                  <a:cubicBezTo>
                    <a:pt x="133371" y="27050"/>
                    <a:pt x="125763" y="46010"/>
                    <a:pt x="122932" y="53184"/>
                  </a:cubicBezTo>
                  <a:cubicBezTo>
                    <a:pt x="120985" y="57966"/>
                    <a:pt x="120277" y="59504"/>
                    <a:pt x="120277" y="62407"/>
                  </a:cubicBezTo>
                  <a:cubicBezTo>
                    <a:pt x="120277" y="71460"/>
                    <a:pt x="128063" y="77097"/>
                    <a:pt x="137087" y="77097"/>
                  </a:cubicBezTo>
                  <a:cubicBezTo>
                    <a:pt x="154782" y="77097"/>
                    <a:pt x="162567" y="53525"/>
                    <a:pt x="162567" y="50963"/>
                  </a:cubicBezTo>
                  <a:cubicBezTo>
                    <a:pt x="162567" y="48743"/>
                    <a:pt x="160267" y="48743"/>
                    <a:pt x="159736" y="48743"/>
                  </a:cubicBezTo>
                  <a:cubicBezTo>
                    <a:pt x="157259" y="48743"/>
                    <a:pt x="157082" y="49767"/>
                    <a:pt x="156374" y="51646"/>
                  </a:cubicBezTo>
                  <a:cubicBezTo>
                    <a:pt x="152304" y="65311"/>
                    <a:pt x="144696" y="72314"/>
                    <a:pt x="137618" y="72314"/>
                  </a:cubicBezTo>
                  <a:cubicBezTo>
                    <a:pt x="133902" y="72314"/>
                    <a:pt x="133194" y="69923"/>
                    <a:pt x="133194" y="66336"/>
                  </a:cubicBezTo>
                  <a:cubicBezTo>
                    <a:pt x="133194" y="62407"/>
                    <a:pt x="134079" y="60187"/>
                    <a:pt x="137264" y="52500"/>
                  </a:cubicBezTo>
                  <a:cubicBezTo>
                    <a:pt x="139387" y="47205"/>
                    <a:pt x="146642" y="29099"/>
                    <a:pt x="146642" y="19534"/>
                  </a:cubicBezTo>
                  <a:cubicBezTo>
                    <a:pt x="146642" y="16801"/>
                    <a:pt x="146642" y="9627"/>
                    <a:pt x="140095" y="4674"/>
                  </a:cubicBezTo>
                  <a:cubicBezTo>
                    <a:pt x="137087" y="2453"/>
                    <a:pt x="131956" y="62"/>
                    <a:pt x="123639" y="62"/>
                  </a:cubicBezTo>
                  <a:cubicBezTo>
                    <a:pt x="107714" y="62"/>
                    <a:pt x="97982" y="10140"/>
                    <a:pt x="92320" y="17314"/>
                  </a:cubicBezTo>
                  <a:cubicBezTo>
                    <a:pt x="90905" y="2795"/>
                    <a:pt x="78341" y="62"/>
                    <a:pt x="69317" y="62"/>
                  </a:cubicBezTo>
                  <a:cubicBezTo>
                    <a:pt x="54631" y="62"/>
                    <a:pt x="44722" y="8773"/>
                    <a:pt x="39414" y="15605"/>
                  </a:cubicBezTo>
                  <a:cubicBezTo>
                    <a:pt x="38175" y="3820"/>
                    <a:pt x="27735" y="62"/>
                    <a:pt x="20481" y="62"/>
                  </a:cubicBezTo>
                  <a:cubicBezTo>
                    <a:pt x="12872" y="62"/>
                    <a:pt x="8802" y="5357"/>
                    <a:pt x="6502" y="9286"/>
                  </a:cubicBezTo>
                  <a:cubicBezTo>
                    <a:pt x="2609" y="15605"/>
                    <a:pt x="132" y="25342"/>
                    <a:pt x="132" y="26196"/>
                  </a:cubicBezTo>
                  <a:cubicBezTo>
                    <a:pt x="132" y="28416"/>
                    <a:pt x="2609" y="28416"/>
                    <a:pt x="3140" y="28416"/>
                  </a:cubicBezTo>
                  <a:cubicBezTo>
                    <a:pt x="5617" y="28416"/>
                    <a:pt x="5794" y="27904"/>
                    <a:pt x="7033" y="23292"/>
                  </a:cubicBezTo>
                  <a:cubicBezTo>
                    <a:pt x="9687" y="13214"/>
                    <a:pt x="13049" y="4844"/>
                    <a:pt x="19950" y="4844"/>
                  </a:cubicBezTo>
                  <a:cubicBezTo>
                    <a:pt x="24550" y="4844"/>
                    <a:pt x="25789" y="8602"/>
                    <a:pt x="25789" y="13214"/>
                  </a:cubicBezTo>
                  <a:cubicBezTo>
                    <a:pt x="25789" y="16460"/>
                    <a:pt x="24196" y="22779"/>
                    <a:pt x="22958" y="27391"/>
                  </a:cubicBezTo>
                  <a:cubicBezTo>
                    <a:pt x="21719" y="32003"/>
                    <a:pt x="19950" y="39006"/>
                    <a:pt x="19065" y="42764"/>
                  </a:cubicBezTo>
                  <a:lnTo>
                    <a:pt x="13403" y="64628"/>
                  </a:lnTo>
                  <a:cubicBezTo>
                    <a:pt x="12695" y="66848"/>
                    <a:pt x="11633" y="71119"/>
                    <a:pt x="11633" y="71631"/>
                  </a:cubicBezTo>
                  <a:cubicBezTo>
                    <a:pt x="11633" y="75389"/>
                    <a:pt x="14818" y="77097"/>
                    <a:pt x="17649" y="77097"/>
                  </a:cubicBezTo>
                  <a:cubicBezTo>
                    <a:pt x="20834" y="77097"/>
                    <a:pt x="23666" y="74876"/>
                    <a:pt x="24550" y="73339"/>
                  </a:cubicBezTo>
                  <a:cubicBezTo>
                    <a:pt x="25435" y="71802"/>
                    <a:pt x="26851" y="66336"/>
                    <a:pt x="27735" y="62749"/>
                  </a:cubicBezTo>
                  <a:cubicBezTo>
                    <a:pt x="28620" y="59504"/>
                    <a:pt x="30566" y="51646"/>
                    <a:pt x="31628" y="47376"/>
                  </a:cubicBezTo>
                  <a:cubicBezTo>
                    <a:pt x="32690" y="43618"/>
                    <a:pt x="33751" y="39860"/>
                    <a:pt x="34636" y="35932"/>
                  </a:cubicBezTo>
                  <a:cubicBezTo>
                    <a:pt x="36583" y="28929"/>
                    <a:pt x="36936" y="27562"/>
                    <a:pt x="42068" y="20559"/>
                  </a:cubicBezTo>
                  <a:cubicBezTo>
                    <a:pt x="47022" y="13727"/>
                    <a:pt x="55339" y="4844"/>
                    <a:pt x="68610" y="4844"/>
                  </a:cubicBezTo>
                  <a:cubicBezTo>
                    <a:pt x="78872" y="4844"/>
                    <a:pt x="79049" y="13556"/>
                    <a:pt x="79049" y="16801"/>
                  </a:cubicBezTo>
                  <a:cubicBezTo>
                    <a:pt x="79049" y="21071"/>
                    <a:pt x="78518" y="23292"/>
                    <a:pt x="76041" y="32857"/>
                  </a:cubicBezTo>
                  <a:lnTo>
                    <a:pt x="68610" y="61553"/>
                  </a:lnTo>
                  <a:close/>
                </a:path>
              </a:pathLst>
            </a:custGeom>
            <a:solidFill>
              <a:srgbClr val="000000"/>
            </a:solidFill>
            <a:ln w="25373" cap="flat">
              <a:noFill/>
              <a:prstDash val="solid"/>
              <a:miter/>
            </a:ln>
          </p:spPr>
          <p:txBody>
            <a:bodyPr rtlCol="0" anchor="ctr"/>
            <a:lstStyle/>
            <a:p>
              <a:endParaRPr lang="en-IN"/>
            </a:p>
          </p:txBody>
        </p:sp>
        <p:sp>
          <p:nvSpPr>
            <p:cNvPr id="191" name="Freeform: Shape 190">
              <a:extLst>
                <a:ext uri="{FF2B5EF4-FFF2-40B4-BE49-F238E27FC236}">
                  <a16:creationId xmlns:a16="http://schemas.microsoft.com/office/drawing/2014/main" id="{96D801F1-21EE-B3E8-23B9-151660D49E82}"/>
                </a:ext>
              </a:extLst>
            </p:cNvPr>
            <p:cNvSpPr/>
            <p:nvPr>
              <p:custDataLst>
                <p:tags r:id="rId13"/>
              </p:custDataLst>
            </p:nvPr>
          </p:nvSpPr>
          <p:spPr>
            <a:xfrm>
              <a:off x="6084020" y="4007198"/>
              <a:ext cx="119614" cy="8369"/>
            </a:xfrm>
            <a:custGeom>
              <a:avLst/>
              <a:gdLst>
                <a:gd name="connsiteX0" fmla="*/ 112676 w 119614"/>
                <a:gd name="connsiteY0" fmla="*/ 8431 h 8369"/>
                <a:gd name="connsiteX1" fmla="*/ 119754 w 119614"/>
                <a:gd name="connsiteY1" fmla="*/ 4332 h 8369"/>
                <a:gd name="connsiteX2" fmla="*/ 112676 w 119614"/>
                <a:gd name="connsiteY2" fmla="*/ 62 h 8369"/>
                <a:gd name="connsiteX3" fmla="*/ 7217 w 119614"/>
                <a:gd name="connsiteY3" fmla="*/ 62 h 8369"/>
                <a:gd name="connsiteX4" fmla="*/ 139 w 119614"/>
                <a:gd name="connsiteY4" fmla="*/ 4161 h 8369"/>
                <a:gd name="connsiteX5" fmla="*/ 7217 w 119614"/>
                <a:gd name="connsiteY5" fmla="*/ 8431 h 8369"/>
                <a:gd name="connsiteX6" fmla="*/ 112676 w 119614"/>
                <a:gd name="connsiteY6" fmla="*/ 8431 h 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614" h="8369">
                  <a:moveTo>
                    <a:pt x="112676" y="8431"/>
                  </a:moveTo>
                  <a:cubicBezTo>
                    <a:pt x="115507" y="8431"/>
                    <a:pt x="119754" y="8431"/>
                    <a:pt x="119754" y="4332"/>
                  </a:cubicBezTo>
                  <a:cubicBezTo>
                    <a:pt x="119754" y="62"/>
                    <a:pt x="115684" y="62"/>
                    <a:pt x="112676" y="62"/>
                  </a:cubicBezTo>
                  <a:lnTo>
                    <a:pt x="7217" y="62"/>
                  </a:lnTo>
                  <a:cubicBezTo>
                    <a:pt x="4386" y="62"/>
                    <a:pt x="139" y="62"/>
                    <a:pt x="139" y="4161"/>
                  </a:cubicBezTo>
                  <a:cubicBezTo>
                    <a:pt x="139" y="8431"/>
                    <a:pt x="4209" y="8431"/>
                    <a:pt x="7217" y="8431"/>
                  </a:cubicBezTo>
                  <a:lnTo>
                    <a:pt x="112676" y="8431"/>
                  </a:lnTo>
                  <a:close/>
                </a:path>
              </a:pathLst>
            </a:custGeom>
            <a:solidFill>
              <a:srgbClr val="000000"/>
            </a:solidFill>
            <a:ln w="25373" cap="flat">
              <a:noFill/>
              <a:prstDash val="solid"/>
              <a:miter/>
            </a:ln>
          </p:spPr>
          <p:txBody>
            <a:bodyPr rtlCol="0" anchor="ctr"/>
            <a:lstStyle/>
            <a:p>
              <a:endParaRPr lang="en-IN"/>
            </a:p>
          </p:txBody>
        </p:sp>
        <p:sp>
          <p:nvSpPr>
            <p:cNvPr id="192" name="Freeform: Shape 191">
              <a:extLst>
                <a:ext uri="{FF2B5EF4-FFF2-40B4-BE49-F238E27FC236}">
                  <a16:creationId xmlns:a16="http://schemas.microsoft.com/office/drawing/2014/main" id="{2E504A57-2846-F465-3088-A4C3EA423AE4}"/>
                </a:ext>
              </a:extLst>
            </p:cNvPr>
            <p:cNvSpPr/>
            <p:nvPr>
              <p:custDataLst>
                <p:tags r:id="rId14"/>
              </p:custDataLst>
            </p:nvPr>
          </p:nvSpPr>
          <p:spPr>
            <a:xfrm>
              <a:off x="6242184" y="3940754"/>
              <a:ext cx="64407" cy="113417"/>
            </a:xfrm>
            <a:custGeom>
              <a:avLst/>
              <a:gdLst>
                <a:gd name="connsiteX0" fmla="*/ 40135 w 64407"/>
                <a:gd name="connsiteY0" fmla="*/ 4844 h 113417"/>
                <a:gd name="connsiteX1" fmla="*/ 34826 w 64407"/>
                <a:gd name="connsiteY1" fmla="*/ 62 h 113417"/>
                <a:gd name="connsiteX2" fmla="*/ 145 w 64407"/>
                <a:gd name="connsiteY2" fmla="*/ 10994 h 113417"/>
                <a:gd name="connsiteX3" fmla="*/ 145 w 64407"/>
                <a:gd name="connsiteY3" fmla="*/ 17143 h 113417"/>
                <a:gd name="connsiteX4" fmla="*/ 25802 w 64407"/>
                <a:gd name="connsiteY4" fmla="*/ 12360 h 113417"/>
                <a:gd name="connsiteX5" fmla="*/ 25802 w 64407"/>
                <a:gd name="connsiteY5" fmla="*/ 99473 h 113417"/>
                <a:gd name="connsiteX6" fmla="*/ 8108 w 64407"/>
                <a:gd name="connsiteY6" fmla="*/ 107330 h 113417"/>
                <a:gd name="connsiteX7" fmla="*/ 1384 w 64407"/>
                <a:gd name="connsiteY7" fmla="*/ 107330 h 113417"/>
                <a:gd name="connsiteX8" fmla="*/ 1384 w 64407"/>
                <a:gd name="connsiteY8" fmla="*/ 113479 h 113417"/>
                <a:gd name="connsiteX9" fmla="*/ 32880 w 64407"/>
                <a:gd name="connsiteY9" fmla="*/ 112796 h 113417"/>
                <a:gd name="connsiteX10" fmla="*/ 64553 w 64407"/>
                <a:gd name="connsiteY10" fmla="*/ 113479 h 113417"/>
                <a:gd name="connsiteX11" fmla="*/ 64553 w 64407"/>
                <a:gd name="connsiteY11" fmla="*/ 107330 h 113417"/>
                <a:gd name="connsiteX12" fmla="*/ 57829 w 64407"/>
                <a:gd name="connsiteY12" fmla="*/ 107330 h 113417"/>
                <a:gd name="connsiteX13" fmla="*/ 40135 w 64407"/>
                <a:gd name="connsiteY13" fmla="*/ 99473 h 113417"/>
                <a:gd name="connsiteX14" fmla="*/ 40135 w 64407"/>
                <a:gd name="connsiteY14" fmla="*/ 4844 h 11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07" h="113417">
                  <a:moveTo>
                    <a:pt x="40135" y="4844"/>
                  </a:moveTo>
                  <a:cubicBezTo>
                    <a:pt x="40135" y="233"/>
                    <a:pt x="39781" y="62"/>
                    <a:pt x="34826" y="62"/>
                  </a:cubicBezTo>
                  <a:cubicBezTo>
                    <a:pt x="23502" y="10823"/>
                    <a:pt x="7400" y="10994"/>
                    <a:pt x="145" y="10994"/>
                  </a:cubicBezTo>
                  <a:lnTo>
                    <a:pt x="145" y="17143"/>
                  </a:lnTo>
                  <a:cubicBezTo>
                    <a:pt x="4392" y="17143"/>
                    <a:pt x="16070" y="17143"/>
                    <a:pt x="25802" y="12360"/>
                  </a:cubicBezTo>
                  <a:lnTo>
                    <a:pt x="25802" y="99473"/>
                  </a:lnTo>
                  <a:cubicBezTo>
                    <a:pt x="25802" y="105110"/>
                    <a:pt x="25802" y="107330"/>
                    <a:pt x="8108" y="107330"/>
                  </a:cubicBezTo>
                  <a:lnTo>
                    <a:pt x="1384" y="107330"/>
                  </a:lnTo>
                  <a:lnTo>
                    <a:pt x="1384" y="113479"/>
                  </a:lnTo>
                  <a:cubicBezTo>
                    <a:pt x="4569" y="113308"/>
                    <a:pt x="26333" y="112796"/>
                    <a:pt x="32880" y="112796"/>
                  </a:cubicBezTo>
                  <a:cubicBezTo>
                    <a:pt x="38365" y="112796"/>
                    <a:pt x="60660" y="113308"/>
                    <a:pt x="64553" y="113479"/>
                  </a:cubicBezTo>
                  <a:lnTo>
                    <a:pt x="64553" y="107330"/>
                  </a:lnTo>
                  <a:lnTo>
                    <a:pt x="57829" y="107330"/>
                  </a:lnTo>
                  <a:cubicBezTo>
                    <a:pt x="40135" y="107330"/>
                    <a:pt x="40135" y="105110"/>
                    <a:pt x="40135" y="99473"/>
                  </a:cubicBezTo>
                  <a:lnTo>
                    <a:pt x="40135" y="4844"/>
                  </a:lnTo>
                  <a:close/>
                </a:path>
              </a:pathLst>
            </a:custGeom>
            <a:solidFill>
              <a:srgbClr val="000000"/>
            </a:solidFill>
            <a:ln w="25373" cap="flat">
              <a:noFill/>
              <a:prstDash val="solid"/>
              <a:miter/>
            </a:ln>
          </p:spPr>
          <p:txBody>
            <a:bodyPr rtlCol="0" anchor="ctr"/>
            <a:lstStyle/>
            <a:p>
              <a:endParaRPr lang="en-IN"/>
            </a:p>
          </p:txBody>
        </p:sp>
        <p:sp>
          <p:nvSpPr>
            <p:cNvPr id="193" name="Freeform: Shape 192">
              <a:extLst>
                <a:ext uri="{FF2B5EF4-FFF2-40B4-BE49-F238E27FC236}">
                  <a16:creationId xmlns:a16="http://schemas.microsoft.com/office/drawing/2014/main" id="{3DAFE54C-79DF-5936-A6CC-5D7506E48886}"/>
                </a:ext>
              </a:extLst>
            </p:cNvPr>
            <p:cNvSpPr/>
            <p:nvPr>
              <p:custDataLst>
                <p:tags r:id="rId15"/>
              </p:custDataLst>
            </p:nvPr>
          </p:nvSpPr>
          <p:spPr>
            <a:xfrm>
              <a:off x="5893852" y="4174736"/>
              <a:ext cx="108113" cy="77035"/>
            </a:xfrm>
            <a:custGeom>
              <a:avLst/>
              <a:gdLst>
                <a:gd name="connsiteX0" fmla="*/ 13403 w 108113"/>
                <a:gd name="connsiteY0" fmla="*/ 64636 h 77035"/>
                <a:gd name="connsiteX1" fmla="*/ 11633 w 108113"/>
                <a:gd name="connsiteY1" fmla="*/ 71639 h 77035"/>
                <a:gd name="connsiteX2" fmla="*/ 17649 w 108113"/>
                <a:gd name="connsiteY2" fmla="*/ 77105 h 77035"/>
                <a:gd name="connsiteX3" fmla="*/ 24550 w 108113"/>
                <a:gd name="connsiteY3" fmla="*/ 73347 h 77035"/>
                <a:gd name="connsiteX4" fmla="*/ 27735 w 108113"/>
                <a:gd name="connsiteY4" fmla="*/ 62757 h 77035"/>
                <a:gd name="connsiteX5" fmla="*/ 31628 w 108113"/>
                <a:gd name="connsiteY5" fmla="*/ 47384 h 77035"/>
                <a:gd name="connsiteX6" fmla="*/ 34636 w 108113"/>
                <a:gd name="connsiteY6" fmla="*/ 35940 h 77035"/>
                <a:gd name="connsiteX7" fmla="*/ 42068 w 108113"/>
                <a:gd name="connsiteY7" fmla="*/ 20567 h 77035"/>
                <a:gd name="connsiteX8" fmla="*/ 68610 w 108113"/>
                <a:gd name="connsiteY8" fmla="*/ 4852 h 77035"/>
                <a:gd name="connsiteX9" fmla="*/ 79049 w 108113"/>
                <a:gd name="connsiteY9" fmla="*/ 16809 h 77035"/>
                <a:gd name="connsiteX10" fmla="*/ 68610 w 108113"/>
                <a:gd name="connsiteY10" fmla="*/ 53192 h 77035"/>
                <a:gd name="connsiteX11" fmla="*/ 65955 w 108113"/>
                <a:gd name="connsiteY11" fmla="*/ 62415 h 77035"/>
                <a:gd name="connsiteX12" fmla="*/ 82765 w 108113"/>
                <a:gd name="connsiteY12" fmla="*/ 77105 h 77035"/>
                <a:gd name="connsiteX13" fmla="*/ 108245 w 108113"/>
                <a:gd name="connsiteY13" fmla="*/ 50971 h 77035"/>
                <a:gd name="connsiteX14" fmla="*/ 105414 w 108113"/>
                <a:gd name="connsiteY14" fmla="*/ 48751 h 77035"/>
                <a:gd name="connsiteX15" fmla="*/ 102052 w 108113"/>
                <a:gd name="connsiteY15" fmla="*/ 51654 h 77035"/>
                <a:gd name="connsiteX16" fmla="*/ 83296 w 108113"/>
                <a:gd name="connsiteY16" fmla="*/ 72322 h 77035"/>
                <a:gd name="connsiteX17" fmla="*/ 78872 w 108113"/>
                <a:gd name="connsiteY17" fmla="*/ 66344 h 77035"/>
                <a:gd name="connsiteX18" fmla="*/ 82942 w 108113"/>
                <a:gd name="connsiteY18" fmla="*/ 52508 h 77035"/>
                <a:gd name="connsiteX19" fmla="*/ 92320 w 108113"/>
                <a:gd name="connsiteY19" fmla="*/ 19542 h 77035"/>
                <a:gd name="connsiteX20" fmla="*/ 69317 w 108113"/>
                <a:gd name="connsiteY20" fmla="*/ 70 h 77035"/>
                <a:gd name="connsiteX21" fmla="*/ 39414 w 108113"/>
                <a:gd name="connsiteY21" fmla="*/ 15613 h 77035"/>
                <a:gd name="connsiteX22" fmla="*/ 20481 w 108113"/>
                <a:gd name="connsiteY22" fmla="*/ 70 h 77035"/>
                <a:gd name="connsiteX23" fmla="*/ 6502 w 108113"/>
                <a:gd name="connsiteY23" fmla="*/ 9294 h 77035"/>
                <a:gd name="connsiteX24" fmla="*/ 132 w 108113"/>
                <a:gd name="connsiteY24" fmla="*/ 26204 h 77035"/>
                <a:gd name="connsiteX25" fmla="*/ 3140 w 108113"/>
                <a:gd name="connsiteY25" fmla="*/ 28424 h 77035"/>
                <a:gd name="connsiteX26" fmla="*/ 7033 w 108113"/>
                <a:gd name="connsiteY26" fmla="*/ 23300 h 77035"/>
                <a:gd name="connsiteX27" fmla="*/ 19950 w 108113"/>
                <a:gd name="connsiteY27" fmla="*/ 4852 h 77035"/>
                <a:gd name="connsiteX28" fmla="*/ 25789 w 108113"/>
                <a:gd name="connsiteY28" fmla="*/ 13222 h 77035"/>
                <a:gd name="connsiteX29" fmla="*/ 22958 w 108113"/>
                <a:gd name="connsiteY29" fmla="*/ 27399 h 77035"/>
                <a:gd name="connsiteX30" fmla="*/ 19065 w 108113"/>
                <a:gd name="connsiteY30" fmla="*/ 42772 h 77035"/>
                <a:gd name="connsiteX31" fmla="*/ 13403 w 108113"/>
                <a:gd name="connsiteY31" fmla="*/ 64636 h 7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113" h="77035">
                  <a:moveTo>
                    <a:pt x="13403" y="64636"/>
                  </a:moveTo>
                  <a:cubicBezTo>
                    <a:pt x="12695" y="66856"/>
                    <a:pt x="11633" y="71127"/>
                    <a:pt x="11633" y="71639"/>
                  </a:cubicBezTo>
                  <a:cubicBezTo>
                    <a:pt x="11633" y="75397"/>
                    <a:pt x="14818" y="77105"/>
                    <a:pt x="17649" y="77105"/>
                  </a:cubicBezTo>
                  <a:cubicBezTo>
                    <a:pt x="20834" y="77105"/>
                    <a:pt x="23666" y="74884"/>
                    <a:pt x="24550" y="73347"/>
                  </a:cubicBezTo>
                  <a:cubicBezTo>
                    <a:pt x="25435" y="71810"/>
                    <a:pt x="26851" y="66344"/>
                    <a:pt x="27735" y="62757"/>
                  </a:cubicBezTo>
                  <a:cubicBezTo>
                    <a:pt x="28620" y="59512"/>
                    <a:pt x="30566" y="51654"/>
                    <a:pt x="31628" y="47384"/>
                  </a:cubicBezTo>
                  <a:cubicBezTo>
                    <a:pt x="32690" y="43626"/>
                    <a:pt x="33751" y="39868"/>
                    <a:pt x="34636" y="35940"/>
                  </a:cubicBezTo>
                  <a:cubicBezTo>
                    <a:pt x="36583" y="28937"/>
                    <a:pt x="36936" y="27570"/>
                    <a:pt x="42068" y="20567"/>
                  </a:cubicBezTo>
                  <a:cubicBezTo>
                    <a:pt x="47022" y="13735"/>
                    <a:pt x="55339" y="4852"/>
                    <a:pt x="68610" y="4852"/>
                  </a:cubicBezTo>
                  <a:cubicBezTo>
                    <a:pt x="78872" y="4852"/>
                    <a:pt x="79049" y="13564"/>
                    <a:pt x="79049" y="16809"/>
                  </a:cubicBezTo>
                  <a:cubicBezTo>
                    <a:pt x="79049" y="27058"/>
                    <a:pt x="71441" y="46018"/>
                    <a:pt x="68610" y="53192"/>
                  </a:cubicBezTo>
                  <a:cubicBezTo>
                    <a:pt x="66663" y="57974"/>
                    <a:pt x="65955" y="59512"/>
                    <a:pt x="65955" y="62415"/>
                  </a:cubicBezTo>
                  <a:cubicBezTo>
                    <a:pt x="65955" y="71468"/>
                    <a:pt x="73741" y="77105"/>
                    <a:pt x="82765" y="77105"/>
                  </a:cubicBezTo>
                  <a:cubicBezTo>
                    <a:pt x="100460" y="77105"/>
                    <a:pt x="108245" y="53533"/>
                    <a:pt x="108245" y="50971"/>
                  </a:cubicBezTo>
                  <a:cubicBezTo>
                    <a:pt x="108245" y="48751"/>
                    <a:pt x="105945" y="48751"/>
                    <a:pt x="105414" y="48751"/>
                  </a:cubicBezTo>
                  <a:cubicBezTo>
                    <a:pt x="102937" y="48751"/>
                    <a:pt x="102760" y="49775"/>
                    <a:pt x="102052" y="51654"/>
                  </a:cubicBezTo>
                  <a:cubicBezTo>
                    <a:pt x="97982" y="65319"/>
                    <a:pt x="90374" y="72322"/>
                    <a:pt x="83296" y="72322"/>
                  </a:cubicBezTo>
                  <a:cubicBezTo>
                    <a:pt x="79580" y="72322"/>
                    <a:pt x="78872" y="69931"/>
                    <a:pt x="78872" y="66344"/>
                  </a:cubicBezTo>
                  <a:cubicBezTo>
                    <a:pt x="78872" y="62415"/>
                    <a:pt x="79757" y="60195"/>
                    <a:pt x="82942" y="52508"/>
                  </a:cubicBezTo>
                  <a:cubicBezTo>
                    <a:pt x="85065" y="47213"/>
                    <a:pt x="92320" y="29107"/>
                    <a:pt x="92320" y="19542"/>
                  </a:cubicBezTo>
                  <a:cubicBezTo>
                    <a:pt x="92320" y="2974"/>
                    <a:pt x="78695" y="70"/>
                    <a:pt x="69317" y="70"/>
                  </a:cubicBezTo>
                  <a:cubicBezTo>
                    <a:pt x="54631" y="70"/>
                    <a:pt x="44722" y="8781"/>
                    <a:pt x="39414" y="15613"/>
                  </a:cubicBezTo>
                  <a:cubicBezTo>
                    <a:pt x="38175" y="3828"/>
                    <a:pt x="27735" y="70"/>
                    <a:pt x="20481" y="70"/>
                  </a:cubicBezTo>
                  <a:cubicBezTo>
                    <a:pt x="12872" y="70"/>
                    <a:pt x="8802" y="5365"/>
                    <a:pt x="6502" y="9294"/>
                  </a:cubicBezTo>
                  <a:cubicBezTo>
                    <a:pt x="2609" y="15613"/>
                    <a:pt x="132" y="25350"/>
                    <a:pt x="132" y="26204"/>
                  </a:cubicBezTo>
                  <a:cubicBezTo>
                    <a:pt x="132" y="28424"/>
                    <a:pt x="2609" y="28424"/>
                    <a:pt x="3140" y="28424"/>
                  </a:cubicBezTo>
                  <a:cubicBezTo>
                    <a:pt x="5617" y="28424"/>
                    <a:pt x="5794" y="27912"/>
                    <a:pt x="7033" y="23300"/>
                  </a:cubicBezTo>
                  <a:cubicBezTo>
                    <a:pt x="9687" y="13222"/>
                    <a:pt x="13049" y="4852"/>
                    <a:pt x="19950" y="4852"/>
                  </a:cubicBezTo>
                  <a:cubicBezTo>
                    <a:pt x="24550" y="4852"/>
                    <a:pt x="25789" y="8610"/>
                    <a:pt x="25789" y="13222"/>
                  </a:cubicBezTo>
                  <a:cubicBezTo>
                    <a:pt x="25789" y="16468"/>
                    <a:pt x="24196" y="22787"/>
                    <a:pt x="22958" y="27399"/>
                  </a:cubicBezTo>
                  <a:cubicBezTo>
                    <a:pt x="21719" y="32011"/>
                    <a:pt x="19950" y="39014"/>
                    <a:pt x="19065" y="42772"/>
                  </a:cubicBezTo>
                  <a:lnTo>
                    <a:pt x="13403" y="64636"/>
                  </a:lnTo>
                  <a:close/>
                </a:path>
              </a:pathLst>
            </a:custGeom>
            <a:solidFill>
              <a:srgbClr val="000000"/>
            </a:solidFill>
            <a:ln w="25373" cap="flat">
              <a:noFill/>
              <a:prstDash val="solid"/>
              <a:miter/>
            </a:ln>
          </p:spPr>
          <p:txBody>
            <a:bodyPr rtlCol="0" anchor="ctr"/>
            <a:lstStyle/>
            <a:p>
              <a:endParaRPr lang="en-IN"/>
            </a:p>
          </p:txBody>
        </p:sp>
        <p:sp>
          <p:nvSpPr>
            <p:cNvPr id="194" name="Freeform: Shape 193">
              <a:extLst>
                <a:ext uri="{FF2B5EF4-FFF2-40B4-BE49-F238E27FC236}">
                  <a16:creationId xmlns:a16="http://schemas.microsoft.com/office/drawing/2014/main" id="{5AC3C58E-FBD6-2ABD-17ED-A1C47A8E5281}"/>
                </a:ext>
              </a:extLst>
            </p:cNvPr>
            <p:cNvSpPr/>
            <p:nvPr>
              <p:custDataLst>
                <p:tags r:id="rId16"/>
              </p:custDataLst>
            </p:nvPr>
          </p:nvSpPr>
          <p:spPr>
            <a:xfrm>
              <a:off x="6022878" y="4184301"/>
              <a:ext cx="130231" cy="45947"/>
            </a:xfrm>
            <a:custGeom>
              <a:avLst/>
              <a:gdLst>
                <a:gd name="connsiteX0" fmla="*/ 123644 w 130231"/>
                <a:gd name="connsiteY0" fmla="*/ 8439 h 45947"/>
                <a:gd name="connsiteX1" fmla="*/ 130368 w 130231"/>
                <a:gd name="connsiteY1" fmla="*/ 4169 h 45947"/>
                <a:gd name="connsiteX2" fmla="*/ 123821 w 130231"/>
                <a:gd name="connsiteY2" fmla="*/ 70 h 45947"/>
                <a:gd name="connsiteX3" fmla="*/ 6684 w 130231"/>
                <a:gd name="connsiteY3" fmla="*/ 70 h 45947"/>
                <a:gd name="connsiteX4" fmla="*/ 137 w 130231"/>
                <a:gd name="connsiteY4" fmla="*/ 4169 h 45947"/>
                <a:gd name="connsiteX5" fmla="*/ 6861 w 130231"/>
                <a:gd name="connsiteY5" fmla="*/ 8439 h 45947"/>
                <a:gd name="connsiteX6" fmla="*/ 123644 w 130231"/>
                <a:gd name="connsiteY6" fmla="*/ 8439 h 45947"/>
                <a:gd name="connsiteX7" fmla="*/ 123821 w 130231"/>
                <a:gd name="connsiteY7" fmla="*/ 46018 h 45947"/>
                <a:gd name="connsiteX8" fmla="*/ 130368 w 130231"/>
                <a:gd name="connsiteY8" fmla="*/ 41918 h 45947"/>
                <a:gd name="connsiteX9" fmla="*/ 123644 w 130231"/>
                <a:gd name="connsiteY9" fmla="*/ 37648 h 45947"/>
                <a:gd name="connsiteX10" fmla="*/ 6861 w 130231"/>
                <a:gd name="connsiteY10" fmla="*/ 37648 h 45947"/>
                <a:gd name="connsiteX11" fmla="*/ 137 w 130231"/>
                <a:gd name="connsiteY11" fmla="*/ 41918 h 45947"/>
                <a:gd name="connsiteX12" fmla="*/ 6684 w 130231"/>
                <a:gd name="connsiteY12" fmla="*/ 46018 h 45947"/>
                <a:gd name="connsiteX13" fmla="*/ 123821 w 130231"/>
                <a:gd name="connsiteY13" fmla="*/ 46018 h 45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231" h="45947">
                  <a:moveTo>
                    <a:pt x="123644" y="8439"/>
                  </a:moveTo>
                  <a:cubicBezTo>
                    <a:pt x="126298" y="8439"/>
                    <a:pt x="130368" y="8439"/>
                    <a:pt x="130368" y="4169"/>
                  </a:cubicBezTo>
                  <a:cubicBezTo>
                    <a:pt x="130368" y="70"/>
                    <a:pt x="126122" y="70"/>
                    <a:pt x="123821" y="70"/>
                  </a:cubicBezTo>
                  <a:lnTo>
                    <a:pt x="6684" y="70"/>
                  </a:lnTo>
                  <a:cubicBezTo>
                    <a:pt x="4383" y="70"/>
                    <a:pt x="137" y="70"/>
                    <a:pt x="137" y="4169"/>
                  </a:cubicBezTo>
                  <a:cubicBezTo>
                    <a:pt x="137" y="8439"/>
                    <a:pt x="4207" y="8439"/>
                    <a:pt x="6861" y="8439"/>
                  </a:cubicBezTo>
                  <a:lnTo>
                    <a:pt x="123644" y="8439"/>
                  </a:lnTo>
                  <a:close/>
                  <a:moveTo>
                    <a:pt x="123821" y="46018"/>
                  </a:moveTo>
                  <a:cubicBezTo>
                    <a:pt x="126122" y="46018"/>
                    <a:pt x="130368" y="46018"/>
                    <a:pt x="130368" y="41918"/>
                  </a:cubicBezTo>
                  <a:cubicBezTo>
                    <a:pt x="130368" y="37648"/>
                    <a:pt x="126298" y="37648"/>
                    <a:pt x="123644" y="37648"/>
                  </a:cubicBezTo>
                  <a:lnTo>
                    <a:pt x="6861" y="37648"/>
                  </a:lnTo>
                  <a:cubicBezTo>
                    <a:pt x="4207" y="37648"/>
                    <a:pt x="137" y="37648"/>
                    <a:pt x="137" y="41918"/>
                  </a:cubicBezTo>
                  <a:cubicBezTo>
                    <a:pt x="137" y="46018"/>
                    <a:pt x="4383" y="46018"/>
                    <a:pt x="6684" y="46018"/>
                  </a:cubicBezTo>
                  <a:lnTo>
                    <a:pt x="123821" y="46018"/>
                  </a:lnTo>
                  <a:close/>
                </a:path>
              </a:pathLst>
            </a:custGeom>
            <a:solidFill>
              <a:srgbClr val="000000"/>
            </a:solidFill>
            <a:ln w="25373" cap="flat">
              <a:noFill/>
              <a:prstDash val="solid"/>
              <a:miter/>
            </a:ln>
          </p:spPr>
          <p:txBody>
            <a:bodyPr rtlCol="0" anchor="ctr"/>
            <a:lstStyle/>
            <a:p>
              <a:endParaRPr lang="en-IN"/>
            </a:p>
          </p:txBody>
        </p:sp>
        <p:sp>
          <p:nvSpPr>
            <p:cNvPr id="195" name="Freeform: Shape 194">
              <a:extLst>
                <a:ext uri="{FF2B5EF4-FFF2-40B4-BE49-F238E27FC236}">
                  <a16:creationId xmlns:a16="http://schemas.microsoft.com/office/drawing/2014/main" id="{B649F579-E0F9-3259-54E1-4557762AF7AC}"/>
                </a:ext>
              </a:extLst>
            </p:cNvPr>
            <p:cNvSpPr/>
            <p:nvPr>
              <p:custDataLst>
                <p:tags r:id="rId17"/>
              </p:custDataLst>
            </p:nvPr>
          </p:nvSpPr>
          <p:spPr>
            <a:xfrm>
              <a:off x="6184958" y="4136645"/>
              <a:ext cx="64407" cy="113417"/>
            </a:xfrm>
            <a:custGeom>
              <a:avLst/>
              <a:gdLst>
                <a:gd name="connsiteX0" fmla="*/ 40132 w 64407"/>
                <a:gd name="connsiteY0" fmla="*/ 4852 h 113417"/>
                <a:gd name="connsiteX1" fmla="*/ 34824 w 64407"/>
                <a:gd name="connsiteY1" fmla="*/ 70 h 113417"/>
                <a:gd name="connsiteX2" fmla="*/ 143 w 64407"/>
                <a:gd name="connsiteY2" fmla="*/ 11002 h 113417"/>
                <a:gd name="connsiteX3" fmla="*/ 143 w 64407"/>
                <a:gd name="connsiteY3" fmla="*/ 17151 h 113417"/>
                <a:gd name="connsiteX4" fmla="*/ 25800 w 64407"/>
                <a:gd name="connsiteY4" fmla="*/ 12368 h 113417"/>
                <a:gd name="connsiteX5" fmla="*/ 25800 w 64407"/>
                <a:gd name="connsiteY5" fmla="*/ 99481 h 113417"/>
                <a:gd name="connsiteX6" fmla="*/ 8105 w 64407"/>
                <a:gd name="connsiteY6" fmla="*/ 107338 h 113417"/>
                <a:gd name="connsiteX7" fmla="*/ 1382 w 64407"/>
                <a:gd name="connsiteY7" fmla="*/ 107338 h 113417"/>
                <a:gd name="connsiteX8" fmla="*/ 1382 w 64407"/>
                <a:gd name="connsiteY8" fmla="*/ 113487 h 113417"/>
                <a:gd name="connsiteX9" fmla="*/ 32878 w 64407"/>
                <a:gd name="connsiteY9" fmla="*/ 112804 h 113417"/>
                <a:gd name="connsiteX10" fmla="*/ 64551 w 64407"/>
                <a:gd name="connsiteY10" fmla="*/ 113487 h 113417"/>
                <a:gd name="connsiteX11" fmla="*/ 64551 w 64407"/>
                <a:gd name="connsiteY11" fmla="*/ 107338 h 113417"/>
                <a:gd name="connsiteX12" fmla="*/ 57827 w 64407"/>
                <a:gd name="connsiteY12" fmla="*/ 107338 h 113417"/>
                <a:gd name="connsiteX13" fmla="*/ 40132 w 64407"/>
                <a:gd name="connsiteY13" fmla="*/ 99481 h 113417"/>
                <a:gd name="connsiteX14" fmla="*/ 40132 w 64407"/>
                <a:gd name="connsiteY14" fmla="*/ 4852 h 11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07" h="113417">
                  <a:moveTo>
                    <a:pt x="40132" y="4852"/>
                  </a:moveTo>
                  <a:cubicBezTo>
                    <a:pt x="40132" y="241"/>
                    <a:pt x="39779" y="70"/>
                    <a:pt x="34824" y="70"/>
                  </a:cubicBezTo>
                  <a:cubicBezTo>
                    <a:pt x="23500" y="10831"/>
                    <a:pt x="7398" y="11002"/>
                    <a:pt x="143" y="11002"/>
                  </a:cubicBezTo>
                  <a:lnTo>
                    <a:pt x="143" y="17151"/>
                  </a:lnTo>
                  <a:cubicBezTo>
                    <a:pt x="4390" y="17151"/>
                    <a:pt x="16068" y="17151"/>
                    <a:pt x="25800" y="12368"/>
                  </a:cubicBezTo>
                  <a:lnTo>
                    <a:pt x="25800" y="99481"/>
                  </a:lnTo>
                  <a:cubicBezTo>
                    <a:pt x="25800" y="105118"/>
                    <a:pt x="25800" y="107338"/>
                    <a:pt x="8105" y="107338"/>
                  </a:cubicBezTo>
                  <a:lnTo>
                    <a:pt x="1382" y="107338"/>
                  </a:lnTo>
                  <a:lnTo>
                    <a:pt x="1382" y="113487"/>
                  </a:lnTo>
                  <a:cubicBezTo>
                    <a:pt x="4567" y="113316"/>
                    <a:pt x="26331" y="112804"/>
                    <a:pt x="32878" y="112804"/>
                  </a:cubicBezTo>
                  <a:cubicBezTo>
                    <a:pt x="38363" y="112804"/>
                    <a:pt x="60658" y="113316"/>
                    <a:pt x="64551" y="113487"/>
                  </a:cubicBezTo>
                  <a:lnTo>
                    <a:pt x="64551" y="107338"/>
                  </a:lnTo>
                  <a:lnTo>
                    <a:pt x="57827" y="107338"/>
                  </a:lnTo>
                  <a:cubicBezTo>
                    <a:pt x="40132" y="107338"/>
                    <a:pt x="40132" y="105118"/>
                    <a:pt x="40132" y="99481"/>
                  </a:cubicBezTo>
                  <a:lnTo>
                    <a:pt x="40132" y="4852"/>
                  </a:lnTo>
                  <a:close/>
                </a:path>
              </a:pathLst>
            </a:custGeom>
            <a:solidFill>
              <a:srgbClr val="000000"/>
            </a:solidFill>
            <a:ln w="25373" cap="flat">
              <a:noFill/>
              <a:prstDash val="solid"/>
              <a:miter/>
            </a:ln>
          </p:spPr>
          <p:txBody>
            <a:bodyPr rtlCol="0" anchor="ctr"/>
            <a:lstStyle/>
            <a:p>
              <a:endParaRPr lang="en-IN"/>
            </a:p>
          </p:txBody>
        </p:sp>
        <p:sp>
          <p:nvSpPr>
            <p:cNvPr id="196" name="Freeform: Shape 195">
              <a:extLst>
                <a:ext uri="{FF2B5EF4-FFF2-40B4-BE49-F238E27FC236}">
                  <a16:creationId xmlns:a16="http://schemas.microsoft.com/office/drawing/2014/main" id="{4FAD027B-4486-542B-F2A9-3B707BEFC078}"/>
                </a:ext>
              </a:extLst>
            </p:cNvPr>
            <p:cNvSpPr/>
            <p:nvPr>
              <p:custDataLst>
                <p:tags r:id="rId18"/>
              </p:custDataLst>
            </p:nvPr>
          </p:nvSpPr>
          <p:spPr>
            <a:xfrm>
              <a:off x="6468756" y="3967364"/>
              <a:ext cx="64407" cy="113417"/>
            </a:xfrm>
            <a:custGeom>
              <a:avLst/>
              <a:gdLst>
                <a:gd name="connsiteX0" fmla="*/ 40144 w 64407"/>
                <a:gd name="connsiteY0" fmla="*/ 4846 h 113417"/>
                <a:gd name="connsiteX1" fmla="*/ 34835 w 64407"/>
                <a:gd name="connsiteY1" fmla="*/ 63 h 113417"/>
                <a:gd name="connsiteX2" fmla="*/ 154 w 64407"/>
                <a:gd name="connsiteY2" fmla="*/ 10995 h 113417"/>
                <a:gd name="connsiteX3" fmla="*/ 154 w 64407"/>
                <a:gd name="connsiteY3" fmla="*/ 17144 h 113417"/>
                <a:gd name="connsiteX4" fmla="*/ 25811 w 64407"/>
                <a:gd name="connsiteY4" fmla="*/ 12361 h 113417"/>
                <a:gd name="connsiteX5" fmla="*/ 25811 w 64407"/>
                <a:gd name="connsiteY5" fmla="*/ 99474 h 113417"/>
                <a:gd name="connsiteX6" fmla="*/ 8117 w 64407"/>
                <a:gd name="connsiteY6" fmla="*/ 107331 h 113417"/>
                <a:gd name="connsiteX7" fmla="*/ 1393 w 64407"/>
                <a:gd name="connsiteY7" fmla="*/ 107331 h 113417"/>
                <a:gd name="connsiteX8" fmla="*/ 1393 w 64407"/>
                <a:gd name="connsiteY8" fmla="*/ 113480 h 113417"/>
                <a:gd name="connsiteX9" fmla="*/ 32889 w 64407"/>
                <a:gd name="connsiteY9" fmla="*/ 112797 h 113417"/>
                <a:gd name="connsiteX10" fmla="*/ 64562 w 64407"/>
                <a:gd name="connsiteY10" fmla="*/ 113480 h 113417"/>
                <a:gd name="connsiteX11" fmla="*/ 64562 w 64407"/>
                <a:gd name="connsiteY11" fmla="*/ 107331 h 113417"/>
                <a:gd name="connsiteX12" fmla="*/ 57838 w 64407"/>
                <a:gd name="connsiteY12" fmla="*/ 107331 h 113417"/>
                <a:gd name="connsiteX13" fmla="*/ 40144 w 64407"/>
                <a:gd name="connsiteY13" fmla="*/ 99474 h 113417"/>
                <a:gd name="connsiteX14" fmla="*/ 40144 w 64407"/>
                <a:gd name="connsiteY14" fmla="*/ 4846 h 11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07" h="113417">
                  <a:moveTo>
                    <a:pt x="40144" y="4846"/>
                  </a:moveTo>
                  <a:cubicBezTo>
                    <a:pt x="40144" y="234"/>
                    <a:pt x="39790" y="63"/>
                    <a:pt x="34835" y="63"/>
                  </a:cubicBezTo>
                  <a:cubicBezTo>
                    <a:pt x="23511" y="10824"/>
                    <a:pt x="7409" y="10995"/>
                    <a:pt x="154" y="10995"/>
                  </a:cubicBezTo>
                  <a:lnTo>
                    <a:pt x="154" y="17144"/>
                  </a:lnTo>
                  <a:cubicBezTo>
                    <a:pt x="4401" y="17144"/>
                    <a:pt x="16079" y="17144"/>
                    <a:pt x="25811" y="12361"/>
                  </a:cubicBezTo>
                  <a:lnTo>
                    <a:pt x="25811" y="99474"/>
                  </a:lnTo>
                  <a:cubicBezTo>
                    <a:pt x="25811" y="105111"/>
                    <a:pt x="25811" y="107331"/>
                    <a:pt x="8117" y="107331"/>
                  </a:cubicBezTo>
                  <a:lnTo>
                    <a:pt x="1393" y="107331"/>
                  </a:lnTo>
                  <a:lnTo>
                    <a:pt x="1393" y="113480"/>
                  </a:lnTo>
                  <a:cubicBezTo>
                    <a:pt x="4578" y="113310"/>
                    <a:pt x="26342" y="112797"/>
                    <a:pt x="32889" y="112797"/>
                  </a:cubicBezTo>
                  <a:cubicBezTo>
                    <a:pt x="38374" y="112797"/>
                    <a:pt x="60669" y="113310"/>
                    <a:pt x="64562" y="113480"/>
                  </a:cubicBezTo>
                  <a:lnTo>
                    <a:pt x="64562" y="107331"/>
                  </a:lnTo>
                  <a:lnTo>
                    <a:pt x="57838" y="107331"/>
                  </a:lnTo>
                  <a:cubicBezTo>
                    <a:pt x="40144" y="107331"/>
                    <a:pt x="40144" y="105111"/>
                    <a:pt x="40144" y="99474"/>
                  </a:cubicBezTo>
                  <a:lnTo>
                    <a:pt x="40144" y="4846"/>
                  </a:lnTo>
                  <a:close/>
                </a:path>
              </a:pathLst>
            </a:custGeom>
            <a:solidFill>
              <a:srgbClr val="000000"/>
            </a:solidFill>
            <a:ln w="25373" cap="flat">
              <a:noFill/>
              <a:prstDash val="solid"/>
              <a:miter/>
            </a:ln>
          </p:spPr>
          <p:txBody>
            <a:bodyPr rtlCol="0" anchor="ctr"/>
            <a:lstStyle/>
            <a:p>
              <a:endParaRPr lang="en-IN"/>
            </a:p>
          </p:txBody>
        </p:sp>
        <p:sp>
          <p:nvSpPr>
            <p:cNvPr id="197" name="Freeform: Shape 196">
              <a:extLst>
                <a:ext uri="{FF2B5EF4-FFF2-40B4-BE49-F238E27FC236}">
                  <a16:creationId xmlns:a16="http://schemas.microsoft.com/office/drawing/2014/main" id="{3518342E-5C56-758D-EBCD-8BB8DD3FEAC4}"/>
                </a:ext>
              </a:extLst>
            </p:cNvPr>
            <p:cNvSpPr/>
            <p:nvPr>
              <p:custDataLst>
                <p:tags r:id="rId19"/>
              </p:custDataLst>
            </p:nvPr>
          </p:nvSpPr>
          <p:spPr>
            <a:xfrm>
              <a:off x="6408758" y="4110974"/>
              <a:ext cx="182183" cy="9760"/>
            </a:xfrm>
            <a:custGeom>
              <a:avLst/>
              <a:gdLst>
                <a:gd name="connsiteX0" fmla="*/ 0 w 182183"/>
                <a:gd name="connsiteY0" fmla="*/ 0 h 9760"/>
                <a:gd name="connsiteX1" fmla="*/ 182183 w 182183"/>
                <a:gd name="connsiteY1" fmla="*/ 0 h 9760"/>
                <a:gd name="connsiteX2" fmla="*/ 182183 w 182183"/>
                <a:gd name="connsiteY2" fmla="*/ 9760 h 9760"/>
                <a:gd name="connsiteX3" fmla="*/ 0 w 182183"/>
                <a:gd name="connsiteY3" fmla="*/ 9760 h 9760"/>
              </a:gdLst>
              <a:ahLst/>
              <a:cxnLst>
                <a:cxn ang="0">
                  <a:pos x="connsiteX0" y="connsiteY0"/>
                </a:cxn>
                <a:cxn ang="0">
                  <a:pos x="connsiteX1" y="connsiteY1"/>
                </a:cxn>
                <a:cxn ang="0">
                  <a:pos x="connsiteX2" y="connsiteY2"/>
                </a:cxn>
                <a:cxn ang="0">
                  <a:pos x="connsiteX3" y="connsiteY3"/>
                </a:cxn>
              </a:cxnLst>
              <a:rect l="l" t="t" r="r" b="b"/>
              <a:pathLst>
                <a:path w="182183" h="9760">
                  <a:moveTo>
                    <a:pt x="0" y="0"/>
                  </a:moveTo>
                  <a:lnTo>
                    <a:pt x="182183" y="0"/>
                  </a:lnTo>
                  <a:lnTo>
                    <a:pt x="182183" y="9760"/>
                  </a:lnTo>
                  <a:lnTo>
                    <a:pt x="0" y="9760"/>
                  </a:lnTo>
                  <a:close/>
                </a:path>
              </a:pathLst>
            </a:custGeom>
            <a:solidFill>
              <a:srgbClr val="000000"/>
            </a:solidFill>
            <a:ln w="25373" cap="flat">
              <a:noFill/>
              <a:prstDash val="solid"/>
              <a:miter/>
            </a:ln>
          </p:spPr>
          <p:txBody>
            <a:bodyPr rtlCol="0" anchor="ctr"/>
            <a:lstStyle/>
            <a:p>
              <a:endParaRPr lang="en-IN"/>
            </a:p>
          </p:txBody>
        </p:sp>
        <p:sp>
          <p:nvSpPr>
            <p:cNvPr id="198" name="Freeform: Shape 197">
              <a:extLst>
                <a:ext uri="{FF2B5EF4-FFF2-40B4-BE49-F238E27FC236}">
                  <a16:creationId xmlns:a16="http://schemas.microsoft.com/office/drawing/2014/main" id="{7A32C7BE-EF4A-2503-488E-FC6AC84B6490}"/>
                </a:ext>
              </a:extLst>
            </p:cNvPr>
            <p:cNvSpPr/>
            <p:nvPr>
              <p:custDataLst>
                <p:tags r:id="rId20"/>
              </p:custDataLst>
            </p:nvPr>
          </p:nvSpPr>
          <p:spPr>
            <a:xfrm>
              <a:off x="6417075" y="4185676"/>
              <a:ext cx="108113" cy="77035"/>
            </a:xfrm>
            <a:custGeom>
              <a:avLst/>
              <a:gdLst>
                <a:gd name="connsiteX0" fmla="*/ 13423 w 108113"/>
                <a:gd name="connsiteY0" fmla="*/ 64636 h 77035"/>
                <a:gd name="connsiteX1" fmla="*/ 11654 w 108113"/>
                <a:gd name="connsiteY1" fmla="*/ 71639 h 77035"/>
                <a:gd name="connsiteX2" fmla="*/ 17670 w 108113"/>
                <a:gd name="connsiteY2" fmla="*/ 77105 h 77035"/>
                <a:gd name="connsiteX3" fmla="*/ 24571 w 108113"/>
                <a:gd name="connsiteY3" fmla="*/ 73348 h 77035"/>
                <a:gd name="connsiteX4" fmla="*/ 27756 w 108113"/>
                <a:gd name="connsiteY4" fmla="*/ 62757 h 77035"/>
                <a:gd name="connsiteX5" fmla="*/ 31649 w 108113"/>
                <a:gd name="connsiteY5" fmla="*/ 47384 h 77035"/>
                <a:gd name="connsiteX6" fmla="*/ 34657 w 108113"/>
                <a:gd name="connsiteY6" fmla="*/ 35940 h 77035"/>
                <a:gd name="connsiteX7" fmla="*/ 42088 w 108113"/>
                <a:gd name="connsiteY7" fmla="*/ 20567 h 77035"/>
                <a:gd name="connsiteX8" fmla="*/ 68630 w 108113"/>
                <a:gd name="connsiteY8" fmla="*/ 4853 h 77035"/>
                <a:gd name="connsiteX9" fmla="*/ 79070 w 108113"/>
                <a:gd name="connsiteY9" fmla="*/ 16810 h 77035"/>
                <a:gd name="connsiteX10" fmla="*/ 68630 w 108113"/>
                <a:gd name="connsiteY10" fmla="*/ 53192 h 77035"/>
                <a:gd name="connsiteX11" fmla="*/ 65976 w 108113"/>
                <a:gd name="connsiteY11" fmla="*/ 62416 h 77035"/>
                <a:gd name="connsiteX12" fmla="*/ 82786 w 108113"/>
                <a:gd name="connsiteY12" fmla="*/ 77105 h 77035"/>
                <a:gd name="connsiteX13" fmla="*/ 108266 w 108113"/>
                <a:gd name="connsiteY13" fmla="*/ 50971 h 77035"/>
                <a:gd name="connsiteX14" fmla="*/ 105435 w 108113"/>
                <a:gd name="connsiteY14" fmla="*/ 48751 h 77035"/>
                <a:gd name="connsiteX15" fmla="*/ 102073 w 108113"/>
                <a:gd name="connsiteY15" fmla="*/ 51655 h 77035"/>
                <a:gd name="connsiteX16" fmla="*/ 83317 w 108113"/>
                <a:gd name="connsiteY16" fmla="*/ 72323 h 77035"/>
                <a:gd name="connsiteX17" fmla="*/ 78893 w 108113"/>
                <a:gd name="connsiteY17" fmla="*/ 66344 h 77035"/>
                <a:gd name="connsiteX18" fmla="*/ 82963 w 108113"/>
                <a:gd name="connsiteY18" fmla="*/ 52509 h 77035"/>
                <a:gd name="connsiteX19" fmla="*/ 92341 w 108113"/>
                <a:gd name="connsiteY19" fmla="*/ 19543 h 77035"/>
                <a:gd name="connsiteX20" fmla="*/ 69338 w 108113"/>
                <a:gd name="connsiteY20" fmla="*/ 70 h 77035"/>
                <a:gd name="connsiteX21" fmla="*/ 39434 w 108113"/>
                <a:gd name="connsiteY21" fmla="*/ 15614 h 77035"/>
                <a:gd name="connsiteX22" fmla="*/ 20501 w 108113"/>
                <a:gd name="connsiteY22" fmla="*/ 70 h 77035"/>
                <a:gd name="connsiteX23" fmla="*/ 6522 w 108113"/>
                <a:gd name="connsiteY23" fmla="*/ 9294 h 77035"/>
                <a:gd name="connsiteX24" fmla="*/ 152 w 108113"/>
                <a:gd name="connsiteY24" fmla="*/ 26204 h 77035"/>
                <a:gd name="connsiteX25" fmla="*/ 3161 w 108113"/>
                <a:gd name="connsiteY25" fmla="*/ 28425 h 77035"/>
                <a:gd name="connsiteX26" fmla="*/ 7053 w 108113"/>
                <a:gd name="connsiteY26" fmla="*/ 23300 h 77035"/>
                <a:gd name="connsiteX27" fmla="*/ 19970 w 108113"/>
                <a:gd name="connsiteY27" fmla="*/ 4853 h 77035"/>
                <a:gd name="connsiteX28" fmla="*/ 25809 w 108113"/>
                <a:gd name="connsiteY28" fmla="*/ 13223 h 77035"/>
                <a:gd name="connsiteX29" fmla="*/ 22978 w 108113"/>
                <a:gd name="connsiteY29" fmla="*/ 27400 h 77035"/>
                <a:gd name="connsiteX30" fmla="*/ 19086 w 108113"/>
                <a:gd name="connsiteY30" fmla="*/ 42773 h 77035"/>
                <a:gd name="connsiteX31" fmla="*/ 13423 w 108113"/>
                <a:gd name="connsiteY31" fmla="*/ 64636 h 7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113" h="77035">
                  <a:moveTo>
                    <a:pt x="13423" y="64636"/>
                  </a:moveTo>
                  <a:cubicBezTo>
                    <a:pt x="12716" y="66857"/>
                    <a:pt x="11654" y="71127"/>
                    <a:pt x="11654" y="71639"/>
                  </a:cubicBezTo>
                  <a:cubicBezTo>
                    <a:pt x="11654" y="75397"/>
                    <a:pt x="14839" y="77105"/>
                    <a:pt x="17670" y="77105"/>
                  </a:cubicBezTo>
                  <a:cubicBezTo>
                    <a:pt x="20855" y="77105"/>
                    <a:pt x="23686" y="74885"/>
                    <a:pt x="24571" y="73348"/>
                  </a:cubicBezTo>
                  <a:cubicBezTo>
                    <a:pt x="25456" y="71810"/>
                    <a:pt x="26871" y="66344"/>
                    <a:pt x="27756" y="62757"/>
                  </a:cubicBezTo>
                  <a:cubicBezTo>
                    <a:pt x="28641" y="59512"/>
                    <a:pt x="30587" y="51655"/>
                    <a:pt x="31649" y="47384"/>
                  </a:cubicBezTo>
                  <a:cubicBezTo>
                    <a:pt x="32710" y="43627"/>
                    <a:pt x="33772" y="39869"/>
                    <a:pt x="34657" y="35940"/>
                  </a:cubicBezTo>
                  <a:cubicBezTo>
                    <a:pt x="36603" y="28937"/>
                    <a:pt x="36957" y="27571"/>
                    <a:pt x="42088" y="20567"/>
                  </a:cubicBezTo>
                  <a:cubicBezTo>
                    <a:pt x="47043" y="13735"/>
                    <a:pt x="55359" y="4853"/>
                    <a:pt x="68630" y="4853"/>
                  </a:cubicBezTo>
                  <a:cubicBezTo>
                    <a:pt x="78893" y="4853"/>
                    <a:pt x="79070" y="13564"/>
                    <a:pt x="79070" y="16810"/>
                  </a:cubicBezTo>
                  <a:cubicBezTo>
                    <a:pt x="79070" y="27058"/>
                    <a:pt x="71461" y="46018"/>
                    <a:pt x="68630" y="53192"/>
                  </a:cubicBezTo>
                  <a:cubicBezTo>
                    <a:pt x="66684" y="57975"/>
                    <a:pt x="65976" y="59512"/>
                    <a:pt x="65976" y="62416"/>
                  </a:cubicBezTo>
                  <a:cubicBezTo>
                    <a:pt x="65976" y="71469"/>
                    <a:pt x="73762" y="77105"/>
                    <a:pt x="82786" y="77105"/>
                  </a:cubicBezTo>
                  <a:cubicBezTo>
                    <a:pt x="100480" y="77105"/>
                    <a:pt x="108266" y="53534"/>
                    <a:pt x="108266" y="50971"/>
                  </a:cubicBezTo>
                  <a:cubicBezTo>
                    <a:pt x="108266" y="48751"/>
                    <a:pt x="105966" y="48751"/>
                    <a:pt x="105435" y="48751"/>
                  </a:cubicBezTo>
                  <a:cubicBezTo>
                    <a:pt x="102957" y="48751"/>
                    <a:pt x="102781" y="49776"/>
                    <a:pt x="102073" y="51655"/>
                  </a:cubicBezTo>
                  <a:cubicBezTo>
                    <a:pt x="98003" y="65319"/>
                    <a:pt x="90394" y="72323"/>
                    <a:pt x="83317" y="72323"/>
                  </a:cubicBezTo>
                  <a:cubicBezTo>
                    <a:pt x="79601" y="72323"/>
                    <a:pt x="78893" y="69931"/>
                    <a:pt x="78893" y="66344"/>
                  </a:cubicBezTo>
                  <a:cubicBezTo>
                    <a:pt x="78893" y="62416"/>
                    <a:pt x="79778" y="60195"/>
                    <a:pt x="82963" y="52509"/>
                  </a:cubicBezTo>
                  <a:cubicBezTo>
                    <a:pt x="85086" y="47214"/>
                    <a:pt x="92341" y="29108"/>
                    <a:pt x="92341" y="19543"/>
                  </a:cubicBezTo>
                  <a:cubicBezTo>
                    <a:pt x="92341" y="2974"/>
                    <a:pt x="78716" y="70"/>
                    <a:pt x="69338" y="70"/>
                  </a:cubicBezTo>
                  <a:cubicBezTo>
                    <a:pt x="54651" y="70"/>
                    <a:pt x="44743" y="8782"/>
                    <a:pt x="39434" y="15614"/>
                  </a:cubicBezTo>
                  <a:cubicBezTo>
                    <a:pt x="38196" y="3828"/>
                    <a:pt x="27756" y="70"/>
                    <a:pt x="20501" y="70"/>
                  </a:cubicBezTo>
                  <a:cubicBezTo>
                    <a:pt x="12893" y="70"/>
                    <a:pt x="8823" y="5365"/>
                    <a:pt x="6522" y="9294"/>
                  </a:cubicBezTo>
                  <a:cubicBezTo>
                    <a:pt x="2630" y="15614"/>
                    <a:pt x="152" y="25350"/>
                    <a:pt x="152" y="26204"/>
                  </a:cubicBezTo>
                  <a:cubicBezTo>
                    <a:pt x="152" y="28425"/>
                    <a:pt x="2630" y="28425"/>
                    <a:pt x="3161" y="28425"/>
                  </a:cubicBezTo>
                  <a:cubicBezTo>
                    <a:pt x="5638" y="28425"/>
                    <a:pt x="5815" y="27912"/>
                    <a:pt x="7053" y="23300"/>
                  </a:cubicBezTo>
                  <a:cubicBezTo>
                    <a:pt x="9708" y="13223"/>
                    <a:pt x="13069" y="4853"/>
                    <a:pt x="19970" y="4853"/>
                  </a:cubicBezTo>
                  <a:cubicBezTo>
                    <a:pt x="24571" y="4853"/>
                    <a:pt x="25809" y="8611"/>
                    <a:pt x="25809" y="13223"/>
                  </a:cubicBezTo>
                  <a:cubicBezTo>
                    <a:pt x="25809" y="16468"/>
                    <a:pt x="24217" y="22788"/>
                    <a:pt x="22978" y="27400"/>
                  </a:cubicBezTo>
                  <a:cubicBezTo>
                    <a:pt x="21740" y="32012"/>
                    <a:pt x="19970" y="39015"/>
                    <a:pt x="19086" y="42773"/>
                  </a:cubicBezTo>
                  <a:lnTo>
                    <a:pt x="13423" y="64636"/>
                  </a:lnTo>
                  <a:close/>
                </a:path>
              </a:pathLst>
            </a:custGeom>
            <a:solidFill>
              <a:srgbClr val="000000"/>
            </a:solidFill>
            <a:ln w="25373" cap="flat">
              <a:noFill/>
              <a:prstDash val="solid"/>
              <a:miter/>
            </a:ln>
          </p:spPr>
          <p:txBody>
            <a:bodyPr rtlCol="0" anchor="ctr"/>
            <a:lstStyle/>
            <a:p>
              <a:endParaRPr lang="en-IN"/>
            </a:p>
          </p:txBody>
        </p:sp>
        <p:sp>
          <p:nvSpPr>
            <p:cNvPr id="199" name="Freeform: Shape 198">
              <a:extLst>
                <a:ext uri="{FF2B5EF4-FFF2-40B4-BE49-F238E27FC236}">
                  <a16:creationId xmlns:a16="http://schemas.microsoft.com/office/drawing/2014/main" id="{3261D1A1-757C-6012-1DBB-3A01C42886CE}"/>
                </a:ext>
              </a:extLst>
            </p:cNvPr>
            <p:cNvSpPr/>
            <p:nvPr>
              <p:custDataLst>
                <p:tags r:id="rId21"/>
              </p:custDataLst>
            </p:nvPr>
          </p:nvSpPr>
          <p:spPr>
            <a:xfrm>
              <a:off x="6552117" y="4139045"/>
              <a:ext cx="20348" cy="121957"/>
            </a:xfrm>
            <a:custGeom>
              <a:avLst/>
              <a:gdLst>
                <a:gd name="connsiteX0" fmla="*/ 20506 w 20348"/>
                <a:gd name="connsiteY0" fmla="*/ 9465 h 121957"/>
                <a:gd name="connsiteX1" fmla="*/ 10420 w 20348"/>
                <a:gd name="connsiteY1" fmla="*/ 70 h 121957"/>
                <a:gd name="connsiteX2" fmla="*/ 157 w 20348"/>
                <a:gd name="connsiteY2" fmla="*/ 9465 h 121957"/>
                <a:gd name="connsiteX3" fmla="*/ 7058 w 20348"/>
                <a:gd name="connsiteY3" fmla="*/ 84792 h 121957"/>
                <a:gd name="connsiteX4" fmla="*/ 10420 w 20348"/>
                <a:gd name="connsiteY4" fmla="*/ 88891 h 121957"/>
                <a:gd name="connsiteX5" fmla="*/ 13605 w 20348"/>
                <a:gd name="connsiteY5" fmla="*/ 84963 h 121957"/>
                <a:gd name="connsiteX6" fmla="*/ 20506 w 20348"/>
                <a:gd name="connsiteY6" fmla="*/ 9465 h 121957"/>
                <a:gd name="connsiteX7" fmla="*/ 20506 w 20348"/>
                <a:gd name="connsiteY7" fmla="*/ 112121 h 121957"/>
                <a:gd name="connsiteX8" fmla="*/ 10420 w 20348"/>
                <a:gd name="connsiteY8" fmla="*/ 102385 h 121957"/>
                <a:gd name="connsiteX9" fmla="*/ 157 w 20348"/>
                <a:gd name="connsiteY9" fmla="*/ 112121 h 121957"/>
                <a:gd name="connsiteX10" fmla="*/ 10243 w 20348"/>
                <a:gd name="connsiteY10" fmla="*/ 122028 h 121957"/>
                <a:gd name="connsiteX11" fmla="*/ 20506 w 20348"/>
                <a:gd name="connsiteY11" fmla="*/ 112121 h 12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48" h="121957">
                  <a:moveTo>
                    <a:pt x="20506" y="9465"/>
                  </a:moveTo>
                  <a:cubicBezTo>
                    <a:pt x="20506" y="3316"/>
                    <a:pt x="15021" y="70"/>
                    <a:pt x="10420" y="70"/>
                  </a:cubicBezTo>
                  <a:cubicBezTo>
                    <a:pt x="5289" y="70"/>
                    <a:pt x="157" y="3657"/>
                    <a:pt x="157" y="9465"/>
                  </a:cubicBezTo>
                  <a:lnTo>
                    <a:pt x="7058" y="84792"/>
                  </a:lnTo>
                  <a:cubicBezTo>
                    <a:pt x="7412" y="88550"/>
                    <a:pt x="7943" y="88891"/>
                    <a:pt x="10420" y="88891"/>
                  </a:cubicBezTo>
                  <a:cubicBezTo>
                    <a:pt x="12720" y="88891"/>
                    <a:pt x="13251" y="88550"/>
                    <a:pt x="13605" y="84963"/>
                  </a:cubicBezTo>
                  <a:lnTo>
                    <a:pt x="20506" y="9465"/>
                  </a:lnTo>
                  <a:close/>
                  <a:moveTo>
                    <a:pt x="20506" y="112121"/>
                  </a:moveTo>
                  <a:cubicBezTo>
                    <a:pt x="20506" y="106826"/>
                    <a:pt x="15906" y="102385"/>
                    <a:pt x="10420" y="102385"/>
                  </a:cubicBezTo>
                  <a:cubicBezTo>
                    <a:pt x="4227" y="102385"/>
                    <a:pt x="157" y="107168"/>
                    <a:pt x="157" y="112121"/>
                  </a:cubicBezTo>
                  <a:cubicBezTo>
                    <a:pt x="157" y="118100"/>
                    <a:pt x="5112" y="122028"/>
                    <a:pt x="10243" y="122028"/>
                  </a:cubicBezTo>
                  <a:cubicBezTo>
                    <a:pt x="16082" y="122028"/>
                    <a:pt x="20506" y="117758"/>
                    <a:pt x="20506" y="112121"/>
                  </a:cubicBezTo>
                  <a:close/>
                </a:path>
              </a:pathLst>
            </a:custGeom>
            <a:solidFill>
              <a:srgbClr val="000000"/>
            </a:solidFill>
            <a:ln w="25373" cap="flat">
              <a:noFill/>
              <a:prstDash val="solid"/>
              <a:miter/>
            </a:ln>
          </p:spPr>
          <p:txBody>
            <a:bodyPr rtlCol="0" anchor="ctr"/>
            <a:lstStyle/>
            <a:p>
              <a:endParaRPr lang="en-IN"/>
            </a:p>
          </p:txBody>
        </p:sp>
        <p:sp>
          <p:nvSpPr>
            <p:cNvPr id="200" name="Freeform: Shape 199">
              <a:extLst>
                <a:ext uri="{FF2B5EF4-FFF2-40B4-BE49-F238E27FC236}">
                  <a16:creationId xmlns:a16="http://schemas.microsoft.com/office/drawing/2014/main" id="{499E21BB-FECB-F418-E7B1-B7C907B23C88}"/>
                </a:ext>
              </a:extLst>
            </p:cNvPr>
            <p:cNvSpPr/>
            <p:nvPr>
              <p:custDataLst>
                <p:tags r:id="rId22"/>
              </p:custDataLst>
            </p:nvPr>
          </p:nvSpPr>
          <p:spPr>
            <a:xfrm>
              <a:off x="6708904" y="3896240"/>
              <a:ext cx="96055" cy="438980"/>
            </a:xfrm>
            <a:custGeom>
              <a:avLst/>
              <a:gdLst>
                <a:gd name="connsiteX0" fmla="*/ 84843 w 96055"/>
                <a:gd name="connsiteY0" fmla="*/ 436352 h 438980"/>
                <a:gd name="connsiteX1" fmla="*/ 87877 w 96055"/>
                <a:gd name="connsiteY1" fmla="*/ 439036 h 438980"/>
                <a:gd name="connsiteX2" fmla="*/ 93438 w 96055"/>
                <a:gd name="connsiteY2" fmla="*/ 439036 h 438980"/>
                <a:gd name="connsiteX3" fmla="*/ 96218 w 96055"/>
                <a:gd name="connsiteY3" fmla="*/ 436596 h 438980"/>
                <a:gd name="connsiteX4" fmla="*/ 95207 w 96055"/>
                <a:gd name="connsiteY4" fmla="*/ 434400 h 438980"/>
                <a:gd name="connsiteX5" fmla="*/ 56785 w 96055"/>
                <a:gd name="connsiteY5" fmla="*/ 385353 h 438980"/>
                <a:gd name="connsiteX6" fmla="*/ 19374 w 96055"/>
                <a:gd name="connsiteY6" fmla="*/ 219668 h 438980"/>
                <a:gd name="connsiteX7" fmla="*/ 95460 w 96055"/>
                <a:gd name="connsiteY7" fmla="*/ 4448 h 438980"/>
                <a:gd name="connsiteX8" fmla="*/ 96218 w 96055"/>
                <a:gd name="connsiteY8" fmla="*/ 2496 h 438980"/>
                <a:gd name="connsiteX9" fmla="*/ 91416 w 96055"/>
                <a:gd name="connsiteY9" fmla="*/ 56 h 438980"/>
                <a:gd name="connsiteX10" fmla="*/ 85349 w 96055"/>
                <a:gd name="connsiteY10" fmla="*/ 2008 h 438980"/>
                <a:gd name="connsiteX11" fmla="*/ 16846 w 96055"/>
                <a:gd name="connsiteY11" fmla="*/ 107422 h 438980"/>
                <a:gd name="connsiteX12" fmla="*/ 163 w 96055"/>
                <a:gd name="connsiteY12" fmla="*/ 219424 h 438980"/>
                <a:gd name="connsiteX13" fmla="*/ 50718 w 96055"/>
                <a:gd name="connsiteY13" fmla="*/ 399262 h 438980"/>
                <a:gd name="connsiteX14" fmla="*/ 66896 w 96055"/>
                <a:gd name="connsiteY14" fmla="*/ 419027 h 438980"/>
                <a:gd name="connsiteX15" fmla="*/ 74985 w 96055"/>
                <a:gd name="connsiteY15" fmla="*/ 427567 h 438980"/>
                <a:gd name="connsiteX16" fmla="*/ 84843 w 96055"/>
                <a:gd name="connsiteY16" fmla="*/ 436352 h 438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055" h="438980">
                  <a:moveTo>
                    <a:pt x="84843" y="436352"/>
                  </a:moveTo>
                  <a:cubicBezTo>
                    <a:pt x="85349" y="436596"/>
                    <a:pt x="87624" y="439036"/>
                    <a:pt x="87877" y="439036"/>
                  </a:cubicBezTo>
                  <a:lnTo>
                    <a:pt x="93438" y="439036"/>
                  </a:lnTo>
                  <a:cubicBezTo>
                    <a:pt x="94196" y="439036"/>
                    <a:pt x="96218" y="438792"/>
                    <a:pt x="96218" y="436596"/>
                  </a:cubicBezTo>
                  <a:cubicBezTo>
                    <a:pt x="96218" y="435620"/>
                    <a:pt x="95713" y="435132"/>
                    <a:pt x="95207" y="434400"/>
                  </a:cubicBezTo>
                  <a:cubicBezTo>
                    <a:pt x="86107" y="425615"/>
                    <a:pt x="72457" y="412195"/>
                    <a:pt x="56785" y="385353"/>
                  </a:cubicBezTo>
                  <a:cubicBezTo>
                    <a:pt x="29485" y="338503"/>
                    <a:pt x="19374" y="278231"/>
                    <a:pt x="19374" y="219668"/>
                  </a:cubicBezTo>
                  <a:cubicBezTo>
                    <a:pt x="19374" y="111326"/>
                    <a:pt x="51224" y="47638"/>
                    <a:pt x="95460" y="4448"/>
                  </a:cubicBezTo>
                  <a:cubicBezTo>
                    <a:pt x="96218" y="3716"/>
                    <a:pt x="96218" y="2984"/>
                    <a:pt x="96218" y="2496"/>
                  </a:cubicBezTo>
                  <a:cubicBezTo>
                    <a:pt x="96218" y="56"/>
                    <a:pt x="94449" y="56"/>
                    <a:pt x="91416" y="56"/>
                  </a:cubicBezTo>
                  <a:cubicBezTo>
                    <a:pt x="88129" y="56"/>
                    <a:pt x="87624" y="56"/>
                    <a:pt x="85349" y="2008"/>
                  </a:cubicBezTo>
                  <a:cubicBezTo>
                    <a:pt x="61335" y="22017"/>
                    <a:pt x="34288" y="55935"/>
                    <a:pt x="16846" y="107422"/>
                  </a:cubicBezTo>
                  <a:cubicBezTo>
                    <a:pt x="5976" y="139632"/>
                    <a:pt x="163" y="178918"/>
                    <a:pt x="163" y="219424"/>
                  </a:cubicBezTo>
                  <a:cubicBezTo>
                    <a:pt x="163" y="277255"/>
                    <a:pt x="11032" y="342651"/>
                    <a:pt x="50718" y="399262"/>
                  </a:cubicBezTo>
                  <a:cubicBezTo>
                    <a:pt x="57543" y="408778"/>
                    <a:pt x="66896" y="418783"/>
                    <a:pt x="66896" y="419027"/>
                  </a:cubicBezTo>
                  <a:cubicBezTo>
                    <a:pt x="69424" y="421955"/>
                    <a:pt x="72963" y="425859"/>
                    <a:pt x="74985" y="427567"/>
                  </a:cubicBezTo>
                  <a:lnTo>
                    <a:pt x="84843" y="436352"/>
                  </a:lnTo>
                  <a:close/>
                </a:path>
              </a:pathLst>
            </a:custGeom>
            <a:solidFill>
              <a:srgbClr val="000000"/>
            </a:solidFill>
            <a:ln w="25373" cap="flat">
              <a:noFill/>
              <a:prstDash val="solid"/>
              <a:miter/>
            </a:ln>
          </p:spPr>
          <p:txBody>
            <a:bodyPr rtlCol="0" anchor="ctr"/>
            <a:lstStyle/>
            <a:p>
              <a:endParaRPr lang="en-IN"/>
            </a:p>
          </p:txBody>
        </p:sp>
        <p:sp>
          <p:nvSpPr>
            <p:cNvPr id="201" name="Freeform: Shape 200">
              <a:extLst>
                <a:ext uri="{FF2B5EF4-FFF2-40B4-BE49-F238E27FC236}">
                  <a16:creationId xmlns:a16="http://schemas.microsoft.com/office/drawing/2014/main" id="{8DE55DE0-367D-D647-A472-A78A17F7E116}"/>
                </a:ext>
              </a:extLst>
            </p:cNvPr>
            <p:cNvSpPr/>
            <p:nvPr>
              <p:custDataLst>
                <p:tags r:id="rId23"/>
              </p:custDataLst>
            </p:nvPr>
          </p:nvSpPr>
          <p:spPr>
            <a:xfrm>
              <a:off x="6859303" y="3962240"/>
              <a:ext cx="97319" cy="120591"/>
            </a:xfrm>
            <a:custGeom>
              <a:avLst/>
              <a:gdLst>
                <a:gd name="connsiteX0" fmla="*/ 58562 w 97319"/>
                <a:gd name="connsiteY0" fmla="*/ 69753 h 120591"/>
                <a:gd name="connsiteX1" fmla="*/ 79441 w 97319"/>
                <a:gd name="connsiteY1" fmla="*/ 116213 h 120591"/>
                <a:gd name="connsiteX2" fmla="*/ 88819 w 97319"/>
                <a:gd name="connsiteY2" fmla="*/ 120313 h 120591"/>
                <a:gd name="connsiteX3" fmla="*/ 92358 w 97319"/>
                <a:gd name="connsiteY3" fmla="*/ 120313 h 120591"/>
                <a:gd name="connsiteX4" fmla="*/ 97489 w 97319"/>
                <a:gd name="connsiteY4" fmla="*/ 118263 h 120591"/>
                <a:gd name="connsiteX5" fmla="*/ 96605 w 97319"/>
                <a:gd name="connsiteY5" fmla="*/ 116555 h 120591"/>
                <a:gd name="connsiteX6" fmla="*/ 92004 w 97319"/>
                <a:gd name="connsiteY6" fmla="*/ 109210 h 120591"/>
                <a:gd name="connsiteX7" fmla="*/ 48830 w 97319"/>
                <a:gd name="connsiteY7" fmla="*/ 10824 h 120591"/>
                <a:gd name="connsiteX8" fmla="*/ 25296 w 97319"/>
                <a:gd name="connsiteY8" fmla="*/ 63 h 120591"/>
                <a:gd name="connsiteX9" fmla="*/ 20695 w 97319"/>
                <a:gd name="connsiteY9" fmla="*/ 2454 h 120591"/>
                <a:gd name="connsiteX10" fmla="*/ 23349 w 97319"/>
                <a:gd name="connsiteY10" fmla="*/ 4846 h 120591"/>
                <a:gd name="connsiteX11" fmla="*/ 34851 w 97319"/>
                <a:gd name="connsiteY11" fmla="*/ 15607 h 120591"/>
                <a:gd name="connsiteX12" fmla="*/ 55907 w 97319"/>
                <a:gd name="connsiteY12" fmla="*/ 63433 h 120591"/>
                <a:gd name="connsiteX13" fmla="*/ 3709 w 97319"/>
                <a:gd name="connsiteY13" fmla="*/ 108869 h 120591"/>
                <a:gd name="connsiteX14" fmla="*/ 170 w 97319"/>
                <a:gd name="connsiteY14" fmla="*/ 114847 h 120591"/>
                <a:gd name="connsiteX15" fmla="*/ 6186 w 97319"/>
                <a:gd name="connsiteY15" fmla="*/ 120654 h 120591"/>
                <a:gd name="connsiteX16" fmla="*/ 12202 w 97319"/>
                <a:gd name="connsiteY16" fmla="*/ 117921 h 120591"/>
                <a:gd name="connsiteX17" fmla="*/ 58562 w 97319"/>
                <a:gd name="connsiteY17" fmla="*/ 69753 h 120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319" h="120591">
                  <a:moveTo>
                    <a:pt x="58562" y="69753"/>
                  </a:moveTo>
                  <a:cubicBezTo>
                    <a:pt x="67409" y="89225"/>
                    <a:pt x="77495" y="113993"/>
                    <a:pt x="79441" y="116213"/>
                  </a:cubicBezTo>
                  <a:cubicBezTo>
                    <a:pt x="82803" y="120313"/>
                    <a:pt x="85988" y="120313"/>
                    <a:pt x="88819" y="120313"/>
                  </a:cubicBezTo>
                  <a:lnTo>
                    <a:pt x="92358" y="120313"/>
                  </a:lnTo>
                  <a:cubicBezTo>
                    <a:pt x="95720" y="120313"/>
                    <a:pt x="97489" y="120313"/>
                    <a:pt x="97489" y="118263"/>
                  </a:cubicBezTo>
                  <a:cubicBezTo>
                    <a:pt x="97489" y="117409"/>
                    <a:pt x="96959" y="116897"/>
                    <a:pt x="96605" y="116555"/>
                  </a:cubicBezTo>
                  <a:cubicBezTo>
                    <a:pt x="94481" y="114676"/>
                    <a:pt x="92712" y="110747"/>
                    <a:pt x="92004" y="109210"/>
                  </a:cubicBezTo>
                  <a:lnTo>
                    <a:pt x="48830" y="10824"/>
                  </a:lnTo>
                  <a:cubicBezTo>
                    <a:pt x="47591" y="7749"/>
                    <a:pt x="44052" y="63"/>
                    <a:pt x="25296" y="63"/>
                  </a:cubicBezTo>
                  <a:cubicBezTo>
                    <a:pt x="23173" y="63"/>
                    <a:pt x="20695" y="63"/>
                    <a:pt x="20695" y="2454"/>
                  </a:cubicBezTo>
                  <a:cubicBezTo>
                    <a:pt x="20695" y="4504"/>
                    <a:pt x="22465" y="4675"/>
                    <a:pt x="23349" y="4846"/>
                  </a:cubicBezTo>
                  <a:cubicBezTo>
                    <a:pt x="27065" y="5358"/>
                    <a:pt x="30427" y="5870"/>
                    <a:pt x="34851" y="15607"/>
                  </a:cubicBezTo>
                  <a:lnTo>
                    <a:pt x="55907" y="63433"/>
                  </a:lnTo>
                  <a:lnTo>
                    <a:pt x="3709" y="108869"/>
                  </a:lnTo>
                  <a:cubicBezTo>
                    <a:pt x="1585" y="110577"/>
                    <a:pt x="170" y="111943"/>
                    <a:pt x="170" y="114847"/>
                  </a:cubicBezTo>
                  <a:cubicBezTo>
                    <a:pt x="170" y="118946"/>
                    <a:pt x="3709" y="120654"/>
                    <a:pt x="6186" y="120654"/>
                  </a:cubicBezTo>
                  <a:cubicBezTo>
                    <a:pt x="9548" y="120654"/>
                    <a:pt x="11671" y="118434"/>
                    <a:pt x="12202" y="117921"/>
                  </a:cubicBezTo>
                  <a:lnTo>
                    <a:pt x="58562" y="69753"/>
                  </a:lnTo>
                  <a:close/>
                </a:path>
              </a:pathLst>
            </a:custGeom>
            <a:solidFill>
              <a:srgbClr val="000000"/>
            </a:solidFill>
            <a:ln w="25373" cap="flat">
              <a:noFill/>
              <a:prstDash val="solid"/>
              <a:miter/>
            </a:ln>
          </p:spPr>
          <p:txBody>
            <a:bodyPr rtlCol="0" anchor="ctr"/>
            <a:lstStyle/>
            <a:p>
              <a:endParaRPr lang="en-IN"/>
            </a:p>
          </p:txBody>
        </p:sp>
        <p:sp>
          <p:nvSpPr>
            <p:cNvPr id="202" name="Freeform: Shape 201">
              <a:extLst>
                <a:ext uri="{FF2B5EF4-FFF2-40B4-BE49-F238E27FC236}">
                  <a16:creationId xmlns:a16="http://schemas.microsoft.com/office/drawing/2014/main" id="{423E3D94-5C3F-61D8-3131-FC9D9796EDFA}"/>
                </a:ext>
              </a:extLst>
            </p:cNvPr>
            <p:cNvSpPr/>
            <p:nvPr>
              <p:custDataLst>
                <p:tags r:id="rId24"/>
              </p:custDataLst>
            </p:nvPr>
          </p:nvSpPr>
          <p:spPr>
            <a:xfrm>
              <a:off x="6844702" y="4110974"/>
              <a:ext cx="122908" cy="9760"/>
            </a:xfrm>
            <a:custGeom>
              <a:avLst/>
              <a:gdLst>
                <a:gd name="connsiteX0" fmla="*/ 0 w 122908"/>
                <a:gd name="connsiteY0" fmla="*/ 0 h 9760"/>
                <a:gd name="connsiteX1" fmla="*/ 122909 w 122908"/>
                <a:gd name="connsiteY1" fmla="*/ 0 h 9760"/>
                <a:gd name="connsiteX2" fmla="*/ 122909 w 122908"/>
                <a:gd name="connsiteY2" fmla="*/ 9760 h 9760"/>
                <a:gd name="connsiteX3" fmla="*/ 0 w 122908"/>
                <a:gd name="connsiteY3" fmla="*/ 9760 h 9760"/>
              </a:gdLst>
              <a:ahLst/>
              <a:cxnLst>
                <a:cxn ang="0">
                  <a:pos x="connsiteX0" y="connsiteY0"/>
                </a:cxn>
                <a:cxn ang="0">
                  <a:pos x="connsiteX1" y="connsiteY1"/>
                </a:cxn>
                <a:cxn ang="0">
                  <a:pos x="connsiteX2" y="connsiteY2"/>
                </a:cxn>
                <a:cxn ang="0">
                  <a:pos x="connsiteX3" y="connsiteY3"/>
                </a:cxn>
              </a:cxnLst>
              <a:rect l="l" t="t" r="r" b="b"/>
              <a:pathLst>
                <a:path w="122908" h="9760">
                  <a:moveTo>
                    <a:pt x="0" y="0"/>
                  </a:moveTo>
                  <a:lnTo>
                    <a:pt x="122909" y="0"/>
                  </a:lnTo>
                  <a:lnTo>
                    <a:pt x="122909" y="9760"/>
                  </a:lnTo>
                  <a:lnTo>
                    <a:pt x="0" y="9760"/>
                  </a:lnTo>
                  <a:close/>
                </a:path>
              </a:pathLst>
            </a:custGeom>
            <a:solidFill>
              <a:srgbClr val="000000"/>
            </a:solidFill>
            <a:ln w="25373" cap="flat">
              <a:noFill/>
              <a:prstDash val="solid"/>
              <a:miter/>
            </a:ln>
          </p:spPr>
          <p:txBody>
            <a:bodyPr rtlCol="0" anchor="ctr"/>
            <a:lstStyle/>
            <a:p>
              <a:endParaRPr lang="en-IN"/>
            </a:p>
          </p:txBody>
        </p:sp>
        <p:sp>
          <p:nvSpPr>
            <p:cNvPr id="203" name="Freeform: Shape 202">
              <a:extLst>
                <a:ext uri="{FF2B5EF4-FFF2-40B4-BE49-F238E27FC236}">
                  <a16:creationId xmlns:a16="http://schemas.microsoft.com/office/drawing/2014/main" id="{1088BD7C-5D22-D811-25B2-5E6618574F92}"/>
                </a:ext>
              </a:extLst>
            </p:cNvPr>
            <p:cNvSpPr/>
            <p:nvPr>
              <p:custDataLst>
                <p:tags r:id="rId25"/>
              </p:custDataLst>
            </p:nvPr>
          </p:nvSpPr>
          <p:spPr>
            <a:xfrm>
              <a:off x="6853549" y="4185676"/>
              <a:ext cx="105459" cy="111880"/>
            </a:xfrm>
            <a:custGeom>
              <a:avLst/>
              <a:gdLst>
                <a:gd name="connsiteX0" fmla="*/ 877 w 105459"/>
                <a:gd name="connsiteY0" fmla="*/ 102898 h 111880"/>
                <a:gd name="connsiteX1" fmla="*/ 170 w 105459"/>
                <a:gd name="connsiteY1" fmla="*/ 106485 h 111880"/>
                <a:gd name="connsiteX2" fmla="*/ 6186 w 105459"/>
                <a:gd name="connsiteY2" fmla="*/ 111950 h 111880"/>
                <a:gd name="connsiteX3" fmla="*/ 14679 w 105459"/>
                <a:gd name="connsiteY3" fmla="*/ 103410 h 111880"/>
                <a:gd name="connsiteX4" fmla="*/ 22819 w 105459"/>
                <a:gd name="connsiteY4" fmla="*/ 72152 h 111880"/>
                <a:gd name="connsiteX5" fmla="*/ 41752 w 105459"/>
                <a:gd name="connsiteY5" fmla="*/ 77105 h 111880"/>
                <a:gd name="connsiteX6" fmla="*/ 67232 w 105459"/>
                <a:gd name="connsiteY6" fmla="*/ 64807 h 111880"/>
                <a:gd name="connsiteX7" fmla="*/ 85457 w 105459"/>
                <a:gd name="connsiteY7" fmla="*/ 77105 h 111880"/>
                <a:gd name="connsiteX8" fmla="*/ 99436 w 105459"/>
                <a:gd name="connsiteY8" fmla="*/ 68052 h 111880"/>
                <a:gd name="connsiteX9" fmla="*/ 105629 w 105459"/>
                <a:gd name="connsiteY9" fmla="*/ 50971 h 111880"/>
                <a:gd name="connsiteX10" fmla="*/ 102798 w 105459"/>
                <a:gd name="connsiteY10" fmla="*/ 48751 h 111880"/>
                <a:gd name="connsiteX11" fmla="*/ 98905 w 105459"/>
                <a:gd name="connsiteY11" fmla="*/ 54046 h 111880"/>
                <a:gd name="connsiteX12" fmla="*/ 85988 w 105459"/>
                <a:gd name="connsiteY12" fmla="*/ 72323 h 111880"/>
                <a:gd name="connsiteX13" fmla="*/ 80149 w 105459"/>
                <a:gd name="connsiteY13" fmla="*/ 63953 h 111880"/>
                <a:gd name="connsiteX14" fmla="*/ 82803 w 105459"/>
                <a:gd name="connsiteY14" fmla="*/ 50459 h 111880"/>
                <a:gd name="connsiteX15" fmla="*/ 86696 w 105459"/>
                <a:gd name="connsiteY15" fmla="*/ 35086 h 111880"/>
                <a:gd name="connsiteX16" fmla="*/ 90765 w 105459"/>
                <a:gd name="connsiteY16" fmla="*/ 19884 h 111880"/>
                <a:gd name="connsiteX17" fmla="*/ 93774 w 105459"/>
                <a:gd name="connsiteY17" fmla="*/ 7244 h 111880"/>
                <a:gd name="connsiteX18" fmla="*/ 87934 w 105459"/>
                <a:gd name="connsiteY18" fmla="*/ 1778 h 111880"/>
                <a:gd name="connsiteX19" fmla="*/ 80680 w 105459"/>
                <a:gd name="connsiteY19" fmla="*/ 5878 h 111880"/>
                <a:gd name="connsiteX20" fmla="*/ 77848 w 105459"/>
                <a:gd name="connsiteY20" fmla="*/ 15785 h 111880"/>
                <a:gd name="connsiteX21" fmla="*/ 74133 w 105459"/>
                <a:gd name="connsiteY21" fmla="*/ 29962 h 111880"/>
                <a:gd name="connsiteX22" fmla="*/ 68647 w 105459"/>
                <a:gd name="connsiteY22" fmla="*/ 51313 h 111880"/>
                <a:gd name="connsiteX23" fmla="*/ 65816 w 105459"/>
                <a:gd name="connsiteY23" fmla="*/ 58145 h 111880"/>
                <a:gd name="connsiteX24" fmla="*/ 42459 w 105459"/>
                <a:gd name="connsiteY24" fmla="*/ 72323 h 111880"/>
                <a:gd name="connsiteX25" fmla="*/ 27950 w 105459"/>
                <a:gd name="connsiteY25" fmla="*/ 57121 h 111880"/>
                <a:gd name="connsiteX26" fmla="*/ 30958 w 105459"/>
                <a:gd name="connsiteY26" fmla="*/ 41235 h 111880"/>
                <a:gd name="connsiteX27" fmla="*/ 34851 w 105459"/>
                <a:gd name="connsiteY27" fmla="*/ 25862 h 111880"/>
                <a:gd name="connsiteX28" fmla="*/ 37328 w 105459"/>
                <a:gd name="connsiteY28" fmla="*/ 16297 h 111880"/>
                <a:gd name="connsiteX29" fmla="*/ 39982 w 105459"/>
                <a:gd name="connsiteY29" fmla="*/ 5536 h 111880"/>
                <a:gd name="connsiteX30" fmla="*/ 33966 w 105459"/>
                <a:gd name="connsiteY30" fmla="*/ 70 h 111880"/>
                <a:gd name="connsiteX31" fmla="*/ 25473 w 105459"/>
                <a:gd name="connsiteY31" fmla="*/ 8098 h 111880"/>
                <a:gd name="connsiteX32" fmla="*/ 877 w 105459"/>
                <a:gd name="connsiteY32" fmla="*/ 102898 h 11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5459" h="111880">
                  <a:moveTo>
                    <a:pt x="877" y="102898"/>
                  </a:moveTo>
                  <a:cubicBezTo>
                    <a:pt x="170" y="105460"/>
                    <a:pt x="170" y="106314"/>
                    <a:pt x="170" y="106485"/>
                  </a:cubicBezTo>
                  <a:cubicBezTo>
                    <a:pt x="170" y="110242"/>
                    <a:pt x="3355" y="111950"/>
                    <a:pt x="6186" y="111950"/>
                  </a:cubicBezTo>
                  <a:cubicBezTo>
                    <a:pt x="12556" y="111950"/>
                    <a:pt x="13971" y="106314"/>
                    <a:pt x="14679" y="103410"/>
                  </a:cubicBezTo>
                  <a:cubicBezTo>
                    <a:pt x="15033" y="102556"/>
                    <a:pt x="18572" y="88891"/>
                    <a:pt x="22819" y="72152"/>
                  </a:cubicBezTo>
                  <a:cubicBezTo>
                    <a:pt x="28304" y="75739"/>
                    <a:pt x="35382" y="77105"/>
                    <a:pt x="41752" y="77105"/>
                  </a:cubicBezTo>
                  <a:cubicBezTo>
                    <a:pt x="56969" y="77105"/>
                    <a:pt x="66878" y="65149"/>
                    <a:pt x="67232" y="64807"/>
                  </a:cubicBezTo>
                  <a:cubicBezTo>
                    <a:pt x="70594" y="76593"/>
                    <a:pt x="82803" y="77105"/>
                    <a:pt x="85457" y="77105"/>
                  </a:cubicBezTo>
                  <a:cubicBezTo>
                    <a:pt x="91827" y="77105"/>
                    <a:pt x="96251" y="73348"/>
                    <a:pt x="99436" y="68052"/>
                  </a:cubicBezTo>
                  <a:cubicBezTo>
                    <a:pt x="103329" y="61391"/>
                    <a:pt x="105629" y="51655"/>
                    <a:pt x="105629" y="50971"/>
                  </a:cubicBezTo>
                  <a:cubicBezTo>
                    <a:pt x="105629" y="48751"/>
                    <a:pt x="103329" y="48751"/>
                    <a:pt x="102798" y="48751"/>
                  </a:cubicBezTo>
                  <a:cubicBezTo>
                    <a:pt x="100320" y="48751"/>
                    <a:pt x="100144" y="49434"/>
                    <a:pt x="98905" y="54046"/>
                  </a:cubicBezTo>
                  <a:cubicBezTo>
                    <a:pt x="96782" y="62245"/>
                    <a:pt x="93420" y="72323"/>
                    <a:pt x="85988" y="72323"/>
                  </a:cubicBezTo>
                  <a:cubicBezTo>
                    <a:pt x="81387" y="72323"/>
                    <a:pt x="80149" y="68565"/>
                    <a:pt x="80149" y="63953"/>
                  </a:cubicBezTo>
                  <a:cubicBezTo>
                    <a:pt x="80149" y="61049"/>
                    <a:pt x="81564" y="54900"/>
                    <a:pt x="82803" y="50459"/>
                  </a:cubicBezTo>
                  <a:cubicBezTo>
                    <a:pt x="84042" y="45847"/>
                    <a:pt x="85811" y="38844"/>
                    <a:pt x="86696" y="35086"/>
                  </a:cubicBezTo>
                  <a:lnTo>
                    <a:pt x="90765" y="19884"/>
                  </a:lnTo>
                  <a:cubicBezTo>
                    <a:pt x="91827" y="15614"/>
                    <a:pt x="93774" y="8098"/>
                    <a:pt x="93774" y="7244"/>
                  </a:cubicBezTo>
                  <a:cubicBezTo>
                    <a:pt x="93774" y="3828"/>
                    <a:pt x="90942" y="1778"/>
                    <a:pt x="87934" y="1778"/>
                  </a:cubicBezTo>
                  <a:cubicBezTo>
                    <a:pt x="85988" y="1778"/>
                    <a:pt x="82626" y="2632"/>
                    <a:pt x="80680" y="5878"/>
                  </a:cubicBezTo>
                  <a:cubicBezTo>
                    <a:pt x="80149" y="6903"/>
                    <a:pt x="78733" y="12369"/>
                    <a:pt x="77848" y="15785"/>
                  </a:cubicBezTo>
                  <a:lnTo>
                    <a:pt x="74133" y="29962"/>
                  </a:lnTo>
                  <a:lnTo>
                    <a:pt x="68647" y="51313"/>
                  </a:lnTo>
                  <a:cubicBezTo>
                    <a:pt x="67409" y="55583"/>
                    <a:pt x="67409" y="55925"/>
                    <a:pt x="65816" y="58145"/>
                  </a:cubicBezTo>
                  <a:cubicBezTo>
                    <a:pt x="60331" y="65661"/>
                    <a:pt x="52545" y="72323"/>
                    <a:pt x="42459" y="72323"/>
                  </a:cubicBezTo>
                  <a:cubicBezTo>
                    <a:pt x="27950" y="72323"/>
                    <a:pt x="27950" y="60195"/>
                    <a:pt x="27950" y="57121"/>
                  </a:cubicBezTo>
                  <a:cubicBezTo>
                    <a:pt x="27950" y="52680"/>
                    <a:pt x="28481" y="50459"/>
                    <a:pt x="30958" y="41235"/>
                  </a:cubicBezTo>
                  <a:cubicBezTo>
                    <a:pt x="32728" y="33720"/>
                    <a:pt x="33081" y="32524"/>
                    <a:pt x="34851" y="25862"/>
                  </a:cubicBezTo>
                  <a:lnTo>
                    <a:pt x="37328" y="16297"/>
                  </a:lnTo>
                  <a:cubicBezTo>
                    <a:pt x="38213" y="12710"/>
                    <a:pt x="39982" y="6219"/>
                    <a:pt x="39982" y="5536"/>
                  </a:cubicBezTo>
                  <a:cubicBezTo>
                    <a:pt x="39982" y="2462"/>
                    <a:pt x="37505" y="70"/>
                    <a:pt x="33966" y="70"/>
                  </a:cubicBezTo>
                  <a:cubicBezTo>
                    <a:pt x="27596" y="70"/>
                    <a:pt x="26004" y="6049"/>
                    <a:pt x="25473" y="8098"/>
                  </a:cubicBezTo>
                  <a:lnTo>
                    <a:pt x="877" y="102898"/>
                  </a:lnTo>
                  <a:close/>
                </a:path>
              </a:pathLst>
            </a:custGeom>
            <a:solidFill>
              <a:srgbClr val="000000"/>
            </a:solidFill>
            <a:ln w="25373" cap="flat">
              <a:noFill/>
              <a:prstDash val="solid"/>
              <a:miter/>
            </a:ln>
          </p:spPr>
          <p:txBody>
            <a:bodyPr rtlCol="0" anchor="ctr"/>
            <a:lstStyle/>
            <a:p>
              <a:endParaRPr lang="en-IN"/>
            </a:p>
          </p:txBody>
        </p:sp>
        <p:sp>
          <p:nvSpPr>
            <p:cNvPr id="204" name="Freeform: Shape 203">
              <a:extLst>
                <a:ext uri="{FF2B5EF4-FFF2-40B4-BE49-F238E27FC236}">
                  <a16:creationId xmlns:a16="http://schemas.microsoft.com/office/drawing/2014/main" id="{509D2FC0-FCC2-DEB4-A9CF-DDAC0A04878A}"/>
                </a:ext>
              </a:extLst>
            </p:cNvPr>
            <p:cNvSpPr/>
            <p:nvPr>
              <p:custDataLst>
                <p:tags r:id="rId26"/>
              </p:custDataLst>
            </p:nvPr>
          </p:nvSpPr>
          <p:spPr>
            <a:xfrm>
              <a:off x="7007044" y="3896240"/>
              <a:ext cx="96055" cy="438980"/>
            </a:xfrm>
            <a:custGeom>
              <a:avLst/>
              <a:gdLst>
                <a:gd name="connsiteX0" fmla="*/ 96231 w 96055"/>
                <a:gd name="connsiteY0" fmla="*/ 219424 h 438980"/>
                <a:gd name="connsiteX1" fmla="*/ 29498 w 96055"/>
                <a:gd name="connsiteY1" fmla="*/ 20065 h 438980"/>
                <a:gd name="connsiteX2" fmla="*/ 10540 w 96055"/>
                <a:gd name="connsiteY2" fmla="*/ 1520 h 438980"/>
                <a:gd name="connsiteX3" fmla="*/ 4978 w 96055"/>
                <a:gd name="connsiteY3" fmla="*/ 56 h 438980"/>
                <a:gd name="connsiteX4" fmla="*/ 176 w 96055"/>
                <a:gd name="connsiteY4" fmla="*/ 2496 h 438980"/>
                <a:gd name="connsiteX5" fmla="*/ 1692 w 96055"/>
                <a:gd name="connsiteY5" fmla="*/ 4936 h 438980"/>
                <a:gd name="connsiteX6" fmla="*/ 39609 w 96055"/>
                <a:gd name="connsiteY6" fmla="*/ 53739 h 438980"/>
                <a:gd name="connsiteX7" fmla="*/ 77020 w 96055"/>
                <a:gd name="connsiteY7" fmla="*/ 219424 h 438980"/>
                <a:gd name="connsiteX8" fmla="*/ 1187 w 96055"/>
                <a:gd name="connsiteY8" fmla="*/ 434644 h 438980"/>
                <a:gd name="connsiteX9" fmla="*/ 176 w 96055"/>
                <a:gd name="connsiteY9" fmla="*/ 436596 h 438980"/>
                <a:gd name="connsiteX10" fmla="*/ 4978 w 96055"/>
                <a:gd name="connsiteY10" fmla="*/ 439036 h 438980"/>
                <a:gd name="connsiteX11" fmla="*/ 11045 w 96055"/>
                <a:gd name="connsiteY11" fmla="*/ 437084 h 438980"/>
                <a:gd name="connsiteX12" fmla="*/ 79548 w 96055"/>
                <a:gd name="connsiteY12" fmla="*/ 331670 h 438980"/>
                <a:gd name="connsiteX13" fmla="*/ 96231 w 96055"/>
                <a:gd name="connsiteY13" fmla="*/ 219424 h 438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055" h="438980">
                  <a:moveTo>
                    <a:pt x="96231" y="219424"/>
                  </a:moveTo>
                  <a:cubicBezTo>
                    <a:pt x="96231" y="149392"/>
                    <a:pt x="79295" y="74968"/>
                    <a:pt x="29498" y="20065"/>
                  </a:cubicBezTo>
                  <a:cubicBezTo>
                    <a:pt x="25959" y="16161"/>
                    <a:pt x="16606" y="6644"/>
                    <a:pt x="10540" y="1520"/>
                  </a:cubicBezTo>
                  <a:cubicBezTo>
                    <a:pt x="8770" y="56"/>
                    <a:pt x="8265" y="56"/>
                    <a:pt x="4978" y="56"/>
                  </a:cubicBezTo>
                  <a:cubicBezTo>
                    <a:pt x="2451" y="56"/>
                    <a:pt x="176" y="56"/>
                    <a:pt x="176" y="2496"/>
                  </a:cubicBezTo>
                  <a:cubicBezTo>
                    <a:pt x="176" y="3472"/>
                    <a:pt x="1187" y="4448"/>
                    <a:pt x="1692" y="4936"/>
                  </a:cubicBezTo>
                  <a:cubicBezTo>
                    <a:pt x="10287" y="13477"/>
                    <a:pt x="23937" y="26897"/>
                    <a:pt x="39609" y="53739"/>
                  </a:cubicBezTo>
                  <a:cubicBezTo>
                    <a:pt x="66909" y="100589"/>
                    <a:pt x="77020" y="160861"/>
                    <a:pt x="77020" y="219424"/>
                  </a:cubicBezTo>
                  <a:cubicBezTo>
                    <a:pt x="77020" y="325326"/>
                    <a:pt x="46687" y="389989"/>
                    <a:pt x="1187" y="434644"/>
                  </a:cubicBezTo>
                  <a:cubicBezTo>
                    <a:pt x="681" y="435132"/>
                    <a:pt x="176" y="435864"/>
                    <a:pt x="176" y="436596"/>
                  </a:cubicBezTo>
                  <a:cubicBezTo>
                    <a:pt x="176" y="439036"/>
                    <a:pt x="2451" y="439036"/>
                    <a:pt x="4978" y="439036"/>
                  </a:cubicBezTo>
                  <a:cubicBezTo>
                    <a:pt x="8265" y="439036"/>
                    <a:pt x="8770" y="439036"/>
                    <a:pt x="11045" y="437084"/>
                  </a:cubicBezTo>
                  <a:cubicBezTo>
                    <a:pt x="35059" y="417075"/>
                    <a:pt x="62106" y="383157"/>
                    <a:pt x="79548" y="331670"/>
                  </a:cubicBezTo>
                  <a:cubicBezTo>
                    <a:pt x="90670" y="298240"/>
                    <a:pt x="96231" y="258710"/>
                    <a:pt x="96231" y="219424"/>
                  </a:cubicBezTo>
                  <a:close/>
                </a:path>
              </a:pathLst>
            </a:custGeom>
            <a:solidFill>
              <a:srgbClr val="000000"/>
            </a:solidFill>
            <a:ln w="25373" cap="flat">
              <a:noFill/>
              <a:prstDash val="solid"/>
              <a:miter/>
            </a:ln>
          </p:spPr>
          <p:txBody>
            <a:bodyPr rtlCol="0" anchor="ctr"/>
            <a:lstStyle/>
            <a:p>
              <a:endParaRPr lang="en-IN"/>
            </a:p>
          </p:txBody>
        </p:sp>
        <p:sp>
          <p:nvSpPr>
            <p:cNvPr id="205" name="Freeform: Shape 204">
              <a:extLst>
                <a:ext uri="{FF2B5EF4-FFF2-40B4-BE49-F238E27FC236}">
                  <a16:creationId xmlns:a16="http://schemas.microsoft.com/office/drawing/2014/main" id="{0810AB99-4071-07DB-4743-D3A98D6BA447}"/>
                </a:ext>
              </a:extLst>
            </p:cNvPr>
            <p:cNvSpPr/>
            <p:nvPr>
              <p:custDataLst>
                <p:tags r:id="rId27"/>
              </p:custDataLst>
            </p:nvPr>
          </p:nvSpPr>
          <p:spPr>
            <a:xfrm>
              <a:off x="7157226" y="3881238"/>
              <a:ext cx="108113" cy="77035"/>
            </a:xfrm>
            <a:custGeom>
              <a:avLst/>
              <a:gdLst>
                <a:gd name="connsiteX0" fmla="*/ 13452 w 108113"/>
                <a:gd name="connsiteY0" fmla="*/ 64624 h 77035"/>
                <a:gd name="connsiteX1" fmla="*/ 11683 w 108113"/>
                <a:gd name="connsiteY1" fmla="*/ 71627 h 77035"/>
                <a:gd name="connsiteX2" fmla="*/ 17699 w 108113"/>
                <a:gd name="connsiteY2" fmla="*/ 77093 h 77035"/>
                <a:gd name="connsiteX3" fmla="*/ 24600 w 108113"/>
                <a:gd name="connsiteY3" fmla="*/ 73335 h 77035"/>
                <a:gd name="connsiteX4" fmla="*/ 27785 w 108113"/>
                <a:gd name="connsiteY4" fmla="*/ 62745 h 77035"/>
                <a:gd name="connsiteX5" fmla="*/ 31678 w 108113"/>
                <a:gd name="connsiteY5" fmla="*/ 47372 h 77035"/>
                <a:gd name="connsiteX6" fmla="*/ 34686 w 108113"/>
                <a:gd name="connsiteY6" fmla="*/ 35928 h 77035"/>
                <a:gd name="connsiteX7" fmla="*/ 42118 w 108113"/>
                <a:gd name="connsiteY7" fmla="*/ 20555 h 77035"/>
                <a:gd name="connsiteX8" fmla="*/ 68659 w 108113"/>
                <a:gd name="connsiteY8" fmla="*/ 4841 h 77035"/>
                <a:gd name="connsiteX9" fmla="*/ 79099 w 108113"/>
                <a:gd name="connsiteY9" fmla="*/ 16797 h 77035"/>
                <a:gd name="connsiteX10" fmla="*/ 68659 w 108113"/>
                <a:gd name="connsiteY10" fmla="*/ 53180 h 77035"/>
                <a:gd name="connsiteX11" fmla="*/ 66005 w 108113"/>
                <a:gd name="connsiteY11" fmla="*/ 62403 h 77035"/>
                <a:gd name="connsiteX12" fmla="*/ 82815 w 108113"/>
                <a:gd name="connsiteY12" fmla="*/ 77093 h 77035"/>
                <a:gd name="connsiteX13" fmla="*/ 108295 w 108113"/>
                <a:gd name="connsiteY13" fmla="*/ 50959 h 77035"/>
                <a:gd name="connsiteX14" fmla="*/ 105464 w 108113"/>
                <a:gd name="connsiteY14" fmla="*/ 48739 h 77035"/>
                <a:gd name="connsiteX15" fmla="*/ 102102 w 108113"/>
                <a:gd name="connsiteY15" fmla="*/ 51642 h 77035"/>
                <a:gd name="connsiteX16" fmla="*/ 83346 w 108113"/>
                <a:gd name="connsiteY16" fmla="*/ 72310 h 77035"/>
                <a:gd name="connsiteX17" fmla="*/ 78922 w 108113"/>
                <a:gd name="connsiteY17" fmla="*/ 66332 h 77035"/>
                <a:gd name="connsiteX18" fmla="*/ 82992 w 108113"/>
                <a:gd name="connsiteY18" fmla="*/ 52496 h 77035"/>
                <a:gd name="connsiteX19" fmla="*/ 92370 w 108113"/>
                <a:gd name="connsiteY19" fmla="*/ 19530 h 77035"/>
                <a:gd name="connsiteX20" fmla="*/ 69367 w 108113"/>
                <a:gd name="connsiteY20" fmla="*/ 58 h 77035"/>
                <a:gd name="connsiteX21" fmla="*/ 39463 w 108113"/>
                <a:gd name="connsiteY21" fmla="*/ 15601 h 77035"/>
                <a:gd name="connsiteX22" fmla="*/ 20530 w 108113"/>
                <a:gd name="connsiteY22" fmla="*/ 58 h 77035"/>
                <a:gd name="connsiteX23" fmla="*/ 6552 w 108113"/>
                <a:gd name="connsiteY23" fmla="*/ 9282 h 77035"/>
                <a:gd name="connsiteX24" fmla="*/ 182 w 108113"/>
                <a:gd name="connsiteY24" fmla="*/ 26192 h 77035"/>
                <a:gd name="connsiteX25" fmla="*/ 3190 w 108113"/>
                <a:gd name="connsiteY25" fmla="*/ 28412 h 77035"/>
                <a:gd name="connsiteX26" fmla="*/ 7082 w 108113"/>
                <a:gd name="connsiteY26" fmla="*/ 23288 h 77035"/>
                <a:gd name="connsiteX27" fmla="*/ 19999 w 108113"/>
                <a:gd name="connsiteY27" fmla="*/ 4841 h 77035"/>
                <a:gd name="connsiteX28" fmla="*/ 25839 w 108113"/>
                <a:gd name="connsiteY28" fmla="*/ 13210 h 77035"/>
                <a:gd name="connsiteX29" fmla="*/ 23008 w 108113"/>
                <a:gd name="connsiteY29" fmla="*/ 27387 h 77035"/>
                <a:gd name="connsiteX30" fmla="*/ 19115 w 108113"/>
                <a:gd name="connsiteY30" fmla="*/ 42760 h 77035"/>
                <a:gd name="connsiteX31" fmla="*/ 13452 w 108113"/>
                <a:gd name="connsiteY31" fmla="*/ 64624 h 7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113" h="77035">
                  <a:moveTo>
                    <a:pt x="13452" y="64624"/>
                  </a:moveTo>
                  <a:cubicBezTo>
                    <a:pt x="12745" y="66844"/>
                    <a:pt x="11683" y="71115"/>
                    <a:pt x="11683" y="71627"/>
                  </a:cubicBezTo>
                  <a:cubicBezTo>
                    <a:pt x="11683" y="75385"/>
                    <a:pt x="14868" y="77093"/>
                    <a:pt x="17699" y="77093"/>
                  </a:cubicBezTo>
                  <a:cubicBezTo>
                    <a:pt x="20884" y="77093"/>
                    <a:pt x="23715" y="74872"/>
                    <a:pt x="24600" y="73335"/>
                  </a:cubicBezTo>
                  <a:cubicBezTo>
                    <a:pt x="25485" y="71798"/>
                    <a:pt x="26900" y="66332"/>
                    <a:pt x="27785" y="62745"/>
                  </a:cubicBezTo>
                  <a:cubicBezTo>
                    <a:pt x="28670" y="59500"/>
                    <a:pt x="30616" y="51642"/>
                    <a:pt x="31678" y="47372"/>
                  </a:cubicBezTo>
                  <a:cubicBezTo>
                    <a:pt x="32740" y="43614"/>
                    <a:pt x="33801" y="39856"/>
                    <a:pt x="34686" y="35928"/>
                  </a:cubicBezTo>
                  <a:cubicBezTo>
                    <a:pt x="36632" y="28925"/>
                    <a:pt x="36986" y="27558"/>
                    <a:pt x="42118" y="20555"/>
                  </a:cubicBezTo>
                  <a:cubicBezTo>
                    <a:pt x="47072" y="13723"/>
                    <a:pt x="55388" y="4841"/>
                    <a:pt x="68659" y="4841"/>
                  </a:cubicBezTo>
                  <a:cubicBezTo>
                    <a:pt x="78922" y="4841"/>
                    <a:pt x="79099" y="13552"/>
                    <a:pt x="79099" y="16797"/>
                  </a:cubicBezTo>
                  <a:cubicBezTo>
                    <a:pt x="79099" y="27046"/>
                    <a:pt x="71490" y="46006"/>
                    <a:pt x="68659" y="53180"/>
                  </a:cubicBezTo>
                  <a:cubicBezTo>
                    <a:pt x="66713" y="57962"/>
                    <a:pt x="66005" y="59500"/>
                    <a:pt x="66005" y="62403"/>
                  </a:cubicBezTo>
                  <a:cubicBezTo>
                    <a:pt x="66005" y="71456"/>
                    <a:pt x="73791" y="77093"/>
                    <a:pt x="82815" y="77093"/>
                  </a:cubicBezTo>
                  <a:cubicBezTo>
                    <a:pt x="100509" y="77093"/>
                    <a:pt x="108295" y="53521"/>
                    <a:pt x="108295" y="50959"/>
                  </a:cubicBezTo>
                  <a:cubicBezTo>
                    <a:pt x="108295" y="48739"/>
                    <a:pt x="105995" y="48739"/>
                    <a:pt x="105464" y="48739"/>
                  </a:cubicBezTo>
                  <a:cubicBezTo>
                    <a:pt x="102987" y="48739"/>
                    <a:pt x="102810" y="49763"/>
                    <a:pt x="102102" y="51642"/>
                  </a:cubicBezTo>
                  <a:cubicBezTo>
                    <a:pt x="98032" y="65307"/>
                    <a:pt x="90424" y="72310"/>
                    <a:pt x="83346" y="72310"/>
                  </a:cubicBezTo>
                  <a:cubicBezTo>
                    <a:pt x="79630" y="72310"/>
                    <a:pt x="78922" y="69919"/>
                    <a:pt x="78922" y="66332"/>
                  </a:cubicBezTo>
                  <a:cubicBezTo>
                    <a:pt x="78922" y="62403"/>
                    <a:pt x="79807" y="60183"/>
                    <a:pt x="82992" y="52496"/>
                  </a:cubicBezTo>
                  <a:cubicBezTo>
                    <a:pt x="85115" y="47201"/>
                    <a:pt x="92370" y="29095"/>
                    <a:pt x="92370" y="19530"/>
                  </a:cubicBezTo>
                  <a:cubicBezTo>
                    <a:pt x="92370" y="2962"/>
                    <a:pt x="78745" y="58"/>
                    <a:pt x="69367" y="58"/>
                  </a:cubicBezTo>
                  <a:cubicBezTo>
                    <a:pt x="54681" y="58"/>
                    <a:pt x="44772" y="8769"/>
                    <a:pt x="39463" y="15601"/>
                  </a:cubicBezTo>
                  <a:cubicBezTo>
                    <a:pt x="38225" y="3816"/>
                    <a:pt x="27785" y="58"/>
                    <a:pt x="20530" y="58"/>
                  </a:cubicBezTo>
                  <a:cubicBezTo>
                    <a:pt x="12922" y="58"/>
                    <a:pt x="8852" y="5353"/>
                    <a:pt x="6552" y="9282"/>
                  </a:cubicBezTo>
                  <a:cubicBezTo>
                    <a:pt x="2659" y="15601"/>
                    <a:pt x="182" y="25338"/>
                    <a:pt x="182" y="26192"/>
                  </a:cubicBezTo>
                  <a:cubicBezTo>
                    <a:pt x="182" y="28412"/>
                    <a:pt x="2659" y="28412"/>
                    <a:pt x="3190" y="28412"/>
                  </a:cubicBezTo>
                  <a:cubicBezTo>
                    <a:pt x="5667" y="28412"/>
                    <a:pt x="5844" y="27900"/>
                    <a:pt x="7082" y="23288"/>
                  </a:cubicBezTo>
                  <a:cubicBezTo>
                    <a:pt x="9737" y="13210"/>
                    <a:pt x="13099" y="4841"/>
                    <a:pt x="19999" y="4841"/>
                  </a:cubicBezTo>
                  <a:cubicBezTo>
                    <a:pt x="24600" y="4841"/>
                    <a:pt x="25839" y="8598"/>
                    <a:pt x="25839" y="13210"/>
                  </a:cubicBezTo>
                  <a:cubicBezTo>
                    <a:pt x="25839" y="16456"/>
                    <a:pt x="24246" y="22776"/>
                    <a:pt x="23008" y="27387"/>
                  </a:cubicBezTo>
                  <a:cubicBezTo>
                    <a:pt x="21769" y="31999"/>
                    <a:pt x="19999" y="39002"/>
                    <a:pt x="19115" y="42760"/>
                  </a:cubicBezTo>
                  <a:lnTo>
                    <a:pt x="13452" y="64624"/>
                  </a:lnTo>
                  <a:close/>
                </a:path>
              </a:pathLst>
            </a:custGeom>
            <a:solidFill>
              <a:srgbClr val="000000"/>
            </a:solidFill>
            <a:ln w="25373" cap="flat">
              <a:noFill/>
              <a:prstDash val="solid"/>
              <a:miter/>
            </a:ln>
          </p:spPr>
          <p:txBody>
            <a:bodyPr rtlCol="0" anchor="ctr"/>
            <a:lstStyle/>
            <a:p>
              <a:endParaRPr lang="en-IN"/>
            </a:p>
          </p:txBody>
        </p:sp>
        <p:sp>
          <p:nvSpPr>
            <p:cNvPr id="206" name="Freeform: Shape 205">
              <a:extLst>
                <a:ext uri="{FF2B5EF4-FFF2-40B4-BE49-F238E27FC236}">
                  <a16:creationId xmlns:a16="http://schemas.microsoft.com/office/drawing/2014/main" id="{3896647D-5D26-A971-24AB-88ADBEE334B7}"/>
                </a:ext>
              </a:extLst>
            </p:cNvPr>
            <p:cNvSpPr/>
            <p:nvPr>
              <p:custDataLst>
                <p:tags r:id="rId28"/>
              </p:custDataLst>
            </p:nvPr>
          </p:nvSpPr>
          <p:spPr>
            <a:xfrm>
              <a:off x="7356832" y="4034598"/>
              <a:ext cx="168097" cy="162512"/>
            </a:xfrm>
            <a:custGeom>
              <a:avLst/>
              <a:gdLst>
                <a:gd name="connsiteX0" fmla="*/ 89420 w 168097"/>
                <a:gd name="connsiteY0" fmla="*/ 86204 h 162512"/>
                <a:gd name="connsiteX1" fmla="*/ 159945 w 168097"/>
                <a:gd name="connsiteY1" fmla="*/ 86204 h 162512"/>
                <a:gd name="connsiteX2" fmla="*/ 168287 w 168097"/>
                <a:gd name="connsiteY2" fmla="*/ 81323 h 162512"/>
                <a:gd name="connsiteX3" fmla="*/ 159945 w 168097"/>
                <a:gd name="connsiteY3" fmla="*/ 76443 h 162512"/>
                <a:gd name="connsiteX4" fmla="*/ 89420 w 168097"/>
                <a:gd name="connsiteY4" fmla="*/ 76443 h 162512"/>
                <a:gd name="connsiteX5" fmla="*/ 89420 w 168097"/>
                <a:gd name="connsiteY5" fmla="*/ 8119 h 162512"/>
                <a:gd name="connsiteX6" fmla="*/ 84364 w 168097"/>
                <a:gd name="connsiteY6" fmla="*/ 67 h 162512"/>
                <a:gd name="connsiteX7" fmla="*/ 79309 w 168097"/>
                <a:gd name="connsiteY7" fmla="*/ 8119 h 162512"/>
                <a:gd name="connsiteX8" fmla="*/ 79309 w 168097"/>
                <a:gd name="connsiteY8" fmla="*/ 76443 h 162512"/>
                <a:gd name="connsiteX9" fmla="*/ 8531 w 168097"/>
                <a:gd name="connsiteY9" fmla="*/ 76443 h 162512"/>
                <a:gd name="connsiteX10" fmla="*/ 189 w 168097"/>
                <a:gd name="connsiteY10" fmla="*/ 81323 h 162512"/>
                <a:gd name="connsiteX11" fmla="*/ 8531 w 168097"/>
                <a:gd name="connsiteY11" fmla="*/ 86204 h 162512"/>
                <a:gd name="connsiteX12" fmla="*/ 79309 w 168097"/>
                <a:gd name="connsiteY12" fmla="*/ 86204 h 162512"/>
                <a:gd name="connsiteX13" fmla="*/ 79309 w 168097"/>
                <a:gd name="connsiteY13" fmla="*/ 154527 h 162512"/>
                <a:gd name="connsiteX14" fmla="*/ 84364 w 168097"/>
                <a:gd name="connsiteY14" fmla="*/ 162580 h 162512"/>
                <a:gd name="connsiteX15" fmla="*/ 89420 w 168097"/>
                <a:gd name="connsiteY15" fmla="*/ 154527 h 162512"/>
                <a:gd name="connsiteX16" fmla="*/ 89420 w 168097"/>
                <a:gd name="connsiteY16" fmla="*/ 86204 h 162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097" h="162512">
                  <a:moveTo>
                    <a:pt x="89420" y="86204"/>
                  </a:moveTo>
                  <a:lnTo>
                    <a:pt x="159945" y="86204"/>
                  </a:lnTo>
                  <a:cubicBezTo>
                    <a:pt x="163484" y="86204"/>
                    <a:pt x="168287" y="86204"/>
                    <a:pt x="168287" y="81323"/>
                  </a:cubicBezTo>
                  <a:cubicBezTo>
                    <a:pt x="168287" y="76443"/>
                    <a:pt x="163484" y="76443"/>
                    <a:pt x="159945" y="76443"/>
                  </a:cubicBezTo>
                  <a:lnTo>
                    <a:pt x="89420" y="76443"/>
                  </a:lnTo>
                  <a:lnTo>
                    <a:pt x="89420" y="8119"/>
                  </a:lnTo>
                  <a:cubicBezTo>
                    <a:pt x="89420" y="4703"/>
                    <a:pt x="89420" y="67"/>
                    <a:pt x="84364" y="67"/>
                  </a:cubicBezTo>
                  <a:cubicBezTo>
                    <a:pt x="79309" y="67"/>
                    <a:pt x="79309" y="4703"/>
                    <a:pt x="79309" y="8119"/>
                  </a:cubicBezTo>
                  <a:lnTo>
                    <a:pt x="79309" y="76443"/>
                  </a:lnTo>
                  <a:lnTo>
                    <a:pt x="8531" y="76443"/>
                  </a:lnTo>
                  <a:cubicBezTo>
                    <a:pt x="4992" y="76443"/>
                    <a:pt x="189" y="76443"/>
                    <a:pt x="189" y="81323"/>
                  </a:cubicBezTo>
                  <a:cubicBezTo>
                    <a:pt x="189" y="86204"/>
                    <a:pt x="4992" y="86204"/>
                    <a:pt x="8531" y="86204"/>
                  </a:cubicBezTo>
                  <a:lnTo>
                    <a:pt x="79309" y="86204"/>
                  </a:lnTo>
                  <a:lnTo>
                    <a:pt x="79309" y="154527"/>
                  </a:lnTo>
                  <a:cubicBezTo>
                    <a:pt x="79309" y="157944"/>
                    <a:pt x="79309" y="162580"/>
                    <a:pt x="84364" y="162580"/>
                  </a:cubicBezTo>
                  <a:cubicBezTo>
                    <a:pt x="89420" y="162580"/>
                    <a:pt x="89420" y="157944"/>
                    <a:pt x="89420" y="154527"/>
                  </a:cubicBezTo>
                  <a:lnTo>
                    <a:pt x="89420" y="86204"/>
                  </a:lnTo>
                  <a:close/>
                </a:path>
              </a:pathLst>
            </a:custGeom>
            <a:solidFill>
              <a:srgbClr val="000000"/>
            </a:solidFill>
            <a:ln w="25373" cap="flat">
              <a:noFill/>
              <a:prstDash val="solid"/>
              <a:miter/>
            </a:ln>
          </p:spPr>
          <p:txBody>
            <a:bodyPr rtlCol="0" anchor="ctr"/>
            <a:lstStyle/>
            <a:p>
              <a:endParaRPr lang="en-IN"/>
            </a:p>
          </p:txBody>
        </p:sp>
        <p:sp>
          <p:nvSpPr>
            <p:cNvPr id="207" name="Freeform: Shape 206">
              <a:extLst>
                <a:ext uri="{FF2B5EF4-FFF2-40B4-BE49-F238E27FC236}">
                  <a16:creationId xmlns:a16="http://schemas.microsoft.com/office/drawing/2014/main" id="{59AAEE0E-C3B5-21D9-732E-B2F57F1A81CD}"/>
                </a:ext>
              </a:extLst>
            </p:cNvPr>
            <p:cNvSpPr/>
            <p:nvPr>
              <p:custDataLst>
                <p:tags r:id="rId29"/>
              </p:custDataLst>
            </p:nvPr>
          </p:nvSpPr>
          <p:spPr>
            <a:xfrm>
              <a:off x="7609610" y="3993846"/>
              <a:ext cx="238369" cy="244013"/>
            </a:xfrm>
            <a:custGeom>
              <a:avLst/>
              <a:gdLst>
                <a:gd name="connsiteX0" fmla="*/ 92463 w 238369"/>
                <a:gd name="connsiteY0" fmla="*/ 130363 h 244013"/>
                <a:gd name="connsiteX1" fmla="*/ 2727 w 238369"/>
                <a:gd name="connsiteY1" fmla="*/ 237485 h 244013"/>
                <a:gd name="connsiteX2" fmla="*/ 452 w 238369"/>
                <a:gd name="connsiteY2" fmla="*/ 241389 h 244013"/>
                <a:gd name="connsiteX3" fmla="*/ 7277 w 238369"/>
                <a:gd name="connsiteY3" fmla="*/ 244073 h 244013"/>
                <a:gd name="connsiteX4" fmla="*/ 216830 w 238369"/>
                <a:gd name="connsiteY4" fmla="*/ 244073 h 244013"/>
                <a:gd name="connsiteX5" fmla="*/ 238569 w 238369"/>
                <a:gd name="connsiteY5" fmla="*/ 183314 h 244013"/>
                <a:gd name="connsiteX6" fmla="*/ 232250 w 238369"/>
                <a:gd name="connsiteY6" fmla="*/ 183314 h 244013"/>
                <a:gd name="connsiteX7" fmla="*/ 187508 w 238369"/>
                <a:gd name="connsiteY7" fmla="*/ 223576 h 244013"/>
                <a:gd name="connsiteX8" fmla="*/ 128863 w 238369"/>
                <a:gd name="connsiteY8" fmla="*/ 230652 h 244013"/>
                <a:gd name="connsiteX9" fmla="*/ 21433 w 238369"/>
                <a:gd name="connsiteY9" fmla="*/ 230652 h 244013"/>
                <a:gd name="connsiteX10" fmla="*/ 109147 w 238369"/>
                <a:gd name="connsiteY10" fmla="*/ 125970 h 244013"/>
                <a:gd name="connsiteX11" fmla="*/ 111422 w 238369"/>
                <a:gd name="connsiteY11" fmla="*/ 122066 h 244013"/>
                <a:gd name="connsiteX12" fmla="*/ 109652 w 238369"/>
                <a:gd name="connsiteY12" fmla="*/ 118650 h 244013"/>
                <a:gd name="connsiteX13" fmla="*/ 27499 w 238369"/>
                <a:gd name="connsiteY13" fmla="*/ 9820 h 244013"/>
                <a:gd name="connsiteX14" fmla="*/ 127600 w 238369"/>
                <a:gd name="connsiteY14" fmla="*/ 9820 h 244013"/>
                <a:gd name="connsiteX15" fmla="*/ 232250 w 238369"/>
                <a:gd name="connsiteY15" fmla="*/ 57159 h 244013"/>
                <a:gd name="connsiteX16" fmla="*/ 238569 w 238369"/>
                <a:gd name="connsiteY16" fmla="*/ 57159 h 244013"/>
                <a:gd name="connsiteX17" fmla="*/ 216830 w 238369"/>
                <a:gd name="connsiteY17" fmla="*/ 59 h 244013"/>
                <a:gd name="connsiteX18" fmla="*/ 7277 w 238369"/>
                <a:gd name="connsiteY18" fmla="*/ 59 h 244013"/>
                <a:gd name="connsiteX19" fmla="*/ 199 w 238369"/>
                <a:gd name="connsiteY19" fmla="*/ 7868 h 244013"/>
                <a:gd name="connsiteX20" fmla="*/ 92463 w 238369"/>
                <a:gd name="connsiteY20" fmla="*/ 130363 h 24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8369" h="244013">
                  <a:moveTo>
                    <a:pt x="92463" y="130363"/>
                  </a:moveTo>
                  <a:lnTo>
                    <a:pt x="2727" y="237485"/>
                  </a:lnTo>
                  <a:cubicBezTo>
                    <a:pt x="705" y="239925"/>
                    <a:pt x="452" y="240413"/>
                    <a:pt x="452" y="241389"/>
                  </a:cubicBezTo>
                  <a:cubicBezTo>
                    <a:pt x="452" y="244073"/>
                    <a:pt x="2727" y="244073"/>
                    <a:pt x="7277" y="244073"/>
                  </a:cubicBezTo>
                  <a:lnTo>
                    <a:pt x="216830" y="244073"/>
                  </a:lnTo>
                  <a:lnTo>
                    <a:pt x="238569" y="183314"/>
                  </a:lnTo>
                  <a:lnTo>
                    <a:pt x="232250" y="183314"/>
                  </a:lnTo>
                  <a:cubicBezTo>
                    <a:pt x="225930" y="201615"/>
                    <a:pt x="208994" y="216499"/>
                    <a:pt x="187508" y="223576"/>
                  </a:cubicBezTo>
                  <a:cubicBezTo>
                    <a:pt x="183464" y="224796"/>
                    <a:pt x="166022" y="230652"/>
                    <a:pt x="128863" y="230652"/>
                  </a:cubicBezTo>
                  <a:lnTo>
                    <a:pt x="21433" y="230652"/>
                  </a:lnTo>
                  <a:lnTo>
                    <a:pt x="109147" y="125970"/>
                  </a:lnTo>
                  <a:cubicBezTo>
                    <a:pt x="110916" y="123774"/>
                    <a:pt x="111422" y="123042"/>
                    <a:pt x="111422" y="122066"/>
                  </a:cubicBezTo>
                  <a:cubicBezTo>
                    <a:pt x="111422" y="121090"/>
                    <a:pt x="111169" y="120846"/>
                    <a:pt x="109652" y="118650"/>
                  </a:cubicBezTo>
                  <a:lnTo>
                    <a:pt x="27499" y="9820"/>
                  </a:lnTo>
                  <a:lnTo>
                    <a:pt x="127600" y="9820"/>
                  </a:lnTo>
                  <a:cubicBezTo>
                    <a:pt x="156416" y="9820"/>
                    <a:pt x="214555" y="11528"/>
                    <a:pt x="232250" y="57159"/>
                  </a:cubicBezTo>
                  <a:lnTo>
                    <a:pt x="238569" y="57159"/>
                  </a:lnTo>
                  <a:lnTo>
                    <a:pt x="216830" y="59"/>
                  </a:lnTo>
                  <a:lnTo>
                    <a:pt x="7277" y="59"/>
                  </a:lnTo>
                  <a:cubicBezTo>
                    <a:pt x="452" y="59"/>
                    <a:pt x="199" y="303"/>
                    <a:pt x="199" y="7868"/>
                  </a:cubicBezTo>
                  <a:lnTo>
                    <a:pt x="92463" y="130363"/>
                  </a:lnTo>
                  <a:close/>
                </a:path>
              </a:pathLst>
            </a:custGeom>
            <a:solidFill>
              <a:srgbClr val="000000"/>
            </a:solidFill>
            <a:ln w="25373" cap="flat">
              <a:noFill/>
              <a:prstDash val="solid"/>
              <a:miter/>
            </a:ln>
          </p:spPr>
          <p:txBody>
            <a:bodyPr rtlCol="0" anchor="ctr"/>
            <a:lstStyle/>
            <a:p>
              <a:endParaRPr lang="en-IN"/>
            </a:p>
          </p:txBody>
        </p:sp>
        <p:sp>
          <p:nvSpPr>
            <p:cNvPr id="208" name="Freeform: Shape 207">
              <a:extLst>
                <a:ext uri="{FF2B5EF4-FFF2-40B4-BE49-F238E27FC236}">
                  <a16:creationId xmlns:a16="http://schemas.microsoft.com/office/drawing/2014/main" id="{BA4AE6AA-2EEA-6044-2BCC-4FD59774C0AC}"/>
                </a:ext>
              </a:extLst>
            </p:cNvPr>
            <p:cNvSpPr/>
            <p:nvPr>
              <p:custDataLst>
                <p:tags r:id="rId30"/>
              </p:custDataLst>
            </p:nvPr>
          </p:nvSpPr>
          <p:spPr>
            <a:xfrm>
              <a:off x="7875901" y="3978844"/>
              <a:ext cx="174113" cy="77035"/>
            </a:xfrm>
            <a:custGeom>
              <a:avLst/>
              <a:gdLst>
                <a:gd name="connsiteX0" fmla="*/ 88859 w 174113"/>
                <a:gd name="connsiteY0" fmla="*/ 28587 h 77035"/>
                <a:gd name="connsiteX1" fmla="*/ 69926 w 174113"/>
                <a:gd name="connsiteY1" fmla="*/ 10481 h 77035"/>
                <a:gd name="connsiteX2" fmla="*/ 38076 w 174113"/>
                <a:gd name="connsiteY2" fmla="*/ 62 h 77035"/>
                <a:gd name="connsiteX3" fmla="*/ 210 w 174113"/>
                <a:gd name="connsiteY3" fmla="*/ 38665 h 77035"/>
                <a:gd name="connsiteX4" fmla="*/ 37545 w 174113"/>
                <a:gd name="connsiteY4" fmla="*/ 77097 h 77035"/>
                <a:gd name="connsiteX5" fmla="*/ 85674 w 174113"/>
                <a:gd name="connsiteY5" fmla="*/ 48572 h 77035"/>
                <a:gd name="connsiteX6" fmla="*/ 104607 w 174113"/>
                <a:gd name="connsiteY6" fmla="*/ 66678 h 77035"/>
                <a:gd name="connsiteX7" fmla="*/ 136457 w 174113"/>
                <a:gd name="connsiteY7" fmla="*/ 77097 h 77035"/>
                <a:gd name="connsiteX8" fmla="*/ 174324 w 174113"/>
                <a:gd name="connsiteY8" fmla="*/ 38494 h 77035"/>
                <a:gd name="connsiteX9" fmla="*/ 136988 w 174113"/>
                <a:gd name="connsiteY9" fmla="*/ 62 h 77035"/>
                <a:gd name="connsiteX10" fmla="*/ 88859 w 174113"/>
                <a:gd name="connsiteY10" fmla="*/ 28587 h 77035"/>
                <a:gd name="connsiteX11" fmla="*/ 94521 w 174113"/>
                <a:gd name="connsiteY11" fmla="*/ 34907 h 77035"/>
                <a:gd name="connsiteX12" fmla="*/ 138581 w 174113"/>
                <a:gd name="connsiteY12" fmla="*/ 6553 h 77035"/>
                <a:gd name="connsiteX13" fmla="*/ 169369 w 174113"/>
                <a:gd name="connsiteY13" fmla="*/ 38494 h 77035"/>
                <a:gd name="connsiteX14" fmla="*/ 139288 w 174113"/>
                <a:gd name="connsiteY14" fmla="*/ 67702 h 77035"/>
                <a:gd name="connsiteX15" fmla="*/ 94521 w 174113"/>
                <a:gd name="connsiteY15" fmla="*/ 34907 h 77035"/>
                <a:gd name="connsiteX16" fmla="*/ 80012 w 174113"/>
                <a:gd name="connsiteY16" fmla="*/ 42252 h 77035"/>
                <a:gd name="connsiteX17" fmla="*/ 35953 w 174113"/>
                <a:gd name="connsiteY17" fmla="*/ 70606 h 77035"/>
                <a:gd name="connsiteX18" fmla="*/ 5164 w 174113"/>
                <a:gd name="connsiteY18" fmla="*/ 38665 h 77035"/>
                <a:gd name="connsiteX19" fmla="*/ 35245 w 174113"/>
                <a:gd name="connsiteY19" fmla="*/ 9456 h 77035"/>
                <a:gd name="connsiteX20" fmla="*/ 80012 w 174113"/>
                <a:gd name="connsiteY20" fmla="*/ 42252 h 7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4113" h="77035">
                  <a:moveTo>
                    <a:pt x="88859" y="28587"/>
                  </a:moveTo>
                  <a:cubicBezTo>
                    <a:pt x="79481" y="17997"/>
                    <a:pt x="76650" y="15093"/>
                    <a:pt x="69926" y="10481"/>
                  </a:cubicBezTo>
                  <a:cubicBezTo>
                    <a:pt x="59132" y="2966"/>
                    <a:pt x="47808" y="62"/>
                    <a:pt x="38076" y="62"/>
                  </a:cubicBezTo>
                  <a:cubicBezTo>
                    <a:pt x="16135" y="62"/>
                    <a:pt x="210" y="18168"/>
                    <a:pt x="210" y="38665"/>
                  </a:cubicBezTo>
                  <a:cubicBezTo>
                    <a:pt x="210" y="58649"/>
                    <a:pt x="15427" y="77097"/>
                    <a:pt x="37545" y="77097"/>
                  </a:cubicBezTo>
                  <a:cubicBezTo>
                    <a:pt x="62140" y="77097"/>
                    <a:pt x="79304" y="57625"/>
                    <a:pt x="85674" y="48572"/>
                  </a:cubicBezTo>
                  <a:cubicBezTo>
                    <a:pt x="95052" y="59162"/>
                    <a:pt x="97883" y="62066"/>
                    <a:pt x="104607" y="66678"/>
                  </a:cubicBezTo>
                  <a:cubicBezTo>
                    <a:pt x="115401" y="74193"/>
                    <a:pt x="126725" y="77097"/>
                    <a:pt x="136457" y="77097"/>
                  </a:cubicBezTo>
                  <a:cubicBezTo>
                    <a:pt x="158398" y="77097"/>
                    <a:pt x="174324" y="58991"/>
                    <a:pt x="174324" y="38494"/>
                  </a:cubicBezTo>
                  <a:cubicBezTo>
                    <a:pt x="174324" y="18509"/>
                    <a:pt x="159106" y="62"/>
                    <a:pt x="136988" y="62"/>
                  </a:cubicBezTo>
                  <a:cubicBezTo>
                    <a:pt x="112393" y="62"/>
                    <a:pt x="95229" y="19534"/>
                    <a:pt x="88859" y="28587"/>
                  </a:cubicBezTo>
                  <a:close/>
                  <a:moveTo>
                    <a:pt x="94521" y="34907"/>
                  </a:moveTo>
                  <a:cubicBezTo>
                    <a:pt x="101599" y="23804"/>
                    <a:pt x="116993" y="6553"/>
                    <a:pt x="138581" y="6553"/>
                  </a:cubicBezTo>
                  <a:cubicBezTo>
                    <a:pt x="156806" y="6553"/>
                    <a:pt x="169369" y="22096"/>
                    <a:pt x="169369" y="38494"/>
                  </a:cubicBezTo>
                  <a:cubicBezTo>
                    <a:pt x="169369" y="54892"/>
                    <a:pt x="155567" y="67702"/>
                    <a:pt x="139288" y="67702"/>
                  </a:cubicBezTo>
                  <a:cubicBezTo>
                    <a:pt x="122833" y="67702"/>
                    <a:pt x="111508" y="54721"/>
                    <a:pt x="94521" y="34907"/>
                  </a:cubicBezTo>
                  <a:close/>
                  <a:moveTo>
                    <a:pt x="80012" y="42252"/>
                  </a:moveTo>
                  <a:cubicBezTo>
                    <a:pt x="72934" y="53354"/>
                    <a:pt x="57540" y="70606"/>
                    <a:pt x="35953" y="70606"/>
                  </a:cubicBezTo>
                  <a:cubicBezTo>
                    <a:pt x="17727" y="70606"/>
                    <a:pt x="5164" y="55062"/>
                    <a:pt x="5164" y="38665"/>
                  </a:cubicBezTo>
                  <a:cubicBezTo>
                    <a:pt x="5164" y="22267"/>
                    <a:pt x="18966" y="9456"/>
                    <a:pt x="35245" y="9456"/>
                  </a:cubicBezTo>
                  <a:cubicBezTo>
                    <a:pt x="51701" y="9456"/>
                    <a:pt x="63025" y="22438"/>
                    <a:pt x="80012" y="42252"/>
                  </a:cubicBezTo>
                  <a:close/>
                </a:path>
              </a:pathLst>
            </a:custGeom>
            <a:solidFill>
              <a:srgbClr val="000000"/>
            </a:solidFill>
            <a:ln w="25373" cap="flat">
              <a:noFill/>
              <a:prstDash val="solid"/>
              <a:miter/>
            </a:ln>
          </p:spPr>
          <p:txBody>
            <a:bodyPr rtlCol="0" anchor="ctr"/>
            <a:lstStyle/>
            <a:p>
              <a:endParaRPr lang="en-IN"/>
            </a:p>
          </p:txBody>
        </p:sp>
        <p:sp>
          <p:nvSpPr>
            <p:cNvPr id="209" name="Freeform: Shape 208">
              <a:extLst>
                <a:ext uri="{FF2B5EF4-FFF2-40B4-BE49-F238E27FC236}">
                  <a16:creationId xmlns:a16="http://schemas.microsoft.com/office/drawing/2014/main" id="{00E3715D-6D14-55D9-7F0D-1D527617F653}"/>
                </a:ext>
              </a:extLst>
            </p:cNvPr>
            <p:cNvSpPr/>
            <p:nvPr>
              <p:custDataLst>
                <p:tags r:id="rId31"/>
              </p:custDataLst>
            </p:nvPr>
          </p:nvSpPr>
          <p:spPr>
            <a:xfrm>
              <a:off x="7870593" y="4174736"/>
              <a:ext cx="108113" cy="77035"/>
            </a:xfrm>
            <a:custGeom>
              <a:avLst/>
              <a:gdLst>
                <a:gd name="connsiteX0" fmla="*/ 13481 w 108113"/>
                <a:gd name="connsiteY0" fmla="*/ 64636 h 77035"/>
                <a:gd name="connsiteX1" fmla="*/ 11711 w 108113"/>
                <a:gd name="connsiteY1" fmla="*/ 71639 h 77035"/>
                <a:gd name="connsiteX2" fmla="*/ 17727 w 108113"/>
                <a:gd name="connsiteY2" fmla="*/ 77105 h 77035"/>
                <a:gd name="connsiteX3" fmla="*/ 24628 w 108113"/>
                <a:gd name="connsiteY3" fmla="*/ 73347 h 77035"/>
                <a:gd name="connsiteX4" fmla="*/ 27813 w 108113"/>
                <a:gd name="connsiteY4" fmla="*/ 62757 h 77035"/>
                <a:gd name="connsiteX5" fmla="*/ 31706 w 108113"/>
                <a:gd name="connsiteY5" fmla="*/ 47384 h 77035"/>
                <a:gd name="connsiteX6" fmla="*/ 34714 w 108113"/>
                <a:gd name="connsiteY6" fmla="*/ 35940 h 77035"/>
                <a:gd name="connsiteX7" fmla="*/ 42146 w 108113"/>
                <a:gd name="connsiteY7" fmla="*/ 20567 h 77035"/>
                <a:gd name="connsiteX8" fmla="*/ 68687 w 108113"/>
                <a:gd name="connsiteY8" fmla="*/ 4852 h 77035"/>
                <a:gd name="connsiteX9" fmla="*/ 79127 w 108113"/>
                <a:gd name="connsiteY9" fmla="*/ 16809 h 77035"/>
                <a:gd name="connsiteX10" fmla="*/ 68687 w 108113"/>
                <a:gd name="connsiteY10" fmla="*/ 53192 h 77035"/>
                <a:gd name="connsiteX11" fmla="*/ 66033 w 108113"/>
                <a:gd name="connsiteY11" fmla="*/ 62415 h 77035"/>
                <a:gd name="connsiteX12" fmla="*/ 82843 w 108113"/>
                <a:gd name="connsiteY12" fmla="*/ 77105 h 77035"/>
                <a:gd name="connsiteX13" fmla="*/ 108323 w 108113"/>
                <a:gd name="connsiteY13" fmla="*/ 50971 h 77035"/>
                <a:gd name="connsiteX14" fmla="*/ 105492 w 108113"/>
                <a:gd name="connsiteY14" fmla="*/ 48751 h 77035"/>
                <a:gd name="connsiteX15" fmla="*/ 102130 w 108113"/>
                <a:gd name="connsiteY15" fmla="*/ 51654 h 77035"/>
                <a:gd name="connsiteX16" fmla="*/ 83374 w 108113"/>
                <a:gd name="connsiteY16" fmla="*/ 72322 h 77035"/>
                <a:gd name="connsiteX17" fmla="*/ 78950 w 108113"/>
                <a:gd name="connsiteY17" fmla="*/ 66344 h 77035"/>
                <a:gd name="connsiteX18" fmla="*/ 83020 w 108113"/>
                <a:gd name="connsiteY18" fmla="*/ 52508 h 77035"/>
                <a:gd name="connsiteX19" fmla="*/ 92398 w 108113"/>
                <a:gd name="connsiteY19" fmla="*/ 19542 h 77035"/>
                <a:gd name="connsiteX20" fmla="*/ 69395 w 108113"/>
                <a:gd name="connsiteY20" fmla="*/ 70 h 77035"/>
                <a:gd name="connsiteX21" fmla="*/ 39492 w 108113"/>
                <a:gd name="connsiteY21" fmla="*/ 15613 h 77035"/>
                <a:gd name="connsiteX22" fmla="*/ 20558 w 108113"/>
                <a:gd name="connsiteY22" fmla="*/ 70 h 77035"/>
                <a:gd name="connsiteX23" fmla="*/ 6580 w 108113"/>
                <a:gd name="connsiteY23" fmla="*/ 9294 h 77035"/>
                <a:gd name="connsiteX24" fmla="*/ 210 w 108113"/>
                <a:gd name="connsiteY24" fmla="*/ 26204 h 77035"/>
                <a:gd name="connsiteX25" fmla="*/ 3218 w 108113"/>
                <a:gd name="connsiteY25" fmla="*/ 28424 h 77035"/>
                <a:gd name="connsiteX26" fmla="*/ 7111 w 108113"/>
                <a:gd name="connsiteY26" fmla="*/ 23300 h 77035"/>
                <a:gd name="connsiteX27" fmla="*/ 20028 w 108113"/>
                <a:gd name="connsiteY27" fmla="*/ 4852 h 77035"/>
                <a:gd name="connsiteX28" fmla="*/ 25867 w 108113"/>
                <a:gd name="connsiteY28" fmla="*/ 13222 h 77035"/>
                <a:gd name="connsiteX29" fmla="*/ 23036 w 108113"/>
                <a:gd name="connsiteY29" fmla="*/ 27399 h 77035"/>
                <a:gd name="connsiteX30" fmla="*/ 19143 w 108113"/>
                <a:gd name="connsiteY30" fmla="*/ 42772 h 77035"/>
                <a:gd name="connsiteX31" fmla="*/ 13481 w 108113"/>
                <a:gd name="connsiteY31" fmla="*/ 64636 h 7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113" h="77035">
                  <a:moveTo>
                    <a:pt x="13481" y="64636"/>
                  </a:moveTo>
                  <a:cubicBezTo>
                    <a:pt x="12773" y="66856"/>
                    <a:pt x="11711" y="71127"/>
                    <a:pt x="11711" y="71639"/>
                  </a:cubicBezTo>
                  <a:cubicBezTo>
                    <a:pt x="11711" y="75397"/>
                    <a:pt x="14896" y="77105"/>
                    <a:pt x="17727" y="77105"/>
                  </a:cubicBezTo>
                  <a:cubicBezTo>
                    <a:pt x="20912" y="77105"/>
                    <a:pt x="23743" y="74884"/>
                    <a:pt x="24628" y="73347"/>
                  </a:cubicBezTo>
                  <a:cubicBezTo>
                    <a:pt x="25513" y="71810"/>
                    <a:pt x="26928" y="66344"/>
                    <a:pt x="27813" y="62757"/>
                  </a:cubicBezTo>
                  <a:cubicBezTo>
                    <a:pt x="28698" y="59512"/>
                    <a:pt x="30644" y="51654"/>
                    <a:pt x="31706" y="47384"/>
                  </a:cubicBezTo>
                  <a:cubicBezTo>
                    <a:pt x="32768" y="43626"/>
                    <a:pt x="33829" y="39868"/>
                    <a:pt x="34714" y="35940"/>
                  </a:cubicBezTo>
                  <a:cubicBezTo>
                    <a:pt x="36660" y="28937"/>
                    <a:pt x="37014" y="27570"/>
                    <a:pt x="42146" y="20567"/>
                  </a:cubicBezTo>
                  <a:cubicBezTo>
                    <a:pt x="47100" y="13735"/>
                    <a:pt x="55417" y="4852"/>
                    <a:pt x="68687" y="4852"/>
                  </a:cubicBezTo>
                  <a:cubicBezTo>
                    <a:pt x="78950" y="4852"/>
                    <a:pt x="79127" y="13564"/>
                    <a:pt x="79127" y="16809"/>
                  </a:cubicBezTo>
                  <a:cubicBezTo>
                    <a:pt x="79127" y="27058"/>
                    <a:pt x="71519" y="46018"/>
                    <a:pt x="68687" y="53192"/>
                  </a:cubicBezTo>
                  <a:cubicBezTo>
                    <a:pt x="66741" y="57974"/>
                    <a:pt x="66033" y="59512"/>
                    <a:pt x="66033" y="62415"/>
                  </a:cubicBezTo>
                  <a:cubicBezTo>
                    <a:pt x="66033" y="71468"/>
                    <a:pt x="73819" y="77105"/>
                    <a:pt x="82843" y="77105"/>
                  </a:cubicBezTo>
                  <a:cubicBezTo>
                    <a:pt x="100538" y="77105"/>
                    <a:pt x="108323" y="53533"/>
                    <a:pt x="108323" y="50971"/>
                  </a:cubicBezTo>
                  <a:cubicBezTo>
                    <a:pt x="108323" y="48751"/>
                    <a:pt x="106023" y="48751"/>
                    <a:pt x="105492" y="48751"/>
                  </a:cubicBezTo>
                  <a:cubicBezTo>
                    <a:pt x="103015" y="48751"/>
                    <a:pt x="102838" y="49775"/>
                    <a:pt x="102130" y="51654"/>
                  </a:cubicBezTo>
                  <a:cubicBezTo>
                    <a:pt x="98060" y="65319"/>
                    <a:pt x="90452" y="72322"/>
                    <a:pt x="83374" y="72322"/>
                  </a:cubicBezTo>
                  <a:cubicBezTo>
                    <a:pt x="79658" y="72322"/>
                    <a:pt x="78950" y="69931"/>
                    <a:pt x="78950" y="66344"/>
                  </a:cubicBezTo>
                  <a:cubicBezTo>
                    <a:pt x="78950" y="62415"/>
                    <a:pt x="79835" y="60195"/>
                    <a:pt x="83020" y="52508"/>
                  </a:cubicBezTo>
                  <a:cubicBezTo>
                    <a:pt x="85143" y="47213"/>
                    <a:pt x="92398" y="29107"/>
                    <a:pt x="92398" y="19542"/>
                  </a:cubicBezTo>
                  <a:cubicBezTo>
                    <a:pt x="92398" y="2974"/>
                    <a:pt x="78773" y="70"/>
                    <a:pt x="69395" y="70"/>
                  </a:cubicBezTo>
                  <a:cubicBezTo>
                    <a:pt x="54709" y="70"/>
                    <a:pt x="44800" y="8781"/>
                    <a:pt x="39492" y="15613"/>
                  </a:cubicBezTo>
                  <a:cubicBezTo>
                    <a:pt x="38253" y="3828"/>
                    <a:pt x="27813" y="70"/>
                    <a:pt x="20558" y="70"/>
                  </a:cubicBezTo>
                  <a:cubicBezTo>
                    <a:pt x="12950" y="70"/>
                    <a:pt x="8880" y="5365"/>
                    <a:pt x="6580" y="9294"/>
                  </a:cubicBezTo>
                  <a:cubicBezTo>
                    <a:pt x="2687" y="15613"/>
                    <a:pt x="210" y="25350"/>
                    <a:pt x="210" y="26204"/>
                  </a:cubicBezTo>
                  <a:cubicBezTo>
                    <a:pt x="210" y="28424"/>
                    <a:pt x="2687" y="28424"/>
                    <a:pt x="3218" y="28424"/>
                  </a:cubicBezTo>
                  <a:cubicBezTo>
                    <a:pt x="5695" y="28424"/>
                    <a:pt x="5872" y="27912"/>
                    <a:pt x="7111" y="23300"/>
                  </a:cubicBezTo>
                  <a:cubicBezTo>
                    <a:pt x="9765" y="13222"/>
                    <a:pt x="13127" y="4852"/>
                    <a:pt x="20028" y="4852"/>
                  </a:cubicBezTo>
                  <a:cubicBezTo>
                    <a:pt x="24628" y="4852"/>
                    <a:pt x="25867" y="8610"/>
                    <a:pt x="25867" y="13222"/>
                  </a:cubicBezTo>
                  <a:cubicBezTo>
                    <a:pt x="25867" y="16468"/>
                    <a:pt x="24274" y="22787"/>
                    <a:pt x="23036" y="27399"/>
                  </a:cubicBezTo>
                  <a:cubicBezTo>
                    <a:pt x="21797" y="32011"/>
                    <a:pt x="20028" y="39014"/>
                    <a:pt x="19143" y="42772"/>
                  </a:cubicBezTo>
                  <a:lnTo>
                    <a:pt x="13481" y="64636"/>
                  </a:lnTo>
                  <a:close/>
                </a:path>
              </a:pathLst>
            </a:custGeom>
            <a:solidFill>
              <a:srgbClr val="000000"/>
            </a:solidFill>
            <a:ln w="25373" cap="flat">
              <a:noFill/>
              <a:prstDash val="solid"/>
              <a:miter/>
            </a:ln>
          </p:spPr>
          <p:txBody>
            <a:bodyPr rtlCol="0" anchor="ctr"/>
            <a:lstStyle/>
            <a:p>
              <a:endParaRPr lang="en-IN"/>
            </a:p>
          </p:txBody>
        </p:sp>
        <p:sp>
          <p:nvSpPr>
            <p:cNvPr id="210" name="Freeform: Shape 209">
              <a:extLst>
                <a:ext uri="{FF2B5EF4-FFF2-40B4-BE49-F238E27FC236}">
                  <a16:creationId xmlns:a16="http://schemas.microsoft.com/office/drawing/2014/main" id="{302BA708-54F3-B31F-B227-750A32C893F1}"/>
                </a:ext>
              </a:extLst>
            </p:cNvPr>
            <p:cNvSpPr/>
            <p:nvPr>
              <p:custDataLst>
                <p:tags r:id="rId32"/>
              </p:custDataLst>
            </p:nvPr>
          </p:nvSpPr>
          <p:spPr>
            <a:xfrm>
              <a:off x="7999619" y="4184301"/>
              <a:ext cx="130231" cy="45947"/>
            </a:xfrm>
            <a:custGeom>
              <a:avLst/>
              <a:gdLst>
                <a:gd name="connsiteX0" fmla="*/ 123722 w 130231"/>
                <a:gd name="connsiteY0" fmla="*/ 8439 h 45947"/>
                <a:gd name="connsiteX1" fmla="*/ 130446 w 130231"/>
                <a:gd name="connsiteY1" fmla="*/ 4169 h 45947"/>
                <a:gd name="connsiteX2" fmla="*/ 123899 w 130231"/>
                <a:gd name="connsiteY2" fmla="*/ 70 h 45947"/>
                <a:gd name="connsiteX3" fmla="*/ 6762 w 130231"/>
                <a:gd name="connsiteY3" fmla="*/ 70 h 45947"/>
                <a:gd name="connsiteX4" fmla="*/ 215 w 130231"/>
                <a:gd name="connsiteY4" fmla="*/ 4169 h 45947"/>
                <a:gd name="connsiteX5" fmla="*/ 6939 w 130231"/>
                <a:gd name="connsiteY5" fmla="*/ 8439 h 45947"/>
                <a:gd name="connsiteX6" fmla="*/ 123722 w 130231"/>
                <a:gd name="connsiteY6" fmla="*/ 8439 h 45947"/>
                <a:gd name="connsiteX7" fmla="*/ 123899 w 130231"/>
                <a:gd name="connsiteY7" fmla="*/ 46018 h 45947"/>
                <a:gd name="connsiteX8" fmla="*/ 130446 w 130231"/>
                <a:gd name="connsiteY8" fmla="*/ 41918 h 45947"/>
                <a:gd name="connsiteX9" fmla="*/ 123722 w 130231"/>
                <a:gd name="connsiteY9" fmla="*/ 37648 h 45947"/>
                <a:gd name="connsiteX10" fmla="*/ 6939 w 130231"/>
                <a:gd name="connsiteY10" fmla="*/ 37648 h 45947"/>
                <a:gd name="connsiteX11" fmla="*/ 215 w 130231"/>
                <a:gd name="connsiteY11" fmla="*/ 41918 h 45947"/>
                <a:gd name="connsiteX12" fmla="*/ 6762 w 130231"/>
                <a:gd name="connsiteY12" fmla="*/ 46018 h 45947"/>
                <a:gd name="connsiteX13" fmla="*/ 123899 w 130231"/>
                <a:gd name="connsiteY13" fmla="*/ 46018 h 45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231" h="45947">
                  <a:moveTo>
                    <a:pt x="123722" y="8439"/>
                  </a:moveTo>
                  <a:cubicBezTo>
                    <a:pt x="126376" y="8439"/>
                    <a:pt x="130446" y="8439"/>
                    <a:pt x="130446" y="4169"/>
                  </a:cubicBezTo>
                  <a:cubicBezTo>
                    <a:pt x="130446" y="70"/>
                    <a:pt x="126199" y="70"/>
                    <a:pt x="123899" y="70"/>
                  </a:cubicBezTo>
                  <a:lnTo>
                    <a:pt x="6762" y="70"/>
                  </a:lnTo>
                  <a:cubicBezTo>
                    <a:pt x="4461" y="70"/>
                    <a:pt x="215" y="70"/>
                    <a:pt x="215" y="4169"/>
                  </a:cubicBezTo>
                  <a:cubicBezTo>
                    <a:pt x="215" y="8439"/>
                    <a:pt x="4284" y="8439"/>
                    <a:pt x="6939" y="8439"/>
                  </a:cubicBezTo>
                  <a:lnTo>
                    <a:pt x="123722" y="8439"/>
                  </a:lnTo>
                  <a:close/>
                  <a:moveTo>
                    <a:pt x="123899" y="46018"/>
                  </a:moveTo>
                  <a:cubicBezTo>
                    <a:pt x="126199" y="46018"/>
                    <a:pt x="130446" y="46018"/>
                    <a:pt x="130446" y="41918"/>
                  </a:cubicBezTo>
                  <a:cubicBezTo>
                    <a:pt x="130446" y="37648"/>
                    <a:pt x="126376" y="37648"/>
                    <a:pt x="123722" y="37648"/>
                  </a:cubicBezTo>
                  <a:lnTo>
                    <a:pt x="6939" y="37648"/>
                  </a:lnTo>
                  <a:cubicBezTo>
                    <a:pt x="4284" y="37648"/>
                    <a:pt x="215" y="37648"/>
                    <a:pt x="215" y="41918"/>
                  </a:cubicBezTo>
                  <a:cubicBezTo>
                    <a:pt x="215" y="46018"/>
                    <a:pt x="4461" y="46018"/>
                    <a:pt x="6762" y="46018"/>
                  </a:cubicBezTo>
                  <a:lnTo>
                    <a:pt x="123899" y="46018"/>
                  </a:lnTo>
                  <a:close/>
                </a:path>
              </a:pathLst>
            </a:custGeom>
            <a:solidFill>
              <a:srgbClr val="000000"/>
            </a:solidFill>
            <a:ln w="25373" cap="flat">
              <a:noFill/>
              <a:prstDash val="solid"/>
              <a:miter/>
            </a:ln>
          </p:spPr>
          <p:txBody>
            <a:bodyPr rtlCol="0" anchor="ctr"/>
            <a:lstStyle/>
            <a:p>
              <a:endParaRPr lang="en-IN"/>
            </a:p>
          </p:txBody>
        </p:sp>
        <p:sp>
          <p:nvSpPr>
            <p:cNvPr id="211" name="Freeform: Shape 210">
              <a:extLst>
                <a:ext uri="{FF2B5EF4-FFF2-40B4-BE49-F238E27FC236}">
                  <a16:creationId xmlns:a16="http://schemas.microsoft.com/office/drawing/2014/main" id="{4237EF62-CC72-4553-302C-47804D407629}"/>
                </a:ext>
              </a:extLst>
            </p:cNvPr>
            <p:cNvSpPr/>
            <p:nvPr>
              <p:custDataLst>
                <p:tags r:id="rId33"/>
              </p:custDataLst>
            </p:nvPr>
          </p:nvSpPr>
          <p:spPr>
            <a:xfrm>
              <a:off x="8150728" y="4174736"/>
              <a:ext cx="162435" cy="77035"/>
            </a:xfrm>
            <a:custGeom>
              <a:avLst/>
              <a:gdLst>
                <a:gd name="connsiteX0" fmla="*/ 68698 w 162435"/>
                <a:gd name="connsiteY0" fmla="*/ 61561 h 77035"/>
                <a:gd name="connsiteX1" fmla="*/ 66221 w 162435"/>
                <a:gd name="connsiteY1" fmla="*/ 71639 h 77035"/>
                <a:gd name="connsiteX2" fmla="*/ 72237 w 162435"/>
                <a:gd name="connsiteY2" fmla="*/ 77105 h 77035"/>
                <a:gd name="connsiteX3" fmla="*/ 79138 w 162435"/>
                <a:gd name="connsiteY3" fmla="*/ 73347 h 77035"/>
                <a:gd name="connsiteX4" fmla="*/ 82323 w 162435"/>
                <a:gd name="connsiteY4" fmla="*/ 62757 h 77035"/>
                <a:gd name="connsiteX5" fmla="*/ 86216 w 162435"/>
                <a:gd name="connsiteY5" fmla="*/ 47384 h 77035"/>
                <a:gd name="connsiteX6" fmla="*/ 89224 w 162435"/>
                <a:gd name="connsiteY6" fmla="*/ 35940 h 77035"/>
                <a:gd name="connsiteX7" fmla="*/ 94709 w 162435"/>
                <a:gd name="connsiteY7" fmla="*/ 22958 h 77035"/>
                <a:gd name="connsiteX8" fmla="*/ 123021 w 162435"/>
                <a:gd name="connsiteY8" fmla="*/ 4852 h 77035"/>
                <a:gd name="connsiteX9" fmla="*/ 133460 w 162435"/>
                <a:gd name="connsiteY9" fmla="*/ 16809 h 77035"/>
                <a:gd name="connsiteX10" fmla="*/ 123021 w 162435"/>
                <a:gd name="connsiteY10" fmla="*/ 53192 h 77035"/>
                <a:gd name="connsiteX11" fmla="*/ 120366 w 162435"/>
                <a:gd name="connsiteY11" fmla="*/ 62415 h 77035"/>
                <a:gd name="connsiteX12" fmla="*/ 137176 w 162435"/>
                <a:gd name="connsiteY12" fmla="*/ 77105 h 77035"/>
                <a:gd name="connsiteX13" fmla="*/ 162656 w 162435"/>
                <a:gd name="connsiteY13" fmla="*/ 50971 h 77035"/>
                <a:gd name="connsiteX14" fmla="*/ 159825 w 162435"/>
                <a:gd name="connsiteY14" fmla="*/ 48751 h 77035"/>
                <a:gd name="connsiteX15" fmla="*/ 156463 w 162435"/>
                <a:gd name="connsiteY15" fmla="*/ 51654 h 77035"/>
                <a:gd name="connsiteX16" fmla="*/ 137707 w 162435"/>
                <a:gd name="connsiteY16" fmla="*/ 72322 h 77035"/>
                <a:gd name="connsiteX17" fmla="*/ 133283 w 162435"/>
                <a:gd name="connsiteY17" fmla="*/ 66344 h 77035"/>
                <a:gd name="connsiteX18" fmla="*/ 137353 w 162435"/>
                <a:gd name="connsiteY18" fmla="*/ 52508 h 77035"/>
                <a:gd name="connsiteX19" fmla="*/ 146731 w 162435"/>
                <a:gd name="connsiteY19" fmla="*/ 19542 h 77035"/>
                <a:gd name="connsiteX20" fmla="*/ 140184 w 162435"/>
                <a:gd name="connsiteY20" fmla="*/ 4682 h 77035"/>
                <a:gd name="connsiteX21" fmla="*/ 123728 w 162435"/>
                <a:gd name="connsiteY21" fmla="*/ 70 h 77035"/>
                <a:gd name="connsiteX22" fmla="*/ 92409 w 162435"/>
                <a:gd name="connsiteY22" fmla="*/ 17322 h 77035"/>
                <a:gd name="connsiteX23" fmla="*/ 69406 w 162435"/>
                <a:gd name="connsiteY23" fmla="*/ 70 h 77035"/>
                <a:gd name="connsiteX24" fmla="*/ 39503 w 162435"/>
                <a:gd name="connsiteY24" fmla="*/ 15613 h 77035"/>
                <a:gd name="connsiteX25" fmla="*/ 20569 w 162435"/>
                <a:gd name="connsiteY25" fmla="*/ 70 h 77035"/>
                <a:gd name="connsiteX26" fmla="*/ 6591 w 162435"/>
                <a:gd name="connsiteY26" fmla="*/ 9294 h 77035"/>
                <a:gd name="connsiteX27" fmla="*/ 221 w 162435"/>
                <a:gd name="connsiteY27" fmla="*/ 26204 h 77035"/>
                <a:gd name="connsiteX28" fmla="*/ 3229 w 162435"/>
                <a:gd name="connsiteY28" fmla="*/ 28424 h 77035"/>
                <a:gd name="connsiteX29" fmla="*/ 7122 w 162435"/>
                <a:gd name="connsiteY29" fmla="*/ 23300 h 77035"/>
                <a:gd name="connsiteX30" fmla="*/ 20039 w 162435"/>
                <a:gd name="connsiteY30" fmla="*/ 4852 h 77035"/>
                <a:gd name="connsiteX31" fmla="*/ 25878 w 162435"/>
                <a:gd name="connsiteY31" fmla="*/ 13222 h 77035"/>
                <a:gd name="connsiteX32" fmla="*/ 23047 w 162435"/>
                <a:gd name="connsiteY32" fmla="*/ 27399 h 77035"/>
                <a:gd name="connsiteX33" fmla="*/ 19154 w 162435"/>
                <a:gd name="connsiteY33" fmla="*/ 42772 h 77035"/>
                <a:gd name="connsiteX34" fmla="*/ 13492 w 162435"/>
                <a:gd name="connsiteY34" fmla="*/ 64636 h 77035"/>
                <a:gd name="connsiteX35" fmla="*/ 11722 w 162435"/>
                <a:gd name="connsiteY35" fmla="*/ 71639 h 77035"/>
                <a:gd name="connsiteX36" fmla="*/ 17738 w 162435"/>
                <a:gd name="connsiteY36" fmla="*/ 77105 h 77035"/>
                <a:gd name="connsiteX37" fmla="*/ 24639 w 162435"/>
                <a:gd name="connsiteY37" fmla="*/ 73347 h 77035"/>
                <a:gd name="connsiteX38" fmla="*/ 27824 w 162435"/>
                <a:gd name="connsiteY38" fmla="*/ 62757 h 77035"/>
                <a:gd name="connsiteX39" fmla="*/ 31717 w 162435"/>
                <a:gd name="connsiteY39" fmla="*/ 47384 h 77035"/>
                <a:gd name="connsiteX40" fmla="*/ 34725 w 162435"/>
                <a:gd name="connsiteY40" fmla="*/ 35940 h 77035"/>
                <a:gd name="connsiteX41" fmla="*/ 42157 w 162435"/>
                <a:gd name="connsiteY41" fmla="*/ 20567 h 77035"/>
                <a:gd name="connsiteX42" fmla="*/ 68698 w 162435"/>
                <a:gd name="connsiteY42" fmla="*/ 4852 h 77035"/>
                <a:gd name="connsiteX43" fmla="*/ 79138 w 162435"/>
                <a:gd name="connsiteY43" fmla="*/ 16809 h 77035"/>
                <a:gd name="connsiteX44" fmla="*/ 76130 w 162435"/>
                <a:gd name="connsiteY44" fmla="*/ 32865 h 77035"/>
                <a:gd name="connsiteX45" fmla="*/ 68698 w 162435"/>
                <a:gd name="connsiteY45" fmla="*/ 61561 h 7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2435" h="77035">
                  <a:moveTo>
                    <a:pt x="68698" y="61561"/>
                  </a:moveTo>
                  <a:cubicBezTo>
                    <a:pt x="67814" y="64977"/>
                    <a:pt x="66221" y="70785"/>
                    <a:pt x="66221" y="71639"/>
                  </a:cubicBezTo>
                  <a:cubicBezTo>
                    <a:pt x="66221" y="75397"/>
                    <a:pt x="69406" y="77105"/>
                    <a:pt x="72237" y="77105"/>
                  </a:cubicBezTo>
                  <a:cubicBezTo>
                    <a:pt x="75422" y="77105"/>
                    <a:pt x="78253" y="74884"/>
                    <a:pt x="79138" y="73347"/>
                  </a:cubicBezTo>
                  <a:cubicBezTo>
                    <a:pt x="80023" y="71810"/>
                    <a:pt x="81438" y="66344"/>
                    <a:pt x="82323" y="62757"/>
                  </a:cubicBezTo>
                  <a:cubicBezTo>
                    <a:pt x="83208" y="59512"/>
                    <a:pt x="85154" y="51654"/>
                    <a:pt x="86216" y="47384"/>
                  </a:cubicBezTo>
                  <a:cubicBezTo>
                    <a:pt x="87278" y="43626"/>
                    <a:pt x="88339" y="39868"/>
                    <a:pt x="89224" y="35940"/>
                  </a:cubicBezTo>
                  <a:cubicBezTo>
                    <a:pt x="91170" y="28595"/>
                    <a:pt x="91170" y="28253"/>
                    <a:pt x="94709" y="22958"/>
                  </a:cubicBezTo>
                  <a:cubicBezTo>
                    <a:pt x="100372" y="14589"/>
                    <a:pt x="109219" y="4852"/>
                    <a:pt x="123021" y="4852"/>
                  </a:cubicBezTo>
                  <a:cubicBezTo>
                    <a:pt x="132929" y="4852"/>
                    <a:pt x="133460" y="12710"/>
                    <a:pt x="133460" y="16809"/>
                  </a:cubicBezTo>
                  <a:cubicBezTo>
                    <a:pt x="133460" y="27058"/>
                    <a:pt x="125852" y="46018"/>
                    <a:pt x="123021" y="53192"/>
                  </a:cubicBezTo>
                  <a:cubicBezTo>
                    <a:pt x="121074" y="57974"/>
                    <a:pt x="120366" y="59512"/>
                    <a:pt x="120366" y="62415"/>
                  </a:cubicBezTo>
                  <a:cubicBezTo>
                    <a:pt x="120366" y="71468"/>
                    <a:pt x="128152" y="77105"/>
                    <a:pt x="137176" y="77105"/>
                  </a:cubicBezTo>
                  <a:cubicBezTo>
                    <a:pt x="154871" y="77105"/>
                    <a:pt x="162656" y="53533"/>
                    <a:pt x="162656" y="50971"/>
                  </a:cubicBezTo>
                  <a:cubicBezTo>
                    <a:pt x="162656" y="48751"/>
                    <a:pt x="160356" y="48751"/>
                    <a:pt x="159825" y="48751"/>
                  </a:cubicBezTo>
                  <a:cubicBezTo>
                    <a:pt x="157348" y="48751"/>
                    <a:pt x="157171" y="49775"/>
                    <a:pt x="156463" y="51654"/>
                  </a:cubicBezTo>
                  <a:cubicBezTo>
                    <a:pt x="152393" y="65319"/>
                    <a:pt x="144785" y="72322"/>
                    <a:pt x="137707" y="72322"/>
                  </a:cubicBezTo>
                  <a:cubicBezTo>
                    <a:pt x="133991" y="72322"/>
                    <a:pt x="133283" y="69931"/>
                    <a:pt x="133283" y="66344"/>
                  </a:cubicBezTo>
                  <a:cubicBezTo>
                    <a:pt x="133283" y="62415"/>
                    <a:pt x="134168" y="60195"/>
                    <a:pt x="137353" y="52508"/>
                  </a:cubicBezTo>
                  <a:cubicBezTo>
                    <a:pt x="139476" y="47213"/>
                    <a:pt x="146731" y="29107"/>
                    <a:pt x="146731" y="19542"/>
                  </a:cubicBezTo>
                  <a:cubicBezTo>
                    <a:pt x="146731" y="16809"/>
                    <a:pt x="146731" y="9635"/>
                    <a:pt x="140184" y="4682"/>
                  </a:cubicBezTo>
                  <a:cubicBezTo>
                    <a:pt x="137176" y="2461"/>
                    <a:pt x="132045" y="70"/>
                    <a:pt x="123728" y="70"/>
                  </a:cubicBezTo>
                  <a:cubicBezTo>
                    <a:pt x="107803" y="70"/>
                    <a:pt x="98071" y="10148"/>
                    <a:pt x="92409" y="17322"/>
                  </a:cubicBezTo>
                  <a:cubicBezTo>
                    <a:pt x="90994" y="2803"/>
                    <a:pt x="78430" y="70"/>
                    <a:pt x="69406" y="70"/>
                  </a:cubicBezTo>
                  <a:cubicBezTo>
                    <a:pt x="54720" y="70"/>
                    <a:pt x="44811" y="8781"/>
                    <a:pt x="39503" y="15613"/>
                  </a:cubicBezTo>
                  <a:cubicBezTo>
                    <a:pt x="38264" y="3828"/>
                    <a:pt x="27824" y="70"/>
                    <a:pt x="20569" y="70"/>
                  </a:cubicBezTo>
                  <a:cubicBezTo>
                    <a:pt x="12961" y="70"/>
                    <a:pt x="8891" y="5365"/>
                    <a:pt x="6591" y="9294"/>
                  </a:cubicBezTo>
                  <a:cubicBezTo>
                    <a:pt x="2698" y="15613"/>
                    <a:pt x="221" y="25350"/>
                    <a:pt x="221" y="26204"/>
                  </a:cubicBezTo>
                  <a:cubicBezTo>
                    <a:pt x="221" y="28424"/>
                    <a:pt x="2698" y="28424"/>
                    <a:pt x="3229" y="28424"/>
                  </a:cubicBezTo>
                  <a:cubicBezTo>
                    <a:pt x="5706" y="28424"/>
                    <a:pt x="5883" y="27912"/>
                    <a:pt x="7122" y="23300"/>
                  </a:cubicBezTo>
                  <a:cubicBezTo>
                    <a:pt x="9776" y="13222"/>
                    <a:pt x="13138" y="4852"/>
                    <a:pt x="20039" y="4852"/>
                  </a:cubicBezTo>
                  <a:cubicBezTo>
                    <a:pt x="24639" y="4852"/>
                    <a:pt x="25878" y="8610"/>
                    <a:pt x="25878" y="13222"/>
                  </a:cubicBezTo>
                  <a:cubicBezTo>
                    <a:pt x="25878" y="16468"/>
                    <a:pt x="24285" y="22787"/>
                    <a:pt x="23047" y="27399"/>
                  </a:cubicBezTo>
                  <a:cubicBezTo>
                    <a:pt x="21808" y="32011"/>
                    <a:pt x="20039" y="39014"/>
                    <a:pt x="19154" y="42772"/>
                  </a:cubicBezTo>
                  <a:lnTo>
                    <a:pt x="13492" y="64636"/>
                  </a:lnTo>
                  <a:cubicBezTo>
                    <a:pt x="12784" y="66856"/>
                    <a:pt x="11722" y="71127"/>
                    <a:pt x="11722" y="71639"/>
                  </a:cubicBezTo>
                  <a:cubicBezTo>
                    <a:pt x="11722" y="75397"/>
                    <a:pt x="14907" y="77105"/>
                    <a:pt x="17738" y="77105"/>
                  </a:cubicBezTo>
                  <a:cubicBezTo>
                    <a:pt x="20923" y="77105"/>
                    <a:pt x="23754" y="74884"/>
                    <a:pt x="24639" y="73347"/>
                  </a:cubicBezTo>
                  <a:cubicBezTo>
                    <a:pt x="25524" y="71810"/>
                    <a:pt x="26939" y="66344"/>
                    <a:pt x="27824" y="62757"/>
                  </a:cubicBezTo>
                  <a:cubicBezTo>
                    <a:pt x="28709" y="59512"/>
                    <a:pt x="30655" y="51654"/>
                    <a:pt x="31717" y="47384"/>
                  </a:cubicBezTo>
                  <a:cubicBezTo>
                    <a:pt x="32779" y="43626"/>
                    <a:pt x="33840" y="39868"/>
                    <a:pt x="34725" y="35940"/>
                  </a:cubicBezTo>
                  <a:cubicBezTo>
                    <a:pt x="36671" y="28937"/>
                    <a:pt x="37025" y="27570"/>
                    <a:pt x="42157" y="20567"/>
                  </a:cubicBezTo>
                  <a:cubicBezTo>
                    <a:pt x="47111" y="13735"/>
                    <a:pt x="55428" y="4852"/>
                    <a:pt x="68698" y="4852"/>
                  </a:cubicBezTo>
                  <a:cubicBezTo>
                    <a:pt x="78961" y="4852"/>
                    <a:pt x="79138" y="13564"/>
                    <a:pt x="79138" y="16809"/>
                  </a:cubicBezTo>
                  <a:cubicBezTo>
                    <a:pt x="79138" y="21079"/>
                    <a:pt x="78607" y="23300"/>
                    <a:pt x="76130" y="32865"/>
                  </a:cubicBezTo>
                  <a:lnTo>
                    <a:pt x="68698" y="61561"/>
                  </a:lnTo>
                  <a:close/>
                </a:path>
              </a:pathLst>
            </a:custGeom>
            <a:solidFill>
              <a:srgbClr val="000000"/>
            </a:solidFill>
            <a:ln w="25373" cap="flat">
              <a:noFill/>
              <a:prstDash val="solid"/>
              <a:miter/>
            </a:ln>
          </p:spPr>
          <p:txBody>
            <a:bodyPr rtlCol="0" anchor="ctr"/>
            <a:lstStyle/>
            <a:p>
              <a:endParaRPr lang="en-IN"/>
            </a:p>
          </p:txBody>
        </p:sp>
        <p:sp>
          <p:nvSpPr>
            <p:cNvPr id="212" name="Freeform: Shape 211">
              <a:extLst>
                <a:ext uri="{FF2B5EF4-FFF2-40B4-BE49-F238E27FC236}">
                  <a16:creationId xmlns:a16="http://schemas.microsoft.com/office/drawing/2014/main" id="{0AEDBBFA-0DDC-3870-F497-404229960547}"/>
                </a:ext>
              </a:extLst>
            </p:cNvPr>
            <p:cNvSpPr/>
            <p:nvPr>
              <p:custDataLst>
                <p:tags r:id="rId34"/>
              </p:custDataLst>
            </p:nvPr>
          </p:nvSpPr>
          <p:spPr>
            <a:xfrm>
              <a:off x="8673529" y="3967364"/>
              <a:ext cx="64407" cy="113417"/>
            </a:xfrm>
            <a:custGeom>
              <a:avLst/>
              <a:gdLst>
                <a:gd name="connsiteX0" fmla="*/ 40231 w 64407"/>
                <a:gd name="connsiteY0" fmla="*/ 4846 h 113417"/>
                <a:gd name="connsiteX1" fmla="*/ 34922 w 64407"/>
                <a:gd name="connsiteY1" fmla="*/ 63 h 113417"/>
                <a:gd name="connsiteX2" fmla="*/ 241 w 64407"/>
                <a:gd name="connsiteY2" fmla="*/ 10995 h 113417"/>
                <a:gd name="connsiteX3" fmla="*/ 241 w 64407"/>
                <a:gd name="connsiteY3" fmla="*/ 17144 h 113417"/>
                <a:gd name="connsiteX4" fmla="*/ 25898 w 64407"/>
                <a:gd name="connsiteY4" fmla="*/ 12361 h 113417"/>
                <a:gd name="connsiteX5" fmla="*/ 25898 w 64407"/>
                <a:gd name="connsiteY5" fmla="*/ 99474 h 113417"/>
                <a:gd name="connsiteX6" fmla="*/ 8204 w 64407"/>
                <a:gd name="connsiteY6" fmla="*/ 107331 h 113417"/>
                <a:gd name="connsiteX7" fmla="*/ 1480 w 64407"/>
                <a:gd name="connsiteY7" fmla="*/ 107331 h 113417"/>
                <a:gd name="connsiteX8" fmla="*/ 1480 w 64407"/>
                <a:gd name="connsiteY8" fmla="*/ 113480 h 113417"/>
                <a:gd name="connsiteX9" fmla="*/ 32976 w 64407"/>
                <a:gd name="connsiteY9" fmla="*/ 112797 h 113417"/>
                <a:gd name="connsiteX10" fmla="*/ 64649 w 64407"/>
                <a:gd name="connsiteY10" fmla="*/ 113480 h 113417"/>
                <a:gd name="connsiteX11" fmla="*/ 64649 w 64407"/>
                <a:gd name="connsiteY11" fmla="*/ 107331 h 113417"/>
                <a:gd name="connsiteX12" fmla="*/ 57925 w 64407"/>
                <a:gd name="connsiteY12" fmla="*/ 107331 h 113417"/>
                <a:gd name="connsiteX13" fmla="*/ 40231 w 64407"/>
                <a:gd name="connsiteY13" fmla="*/ 99474 h 113417"/>
                <a:gd name="connsiteX14" fmla="*/ 40231 w 64407"/>
                <a:gd name="connsiteY14" fmla="*/ 4846 h 11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07" h="113417">
                  <a:moveTo>
                    <a:pt x="40231" y="4846"/>
                  </a:moveTo>
                  <a:cubicBezTo>
                    <a:pt x="40231" y="234"/>
                    <a:pt x="39877" y="63"/>
                    <a:pt x="34922" y="63"/>
                  </a:cubicBezTo>
                  <a:cubicBezTo>
                    <a:pt x="23598" y="10824"/>
                    <a:pt x="7496" y="10995"/>
                    <a:pt x="241" y="10995"/>
                  </a:cubicBezTo>
                  <a:lnTo>
                    <a:pt x="241" y="17144"/>
                  </a:lnTo>
                  <a:cubicBezTo>
                    <a:pt x="4488" y="17144"/>
                    <a:pt x="16166" y="17144"/>
                    <a:pt x="25898" y="12361"/>
                  </a:cubicBezTo>
                  <a:lnTo>
                    <a:pt x="25898" y="99474"/>
                  </a:lnTo>
                  <a:cubicBezTo>
                    <a:pt x="25898" y="105111"/>
                    <a:pt x="25898" y="107331"/>
                    <a:pt x="8204" y="107331"/>
                  </a:cubicBezTo>
                  <a:lnTo>
                    <a:pt x="1480" y="107331"/>
                  </a:lnTo>
                  <a:lnTo>
                    <a:pt x="1480" y="113480"/>
                  </a:lnTo>
                  <a:cubicBezTo>
                    <a:pt x="4665" y="113310"/>
                    <a:pt x="26429" y="112797"/>
                    <a:pt x="32976" y="112797"/>
                  </a:cubicBezTo>
                  <a:cubicBezTo>
                    <a:pt x="38461" y="112797"/>
                    <a:pt x="60756" y="113310"/>
                    <a:pt x="64649" y="113480"/>
                  </a:cubicBezTo>
                  <a:lnTo>
                    <a:pt x="64649" y="107331"/>
                  </a:lnTo>
                  <a:lnTo>
                    <a:pt x="57925" y="107331"/>
                  </a:lnTo>
                  <a:cubicBezTo>
                    <a:pt x="40231" y="107331"/>
                    <a:pt x="40231" y="105111"/>
                    <a:pt x="40231" y="99474"/>
                  </a:cubicBezTo>
                  <a:lnTo>
                    <a:pt x="40231" y="4846"/>
                  </a:lnTo>
                  <a:close/>
                </a:path>
              </a:pathLst>
            </a:custGeom>
            <a:solidFill>
              <a:srgbClr val="000000"/>
            </a:solidFill>
            <a:ln w="25373" cap="flat">
              <a:noFill/>
              <a:prstDash val="solid"/>
              <a:miter/>
            </a:ln>
          </p:spPr>
          <p:txBody>
            <a:bodyPr rtlCol="0" anchor="ctr"/>
            <a:lstStyle/>
            <a:p>
              <a:endParaRPr lang="en-IN"/>
            </a:p>
          </p:txBody>
        </p:sp>
        <p:sp>
          <p:nvSpPr>
            <p:cNvPr id="213" name="Freeform: Shape 212">
              <a:extLst>
                <a:ext uri="{FF2B5EF4-FFF2-40B4-BE49-F238E27FC236}">
                  <a16:creationId xmlns:a16="http://schemas.microsoft.com/office/drawing/2014/main" id="{827A6EB1-33F9-46EC-07D8-73913DB1F06C}"/>
                </a:ext>
              </a:extLst>
            </p:cNvPr>
            <p:cNvSpPr/>
            <p:nvPr>
              <p:custDataLst>
                <p:tags r:id="rId35"/>
              </p:custDataLst>
            </p:nvPr>
          </p:nvSpPr>
          <p:spPr>
            <a:xfrm>
              <a:off x="8406887" y="4110974"/>
              <a:ext cx="595469" cy="9760"/>
            </a:xfrm>
            <a:custGeom>
              <a:avLst/>
              <a:gdLst>
                <a:gd name="connsiteX0" fmla="*/ 0 w 595469"/>
                <a:gd name="connsiteY0" fmla="*/ 0 h 9760"/>
                <a:gd name="connsiteX1" fmla="*/ 595469 w 595469"/>
                <a:gd name="connsiteY1" fmla="*/ 0 h 9760"/>
                <a:gd name="connsiteX2" fmla="*/ 595469 w 595469"/>
                <a:gd name="connsiteY2" fmla="*/ 9760 h 9760"/>
                <a:gd name="connsiteX3" fmla="*/ 0 w 595469"/>
                <a:gd name="connsiteY3" fmla="*/ 9760 h 9760"/>
              </a:gdLst>
              <a:ahLst/>
              <a:cxnLst>
                <a:cxn ang="0">
                  <a:pos x="connsiteX0" y="connsiteY0"/>
                </a:cxn>
                <a:cxn ang="0">
                  <a:pos x="connsiteX1" y="connsiteY1"/>
                </a:cxn>
                <a:cxn ang="0">
                  <a:pos x="connsiteX2" y="connsiteY2"/>
                </a:cxn>
                <a:cxn ang="0">
                  <a:pos x="connsiteX3" y="connsiteY3"/>
                </a:cxn>
              </a:cxnLst>
              <a:rect l="l" t="t" r="r" b="b"/>
              <a:pathLst>
                <a:path w="595469" h="9760">
                  <a:moveTo>
                    <a:pt x="0" y="0"/>
                  </a:moveTo>
                  <a:lnTo>
                    <a:pt x="595469" y="0"/>
                  </a:lnTo>
                  <a:lnTo>
                    <a:pt x="595469" y="9760"/>
                  </a:lnTo>
                  <a:lnTo>
                    <a:pt x="0" y="9760"/>
                  </a:lnTo>
                  <a:close/>
                </a:path>
              </a:pathLst>
            </a:custGeom>
            <a:solidFill>
              <a:srgbClr val="000000"/>
            </a:solidFill>
            <a:ln w="25373" cap="flat">
              <a:noFill/>
              <a:prstDash val="solid"/>
              <a:miter/>
            </a:ln>
          </p:spPr>
          <p:txBody>
            <a:bodyPr rtlCol="0" anchor="ctr"/>
            <a:lstStyle/>
            <a:p>
              <a:endParaRPr lang="en-IN"/>
            </a:p>
          </p:txBody>
        </p:sp>
        <p:sp>
          <p:nvSpPr>
            <p:cNvPr id="214" name="Freeform: Shape 213">
              <a:extLst>
                <a:ext uri="{FF2B5EF4-FFF2-40B4-BE49-F238E27FC236}">
                  <a16:creationId xmlns:a16="http://schemas.microsoft.com/office/drawing/2014/main" id="{E495BCC1-23AA-D000-95A3-60267B7805A3}"/>
                </a:ext>
              </a:extLst>
            </p:cNvPr>
            <p:cNvSpPr/>
            <p:nvPr>
              <p:custDataLst>
                <p:tags r:id="rId36"/>
              </p:custDataLst>
            </p:nvPr>
          </p:nvSpPr>
          <p:spPr>
            <a:xfrm>
              <a:off x="8415203" y="4185676"/>
              <a:ext cx="162435" cy="77035"/>
            </a:xfrm>
            <a:custGeom>
              <a:avLst/>
              <a:gdLst>
                <a:gd name="connsiteX0" fmla="*/ 68709 w 162435"/>
                <a:gd name="connsiteY0" fmla="*/ 61562 h 77035"/>
                <a:gd name="connsiteX1" fmla="*/ 66232 w 162435"/>
                <a:gd name="connsiteY1" fmla="*/ 71639 h 77035"/>
                <a:gd name="connsiteX2" fmla="*/ 72248 w 162435"/>
                <a:gd name="connsiteY2" fmla="*/ 77105 h 77035"/>
                <a:gd name="connsiteX3" fmla="*/ 79149 w 162435"/>
                <a:gd name="connsiteY3" fmla="*/ 73348 h 77035"/>
                <a:gd name="connsiteX4" fmla="*/ 82334 w 162435"/>
                <a:gd name="connsiteY4" fmla="*/ 62757 h 77035"/>
                <a:gd name="connsiteX5" fmla="*/ 86226 w 162435"/>
                <a:gd name="connsiteY5" fmla="*/ 47384 h 77035"/>
                <a:gd name="connsiteX6" fmla="*/ 89234 w 162435"/>
                <a:gd name="connsiteY6" fmla="*/ 35940 h 77035"/>
                <a:gd name="connsiteX7" fmla="*/ 94720 w 162435"/>
                <a:gd name="connsiteY7" fmla="*/ 22959 h 77035"/>
                <a:gd name="connsiteX8" fmla="*/ 123031 w 162435"/>
                <a:gd name="connsiteY8" fmla="*/ 4853 h 77035"/>
                <a:gd name="connsiteX9" fmla="*/ 133471 w 162435"/>
                <a:gd name="connsiteY9" fmla="*/ 16810 h 77035"/>
                <a:gd name="connsiteX10" fmla="*/ 123031 w 162435"/>
                <a:gd name="connsiteY10" fmla="*/ 53192 h 77035"/>
                <a:gd name="connsiteX11" fmla="*/ 120377 w 162435"/>
                <a:gd name="connsiteY11" fmla="*/ 62416 h 77035"/>
                <a:gd name="connsiteX12" fmla="*/ 137187 w 162435"/>
                <a:gd name="connsiteY12" fmla="*/ 77105 h 77035"/>
                <a:gd name="connsiteX13" fmla="*/ 162667 w 162435"/>
                <a:gd name="connsiteY13" fmla="*/ 50971 h 77035"/>
                <a:gd name="connsiteX14" fmla="*/ 159836 w 162435"/>
                <a:gd name="connsiteY14" fmla="*/ 48751 h 77035"/>
                <a:gd name="connsiteX15" fmla="*/ 156474 w 162435"/>
                <a:gd name="connsiteY15" fmla="*/ 51655 h 77035"/>
                <a:gd name="connsiteX16" fmla="*/ 137717 w 162435"/>
                <a:gd name="connsiteY16" fmla="*/ 72323 h 77035"/>
                <a:gd name="connsiteX17" fmla="*/ 133294 w 162435"/>
                <a:gd name="connsiteY17" fmla="*/ 66344 h 77035"/>
                <a:gd name="connsiteX18" fmla="*/ 137363 w 162435"/>
                <a:gd name="connsiteY18" fmla="*/ 52509 h 77035"/>
                <a:gd name="connsiteX19" fmla="*/ 146742 w 162435"/>
                <a:gd name="connsiteY19" fmla="*/ 19543 h 77035"/>
                <a:gd name="connsiteX20" fmla="*/ 140195 w 162435"/>
                <a:gd name="connsiteY20" fmla="*/ 4682 h 77035"/>
                <a:gd name="connsiteX21" fmla="*/ 123739 w 162435"/>
                <a:gd name="connsiteY21" fmla="*/ 70 h 77035"/>
                <a:gd name="connsiteX22" fmla="*/ 92420 w 162435"/>
                <a:gd name="connsiteY22" fmla="*/ 17322 h 77035"/>
                <a:gd name="connsiteX23" fmla="*/ 69417 w 162435"/>
                <a:gd name="connsiteY23" fmla="*/ 70 h 77035"/>
                <a:gd name="connsiteX24" fmla="*/ 39513 w 162435"/>
                <a:gd name="connsiteY24" fmla="*/ 15614 h 77035"/>
                <a:gd name="connsiteX25" fmla="*/ 20580 w 162435"/>
                <a:gd name="connsiteY25" fmla="*/ 70 h 77035"/>
                <a:gd name="connsiteX26" fmla="*/ 6601 w 162435"/>
                <a:gd name="connsiteY26" fmla="*/ 9294 h 77035"/>
                <a:gd name="connsiteX27" fmla="*/ 231 w 162435"/>
                <a:gd name="connsiteY27" fmla="*/ 26204 h 77035"/>
                <a:gd name="connsiteX28" fmla="*/ 3239 w 162435"/>
                <a:gd name="connsiteY28" fmla="*/ 28425 h 77035"/>
                <a:gd name="connsiteX29" fmla="*/ 7132 w 162435"/>
                <a:gd name="connsiteY29" fmla="*/ 23300 h 77035"/>
                <a:gd name="connsiteX30" fmla="*/ 20049 w 162435"/>
                <a:gd name="connsiteY30" fmla="*/ 4853 h 77035"/>
                <a:gd name="connsiteX31" fmla="*/ 25888 w 162435"/>
                <a:gd name="connsiteY31" fmla="*/ 13223 h 77035"/>
                <a:gd name="connsiteX32" fmla="*/ 23057 w 162435"/>
                <a:gd name="connsiteY32" fmla="*/ 27400 h 77035"/>
                <a:gd name="connsiteX33" fmla="*/ 19164 w 162435"/>
                <a:gd name="connsiteY33" fmla="*/ 42773 h 77035"/>
                <a:gd name="connsiteX34" fmla="*/ 13502 w 162435"/>
                <a:gd name="connsiteY34" fmla="*/ 64636 h 77035"/>
                <a:gd name="connsiteX35" fmla="*/ 11733 w 162435"/>
                <a:gd name="connsiteY35" fmla="*/ 71639 h 77035"/>
                <a:gd name="connsiteX36" fmla="*/ 17749 w 162435"/>
                <a:gd name="connsiteY36" fmla="*/ 77105 h 77035"/>
                <a:gd name="connsiteX37" fmla="*/ 24650 w 162435"/>
                <a:gd name="connsiteY37" fmla="*/ 73348 h 77035"/>
                <a:gd name="connsiteX38" fmla="*/ 27835 w 162435"/>
                <a:gd name="connsiteY38" fmla="*/ 62757 h 77035"/>
                <a:gd name="connsiteX39" fmla="*/ 31727 w 162435"/>
                <a:gd name="connsiteY39" fmla="*/ 47384 h 77035"/>
                <a:gd name="connsiteX40" fmla="*/ 34735 w 162435"/>
                <a:gd name="connsiteY40" fmla="*/ 35940 h 77035"/>
                <a:gd name="connsiteX41" fmla="*/ 42167 w 162435"/>
                <a:gd name="connsiteY41" fmla="*/ 20567 h 77035"/>
                <a:gd name="connsiteX42" fmla="*/ 68709 w 162435"/>
                <a:gd name="connsiteY42" fmla="*/ 4853 h 77035"/>
                <a:gd name="connsiteX43" fmla="*/ 79149 w 162435"/>
                <a:gd name="connsiteY43" fmla="*/ 16810 h 77035"/>
                <a:gd name="connsiteX44" fmla="*/ 76141 w 162435"/>
                <a:gd name="connsiteY44" fmla="*/ 32866 h 77035"/>
                <a:gd name="connsiteX45" fmla="*/ 68709 w 162435"/>
                <a:gd name="connsiteY45" fmla="*/ 61562 h 7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2435" h="77035">
                  <a:moveTo>
                    <a:pt x="68709" y="61562"/>
                  </a:moveTo>
                  <a:cubicBezTo>
                    <a:pt x="67824" y="64978"/>
                    <a:pt x="66232" y="70785"/>
                    <a:pt x="66232" y="71639"/>
                  </a:cubicBezTo>
                  <a:cubicBezTo>
                    <a:pt x="66232" y="75397"/>
                    <a:pt x="69417" y="77105"/>
                    <a:pt x="72248" y="77105"/>
                  </a:cubicBezTo>
                  <a:cubicBezTo>
                    <a:pt x="75433" y="77105"/>
                    <a:pt x="78264" y="74885"/>
                    <a:pt x="79149" y="73348"/>
                  </a:cubicBezTo>
                  <a:cubicBezTo>
                    <a:pt x="80033" y="71810"/>
                    <a:pt x="81449" y="66344"/>
                    <a:pt x="82334" y="62757"/>
                  </a:cubicBezTo>
                  <a:cubicBezTo>
                    <a:pt x="83218" y="59512"/>
                    <a:pt x="85165" y="51655"/>
                    <a:pt x="86226" y="47384"/>
                  </a:cubicBezTo>
                  <a:cubicBezTo>
                    <a:pt x="87288" y="43627"/>
                    <a:pt x="88350" y="39869"/>
                    <a:pt x="89234" y="35940"/>
                  </a:cubicBezTo>
                  <a:cubicBezTo>
                    <a:pt x="91181" y="28595"/>
                    <a:pt x="91181" y="28254"/>
                    <a:pt x="94720" y="22959"/>
                  </a:cubicBezTo>
                  <a:cubicBezTo>
                    <a:pt x="100382" y="14589"/>
                    <a:pt x="109229" y="4853"/>
                    <a:pt x="123031" y="4853"/>
                  </a:cubicBezTo>
                  <a:cubicBezTo>
                    <a:pt x="132940" y="4853"/>
                    <a:pt x="133471" y="12710"/>
                    <a:pt x="133471" y="16810"/>
                  </a:cubicBezTo>
                  <a:cubicBezTo>
                    <a:pt x="133471" y="27058"/>
                    <a:pt x="125862" y="46018"/>
                    <a:pt x="123031" y="53192"/>
                  </a:cubicBezTo>
                  <a:cubicBezTo>
                    <a:pt x="121085" y="57975"/>
                    <a:pt x="120377" y="59512"/>
                    <a:pt x="120377" y="62416"/>
                  </a:cubicBezTo>
                  <a:cubicBezTo>
                    <a:pt x="120377" y="71469"/>
                    <a:pt x="128162" y="77105"/>
                    <a:pt x="137187" y="77105"/>
                  </a:cubicBezTo>
                  <a:cubicBezTo>
                    <a:pt x="154881" y="77105"/>
                    <a:pt x="162667" y="53534"/>
                    <a:pt x="162667" y="50971"/>
                  </a:cubicBezTo>
                  <a:cubicBezTo>
                    <a:pt x="162667" y="48751"/>
                    <a:pt x="160366" y="48751"/>
                    <a:pt x="159836" y="48751"/>
                  </a:cubicBezTo>
                  <a:cubicBezTo>
                    <a:pt x="157358" y="48751"/>
                    <a:pt x="157181" y="49776"/>
                    <a:pt x="156474" y="51655"/>
                  </a:cubicBezTo>
                  <a:cubicBezTo>
                    <a:pt x="152404" y="65319"/>
                    <a:pt x="144795" y="72323"/>
                    <a:pt x="137717" y="72323"/>
                  </a:cubicBezTo>
                  <a:cubicBezTo>
                    <a:pt x="134002" y="72323"/>
                    <a:pt x="133294" y="69931"/>
                    <a:pt x="133294" y="66344"/>
                  </a:cubicBezTo>
                  <a:cubicBezTo>
                    <a:pt x="133294" y="62416"/>
                    <a:pt x="134179" y="60195"/>
                    <a:pt x="137363" y="52509"/>
                  </a:cubicBezTo>
                  <a:cubicBezTo>
                    <a:pt x="139487" y="47214"/>
                    <a:pt x="146742" y="29108"/>
                    <a:pt x="146742" y="19543"/>
                  </a:cubicBezTo>
                  <a:cubicBezTo>
                    <a:pt x="146742" y="16810"/>
                    <a:pt x="146742" y="9636"/>
                    <a:pt x="140195" y="4682"/>
                  </a:cubicBezTo>
                  <a:cubicBezTo>
                    <a:pt x="137187" y="2462"/>
                    <a:pt x="132055" y="70"/>
                    <a:pt x="123739" y="70"/>
                  </a:cubicBezTo>
                  <a:cubicBezTo>
                    <a:pt x="107814" y="70"/>
                    <a:pt x="98082" y="10148"/>
                    <a:pt x="92420" y="17322"/>
                  </a:cubicBezTo>
                  <a:cubicBezTo>
                    <a:pt x="91004" y="2803"/>
                    <a:pt x="78441" y="70"/>
                    <a:pt x="69417" y="70"/>
                  </a:cubicBezTo>
                  <a:cubicBezTo>
                    <a:pt x="54730" y="70"/>
                    <a:pt x="44821" y="8782"/>
                    <a:pt x="39513" y="15614"/>
                  </a:cubicBezTo>
                  <a:cubicBezTo>
                    <a:pt x="38274" y="3828"/>
                    <a:pt x="27835" y="70"/>
                    <a:pt x="20580" y="70"/>
                  </a:cubicBezTo>
                  <a:cubicBezTo>
                    <a:pt x="12971" y="70"/>
                    <a:pt x="8902" y="5365"/>
                    <a:pt x="6601" y="9294"/>
                  </a:cubicBezTo>
                  <a:cubicBezTo>
                    <a:pt x="2708" y="15614"/>
                    <a:pt x="231" y="25350"/>
                    <a:pt x="231" y="26204"/>
                  </a:cubicBezTo>
                  <a:cubicBezTo>
                    <a:pt x="231" y="28425"/>
                    <a:pt x="2708" y="28425"/>
                    <a:pt x="3239" y="28425"/>
                  </a:cubicBezTo>
                  <a:cubicBezTo>
                    <a:pt x="5717" y="28425"/>
                    <a:pt x="5893" y="27912"/>
                    <a:pt x="7132" y="23300"/>
                  </a:cubicBezTo>
                  <a:cubicBezTo>
                    <a:pt x="9786" y="13223"/>
                    <a:pt x="13148" y="4853"/>
                    <a:pt x="20049" y="4853"/>
                  </a:cubicBezTo>
                  <a:cubicBezTo>
                    <a:pt x="24650" y="4853"/>
                    <a:pt x="25888" y="8611"/>
                    <a:pt x="25888" y="13223"/>
                  </a:cubicBezTo>
                  <a:cubicBezTo>
                    <a:pt x="25888" y="16468"/>
                    <a:pt x="24296" y="22788"/>
                    <a:pt x="23057" y="27400"/>
                  </a:cubicBezTo>
                  <a:cubicBezTo>
                    <a:pt x="21818" y="32012"/>
                    <a:pt x="20049" y="39015"/>
                    <a:pt x="19164" y="42773"/>
                  </a:cubicBezTo>
                  <a:lnTo>
                    <a:pt x="13502" y="64636"/>
                  </a:lnTo>
                  <a:cubicBezTo>
                    <a:pt x="12794" y="66857"/>
                    <a:pt x="11733" y="71127"/>
                    <a:pt x="11733" y="71639"/>
                  </a:cubicBezTo>
                  <a:cubicBezTo>
                    <a:pt x="11733" y="75397"/>
                    <a:pt x="14918" y="77105"/>
                    <a:pt x="17749" y="77105"/>
                  </a:cubicBezTo>
                  <a:cubicBezTo>
                    <a:pt x="20934" y="77105"/>
                    <a:pt x="23765" y="74885"/>
                    <a:pt x="24650" y="73348"/>
                  </a:cubicBezTo>
                  <a:cubicBezTo>
                    <a:pt x="25534" y="71810"/>
                    <a:pt x="26950" y="66344"/>
                    <a:pt x="27835" y="62757"/>
                  </a:cubicBezTo>
                  <a:cubicBezTo>
                    <a:pt x="28719" y="59512"/>
                    <a:pt x="30666" y="51655"/>
                    <a:pt x="31727" y="47384"/>
                  </a:cubicBezTo>
                  <a:cubicBezTo>
                    <a:pt x="32789" y="43627"/>
                    <a:pt x="33851" y="39869"/>
                    <a:pt x="34735" y="35940"/>
                  </a:cubicBezTo>
                  <a:cubicBezTo>
                    <a:pt x="36682" y="28937"/>
                    <a:pt x="37036" y="27571"/>
                    <a:pt x="42167" y="20567"/>
                  </a:cubicBezTo>
                  <a:cubicBezTo>
                    <a:pt x="47122" y="13735"/>
                    <a:pt x="55438" y="4853"/>
                    <a:pt x="68709" y="4853"/>
                  </a:cubicBezTo>
                  <a:cubicBezTo>
                    <a:pt x="78972" y="4853"/>
                    <a:pt x="79149" y="13564"/>
                    <a:pt x="79149" y="16810"/>
                  </a:cubicBezTo>
                  <a:cubicBezTo>
                    <a:pt x="79149" y="21080"/>
                    <a:pt x="78618" y="23300"/>
                    <a:pt x="76141" y="32866"/>
                  </a:cubicBezTo>
                  <a:lnTo>
                    <a:pt x="68709" y="61562"/>
                  </a:lnTo>
                  <a:close/>
                </a:path>
              </a:pathLst>
            </a:custGeom>
            <a:solidFill>
              <a:srgbClr val="000000"/>
            </a:solidFill>
            <a:ln w="25373" cap="flat">
              <a:noFill/>
              <a:prstDash val="solid"/>
              <a:miter/>
            </a:ln>
          </p:spPr>
          <p:txBody>
            <a:bodyPr rtlCol="0" anchor="ctr"/>
            <a:lstStyle/>
            <a:p>
              <a:endParaRPr lang="en-IN"/>
            </a:p>
          </p:txBody>
        </p:sp>
        <p:sp>
          <p:nvSpPr>
            <p:cNvPr id="215" name="Freeform: Shape 214">
              <a:extLst>
                <a:ext uri="{FF2B5EF4-FFF2-40B4-BE49-F238E27FC236}">
                  <a16:creationId xmlns:a16="http://schemas.microsoft.com/office/drawing/2014/main" id="{8A49EA6A-68BD-1B64-C34F-57E296F5DAE7}"/>
                </a:ext>
              </a:extLst>
            </p:cNvPr>
            <p:cNvSpPr/>
            <p:nvPr>
              <p:custDataLst>
                <p:tags r:id="rId37"/>
              </p:custDataLst>
            </p:nvPr>
          </p:nvSpPr>
          <p:spPr>
            <a:xfrm>
              <a:off x="8597763" y="4158274"/>
              <a:ext cx="88472" cy="55269"/>
            </a:xfrm>
            <a:custGeom>
              <a:avLst/>
              <a:gdLst>
                <a:gd name="connsiteX0" fmla="*/ 13383 w 88472"/>
                <a:gd name="connsiteY0" fmla="*/ 42039 h 55269"/>
                <a:gd name="connsiteX1" fmla="*/ 11234 w 88472"/>
                <a:gd name="connsiteY1" fmla="*/ 51067 h 55269"/>
                <a:gd name="connsiteX2" fmla="*/ 15911 w 88472"/>
                <a:gd name="connsiteY2" fmla="*/ 55337 h 55269"/>
                <a:gd name="connsiteX3" fmla="*/ 21977 w 88472"/>
                <a:gd name="connsiteY3" fmla="*/ 51311 h 55269"/>
                <a:gd name="connsiteX4" fmla="*/ 24379 w 88472"/>
                <a:gd name="connsiteY4" fmla="*/ 41795 h 55269"/>
                <a:gd name="connsiteX5" fmla="*/ 28929 w 88472"/>
                <a:gd name="connsiteY5" fmla="*/ 24592 h 55269"/>
                <a:gd name="connsiteX6" fmla="*/ 55091 w 88472"/>
                <a:gd name="connsiteY6" fmla="*/ 4216 h 55269"/>
                <a:gd name="connsiteX7" fmla="*/ 63938 w 88472"/>
                <a:gd name="connsiteY7" fmla="*/ 13001 h 55269"/>
                <a:gd name="connsiteX8" fmla="*/ 55723 w 88472"/>
                <a:gd name="connsiteY8" fmla="*/ 39476 h 55269"/>
                <a:gd name="connsiteX9" fmla="*/ 54459 w 88472"/>
                <a:gd name="connsiteY9" fmla="*/ 44601 h 55269"/>
                <a:gd name="connsiteX10" fmla="*/ 68236 w 88472"/>
                <a:gd name="connsiteY10" fmla="*/ 55337 h 55269"/>
                <a:gd name="connsiteX11" fmla="*/ 88711 w 88472"/>
                <a:gd name="connsiteY11" fmla="*/ 36426 h 55269"/>
                <a:gd name="connsiteX12" fmla="*/ 86057 w 88472"/>
                <a:gd name="connsiteY12" fmla="*/ 34718 h 55269"/>
                <a:gd name="connsiteX13" fmla="*/ 83023 w 88472"/>
                <a:gd name="connsiteY13" fmla="*/ 37524 h 55269"/>
                <a:gd name="connsiteX14" fmla="*/ 68741 w 88472"/>
                <a:gd name="connsiteY14" fmla="*/ 51189 h 55269"/>
                <a:gd name="connsiteX15" fmla="*/ 64950 w 88472"/>
                <a:gd name="connsiteY15" fmla="*/ 46553 h 55269"/>
                <a:gd name="connsiteX16" fmla="*/ 66593 w 88472"/>
                <a:gd name="connsiteY16" fmla="*/ 40086 h 55269"/>
                <a:gd name="connsiteX17" fmla="*/ 74555 w 88472"/>
                <a:gd name="connsiteY17" fmla="*/ 14587 h 55269"/>
                <a:gd name="connsiteX18" fmla="*/ 55850 w 88472"/>
                <a:gd name="connsiteY18" fmla="*/ 68 h 55269"/>
                <a:gd name="connsiteX19" fmla="*/ 31962 w 88472"/>
                <a:gd name="connsiteY19" fmla="*/ 12147 h 55269"/>
                <a:gd name="connsiteX20" fmla="*/ 16542 w 88472"/>
                <a:gd name="connsiteY20" fmla="*/ 68 h 55269"/>
                <a:gd name="connsiteX21" fmla="*/ 238 w 88472"/>
                <a:gd name="connsiteY21" fmla="*/ 18979 h 55269"/>
                <a:gd name="connsiteX22" fmla="*/ 2892 w 88472"/>
                <a:gd name="connsiteY22" fmla="*/ 20687 h 55269"/>
                <a:gd name="connsiteX23" fmla="*/ 5799 w 88472"/>
                <a:gd name="connsiteY23" fmla="*/ 18369 h 55269"/>
                <a:gd name="connsiteX24" fmla="*/ 15911 w 88472"/>
                <a:gd name="connsiteY24" fmla="*/ 4216 h 55269"/>
                <a:gd name="connsiteX25" fmla="*/ 21093 w 88472"/>
                <a:gd name="connsiteY25" fmla="*/ 10683 h 55269"/>
                <a:gd name="connsiteX26" fmla="*/ 19070 w 88472"/>
                <a:gd name="connsiteY26" fmla="*/ 20199 h 55269"/>
                <a:gd name="connsiteX27" fmla="*/ 16290 w 88472"/>
                <a:gd name="connsiteY27" fmla="*/ 31180 h 55269"/>
                <a:gd name="connsiteX28" fmla="*/ 13383 w 88472"/>
                <a:gd name="connsiteY28" fmla="*/ 42039 h 5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472" h="55269">
                  <a:moveTo>
                    <a:pt x="13383" y="42039"/>
                  </a:moveTo>
                  <a:cubicBezTo>
                    <a:pt x="12624" y="45089"/>
                    <a:pt x="11234" y="50457"/>
                    <a:pt x="11234" y="51067"/>
                  </a:cubicBezTo>
                  <a:cubicBezTo>
                    <a:pt x="11234" y="53751"/>
                    <a:pt x="13509" y="55337"/>
                    <a:pt x="15911" y="55337"/>
                  </a:cubicBezTo>
                  <a:cubicBezTo>
                    <a:pt x="17806" y="55337"/>
                    <a:pt x="20587" y="54361"/>
                    <a:pt x="21977" y="51311"/>
                  </a:cubicBezTo>
                  <a:cubicBezTo>
                    <a:pt x="22104" y="50701"/>
                    <a:pt x="23620" y="44967"/>
                    <a:pt x="24379" y="41795"/>
                  </a:cubicBezTo>
                  <a:cubicBezTo>
                    <a:pt x="28676" y="25324"/>
                    <a:pt x="28676" y="25080"/>
                    <a:pt x="28929" y="24592"/>
                  </a:cubicBezTo>
                  <a:cubicBezTo>
                    <a:pt x="30572" y="21297"/>
                    <a:pt x="39672" y="4216"/>
                    <a:pt x="55091" y="4216"/>
                  </a:cubicBezTo>
                  <a:cubicBezTo>
                    <a:pt x="61284" y="4216"/>
                    <a:pt x="63938" y="7511"/>
                    <a:pt x="63938" y="13001"/>
                  </a:cubicBezTo>
                  <a:cubicBezTo>
                    <a:pt x="63938" y="19955"/>
                    <a:pt x="58630" y="32522"/>
                    <a:pt x="55723" y="39476"/>
                  </a:cubicBezTo>
                  <a:cubicBezTo>
                    <a:pt x="55091" y="40941"/>
                    <a:pt x="54459" y="42527"/>
                    <a:pt x="54459" y="44601"/>
                  </a:cubicBezTo>
                  <a:cubicBezTo>
                    <a:pt x="54459" y="50945"/>
                    <a:pt x="60779" y="55337"/>
                    <a:pt x="68236" y="55337"/>
                  </a:cubicBezTo>
                  <a:cubicBezTo>
                    <a:pt x="81759" y="55337"/>
                    <a:pt x="88711" y="39476"/>
                    <a:pt x="88711" y="36426"/>
                  </a:cubicBezTo>
                  <a:cubicBezTo>
                    <a:pt x="88711" y="34718"/>
                    <a:pt x="86562" y="34718"/>
                    <a:pt x="86057" y="34718"/>
                  </a:cubicBezTo>
                  <a:cubicBezTo>
                    <a:pt x="83908" y="34718"/>
                    <a:pt x="83782" y="35206"/>
                    <a:pt x="83023" y="37524"/>
                  </a:cubicBezTo>
                  <a:cubicBezTo>
                    <a:pt x="80622" y="44845"/>
                    <a:pt x="74808" y="51189"/>
                    <a:pt x="68741" y="51189"/>
                  </a:cubicBezTo>
                  <a:cubicBezTo>
                    <a:pt x="65834" y="51189"/>
                    <a:pt x="64950" y="49237"/>
                    <a:pt x="64950" y="46553"/>
                  </a:cubicBezTo>
                  <a:cubicBezTo>
                    <a:pt x="64950" y="43991"/>
                    <a:pt x="65455" y="42771"/>
                    <a:pt x="66593" y="40086"/>
                  </a:cubicBezTo>
                  <a:cubicBezTo>
                    <a:pt x="68741" y="35206"/>
                    <a:pt x="74555" y="21297"/>
                    <a:pt x="74555" y="14587"/>
                  </a:cubicBezTo>
                  <a:cubicBezTo>
                    <a:pt x="74555" y="5559"/>
                    <a:pt x="67857" y="68"/>
                    <a:pt x="55850" y="68"/>
                  </a:cubicBezTo>
                  <a:cubicBezTo>
                    <a:pt x="44348" y="68"/>
                    <a:pt x="36386" y="6779"/>
                    <a:pt x="31962" y="12147"/>
                  </a:cubicBezTo>
                  <a:cubicBezTo>
                    <a:pt x="31330" y="2142"/>
                    <a:pt x="21219" y="68"/>
                    <a:pt x="16542" y="68"/>
                  </a:cubicBezTo>
                  <a:cubicBezTo>
                    <a:pt x="3904" y="68"/>
                    <a:pt x="238" y="18735"/>
                    <a:pt x="238" y="18979"/>
                  </a:cubicBezTo>
                  <a:cubicBezTo>
                    <a:pt x="238" y="20687"/>
                    <a:pt x="2261" y="20687"/>
                    <a:pt x="2892" y="20687"/>
                  </a:cubicBezTo>
                  <a:cubicBezTo>
                    <a:pt x="5041" y="20687"/>
                    <a:pt x="5294" y="19955"/>
                    <a:pt x="5799" y="18369"/>
                  </a:cubicBezTo>
                  <a:cubicBezTo>
                    <a:pt x="7695" y="11293"/>
                    <a:pt x="10602" y="4216"/>
                    <a:pt x="15911" y="4216"/>
                  </a:cubicBezTo>
                  <a:cubicBezTo>
                    <a:pt x="20208" y="4216"/>
                    <a:pt x="21093" y="8121"/>
                    <a:pt x="21093" y="10683"/>
                  </a:cubicBezTo>
                  <a:cubicBezTo>
                    <a:pt x="21093" y="12391"/>
                    <a:pt x="19829" y="17027"/>
                    <a:pt x="19070" y="20199"/>
                  </a:cubicBezTo>
                  <a:cubicBezTo>
                    <a:pt x="18186" y="23494"/>
                    <a:pt x="16922" y="28496"/>
                    <a:pt x="16290" y="31180"/>
                  </a:cubicBezTo>
                  <a:lnTo>
                    <a:pt x="13383" y="42039"/>
                  </a:lnTo>
                  <a:close/>
                </a:path>
              </a:pathLst>
            </a:custGeom>
            <a:solidFill>
              <a:srgbClr val="000000"/>
            </a:solidFill>
            <a:ln w="25373" cap="flat">
              <a:noFill/>
              <a:prstDash val="solid"/>
              <a:miter/>
            </a:ln>
          </p:spPr>
          <p:txBody>
            <a:bodyPr rtlCol="0" anchor="ctr"/>
            <a:lstStyle/>
            <a:p>
              <a:endParaRPr lang="en-IN"/>
            </a:p>
          </p:txBody>
        </p:sp>
        <p:sp>
          <p:nvSpPr>
            <p:cNvPr id="216" name="Freeform: Shape 215">
              <a:extLst>
                <a:ext uri="{FF2B5EF4-FFF2-40B4-BE49-F238E27FC236}">
                  <a16:creationId xmlns:a16="http://schemas.microsoft.com/office/drawing/2014/main" id="{2FD7422A-DE3D-311F-42C3-A99F0748A6A7}"/>
                </a:ext>
              </a:extLst>
            </p:cNvPr>
            <p:cNvSpPr/>
            <p:nvPr>
              <p:custDataLst>
                <p:tags r:id="rId38"/>
              </p:custDataLst>
            </p:nvPr>
          </p:nvSpPr>
          <p:spPr>
            <a:xfrm>
              <a:off x="8717808" y="4178283"/>
              <a:ext cx="96434" cy="6832"/>
            </a:xfrm>
            <a:custGeom>
              <a:avLst/>
              <a:gdLst>
                <a:gd name="connsiteX0" fmla="*/ 91243 w 96434"/>
                <a:gd name="connsiteY0" fmla="*/ 6901 h 6832"/>
                <a:gd name="connsiteX1" fmla="*/ 96678 w 96434"/>
                <a:gd name="connsiteY1" fmla="*/ 3484 h 6832"/>
                <a:gd name="connsiteX2" fmla="*/ 91243 w 96434"/>
                <a:gd name="connsiteY2" fmla="*/ 68 h 6832"/>
                <a:gd name="connsiteX3" fmla="*/ 5677 w 96434"/>
                <a:gd name="connsiteY3" fmla="*/ 68 h 6832"/>
                <a:gd name="connsiteX4" fmla="*/ 243 w 96434"/>
                <a:gd name="connsiteY4" fmla="*/ 3484 h 6832"/>
                <a:gd name="connsiteX5" fmla="*/ 5677 w 96434"/>
                <a:gd name="connsiteY5" fmla="*/ 6901 h 6832"/>
                <a:gd name="connsiteX6" fmla="*/ 91243 w 96434"/>
                <a:gd name="connsiteY6" fmla="*/ 6901 h 6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34" h="6832">
                  <a:moveTo>
                    <a:pt x="91243" y="6901"/>
                  </a:moveTo>
                  <a:cubicBezTo>
                    <a:pt x="93265" y="6901"/>
                    <a:pt x="96678" y="6901"/>
                    <a:pt x="96678" y="3484"/>
                  </a:cubicBezTo>
                  <a:cubicBezTo>
                    <a:pt x="96678" y="68"/>
                    <a:pt x="93265" y="68"/>
                    <a:pt x="91243" y="68"/>
                  </a:cubicBezTo>
                  <a:lnTo>
                    <a:pt x="5677" y="68"/>
                  </a:lnTo>
                  <a:cubicBezTo>
                    <a:pt x="3655" y="68"/>
                    <a:pt x="243" y="68"/>
                    <a:pt x="243" y="3484"/>
                  </a:cubicBezTo>
                  <a:cubicBezTo>
                    <a:pt x="243" y="6901"/>
                    <a:pt x="3655" y="6901"/>
                    <a:pt x="5677" y="6901"/>
                  </a:cubicBezTo>
                  <a:lnTo>
                    <a:pt x="91243" y="6901"/>
                  </a:lnTo>
                  <a:close/>
                </a:path>
              </a:pathLst>
            </a:custGeom>
            <a:solidFill>
              <a:srgbClr val="000000"/>
            </a:solidFill>
            <a:ln w="25373" cap="flat">
              <a:noFill/>
              <a:prstDash val="solid"/>
              <a:miter/>
            </a:ln>
          </p:spPr>
          <p:txBody>
            <a:bodyPr rtlCol="0" anchor="ctr"/>
            <a:lstStyle/>
            <a:p>
              <a:endParaRPr lang="en-IN"/>
            </a:p>
          </p:txBody>
        </p:sp>
        <p:sp>
          <p:nvSpPr>
            <p:cNvPr id="217" name="Freeform: Shape 216">
              <a:extLst>
                <a:ext uri="{FF2B5EF4-FFF2-40B4-BE49-F238E27FC236}">
                  <a16:creationId xmlns:a16="http://schemas.microsoft.com/office/drawing/2014/main" id="{C0BC29C2-EC68-DA7B-6714-F5812E9CB2C5}"/>
                </a:ext>
              </a:extLst>
            </p:cNvPr>
            <p:cNvSpPr/>
            <p:nvPr>
              <p:custDataLst>
                <p:tags r:id="rId39"/>
              </p:custDataLst>
            </p:nvPr>
          </p:nvSpPr>
          <p:spPr>
            <a:xfrm>
              <a:off x="8846010" y="4158274"/>
              <a:ext cx="132329" cy="55269"/>
            </a:xfrm>
            <a:custGeom>
              <a:avLst/>
              <a:gdLst>
                <a:gd name="connsiteX0" fmla="*/ 56870 w 132329"/>
                <a:gd name="connsiteY0" fmla="*/ 43381 h 55269"/>
                <a:gd name="connsiteX1" fmla="*/ 55101 w 132329"/>
                <a:gd name="connsiteY1" fmla="*/ 51067 h 55269"/>
                <a:gd name="connsiteX2" fmla="*/ 59777 w 132329"/>
                <a:gd name="connsiteY2" fmla="*/ 55337 h 55269"/>
                <a:gd name="connsiteX3" fmla="*/ 65844 w 132329"/>
                <a:gd name="connsiteY3" fmla="*/ 51311 h 55269"/>
                <a:gd name="connsiteX4" fmla="*/ 68245 w 132329"/>
                <a:gd name="connsiteY4" fmla="*/ 41795 h 55269"/>
                <a:gd name="connsiteX5" fmla="*/ 72795 w 132329"/>
                <a:gd name="connsiteY5" fmla="*/ 24592 h 55269"/>
                <a:gd name="connsiteX6" fmla="*/ 98958 w 132329"/>
                <a:gd name="connsiteY6" fmla="*/ 4216 h 55269"/>
                <a:gd name="connsiteX7" fmla="*/ 107805 w 132329"/>
                <a:gd name="connsiteY7" fmla="*/ 13001 h 55269"/>
                <a:gd name="connsiteX8" fmla="*/ 99590 w 132329"/>
                <a:gd name="connsiteY8" fmla="*/ 39476 h 55269"/>
                <a:gd name="connsiteX9" fmla="*/ 98326 w 132329"/>
                <a:gd name="connsiteY9" fmla="*/ 44601 h 55269"/>
                <a:gd name="connsiteX10" fmla="*/ 112103 w 132329"/>
                <a:gd name="connsiteY10" fmla="*/ 55337 h 55269"/>
                <a:gd name="connsiteX11" fmla="*/ 132578 w 132329"/>
                <a:gd name="connsiteY11" fmla="*/ 36426 h 55269"/>
                <a:gd name="connsiteX12" fmla="*/ 129923 w 132329"/>
                <a:gd name="connsiteY12" fmla="*/ 34718 h 55269"/>
                <a:gd name="connsiteX13" fmla="*/ 126890 w 132329"/>
                <a:gd name="connsiteY13" fmla="*/ 37524 h 55269"/>
                <a:gd name="connsiteX14" fmla="*/ 112608 w 132329"/>
                <a:gd name="connsiteY14" fmla="*/ 51189 h 55269"/>
                <a:gd name="connsiteX15" fmla="*/ 108816 w 132329"/>
                <a:gd name="connsiteY15" fmla="*/ 46553 h 55269"/>
                <a:gd name="connsiteX16" fmla="*/ 110459 w 132329"/>
                <a:gd name="connsiteY16" fmla="*/ 40086 h 55269"/>
                <a:gd name="connsiteX17" fmla="*/ 118422 w 132329"/>
                <a:gd name="connsiteY17" fmla="*/ 14587 h 55269"/>
                <a:gd name="connsiteX18" fmla="*/ 99716 w 132329"/>
                <a:gd name="connsiteY18" fmla="*/ 68 h 55269"/>
                <a:gd name="connsiteX19" fmla="*/ 74691 w 132329"/>
                <a:gd name="connsiteY19" fmla="*/ 13489 h 55269"/>
                <a:gd name="connsiteX20" fmla="*/ 55859 w 132329"/>
                <a:gd name="connsiteY20" fmla="*/ 68 h 55269"/>
                <a:gd name="connsiteX21" fmla="*/ 31845 w 132329"/>
                <a:gd name="connsiteY21" fmla="*/ 12147 h 55269"/>
                <a:gd name="connsiteX22" fmla="*/ 16552 w 132329"/>
                <a:gd name="connsiteY22" fmla="*/ 68 h 55269"/>
                <a:gd name="connsiteX23" fmla="*/ 248 w 132329"/>
                <a:gd name="connsiteY23" fmla="*/ 18979 h 55269"/>
                <a:gd name="connsiteX24" fmla="*/ 2902 w 132329"/>
                <a:gd name="connsiteY24" fmla="*/ 20687 h 55269"/>
                <a:gd name="connsiteX25" fmla="*/ 5809 w 132329"/>
                <a:gd name="connsiteY25" fmla="*/ 18369 h 55269"/>
                <a:gd name="connsiteX26" fmla="*/ 15920 w 132329"/>
                <a:gd name="connsiteY26" fmla="*/ 4216 h 55269"/>
                <a:gd name="connsiteX27" fmla="*/ 21102 w 132329"/>
                <a:gd name="connsiteY27" fmla="*/ 10683 h 55269"/>
                <a:gd name="connsiteX28" fmla="*/ 19080 w 132329"/>
                <a:gd name="connsiteY28" fmla="*/ 20199 h 55269"/>
                <a:gd name="connsiteX29" fmla="*/ 16300 w 132329"/>
                <a:gd name="connsiteY29" fmla="*/ 31180 h 55269"/>
                <a:gd name="connsiteX30" fmla="*/ 13393 w 132329"/>
                <a:gd name="connsiteY30" fmla="*/ 42039 h 55269"/>
                <a:gd name="connsiteX31" fmla="*/ 11244 w 132329"/>
                <a:gd name="connsiteY31" fmla="*/ 51067 h 55269"/>
                <a:gd name="connsiteX32" fmla="*/ 15920 w 132329"/>
                <a:gd name="connsiteY32" fmla="*/ 55337 h 55269"/>
                <a:gd name="connsiteX33" fmla="*/ 21987 w 132329"/>
                <a:gd name="connsiteY33" fmla="*/ 51311 h 55269"/>
                <a:gd name="connsiteX34" fmla="*/ 24388 w 132329"/>
                <a:gd name="connsiteY34" fmla="*/ 41795 h 55269"/>
                <a:gd name="connsiteX35" fmla="*/ 26663 w 132329"/>
                <a:gd name="connsiteY35" fmla="*/ 33376 h 55269"/>
                <a:gd name="connsiteX36" fmla="*/ 28686 w 132329"/>
                <a:gd name="connsiteY36" fmla="*/ 25202 h 55269"/>
                <a:gd name="connsiteX37" fmla="*/ 39682 w 132329"/>
                <a:gd name="connsiteY37" fmla="*/ 10561 h 55269"/>
                <a:gd name="connsiteX38" fmla="*/ 55227 w 132329"/>
                <a:gd name="connsiteY38" fmla="*/ 4216 h 55269"/>
                <a:gd name="connsiteX39" fmla="*/ 64075 w 132329"/>
                <a:gd name="connsiteY39" fmla="*/ 13001 h 55269"/>
                <a:gd name="connsiteX40" fmla="*/ 61800 w 132329"/>
                <a:gd name="connsiteY40" fmla="*/ 24348 h 55269"/>
                <a:gd name="connsiteX41" fmla="*/ 56870 w 132329"/>
                <a:gd name="connsiteY41" fmla="*/ 43381 h 5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32329" h="55269">
                  <a:moveTo>
                    <a:pt x="56870" y="43381"/>
                  </a:moveTo>
                  <a:cubicBezTo>
                    <a:pt x="56238" y="45943"/>
                    <a:pt x="55101" y="50213"/>
                    <a:pt x="55101" y="51067"/>
                  </a:cubicBezTo>
                  <a:cubicBezTo>
                    <a:pt x="55101" y="53751"/>
                    <a:pt x="57376" y="55337"/>
                    <a:pt x="59777" y="55337"/>
                  </a:cubicBezTo>
                  <a:cubicBezTo>
                    <a:pt x="61673" y="55337"/>
                    <a:pt x="64454" y="54361"/>
                    <a:pt x="65844" y="51311"/>
                  </a:cubicBezTo>
                  <a:cubicBezTo>
                    <a:pt x="65970" y="50701"/>
                    <a:pt x="67487" y="44967"/>
                    <a:pt x="68245" y="41795"/>
                  </a:cubicBezTo>
                  <a:cubicBezTo>
                    <a:pt x="72543" y="25324"/>
                    <a:pt x="72543" y="25080"/>
                    <a:pt x="72795" y="24592"/>
                  </a:cubicBezTo>
                  <a:cubicBezTo>
                    <a:pt x="74439" y="21297"/>
                    <a:pt x="83539" y="4216"/>
                    <a:pt x="98958" y="4216"/>
                  </a:cubicBezTo>
                  <a:cubicBezTo>
                    <a:pt x="105151" y="4216"/>
                    <a:pt x="107805" y="7511"/>
                    <a:pt x="107805" y="13001"/>
                  </a:cubicBezTo>
                  <a:cubicBezTo>
                    <a:pt x="107805" y="19955"/>
                    <a:pt x="102497" y="32522"/>
                    <a:pt x="99590" y="39476"/>
                  </a:cubicBezTo>
                  <a:cubicBezTo>
                    <a:pt x="98958" y="40941"/>
                    <a:pt x="98326" y="42527"/>
                    <a:pt x="98326" y="44601"/>
                  </a:cubicBezTo>
                  <a:cubicBezTo>
                    <a:pt x="98326" y="50945"/>
                    <a:pt x="104646" y="55337"/>
                    <a:pt x="112103" y="55337"/>
                  </a:cubicBezTo>
                  <a:cubicBezTo>
                    <a:pt x="125626" y="55337"/>
                    <a:pt x="132578" y="39476"/>
                    <a:pt x="132578" y="36426"/>
                  </a:cubicBezTo>
                  <a:cubicBezTo>
                    <a:pt x="132578" y="34718"/>
                    <a:pt x="130429" y="34718"/>
                    <a:pt x="129923" y="34718"/>
                  </a:cubicBezTo>
                  <a:cubicBezTo>
                    <a:pt x="127775" y="34718"/>
                    <a:pt x="127648" y="35206"/>
                    <a:pt x="126890" y="37524"/>
                  </a:cubicBezTo>
                  <a:cubicBezTo>
                    <a:pt x="124489" y="44845"/>
                    <a:pt x="118675" y="51189"/>
                    <a:pt x="112608" y="51189"/>
                  </a:cubicBezTo>
                  <a:cubicBezTo>
                    <a:pt x="109701" y="51189"/>
                    <a:pt x="108816" y="49237"/>
                    <a:pt x="108816" y="46553"/>
                  </a:cubicBezTo>
                  <a:cubicBezTo>
                    <a:pt x="108816" y="43991"/>
                    <a:pt x="109322" y="42771"/>
                    <a:pt x="110459" y="40086"/>
                  </a:cubicBezTo>
                  <a:cubicBezTo>
                    <a:pt x="112608" y="35206"/>
                    <a:pt x="118422" y="21297"/>
                    <a:pt x="118422" y="14587"/>
                  </a:cubicBezTo>
                  <a:cubicBezTo>
                    <a:pt x="118422" y="5559"/>
                    <a:pt x="111723" y="68"/>
                    <a:pt x="99716" y="68"/>
                  </a:cubicBezTo>
                  <a:cubicBezTo>
                    <a:pt x="87962" y="68"/>
                    <a:pt x="79747" y="7023"/>
                    <a:pt x="74691" y="13489"/>
                  </a:cubicBezTo>
                  <a:cubicBezTo>
                    <a:pt x="73554" y="1044"/>
                    <a:pt x="61041" y="68"/>
                    <a:pt x="55859" y="68"/>
                  </a:cubicBezTo>
                  <a:cubicBezTo>
                    <a:pt x="43473" y="68"/>
                    <a:pt x="36395" y="7511"/>
                    <a:pt x="31845" y="12147"/>
                  </a:cubicBezTo>
                  <a:cubicBezTo>
                    <a:pt x="31340" y="1410"/>
                    <a:pt x="19712" y="68"/>
                    <a:pt x="16552" y="68"/>
                  </a:cubicBezTo>
                  <a:cubicBezTo>
                    <a:pt x="3913" y="68"/>
                    <a:pt x="248" y="18735"/>
                    <a:pt x="248" y="18979"/>
                  </a:cubicBezTo>
                  <a:cubicBezTo>
                    <a:pt x="248" y="20687"/>
                    <a:pt x="2270" y="20687"/>
                    <a:pt x="2902" y="20687"/>
                  </a:cubicBezTo>
                  <a:cubicBezTo>
                    <a:pt x="5051" y="20687"/>
                    <a:pt x="5304" y="19955"/>
                    <a:pt x="5809" y="18369"/>
                  </a:cubicBezTo>
                  <a:cubicBezTo>
                    <a:pt x="7705" y="11293"/>
                    <a:pt x="10612" y="4216"/>
                    <a:pt x="15920" y="4216"/>
                  </a:cubicBezTo>
                  <a:cubicBezTo>
                    <a:pt x="20218" y="4216"/>
                    <a:pt x="21102" y="8121"/>
                    <a:pt x="21102" y="10683"/>
                  </a:cubicBezTo>
                  <a:cubicBezTo>
                    <a:pt x="21102" y="12391"/>
                    <a:pt x="19838" y="17027"/>
                    <a:pt x="19080" y="20199"/>
                  </a:cubicBezTo>
                  <a:cubicBezTo>
                    <a:pt x="18195" y="23494"/>
                    <a:pt x="16931" y="28496"/>
                    <a:pt x="16300" y="31180"/>
                  </a:cubicBezTo>
                  <a:lnTo>
                    <a:pt x="13393" y="42039"/>
                  </a:lnTo>
                  <a:cubicBezTo>
                    <a:pt x="12634" y="45089"/>
                    <a:pt x="11244" y="50457"/>
                    <a:pt x="11244" y="51067"/>
                  </a:cubicBezTo>
                  <a:cubicBezTo>
                    <a:pt x="11244" y="53751"/>
                    <a:pt x="13519" y="55337"/>
                    <a:pt x="15920" y="55337"/>
                  </a:cubicBezTo>
                  <a:cubicBezTo>
                    <a:pt x="17816" y="55337"/>
                    <a:pt x="20597" y="54361"/>
                    <a:pt x="21987" y="51311"/>
                  </a:cubicBezTo>
                  <a:cubicBezTo>
                    <a:pt x="22113" y="50701"/>
                    <a:pt x="23630" y="44967"/>
                    <a:pt x="24388" y="41795"/>
                  </a:cubicBezTo>
                  <a:cubicBezTo>
                    <a:pt x="24894" y="39842"/>
                    <a:pt x="26284" y="34596"/>
                    <a:pt x="26663" y="33376"/>
                  </a:cubicBezTo>
                  <a:cubicBezTo>
                    <a:pt x="27295" y="30692"/>
                    <a:pt x="28054" y="28008"/>
                    <a:pt x="28686" y="25202"/>
                  </a:cubicBezTo>
                  <a:cubicBezTo>
                    <a:pt x="28938" y="24714"/>
                    <a:pt x="33488" y="15807"/>
                    <a:pt x="39682" y="10561"/>
                  </a:cubicBezTo>
                  <a:cubicBezTo>
                    <a:pt x="41704" y="8853"/>
                    <a:pt x="47012" y="4216"/>
                    <a:pt x="55227" y="4216"/>
                  </a:cubicBezTo>
                  <a:cubicBezTo>
                    <a:pt x="61673" y="4216"/>
                    <a:pt x="64075" y="7755"/>
                    <a:pt x="64075" y="13001"/>
                  </a:cubicBezTo>
                  <a:cubicBezTo>
                    <a:pt x="64075" y="15685"/>
                    <a:pt x="62811" y="20565"/>
                    <a:pt x="61800" y="24348"/>
                  </a:cubicBezTo>
                  <a:lnTo>
                    <a:pt x="56870" y="43381"/>
                  </a:lnTo>
                  <a:close/>
                </a:path>
              </a:pathLst>
            </a:custGeom>
            <a:solidFill>
              <a:srgbClr val="000000"/>
            </a:solidFill>
            <a:ln w="25373" cap="flat">
              <a:noFill/>
              <a:prstDash val="solid"/>
              <a:miter/>
            </a:ln>
          </p:spPr>
          <p:txBody>
            <a:bodyPr rtlCol="0" anchor="ctr"/>
            <a:lstStyle/>
            <a:p>
              <a:endParaRPr lang="en-IN"/>
            </a:p>
          </p:txBody>
        </p:sp>
        <p:sp>
          <p:nvSpPr>
            <p:cNvPr id="218" name="Freeform: Shape 217">
              <a:extLst>
                <a:ext uri="{FF2B5EF4-FFF2-40B4-BE49-F238E27FC236}">
                  <a16:creationId xmlns:a16="http://schemas.microsoft.com/office/drawing/2014/main" id="{CFB2E016-4FDA-0247-4E5D-144E52181D4A}"/>
                </a:ext>
              </a:extLst>
            </p:cNvPr>
            <p:cNvSpPr/>
            <p:nvPr>
              <p:custDataLst>
                <p:tags r:id="rId40"/>
              </p:custDataLst>
            </p:nvPr>
          </p:nvSpPr>
          <p:spPr>
            <a:xfrm>
              <a:off x="9150230" y="3967364"/>
              <a:ext cx="64407" cy="113417"/>
            </a:xfrm>
            <a:custGeom>
              <a:avLst/>
              <a:gdLst>
                <a:gd name="connsiteX0" fmla="*/ 40249 w 64407"/>
                <a:gd name="connsiteY0" fmla="*/ 4846 h 113417"/>
                <a:gd name="connsiteX1" fmla="*/ 34941 w 64407"/>
                <a:gd name="connsiteY1" fmla="*/ 63 h 113417"/>
                <a:gd name="connsiteX2" fmla="*/ 260 w 64407"/>
                <a:gd name="connsiteY2" fmla="*/ 10995 h 113417"/>
                <a:gd name="connsiteX3" fmla="*/ 260 w 64407"/>
                <a:gd name="connsiteY3" fmla="*/ 17144 h 113417"/>
                <a:gd name="connsiteX4" fmla="*/ 25917 w 64407"/>
                <a:gd name="connsiteY4" fmla="*/ 12361 h 113417"/>
                <a:gd name="connsiteX5" fmla="*/ 25917 w 64407"/>
                <a:gd name="connsiteY5" fmla="*/ 99474 h 113417"/>
                <a:gd name="connsiteX6" fmla="*/ 8222 w 64407"/>
                <a:gd name="connsiteY6" fmla="*/ 107331 h 113417"/>
                <a:gd name="connsiteX7" fmla="*/ 1498 w 64407"/>
                <a:gd name="connsiteY7" fmla="*/ 107331 h 113417"/>
                <a:gd name="connsiteX8" fmla="*/ 1498 w 64407"/>
                <a:gd name="connsiteY8" fmla="*/ 113480 h 113417"/>
                <a:gd name="connsiteX9" fmla="*/ 32995 w 64407"/>
                <a:gd name="connsiteY9" fmla="*/ 112797 h 113417"/>
                <a:gd name="connsiteX10" fmla="*/ 64668 w 64407"/>
                <a:gd name="connsiteY10" fmla="*/ 113480 h 113417"/>
                <a:gd name="connsiteX11" fmla="*/ 64668 w 64407"/>
                <a:gd name="connsiteY11" fmla="*/ 107331 h 113417"/>
                <a:gd name="connsiteX12" fmla="*/ 57944 w 64407"/>
                <a:gd name="connsiteY12" fmla="*/ 107331 h 113417"/>
                <a:gd name="connsiteX13" fmla="*/ 40249 w 64407"/>
                <a:gd name="connsiteY13" fmla="*/ 99474 h 113417"/>
                <a:gd name="connsiteX14" fmla="*/ 40249 w 64407"/>
                <a:gd name="connsiteY14" fmla="*/ 4846 h 11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07" h="113417">
                  <a:moveTo>
                    <a:pt x="40249" y="4846"/>
                  </a:moveTo>
                  <a:cubicBezTo>
                    <a:pt x="40249" y="234"/>
                    <a:pt x="39895" y="63"/>
                    <a:pt x="34941" y="63"/>
                  </a:cubicBezTo>
                  <a:cubicBezTo>
                    <a:pt x="23616" y="10824"/>
                    <a:pt x="7515" y="10995"/>
                    <a:pt x="260" y="10995"/>
                  </a:cubicBezTo>
                  <a:lnTo>
                    <a:pt x="260" y="17144"/>
                  </a:lnTo>
                  <a:cubicBezTo>
                    <a:pt x="4506" y="17144"/>
                    <a:pt x="16185" y="17144"/>
                    <a:pt x="25917" y="12361"/>
                  </a:cubicBezTo>
                  <a:lnTo>
                    <a:pt x="25917" y="99474"/>
                  </a:lnTo>
                  <a:cubicBezTo>
                    <a:pt x="25917" y="105111"/>
                    <a:pt x="25917" y="107331"/>
                    <a:pt x="8222" y="107331"/>
                  </a:cubicBezTo>
                  <a:lnTo>
                    <a:pt x="1498" y="107331"/>
                  </a:lnTo>
                  <a:lnTo>
                    <a:pt x="1498" y="113480"/>
                  </a:lnTo>
                  <a:cubicBezTo>
                    <a:pt x="4683" y="113310"/>
                    <a:pt x="26448" y="112797"/>
                    <a:pt x="32995" y="112797"/>
                  </a:cubicBezTo>
                  <a:cubicBezTo>
                    <a:pt x="38480" y="112797"/>
                    <a:pt x="60775" y="113310"/>
                    <a:pt x="64668" y="113480"/>
                  </a:cubicBezTo>
                  <a:lnTo>
                    <a:pt x="64668" y="107331"/>
                  </a:lnTo>
                  <a:lnTo>
                    <a:pt x="57944" y="107331"/>
                  </a:lnTo>
                  <a:cubicBezTo>
                    <a:pt x="40249" y="107331"/>
                    <a:pt x="40249" y="105111"/>
                    <a:pt x="40249" y="99474"/>
                  </a:cubicBezTo>
                  <a:lnTo>
                    <a:pt x="40249" y="4846"/>
                  </a:lnTo>
                  <a:close/>
                </a:path>
              </a:pathLst>
            </a:custGeom>
            <a:solidFill>
              <a:srgbClr val="000000"/>
            </a:solidFill>
            <a:ln w="25373" cap="flat">
              <a:noFill/>
              <a:prstDash val="solid"/>
              <a:miter/>
            </a:ln>
          </p:spPr>
          <p:txBody>
            <a:bodyPr rtlCol="0" anchor="ctr"/>
            <a:lstStyle/>
            <a:p>
              <a:endParaRPr lang="en-IN"/>
            </a:p>
          </p:txBody>
        </p:sp>
        <p:sp>
          <p:nvSpPr>
            <p:cNvPr id="219" name="Freeform: Shape 218">
              <a:extLst>
                <a:ext uri="{FF2B5EF4-FFF2-40B4-BE49-F238E27FC236}">
                  <a16:creationId xmlns:a16="http://schemas.microsoft.com/office/drawing/2014/main" id="{F2326FB9-D4A5-77D6-C2E1-FC09522A9B09}"/>
                </a:ext>
              </a:extLst>
            </p:cNvPr>
            <p:cNvSpPr/>
            <p:nvPr>
              <p:custDataLst>
                <p:tags r:id="rId41"/>
              </p:custDataLst>
            </p:nvPr>
          </p:nvSpPr>
          <p:spPr>
            <a:xfrm>
              <a:off x="9063023" y="4110974"/>
              <a:ext cx="236600" cy="9760"/>
            </a:xfrm>
            <a:custGeom>
              <a:avLst/>
              <a:gdLst>
                <a:gd name="connsiteX0" fmla="*/ 0 w 236600"/>
                <a:gd name="connsiteY0" fmla="*/ 0 h 9760"/>
                <a:gd name="connsiteX1" fmla="*/ 236601 w 236600"/>
                <a:gd name="connsiteY1" fmla="*/ 0 h 9760"/>
                <a:gd name="connsiteX2" fmla="*/ 236601 w 236600"/>
                <a:gd name="connsiteY2" fmla="*/ 9760 h 9760"/>
                <a:gd name="connsiteX3" fmla="*/ 0 w 236600"/>
                <a:gd name="connsiteY3" fmla="*/ 9760 h 9760"/>
              </a:gdLst>
              <a:ahLst/>
              <a:cxnLst>
                <a:cxn ang="0">
                  <a:pos x="connsiteX0" y="connsiteY0"/>
                </a:cxn>
                <a:cxn ang="0">
                  <a:pos x="connsiteX1" y="connsiteY1"/>
                </a:cxn>
                <a:cxn ang="0">
                  <a:pos x="connsiteX2" y="connsiteY2"/>
                </a:cxn>
                <a:cxn ang="0">
                  <a:pos x="connsiteX3" y="connsiteY3"/>
                </a:cxn>
              </a:cxnLst>
              <a:rect l="l" t="t" r="r" b="b"/>
              <a:pathLst>
                <a:path w="236600" h="9760">
                  <a:moveTo>
                    <a:pt x="0" y="0"/>
                  </a:moveTo>
                  <a:lnTo>
                    <a:pt x="236601" y="0"/>
                  </a:lnTo>
                  <a:lnTo>
                    <a:pt x="236601" y="9760"/>
                  </a:lnTo>
                  <a:lnTo>
                    <a:pt x="0" y="9760"/>
                  </a:lnTo>
                  <a:close/>
                </a:path>
              </a:pathLst>
            </a:custGeom>
            <a:solidFill>
              <a:srgbClr val="000000"/>
            </a:solidFill>
            <a:ln w="25373" cap="flat">
              <a:noFill/>
              <a:prstDash val="solid"/>
              <a:miter/>
            </a:ln>
          </p:spPr>
          <p:txBody>
            <a:bodyPr rtlCol="0" anchor="ctr"/>
            <a:lstStyle/>
            <a:p>
              <a:endParaRPr lang="en-IN"/>
            </a:p>
          </p:txBody>
        </p:sp>
        <p:sp>
          <p:nvSpPr>
            <p:cNvPr id="220" name="Freeform: Shape 219">
              <a:extLst>
                <a:ext uri="{FF2B5EF4-FFF2-40B4-BE49-F238E27FC236}">
                  <a16:creationId xmlns:a16="http://schemas.microsoft.com/office/drawing/2014/main" id="{432D53DD-80DE-FD95-3A3C-39D0D410966D}"/>
                </a:ext>
              </a:extLst>
            </p:cNvPr>
            <p:cNvSpPr/>
            <p:nvPr>
              <p:custDataLst>
                <p:tags r:id="rId42"/>
              </p:custDataLst>
            </p:nvPr>
          </p:nvSpPr>
          <p:spPr>
            <a:xfrm>
              <a:off x="9071340" y="4185676"/>
              <a:ext cx="162435" cy="77035"/>
            </a:xfrm>
            <a:custGeom>
              <a:avLst/>
              <a:gdLst>
                <a:gd name="connsiteX0" fmla="*/ 68735 w 162435"/>
                <a:gd name="connsiteY0" fmla="*/ 61562 h 77035"/>
                <a:gd name="connsiteX1" fmla="*/ 66258 w 162435"/>
                <a:gd name="connsiteY1" fmla="*/ 71639 h 77035"/>
                <a:gd name="connsiteX2" fmla="*/ 72274 w 162435"/>
                <a:gd name="connsiteY2" fmla="*/ 77105 h 77035"/>
                <a:gd name="connsiteX3" fmla="*/ 79174 w 162435"/>
                <a:gd name="connsiteY3" fmla="*/ 73348 h 77035"/>
                <a:gd name="connsiteX4" fmla="*/ 82359 w 162435"/>
                <a:gd name="connsiteY4" fmla="*/ 62757 h 77035"/>
                <a:gd name="connsiteX5" fmla="*/ 86252 w 162435"/>
                <a:gd name="connsiteY5" fmla="*/ 47384 h 77035"/>
                <a:gd name="connsiteX6" fmla="*/ 89260 w 162435"/>
                <a:gd name="connsiteY6" fmla="*/ 35940 h 77035"/>
                <a:gd name="connsiteX7" fmla="*/ 94746 w 162435"/>
                <a:gd name="connsiteY7" fmla="*/ 22959 h 77035"/>
                <a:gd name="connsiteX8" fmla="*/ 123057 w 162435"/>
                <a:gd name="connsiteY8" fmla="*/ 4853 h 77035"/>
                <a:gd name="connsiteX9" fmla="*/ 133497 w 162435"/>
                <a:gd name="connsiteY9" fmla="*/ 16810 h 77035"/>
                <a:gd name="connsiteX10" fmla="*/ 123057 w 162435"/>
                <a:gd name="connsiteY10" fmla="*/ 53192 h 77035"/>
                <a:gd name="connsiteX11" fmla="*/ 120403 w 162435"/>
                <a:gd name="connsiteY11" fmla="*/ 62416 h 77035"/>
                <a:gd name="connsiteX12" fmla="*/ 137212 w 162435"/>
                <a:gd name="connsiteY12" fmla="*/ 77105 h 77035"/>
                <a:gd name="connsiteX13" fmla="*/ 162692 w 162435"/>
                <a:gd name="connsiteY13" fmla="*/ 50971 h 77035"/>
                <a:gd name="connsiteX14" fmla="*/ 159861 w 162435"/>
                <a:gd name="connsiteY14" fmla="*/ 48751 h 77035"/>
                <a:gd name="connsiteX15" fmla="*/ 156499 w 162435"/>
                <a:gd name="connsiteY15" fmla="*/ 51655 h 77035"/>
                <a:gd name="connsiteX16" fmla="*/ 137743 w 162435"/>
                <a:gd name="connsiteY16" fmla="*/ 72323 h 77035"/>
                <a:gd name="connsiteX17" fmla="*/ 133320 w 162435"/>
                <a:gd name="connsiteY17" fmla="*/ 66344 h 77035"/>
                <a:gd name="connsiteX18" fmla="*/ 137389 w 162435"/>
                <a:gd name="connsiteY18" fmla="*/ 52509 h 77035"/>
                <a:gd name="connsiteX19" fmla="*/ 146767 w 162435"/>
                <a:gd name="connsiteY19" fmla="*/ 19543 h 77035"/>
                <a:gd name="connsiteX20" fmla="*/ 140220 w 162435"/>
                <a:gd name="connsiteY20" fmla="*/ 4682 h 77035"/>
                <a:gd name="connsiteX21" fmla="*/ 123765 w 162435"/>
                <a:gd name="connsiteY21" fmla="*/ 70 h 77035"/>
                <a:gd name="connsiteX22" fmla="*/ 92445 w 162435"/>
                <a:gd name="connsiteY22" fmla="*/ 17322 h 77035"/>
                <a:gd name="connsiteX23" fmla="*/ 69443 w 162435"/>
                <a:gd name="connsiteY23" fmla="*/ 70 h 77035"/>
                <a:gd name="connsiteX24" fmla="*/ 39539 w 162435"/>
                <a:gd name="connsiteY24" fmla="*/ 15614 h 77035"/>
                <a:gd name="connsiteX25" fmla="*/ 20606 w 162435"/>
                <a:gd name="connsiteY25" fmla="*/ 70 h 77035"/>
                <a:gd name="connsiteX26" fmla="*/ 6627 w 162435"/>
                <a:gd name="connsiteY26" fmla="*/ 9294 h 77035"/>
                <a:gd name="connsiteX27" fmla="*/ 257 w 162435"/>
                <a:gd name="connsiteY27" fmla="*/ 26204 h 77035"/>
                <a:gd name="connsiteX28" fmla="*/ 3265 w 162435"/>
                <a:gd name="connsiteY28" fmla="*/ 28425 h 77035"/>
                <a:gd name="connsiteX29" fmla="*/ 7158 w 162435"/>
                <a:gd name="connsiteY29" fmla="*/ 23300 h 77035"/>
                <a:gd name="connsiteX30" fmla="*/ 20075 w 162435"/>
                <a:gd name="connsiteY30" fmla="*/ 4853 h 77035"/>
                <a:gd name="connsiteX31" fmla="*/ 25914 w 162435"/>
                <a:gd name="connsiteY31" fmla="*/ 13223 h 77035"/>
                <a:gd name="connsiteX32" fmla="*/ 23083 w 162435"/>
                <a:gd name="connsiteY32" fmla="*/ 27400 h 77035"/>
                <a:gd name="connsiteX33" fmla="*/ 19190 w 162435"/>
                <a:gd name="connsiteY33" fmla="*/ 42773 h 77035"/>
                <a:gd name="connsiteX34" fmla="*/ 13528 w 162435"/>
                <a:gd name="connsiteY34" fmla="*/ 64636 h 77035"/>
                <a:gd name="connsiteX35" fmla="*/ 11759 w 162435"/>
                <a:gd name="connsiteY35" fmla="*/ 71639 h 77035"/>
                <a:gd name="connsiteX36" fmla="*/ 17775 w 162435"/>
                <a:gd name="connsiteY36" fmla="*/ 77105 h 77035"/>
                <a:gd name="connsiteX37" fmla="*/ 24675 w 162435"/>
                <a:gd name="connsiteY37" fmla="*/ 73348 h 77035"/>
                <a:gd name="connsiteX38" fmla="*/ 27860 w 162435"/>
                <a:gd name="connsiteY38" fmla="*/ 62757 h 77035"/>
                <a:gd name="connsiteX39" fmla="*/ 31753 w 162435"/>
                <a:gd name="connsiteY39" fmla="*/ 47384 h 77035"/>
                <a:gd name="connsiteX40" fmla="*/ 34761 w 162435"/>
                <a:gd name="connsiteY40" fmla="*/ 35940 h 77035"/>
                <a:gd name="connsiteX41" fmla="*/ 42193 w 162435"/>
                <a:gd name="connsiteY41" fmla="*/ 20567 h 77035"/>
                <a:gd name="connsiteX42" fmla="*/ 68735 w 162435"/>
                <a:gd name="connsiteY42" fmla="*/ 4853 h 77035"/>
                <a:gd name="connsiteX43" fmla="*/ 79174 w 162435"/>
                <a:gd name="connsiteY43" fmla="*/ 16810 h 77035"/>
                <a:gd name="connsiteX44" fmla="*/ 76166 w 162435"/>
                <a:gd name="connsiteY44" fmla="*/ 32866 h 77035"/>
                <a:gd name="connsiteX45" fmla="*/ 68735 w 162435"/>
                <a:gd name="connsiteY45" fmla="*/ 61562 h 7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2435" h="77035">
                  <a:moveTo>
                    <a:pt x="68735" y="61562"/>
                  </a:moveTo>
                  <a:cubicBezTo>
                    <a:pt x="67850" y="64978"/>
                    <a:pt x="66258" y="70785"/>
                    <a:pt x="66258" y="71639"/>
                  </a:cubicBezTo>
                  <a:cubicBezTo>
                    <a:pt x="66258" y="75397"/>
                    <a:pt x="69443" y="77105"/>
                    <a:pt x="72274" y="77105"/>
                  </a:cubicBezTo>
                  <a:cubicBezTo>
                    <a:pt x="75459" y="77105"/>
                    <a:pt x="78290" y="74885"/>
                    <a:pt x="79174" y="73348"/>
                  </a:cubicBezTo>
                  <a:cubicBezTo>
                    <a:pt x="80059" y="71810"/>
                    <a:pt x="81475" y="66344"/>
                    <a:pt x="82359" y="62757"/>
                  </a:cubicBezTo>
                  <a:cubicBezTo>
                    <a:pt x="83244" y="59512"/>
                    <a:pt x="85191" y="51655"/>
                    <a:pt x="86252" y="47384"/>
                  </a:cubicBezTo>
                  <a:cubicBezTo>
                    <a:pt x="87314" y="43627"/>
                    <a:pt x="88376" y="39869"/>
                    <a:pt x="89260" y="35940"/>
                  </a:cubicBezTo>
                  <a:cubicBezTo>
                    <a:pt x="91207" y="28595"/>
                    <a:pt x="91207" y="28254"/>
                    <a:pt x="94746" y="22959"/>
                  </a:cubicBezTo>
                  <a:cubicBezTo>
                    <a:pt x="100408" y="14589"/>
                    <a:pt x="109255" y="4853"/>
                    <a:pt x="123057" y="4853"/>
                  </a:cubicBezTo>
                  <a:cubicBezTo>
                    <a:pt x="132966" y="4853"/>
                    <a:pt x="133497" y="12710"/>
                    <a:pt x="133497" y="16810"/>
                  </a:cubicBezTo>
                  <a:cubicBezTo>
                    <a:pt x="133497" y="27058"/>
                    <a:pt x="125888" y="46018"/>
                    <a:pt x="123057" y="53192"/>
                  </a:cubicBezTo>
                  <a:cubicBezTo>
                    <a:pt x="121110" y="57975"/>
                    <a:pt x="120403" y="59512"/>
                    <a:pt x="120403" y="62416"/>
                  </a:cubicBezTo>
                  <a:cubicBezTo>
                    <a:pt x="120403" y="71469"/>
                    <a:pt x="128188" y="77105"/>
                    <a:pt x="137212" y="77105"/>
                  </a:cubicBezTo>
                  <a:cubicBezTo>
                    <a:pt x="154907" y="77105"/>
                    <a:pt x="162692" y="53534"/>
                    <a:pt x="162692" y="50971"/>
                  </a:cubicBezTo>
                  <a:cubicBezTo>
                    <a:pt x="162692" y="48751"/>
                    <a:pt x="160392" y="48751"/>
                    <a:pt x="159861" y="48751"/>
                  </a:cubicBezTo>
                  <a:cubicBezTo>
                    <a:pt x="157384" y="48751"/>
                    <a:pt x="157207" y="49776"/>
                    <a:pt x="156499" y="51655"/>
                  </a:cubicBezTo>
                  <a:cubicBezTo>
                    <a:pt x="152430" y="65319"/>
                    <a:pt x="144821" y="72323"/>
                    <a:pt x="137743" y="72323"/>
                  </a:cubicBezTo>
                  <a:cubicBezTo>
                    <a:pt x="134027" y="72323"/>
                    <a:pt x="133320" y="69931"/>
                    <a:pt x="133320" y="66344"/>
                  </a:cubicBezTo>
                  <a:cubicBezTo>
                    <a:pt x="133320" y="62416"/>
                    <a:pt x="134204" y="60195"/>
                    <a:pt x="137389" y="52509"/>
                  </a:cubicBezTo>
                  <a:cubicBezTo>
                    <a:pt x="139513" y="47214"/>
                    <a:pt x="146767" y="29108"/>
                    <a:pt x="146767" y="19543"/>
                  </a:cubicBezTo>
                  <a:cubicBezTo>
                    <a:pt x="146767" y="16810"/>
                    <a:pt x="146767" y="9636"/>
                    <a:pt x="140220" y="4682"/>
                  </a:cubicBezTo>
                  <a:cubicBezTo>
                    <a:pt x="137212" y="2462"/>
                    <a:pt x="132081" y="70"/>
                    <a:pt x="123765" y="70"/>
                  </a:cubicBezTo>
                  <a:cubicBezTo>
                    <a:pt x="107840" y="70"/>
                    <a:pt x="98108" y="10148"/>
                    <a:pt x="92445" y="17322"/>
                  </a:cubicBezTo>
                  <a:cubicBezTo>
                    <a:pt x="91030" y="2803"/>
                    <a:pt x="78467" y="70"/>
                    <a:pt x="69443" y="70"/>
                  </a:cubicBezTo>
                  <a:cubicBezTo>
                    <a:pt x="54756" y="70"/>
                    <a:pt x="44847" y="8782"/>
                    <a:pt x="39539" y="15614"/>
                  </a:cubicBezTo>
                  <a:cubicBezTo>
                    <a:pt x="38300" y="3828"/>
                    <a:pt x="27860" y="70"/>
                    <a:pt x="20606" y="70"/>
                  </a:cubicBezTo>
                  <a:cubicBezTo>
                    <a:pt x="12997" y="70"/>
                    <a:pt x="8927" y="5365"/>
                    <a:pt x="6627" y="9294"/>
                  </a:cubicBezTo>
                  <a:cubicBezTo>
                    <a:pt x="2734" y="15614"/>
                    <a:pt x="257" y="25350"/>
                    <a:pt x="257" y="26204"/>
                  </a:cubicBezTo>
                  <a:cubicBezTo>
                    <a:pt x="257" y="28425"/>
                    <a:pt x="2734" y="28425"/>
                    <a:pt x="3265" y="28425"/>
                  </a:cubicBezTo>
                  <a:cubicBezTo>
                    <a:pt x="5742" y="28425"/>
                    <a:pt x="5919" y="27912"/>
                    <a:pt x="7158" y="23300"/>
                  </a:cubicBezTo>
                  <a:cubicBezTo>
                    <a:pt x="9812" y="13223"/>
                    <a:pt x="13174" y="4853"/>
                    <a:pt x="20075" y="4853"/>
                  </a:cubicBezTo>
                  <a:cubicBezTo>
                    <a:pt x="24675" y="4853"/>
                    <a:pt x="25914" y="8611"/>
                    <a:pt x="25914" y="13223"/>
                  </a:cubicBezTo>
                  <a:cubicBezTo>
                    <a:pt x="25914" y="16468"/>
                    <a:pt x="24322" y="22788"/>
                    <a:pt x="23083" y="27400"/>
                  </a:cubicBezTo>
                  <a:cubicBezTo>
                    <a:pt x="21844" y="32012"/>
                    <a:pt x="20075" y="39015"/>
                    <a:pt x="19190" y="42773"/>
                  </a:cubicBezTo>
                  <a:lnTo>
                    <a:pt x="13528" y="64636"/>
                  </a:lnTo>
                  <a:cubicBezTo>
                    <a:pt x="12820" y="66857"/>
                    <a:pt x="11759" y="71127"/>
                    <a:pt x="11759" y="71639"/>
                  </a:cubicBezTo>
                  <a:cubicBezTo>
                    <a:pt x="11759" y="75397"/>
                    <a:pt x="14944" y="77105"/>
                    <a:pt x="17775" y="77105"/>
                  </a:cubicBezTo>
                  <a:cubicBezTo>
                    <a:pt x="20960" y="77105"/>
                    <a:pt x="23791" y="74885"/>
                    <a:pt x="24675" y="73348"/>
                  </a:cubicBezTo>
                  <a:cubicBezTo>
                    <a:pt x="25560" y="71810"/>
                    <a:pt x="26976" y="66344"/>
                    <a:pt x="27860" y="62757"/>
                  </a:cubicBezTo>
                  <a:cubicBezTo>
                    <a:pt x="28745" y="59512"/>
                    <a:pt x="30692" y="51655"/>
                    <a:pt x="31753" y="47384"/>
                  </a:cubicBezTo>
                  <a:cubicBezTo>
                    <a:pt x="32815" y="43627"/>
                    <a:pt x="33877" y="39869"/>
                    <a:pt x="34761" y="35940"/>
                  </a:cubicBezTo>
                  <a:cubicBezTo>
                    <a:pt x="36708" y="28937"/>
                    <a:pt x="37062" y="27571"/>
                    <a:pt x="42193" y="20567"/>
                  </a:cubicBezTo>
                  <a:cubicBezTo>
                    <a:pt x="47147" y="13735"/>
                    <a:pt x="55464" y="4853"/>
                    <a:pt x="68735" y="4853"/>
                  </a:cubicBezTo>
                  <a:cubicBezTo>
                    <a:pt x="78998" y="4853"/>
                    <a:pt x="79174" y="13564"/>
                    <a:pt x="79174" y="16810"/>
                  </a:cubicBezTo>
                  <a:cubicBezTo>
                    <a:pt x="79174" y="21080"/>
                    <a:pt x="78644" y="23300"/>
                    <a:pt x="76166" y="32866"/>
                  </a:cubicBezTo>
                  <a:lnTo>
                    <a:pt x="68735" y="61562"/>
                  </a:lnTo>
                  <a:close/>
                </a:path>
              </a:pathLst>
            </a:custGeom>
            <a:solidFill>
              <a:srgbClr val="000000"/>
            </a:solidFill>
            <a:ln w="25373" cap="flat">
              <a:noFill/>
              <a:prstDash val="solid"/>
              <a:miter/>
            </a:ln>
          </p:spPr>
          <p:txBody>
            <a:bodyPr rtlCol="0" anchor="ctr"/>
            <a:lstStyle/>
            <a:p>
              <a:endParaRPr lang="en-IN"/>
            </a:p>
          </p:txBody>
        </p:sp>
        <p:sp>
          <p:nvSpPr>
            <p:cNvPr id="221" name="Freeform: Shape 220">
              <a:extLst>
                <a:ext uri="{FF2B5EF4-FFF2-40B4-BE49-F238E27FC236}">
                  <a16:creationId xmlns:a16="http://schemas.microsoft.com/office/drawing/2014/main" id="{D1DF7B03-FD64-EAB4-DFE0-206B8322AFE8}"/>
                </a:ext>
              </a:extLst>
            </p:cNvPr>
            <p:cNvSpPr/>
            <p:nvPr>
              <p:custDataLst>
                <p:tags r:id="rId43"/>
              </p:custDataLst>
            </p:nvPr>
          </p:nvSpPr>
          <p:spPr>
            <a:xfrm>
              <a:off x="9260800" y="4139045"/>
              <a:ext cx="20348" cy="121957"/>
            </a:xfrm>
            <a:custGeom>
              <a:avLst/>
              <a:gdLst>
                <a:gd name="connsiteX0" fmla="*/ 20613 w 20348"/>
                <a:gd name="connsiteY0" fmla="*/ 9465 h 121957"/>
                <a:gd name="connsiteX1" fmla="*/ 10527 w 20348"/>
                <a:gd name="connsiteY1" fmla="*/ 70 h 121957"/>
                <a:gd name="connsiteX2" fmla="*/ 264 w 20348"/>
                <a:gd name="connsiteY2" fmla="*/ 9465 h 121957"/>
                <a:gd name="connsiteX3" fmla="*/ 7165 w 20348"/>
                <a:gd name="connsiteY3" fmla="*/ 84792 h 121957"/>
                <a:gd name="connsiteX4" fmla="*/ 10527 w 20348"/>
                <a:gd name="connsiteY4" fmla="*/ 88891 h 121957"/>
                <a:gd name="connsiteX5" fmla="*/ 13712 w 20348"/>
                <a:gd name="connsiteY5" fmla="*/ 84963 h 121957"/>
                <a:gd name="connsiteX6" fmla="*/ 20613 w 20348"/>
                <a:gd name="connsiteY6" fmla="*/ 9465 h 121957"/>
                <a:gd name="connsiteX7" fmla="*/ 20613 w 20348"/>
                <a:gd name="connsiteY7" fmla="*/ 112121 h 121957"/>
                <a:gd name="connsiteX8" fmla="*/ 10527 w 20348"/>
                <a:gd name="connsiteY8" fmla="*/ 102385 h 121957"/>
                <a:gd name="connsiteX9" fmla="*/ 264 w 20348"/>
                <a:gd name="connsiteY9" fmla="*/ 112121 h 121957"/>
                <a:gd name="connsiteX10" fmla="*/ 10350 w 20348"/>
                <a:gd name="connsiteY10" fmla="*/ 122028 h 121957"/>
                <a:gd name="connsiteX11" fmla="*/ 20613 w 20348"/>
                <a:gd name="connsiteY11" fmla="*/ 112121 h 12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48" h="121957">
                  <a:moveTo>
                    <a:pt x="20613" y="9465"/>
                  </a:moveTo>
                  <a:cubicBezTo>
                    <a:pt x="20613" y="3316"/>
                    <a:pt x="15128" y="70"/>
                    <a:pt x="10527" y="70"/>
                  </a:cubicBezTo>
                  <a:cubicBezTo>
                    <a:pt x="5396" y="70"/>
                    <a:pt x="264" y="3657"/>
                    <a:pt x="264" y="9465"/>
                  </a:cubicBezTo>
                  <a:lnTo>
                    <a:pt x="7165" y="84792"/>
                  </a:lnTo>
                  <a:cubicBezTo>
                    <a:pt x="7519" y="88550"/>
                    <a:pt x="8050" y="88891"/>
                    <a:pt x="10527" y="88891"/>
                  </a:cubicBezTo>
                  <a:cubicBezTo>
                    <a:pt x="12827" y="88891"/>
                    <a:pt x="13358" y="88550"/>
                    <a:pt x="13712" y="84963"/>
                  </a:cubicBezTo>
                  <a:lnTo>
                    <a:pt x="20613" y="9465"/>
                  </a:lnTo>
                  <a:close/>
                  <a:moveTo>
                    <a:pt x="20613" y="112121"/>
                  </a:moveTo>
                  <a:cubicBezTo>
                    <a:pt x="20613" y="106826"/>
                    <a:pt x="16012" y="102385"/>
                    <a:pt x="10527" y="102385"/>
                  </a:cubicBezTo>
                  <a:cubicBezTo>
                    <a:pt x="4334" y="102385"/>
                    <a:pt x="264" y="107168"/>
                    <a:pt x="264" y="112121"/>
                  </a:cubicBezTo>
                  <a:cubicBezTo>
                    <a:pt x="264" y="118100"/>
                    <a:pt x="5219" y="122028"/>
                    <a:pt x="10350" y="122028"/>
                  </a:cubicBezTo>
                  <a:cubicBezTo>
                    <a:pt x="16189" y="122028"/>
                    <a:pt x="20613" y="117758"/>
                    <a:pt x="20613" y="112121"/>
                  </a:cubicBezTo>
                  <a:close/>
                </a:path>
              </a:pathLst>
            </a:custGeom>
            <a:solidFill>
              <a:srgbClr val="000000"/>
            </a:solidFill>
            <a:ln w="25373" cap="flat">
              <a:noFill/>
              <a:prstDash val="solid"/>
              <a:miter/>
            </a:ln>
          </p:spPr>
          <p:txBody>
            <a:bodyPr rtlCol="0" anchor="ctr"/>
            <a:lstStyle/>
            <a:p>
              <a:endParaRPr lang="en-IN"/>
            </a:p>
          </p:txBody>
        </p:sp>
        <p:sp>
          <p:nvSpPr>
            <p:cNvPr id="222" name="Freeform: Shape 221">
              <a:extLst>
                <a:ext uri="{FF2B5EF4-FFF2-40B4-BE49-F238E27FC236}">
                  <a16:creationId xmlns:a16="http://schemas.microsoft.com/office/drawing/2014/main" id="{34ECF932-2FFB-08F4-AEFE-F1781975428B}"/>
                </a:ext>
              </a:extLst>
            </p:cNvPr>
            <p:cNvSpPr/>
            <p:nvPr>
              <p:custDataLst>
                <p:tags r:id="rId44"/>
              </p:custDataLst>
            </p:nvPr>
          </p:nvSpPr>
          <p:spPr>
            <a:xfrm>
              <a:off x="9417586" y="3896240"/>
              <a:ext cx="96055" cy="438980"/>
            </a:xfrm>
            <a:custGeom>
              <a:avLst/>
              <a:gdLst>
                <a:gd name="connsiteX0" fmla="*/ 84950 w 96055"/>
                <a:gd name="connsiteY0" fmla="*/ 436352 h 438980"/>
                <a:gd name="connsiteX1" fmla="*/ 87983 w 96055"/>
                <a:gd name="connsiteY1" fmla="*/ 439036 h 438980"/>
                <a:gd name="connsiteX2" fmla="*/ 93544 w 96055"/>
                <a:gd name="connsiteY2" fmla="*/ 439036 h 438980"/>
                <a:gd name="connsiteX3" fmla="*/ 96325 w 96055"/>
                <a:gd name="connsiteY3" fmla="*/ 436596 h 438980"/>
                <a:gd name="connsiteX4" fmla="*/ 95314 w 96055"/>
                <a:gd name="connsiteY4" fmla="*/ 434400 h 438980"/>
                <a:gd name="connsiteX5" fmla="*/ 56892 w 96055"/>
                <a:gd name="connsiteY5" fmla="*/ 385353 h 438980"/>
                <a:gd name="connsiteX6" fmla="*/ 19480 w 96055"/>
                <a:gd name="connsiteY6" fmla="*/ 219668 h 438980"/>
                <a:gd name="connsiteX7" fmla="*/ 95567 w 96055"/>
                <a:gd name="connsiteY7" fmla="*/ 4448 h 438980"/>
                <a:gd name="connsiteX8" fmla="*/ 96325 w 96055"/>
                <a:gd name="connsiteY8" fmla="*/ 2496 h 438980"/>
                <a:gd name="connsiteX9" fmla="*/ 91522 w 96055"/>
                <a:gd name="connsiteY9" fmla="*/ 56 h 438980"/>
                <a:gd name="connsiteX10" fmla="*/ 85456 w 96055"/>
                <a:gd name="connsiteY10" fmla="*/ 2008 h 438980"/>
                <a:gd name="connsiteX11" fmla="*/ 16953 w 96055"/>
                <a:gd name="connsiteY11" fmla="*/ 107422 h 438980"/>
                <a:gd name="connsiteX12" fmla="*/ 269 w 96055"/>
                <a:gd name="connsiteY12" fmla="*/ 219424 h 438980"/>
                <a:gd name="connsiteX13" fmla="*/ 50825 w 96055"/>
                <a:gd name="connsiteY13" fmla="*/ 399262 h 438980"/>
                <a:gd name="connsiteX14" fmla="*/ 67003 w 96055"/>
                <a:gd name="connsiteY14" fmla="*/ 419027 h 438980"/>
                <a:gd name="connsiteX15" fmla="*/ 75092 w 96055"/>
                <a:gd name="connsiteY15" fmla="*/ 427567 h 438980"/>
                <a:gd name="connsiteX16" fmla="*/ 84950 w 96055"/>
                <a:gd name="connsiteY16" fmla="*/ 436352 h 438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055" h="438980">
                  <a:moveTo>
                    <a:pt x="84950" y="436352"/>
                  </a:moveTo>
                  <a:cubicBezTo>
                    <a:pt x="85456" y="436596"/>
                    <a:pt x="87731" y="439036"/>
                    <a:pt x="87983" y="439036"/>
                  </a:cubicBezTo>
                  <a:lnTo>
                    <a:pt x="93544" y="439036"/>
                  </a:lnTo>
                  <a:cubicBezTo>
                    <a:pt x="94303" y="439036"/>
                    <a:pt x="96325" y="438792"/>
                    <a:pt x="96325" y="436596"/>
                  </a:cubicBezTo>
                  <a:cubicBezTo>
                    <a:pt x="96325" y="435620"/>
                    <a:pt x="95820" y="435132"/>
                    <a:pt x="95314" y="434400"/>
                  </a:cubicBezTo>
                  <a:cubicBezTo>
                    <a:pt x="86214" y="425615"/>
                    <a:pt x="72564" y="412195"/>
                    <a:pt x="56892" y="385353"/>
                  </a:cubicBezTo>
                  <a:cubicBezTo>
                    <a:pt x="29592" y="338503"/>
                    <a:pt x="19480" y="278231"/>
                    <a:pt x="19480" y="219668"/>
                  </a:cubicBezTo>
                  <a:cubicBezTo>
                    <a:pt x="19480" y="111326"/>
                    <a:pt x="51331" y="47638"/>
                    <a:pt x="95567" y="4448"/>
                  </a:cubicBezTo>
                  <a:cubicBezTo>
                    <a:pt x="96325" y="3716"/>
                    <a:pt x="96325" y="2984"/>
                    <a:pt x="96325" y="2496"/>
                  </a:cubicBezTo>
                  <a:cubicBezTo>
                    <a:pt x="96325" y="56"/>
                    <a:pt x="94556" y="56"/>
                    <a:pt x="91522" y="56"/>
                  </a:cubicBezTo>
                  <a:cubicBezTo>
                    <a:pt x="88236" y="56"/>
                    <a:pt x="87731" y="56"/>
                    <a:pt x="85456" y="2008"/>
                  </a:cubicBezTo>
                  <a:cubicBezTo>
                    <a:pt x="61442" y="22017"/>
                    <a:pt x="34394" y="55935"/>
                    <a:pt x="16953" y="107422"/>
                  </a:cubicBezTo>
                  <a:cubicBezTo>
                    <a:pt x="6083" y="139632"/>
                    <a:pt x="269" y="178918"/>
                    <a:pt x="269" y="219424"/>
                  </a:cubicBezTo>
                  <a:cubicBezTo>
                    <a:pt x="269" y="277255"/>
                    <a:pt x="11139" y="342651"/>
                    <a:pt x="50825" y="399262"/>
                  </a:cubicBezTo>
                  <a:cubicBezTo>
                    <a:pt x="57650" y="408778"/>
                    <a:pt x="67003" y="418783"/>
                    <a:pt x="67003" y="419027"/>
                  </a:cubicBezTo>
                  <a:cubicBezTo>
                    <a:pt x="69531" y="421955"/>
                    <a:pt x="73069" y="425859"/>
                    <a:pt x="75092" y="427567"/>
                  </a:cubicBezTo>
                  <a:lnTo>
                    <a:pt x="84950" y="436352"/>
                  </a:lnTo>
                  <a:close/>
                </a:path>
              </a:pathLst>
            </a:custGeom>
            <a:solidFill>
              <a:srgbClr val="000000"/>
            </a:solidFill>
            <a:ln w="25373" cap="flat">
              <a:noFill/>
              <a:prstDash val="solid"/>
              <a:miter/>
            </a:ln>
          </p:spPr>
          <p:txBody>
            <a:bodyPr rtlCol="0" anchor="ctr"/>
            <a:lstStyle/>
            <a:p>
              <a:endParaRPr lang="en-IN"/>
            </a:p>
          </p:txBody>
        </p:sp>
        <p:sp>
          <p:nvSpPr>
            <p:cNvPr id="223" name="Freeform: Shape 222">
              <a:extLst>
                <a:ext uri="{FF2B5EF4-FFF2-40B4-BE49-F238E27FC236}">
                  <a16:creationId xmlns:a16="http://schemas.microsoft.com/office/drawing/2014/main" id="{919B5018-A8FC-65E3-FFD0-64AB62B47286}"/>
                </a:ext>
              </a:extLst>
            </p:cNvPr>
            <p:cNvSpPr/>
            <p:nvPr>
              <p:custDataLst>
                <p:tags r:id="rId45"/>
              </p:custDataLst>
            </p:nvPr>
          </p:nvSpPr>
          <p:spPr>
            <a:xfrm>
              <a:off x="9567986" y="3962240"/>
              <a:ext cx="97319" cy="120591"/>
            </a:xfrm>
            <a:custGeom>
              <a:avLst/>
              <a:gdLst>
                <a:gd name="connsiteX0" fmla="*/ 58668 w 97319"/>
                <a:gd name="connsiteY0" fmla="*/ 69753 h 120591"/>
                <a:gd name="connsiteX1" fmla="*/ 79548 w 97319"/>
                <a:gd name="connsiteY1" fmla="*/ 116213 h 120591"/>
                <a:gd name="connsiteX2" fmla="*/ 88926 w 97319"/>
                <a:gd name="connsiteY2" fmla="*/ 120313 h 120591"/>
                <a:gd name="connsiteX3" fmla="*/ 92465 w 97319"/>
                <a:gd name="connsiteY3" fmla="*/ 120313 h 120591"/>
                <a:gd name="connsiteX4" fmla="*/ 97596 w 97319"/>
                <a:gd name="connsiteY4" fmla="*/ 118263 h 120591"/>
                <a:gd name="connsiteX5" fmla="*/ 96711 w 97319"/>
                <a:gd name="connsiteY5" fmla="*/ 116555 h 120591"/>
                <a:gd name="connsiteX6" fmla="*/ 92111 w 97319"/>
                <a:gd name="connsiteY6" fmla="*/ 109210 h 120591"/>
                <a:gd name="connsiteX7" fmla="*/ 48936 w 97319"/>
                <a:gd name="connsiteY7" fmla="*/ 10824 h 120591"/>
                <a:gd name="connsiteX8" fmla="*/ 25403 w 97319"/>
                <a:gd name="connsiteY8" fmla="*/ 63 h 120591"/>
                <a:gd name="connsiteX9" fmla="*/ 20802 w 97319"/>
                <a:gd name="connsiteY9" fmla="*/ 2454 h 120591"/>
                <a:gd name="connsiteX10" fmla="*/ 23456 w 97319"/>
                <a:gd name="connsiteY10" fmla="*/ 4846 h 120591"/>
                <a:gd name="connsiteX11" fmla="*/ 34958 w 97319"/>
                <a:gd name="connsiteY11" fmla="*/ 15607 h 120591"/>
                <a:gd name="connsiteX12" fmla="*/ 56014 w 97319"/>
                <a:gd name="connsiteY12" fmla="*/ 63433 h 120591"/>
                <a:gd name="connsiteX13" fmla="*/ 3815 w 97319"/>
                <a:gd name="connsiteY13" fmla="*/ 108869 h 120591"/>
                <a:gd name="connsiteX14" fmla="*/ 276 w 97319"/>
                <a:gd name="connsiteY14" fmla="*/ 114847 h 120591"/>
                <a:gd name="connsiteX15" fmla="*/ 6293 w 97319"/>
                <a:gd name="connsiteY15" fmla="*/ 120654 h 120591"/>
                <a:gd name="connsiteX16" fmla="*/ 12309 w 97319"/>
                <a:gd name="connsiteY16" fmla="*/ 117921 h 120591"/>
                <a:gd name="connsiteX17" fmla="*/ 58668 w 97319"/>
                <a:gd name="connsiteY17" fmla="*/ 69753 h 120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319" h="120591">
                  <a:moveTo>
                    <a:pt x="58668" y="69753"/>
                  </a:moveTo>
                  <a:cubicBezTo>
                    <a:pt x="67516" y="89225"/>
                    <a:pt x="77601" y="113993"/>
                    <a:pt x="79548" y="116213"/>
                  </a:cubicBezTo>
                  <a:cubicBezTo>
                    <a:pt x="82910" y="120313"/>
                    <a:pt x="86095" y="120313"/>
                    <a:pt x="88926" y="120313"/>
                  </a:cubicBezTo>
                  <a:lnTo>
                    <a:pt x="92465" y="120313"/>
                  </a:lnTo>
                  <a:cubicBezTo>
                    <a:pt x="95827" y="120313"/>
                    <a:pt x="97596" y="120313"/>
                    <a:pt x="97596" y="118263"/>
                  </a:cubicBezTo>
                  <a:cubicBezTo>
                    <a:pt x="97596" y="117409"/>
                    <a:pt x="97065" y="116897"/>
                    <a:pt x="96711" y="116555"/>
                  </a:cubicBezTo>
                  <a:cubicBezTo>
                    <a:pt x="94588" y="114676"/>
                    <a:pt x="92819" y="110747"/>
                    <a:pt x="92111" y="109210"/>
                  </a:cubicBezTo>
                  <a:lnTo>
                    <a:pt x="48936" y="10824"/>
                  </a:lnTo>
                  <a:cubicBezTo>
                    <a:pt x="47698" y="7749"/>
                    <a:pt x="44159" y="63"/>
                    <a:pt x="25403" y="63"/>
                  </a:cubicBezTo>
                  <a:cubicBezTo>
                    <a:pt x="23279" y="63"/>
                    <a:pt x="20802" y="63"/>
                    <a:pt x="20802" y="2454"/>
                  </a:cubicBezTo>
                  <a:cubicBezTo>
                    <a:pt x="20802" y="4504"/>
                    <a:pt x="22572" y="4675"/>
                    <a:pt x="23456" y="4846"/>
                  </a:cubicBezTo>
                  <a:cubicBezTo>
                    <a:pt x="27172" y="5358"/>
                    <a:pt x="30534" y="5870"/>
                    <a:pt x="34958" y="15607"/>
                  </a:cubicBezTo>
                  <a:lnTo>
                    <a:pt x="56014" y="63433"/>
                  </a:lnTo>
                  <a:lnTo>
                    <a:pt x="3815" y="108869"/>
                  </a:lnTo>
                  <a:cubicBezTo>
                    <a:pt x="1692" y="110577"/>
                    <a:pt x="276" y="111943"/>
                    <a:pt x="276" y="114847"/>
                  </a:cubicBezTo>
                  <a:cubicBezTo>
                    <a:pt x="276" y="118946"/>
                    <a:pt x="3815" y="120654"/>
                    <a:pt x="6293" y="120654"/>
                  </a:cubicBezTo>
                  <a:cubicBezTo>
                    <a:pt x="9655" y="120654"/>
                    <a:pt x="11778" y="118434"/>
                    <a:pt x="12309" y="117921"/>
                  </a:cubicBezTo>
                  <a:lnTo>
                    <a:pt x="58668" y="69753"/>
                  </a:lnTo>
                  <a:close/>
                </a:path>
              </a:pathLst>
            </a:custGeom>
            <a:solidFill>
              <a:srgbClr val="000000"/>
            </a:solidFill>
            <a:ln w="25373" cap="flat">
              <a:noFill/>
              <a:prstDash val="solid"/>
              <a:miter/>
            </a:ln>
          </p:spPr>
          <p:txBody>
            <a:bodyPr rtlCol="0" anchor="ctr"/>
            <a:lstStyle/>
            <a:p>
              <a:endParaRPr lang="en-IN"/>
            </a:p>
          </p:txBody>
        </p:sp>
        <p:sp>
          <p:nvSpPr>
            <p:cNvPr id="224" name="Freeform: Shape 223">
              <a:extLst>
                <a:ext uri="{FF2B5EF4-FFF2-40B4-BE49-F238E27FC236}">
                  <a16:creationId xmlns:a16="http://schemas.microsoft.com/office/drawing/2014/main" id="{00C81E47-F69B-922B-8C8B-1A4DE3FDC248}"/>
                </a:ext>
              </a:extLst>
            </p:cNvPr>
            <p:cNvSpPr/>
            <p:nvPr>
              <p:custDataLst>
                <p:tags r:id="rId46"/>
              </p:custDataLst>
            </p:nvPr>
          </p:nvSpPr>
          <p:spPr>
            <a:xfrm>
              <a:off x="9553384" y="4110974"/>
              <a:ext cx="122908" cy="9760"/>
            </a:xfrm>
            <a:custGeom>
              <a:avLst/>
              <a:gdLst>
                <a:gd name="connsiteX0" fmla="*/ 0 w 122908"/>
                <a:gd name="connsiteY0" fmla="*/ 0 h 9760"/>
                <a:gd name="connsiteX1" fmla="*/ 122908 w 122908"/>
                <a:gd name="connsiteY1" fmla="*/ 0 h 9760"/>
                <a:gd name="connsiteX2" fmla="*/ 122908 w 122908"/>
                <a:gd name="connsiteY2" fmla="*/ 9760 h 9760"/>
                <a:gd name="connsiteX3" fmla="*/ 0 w 122908"/>
                <a:gd name="connsiteY3" fmla="*/ 9760 h 9760"/>
              </a:gdLst>
              <a:ahLst/>
              <a:cxnLst>
                <a:cxn ang="0">
                  <a:pos x="connsiteX0" y="connsiteY0"/>
                </a:cxn>
                <a:cxn ang="0">
                  <a:pos x="connsiteX1" y="connsiteY1"/>
                </a:cxn>
                <a:cxn ang="0">
                  <a:pos x="connsiteX2" y="connsiteY2"/>
                </a:cxn>
                <a:cxn ang="0">
                  <a:pos x="connsiteX3" y="connsiteY3"/>
                </a:cxn>
              </a:cxnLst>
              <a:rect l="l" t="t" r="r" b="b"/>
              <a:pathLst>
                <a:path w="122908" h="9760">
                  <a:moveTo>
                    <a:pt x="0" y="0"/>
                  </a:moveTo>
                  <a:lnTo>
                    <a:pt x="122908" y="0"/>
                  </a:lnTo>
                  <a:lnTo>
                    <a:pt x="122908" y="9760"/>
                  </a:lnTo>
                  <a:lnTo>
                    <a:pt x="0" y="9760"/>
                  </a:lnTo>
                  <a:close/>
                </a:path>
              </a:pathLst>
            </a:custGeom>
            <a:solidFill>
              <a:srgbClr val="000000"/>
            </a:solidFill>
            <a:ln w="25373" cap="flat">
              <a:noFill/>
              <a:prstDash val="solid"/>
              <a:miter/>
            </a:ln>
          </p:spPr>
          <p:txBody>
            <a:bodyPr rtlCol="0" anchor="ctr"/>
            <a:lstStyle/>
            <a:p>
              <a:endParaRPr lang="en-IN"/>
            </a:p>
          </p:txBody>
        </p:sp>
        <p:sp>
          <p:nvSpPr>
            <p:cNvPr id="225" name="Freeform: Shape 224">
              <a:extLst>
                <a:ext uri="{FF2B5EF4-FFF2-40B4-BE49-F238E27FC236}">
                  <a16:creationId xmlns:a16="http://schemas.microsoft.com/office/drawing/2014/main" id="{62D31F95-151D-DB24-C6EB-9A517D6FB713}"/>
                </a:ext>
              </a:extLst>
            </p:cNvPr>
            <p:cNvSpPr/>
            <p:nvPr>
              <p:custDataLst>
                <p:tags r:id="rId47"/>
              </p:custDataLst>
            </p:nvPr>
          </p:nvSpPr>
          <p:spPr>
            <a:xfrm>
              <a:off x="9562232" y="4185676"/>
              <a:ext cx="105459" cy="111880"/>
            </a:xfrm>
            <a:custGeom>
              <a:avLst/>
              <a:gdLst>
                <a:gd name="connsiteX0" fmla="*/ 984 w 105459"/>
                <a:gd name="connsiteY0" fmla="*/ 102898 h 111880"/>
                <a:gd name="connsiteX1" fmla="*/ 276 w 105459"/>
                <a:gd name="connsiteY1" fmla="*/ 106485 h 111880"/>
                <a:gd name="connsiteX2" fmla="*/ 6293 w 105459"/>
                <a:gd name="connsiteY2" fmla="*/ 111950 h 111880"/>
                <a:gd name="connsiteX3" fmla="*/ 14786 w 105459"/>
                <a:gd name="connsiteY3" fmla="*/ 103410 h 111880"/>
                <a:gd name="connsiteX4" fmla="*/ 22925 w 105459"/>
                <a:gd name="connsiteY4" fmla="*/ 72152 h 111880"/>
                <a:gd name="connsiteX5" fmla="*/ 41858 w 105459"/>
                <a:gd name="connsiteY5" fmla="*/ 77105 h 111880"/>
                <a:gd name="connsiteX6" fmla="*/ 67339 w 105459"/>
                <a:gd name="connsiteY6" fmla="*/ 64807 h 111880"/>
                <a:gd name="connsiteX7" fmla="*/ 85564 w 105459"/>
                <a:gd name="connsiteY7" fmla="*/ 77105 h 111880"/>
                <a:gd name="connsiteX8" fmla="*/ 99542 w 105459"/>
                <a:gd name="connsiteY8" fmla="*/ 68052 h 111880"/>
                <a:gd name="connsiteX9" fmla="*/ 105736 w 105459"/>
                <a:gd name="connsiteY9" fmla="*/ 50971 h 111880"/>
                <a:gd name="connsiteX10" fmla="*/ 102904 w 105459"/>
                <a:gd name="connsiteY10" fmla="*/ 48751 h 111880"/>
                <a:gd name="connsiteX11" fmla="*/ 99012 w 105459"/>
                <a:gd name="connsiteY11" fmla="*/ 54046 h 111880"/>
                <a:gd name="connsiteX12" fmla="*/ 86095 w 105459"/>
                <a:gd name="connsiteY12" fmla="*/ 72323 h 111880"/>
                <a:gd name="connsiteX13" fmla="*/ 80256 w 105459"/>
                <a:gd name="connsiteY13" fmla="*/ 63953 h 111880"/>
                <a:gd name="connsiteX14" fmla="*/ 82910 w 105459"/>
                <a:gd name="connsiteY14" fmla="*/ 50459 h 111880"/>
                <a:gd name="connsiteX15" fmla="*/ 86802 w 105459"/>
                <a:gd name="connsiteY15" fmla="*/ 35086 h 111880"/>
                <a:gd name="connsiteX16" fmla="*/ 90872 w 105459"/>
                <a:gd name="connsiteY16" fmla="*/ 19884 h 111880"/>
                <a:gd name="connsiteX17" fmla="*/ 93880 w 105459"/>
                <a:gd name="connsiteY17" fmla="*/ 7244 h 111880"/>
                <a:gd name="connsiteX18" fmla="*/ 88041 w 105459"/>
                <a:gd name="connsiteY18" fmla="*/ 1778 h 111880"/>
                <a:gd name="connsiteX19" fmla="*/ 80786 w 105459"/>
                <a:gd name="connsiteY19" fmla="*/ 5878 h 111880"/>
                <a:gd name="connsiteX20" fmla="*/ 77955 w 105459"/>
                <a:gd name="connsiteY20" fmla="*/ 15785 h 111880"/>
                <a:gd name="connsiteX21" fmla="*/ 74239 w 105459"/>
                <a:gd name="connsiteY21" fmla="*/ 29962 h 111880"/>
                <a:gd name="connsiteX22" fmla="*/ 68754 w 105459"/>
                <a:gd name="connsiteY22" fmla="*/ 51313 h 111880"/>
                <a:gd name="connsiteX23" fmla="*/ 65923 w 105459"/>
                <a:gd name="connsiteY23" fmla="*/ 58145 h 111880"/>
                <a:gd name="connsiteX24" fmla="*/ 42566 w 105459"/>
                <a:gd name="connsiteY24" fmla="*/ 72323 h 111880"/>
                <a:gd name="connsiteX25" fmla="*/ 28057 w 105459"/>
                <a:gd name="connsiteY25" fmla="*/ 57121 h 111880"/>
                <a:gd name="connsiteX26" fmla="*/ 31065 w 105459"/>
                <a:gd name="connsiteY26" fmla="*/ 41235 h 111880"/>
                <a:gd name="connsiteX27" fmla="*/ 34958 w 105459"/>
                <a:gd name="connsiteY27" fmla="*/ 25862 h 111880"/>
                <a:gd name="connsiteX28" fmla="*/ 37435 w 105459"/>
                <a:gd name="connsiteY28" fmla="*/ 16297 h 111880"/>
                <a:gd name="connsiteX29" fmla="*/ 40089 w 105459"/>
                <a:gd name="connsiteY29" fmla="*/ 5536 h 111880"/>
                <a:gd name="connsiteX30" fmla="*/ 34073 w 105459"/>
                <a:gd name="connsiteY30" fmla="*/ 70 h 111880"/>
                <a:gd name="connsiteX31" fmla="*/ 25580 w 105459"/>
                <a:gd name="connsiteY31" fmla="*/ 8098 h 111880"/>
                <a:gd name="connsiteX32" fmla="*/ 984 w 105459"/>
                <a:gd name="connsiteY32" fmla="*/ 102898 h 11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5459" h="111880">
                  <a:moveTo>
                    <a:pt x="984" y="102898"/>
                  </a:moveTo>
                  <a:cubicBezTo>
                    <a:pt x="276" y="105460"/>
                    <a:pt x="276" y="106314"/>
                    <a:pt x="276" y="106485"/>
                  </a:cubicBezTo>
                  <a:cubicBezTo>
                    <a:pt x="276" y="110242"/>
                    <a:pt x="3461" y="111950"/>
                    <a:pt x="6293" y="111950"/>
                  </a:cubicBezTo>
                  <a:cubicBezTo>
                    <a:pt x="12663" y="111950"/>
                    <a:pt x="14078" y="106314"/>
                    <a:pt x="14786" y="103410"/>
                  </a:cubicBezTo>
                  <a:cubicBezTo>
                    <a:pt x="15140" y="102556"/>
                    <a:pt x="18679" y="88891"/>
                    <a:pt x="22925" y="72152"/>
                  </a:cubicBezTo>
                  <a:cubicBezTo>
                    <a:pt x="28411" y="75739"/>
                    <a:pt x="35488" y="77105"/>
                    <a:pt x="41858" y="77105"/>
                  </a:cubicBezTo>
                  <a:cubicBezTo>
                    <a:pt x="57076" y="77105"/>
                    <a:pt x="66985" y="65149"/>
                    <a:pt x="67339" y="64807"/>
                  </a:cubicBezTo>
                  <a:cubicBezTo>
                    <a:pt x="70700" y="76593"/>
                    <a:pt x="82910" y="77105"/>
                    <a:pt x="85564" y="77105"/>
                  </a:cubicBezTo>
                  <a:cubicBezTo>
                    <a:pt x="91934" y="77105"/>
                    <a:pt x="96357" y="73348"/>
                    <a:pt x="99542" y="68052"/>
                  </a:cubicBezTo>
                  <a:cubicBezTo>
                    <a:pt x="103435" y="61391"/>
                    <a:pt x="105736" y="51655"/>
                    <a:pt x="105736" y="50971"/>
                  </a:cubicBezTo>
                  <a:cubicBezTo>
                    <a:pt x="105736" y="48751"/>
                    <a:pt x="103435" y="48751"/>
                    <a:pt x="102904" y="48751"/>
                  </a:cubicBezTo>
                  <a:cubicBezTo>
                    <a:pt x="100427" y="48751"/>
                    <a:pt x="100250" y="49434"/>
                    <a:pt x="99012" y="54046"/>
                  </a:cubicBezTo>
                  <a:cubicBezTo>
                    <a:pt x="96888" y="62245"/>
                    <a:pt x="93526" y="72323"/>
                    <a:pt x="86095" y="72323"/>
                  </a:cubicBezTo>
                  <a:cubicBezTo>
                    <a:pt x="81494" y="72323"/>
                    <a:pt x="80256" y="68565"/>
                    <a:pt x="80256" y="63953"/>
                  </a:cubicBezTo>
                  <a:cubicBezTo>
                    <a:pt x="80256" y="61049"/>
                    <a:pt x="81671" y="54900"/>
                    <a:pt x="82910" y="50459"/>
                  </a:cubicBezTo>
                  <a:cubicBezTo>
                    <a:pt x="84148" y="45847"/>
                    <a:pt x="85918" y="38844"/>
                    <a:pt x="86802" y="35086"/>
                  </a:cubicBezTo>
                  <a:lnTo>
                    <a:pt x="90872" y="19884"/>
                  </a:lnTo>
                  <a:cubicBezTo>
                    <a:pt x="91934" y="15614"/>
                    <a:pt x="93880" y="8098"/>
                    <a:pt x="93880" y="7244"/>
                  </a:cubicBezTo>
                  <a:cubicBezTo>
                    <a:pt x="93880" y="3828"/>
                    <a:pt x="91049" y="1778"/>
                    <a:pt x="88041" y="1778"/>
                  </a:cubicBezTo>
                  <a:cubicBezTo>
                    <a:pt x="86095" y="1778"/>
                    <a:pt x="82733" y="2632"/>
                    <a:pt x="80786" y="5878"/>
                  </a:cubicBezTo>
                  <a:cubicBezTo>
                    <a:pt x="80256" y="6903"/>
                    <a:pt x="78840" y="12369"/>
                    <a:pt x="77955" y="15785"/>
                  </a:cubicBezTo>
                  <a:lnTo>
                    <a:pt x="74239" y="29962"/>
                  </a:lnTo>
                  <a:lnTo>
                    <a:pt x="68754" y="51313"/>
                  </a:lnTo>
                  <a:cubicBezTo>
                    <a:pt x="67515" y="55583"/>
                    <a:pt x="67515" y="55925"/>
                    <a:pt x="65923" y="58145"/>
                  </a:cubicBezTo>
                  <a:cubicBezTo>
                    <a:pt x="60438" y="65661"/>
                    <a:pt x="52652" y="72323"/>
                    <a:pt x="42566" y="72323"/>
                  </a:cubicBezTo>
                  <a:cubicBezTo>
                    <a:pt x="28057" y="72323"/>
                    <a:pt x="28057" y="60195"/>
                    <a:pt x="28057" y="57121"/>
                  </a:cubicBezTo>
                  <a:cubicBezTo>
                    <a:pt x="28057" y="52680"/>
                    <a:pt x="28588" y="50459"/>
                    <a:pt x="31065" y="41235"/>
                  </a:cubicBezTo>
                  <a:cubicBezTo>
                    <a:pt x="32834" y="33720"/>
                    <a:pt x="33188" y="32524"/>
                    <a:pt x="34958" y="25862"/>
                  </a:cubicBezTo>
                  <a:lnTo>
                    <a:pt x="37435" y="16297"/>
                  </a:lnTo>
                  <a:cubicBezTo>
                    <a:pt x="38320" y="12710"/>
                    <a:pt x="40089" y="6219"/>
                    <a:pt x="40089" y="5536"/>
                  </a:cubicBezTo>
                  <a:cubicBezTo>
                    <a:pt x="40089" y="2462"/>
                    <a:pt x="37612" y="70"/>
                    <a:pt x="34073" y="70"/>
                  </a:cubicBezTo>
                  <a:cubicBezTo>
                    <a:pt x="27703" y="70"/>
                    <a:pt x="26110" y="6049"/>
                    <a:pt x="25580" y="8098"/>
                  </a:cubicBezTo>
                  <a:lnTo>
                    <a:pt x="984" y="102898"/>
                  </a:lnTo>
                  <a:close/>
                </a:path>
              </a:pathLst>
            </a:custGeom>
            <a:solidFill>
              <a:srgbClr val="000000"/>
            </a:solidFill>
            <a:ln w="25373" cap="flat">
              <a:noFill/>
              <a:prstDash val="solid"/>
              <a:miter/>
            </a:ln>
          </p:spPr>
          <p:txBody>
            <a:bodyPr rtlCol="0" anchor="ctr"/>
            <a:lstStyle/>
            <a:p>
              <a:endParaRPr lang="en-IN"/>
            </a:p>
          </p:txBody>
        </p:sp>
        <p:sp>
          <p:nvSpPr>
            <p:cNvPr id="226" name="Freeform: Shape 225">
              <a:extLst>
                <a:ext uri="{FF2B5EF4-FFF2-40B4-BE49-F238E27FC236}">
                  <a16:creationId xmlns:a16="http://schemas.microsoft.com/office/drawing/2014/main" id="{B8DB1EC8-4FA9-268A-23F1-3BD7BAE11753}"/>
                </a:ext>
              </a:extLst>
            </p:cNvPr>
            <p:cNvSpPr/>
            <p:nvPr>
              <p:custDataLst>
                <p:tags r:id="rId48"/>
              </p:custDataLst>
            </p:nvPr>
          </p:nvSpPr>
          <p:spPr>
            <a:xfrm>
              <a:off x="9715727" y="3896240"/>
              <a:ext cx="96055" cy="438980"/>
            </a:xfrm>
            <a:custGeom>
              <a:avLst/>
              <a:gdLst>
                <a:gd name="connsiteX0" fmla="*/ 96338 w 96055"/>
                <a:gd name="connsiteY0" fmla="*/ 219424 h 438980"/>
                <a:gd name="connsiteX1" fmla="*/ 29605 w 96055"/>
                <a:gd name="connsiteY1" fmla="*/ 20065 h 438980"/>
                <a:gd name="connsiteX2" fmla="*/ 10646 w 96055"/>
                <a:gd name="connsiteY2" fmla="*/ 1520 h 438980"/>
                <a:gd name="connsiteX3" fmla="*/ 5085 w 96055"/>
                <a:gd name="connsiteY3" fmla="*/ 56 h 438980"/>
                <a:gd name="connsiteX4" fmla="*/ 282 w 96055"/>
                <a:gd name="connsiteY4" fmla="*/ 2496 h 438980"/>
                <a:gd name="connsiteX5" fmla="*/ 1799 w 96055"/>
                <a:gd name="connsiteY5" fmla="*/ 4936 h 438980"/>
                <a:gd name="connsiteX6" fmla="*/ 39716 w 96055"/>
                <a:gd name="connsiteY6" fmla="*/ 53739 h 438980"/>
                <a:gd name="connsiteX7" fmla="*/ 77127 w 96055"/>
                <a:gd name="connsiteY7" fmla="*/ 219424 h 438980"/>
                <a:gd name="connsiteX8" fmla="*/ 1294 w 96055"/>
                <a:gd name="connsiteY8" fmla="*/ 434644 h 438980"/>
                <a:gd name="connsiteX9" fmla="*/ 282 w 96055"/>
                <a:gd name="connsiteY9" fmla="*/ 436596 h 438980"/>
                <a:gd name="connsiteX10" fmla="*/ 5085 w 96055"/>
                <a:gd name="connsiteY10" fmla="*/ 439036 h 438980"/>
                <a:gd name="connsiteX11" fmla="*/ 11152 w 96055"/>
                <a:gd name="connsiteY11" fmla="*/ 437084 h 438980"/>
                <a:gd name="connsiteX12" fmla="*/ 79655 w 96055"/>
                <a:gd name="connsiteY12" fmla="*/ 331670 h 438980"/>
                <a:gd name="connsiteX13" fmla="*/ 96338 w 96055"/>
                <a:gd name="connsiteY13" fmla="*/ 219424 h 438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055" h="438980">
                  <a:moveTo>
                    <a:pt x="96338" y="219424"/>
                  </a:moveTo>
                  <a:cubicBezTo>
                    <a:pt x="96338" y="149392"/>
                    <a:pt x="79402" y="74968"/>
                    <a:pt x="29605" y="20065"/>
                  </a:cubicBezTo>
                  <a:cubicBezTo>
                    <a:pt x="26066" y="16161"/>
                    <a:pt x="16713" y="6644"/>
                    <a:pt x="10646" y="1520"/>
                  </a:cubicBezTo>
                  <a:cubicBezTo>
                    <a:pt x="8877" y="56"/>
                    <a:pt x="8371" y="56"/>
                    <a:pt x="5085" y="56"/>
                  </a:cubicBezTo>
                  <a:cubicBezTo>
                    <a:pt x="2557" y="56"/>
                    <a:pt x="282" y="56"/>
                    <a:pt x="282" y="2496"/>
                  </a:cubicBezTo>
                  <a:cubicBezTo>
                    <a:pt x="282" y="3472"/>
                    <a:pt x="1294" y="4448"/>
                    <a:pt x="1799" y="4936"/>
                  </a:cubicBezTo>
                  <a:cubicBezTo>
                    <a:pt x="10394" y="13477"/>
                    <a:pt x="24044" y="26897"/>
                    <a:pt x="39716" y="53739"/>
                  </a:cubicBezTo>
                  <a:cubicBezTo>
                    <a:pt x="67016" y="100589"/>
                    <a:pt x="77127" y="160861"/>
                    <a:pt x="77127" y="219424"/>
                  </a:cubicBezTo>
                  <a:cubicBezTo>
                    <a:pt x="77127" y="325326"/>
                    <a:pt x="46794" y="389989"/>
                    <a:pt x="1294" y="434644"/>
                  </a:cubicBezTo>
                  <a:cubicBezTo>
                    <a:pt x="788" y="435132"/>
                    <a:pt x="282" y="435864"/>
                    <a:pt x="282" y="436596"/>
                  </a:cubicBezTo>
                  <a:cubicBezTo>
                    <a:pt x="282" y="439036"/>
                    <a:pt x="2557" y="439036"/>
                    <a:pt x="5085" y="439036"/>
                  </a:cubicBezTo>
                  <a:cubicBezTo>
                    <a:pt x="8371" y="439036"/>
                    <a:pt x="8877" y="439036"/>
                    <a:pt x="11152" y="437084"/>
                  </a:cubicBezTo>
                  <a:cubicBezTo>
                    <a:pt x="35166" y="417075"/>
                    <a:pt x="62213" y="383157"/>
                    <a:pt x="79655" y="331670"/>
                  </a:cubicBezTo>
                  <a:cubicBezTo>
                    <a:pt x="90777" y="298240"/>
                    <a:pt x="96338" y="258710"/>
                    <a:pt x="96338" y="219424"/>
                  </a:cubicBezTo>
                  <a:close/>
                </a:path>
              </a:pathLst>
            </a:custGeom>
            <a:solidFill>
              <a:srgbClr val="000000"/>
            </a:solidFill>
            <a:ln w="25373" cap="flat">
              <a:noFill/>
              <a:prstDash val="solid"/>
              <a:miter/>
            </a:ln>
          </p:spPr>
          <p:txBody>
            <a:bodyPr rtlCol="0" anchor="ctr"/>
            <a:lstStyle/>
            <a:p>
              <a:endParaRPr lang="en-IN"/>
            </a:p>
          </p:txBody>
        </p:sp>
        <p:sp>
          <p:nvSpPr>
            <p:cNvPr id="227" name="Freeform: Shape 226">
              <a:extLst>
                <a:ext uri="{FF2B5EF4-FFF2-40B4-BE49-F238E27FC236}">
                  <a16:creationId xmlns:a16="http://schemas.microsoft.com/office/drawing/2014/main" id="{5A3A734A-5AA9-F15B-67C4-660574D9CF67}"/>
                </a:ext>
              </a:extLst>
            </p:cNvPr>
            <p:cNvSpPr/>
            <p:nvPr>
              <p:custDataLst>
                <p:tags r:id="rId49"/>
              </p:custDataLst>
            </p:nvPr>
          </p:nvSpPr>
          <p:spPr>
            <a:xfrm>
              <a:off x="9865908" y="3881238"/>
              <a:ext cx="108113" cy="77035"/>
            </a:xfrm>
            <a:custGeom>
              <a:avLst/>
              <a:gdLst>
                <a:gd name="connsiteX0" fmla="*/ 13559 w 108113"/>
                <a:gd name="connsiteY0" fmla="*/ 64624 h 77035"/>
                <a:gd name="connsiteX1" fmla="*/ 11790 w 108113"/>
                <a:gd name="connsiteY1" fmla="*/ 71627 h 77035"/>
                <a:gd name="connsiteX2" fmla="*/ 17806 w 108113"/>
                <a:gd name="connsiteY2" fmla="*/ 77093 h 77035"/>
                <a:gd name="connsiteX3" fmla="*/ 24707 w 108113"/>
                <a:gd name="connsiteY3" fmla="*/ 73335 h 77035"/>
                <a:gd name="connsiteX4" fmla="*/ 27892 w 108113"/>
                <a:gd name="connsiteY4" fmla="*/ 62745 h 77035"/>
                <a:gd name="connsiteX5" fmla="*/ 31785 w 108113"/>
                <a:gd name="connsiteY5" fmla="*/ 47372 h 77035"/>
                <a:gd name="connsiteX6" fmla="*/ 34793 w 108113"/>
                <a:gd name="connsiteY6" fmla="*/ 35928 h 77035"/>
                <a:gd name="connsiteX7" fmla="*/ 42224 w 108113"/>
                <a:gd name="connsiteY7" fmla="*/ 20555 h 77035"/>
                <a:gd name="connsiteX8" fmla="*/ 68766 w 108113"/>
                <a:gd name="connsiteY8" fmla="*/ 4841 h 77035"/>
                <a:gd name="connsiteX9" fmla="*/ 79206 w 108113"/>
                <a:gd name="connsiteY9" fmla="*/ 16797 h 77035"/>
                <a:gd name="connsiteX10" fmla="*/ 68766 w 108113"/>
                <a:gd name="connsiteY10" fmla="*/ 53180 h 77035"/>
                <a:gd name="connsiteX11" fmla="*/ 66112 w 108113"/>
                <a:gd name="connsiteY11" fmla="*/ 62403 h 77035"/>
                <a:gd name="connsiteX12" fmla="*/ 82922 w 108113"/>
                <a:gd name="connsiteY12" fmla="*/ 77093 h 77035"/>
                <a:gd name="connsiteX13" fmla="*/ 108402 w 108113"/>
                <a:gd name="connsiteY13" fmla="*/ 50959 h 77035"/>
                <a:gd name="connsiteX14" fmla="*/ 105571 w 108113"/>
                <a:gd name="connsiteY14" fmla="*/ 48739 h 77035"/>
                <a:gd name="connsiteX15" fmla="*/ 102209 w 108113"/>
                <a:gd name="connsiteY15" fmla="*/ 51642 h 77035"/>
                <a:gd name="connsiteX16" fmla="*/ 83452 w 108113"/>
                <a:gd name="connsiteY16" fmla="*/ 72310 h 77035"/>
                <a:gd name="connsiteX17" fmla="*/ 79029 w 108113"/>
                <a:gd name="connsiteY17" fmla="*/ 66332 h 77035"/>
                <a:gd name="connsiteX18" fmla="*/ 83099 w 108113"/>
                <a:gd name="connsiteY18" fmla="*/ 52496 h 77035"/>
                <a:gd name="connsiteX19" fmla="*/ 92477 w 108113"/>
                <a:gd name="connsiteY19" fmla="*/ 19530 h 77035"/>
                <a:gd name="connsiteX20" fmla="*/ 69474 w 108113"/>
                <a:gd name="connsiteY20" fmla="*/ 58 h 77035"/>
                <a:gd name="connsiteX21" fmla="*/ 39570 w 108113"/>
                <a:gd name="connsiteY21" fmla="*/ 15601 h 77035"/>
                <a:gd name="connsiteX22" fmla="*/ 20637 w 108113"/>
                <a:gd name="connsiteY22" fmla="*/ 58 h 77035"/>
                <a:gd name="connsiteX23" fmla="*/ 6658 w 108113"/>
                <a:gd name="connsiteY23" fmla="*/ 9282 h 77035"/>
                <a:gd name="connsiteX24" fmla="*/ 288 w 108113"/>
                <a:gd name="connsiteY24" fmla="*/ 26192 h 77035"/>
                <a:gd name="connsiteX25" fmla="*/ 3296 w 108113"/>
                <a:gd name="connsiteY25" fmla="*/ 28412 h 77035"/>
                <a:gd name="connsiteX26" fmla="*/ 7189 w 108113"/>
                <a:gd name="connsiteY26" fmla="*/ 23288 h 77035"/>
                <a:gd name="connsiteX27" fmla="*/ 20106 w 108113"/>
                <a:gd name="connsiteY27" fmla="*/ 4841 h 77035"/>
                <a:gd name="connsiteX28" fmla="*/ 25945 w 108113"/>
                <a:gd name="connsiteY28" fmla="*/ 13210 h 77035"/>
                <a:gd name="connsiteX29" fmla="*/ 23114 w 108113"/>
                <a:gd name="connsiteY29" fmla="*/ 27387 h 77035"/>
                <a:gd name="connsiteX30" fmla="*/ 19222 w 108113"/>
                <a:gd name="connsiteY30" fmla="*/ 42760 h 77035"/>
                <a:gd name="connsiteX31" fmla="*/ 13559 w 108113"/>
                <a:gd name="connsiteY31" fmla="*/ 64624 h 7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113" h="77035">
                  <a:moveTo>
                    <a:pt x="13559" y="64624"/>
                  </a:moveTo>
                  <a:cubicBezTo>
                    <a:pt x="12851" y="66844"/>
                    <a:pt x="11790" y="71115"/>
                    <a:pt x="11790" y="71627"/>
                  </a:cubicBezTo>
                  <a:cubicBezTo>
                    <a:pt x="11790" y="75385"/>
                    <a:pt x="14975" y="77093"/>
                    <a:pt x="17806" y="77093"/>
                  </a:cubicBezTo>
                  <a:cubicBezTo>
                    <a:pt x="20991" y="77093"/>
                    <a:pt x="23822" y="74872"/>
                    <a:pt x="24707" y="73335"/>
                  </a:cubicBezTo>
                  <a:cubicBezTo>
                    <a:pt x="25592" y="71798"/>
                    <a:pt x="27007" y="66332"/>
                    <a:pt x="27892" y="62745"/>
                  </a:cubicBezTo>
                  <a:cubicBezTo>
                    <a:pt x="28777" y="59500"/>
                    <a:pt x="30723" y="51642"/>
                    <a:pt x="31785" y="47372"/>
                  </a:cubicBezTo>
                  <a:cubicBezTo>
                    <a:pt x="32846" y="43614"/>
                    <a:pt x="33908" y="39856"/>
                    <a:pt x="34793" y="35928"/>
                  </a:cubicBezTo>
                  <a:cubicBezTo>
                    <a:pt x="36739" y="28925"/>
                    <a:pt x="37093" y="27558"/>
                    <a:pt x="42224" y="20555"/>
                  </a:cubicBezTo>
                  <a:cubicBezTo>
                    <a:pt x="47179" y="13723"/>
                    <a:pt x="55495" y="4841"/>
                    <a:pt x="68766" y="4841"/>
                  </a:cubicBezTo>
                  <a:cubicBezTo>
                    <a:pt x="79029" y="4841"/>
                    <a:pt x="79206" y="13552"/>
                    <a:pt x="79206" y="16797"/>
                  </a:cubicBezTo>
                  <a:cubicBezTo>
                    <a:pt x="79206" y="27046"/>
                    <a:pt x="71597" y="46006"/>
                    <a:pt x="68766" y="53180"/>
                  </a:cubicBezTo>
                  <a:cubicBezTo>
                    <a:pt x="66820" y="57962"/>
                    <a:pt x="66112" y="59500"/>
                    <a:pt x="66112" y="62403"/>
                  </a:cubicBezTo>
                  <a:cubicBezTo>
                    <a:pt x="66112" y="71456"/>
                    <a:pt x="73897" y="77093"/>
                    <a:pt x="82922" y="77093"/>
                  </a:cubicBezTo>
                  <a:cubicBezTo>
                    <a:pt x="100616" y="77093"/>
                    <a:pt x="108402" y="53521"/>
                    <a:pt x="108402" y="50959"/>
                  </a:cubicBezTo>
                  <a:cubicBezTo>
                    <a:pt x="108402" y="48739"/>
                    <a:pt x="106101" y="48739"/>
                    <a:pt x="105571" y="48739"/>
                  </a:cubicBezTo>
                  <a:cubicBezTo>
                    <a:pt x="103093" y="48739"/>
                    <a:pt x="102916" y="49763"/>
                    <a:pt x="102209" y="51642"/>
                  </a:cubicBezTo>
                  <a:cubicBezTo>
                    <a:pt x="98139" y="65307"/>
                    <a:pt x="90530" y="72310"/>
                    <a:pt x="83452" y="72310"/>
                  </a:cubicBezTo>
                  <a:cubicBezTo>
                    <a:pt x="79737" y="72310"/>
                    <a:pt x="79029" y="69919"/>
                    <a:pt x="79029" y="66332"/>
                  </a:cubicBezTo>
                  <a:cubicBezTo>
                    <a:pt x="79029" y="62403"/>
                    <a:pt x="79914" y="60183"/>
                    <a:pt x="83099" y="52496"/>
                  </a:cubicBezTo>
                  <a:cubicBezTo>
                    <a:pt x="85222" y="47201"/>
                    <a:pt x="92477" y="29095"/>
                    <a:pt x="92477" y="19530"/>
                  </a:cubicBezTo>
                  <a:cubicBezTo>
                    <a:pt x="92477" y="2962"/>
                    <a:pt x="78852" y="58"/>
                    <a:pt x="69474" y="58"/>
                  </a:cubicBezTo>
                  <a:cubicBezTo>
                    <a:pt x="54787" y="58"/>
                    <a:pt x="44879" y="8769"/>
                    <a:pt x="39570" y="15601"/>
                  </a:cubicBezTo>
                  <a:cubicBezTo>
                    <a:pt x="38332" y="3816"/>
                    <a:pt x="27892" y="58"/>
                    <a:pt x="20637" y="58"/>
                  </a:cubicBezTo>
                  <a:cubicBezTo>
                    <a:pt x="13028" y="58"/>
                    <a:pt x="8959" y="5353"/>
                    <a:pt x="6658" y="9282"/>
                  </a:cubicBezTo>
                  <a:cubicBezTo>
                    <a:pt x="2766" y="15601"/>
                    <a:pt x="288" y="25338"/>
                    <a:pt x="288" y="26192"/>
                  </a:cubicBezTo>
                  <a:cubicBezTo>
                    <a:pt x="288" y="28412"/>
                    <a:pt x="2766" y="28412"/>
                    <a:pt x="3296" y="28412"/>
                  </a:cubicBezTo>
                  <a:cubicBezTo>
                    <a:pt x="5774" y="28412"/>
                    <a:pt x="5951" y="27900"/>
                    <a:pt x="7189" y="23288"/>
                  </a:cubicBezTo>
                  <a:cubicBezTo>
                    <a:pt x="9843" y="13210"/>
                    <a:pt x="13205" y="4841"/>
                    <a:pt x="20106" y="4841"/>
                  </a:cubicBezTo>
                  <a:cubicBezTo>
                    <a:pt x="24707" y="4841"/>
                    <a:pt x="25945" y="8598"/>
                    <a:pt x="25945" y="13210"/>
                  </a:cubicBezTo>
                  <a:cubicBezTo>
                    <a:pt x="25945" y="16456"/>
                    <a:pt x="24353" y="22776"/>
                    <a:pt x="23114" y="27387"/>
                  </a:cubicBezTo>
                  <a:cubicBezTo>
                    <a:pt x="21876" y="31999"/>
                    <a:pt x="20106" y="39002"/>
                    <a:pt x="19222" y="42760"/>
                  </a:cubicBezTo>
                  <a:lnTo>
                    <a:pt x="13559" y="64624"/>
                  </a:lnTo>
                  <a:close/>
                </a:path>
              </a:pathLst>
            </a:custGeom>
            <a:solidFill>
              <a:srgbClr val="000000"/>
            </a:solidFill>
            <a:ln w="25373" cap="flat">
              <a:noFill/>
              <a:prstDash val="solid"/>
              <a:miter/>
            </a:ln>
          </p:spPr>
          <p:txBody>
            <a:bodyPr rtlCol="0" anchor="ctr"/>
            <a:lstStyle/>
            <a:p>
              <a:endParaRPr lang="en-IN"/>
            </a:p>
          </p:txBody>
        </p:sp>
        <p:sp>
          <p:nvSpPr>
            <p:cNvPr id="228" name="Freeform: Shape 227">
              <a:extLst>
                <a:ext uri="{FF2B5EF4-FFF2-40B4-BE49-F238E27FC236}">
                  <a16:creationId xmlns:a16="http://schemas.microsoft.com/office/drawing/2014/main" id="{8240FD04-9F68-ADA6-DB73-55B9B89AA63B}"/>
                </a:ext>
              </a:extLst>
            </p:cNvPr>
            <p:cNvSpPr/>
            <p:nvPr>
              <p:custDataLst>
                <p:tags r:id="rId50"/>
              </p:custDataLst>
            </p:nvPr>
          </p:nvSpPr>
          <p:spPr>
            <a:xfrm>
              <a:off x="9999737" y="3896240"/>
              <a:ext cx="57380" cy="438980"/>
            </a:xfrm>
            <a:custGeom>
              <a:avLst/>
              <a:gdLst>
                <a:gd name="connsiteX0" fmla="*/ 45794 w 57380"/>
                <a:gd name="connsiteY0" fmla="*/ 427567 h 438980"/>
                <a:gd name="connsiteX1" fmla="*/ 294 w 57380"/>
                <a:gd name="connsiteY1" fmla="*/ 427567 h 438980"/>
                <a:gd name="connsiteX2" fmla="*/ 294 w 57380"/>
                <a:gd name="connsiteY2" fmla="*/ 439036 h 438980"/>
                <a:gd name="connsiteX3" fmla="*/ 57675 w 57380"/>
                <a:gd name="connsiteY3" fmla="*/ 439036 h 438980"/>
                <a:gd name="connsiteX4" fmla="*/ 57675 w 57380"/>
                <a:gd name="connsiteY4" fmla="*/ 56 h 438980"/>
                <a:gd name="connsiteX5" fmla="*/ 294 w 57380"/>
                <a:gd name="connsiteY5" fmla="*/ 56 h 438980"/>
                <a:gd name="connsiteX6" fmla="*/ 294 w 57380"/>
                <a:gd name="connsiteY6" fmla="*/ 11524 h 438980"/>
                <a:gd name="connsiteX7" fmla="*/ 45794 w 57380"/>
                <a:gd name="connsiteY7" fmla="*/ 11524 h 438980"/>
                <a:gd name="connsiteX8" fmla="*/ 45794 w 57380"/>
                <a:gd name="connsiteY8" fmla="*/ 427567 h 438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380" h="438980">
                  <a:moveTo>
                    <a:pt x="45794" y="427567"/>
                  </a:moveTo>
                  <a:lnTo>
                    <a:pt x="294" y="427567"/>
                  </a:lnTo>
                  <a:lnTo>
                    <a:pt x="294" y="439036"/>
                  </a:lnTo>
                  <a:lnTo>
                    <a:pt x="57675" y="439036"/>
                  </a:lnTo>
                  <a:lnTo>
                    <a:pt x="57675" y="56"/>
                  </a:lnTo>
                  <a:lnTo>
                    <a:pt x="294" y="56"/>
                  </a:lnTo>
                  <a:lnTo>
                    <a:pt x="294" y="11524"/>
                  </a:lnTo>
                  <a:lnTo>
                    <a:pt x="45794" y="11524"/>
                  </a:lnTo>
                  <a:lnTo>
                    <a:pt x="45794" y="427567"/>
                  </a:lnTo>
                  <a:close/>
                </a:path>
              </a:pathLst>
            </a:custGeom>
            <a:solidFill>
              <a:srgbClr val="000000"/>
            </a:solidFill>
            <a:ln w="25373" cap="flat">
              <a:noFill/>
              <a:prstDash val="solid"/>
              <a:miter/>
            </a:ln>
          </p:spPr>
          <p:txBody>
            <a:bodyPr rtlCol="0" anchor="ctr"/>
            <a:lstStyle/>
            <a:p>
              <a:endParaRPr lang="en-IN"/>
            </a:p>
          </p:txBody>
        </p:sp>
        <p:sp>
          <p:nvSpPr>
            <p:cNvPr id="229" name="Freeform: Shape 228">
              <a:extLst>
                <a:ext uri="{FF2B5EF4-FFF2-40B4-BE49-F238E27FC236}">
                  <a16:creationId xmlns:a16="http://schemas.microsoft.com/office/drawing/2014/main" id="{4D1689E8-8469-712E-DD93-193D69892CC3}"/>
                </a:ext>
              </a:extLst>
            </p:cNvPr>
            <p:cNvSpPr/>
            <p:nvPr>
              <p:custDataLst>
                <p:tags r:id="rId51"/>
              </p:custDataLst>
            </p:nvPr>
          </p:nvSpPr>
          <p:spPr>
            <a:xfrm>
              <a:off x="10133665" y="3896375"/>
              <a:ext cx="119614" cy="8369"/>
            </a:xfrm>
            <a:custGeom>
              <a:avLst/>
              <a:gdLst>
                <a:gd name="connsiteX0" fmla="*/ 112835 w 119614"/>
                <a:gd name="connsiteY0" fmla="*/ 8427 h 8369"/>
                <a:gd name="connsiteX1" fmla="*/ 119913 w 119614"/>
                <a:gd name="connsiteY1" fmla="*/ 4328 h 8369"/>
                <a:gd name="connsiteX2" fmla="*/ 112835 w 119614"/>
                <a:gd name="connsiteY2" fmla="*/ 57 h 8369"/>
                <a:gd name="connsiteX3" fmla="*/ 7376 w 119614"/>
                <a:gd name="connsiteY3" fmla="*/ 57 h 8369"/>
                <a:gd name="connsiteX4" fmla="*/ 299 w 119614"/>
                <a:gd name="connsiteY4" fmla="*/ 4157 h 8369"/>
                <a:gd name="connsiteX5" fmla="*/ 7376 w 119614"/>
                <a:gd name="connsiteY5" fmla="*/ 8427 h 8369"/>
                <a:gd name="connsiteX6" fmla="*/ 112835 w 119614"/>
                <a:gd name="connsiteY6" fmla="*/ 8427 h 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614" h="8369">
                  <a:moveTo>
                    <a:pt x="112835" y="8427"/>
                  </a:moveTo>
                  <a:cubicBezTo>
                    <a:pt x="115667" y="8427"/>
                    <a:pt x="119913" y="8427"/>
                    <a:pt x="119913" y="4328"/>
                  </a:cubicBezTo>
                  <a:cubicBezTo>
                    <a:pt x="119913" y="57"/>
                    <a:pt x="115844" y="57"/>
                    <a:pt x="112835" y="57"/>
                  </a:cubicBezTo>
                  <a:lnTo>
                    <a:pt x="7376" y="57"/>
                  </a:lnTo>
                  <a:cubicBezTo>
                    <a:pt x="4545" y="57"/>
                    <a:pt x="299" y="57"/>
                    <a:pt x="299" y="4157"/>
                  </a:cubicBezTo>
                  <a:cubicBezTo>
                    <a:pt x="299" y="8427"/>
                    <a:pt x="4368" y="8427"/>
                    <a:pt x="7376" y="8427"/>
                  </a:cubicBezTo>
                  <a:lnTo>
                    <a:pt x="112835" y="8427"/>
                  </a:lnTo>
                  <a:close/>
                </a:path>
              </a:pathLst>
            </a:custGeom>
            <a:solidFill>
              <a:srgbClr val="000000"/>
            </a:solidFill>
            <a:ln w="25373" cap="flat">
              <a:noFill/>
              <a:prstDash val="solid"/>
              <a:miter/>
            </a:ln>
          </p:spPr>
          <p:txBody>
            <a:bodyPr rtlCol="0" anchor="ctr"/>
            <a:lstStyle/>
            <a:p>
              <a:endParaRPr lang="en-IN"/>
            </a:p>
          </p:txBody>
        </p:sp>
        <p:sp>
          <p:nvSpPr>
            <p:cNvPr id="230" name="Freeform: Shape 229">
              <a:extLst>
                <a:ext uri="{FF2B5EF4-FFF2-40B4-BE49-F238E27FC236}">
                  <a16:creationId xmlns:a16="http://schemas.microsoft.com/office/drawing/2014/main" id="{B6B9A0D3-B64D-4B49-60CA-84FF3E973F59}"/>
                </a:ext>
              </a:extLst>
            </p:cNvPr>
            <p:cNvSpPr/>
            <p:nvPr>
              <p:custDataLst>
                <p:tags r:id="rId52"/>
              </p:custDataLst>
            </p:nvPr>
          </p:nvSpPr>
          <p:spPr>
            <a:xfrm>
              <a:off x="10291829" y="3829930"/>
              <a:ext cx="64407" cy="113417"/>
            </a:xfrm>
            <a:custGeom>
              <a:avLst/>
              <a:gdLst>
                <a:gd name="connsiteX0" fmla="*/ 40294 w 64407"/>
                <a:gd name="connsiteY0" fmla="*/ 4840 h 113417"/>
                <a:gd name="connsiteX1" fmla="*/ 34986 w 64407"/>
                <a:gd name="connsiteY1" fmla="*/ 57 h 113417"/>
                <a:gd name="connsiteX2" fmla="*/ 305 w 64407"/>
                <a:gd name="connsiteY2" fmla="*/ 10989 h 113417"/>
                <a:gd name="connsiteX3" fmla="*/ 305 w 64407"/>
                <a:gd name="connsiteY3" fmla="*/ 17138 h 113417"/>
                <a:gd name="connsiteX4" fmla="*/ 25962 w 64407"/>
                <a:gd name="connsiteY4" fmla="*/ 12356 h 113417"/>
                <a:gd name="connsiteX5" fmla="*/ 25962 w 64407"/>
                <a:gd name="connsiteY5" fmla="*/ 99468 h 113417"/>
                <a:gd name="connsiteX6" fmla="*/ 8267 w 64407"/>
                <a:gd name="connsiteY6" fmla="*/ 107326 h 113417"/>
                <a:gd name="connsiteX7" fmla="*/ 1543 w 64407"/>
                <a:gd name="connsiteY7" fmla="*/ 107326 h 113417"/>
                <a:gd name="connsiteX8" fmla="*/ 1543 w 64407"/>
                <a:gd name="connsiteY8" fmla="*/ 113475 h 113417"/>
                <a:gd name="connsiteX9" fmla="*/ 33040 w 64407"/>
                <a:gd name="connsiteY9" fmla="*/ 112792 h 113417"/>
                <a:gd name="connsiteX10" fmla="*/ 64713 w 64407"/>
                <a:gd name="connsiteY10" fmla="*/ 113475 h 113417"/>
                <a:gd name="connsiteX11" fmla="*/ 64713 w 64407"/>
                <a:gd name="connsiteY11" fmla="*/ 107326 h 113417"/>
                <a:gd name="connsiteX12" fmla="*/ 57989 w 64407"/>
                <a:gd name="connsiteY12" fmla="*/ 107326 h 113417"/>
                <a:gd name="connsiteX13" fmla="*/ 40294 w 64407"/>
                <a:gd name="connsiteY13" fmla="*/ 99468 h 113417"/>
                <a:gd name="connsiteX14" fmla="*/ 40294 w 64407"/>
                <a:gd name="connsiteY14" fmla="*/ 4840 h 11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07" h="113417">
                  <a:moveTo>
                    <a:pt x="40294" y="4840"/>
                  </a:moveTo>
                  <a:cubicBezTo>
                    <a:pt x="40294" y="228"/>
                    <a:pt x="39940" y="57"/>
                    <a:pt x="34986" y="57"/>
                  </a:cubicBezTo>
                  <a:cubicBezTo>
                    <a:pt x="23661" y="10818"/>
                    <a:pt x="7560" y="10989"/>
                    <a:pt x="305" y="10989"/>
                  </a:cubicBezTo>
                  <a:lnTo>
                    <a:pt x="305" y="17138"/>
                  </a:lnTo>
                  <a:cubicBezTo>
                    <a:pt x="4551" y="17138"/>
                    <a:pt x="16230" y="17138"/>
                    <a:pt x="25962" y="12356"/>
                  </a:cubicBezTo>
                  <a:lnTo>
                    <a:pt x="25962" y="99468"/>
                  </a:lnTo>
                  <a:cubicBezTo>
                    <a:pt x="25962" y="105105"/>
                    <a:pt x="25962" y="107326"/>
                    <a:pt x="8267" y="107326"/>
                  </a:cubicBezTo>
                  <a:lnTo>
                    <a:pt x="1543" y="107326"/>
                  </a:lnTo>
                  <a:lnTo>
                    <a:pt x="1543" y="113475"/>
                  </a:lnTo>
                  <a:cubicBezTo>
                    <a:pt x="4728" y="113304"/>
                    <a:pt x="26493" y="112792"/>
                    <a:pt x="33040" y="112792"/>
                  </a:cubicBezTo>
                  <a:cubicBezTo>
                    <a:pt x="38525" y="112792"/>
                    <a:pt x="60820" y="113304"/>
                    <a:pt x="64713" y="113475"/>
                  </a:cubicBezTo>
                  <a:lnTo>
                    <a:pt x="64713" y="107326"/>
                  </a:lnTo>
                  <a:lnTo>
                    <a:pt x="57989" y="107326"/>
                  </a:lnTo>
                  <a:cubicBezTo>
                    <a:pt x="40294" y="107326"/>
                    <a:pt x="40294" y="105105"/>
                    <a:pt x="40294" y="99468"/>
                  </a:cubicBezTo>
                  <a:lnTo>
                    <a:pt x="40294" y="4840"/>
                  </a:lnTo>
                  <a:close/>
                </a:path>
              </a:pathLst>
            </a:custGeom>
            <a:solidFill>
              <a:srgbClr val="000000"/>
            </a:solidFill>
            <a:ln w="25373" cap="flat">
              <a:noFill/>
              <a:prstDash val="solid"/>
              <a:miter/>
            </a:ln>
          </p:spPr>
          <p:txBody>
            <a:bodyPr rtlCol="0" anchor="ctr"/>
            <a:lstStyle/>
            <a:p>
              <a:endParaRPr lang="en-IN"/>
            </a:p>
          </p:txBody>
        </p:sp>
      </p:grpSp>
      <p:sp>
        <p:nvSpPr>
          <p:cNvPr id="232" name="Slide Number Placeholder 231">
            <a:extLst>
              <a:ext uri="{FF2B5EF4-FFF2-40B4-BE49-F238E27FC236}">
                <a16:creationId xmlns:a16="http://schemas.microsoft.com/office/drawing/2014/main" id="{A0582EC4-0151-681B-6ECC-9F85076957B0}"/>
              </a:ext>
            </a:extLst>
          </p:cNvPr>
          <p:cNvSpPr>
            <a:spLocks noGrp="1"/>
          </p:cNvSpPr>
          <p:nvPr>
            <p:ph type="sldNum" sz="quarter" idx="12"/>
          </p:nvPr>
        </p:nvSpPr>
        <p:spPr/>
        <p:txBody>
          <a:bodyPr/>
          <a:lstStyle/>
          <a:p>
            <a:fld id="{50AA789A-47A0-452A-AC36-A3ADBAC401EF}" type="slidenum">
              <a:rPr lang="en-IN" smtClean="0"/>
              <a:t>28</a:t>
            </a:fld>
            <a:endParaRPr lang="en-IN"/>
          </a:p>
        </p:txBody>
      </p:sp>
    </p:spTree>
    <p:extLst>
      <p:ext uri="{BB962C8B-B14F-4D97-AF65-F5344CB8AC3E}">
        <p14:creationId xmlns:p14="http://schemas.microsoft.com/office/powerpoint/2010/main" val="14531237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98A81-6127-4594-30DF-E5DE87530DFE}"/>
              </a:ext>
            </a:extLst>
          </p:cNvPr>
          <p:cNvSpPr>
            <a:spLocks noGrp="1"/>
          </p:cNvSpPr>
          <p:nvPr>
            <p:ph type="title"/>
          </p:nvPr>
        </p:nvSpPr>
        <p:spPr/>
        <p:txBody>
          <a:bodyPr/>
          <a:lstStyle/>
          <a:p>
            <a:r>
              <a:rPr lang="en-IN" dirty="0"/>
              <a:t>M / M / m - Simulations</a:t>
            </a:r>
          </a:p>
        </p:txBody>
      </p:sp>
      <p:sp>
        <p:nvSpPr>
          <p:cNvPr id="4" name="Date Placeholder 3">
            <a:extLst>
              <a:ext uri="{FF2B5EF4-FFF2-40B4-BE49-F238E27FC236}">
                <a16:creationId xmlns:a16="http://schemas.microsoft.com/office/drawing/2014/main" id="{4B7889D5-295A-B04B-7CD9-8F22F417FE6C}"/>
              </a:ext>
            </a:extLst>
          </p:cNvPr>
          <p:cNvSpPr>
            <a:spLocks noGrp="1"/>
          </p:cNvSpPr>
          <p:nvPr>
            <p:ph type="dt" sz="half" idx="10"/>
          </p:nvPr>
        </p:nvSpPr>
        <p:spPr/>
        <p:txBody>
          <a:bodyPr/>
          <a:lstStyle/>
          <a:p>
            <a:r>
              <a:rPr lang="en-IN"/>
              <a:t>11-11-2024</a:t>
            </a:r>
          </a:p>
        </p:txBody>
      </p:sp>
      <p:sp>
        <p:nvSpPr>
          <p:cNvPr id="5" name="Footer Placeholder 4">
            <a:extLst>
              <a:ext uri="{FF2B5EF4-FFF2-40B4-BE49-F238E27FC236}">
                <a16:creationId xmlns:a16="http://schemas.microsoft.com/office/drawing/2014/main" id="{F4089B37-56CB-E74A-7FCF-36E78A7A59BE}"/>
              </a:ext>
            </a:extLst>
          </p:cNvPr>
          <p:cNvSpPr>
            <a:spLocks noGrp="1"/>
          </p:cNvSpPr>
          <p:nvPr>
            <p:ph type="ftr" sz="quarter" idx="11"/>
          </p:nvPr>
        </p:nvSpPr>
        <p:spPr/>
        <p:txBody>
          <a:bodyPr/>
          <a:lstStyle/>
          <a:p>
            <a:r>
              <a:rPr lang="en-GB"/>
              <a:t>EE 699 Next Generation Wireless Networks</a:t>
            </a:r>
            <a:endParaRPr lang="en-IN"/>
          </a:p>
        </p:txBody>
      </p:sp>
      <p:sp>
        <p:nvSpPr>
          <p:cNvPr id="6" name="Slide Number Placeholder 5">
            <a:extLst>
              <a:ext uri="{FF2B5EF4-FFF2-40B4-BE49-F238E27FC236}">
                <a16:creationId xmlns:a16="http://schemas.microsoft.com/office/drawing/2014/main" id="{C692D7B0-56D0-947F-EF68-D63175742EFF}"/>
              </a:ext>
            </a:extLst>
          </p:cNvPr>
          <p:cNvSpPr>
            <a:spLocks noGrp="1"/>
          </p:cNvSpPr>
          <p:nvPr>
            <p:ph type="sldNum" sz="quarter" idx="12"/>
          </p:nvPr>
        </p:nvSpPr>
        <p:spPr/>
        <p:txBody>
          <a:bodyPr/>
          <a:lstStyle/>
          <a:p>
            <a:fld id="{50AA789A-47A0-452A-AC36-A3ADBAC401EF}" type="slidenum">
              <a:rPr lang="en-IN" smtClean="0"/>
              <a:t>29</a:t>
            </a:fld>
            <a:endParaRPr lang="en-IN"/>
          </a:p>
        </p:txBody>
      </p:sp>
      <p:sp>
        <p:nvSpPr>
          <p:cNvPr id="10" name="Content Placeholder 9">
            <a:extLst>
              <a:ext uri="{FF2B5EF4-FFF2-40B4-BE49-F238E27FC236}">
                <a16:creationId xmlns:a16="http://schemas.microsoft.com/office/drawing/2014/main" id="{C7681199-4356-59FD-51D3-D2D9DD1A3E9D}"/>
              </a:ext>
            </a:extLst>
          </p:cNvPr>
          <p:cNvSpPr>
            <a:spLocks noGrp="1"/>
          </p:cNvSpPr>
          <p:nvPr>
            <p:ph idx="1"/>
          </p:nvPr>
        </p:nvSpPr>
        <p:spPr/>
        <p:txBody>
          <a:bodyPr/>
          <a:lstStyle/>
          <a:p>
            <a:r>
              <a:rPr lang="en-IN" dirty="0"/>
              <a:t>Let’s see some other plots</a:t>
            </a:r>
          </a:p>
          <a:p>
            <a:pPr lvl="1"/>
            <a:r>
              <a:rPr lang="en-IN" dirty="0"/>
              <a:t>Visualize the state of the ‘waiting room’ and ‘server room’</a:t>
            </a:r>
          </a:p>
          <a:p>
            <a:pPr lvl="1"/>
            <a:r>
              <a:rPr lang="en-IN" dirty="0"/>
              <a:t>m = 5. </a:t>
            </a:r>
          </a:p>
        </p:txBody>
      </p:sp>
      <p:pic>
        <p:nvPicPr>
          <p:cNvPr id="14" name="Graphic 13">
            <a:extLst>
              <a:ext uri="{FF2B5EF4-FFF2-40B4-BE49-F238E27FC236}">
                <a16:creationId xmlns:a16="http://schemas.microsoft.com/office/drawing/2014/main" id="{76B890AD-D260-E8FA-F432-33F67C29F0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8486" y="1700320"/>
            <a:ext cx="6139798" cy="4609848"/>
          </a:xfrm>
          <a:prstGeom prst="rect">
            <a:avLst/>
          </a:prstGeom>
        </p:spPr>
      </p:pic>
      <p:pic>
        <p:nvPicPr>
          <p:cNvPr id="16" name="Graphic 15">
            <a:extLst>
              <a:ext uri="{FF2B5EF4-FFF2-40B4-BE49-F238E27FC236}">
                <a16:creationId xmlns:a16="http://schemas.microsoft.com/office/drawing/2014/main" id="{413AC182-FA3F-4EEA-E652-3E2F7EFF49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59236" y="1875631"/>
            <a:ext cx="5848350" cy="4391025"/>
          </a:xfrm>
          <a:prstGeom prst="rect">
            <a:avLst/>
          </a:prstGeom>
        </p:spPr>
      </p:pic>
    </p:spTree>
    <p:extLst>
      <p:ext uri="{BB962C8B-B14F-4D97-AF65-F5344CB8AC3E}">
        <p14:creationId xmlns:p14="http://schemas.microsoft.com/office/powerpoint/2010/main" val="3807670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475DB-71A0-1172-58D5-3E6A0992C38D}"/>
              </a:ext>
            </a:extLst>
          </p:cNvPr>
          <p:cNvSpPr>
            <a:spLocks noGrp="1"/>
          </p:cNvSpPr>
          <p:nvPr>
            <p:ph type="title"/>
          </p:nvPr>
        </p:nvSpPr>
        <p:spPr/>
        <p:txBody>
          <a:bodyPr/>
          <a:lstStyle/>
          <a:p>
            <a:r>
              <a:rPr lang="en-IN" dirty="0"/>
              <a:t>Basic Assumptions</a:t>
            </a:r>
          </a:p>
        </p:txBody>
      </p:sp>
      <p:sp>
        <p:nvSpPr>
          <p:cNvPr id="3" name="Content Placeholder 2">
            <a:extLst>
              <a:ext uri="{FF2B5EF4-FFF2-40B4-BE49-F238E27FC236}">
                <a16:creationId xmlns:a16="http://schemas.microsoft.com/office/drawing/2014/main" id="{5D0F85AC-2DED-2117-AEB7-C3A2BCE7EC0A}"/>
              </a:ext>
            </a:extLst>
          </p:cNvPr>
          <p:cNvSpPr>
            <a:spLocks noGrp="1"/>
          </p:cNvSpPr>
          <p:nvPr>
            <p:ph idx="1"/>
          </p:nvPr>
        </p:nvSpPr>
        <p:spPr/>
        <p:txBody>
          <a:bodyPr>
            <a:normAutofit/>
          </a:bodyPr>
          <a:lstStyle/>
          <a:p>
            <a:r>
              <a:rPr lang="en-IN" dirty="0"/>
              <a:t>Whenever a server is free, and there is a customer in the queue, the customer immediately goes into service.</a:t>
            </a:r>
          </a:p>
          <a:p>
            <a:endParaRPr lang="en-IN" dirty="0"/>
          </a:p>
          <a:p>
            <a:r>
              <a:rPr lang="en-IN" dirty="0"/>
              <a:t>Whenever a server is busy if a customer arrives, the customer waits in the queue*.</a:t>
            </a:r>
          </a:p>
          <a:p>
            <a:endParaRPr lang="en-IN" dirty="0"/>
          </a:p>
          <a:p>
            <a:r>
              <a:rPr lang="en-IN" dirty="0"/>
              <a:t>Whenever a server becomes free, the next customer is decided according to a </a:t>
            </a:r>
            <a:r>
              <a:rPr lang="en-IN" i="1" dirty="0"/>
              <a:t>scheduling policy/ discipline.</a:t>
            </a:r>
          </a:p>
          <a:p>
            <a:pPr marL="0" indent="0">
              <a:buNone/>
            </a:pPr>
            <a:endParaRPr lang="en-IN" dirty="0"/>
          </a:p>
          <a:p>
            <a:r>
              <a:rPr lang="en-IN" dirty="0"/>
              <a:t>Customers do not become impatient and leave the queue before their service completion.</a:t>
            </a:r>
          </a:p>
          <a:p>
            <a:endParaRPr lang="en-IN" dirty="0"/>
          </a:p>
        </p:txBody>
      </p:sp>
      <p:sp>
        <p:nvSpPr>
          <p:cNvPr id="4" name="Date Placeholder 3">
            <a:extLst>
              <a:ext uri="{FF2B5EF4-FFF2-40B4-BE49-F238E27FC236}">
                <a16:creationId xmlns:a16="http://schemas.microsoft.com/office/drawing/2014/main" id="{A8AEFF9C-120D-6364-BBDE-F7341D097FCB}"/>
              </a:ext>
            </a:extLst>
          </p:cNvPr>
          <p:cNvSpPr>
            <a:spLocks noGrp="1"/>
          </p:cNvSpPr>
          <p:nvPr>
            <p:ph type="dt" sz="half" idx="10"/>
          </p:nvPr>
        </p:nvSpPr>
        <p:spPr/>
        <p:txBody>
          <a:bodyPr/>
          <a:lstStyle/>
          <a:p>
            <a:r>
              <a:rPr lang="en-IN"/>
              <a:t>11-11-2024</a:t>
            </a:r>
          </a:p>
        </p:txBody>
      </p:sp>
      <p:sp>
        <p:nvSpPr>
          <p:cNvPr id="5" name="Footer Placeholder 4">
            <a:extLst>
              <a:ext uri="{FF2B5EF4-FFF2-40B4-BE49-F238E27FC236}">
                <a16:creationId xmlns:a16="http://schemas.microsoft.com/office/drawing/2014/main" id="{BE5D4A49-D39B-E74B-1DCD-61EE51275E0F}"/>
              </a:ext>
            </a:extLst>
          </p:cNvPr>
          <p:cNvSpPr>
            <a:spLocks noGrp="1"/>
          </p:cNvSpPr>
          <p:nvPr>
            <p:ph type="ftr" sz="quarter" idx="11"/>
          </p:nvPr>
        </p:nvSpPr>
        <p:spPr/>
        <p:txBody>
          <a:bodyPr/>
          <a:lstStyle/>
          <a:p>
            <a:r>
              <a:rPr lang="en-GB"/>
              <a:t>EE 699 Next Generation Wireless Networks</a:t>
            </a:r>
            <a:endParaRPr lang="en-IN"/>
          </a:p>
        </p:txBody>
      </p:sp>
      <p:sp>
        <p:nvSpPr>
          <p:cNvPr id="6" name="Slide Number Placeholder 5">
            <a:extLst>
              <a:ext uri="{FF2B5EF4-FFF2-40B4-BE49-F238E27FC236}">
                <a16:creationId xmlns:a16="http://schemas.microsoft.com/office/drawing/2014/main" id="{A8D038CD-0317-4848-9B89-7E5089EF41E4}"/>
              </a:ext>
            </a:extLst>
          </p:cNvPr>
          <p:cNvSpPr>
            <a:spLocks noGrp="1"/>
          </p:cNvSpPr>
          <p:nvPr>
            <p:ph type="sldNum" sz="quarter" idx="12"/>
          </p:nvPr>
        </p:nvSpPr>
        <p:spPr/>
        <p:txBody>
          <a:bodyPr/>
          <a:lstStyle/>
          <a:p>
            <a:fld id="{50AA789A-47A0-452A-AC36-A3ADBAC401EF}" type="slidenum">
              <a:rPr lang="en-IN" smtClean="0"/>
              <a:t>3</a:t>
            </a:fld>
            <a:endParaRPr lang="en-IN"/>
          </a:p>
        </p:txBody>
      </p:sp>
    </p:spTree>
    <p:extLst>
      <p:ext uri="{BB962C8B-B14F-4D97-AF65-F5344CB8AC3E}">
        <p14:creationId xmlns:p14="http://schemas.microsoft.com/office/powerpoint/2010/main" val="29649003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AC7E7-D72B-673C-B61D-DAD8A8F7AA14}"/>
              </a:ext>
            </a:extLst>
          </p:cNvPr>
          <p:cNvSpPr>
            <a:spLocks noGrp="1"/>
          </p:cNvSpPr>
          <p:nvPr>
            <p:ph type="title"/>
          </p:nvPr>
        </p:nvSpPr>
        <p:spPr/>
        <p:txBody>
          <a:bodyPr/>
          <a:lstStyle/>
          <a:p>
            <a:r>
              <a:rPr lang="en-IN" dirty="0"/>
              <a:t>M / M / m - Insights</a:t>
            </a:r>
          </a:p>
        </p:txBody>
      </p:sp>
      <p:sp>
        <p:nvSpPr>
          <p:cNvPr id="3" name="Content Placeholder 2">
            <a:extLst>
              <a:ext uri="{FF2B5EF4-FFF2-40B4-BE49-F238E27FC236}">
                <a16:creationId xmlns:a16="http://schemas.microsoft.com/office/drawing/2014/main" id="{CE8457BF-B952-3549-51DF-9CDCA5C1E4B8}"/>
              </a:ext>
            </a:extLst>
          </p:cNvPr>
          <p:cNvSpPr>
            <a:spLocks noGrp="1"/>
          </p:cNvSpPr>
          <p:nvPr>
            <p:ph idx="1"/>
          </p:nvPr>
        </p:nvSpPr>
        <p:spPr/>
        <p:txBody>
          <a:bodyPr/>
          <a:lstStyle/>
          <a:p>
            <a:r>
              <a:rPr lang="en-IN" dirty="0"/>
              <a:t>This and previous model</a:t>
            </a:r>
          </a:p>
          <a:p>
            <a:pPr lvl="1"/>
            <a:r>
              <a:rPr lang="en-IN" i="1" dirty="0"/>
              <a:t>Load-dependent servers</a:t>
            </a:r>
          </a:p>
          <a:p>
            <a:pPr lvl="1"/>
            <a:r>
              <a:rPr lang="en-IN" i="1" dirty="0"/>
              <a:t> </a:t>
            </a:r>
          </a:p>
          <a:p>
            <a:pPr lvl="1"/>
            <a:r>
              <a:rPr lang="en-IN" i="1" dirty="0"/>
              <a:t>N = </a:t>
            </a:r>
            <a:r>
              <a:rPr lang="en-IN" dirty="0"/>
              <a:t>number of customers</a:t>
            </a:r>
          </a:p>
          <a:p>
            <a:endParaRPr lang="en-IN" dirty="0"/>
          </a:p>
          <a:p>
            <a:r>
              <a:rPr lang="en-IN" dirty="0"/>
              <a:t>Queueing Probability</a:t>
            </a:r>
          </a:p>
          <a:p>
            <a:pPr lvl="1"/>
            <a:r>
              <a:rPr lang="en-IN" i="1" dirty="0"/>
              <a:t>Erlang – C formula</a:t>
            </a:r>
          </a:p>
          <a:p>
            <a:pPr lvl="1"/>
            <a:endParaRPr lang="en-IN" dirty="0"/>
          </a:p>
          <a:p>
            <a:pPr lvl="1"/>
            <a:endParaRPr lang="en-IN" dirty="0"/>
          </a:p>
          <a:p>
            <a:pPr lvl="1"/>
            <a:endParaRPr lang="en-IN" dirty="0"/>
          </a:p>
          <a:p>
            <a:pPr lvl="1"/>
            <a:endParaRPr lang="en-IN" dirty="0"/>
          </a:p>
          <a:p>
            <a:pPr lvl="1"/>
            <a:r>
              <a:rPr lang="en-IN" dirty="0"/>
              <a:t>Widely used in telecommunication</a:t>
            </a:r>
          </a:p>
          <a:p>
            <a:pPr lvl="1"/>
            <a:endParaRPr lang="en-IN" dirty="0"/>
          </a:p>
          <a:p>
            <a:endParaRPr lang="en-IN" dirty="0"/>
          </a:p>
          <a:p>
            <a:endParaRPr lang="en-IN" dirty="0"/>
          </a:p>
        </p:txBody>
      </p:sp>
      <p:sp>
        <p:nvSpPr>
          <p:cNvPr id="4" name="Date Placeholder 3">
            <a:extLst>
              <a:ext uri="{FF2B5EF4-FFF2-40B4-BE49-F238E27FC236}">
                <a16:creationId xmlns:a16="http://schemas.microsoft.com/office/drawing/2014/main" id="{8F160693-1B31-D9AB-982F-BB6631B55D22}"/>
              </a:ext>
            </a:extLst>
          </p:cNvPr>
          <p:cNvSpPr>
            <a:spLocks noGrp="1"/>
          </p:cNvSpPr>
          <p:nvPr>
            <p:ph type="dt" sz="half" idx="10"/>
          </p:nvPr>
        </p:nvSpPr>
        <p:spPr/>
        <p:txBody>
          <a:bodyPr/>
          <a:lstStyle/>
          <a:p>
            <a:r>
              <a:rPr lang="en-IN"/>
              <a:t>11-11-2024</a:t>
            </a:r>
          </a:p>
        </p:txBody>
      </p:sp>
      <p:sp>
        <p:nvSpPr>
          <p:cNvPr id="5" name="Footer Placeholder 4">
            <a:extLst>
              <a:ext uri="{FF2B5EF4-FFF2-40B4-BE49-F238E27FC236}">
                <a16:creationId xmlns:a16="http://schemas.microsoft.com/office/drawing/2014/main" id="{2143FFFE-6DF3-A9E4-472B-1B058DDAABB0}"/>
              </a:ext>
            </a:extLst>
          </p:cNvPr>
          <p:cNvSpPr>
            <a:spLocks noGrp="1"/>
          </p:cNvSpPr>
          <p:nvPr>
            <p:ph type="ftr" sz="quarter" idx="11"/>
          </p:nvPr>
        </p:nvSpPr>
        <p:spPr/>
        <p:txBody>
          <a:bodyPr/>
          <a:lstStyle/>
          <a:p>
            <a:r>
              <a:rPr lang="en-GB"/>
              <a:t>EE 699 Next Generation Wireless Networks</a:t>
            </a:r>
            <a:endParaRPr lang="en-IN"/>
          </a:p>
        </p:txBody>
      </p:sp>
      <p:sp>
        <p:nvSpPr>
          <p:cNvPr id="6" name="Slide Number Placeholder 5">
            <a:extLst>
              <a:ext uri="{FF2B5EF4-FFF2-40B4-BE49-F238E27FC236}">
                <a16:creationId xmlns:a16="http://schemas.microsoft.com/office/drawing/2014/main" id="{39DAFAD6-78AD-4DDF-1693-33E58D650673}"/>
              </a:ext>
            </a:extLst>
          </p:cNvPr>
          <p:cNvSpPr>
            <a:spLocks noGrp="1"/>
          </p:cNvSpPr>
          <p:nvPr>
            <p:ph type="sldNum" sz="quarter" idx="12"/>
          </p:nvPr>
        </p:nvSpPr>
        <p:spPr/>
        <p:txBody>
          <a:bodyPr/>
          <a:lstStyle/>
          <a:p>
            <a:fld id="{50AA789A-47A0-452A-AC36-A3ADBAC401EF}" type="slidenum">
              <a:rPr lang="en-IN" smtClean="0"/>
              <a:t>30</a:t>
            </a:fld>
            <a:endParaRPr lang="en-IN"/>
          </a:p>
        </p:txBody>
      </p:sp>
      <p:grpSp>
        <p:nvGrpSpPr>
          <p:cNvPr id="24" name="Group 23" descr="\documentclass{article}&#10;\usepackage{amsmath}&#10;\pagestyle{empty}&#10;\begin{document}&#10;&#10;$\mu_{\text{eff}} = \mu \times \text{min}\{N, m\}$&#10;&#10;&#10;\end{document}" title="IguanaTex Shape Display">
            <a:extLst>
              <a:ext uri="{FF2B5EF4-FFF2-40B4-BE49-F238E27FC236}">
                <a16:creationId xmlns:a16="http://schemas.microsoft.com/office/drawing/2014/main" id="{7347ED52-93A6-9E47-DA80-BA606F4E2A90}"/>
              </a:ext>
            </a:extLst>
          </p:cNvPr>
          <p:cNvGrpSpPr>
            <a:grpSpLocks noChangeAspect="1"/>
          </p:cNvGrpSpPr>
          <p:nvPr>
            <p:custDataLst>
              <p:tags r:id="rId1"/>
            </p:custDataLst>
          </p:nvPr>
        </p:nvGrpSpPr>
        <p:grpSpPr>
          <a:xfrm>
            <a:off x="1448619" y="1910735"/>
            <a:ext cx="3074910" cy="321188"/>
            <a:chOff x="4485789" y="3909321"/>
            <a:chExt cx="2362025" cy="246724"/>
          </a:xfrm>
        </p:grpSpPr>
        <p:sp>
          <p:nvSpPr>
            <p:cNvPr id="10" name="Freeform: Shape 9">
              <a:extLst>
                <a:ext uri="{FF2B5EF4-FFF2-40B4-BE49-F238E27FC236}">
                  <a16:creationId xmlns:a16="http://schemas.microsoft.com/office/drawing/2014/main" id="{44B85F58-1D88-D9FB-DB22-30A1A50898BA}"/>
                </a:ext>
              </a:extLst>
            </p:cNvPr>
            <p:cNvSpPr/>
            <p:nvPr>
              <p:custDataLst>
                <p:tags r:id="rId38"/>
              </p:custDataLst>
            </p:nvPr>
          </p:nvSpPr>
          <p:spPr>
            <a:xfrm>
              <a:off x="4485789" y="3985312"/>
              <a:ext cx="136431" cy="162344"/>
            </a:xfrm>
            <a:custGeom>
              <a:avLst/>
              <a:gdLst>
                <a:gd name="connsiteX0" fmla="*/ 50672 w 136431"/>
                <a:gd name="connsiteY0" fmla="*/ 22515 h 162344"/>
                <a:gd name="connsiteX1" fmla="*/ 54448 w 136431"/>
                <a:gd name="connsiteY1" fmla="*/ 6724 h 162344"/>
                <a:gd name="connsiteX2" fmla="*/ 47148 w 136431"/>
                <a:gd name="connsiteY2" fmla="*/ 63 h 162344"/>
                <a:gd name="connsiteX3" fmla="*/ 37079 w 136431"/>
                <a:gd name="connsiteY3" fmla="*/ 8945 h 162344"/>
                <a:gd name="connsiteX4" fmla="*/ 832 w 136431"/>
                <a:gd name="connsiteY4" fmla="*/ 151799 h 162344"/>
                <a:gd name="connsiteX5" fmla="*/ 77 w 136431"/>
                <a:gd name="connsiteY5" fmla="*/ 155746 h 162344"/>
                <a:gd name="connsiteX6" fmla="*/ 7125 w 136431"/>
                <a:gd name="connsiteY6" fmla="*/ 162408 h 162344"/>
                <a:gd name="connsiteX7" fmla="*/ 15935 w 136431"/>
                <a:gd name="connsiteY7" fmla="*/ 157226 h 162344"/>
                <a:gd name="connsiteX8" fmla="*/ 29780 w 136431"/>
                <a:gd name="connsiteY8" fmla="*/ 104181 h 162344"/>
                <a:gd name="connsiteX9" fmla="*/ 54196 w 136431"/>
                <a:gd name="connsiteY9" fmla="*/ 111829 h 162344"/>
                <a:gd name="connsiteX10" fmla="*/ 87675 w 136431"/>
                <a:gd name="connsiteY10" fmla="*/ 93818 h 162344"/>
                <a:gd name="connsiteX11" fmla="*/ 110330 w 136431"/>
                <a:gd name="connsiteY11" fmla="*/ 111829 h 162344"/>
                <a:gd name="connsiteX12" fmla="*/ 128957 w 136431"/>
                <a:gd name="connsiteY12" fmla="*/ 98259 h 162344"/>
                <a:gd name="connsiteX13" fmla="*/ 136509 w 136431"/>
                <a:gd name="connsiteY13" fmla="*/ 73833 h 162344"/>
                <a:gd name="connsiteX14" fmla="*/ 133488 w 136431"/>
                <a:gd name="connsiteY14" fmla="*/ 71366 h 162344"/>
                <a:gd name="connsiteX15" fmla="*/ 129964 w 136431"/>
                <a:gd name="connsiteY15" fmla="*/ 75807 h 162344"/>
                <a:gd name="connsiteX16" fmla="*/ 110833 w 136431"/>
                <a:gd name="connsiteY16" fmla="*/ 106401 h 162344"/>
                <a:gd name="connsiteX17" fmla="*/ 103282 w 136431"/>
                <a:gd name="connsiteY17" fmla="*/ 95052 h 162344"/>
                <a:gd name="connsiteX18" fmla="*/ 108316 w 136431"/>
                <a:gd name="connsiteY18" fmla="*/ 69392 h 162344"/>
                <a:gd name="connsiteX19" fmla="*/ 115364 w 136431"/>
                <a:gd name="connsiteY19" fmla="*/ 42746 h 162344"/>
                <a:gd name="connsiteX20" fmla="*/ 119643 w 136431"/>
                <a:gd name="connsiteY20" fmla="*/ 25969 h 162344"/>
                <a:gd name="connsiteX21" fmla="*/ 123419 w 136431"/>
                <a:gd name="connsiteY21" fmla="*/ 9438 h 162344"/>
                <a:gd name="connsiteX22" fmla="*/ 116119 w 136431"/>
                <a:gd name="connsiteY22" fmla="*/ 2777 h 162344"/>
                <a:gd name="connsiteX23" fmla="*/ 106302 w 136431"/>
                <a:gd name="connsiteY23" fmla="*/ 11412 h 162344"/>
                <a:gd name="connsiteX24" fmla="*/ 94471 w 136431"/>
                <a:gd name="connsiteY24" fmla="*/ 57550 h 162344"/>
                <a:gd name="connsiteX25" fmla="*/ 87927 w 136431"/>
                <a:gd name="connsiteY25" fmla="*/ 82716 h 162344"/>
                <a:gd name="connsiteX26" fmla="*/ 55203 w 136431"/>
                <a:gd name="connsiteY26" fmla="*/ 106401 h 162344"/>
                <a:gd name="connsiteX27" fmla="*/ 36576 w 136431"/>
                <a:gd name="connsiteY27" fmla="*/ 84936 h 162344"/>
                <a:gd name="connsiteX28" fmla="*/ 40100 w 136431"/>
                <a:gd name="connsiteY28" fmla="*/ 63964 h 162344"/>
                <a:gd name="connsiteX29" fmla="*/ 50672 w 136431"/>
                <a:gd name="connsiteY29" fmla="*/ 22515 h 1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6431" h="162344">
                  <a:moveTo>
                    <a:pt x="50672" y="22515"/>
                  </a:moveTo>
                  <a:cubicBezTo>
                    <a:pt x="51931" y="17334"/>
                    <a:pt x="54448" y="7958"/>
                    <a:pt x="54448" y="6724"/>
                  </a:cubicBezTo>
                  <a:cubicBezTo>
                    <a:pt x="54448" y="2530"/>
                    <a:pt x="51427" y="63"/>
                    <a:pt x="47148" y="63"/>
                  </a:cubicBezTo>
                  <a:cubicBezTo>
                    <a:pt x="46393" y="63"/>
                    <a:pt x="39345" y="309"/>
                    <a:pt x="37079" y="8945"/>
                  </a:cubicBezTo>
                  <a:lnTo>
                    <a:pt x="832" y="151799"/>
                  </a:lnTo>
                  <a:cubicBezTo>
                    <a:pt x="77" y="154759"/>
                    <a:pt x="77" y="155253"/>
                    <a:pt x="77" y="155746"/>
                  </a:cubicBezTo>
                  <a:cubicBezTo>
                    <a:pt x="77" y="159447"/>
                    <a:pt x="2846" y="162408"/>
                    <a:pt x="7125" y="162408"/>
                  </a:cubicBezTo>
                  <a:cubicBezTo>
                    <a:pt x="12411" y="162408"/>
                    <a:pt x="15432" y="157967"/>
                    <a:pt x="15935" y="157226"/>
                  </a:cubicBezTo>
                  <a:cubicBezTo>
                    <a:pt x="16942" y="155006"/>
                    <a:pt x="20214" y="142176"/>
                    <a:pt x="29780" y="104181"/>
                  </a:cubicBezTo>
                  <a:cubicBezTo>
                    <a:pt x="37835" y="110842"/>
                    <a:pt x="49162" y="111829"/>
                    <a:pt x="54196" y="111829"/>
                  </a:cubicBezTo>
                  <a:cubicBezTo>
                    <a:pt x="71817" y="111829"/>
                    <a:pt x="81634" y="100726"/>
                    <a:pt x="87675" y="93818"/>
                  </a:cubicBezTo>
                  <a:cubicBezTo>
                    <a:pt x="89940" y="104921"/>
                    <a:pt x="99254" y="111829"/>
                    <a:pt x="110330" y="111829"/>
                  </a:cubicBezTo>
                  <a:cubicBezTo>
                    <a:pt x="119140" y="111829"/>
                    <a:pt x="124929" y="106154"/>
                    <a:pt x="128957" y="98259"/>
                  </a:cubicBezTo>
                  <a:cubicBezTo>
                    <a:pt x="133236" y="89377"/>
                    <a:pt x="136509" y="74327"/>
                    <a:pt x="136509" y="73833"/>
                  </a:cubicBezTo>
                  <a:cubicBezTo>
                    <a:pt x="136509" y="71366"/>
                    <a:pt x="134243" y="71366"/>
                    <a:pt x="133488" y="71366"/>
                  </a:cubicBezTo>
                  <a:cubicBezTo>
                    <a:pt x="130971" y="71366"/>
                    <a:pt x="130719" y="72353"/>
                    <a:pt x="129964" y="75807"/>
                  </a:cubicBezTo>
                  <a:cubicBezTo>
                    <a:pt x="125685" y="91844"/>
                    <a:pt x="121154" y="106401"/>
                    <a:pt x="110833" y="106401"/>
                  </a:cubicBezTo>
                  <a:cubicBezTo>
                    <a:pt x="104037" y="106401"/>
                    <a:pt x="103282" y="99986"/>
                    <a:pt x="103282" y="95052"/>
                  </a:cubicBezTo>
                  <a:cubicBezTo>
                    <a:pt x="103282" y="89624"/>
                    <a:pt x="106302" y="78028"/>
                    <a:pt x="108316" y="69392"/>
                  </a:cubicBezTo>
                  <a:lnTo>
                    <a:pt x="115364" y="42746"/>
                  </a:lnTo>
                  <a:cubicBezTo>
                    <a:pt x="116119" y="39045"/>
                    <a:pt x="118636" y="29670"/>
                    <a:pt x="119643" y="25969"/>
                  </a:cubicBezTo>
                  <a:cubicBezTo>
                    <a:pt x="120902" y="20294"/>
                    <a:pt x="123419" y="10919"/>
                    <a:pt x="123419" y="9438"/>
                  </a:cubicBezTo>
                  <a:cubicBezTo>
                    <a:pt x="123419" y="4997"/>
                    <a:pt x="119895" y="2777"/>
                    <a:pt x="116119" y="2777"/>
                  </a:cubicBezTo>
                  <a:cubicBezTo>
                    <a:pt x="114861" y="2777"/>
                    <a:pt x="108316" y="3023"/>
                    <a:pt x="106302" y="11412"/>
                  </a:cubicBezTo>
                  <a:lnTo>
                    <a:pt x="94471" y="57550"/>
                  </a:lnTo>
                  <a:cubicBezTo>
                    <a:pt x="91451" y="69886"/>
                    <a:pt x="88682" y="80248"/>
                    <a:pt x="87927" y="82716"/>
                  </a:cubicBezTo>
                  <a:cubicBezTo>
                    <a:pt x="87675" y="83949"/>
                    <a:pt x="75592" y="106401"/>
                    <a:pt x="55203" y="106401"/>
                  </a:cubicBezTo>
                  <a:cubicBezTo>
                    <a:pt x="42617" y="106401"/>
                    <a:pt x="36576" y="98259"/>
                    <a:pt x="36576" y="84936"/>
                  </a:cubicBezTo>
                  <a:cubicBezTo>
                    <a:pt x="36576" y="77781"/>
                    <a:pt x="38338" y="70873"/>
                    <a:pt x="40100" y="63964"/>
                  </a:cubicBezTo>
                  <a:lnTo>
                    <a:pt x="50672" y="22515"/>
                  </a:lnTo>
                  <a:close/>
                </a:path>
              </a:pathLst>
            </a:custGeom>
            <a:solidFill>
              <a:srgbClr val="000000"/>
            </a:solidFill>
            <a:ln w="25266"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A5F9A641-F8D4-A89C-1C0F-2023F0A297DA}"/>
                </a:ext>
              </a:extLst>
            </p:cNvPr>
            <p:cNvSpPr/>
            <p:nvPr>
              <p:custDataLst>
                <p:tags r:id="rId39"/>
              </p:custDataLst>
            </p:nvPr>
          </p:nvSpPr>
          <p:spPr>
            <a:xfrm>
              <a:off x="4636783" y="4054345"/>
              <a:ext cx="75591" cy="78754"/>
            </a:xfrm>
            <a:custGeom>
              <a:avLst/>
              <a:gdLst>
                <a:gd name="connsiteX0" fmla="*/ 70740 w 75591"/>
                <a:gd name="connsiteY0" fmla="*/ 37714 h 78754"/>
                <a:gd name="connsiteX1" fmla="*/ 75674 w 75591"/>
                <a:gd name="connsiteY1" fmla="*/ 33915 h 78754"/>
                <a:gd name="connsiteX2" fmla="*/ 40786 w 75591"/>
                <a:gd name="connsiteY2" fmla="*/ 64 h 78754"/>
                <a:gd name="connsiteX3" fmla="*/ 83 w 75591"/>
                <a:gd name="connsiteY3" fmla="*/ 39269 h 78754"/>
                <a:gd name="connsiteX4" fmla="*/ 43076 w 75591"/>
                <a:gd name="connsiteY4" fmla="*/ 78819 h 78754"/>
                <a:gd name="connsiteX5" fmla="*/ 75674 w 75591"/>
                <a:gd name="connsiteY5" fmla="*/ 56367 h 78754"/>
                <a:gd name="connsiteX6" fmla="*/ 72679 w 75591"/>
                <a:gd name="connsiteY6" fmla="*/ 53949 h 78754"/>
                <a:gd name="connsiteX7" fmla="*/ 69507 w 75591"/>
                <a:gd name="connsiteY7" fmla="*/ 56712 h 78754"/>
                <a:gd name="connsiteX8" fmla="*/ 44310 w 75591"/>
                <a:gd name="connsiteY8" fmla="*/ 73292 h 78754"/>
                <a:gd name="connsiteX9" fmla="*/ 22813 w 75591"/>
                <a:gd name="connsiteY9" fmla="*/ 63102 h 78754"/>
                <a:gd name="connsiteX10" fmla="*/ 16117 w 75591"/>
                <a:gd name="connsiteY10" fmla="*/ 37714 h 78754"/>
                <a:gd name="connsiteX11" fmla="*/ 70740 w 75591"/>
                <a:gd name="connsiteY11" fmla="*/ 37714 h 78754"/>
                <a:gd name="connsiteX12" fmla="*/ 16293 w 75591"/>
                <a:gd name="connsiteY12" fmla="*/ 33224 h 78754"/>
                <a:gd name="connsiteX13" fmla="*/ 40786 w 75591"/>
                <a:gd name="connsiteY13" fmla="*/ 4900 h 78754"/>
                <a:gd name="connsiteX14" fmla="*/ 63340 w 75591"/>
                <a:gd name="connsiteY14" fmla="*/ 33224 h 78754"/>
                <a:gd name="connsiteX15" fmla="*/ 16293 w 75591"/>
                <a:gd name="connsiteY15" fmla="*/ 33224 h 7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5591" h="78754">
                  <a:moveTo>
                    <a:pt x="70740" y="37714"/>
                  </a:moveTo>
                  <a:cubicBezTo>
                    <a:pt x="74441" y="37714"/>
                    <a:pt x="75674" y="37714"/>
                    <a:pt x="75674" y="33915"/>
                  </a:cubicBezTo>
                  <a:cubicBezTo>
                    <a:pt x="75674" y="18717"/>
                    <a:pt x="67040" y="64"/>
                    <a:pt x="40786" y="64"/>
                  </a:cubicBezTo>
                  <a:cubicBezTo>
                    <a:pt x="17703" y="64"/>
                    <a:pt x="83" y="18026"/>
                    <a:pt x="83" y="39269"/>
                  </a:cubicBezTo>
                  <a:cubicBezTo>
                    <a:pt x="83" y="61203"/>
                    <a:pt x="19641" y="78819"/>
                    <a:pt x="43076" y="78819"/>
                  </a:cubicBezTo>
                  <a:cubicBezTo>
                    <a:pt x="66864" y="78819"/>
                    <a:pt x="75674" y="60166"/>
                    <a:pt x="75674" y="56367"/>
                  </a:cubicBezTo>
                  <a:cubicBezTo>
                    <a:pt x="75674" y="55676"/>
                    <a:pt x="75322" y="53949"/>
                    <a:pt x="72679" y="53949"/>
                  </a:cubicBezTo>
                  <a:cubicBezTo>
                    <a:pt x="70388" y="53949"/>
                    <a:pt x="70035" y="54985"/>
                    <a:pt x="69507" y="56712"/>
                  </a:cubicBezTo>
                  <a:cubicBezTo>
                    <a:pt x="64045" y="70702"/>
                    <a:pt x="50653" y="73292"/>
                    <a:pt x="44310" y="73292"/>
                  </a:cubicBezTo>
                  <a:cubicBezTo>
                    <a:pt x="36028" y="73292"/>
                    <a:pt x="28099" y="69665"/>
                    <a:pt x="22813" y="63102"/>
                  </a:cubicBezTo>
                  <a:cubicBezTo>
                    <a:pt x="16293" y="54985"/>
                    <a:pt x="16117" y="44450"/>
                    <a:pt x="16117" y="37714"/>
                  </a:cubicBezTo>
                  <a:lnTo>
                    <a:pt x="70740" y="37714"/>
                  </a:lnTo>
                  <a:close/>
                  <a:moveTo>
                    <a:pt x="16293" y="33224"/>
                  </a:moveTo>
                  <a:cubicBezTo>
                    <a:pt x="18232" y="8872"/>
                    <a:pt x="34090" y="4900"/>
                    <a:pt x="40786" y="4900"/>
                  </a:cubicBezTo>
                  <a:cubicBezTo>
                    <a:pt x="62459" y="4900"/>
                    <a:pt x="63164" y="28906"/>
                    <a:pt x="63340" y="33224"/>
                  </a:cubicBezTo>
                  <a:lnTo>
                    <a:pt x="16293" y="33224"/>
                  </a:lnTo>
                  <a:close/>
                </a:path>
              </a:pathLst>
            </a:custGeom>
            <a:solidFill>
              <a:srgbClr val="000000"/>
            </a:solidFill>
            <a:ln w="25266"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A818DDCE-623F-8F1F-D685-3A1E7EAE5323}"/>
                </a:ext>
              </a:extLst>
            </p:cNvPr>
            <p:cNvSpPr/>
            <p:nvPr>
              <p:custDataLst>
                <p:tags r:id="rId40"/>
              </p:custDataLst>
            </p:nvPr>
          </p:nvSpPr>
          <p:spPr>
            <a:xfrm>
              <a:off x="4726107" y="4009787"/>
              <a:ext cx="119289" cy="121585"/>
            </a:xfrm>
            <a:custGeom>
              <a:avLst/>
              <a:gdLst>
                <a:gd name="connsiteX0" fmla="*/ 85369 w 119289"/>
                <a:gd name="connsiteY0" fmla="*/ 53431 h 121585"/>
                <a:gd name="connsiteX1" fmla="*/ 107570 w 119289"/>
                <a:gd name="connsiteY1" fmla="*/ 53431 h 121585"/>
                <a:gd name="connsiteX2" fmla="*/ 107570 w 119289"/>
                <a:gd name="connsiteY2" fmla="*/ 47213 h 121585"/>
                <a:gd name="connsiteX3" fmla="*/ 84664 w 119289"/>
                <a:gd name="connsiteY3" fmla="*/ 47213 h 121585"/>
                <a:gd name="connsiteX4" fmla="*/ 84664 w 119289"/>
                <a:gd name="connsiteY4" fmla="*/ 27870 h 121585"/>
                <a:gd name="connsiteX5" fmla="*/ 101932 w 119289"/>
                <a:gd name="connsiteY5" fmla="*/ 4900 h 121585"/>
                <a:gd name="connsiteX6" fmla="*/ 107042 w 119289"/>
                <a:gd name="connsiteY6" fmla="*/ 5764 h 121585"/>
                <a:gd name="connsiteX7" fmla="*/ 103165 w 119289"/>
                <a:gd name="connsiteY7" fmla="*/ 12672 h 121585"/>
                <a:gd name="connsiteX8" fmla="*/ 111271 w 119289"/>
                <a:gd name="connsiteY8" fmla="*/ 20616 h 121585"/>
                <a:gd name="connsiteX9" fmla="*/ 119376 w 119289"/>
                <a:gd name="connsiteY9" fmla="*/ 12672 h 121585"/>
                <a:gd name="connsiteX10" fmla="*/ 102108 w 119289"/>
                <a:gd name="connsiteY10" fmla="*/ 64 h 121585"/>
                <a:gd name="connsiteX11" fmla="*/ 81668 w 119289"/>
                <a:gd name="connsiteY11" fmla="*/ 7318 h 121585"/>
                <a:gd name="connsiteX12" fmla="*/ 58586 w 119289"/>
                <a:gd name="connsiteY12" fmla="*/ 64 h 121585"/>
                <a:gd name="connsiteX13" fmla="*/ 15240 w 119289"/>
                <a:gd name="connsiteY13" fmla="*/ 28216 h 121585"/>
                <a:gd name="connsiteX14" fmla="*/ 15240 w 119289"/>
                <a:gd name="connsiteY14" fmla="*/ 47213 h 121585"/>
                <a:gd name="connsiteX15" fmla="*/ 86 w 119289"/>
                <a:gd name="connsiteY15" fmla="*/ 47213 h 121585"/>
                <a:gd name="connsiteX16" fmla="*/ 86 w 119289"/>
                <a:gd name="connsiteY16" fmla="*/ 53431 h 121585"/>
                <a:gd name="connsiteX17" fmla="*/ 15240 w 119289"/>
                <a:gd name="connsiteY17" fmla="*/ 53431 h 121585"/>
                <a:gd name="connsiteX18" fmla="*/ 15240 w 119289"/>
                <a:gd name="connsiteY18" fmla="*/ 108006 h 121585"/>
                <a:gd name="connsiteX19" fmla="*/ 2025 w 119289"/>
                <a:gd name="connsiteY19" fmla="*/ 115433 h 121585"/>
                <a:gd name="connsiteX20" fmla="*/ 2025 w 119289"/>
                <a:gd name="connsiteY20" fmla="*/ 121650 h 121585"/>
                <a:gd name="connsiteX21" fmla="*/ 21759 w 119289"/>
                <a:gd name="connsiteY21" fmla="*/ 120959 h 121585"/>
                <a:gd name="connsiteX22" fmla="*/ 41670 w 119289"/>
                <a:gd name="connsiteY22" fmla="*/ 121650 h 121585"/>
                <a:gd name="connsiteX23" fmla="*/ 41670 w 119289"/>
                <a:gd name="connsiteY23" fmla="*/ 115433 h 121585"/>
                <a:gd name="connsiteX24" fmla="*/ 28455 w 119289"/>
                <a:gd name="connsiteY24" fmla="*/ 108006 h 121585"/>
                <a:gd name="connsiteX25" fmla="*/ 28455 w 119289"/>
                <a:gd name="connsiteY25" fmla="*/ 53431 h 121585"/>
                <a:gd name="connsiteX26" fmla="*/ 72153 w 119289"/>
                <a:gd name="connsiteY26" fmla="*/ 53431 h 121585"/>
                <a:gd name="connsiteX27" fmla="*/ 72153 w 119289"/>
                <a:gd name="connsiteY27" fmla="*/ 108006 h 121585"/>
                <a:gd name="connsiteX28" fmla="*/ 58938 w 119289"/>
                <a:gd name="connsiteY28" fmla="*/ 115433 h 121585"/>
                <a:gd name="connsiteX29" fmla="*/ 58938 w 119289"/>
                <a:gd name="connsiteY29" fmla="*/ 121650 h 121585"/>
                <a:gd name="connsiteX30" fmla="*/ 79025 w 119289"/>
                <a:gd name="connsiteY30" fmla="*/ 120959 h 121585"/>
                <a:gd name="connsiteX31" fmla="*/ 101932 w 119289"/>
                <a:gd name="connsiteY31" fmla="*/ 121650 h 121585"/>
                <a:gd name="connsiteX32" fmla="*/ 101932 w 119289"/>
                <a:gd name="connsiteY32" fmla="*/ 115433 h 121585"/>
                <a:gd name="connsiteX33" fmla="*/ 98408 w 119289"/>
                <a:gd name="connsiteY33" fmla="*/ 115433 h 121585"/>
                <a:gd name="connsiteX34" fmla="*/ 85369 w 119289"/>
                <a:gd name="connsiteY34" fmla="*/ 107661 h 121585"/>
                <a:gd name="connsiteX35" fmla="*/ 85369 w 119289"/>
                <a:gd name="connsiteY35" fmla="*/ 53431 h 121585"/>
                <a:gd name="connsiteX36" fmla="*/ 27750 w 119289"/>
                <a:gd name="connsiteY36" fmla="*/ 47213 h 121585"/>
                <a:gd name="connsiteX37" fmla="*/ 27750 w 119289"/>
                <a:gd name="connsiteY37" fmla="*/ 28388 h 121585"/>
                <a:gd name="connsiteX38" fmla="*/ 58057 w 119289"/>
                <a:gd name="connsiteY38" fmla="*/ 4900 h 121585"/>
                <a:gd name="connsiteX39" fmla="*/ 73034 w 119289"/>
                <a:gd name="connsiteY39" fmla="*/ 7663 h 121585"/>
                <a:gd name="connsiteX40" fmla="*/ 68101 w 119289"/>
                <a:gd name="connsiteY40" fmla="*/ 15090 h 121585"/>
                <a:gd name="connsiteX41" fmla="*/ 72506 w 119289"/>
                <a:gd name="connsiteY41" fmla="*/ 22171 h 121585"/>
                <a:gd name="connsiteX42" fmla="*/ 72153 w 119289"/>
                <a:gd name="connsiteY42" fmla="*/ 27870 h 121585"/>
                <a:gd name="connsiteX43" fmla="*/ 72153 w 119289"/>
                <a:gd name="connsiteY43" fmla="*/ 47213 h 121585"/>
                <a:gd name="connsiteX44" fmla="*/ 27750 w 119289"/>
                <a:gd name="connsiteY44" fmla="*/ 47213 h 121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9289" h="121585">
                  <a:moveTo>
                    <a:pt x="85369" y="53431"/>
                  </a:moveTo>
                  <a:lnTo>
                    <a:pt x="107570" y="53431"/>
                  </a:lnTo>
                  <a:lnTo>
                    <a:pt x="107570" y="47213"/>
                  </a:lnTo>
                  <a:lnTo>
                    <a:pt x="84664" y="47213"/>
                  </a:lnTo>
                  <a:lnTo>
                    <a:pt x="84664" y="27870"/>
                  </a:lnTo>
                  <a:cubicBezTo>
                    <a:pt x="84664" y="12326"/>
                    <a:pt x="94003" y="4900"/>
                    <a:pt x="101932" y="4900"/>
                  </a:cubicBezTo>
                  <a:cubicBezTo>
                    <a:pt x="103518" y="4900"/>
                    <a:pt x="105280" y="5245"/>
                    <a:pt x="107042" y="5764"/>
                  </a:cubicBezTo>
                  <a:cubicBezTo>
                    <a:pt x="104575" y="7145"/>
                    <a:pt x="103165" y="9909"/>
                    <a:pt x="103165" y="12672"/>
                  </a:cubicBezTo>
                  <a:cubicBezTo>
                    <a:pt x="103165" y="17335"/>
                    <a:pt x="106513" y="20616"/>
                    <a:pt x="111271" y="20616"/>
                  </a:cubicBezTo>
                  <a:cubicBezTo>
                    <a:pt x="116028" y="20616"/>
                    <a:pt x="119376" y="17335"/>
                    <a:pt x="119376" y="12672"/>
                  </a:cubicBezTo>
                  <a:cubicBezTo>
                    <a:pt x="119376" y="5245"/>
                    <a:pt x="111799" y="64"/>
                    <a:pt x="102108" y="64"/>
                  </a:cubicBezTo>
                  <a:cubicBezTo>
                    <a:pt x="95765" y="64"/>
                    <a:pt x="88012" y="1964"/>
                    <a:pt x="81668" y="7318"/>
                  </a:cubicBezTo>
                  <a:cubicBezTo>
                    <a:pt x="75854" y="1100"/>
                    <a:pt x="65458" y="64"/>
                    <a:pt x="58586" y="64"/>
                  </a:cubicBezTo>
                  <a:cubicBezTo>
                    <a:pt x="39380" y="64"/>
                    <a:pt x="15240" y="8700"/>
                    <a:pt x="15240" y="28216"/>
                  </a:cubicBezTo>
                  <a:lnTo>
                    <a:pt x="15240" y="47213"/>
                  </a:lnTo>
                  <a:lnTo>
                    <a:pt x="86" y="47213"/>
                  </a:lnTo>
                  <a:lnTo>
                    <a:pt x="86" y="53431"/>
                  </a:lnTo>
                  <a:lnTo>
                    <a:pt x="15240" y="53431"/>
                  </a:lnTo>
                  <a:lnTo>
                    <a:pt x="15240" y="108006"/>
                  </a:lnTo>
                  <a:cubicBezTo>
                    <a:pt x="15240" y="115433"/>
                    <a:pt x="13478" y="115433"/>
                    <a:pt x="2025" y="115433"/>
                  </a:cubicBezTo>
                  <a:lnTo>
                    <a:pt x="2025" y="121650"/>
                  </a:lnTo>
                  <a:cubicBezTo>
                    <a:pt x="2377" y="121650"/>
                    <a:pt x="14711" y="120959"/>
                    <a:pt x="21759" y="120959"/>
                  </a:cubicBezTo>
                  <a:cubicBezTo>
                    <a:pt x="28455" y="120959"/>
                    <a:pt x="34975" y="121132"/>
                    <a:pt x="41670" y="121650"/>
                  </a:cubicBezTo>
                  <a:lnTo>
                    <a:pt x="41670" y="115433"/>
                  </a:lnTo>
                  <a:cubicBezTo>
                    <a:pt x="30217" y="115433"/>
                    <a:pt x="28455" y="115433"/>
                    <a:pt x="28455" y="108006"/>
                  </a:cubicBezTo>
                  <a:lnTo>
                    <a:pt x="28455" y="53431"/>
                  </a:lnTo>
                  <a:lnTo>
                    <a:pt x="72153" y="53431"/>
                  </a:lnTo>
                  <a:lnTo>
                    <a:pt x="72153" y="108006"/>
                  </a:lnTo>
                  <a:cubicBezTo>
                    <a:pt x="72153" y="115433"/>
                    <a:pt x="70391" y="115433"/>
                    <a:pt x="58938" y="115433"/>
                  </a:cubicBezTo>
                  <a:lnTo>
                    <a:pt x="58938" y="121650"/>
                  </a:lnTo>
                  <a:cubicBezTo>
                    <a:pt x="59819" y="121650"/>
                    <a:pt x="71801" y="120959"/>
                    <a:pt x="79025" y="120959"/>
                  </a:cubicBezTo>
                  <a:cubicBezTo>
                    <a:pt x="86602" y="120959"/>
                    <a:pt x="94355" y="121305"/>
                    <a:pt x="101932" y="121650"/>
                  </a:cubicBezTo>
                  <a:lnTo>
                    <a:pt x="101932" y="115433"/>
                  </a:lnTo>
                  <a:lnTo>
                    <a:pt x="98408" y="115433"/>
                  </a:lnTo>
                  <a:cubicBezTo>
                    <a:pt x="85369" y="115433"/>
                    <a:pt x="85369" y="113533"/>
                    <a:pt x="85369" y="107661"/>
                  </a:cubicBezTo>
                  <a:lnTo>
                    <a:pt x="85369" y="53431"/>
                  </a:lnTo>
                  <a:close/>
                  <a:moveTo>
                    <a:pt x="27750" y="47213"/>
                  </a:moveTo>
                  <a:lnTo>
                    <a:pt x="27750" y="28388"/>
                  </a:lnTo>
                  <a:cubicBezTo>
                    <a:pt x="27750" y="11636"/>
                    <a:pt x="45018" y="4900"/>
                    <a:pt x="58057" y="4900"/>
                  </a:cubicBezTo>
                  <a:cubicBezTo>
                    <a:pt x="59643" y="4900"/>
                    <a:pt x="67220" y="4900"/>
                    <a:pt x="73034" y="7663"/>
                  </a:cubicBezTo>
                  <a:cubicBezTo>
                    <a:pt x="71096" y="8354"/>
                    <a:pt x="68101" y="10599"/>
                    <a:pt x="68101" y="15090"/>
                  </a:cubicBezTo>
                  <a:cubicBezTo>
                    <a:pt x="68101" y="17508"/>
                    <a:pt x="68982" y="20444"/>
                    <a:pt x="72506" y="22171"/>
                  </a:cubicBezTo>
                  <a:cubicBezTo>
                    <a:pt x="72153" y="23898"/>
                    <a:pt x="72153" y="26143"/>
                    <a:pt x="72153" y="27870"/>
                  </a:cubicBezTo>
                  <a:lnTo>
                    <a:pt x="72153" y="47213"/>
                  </a:lnTo>
                  <a:lnTo>
                    <a:pt x="27750" y="47213"/>
                  </a:lnTo>
                  <a:close/>
                </a:path>
              </a:pathLst>
            </a:custGeom>
            <a:solidFill>
              <a:srgbClr val="000000"/>
            </a:solidFill>
            <a:ln w="25266"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0C05E3DE-BC41-EEF1-66B8-4BBF5BA0F1E4}"/>
                </a:ext>
              </a:extLst>
            </p:cNvPr>
            <p:cNvSpPr/>
            <p:nvPr>
              <p:custDataLst>
                <p:tags r:id="rId41"/>
              </p:custDataLst>
            </p:nvPr>
          </p:nvSpPr>
          <p:spPr>
            <a:xfrm>
              <a:off x="4935406" y="4003817"/>
              <a:ext cx="167393" cy="57733"/>
            </a:xfrm>
            <a:custGeom>
              <a:avLst/>
              <a:gdLst>
                <a:gd name="connsiteX0" fmla="*/ 158929 w 167393"/>
                <a:gd name="connsiteY0" fmla="*/ 9932 h 57733"/>
                <a:gd name="connsiteX1" fmla="*/ 167488 w 167393"/>
                <a:gd name="connsiteY1" fmla="*/ 4997 h 57733"/>
                <a:gd name="connsiteX2" fmla="*/ 159181 w 167393"/>
                <a:gd name="connsiteY2" fmla="*/ 63 h 57733"/>
                <a:gd name="connsiteX3" fmla="*/ 8401 w 167393"/>
                <a:gd name="connsiteY3" fmla="*/ 63 h 57733"/>
                <a:gd name="connsiteX4" fmla="*/ 94 w 167393"/>
                <a:gd name="connsiteY4" fmla="*/ 4997 h 57733"/>
                <a:gd name="connsiteX5" fmla="*/ 8653 w 167393"/>
                <a:gd name="connsiteY5" fmla="*/ 9932 h 57733"/>
                <a:gd name="connsiteX6" fmla="*/ 158929 w 167393"/>
                <a:gd name="connsiteY6" fmla="*/ 9932 h 57733"/>
                <a:gd name="connsiteX7" fmla="*/ 159181 w 167393"/>
                <a:gd name="connsiteY7" fmla="*/ 57796 h 57733"/>
                <a:gd name="connsiteX8" fmla="*/ 167488 w 167393"/>
                <a:gd name="connsiteY8" fmla="*/ 52862 h 57733"/>
                <a:gd name="connsiteX9" fmla="*/ 158929 w 167393"/>
                <a:gd name="connsiteY9" fmla="*/ 47927 h 57733"/>
                <a:gd name="connsiteX10" fmla="*/ 8653 w 167393"/>
                <a:gd name="connsiteY10" fmla="*/ 47927 h 57733"/>
                <a:gd name="connsiteX11" fmla="*/ 94 w 167393"/>
                <a:gd name="connsiteY11" fmla="*/ 52862 h 57733"/>
                <a:gd name="connsiteX12" fmla="*/ 8401 w 167393"/>
                <a:gd name="connsiteY12" fmla="*/ 57796 h 57733"/>
                <a:gd name="connsiteX13" fmla="*/ 159181 w 167393"/>
                <a:gd name="connsiteY13" fmla="*/ 57796 h 5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393" h="57733">
                  <a:moveTo>
                    <a:pt x="158929" y="9932"/>
                  </a:moveTo>
                  <a:cubicBezTo>
                    <a:pt x="162705" y="9932"/>
                    <a:pt x="167488" y="9932"/>
                    <a:pt x="167488" y="4997"/>
                  </a:cubicBezTo>
                  <a:cubicBezTo>
                    <a:pt x="167488" y="63"/>
                    <a:pt x="162705" y="63"/>
                    <a:pt x="159181" y="63"/>
                  </a:cubicBezTo>
                  <a:lnTo>
                    <a:pt x="8401" y="63"/>
                  </a:lnTo>
                  <a:cubicBezTo>
                    <a:pt x="4877" y="63"/>
                    <a:pt x="94" y="63"/>
                    <a:pt x="94" y="4997"/>
                  </a:cubicBezTo>
                  <a:cubicBezTo>
                    <a:pt x="94" y="9932"/>
                    <a:pt x="4877" y="9932"/>
                    <a:pt x="8653" y="9932"/>
                  </a:cubicBezTo>
                  <a:lnTo>
                    <a:pt x="158929" y="9932"/>
                  </a:lnTo>
                  <a:close/>
                  <a:moveTo>
                    <a:pt x="159181" y="57796"/>
                  </a:moveTo>
                  <a:cubicBezTo>
                    <a:pt x="162705" y="57796"/>
                    <a:pt x="167488" y="57796"/>
                    <a:pt x="167488" y="52862"/>
                  </a:cubicBezTo>
                  <a:cubicBezTo>
                    <a:pt x="167488" y="47927"/>
                    <a:pt x="162705" y="47927"/>
                    <a:pt x="158929" y="47927"/>
                  </a:cubicBezTo>
                  <a:lnTo>
                    <a:pt x="8653" y="47927"/>
                  </a:lnTo>
                  <a:cubicBezTo>
                    <a:pt x="4877" y="47927"/>
                    <a:pt x="94" y="47927"/>
                    <a:pt x="94" y="52862"/>
                  </a:cubicBezTo>
                  <a:cubicBezTo>
                    <a:pt x="94" y="57796"/>
                    <a:pt x="4877" y="57796"/>
                    <a:pt x="8401" y="57796"/>
                  </a:cubicBezTo>
                  <a:lnTo>
                    <a:pt x="159181" y="57796"/>
                  </a:lnTo>
                  <a:close/>
                </a:path>
              </a:pathLst>
            </a:custGeom>
            <a:solidFill>
              <a:srgbClr val="000000"/>
            </a:solidFill>
            <a:ln w="25266"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E42786DE-5024-FCC3-BF40-42B8AE0BB9A5}"/>
                </a:ext>
              </a:extLst>
            </p:cNvPr>
            <p:cNvSpPr/>
            <p:nvPr>
              <p:custDataLst>
                <p:tags r:id="rId42"/>
              </p:custDataLst>
            </p:nvPr>
          </p:nvSpPr>
          <p:spPr>
            <a:xfrm>
              <a:off x="5194564" y="3985312"/>
              <a:ext cx="136431" cy="162344"/>
            </a:xfrm>
            <a:custGeom>
              <a:avLst/>
              <a:gdLst>
                <a:gd name="connsiteX0" fmla="*/ 50700 w 136431"/>
                <a:gd name="connsiteY0" fmla="*/ 22515 h 162344"/>
                <a:gd name="connsiteX1" fmla="*/ 54476 w 136431"/>
                <a:gd name="connsiteY1" fmla="*/ 6724 h 162344"/>
                <a:gd name="connsiteX2" fmla="*/ 47176 w 136431"/>
                <a:gd name="connsiteY2" fmla="*/ 63 h 162344"/>
                <a:gd name="connsiteX3" fmla="*/ 37107 w 136431"/>
                <a:gd name="connsiteY3" fmla="*/ 8945 h 162344"/>
                <a:gd name="connsiteX4" fmla="*/ 860 w 136431"/>
                <a:gd name="connsiteY4" fmla="*/ 151799 h 162344"/>
                <a:gd name="connsiteX5" fmla="*/ 105 w 136431"/>
                <a:gd name="connsiteY5" fmla="*/ 155746 h 162344"/>
                <a:gd name="connsiteX6" fmla="*/ 7153 w 136431"/>
                <a:gd name="connsiteY6" fmla="*/ 162408 h 162344"/>
                <a:gd name="connsiteX7" fmla="*/ 15963 w 136431"/>
                <a:gd name="connsiteY7" fmla="*/ 157226 h 162344"/>
                <a:gd name="connsiteX8" fmla="*/ 29808 w 136431"/>
                <a:gd name="connsiteY8" fmla="*/ 104181 h 162344"/>
                <a:gd name="connsiteX9" fmla="*/ 54224 w 136431"/>
                <a:gd name="connsiteY9" fmla="*/ 111829 h 162344"/>
                <a:gd name="connsiteX10" fmla="*/ 87703 w 136431"/>
                <a:gd name="connsiteY10" fmla="*/ 93818 h 162344"/>
                <a:gd name="connsiteX11" fmla="*/ 110358 w 136431"/>
                <a:gd name="connsiteY11" fmla="*/ 111829 h 162344"/>
                <a:gd name="connsiteX12" fmla="*/ 128985 w 136431"/>
                <a:gd name="connsiteY12" fmla="*/ 98259 h 162344"/>
                <a:gd name="connsiteX13" fmla="*/ 136537 w 136431"/>
                <a:gd name="connsiteY13" fmla="*/ 73833 h 162344"/>
                <a:gd name="connsiteX14" fmla="*/ 133516 w 136431"/>
                <a:gd name="connsiteY14" fmla="*/ 71366 h 162344"/>
                <a:gd name="connsiteX15" fmla="*/ 129992 w 136431"/>
                <a:gd name="connsiteY15" fmla="*/ 75807 h 162344"/>
                <a:gd name="connsiteX16" fmla="*/ 110861 w 136431"/>
                <a:gd name="connsiteY16" fmla="*/ 106401 h 162344"/>
                <a:gd name="connsiteX17" fmla="*/ 103310 w 136431"/>
                <a:gd name="connsiteY17" fmla="*/ 95052 h 162344"/>
                <a:gd name="connsiteX18" fmla="*/ 108344 w 136431"/>
                <a:gd name="connsiteY18" fmla="*/ 69392 h 162344"/>
                <a:gd name="connsiteX19" fmla="*/ 115392 w 136431"/>
                <a:gd name="connsiteY19" fmla="*/ 42746 h 162344"/>
                <a:gd name="connsiteX20" fmla="*/ 119671 w 136431"/>
                <a:gd name="connsiteY20" fmla="*/ 25969 h 162344"/>
                <a:gd name="connsiteX21" fmla="*/ 123447 w 136431"/>
                <a:gd name="connsiteY21" fmla="*/ 9438 h 162344"/>
                <a:gd name="connsiteX22" fmla="*/ 116147 w 136431"/>
                <a:gd name="connsiteY22" fmla="*/ 2777 h 162344"/>
                <a:gd name="connsiteX23" fmla="*/ 106330 w 136431"/>
                <a:gd name="connsiteY23" fmla="*/ 11412 h 162344"/>
                <a:gd name="connsiteX24" fmla="*/ 94499 w 136431"/>
                <a:gd name="connsiteY24" fmla="*/ 57550 h 162344"/>
                <a:gd name="connsiteX25" fmla="*/ 87955 w 136431"/>
                <a:gd name="connsiteY25" fmla="*/ 82716 h 162344"/>
                <a:gd name="connsiteX26" fmla="*/ 55231 w 136431"/>
                <a:gd name="connsiteY26" fmla="*/ 106401 h 162344"/>
                <a:gd name="connsiteX27" fmla="*/ 36604 w 136431"/>
                <a:gd name="connsiteY27" fmla="*/ 84936 h 162344"/>
                <a:gd name="connsiteX28" fmla="*/ 40128 w 136431"/>
                <a:gd name="connsiteY28" fmla="*/ 63964 h 162344"/>
                <a:gd name="connsiteX29" fmla="*/ 50700 w 136431"/>
                <a:gd name="connsiteY29" fmla="*/ 22515 h 1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6431" h="162344">
                  <a:moveTo>
                    <a:pt x="50700" y="22515"/>
                  </a:moveTo>
                  <a:cubicBezTo>
                    <a:pt x="51959" y="17334"/>
                    <a:pt x="54476" y="7958"/>
                    <a:pt x="54476" y="6724"/>
                  </a:cubicBezTo>
                  <a:cubicBezTo>
                    <a:pt x="54476" y="2530"/>
                    <a:pt x="51455" y="63"/>
                    <a:pt x="47176" y="63"/>
                  </a:cubicBezTo>
                  <a:cubicBezTo>
                    <a:pt x="46421" y="63"/>
                    <a:pt x="39373" y="309"/>
                    <a:pt x="37107" y="8945"/>
                  </a:cubicBezTo>
                  <a:lnTo>
                    <a:pt x="860" y="151799"/>
                  </a:lnTo>
                  <a:cubicBezTo>
                    <a:pt x="105" y="154759"/>
                    <a:pt x="105" y="155253"/>
                    <a:pt x="105" y="155746"/>
                  </a:cubicBezTo>
                  <a:cubicBezTo>
                    <a:pt x="105" y="159447"/>
                    <a:pt x="2874" y="162408"/>
                    <a:pt x="7153" y="162408"/>
                  </a:cubicBezTo>
                  <a:cubicBezTo>
                    <a:pt x="12439" y="162408"/>
                    <a:pt x="15460" y="157967"/>
                    <a:pt x="15963" y="157226"/>
                  </a:cubicBezTo>
                  <a:cubicBezTo>
                    <a:pt x="16970" y="155006"/>
                    <a:pt x="20242" y="142176"/>
                    <a:pt x="29808" y="104181"/>
                  </a:cubicBezTo>
                  <a:cubicBezTo>
                    <a:pt x="37863" y="110842"/>
                    <a:pt x="49190" y="111829"/>
                    <a:pt x="54224" y="111829"/>
                  </a:cubicBezTo>
                  <a:cubicBezTo>
                    <a:pt x="71845" y="111829"/>
                    <a:pt x="81662" y="100726"/>
                    <a:pt x="87703" y="93818"/>
                  </a:cubicBezTo>
                  <a:cubicBezTo>
                    <a:pt x="89969" y="104921"/>
                    <a:pt x="99282" y="111829"/>
                    <a:pt x="110358" y="111829"/>
                  </a:cubicBezTo>
                  <a:cubicBezTo>
                    <a:pt x="119168" y="111829"/>
                    <a:pt x="124958" y="106154"/>
                    <a:pt x="128985" y="98259"/>
                  </a:cubicBezTo>
                  <a:cubicBezTo>
                    <a:pt x="133264" y="89377"/>
                    <a:pt x="136537" y="74327"/>
                    <a:pt x="136537" y="73833"/>
                  </a:cubicBezTo>
                  <a:cubicBezTo>
                    <a:pt x="136537" y="71366"/>
                    <a:pt x="134271" y="71366"/>
                    <a:pt x="133516" y="71366"/>
                  </a:cubicBezTo>
                  <a:cubicBezTo>
                    <a:pt x="130999" y="71366"/>
                    <a:pt x="130747" y="72353"/>
                    <a:pt x="129992" y="75807"/>
                  </a:cubicBezTo>
                  <a:cubicBezTo>
                    <a:pt x="125713" y="91844"/>
                    <a:pt x="121182" y="106401"/>
                    <a:pt x="110861" y="106401"/>
                  </a:cubicBezTo>
                  <a:cubicBezTo>
                    <a:pt x="104065" y="106401"/>
                    <a:pt x="103310" y="99986"/>
                    <a:pt x="103310" y="95052"/>
                  </a:cubicBezTo>
                  <a:cubicBezTo>
                    <a:pt x="103310" y="89624"/>
                    <a:pt x="106330" y="78028"/>
                    <a:pt x="108344" y="69392"/>
                  </a:cubicBezTo>
                  <a:lnTo>
                    <a:pt x="115392" y="42746"/>
                  </a:lnTo>
                  <a:cubicBezTo>
                    <a:pt x="116147" y="39045"/>
                    <a:pt x="118665" y="29670"/>
                    <a:pt x="119671" y="25969"/>
                  </a:cubicBezTo>
                  <a:cubicBezTo>
                    <a:pt x="120930" y="20294"/>
                    <a:pt x="123447" y="10919"/>
                    <a:pt x="123447" y="9438"/>
                  </a:cubicBezTo>
                  <a:cubicBezTo>
                    <a:pt x="123447" y="4997"/>
                    <a:pt x="119923" y="2777"/>
                    <a:pt x="116147" y="2777"/>
                  </a:cubicBezTo>
                  <a:cubicBezTo>
                    <a:pt x="114889" y="2777"/>
                    <a:pt x="108344" y="3023"/>
                    <a:pt x="106330" y="11412"/>
                  </a:cubicBezTo>
                  <a:lnTo>
                    <a:pt x="94499" y="57550"/>
                  </a:lnTo>
                  <a:cubicBezTo>
                    <a:pt x="91479" y="69886"/>
                    <a:pt x="88710" y="80248"/>
                    <a:pt x="87955" y="82716"/>
                  </a:cubicBezTo>
                  <a:cubicBezTo>
                    <a:pt x="87703" y="83949"/>
                    <a:pt x="75621" y="106401"/>
                    <a:pt x="55231" y="106401"/>
                  </a:cubicBezTo>
                  <a:cubicBezTo>
                    <a:pt x="42645" y="106401"/>
                    <a:pt x="36604" y="98259"/>
                    <a:pt x="36604" y="84936"/>
                  </a:cubicBezTo>
                  <a:cubicBezTo>
                    <a:pt x="36604" y="77781"/>
                    <a:pt x="38366" y="70873"/>
                    <a:pt x="40128" y="63964"/>
                  </a:cubicBezTo>
                  <a:lnTo>
                    <a:pt x="50700" y="22515"/>
                  </a:lnTo>
                  <a:close/>
                </a:path>
              </a:pathLst>
            </a:custGeom>
            <a:solidFill>
              <a:srgbClr val="000000"/>
            </a:solidFill>
            <a:ln w="25266"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C2EF0EF1-4750-3155-EA0B-CE5C5A710D38}"/>
                </a:ext>
              </a:extLst>
            </p:cNvPr>
            <p:cNvSpPr/>
            <p:nvPr>
              <p:custDataLst>
                <p:tags r:id="rId43"/>
              </p:custDataLst>
            </p:nvPr>
          </p:nvSpPr>
          <p:spPr>
            <a:xfrm>
              <a:off x="5431625" y="3973223"/>
              <a:ext cx="121580" cy="118921"/>
            </a:xfrm>
            <a:custGeom>
              <a:avLst/>
              <a:gdLst>
                <a:gd name="connsiteX0" fmla="*/ 61029 w 121580"/>
                <a:gd name="connsiteY0" fmla="*/ 52615 h 118921"/>
                <a:gd name="connsiteX1" fmla="*/ 10685 w 121580"/>
                <a:gd name="connsiteY1" fmla="*/ 3517 h 118921"/>
                <a:gd name="connsiteX2" fmla="*/ 5147 w 121580"/>
                <a:gd name="connsiteY2" fmla="*/ 63 h 118921"/>
                <a:gd name="connsiteX3" fmla="*/ 113 w 121580"/>
                <a:gd name="connsiteY3" fmla="*/ 4997 h 118921"/>
                <a:gd name="connsiteX4" fmla="*/ 3385 w 121580"/>
                <a:gd name="connsiteY4" fmla="*/ 9932 h 118921"/>
                <a:gd name="connsiteX5" fmla="*/ 53729 w 121580"/>
                <a:gd name="connsiteY5" fmla="*/ 59523 h 118921"/>
                <a:gd name="connsiteX6" fmla="*/ 3385 w 121580"/>
                <a:gd name="connsiteY6" fmla="*/ 109115 h 118921"/>
                <a:gd name="connsiteX7" fmla="*/ 113 w 121580"/>
                <a:gd name="connsiteY7" fmla="*/ 114050 h 118921"/>
                <a:gd name="connsiteX8" fmla="*/ 5147 w 121580"/>
                <a:gd name="connsiteY8" fmla="*/ 118984 h 118921"/>
                <a:gd name="connsiteX9" fmla="*/ 10685 w 121580"/>
                <a:gd name="connsiteY9" fmla="*/ 115530 h 118921"/>
                <a:gd name="connsiteX10" fmla="*/ 60777 w 121580"/>
                <a:gd name="connsiteY10" fmla="*/ 66432 h 118921"/>
                <a:gd name="connsiteX11" fmla="*/ 112883 w 121580"/>
                <a:gd name="connsiteY11" fmla="*/ 117504 h 118921"/>
                <a:gd name="connsiteX12" fmla="*/ 116659 w 121580"/>
                <a:gd name="connsiteY12" fmla="*/ 118984 h 118921"/>
                <a:gd name="connsiteX13" fmla="*/ 121693 w 121580"/>
                <a:gd name="connsiteY13" fmla="*/ 114050 h 118921"/>
                <a:gd name="connsiteX14" fmla="*/ 120938 w 121580"/>
                <a:gd name="connsiteY14" fmla="*/ 111336 h 118921"/>
                <a:gd name="connsiteX15" fmla="*/ 68077 w 121580"/>
                <a:gd name="connsiteY15" fmla="*/ 59523 h 118921"/>
                <a:gd name="connsiteX16" fmla="*/ 114142 w 121580"/>
                <a:gd name="connsiteY16" fmla="*/ 14373 h 118921"/>
                <a:gd name="connsiteX17" fmla="*/ 120435 w 121580"/>
                <a:gd name="connsiteY17" fmla="*/ 8205 h 118921"/>
                <a:gd name="connsiteX18" fmla="*/ 121693 w 121580"/>
                <a:gd name="connsiteY18" fmla="*/ 4997 h 118921"/>
                <a:gd name="connsiteX19" fmla="*/ 116659 w 121580"/>
                <a:gd name="connsiteY19" fmla="*/ 63 h 118921"/>
                <a:gd name="connsiteX20" fmla="*/ 110869 w 121580"/>
                <a:gd name="connsiteY20" fmla="*/ 3764 h 118921"/>
                <a:gd name="connsiteX21" fmla="*/ 61029 w 121580"/>
                <a:gd name="connsiteY21" fmla="*/ 52615 h 11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580" h="118921">
                  <a:moveTo>
                    <a:pt x="61029" y="52615"/>
                  </a:moveTo>
                  <a:lnTo>
                    <a:pt x="10685" y="3517"/>
                  </a:lnTo>
                  <a:cubicBezTo>
                    <a:pt x="7665" y="556"/>
                    <a:pt x="7161" y="63"/>
                    <a:pt x="5147" y="63"/>
                  </a:cubicBezTo>
                  <a:cubicBezTo>
                    <a:pt x="2630" y="63"/>
                    <a:pt x="113" y="2283"/>
                    <a:pt x="113" y="4997"/>
                  </a:cubicBezTo>
                  <a:cubicBezTo>
                    <a:pt x="113" y="6724"/>
                    <a:pt x="616" y="7218"/>
                    <a:pt x="3385" y="9932"/>
                  </a:cubicBezTo>
                  <a:lnTo>
                    <a:pt x="53729" y="59523"/>
                  </a:lnTo>
                  <a:lnTo>
                    <a:pt x="3385" y="109115"/>
                  </a:lnTo>
                  <a:cubicBezTo>
                    <a:pt x="616" y="111829"/>
                    <a:pt x="113" y="112323"/>
                    <a:pt x="113" y="114050"/>
                  </a:cubicBezTo>
                  <a:cubicBezTo>
                    <a:pt x="113" y="116764"/>
                    <a:pt x="2630" y="118984"/>
                    <a:pt x="5147" y="118984"/>
                  </a:cubicBezTo>
                  <a:cubicBezTo>
                    <a:pt x="7161" y="118984"/>
                    <a:pt x="7665" y="118491"/>
                    <a:pt x="10685" y="115530"/>
                  </a:cubicBezTo>
                  <a:lnTo>
                    <a:pt x="60777" y="66432"/>
                  </a:lnTo>
                  <a:lnTo>
                    <a:pt x="112883" y="117504"/>
                  </a:lnTo>
                  <a:cubicBezTo>
                    <a:pt x="113387" y="117750"/>
                    <a:pt x="115149" y="118984"/>
                    <a:pt x="116659" y="118984"/>
                  </a:cubicBezTo>
                  <a:cubicBezTo>
                    <a:pt x="119680" y="118984"/>
                    <a:pt x="121693" y="116764"/>
                    <a:pt x="121693" y="114050"/>
                  </a:cubicBezTo>
                  <a:cubicBezTo>
                    <a:pt x="121693" y="113556"/>
                    <a:pt x="121693" y="112569"/>
                    <a:pt x="120938" y="111336"/>
                  </a:cubicBezTo>
                  <a:cubicBezTo>
                    <a:pt x="120686" y="110842"/>
                    <a:pt x="80663" y="72106"/>
                    <a:pt x="68077" y="59523"/>
                  </a:cubicBezTo>
                  <a:lnTo>
                    <a:pt x="114142" y="14373"/>
                  </a:lnTo>
                  <a:cubicBezTo>
                    <a:pt x="115400" y="12892"/>
                    <a:pt x="119176" y="9685"/>
                    <a:pt x="120435" y="8205"/>
                  </a:cubicBezTo>
                  <a:cubicBezTo>
                    <a:pt x="120686" y="7711"/>
                    <a:pt x="121693" y="6724"/>
                    <a:pt x="121693" y="4997"/>
                  </a:cubicBezTo>
                  <a:cubicBezTo>
                    <a:pt x="121693" y="2283"/>
                    <a:pt x="119680" y="63"/>
                    <a:pt x="116659" y="63"/>
                  </a:cubicBezTo>
                  <a:cubicBezTo>
                    <a:pt x="114645" y="63"/>
                    <a:pt x="113638" y="1050"/>
                    <a:pt x="110869" y="3764"/>
                  </a:cubicBezTo>
                  <a:lnTo>
                    <a:pt x="61029" y="52615"/>
                  </a:lnTo>
                  <a:close/>
                </a:path>
              </a:pathLst>
            </a:custGeom>
            <a:solidFill>
              <a:srgbClr val="000000"/>
            </a:solidFill>
            <a:ln w="25266"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3399164E-E350-9518-40F0-C8FE9D2A9253}"/>
                </a:ext>
              </a:extLst>
            </p:cNvPr>
            <p:cNvSpPr/>
            <p:nvPr>
              <p:custDataLst>
                <p:tags r:id="rId44"/>
              </p:custDataLst>
            </p:nvPr>
          </p:nvSpPr>
          <p:spPr>
            <a:xfrm>
              <a:off x="5654395" y="3985312"/>
              <a:ext cx="196592" cy="109052"/>
            </a:xfrm>
            <a:custGeom>
              <a:avLst/>
              <a:gdLst>
                <a:gd name="connsiteX0" fmla="*/ 19757 w 196592"/>
                <a:gd name="connsiteY0" fmla="*/ 24242 h 109052"/>
                <a:gd name="connsiteX1" fmla="*/ 19757 w 196592"/>
                <a:gd name="connsiteY1" fmla="*/ 90364 h 109052"/>
                <a:gd name="connsiteX2" fmla="*/ 123 w 196592"/>
                <a:gd name="connsiteY2" fmla="*/ 101467 h 109052"/>
                <a:gd name="connsiteX3" fmla="*/ 123 w 196592"/>
                <a:gd name="connsiteY3" fmla="*/ 109115 h 109052"/>
                <a:gd name="connsiteX4" fmla="*/ 28567 w 196592"/>
                <a:gd name="connsiteY4" fmla="*/ 108375 h 109052"/>
                <a:gd name="connsiteX5" fmla="*/ 56760 w 196592"/>
                <a:gd name="connsiteY5" fmla="*/ 109115 h 109052"/>
                <a:gd name="connsiteX6" fmla="*/ 56760 w 196592"/>
                <a:gd name="connsiteY6" fmla="*/ 101467 h 109052"/>
                <a:gd name="connsiteX7" fmla="*/ 37126 w 196592"/>
                <a:gd name="connsiteY7" fmla="*/ 90364 h 109052"/>
                <a:gd name="connsiteX8" fmla="*/ 37126 w 196592"/>
                <a:gd name="connsiteY8" fmla="*/ 44967 h 109052"/>
                <a:gd name="connsiteX9" fmla="*/ 71108 w 196592"/>
                <a:gd name="connsiteY9" fmla="*/ 5491 h 109052"/>
                <a:gd name="connsiteX10" fmla="*/ 89735 w 196592"/>
                <a:gd name="connsiteY10" fmla="*/ 32877 h 109052"/>
                <a:gd name="connsiteX11" fmla="*/ 89735 w 196592"/>
                <a:gd name="connsiteY11" fmla="*/ 90364 h 109052"/>
                <a:gd name="connsiteX12" fmla="*/ 70101 w 196592"/>
                <a:gd name="connsiteY12" fmla="*/ 101467 h 109052"/>
                <a:gd name="connsiteX13" fmla="*/ 70101 w 196592"/>
                <a:gd name="connsiteY13" fmla="*/ 109115 h 109052"/>
                <a:gd name="connsiteX14" fmla="*/ 98545 w 196592"/>
                <a:gd name="connsiteY14" fmla="*/ 108375 h 109052"/>
                <a:gd name="connsiteX15" fmla="*/ 126738 w 196592"/>
                <a:gd name="connsiteY15" fmla="*/ 109115 h 109052"/>
                <a:gd name="connsiteX16" fmla="*/ 126738 w 196592"/>
                <a:gd name="connsiteY16" fmla="*/ 101467 h 109052"/>
                <a:gd name="connsiteX17" fmla="*/ 107104 w 196592"/>
                <a:gd name="connsiteY17" fmla="*/ 90364 h 109052"/>
                <a:gd name="connsiteX18" fmla="*/ 107104 w 196592"/>
                <a:gd name="connsiteY18" fmla="*/ 44967 h 109052"/>
                <a:gd name="connsiteX19" fmla="*/ 141086 w 196592"/>
                <a:gd name="connsiteY19" fmla="*/ 5491 h 109052"/>
                <a:gd name="connsiteX20" fmla="*/ 159713 w 196592"/>
                <a:gd name="connsiteY20" fmla="*/ 32877 h 109052"/>
                <a:gd name="connsiteX21" fmla="*/ 159713 w 196592"/>
                <a:gd name="connsiteY21" fmla="*/ 90364 h 109052"/>
                <a:gd name="connsiteX22" fmla="*/ 140079 w 196592"/>
                <a:gd name="connsiteY22" fmla="*/ 101467 h 109052"/>
                <a:gd name="connsiteX23" fmla="*/ 140079 w 196592"/>
                <a:gd name="connsiteY23" fmla="*/ 109115 h 109052"/>
                <a:gd name="connsiteX24" fmla="*/ 168523 w 196592"/>
                <a:gd name="connsiteY24" fmla="*/ 108375 h 109052"/>
                <a:gd name="connsiteX25" fmla="*/ 196716 w 196592"/>
                <a:gd name="connsiteY25" fmla="*/ 109115 h 109052"/>
                <a:gd name="connsiteX26" fmla="*/ 196716 w 196592"/>
                <a:gd name="connsiteY26" fmla="*/ 101467 h 109052"/>
                <a:gd name="connsiteX27" fmla="*/ 177082 w 196592"/>
                <a:gd name="connsiteY27" fmla="*/ 94065 h 109052"/>
                <a:gd name="connsiteX28" fmla="*/ 177082 w 196592"/>
                <a:gd name="connsiteY28" fmla="*/ 46940 h 109052"/>
                <a:gd name="connsiteX29" fmla="*/ 169278 w 196592"/>
                <a:gd name="connsiteY29" fmla="*/ 9192 h 109052"/>
                <a:gd name="connsiteX30" fmla="*/ 142848 w 196592"/>
                <a:gd name="connsiteY30" fmla="*/ 63 h 109052"/>
                <a:gd name="connsiteX31" fmla="*/ 106348 w 196592"/>
                <a:gd name="connsiteY31" fmla="*/ 24242 h 109052"/>
                <a:gd name="connsiteX32" fmla="*/ 72870 w 196592"/>
                <a:gd name="connsiteY32" fmla="*/ 63 h 109052"/>
                <a:gd name="connsiteX33" fmla="*/ 35615 w 196592"/>
                <a:gd name="connsiteY33" fmla="*/ 25969 h 109052"/>
                <a:gd name="connsiteX34" fmla="*/ 35615 w 196592"/>
                <a:gd name="connsiteY34" fmla="*/ 63 h 109052"/>
                <a:gd name="connsiteX35" fmla="*/ 123 w 196592"/>
                <a:gd name="connsiteY35" fmla="*/ 2777 h 109052"/>
                <a:gd name="connsiteX36" fmla="*/ 123 w 196592"/>
                <a:gd name="connsiteY36" fmla="*/ 10425 h 109052"/>
                <a:gd name="connsiteX37" fmla="*/ 19757 w 196592"/>
                <a:gd name="connsiteY37" fmla="*/ 24242 h 10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6592" h="109052">
                  <a:moveTo>
                    <a:pt x="19757" y="24242"/>
                  </a:moveTo>
                  <a:lnTo>
                    <a:pt x="19757" y="90364"/>
                  </a:lnTo>
                  <a:cubicBezTo>
                    <a:pt x="19757" y="101467"/>
                    <a:pt x="16988" y="101467"/>
                    <a:pt x="123" y="101467"/>
                  </a:cubicBezTo>
                  <a:lnTo>
                    <a:pt x="123" y="109115"/>
                  </a:lnTo>
                  <a:cubicBezTo>
                    <a:pt x="8933" y="108868"/>
                    <a:pt x="21771" y="108375"/>
                    <a:pt x="28567" y="108375"/>
                  </a:cubicBezTo>
                  <a:cubicBezTo>
                    <a:pt x="35112" y="108375"/>
                    <a:pt x="48201" y="108868"/>
                    <a:pt x="56760" y="109115"/>
                  </a:cubicBezTo>
                  <a:lnTo>
                    <a:pt x="56760" y="101467"/>
                  </a:lnTo>
                  <a:cubicBezTo>
                    <a:pt x="39895" y="101467"/>
                    <a:pt x="37126" y="101467"/>
                    <a:pt x="37126" y="90364"/>
                  </a:cubicBezTo>
                  <a:lnTo>
                    <a:pt x="37126" y="44967"/>
                  </a:lnTo>
                  <a:cubicBezTo>
                    <a:pt x="37126" y="19307"/>
                    <a:pt x="54998" y="5491"/>
                    <a:pt x="71108" y="5491"/>
                  </a:cubicBezTo>
                  <a:cubicBezTo>
                    <a:pt x="86966" y="5491"/>
                    <a:pt x="89735" y="18814"/>
                    <a:pt x="89735" y="32877"/>
                  </a:cubicBezTo>
                  <a:lnTo>
                    <a:pt x="89735" y="90364"/>
                  </a:lnTo>
                  <a:cubicBezTo>
                    <a:pt x="89735" y="101467"/>
                    <a:pt x="86966" y="101467"/>
                    <a:pt x="70101" y="101467"/>
                  </a:cubicBezTo>
                  <a:lnTo>
                    <a:pt x="70101" y="109115"/>
                  </a:lnTo>
                  <a:cubicBezTo>
                    <a:pt x="78911" y="108868"/>
                    <a:pt x="91749" y="108375"/>
                    <a:pt x="98545" y="108375"/>
                  </a:cubicBezTo>
                  <a:cubicBezTo>
                    <a:pt x="105090" y="108375"/>
                    <a:pt x="118179" y="108868"/>
                    <a:pt x="126738" y="109115"/>
                  </a:cubicBezTo>
                  <a:lnTo>
                    <a:pt x="126738" y="101467"/>
                  </a:lnTo>
                  <a:cubicBezTo>
                    <a:pt x="109873" y="101467"/>
                    <a:pt x="107104" y="101467"/>
                    <a:pt x="107104" y="90364"/>
                  </a:cubicBezTo>
                  <a:lnTo>
                    <a:pt x="107104" y="44967"/>
                  </a:lnTo>
                  <a:cubicBezTo>
                    <a:pt x="107104" y="19307"/>
                    <a:pt x="124976" y="5491"/>
                    <a:pt x="141086" y="5491"/>
                  </a:cubicBezTo>
                  <a:cubicBezTo>
                    <a:pt x="156944" y="5491"/>
                    <a:pt x="159713" y="18814"/>
                    <a:pt x="159713" y="32877"/>
                  </a:cubicBezTo>
                  <a:lnTo>
                    <a:pt x="159713" y="90364"/>
                  </a:lnTo>
                  <a:cubicBezTo>
                    <a:pt x="159713" y="101467"/>
                    <a:pt x="156944" y="101467"/>
                    <a:pt x="140079" y="101467"/>
                  </a:cubicBezTo>
                  <a:lnTo>
                    <a:pt x="140079" y="109115"/>
                  </a:lnTo>
                  <a:cubicBezTo>
                    <a:pt x="148889" y="108868"/>
                    <a:pt x="161727" y="108375"/>
                    <a:pt x="168523" y="108375"/>
                  </a:cubicBezTo>
                  <a:cubicBezTo>
                    <a:pt x="175068" y="108375"/>
                    <a:pt x="188157" y="108868"/>
                    <a:pt x="196716" y="109115"/>
                  </a:cubicBezTo>
                  <a:lnTo>
                    <a:pt x="196716" y="101467"/>
                  </a:lnTo>
                  <a:cubicBezTo>
                    <a:pt x="183626" y="101467"/>
                    <a:pt x="177333" y="101467"/>
                    <a:pt x="177082" y="94065"/>
                  </a:cubicBezTo>
                  <a:lnTo>
                    <a:pt x="177082" y="46940"/>
                  </a:lnTo>
                  <a:cubicBezTo>
                    <a:pt x="177082" y="25722"/>
                    <a:pt x="177082" y="18074"/>
                    <a:pt x="169278" y="9192"/>
                  </a:cubicBezTo>
                  <a:cubicBezTo>
                    <a:pt x="165754" y="4997"/>
                    <a:pt x="157447" y="63"/>
                    <a:pt x="142848" y="63"/>
                  </a:cubicBezTo>
                  <a:cubicBezTo>
                    <a:pt x="121703" y="63"/>
                    <a:pt x="110628" y="14866"/>
                    <a:pt x="106348" y="24242"/>
                  </a:cubicBezTo>
                  <a:cubicBezTo>
                    <a:pt x="102824" y="2777"/>
                    <a:pt x="84197" y="63"/>
                    <a:pt x="72870" y="63"/>
                  </a:cubicBezTo>
                  <a:cubicBezTo>
                    <a:pt x="54494" y="63"/>
                    <a:pt x="42664" y="10672"/>
                    <a:pt x="35615" y="25969"/>
                  </a:cubicBezTo>
                  <a:lnTo>
                    <a:pt x="35615" y="63"/>
                  </a:lnTo>
                  <a:lnTo>
                    <a:pt x="123" y="2777"/>
                  </a:lnTo>
                  <a:lnTo>
                    <a:pt x="123" y="10425"/>
                  </a:lnTo>
                  <a:cubicBezTo>
                    <a:pt x="17743" y="10425"/>
                    <a:pt x="19757" y="12152"/>
                    <a:pt x="19757" y="24242"/>
                  </a:cubicBezTo>
                  <a:close/>
                </a:path>
              </a:pathLst>
            </a:custGeom>
            <a:solidFill>
              <a:srgbClr val="000000"/>
            </a:solidFill>
            <a:ln w="25266"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DFE96681-65A3-6259-D349-D208FA8E8F98}"/>
                </a:ext>
              </a:extLst>
            </p:cNvPr>
            <p:cNvSpPr/>
            <p:nvPr>
              <p:custDataLst>
                <p:tags r:id="rId45"/>
              </p:custDataLst>
            </p:nvPr>
          </p:nvSpPr>
          <p:spPr>
            <a:xfrm>
              <a:off x="5864414" y="3929306"/>
              <a:ext cx="53867" cy="165058"/>
            </a:xfrm>
            <a:custGeom>
              <a:avLst/>
              <a:gdLst>
                <a:gd name="connsiteX0" fmla="*/ 36379 w 53867"/>
                <a:gd name="connsiteY0" fmla="*/ 56069 h 165058"/>
                <a:gd name="connsiteX1" fmla="*/ 1138 w 53867"/>
                <a:gd name="connsiteY1" fmla="*/ 58783 h 165058"/>
                <a:gd name="connsiteX2" fmla="*/ 1138 w 53867"/>
                <a:gd name="connsiteY2" fmla="*/ 66432 h 165058"/>
                <a:gd name="connsiteX3" fmla="*/ 19765 w 53867"/>
                <a:gd name="connsiteY3" fmla="*/ 80002 h 165058"/>
                <a:gd name="connsiteX4" fmla="*/ 19765 w 53867"/>
                <a:gd name="connsiteY4" fmla="*/ 146371 h 165058"/>
                <a:gd name="connsiteX5" fmla="*/ 131 w 53867"/>
                <a:gd name="connsiteY5" fmla="*/ 157473 h 165058"/>
                <a:gd name="connsiteX6" fmla="*/ 131 w 53867"/>
                <a:gd name="connsiteY6" fmla="*/ 165122 h 165058"/>
                <a:gd name="connsiteX7" fmla="*/ 27820 w 53867"/>
                <a:gd name="connsiteY7" fmla="*/ 164381 h 165058"/>
                <a:gd name="connsiteX8" fmla="*/ 53999 w 53867"/>
                <a:gd name="connsiteY8" fmla="*/ 165122 h 165058"/>
                <a:gd name="connsiteX9" fmla="*/ 53999 w 53867"/>
                <a:gd name="connsiteY9" fmla="*/ 157473 h 165058"/>
                <a:gd name="connsiteX10" fmla="*/ 36379 w 53867"/>
                <a:gd name="connsiteY10" fmla="*/ 146617 h 165058"/>
                <a:gd name="connsiteX11" fmla="*/ 36379 w 53867"/>
                <a:gd name="connsiteY11" fmla="*/ 56069 h 165058"/>
                <a:gd name="connsiteX12" fmla="*/ 37386 w 53867"/>
                <a:gd name="connsiteY12" fmla="*/ 13139 h 165058"/>
                <a:gd name="connsiteX13" fmla="*/ 24045 w 53867"/>
                <a:gd name="connsiteY13" fmla="*/ 63 h 165058"/>
                <a:gd name="connsiteX14" fmla="*/ 10703 w 53867"/>
                <a:gd name="connsiteY14" fmla="*/ 13139 h 165058"/>
                <a:gd name="connsiteX15" fmla="*/ 24045 w 53867"/>
                <a:gd name="connsiteY15" fmla="*/ 26216 h 165058"/>
                <a:gd name="connsiteX16" fmla="*/ 37386 w 53867"/>
                <a:gd name="connsiteY16" fmla="*/ 13139 h 16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867" h="165058">
                  <a:moveTo>
                    <a:pt x="36379" y="56069"/>
                  </a:moveTo>
                  <a:lnTo>
                    <a:pt x="1138" y="58783"/>
                  </a:lnTo>
                  <a:lnTo>
                    <a:pt x="1138" y="66432"/>
                  </a:lnTo>
                  <a:cubicBezTo>
                    <a:pt x="17500" y="66432"/>
                    <a:pt x="19765" y="67912"/>
                    <a:pt x="19765" y="80002"/>
                  </a:cubicBezTo>
                  <a:lnTo>
                    <a:pt x="19765" y="146371"/>
                  </a:lnTo>
                  <a:cubicBezTo>
                    <a:pt x="19765" y="157473"/>
                    <a:pt x="16996" y="157473"/>
                    <a:pt x="131" y="157473"/>
                  </a:cubicBezTo>
                  <a:lnTo>
                    <a:pt x="131" y="165122"/>
                  </a:lnTo>
                  <a:cubicBezTo>
                    <a:pt x="8186" y="164875"/>
                    <a:pt x="21779" y="164381"/>
                    <a:pt x="27820" y="164381"/>
                  </a:cubicBezTo>
                  <a:cubicBezTo>
                    <a:pt x="36631" y="164381"/>
                    <a:pt x="45441" y="164875"/>
                    <a:pt x="53999" y="165122"/>
                  </a:cubicBezTo>
                  <a:lnTo>
                    <a:pt x="53999" y="157473"/>
                  </a:lnTo>
                  <a:cubicBezTo>
                    <a:pt x="37386" y="157473"/>
                    <a:pt x="36379" y="156240"/>
                    <a:pt x="36379" y="146617"/>
                  </a:cubicBezTo>
                  <a:lnTo>
                    <a:pt x="36379" y="56069"/>
                  </a:lnTo>
                  <a:close/>
                  <a:moveTo>
                    <a:pt x="37386" y="13139"/>
                  </a:moveTo>
                  <a:cubicBezTo>
                    <a:pt x="37386" y="5244"/>
                    <a:pt x="31093" y="63"/>
                    <a:pt x="24045" y="63"/>
                  </a:cubicBezTo>
                  <a:cubicBezTo>
                    <a:pt x="16241" y="63"/>
                    <a:pt x="10703" y="6724"/>
                    <a:pt x="10703" y="13139"/>
                  </a:cubicBezTo>
                  <a:cubicBezTo>
                    <a:pt x="10703" y="19801"/>
                    <a:pt x="16241" y="26216"/>
                    <a:pt x="24045" y="26216"/>
                  </a:cubicBezTo>
                  <a:cubicBezTo>
                    <a:pt x="31093" y="26216"/>
                    <a:pt x="37386" y="21034"/>
                    <a:pt x="37386" y="13139"/>
                  </a:cubicBezTo>
                  <a:close/>
                </a:path>
              </a:pathLst>
            </a:custGeom>
            <a:solidFill>
              <a:srgbClr val="000000"/>
            </a:solidFill>
            <a:ln w="25266"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8DB5F6EA-F46A-E6E5-0B82-85501C4CB576}"/>
                </a:ext>
              </a:extLst>
            </p:cNvPr>
            <p:cNvSpPr/>
            <p:nvPr>
              <p:custDataLst>
                <p:tags r:id="rId46"/>
              </p:custDataLst>
            </p:nvPr>
          </p:nvSpPr>
          <p:spPr>
            <a:xfrm>
              <a:off x="5934084" y="3985312"/>
              <a:ext cx="126614" cy="109052"/>
            </a:xfrm>
            <a:custGeom>
              <a:avLst/>
              <a:gdLst>
                <a:gd name="connsiteX0" fmla="*/ 19768 w 126614"/>
                <a:gd name="connsiteY0" fmla="*/ 24242 h 109052"/>
                <a:gd name="connsiteX1" fmla="*/ 19768 w 126614"/>
                <a:gd name="connsiteY1" fmla="*/ 90364 h 109052"/>
                <a:gd name="connsiteX2" fmla="*/ 134 w 126614"/>
                <a:gd name="connsiteY2" fmla="*/ 101467 h 109052"/>
                <a:gd name="connsiteX3" fmla="*/ 134 w 126614"/>
                <a:gd name="connsiteY3" fmla="*/ 109115 h 109052"/>
                <a:gd name="connsiteX4" fmla="*/ 28578 w 126614"/>
                <a:gd name="connsiteY4" fmla="*/ 108375 h 109052"/>
                <a:gd name="connsiteX5" fmla="*/ 56771 w 126614"/>
                <a:gd name="connsiteY5" fmla="*/ 109115 h 109052"/>
                <a:gd name="connsiteX6" fmla="*/ 56771 w 126614"/>
                <a:gd name="connsiteY6" fmla="*/ 101467 h 109052"/>
                <a:gd name="connsiteX7" fmla="*/ 37137 w 126614"/>
                <a:gd name="connsiteY7" fmla="*/ 90364 h 109052"/>
                <a:gd name="connsiteX8" fmla="*/ 37137 w 126614"/>
                <a:gd name="connsiteY8" fmla="*/ 44967 h 109052"/>
                <a:gd name="connsiteX9" fmla="*/ 71119 w 126614"/>
                <a:gd name="connsiteY9" fmla="*/ 5491 h 109052"/>
                <a:gd name="connsiteX10" fmla="*/ 89746 w 126614"/>
                <a:gd name="connsiteY10" fmla="*/ 32877 h 109052"/>
                <a:gd name="connsiteX11" fmla="*/ 89746 w 126614"/>
                <a:gd name="connsiteY11" fmla="*/ 90364 h 109052"/>
                <a:gd name="connsiteX12" fmla="*/ 70112 w 126614"/>
                <a:gd name="connsiteY12" fmla="*/ 101467 h 109052"/>
                <a:gd name="connsiteX13" fmla="*/ 70112 w 126614"/>
                <a:gd name="connsiteY13" fmla="*/ 109115 h 109052"/>
                <a:gd name="connsiteX14" fmla="*/ 98556 w 126614"/>
                <a:gd name="connsiteY14" fmla="*/ 108375 h 109052"/>
                <a:gd name="connsiteX15" fmla="*/ 126749 w 126614"/>
                <a:gd name="connsiteY15" fmla="*/ 109115 h 109052"/>
                <a:gd name="connsiteX16" fmla="*/ 126749 w 126614"/>
                <a:gd name="connsiteY16" fmla="*/ 101467 h 109052"/>
                <a:gd name="connsiteX17" fmla="*/ 107115 w 126614"/>
                <a:gd name="connsiteY17" fmla="*/ 94065 h 109052"/>
                <a:gd name="connsiteX18" fmla="*/ 107115 w 126614"/>
                <a:gd name="connsiteY18" fmla="*/ 46940 h 109052"/>
                <a:gd name="connsiteX19" fmla="*/ 99311 w 126614"/>
                <a:gd name="connsiteY19" fmla="*/ 9192 h 109052"/>
                <a:gd name="connsiteX20" fmla="*/ 72881 w 126614"/>
                <a:gd name="connsiteY20" fmla="*/ 63 h 109052"/>
                <a:gd name="connsiteX21" fmla="*/ 35626 w 126614"/>
                <a:gd name="connsiteY21" fmla="*/ 25969 h 109052"/>
                <a:gd name="connsiteX22" fmla="*/ 35626 w 126614"/>
                <a:gd name="connsiteY22" fmla="*/ 63 h 109052"/>
                <a:gd name="connsiteX23" fmla="*/ 134 w 126614"/>
                <a:gd name="connsiteY23" fmla="*/ 2777 h 109052"/>
                <a:gd name="connsiteX24" fmla="*/ 134 w 126614"/>
                <a:gd name="connsiteY24" fmla="*/ 10425 h 109052"/>
                <a:gd name="connsiteX25" fmla="*/ 19768 w 126614"/>
                <a:gd name="connsiteY25" fmla="*/ 24242 h 10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6614" h="109052">
                  <a:moveTo>
                    <a:pt x="19768" y="24242"/>
                  </a:moveTo>
                  <a:lnTo>
                    <a:pt x="19768" y="90364"/>
                  </a:lnTo>
                  <a:cubicBezTo>
                    <a:pt x="19768" y="101467"/>
                    <a:pt x="16999" y="101467"/>
                    <a:pt x="134" y="101467"/>
                  </a:cubicBezTo>
                  <a:lnTo>
                    <a:pt x="134" y="109115"/>
                  </a:lnTo>
                  <a:cubicBezTo>
                    <a:pt x="8944" y="108868"/>
                    <a:pt x="21782" y="108375"/>
                    <a:pt x="28578" y="108375"/>
                  </a:cubicBezTo>
                  <a:cubicBezTo>
                    <a:pt x="35123" y="108375"/>
                    <a:pt x="48212" y="108868"/>
                    <a:pt x="56771" y="109115"/>
                  </a:cubicBezTo>
                  <a:lnTo>
                    <a:pt x="56771" y="101467"/>
                  </a:lnTo>
                  <a:cubicBezTo>
                    <a:pt x="39906" y="101467"/>
                    <a:pt x="37137" y="101467"/>
                    <a:pt x="37137" y="90364"/>
                  </a:cubicBezTo>
                  <a:lnTo>
                    <a:pt x="37137" y="44967"/>
                  </a:lnTo>
                  <a:cubicBezTo>
                    <a:pt x="37137" y="19307"/>
                    <a:pt x="55009" y="5491"/>
                    <a:pt x="71119" y="5491"/>
                  </a:cubicBezTo>
                  <a:cubicBezTo>
                    <a:pt x="86977" y="5491"/>
                    <a:pt x="89746" y="18814"/>
                    <a:pt x="89746" y="32877"/>
                  </a:cubicBezTo>
                  <a:lnTo>
                    <a:pt x="89746" y="90364"/>
                  </a:lnTo>
                  <a:cubicBezTo>
                    <a:pt x="89746" y="101467"/>
                    <a:pt x="86977" y="101467"/>
                    <a:pt x="70112" y="101467"/>
                  </a:cubicBezTo>
                  <a:lnTo>
                    <a:pt x="70112" y="109115"/>
                  </a:lnTo>
                  <a:cubicBezTo>
                    <a:pt x="78922" y="108868"/>
                    <a:pt x="91760" y="108375"/>
                    <a:pt x="98556" y="108375"/>
                  </a:cubicBezTo>
                  <a:cubicBezTo>
                    <a:pt x="105101" y="108375"/>
                    <a:pt x="118190" y="108868"/>
                    <a:pt x="126749" y="109115"/>
                  </a:cubicBezTo>
                  <a:lnTo>
                    <a:pt x="126749" y="101467"/>
                  </a:lnTo>
                  <a:cubicBezTo>
                    <a:pt x="113659" y="101467"/>
                    <a:pt x="107366" y="101467"/>
                    <a:pt x="107115" y="94065"/>
                  </a:cubicBezTo>
                  <a:lnTo>
                    <a:pt x="107115" y="46940"/>
                  </a:lnTo>
                  <a:cubicBezTo>
                    <a:pt x="107115" y="25722"/>
                    <a:pt x="107115" y="18074"/>
                    <a:pt x="99311" y="9192"/>
                  </a:cubicBezTo>
                  <a:cubicBezTo>
                    <a:pt x="95787" y="4997"/>
                    <a:pt x="87481" y="63"/>
                    <a:pt x="72881" y="63"/>
                  </a:cubicBezTo>
                  <a:cubicBezTo>
                    <a:pt x="54505" y="63"/>
                    <a:pt x="42675" y="10672"/>
                    <a:pt x="35626" y="25969"/>
                  </a:cubicBezTo>
                  <a:lnTo>
                    <a:pt x="35626" y="63"/>
                  </a:lnTo>
                  <a:lnTo>
                    <a:pt x="134" y="2777"/>
                  </a:lnTo>
                  <a:lnTo>
                    <a:pt x="134" y="10425"/>
                  </a:lnTo>
                  <a:cubicBezTo>
                    <a:pt x="17754" y="10425"/>
                    <a:pt x="19768" y="12152"/>
                    <a:pt x="19768" y="24242"/>
                  </a:cubicBezTo>
                  <a:close/>
                </a:path>
              </a:pathLst>
            </a:custGeom>
            <a:solidFill>
              <a:srgbClr val="000000"/>
            </a:solidFill>
            <a:ln w="25266"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CB284223-1416-6CF1-DEF2-B967D67AB55E}"/>
                </a:ext>
              </a:extLst>
            </p:cNvPr>
            <p:cNvSpPr/>
            <p:nvPr>
              <p:custDataLst>
                <p:tags r:id="rId47"/>
              </p:custDataLst>
            </p:nvPr>
          </p:nvSpPr>
          <p:spPr>
            <a:xfrm>
              <a:off x="6083998" y="3909321"/>
              <a:ext cx="89360" cy="246724"/>
            </a:xfrm>
            <a:custGeom>
              <a:avLst/>
              <a:gdLst>
                <a:gd name="connsiteX0" fmla="*/ 53252 w 89360"/>
                <a:gd name="connsiteY0" fmla="*/ 32877 h 246724"/>
                <a:gd name="connsiteX1" fmla="*/ 87234 w 89360"/>
                <a:gd name="connsiteY1" fmla="*/ 5491 h 246724"/>
                <a:gd name="connsiteX2" fmla="*/ 89500 w 89360"/>
                <a:gd name="connsiteY2" fmla="*/ 2777 h 246724"/>
                <a:gd name="connsiteX3" fmla="*/ 84717 w 89360"/>
                <a:gd name="connsiteY3" fmla="*/ 63 h 246724"/>
                <a:gd name="connsiteX4" fmla="*/ 36387 w 89360"/>
                <a:gd name="connsiteY4" fmla="*/ 30903 h 246724"/>
                <a:gd name="connsiteX5" fmla="*/ 36387 w 89360"/>
                <a:gd name="connsiteY5" fmla="*/ 87157 h 246724"/>
                <a:gd name="connsiteX6" fmla="*/ 26318 w 89360"/>
                <a:gd name="connsiteY6" fmla="*/ 112816 h 246724"/>
                <a:gd name="connsiteX7" fmla="*/ 2405 w 89360"/>
                <a:gd name="connsiteY7" fmla="*/ 120711 h 246724"/>
                <a:gd name="connsiteX8" fmla="*/ 140 w 89360"/>
                <a:gd name="connsiteY8" fmla="*/ 123425 h 246724"/>
                <a:gd name="connsiteX9" fmla="*/ 4167 w 89360"/>
                <a:gd name="connsiteY9" fmla="*/ 126139 h 246724"/>
                <a:gd name="connsiteX10" fmla="*/ 35632 w 89360"/>
                <a:gd name="connsiteY10" fmla="*/ 148098 h 246724"/>
                <a:gd name="connsiteX11" fmla="*/ 36387 w 89360"/>
                <a:gd name="connsiteY11" fmla="*/ 160187 h 246724"/>
                <a:gd name="connsiteX12" fmla="*/ 36387 w 89360"/>
                <a:gd name="connsiteY12" fmla="*/ 209039 h 246724"/>
                <a:gd name="connsiteX13" fmla="*/ 48470 w 89360"/>
                <a:gd name="connsiteY13" fmla="*/ 236672 h 246724"/>
                <a:gd name="connsiteX14" fmla="*/ 84717 w 89360"/>
                <a:gd name="connsiteY14" fmla="*/ 246788 h 246724"/>
                <a:gd name="connsiteX15" fmla="*/ 89500 w 89360"/>
                <a:gd name="connsiteY15" fmla="*/ 244074 h 246724"/>
                <a:gd name="connsiteX16" fmla="*/ 85472 w 89360"/>
                <a:gd name="connsiteY16" fmla="*/ 241360 h 246724"/>
                <a:gd name="connsiteX17" fmla="*/ 54007 w 89360"/>
                <a:gd name="connsiteY17" fmla="*/ 219895 h 246724"/>
                <a:gd name="connsiteX18" fmla="*/ 53252 w 89360"/>
                <a:gd name="connsiteY18" fmla="*/ 208298 h 246724"/>
                <a:gd name="connsiteX19" fmla="*/ 53252 w 89360"/>
                <a:gd name="connsiteY19" fmla="*/ 156486 h 246724"/>
                <a:gd name="connsiteX20" fmla="*/ 43184 w 89360"/>
                <a:gd name="connsiteY20" fmla="*/ 133047 h 246724"/>
                <a:gd name="connsiteX21" fmla="*/ 23549 w 89360"/>
                <a:gd name="connsiteY21" fmla="*/ 123425 h 246724"/>
                <a:gd name="connsiteX22" fmla="*/ 53252 w 89360"/>
                <a:gd name="connsiteY22" fmla="*/ 92091 h 246724"/>
                <a:gd name="connsiteX23" fmla="*/ 53252 w 89360"/>
                <a:gd name="connsiteY23" fmla="*/ 32877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360" h="246724">
                  <a:moveTo>
                    <a:pt x="53252" y="32877"/>
                  </a:moveTo>
                  <a:cubicBezTo>
                    <a:pt x="53252" y="23008"/>
                    <a:pt x="59797" y="7218"/>
                    <a:pt x="87234" y="5491"/>
                  </a:cubicBezTo>
                  <a:cubicBezTo>
                    <a:pt x="88493" y="5244"/>
                    <a:pt x="89500" y="4257"/>
                    <a:pt x="89500" y="2777"/>
                  </a:cubicBezTo>
                  <a:cubicBezTo>
                    <a:pt x="89500" y="63"/>
                    <a:pt x="87486" y="63"/>
                    <a:pt x="84717" y="63"/>
                  </a:cubicBezTo>
                  <a:cubicBezTo>
                    <a:pt x="59545" y="63"/>
                    <a:pt x="36639" y="12646"/>
                    <a:pt x="36387" y="30903"/>
                  </a:cubicBezTo>
                  <a:lnTo>
                    <a:pt x="36387" y="87157"/>
                  </a:lnTo>
                  <a:cubicBezTo>
                    <a:pt x="36387" y="96779"/>
                    <a:pt x="36387" y="104674"/>
                    <a:pt x="26318" y="112816"/>
                  </a:cubicBezTo>
                  <a:cubicBezTo>
                    <a:pt x="17508" y="119971"/>
                    <a:pt x="7943" y="120464"/>
                    <a:pt x="2405" y="120711"/>
                  </a:cubicBezTo>
                  <a:cubicBezTo>
                    <a:pt x="1146" y="120958"/>
                    <a:pt x="140" y="121945"/>
                    <a:pt x="140" y="123425"/>
                  </a:cubicBezTo>
                  <a:cubicBezTo>
                    <a:pt x="140" y="125892"/>
                    <a:pt x="1650" y="125892"/>
                    <a:pt x="4167" y="126139"/>
                  </a:cubicBezTo>
                  <a:cubicBezTo>
                    <a:pt x="20781" y="127126"/>
                    <a:pt x="32863" y="136008"/>
                    <a:pt x="35632" y="148098"/>
                  </a:cubicBezTo>
                  <a:cubicBezTo>
                    <a:pt x="36387" y="150812"/>
                    <a:pt x="36387" y="151305"/>
                    <a:pt x="36387" y="160187"/>
                  </a:cubicBezTo>
                  <a:lnTo>
                    <a:pt x="36387" y="209039"/>
                  </a:lnTo>
                  <a:cubicBezTo>
                    <a:pt x="36387" y="219401"/>
                    <a:pt x="36387" y="227296"/>
                    <a:pt x="48470" y="236672"/>
                  </a:cubicBezTo>
                  <a:cubicBezTo>
                    <a:pt x="58287" y="244074"/>
                    <a:pt x="74900" y="246788"/>
                    <a:pt x="84717" y="246788"/>
                  </a:cubicBezTo>
                  <a:cubicBezTo>
                    <a:pt x="87486" y="246788"/>
                    <a:pt x="89500" y="246788"/>
                    <a:pt x="89500" y="244074"/>
                  </a:cubicBezTo>
                  <a:cubicBezTo>
                    <a:pt x="89500" y="241606"/>
                    <a:pt x="87990" y="241606"/>
                    <a:pt x="85472" y="241360"/>
                  </a:cubicBezTo>
                  <a:cubicBezTo>
                    <a:pt x="69614" y="240373"/>
                    <a:pt x="57280" y="232478"/>
                    <a:pt x="54007" y="219895"/>
                  </a:cubicBezTo>
                  <a:cubicBezTo>
                    <a:pt x="53252" y="217674"/>
                    <a:pt x="53252" y="217181"/>
                    <a:pt x="53252" y="208298"/>
                  </a:cubicBezTo>
                  <a:lnTo>
                    <a:pt x="53252" y="156486"/>
                  </a:lnTo>
                  <a:cubicBezTo>
                    <a:pt x="53252" y="145137"/>
                    <a:pt x="51239" y="140943"/>
                    <a:pt x="43184" y="133047"/>
                  </a:cubicBezTo>
                  <a:cubicBezTo>
                    <a:pt x="37897" y="127866"/>
                    <a:pt x="30598" y="125399"/>
                    <a:pt x="23549" y="123425"/>
                  </a:cubicBezTo>
                  <a:cubicBezTo>
                    <a:pt x="44190" y="117750"/>
                    <a:pt x="53252" y="106401"/>
                    <a:pt x="53252" y="92091"/>
                  </a:cubicBezTo>
                  <a:lnTo>
                    <a:pt x="53252" y="32877"/>
                  </a:lnTo>
                  <a:close/>
                </a:path>
              </a:pathLst>
            </a:custGeom>
            <a:solidFill>
              <a:srgbClr val="000000"/>
            </a:solidFill>
            <a:ln w="25266"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935415C1-4B13-964B-8FBE-A054D2AF57E2}"/>
                </a:ext>
              </a:extLst>
            </p:cNvPr>
            <p:cNvSpPr/>
            <p:nvPr>
              <p:custDataLst>
                <p:tags r:id="rId48"/>
              </p:custDataLst>
            </p:nvPr>
          </p:nvSpPr>
          <p:spPr>
            <a:xfrm>
              <a:off x="6201551" y="3925852"/>
              <a:ext cx="211947" cy="168513"/>
            </a:xfrm>
            <a:custGeom>
              <a:avLst/>
              <a:gdLst>
                <a:gd name="connsiteX0" fmla="*/ 180627 w 211947"/>
                <a:gd name="connsiteY0" fmla="*/ 25969 h 168513"/>
                <a:gd name="connsiteX1" fmla="*/ 207813 w 211947"/>
                <a:gd name="connsiteY1" fmla="*/ 7711 h 168513"/>
                <a:gd name="connsiteX2" fmla="*/ 212092 w 211947"/>
                <a:gd name="connsiteY2" fmla="*/ 2777 h 168513"/>
                <a:gd name="connsiteX3" fmla="*/ 208820 w 211947"/>
                <a:gd name="connsiteY3" fmla="*/ 63 h 168513"/>
                <a:gd name="connsiteX4" fmla="*/ 183396 w 211947"/>
                <a:gd name="connsiteY4" fmla="*/ 803 h 168513"/>
                <a:gd name="connsiteX5" fmla="*/ 157721 w 211947"/>
                <a:gd name="connsiteY5" fmla="*/ 63 h 168513"/>
                <a:gd name="connsiteX6" fmla="*/ 153190 w 211947"/>
                <a:gd name="connsiteY6" fmla="*/ 4997 h 168513"/>
                <a:gd name="connsiteX7" fmla="*/ 157721 w 211947"/>
                <a:gd name="connsiteY7" fmla="*/ 7711 h 168513"/>
                <a:gd name="connsiteX8" fmla="*/ 174838 w 211947"/>
                <a:gd name="connsiteY8" fmla="*/ 18567 h 168513"/>
                <a:gd name="connsiteX9" fmla="*/ 174083 w 211947"/>
                <a:gd name="connsiteY9" fmla="*/ 23748 h 168513"/>
                <a:gd name="connsiteX10" fmla="*/ 145890 w 211947"/>
                <a:gd name="connsiteY10" fmla="*/ 133541 h 168513"/>
                <a:gd name="connsiteX11" fmla="*/ 90260 w 211947"/>
                <a:gd name="connsiteY11" fmla="*/ 4751 h 168513"/>
                <a:gd name="connsiteX12" fmla="*/ 82205 w 211947"/>
                <a:gd name="connsiteY12" fmla="*/ 63 h 168513"/>
                <a:gd name="connsiteX13" fmla="*/ 48475 w 211947"/>
                <a:gd name="connsiteY13" fmla="*/ 63 h 168513"/>
                <a:gd name="connsiteX14" fmla="*/ 41175 w 211947"/>
                <a:gd name="connsiteY14" fmla="*/ 4997 h 168513"/>
                <a:gd name="connsiteX15" fmla="*/ 48223 w 211947"/>
                <a:gd name="connsiteY15" fmla="*/ 7711 h 168513"/>
                <a:gd name="connsiteX16" fmla="*/ 65340 w 211947"/>
                <a:gd name="connsiteY16" fmla="*/ 9932 h 168513"/>
                <a:gd name="connsiteX17" fmla="*/ 31609 w 211947"/>
                <a:gd name="connsiteY17" fmla="*/ 142423 h 168513"/>
                <a:gd name="connsiteX18" fmla="*/ 4424 w 211947"/>
                <a:gd name="connsiteY18" fmla="*/ 160927 h 168513"/>
                <a:gd name="connsiteX19" fmla="*/ 145 w 211947"/>
                <a:gd name="connsiteY19" fmla="*/ 165862 h 168513"/>
                <a:gd name="connsiteX20" fmla="*/ 3417 w 211947"/>
                <a:gd name="connsiteY20" fmla="*/ 168576 h 168513"/>
                <a:gd name="connsiteX21" fmla="*/ 28589 w 211947"/>
                <a:gd name="connsiteY21" fmla="*/ 167836 h 168513"/>
                <a:gd name="connsiteX22" fmla="*/ 54516 w 211947"/>
                <a:gd name="connsiteY22" fmla="*/ 168576 h 168513"/>
                <a:gd name="connsiteX23" fmla="*/ 59047 w 211947"/>
                <a:gd name="connsiteY23" fmla="*/ 163641 h 168513"/>
                <a:gd name="connsiteX24" fmla="*/ 54012 w 211947"/>
                <a:gd name="connsiteY24" fmla="*/ 160927 h 168513"/>
                <a:gd name="connsiteX25" fmla="*/ 37399 w 211947"/>
                <a:gd name="connsiteY25" fmla="*/ 150071 h 168513"/>
                <a:gd name="connsiteX26" fmla="*/ 38406 w 211947"/>
                <a:gd name="connsiteY26" fmla="*/ 144397 h 168513"/>
                <a:gd name="connsiteX27" fmla="*/ 71633 w 211947"/>
                <a:gd name="connsiteY27" fmla="*/ 14126 h 168513"/>
                <a:gd name="connsiteX28" fmla="*/ 73898 w 211947"/>
                <a:gd name="connsiteY28" fmla="*/ 18567 h 168513"/>
                <a:gd name="connsiteX29" fmla="*/ 136576 w 211947"/>
                <a:gd name="connsiteY29" fmla="*/ 163888 h 168513"/>
                <a:gd name="connsiteX30" fmla="*/ 141359 w 211947"/>
                <a:gd name="connsiteY30" fmla="*/ 168576 h 168513"/>
                <a:gd name="connsiteX31" fmla="*/ 145387 w 211947"/>
                <a:gd name="connsiteY31" fmla="*/ 163395 h 168513"/>
                <a:gd name="connsiteX32" fmla="*/ 180627 w 211947"/>
                <a:gd name="connsiteY32" fmla="*/ 25969 h 16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11947" h="168513">
                  <a:moveTo>
                    <a:pt x="180627" y="25969"/>
                  </a:moveTo>
                  <a:cubicBezTo>
                    <a:pt x="183144" y="16100"/>
                    <a:pt x="187675" y="8451"/>
                    <a:pt x="207813" y="7711"/>
                  </a:cubicBezTo>
                  <a:cubicBezTo>
                    <a:pt x="209071" y="7711"/>
                    <a:pt x="212092" y="7465"/>
                    <a:pt x="212092" y="2777"/>
                  </a:cubicBezTo>
                  <a:cubicBezTo>
                    <a:pt x="212092" y="2530"/>
                    <a:pt x="212092" y="63"/>
                    <a:pt x="208820" y="63"/>
                  </a:cubicBezTo>
                  <a:cubicBezTo>
                    <a:pt x="200513" y="63"/>
                    <a:pt x="191703" y="803"/>
                    <a:pt x="183396" y="803"/>
                  </a:cubicBezTo>
                  <a:cubicBezTo>
                    <a:pt x="174838" y="803"/>
                    <a:pt x="166028" y="63"/>
                    <a:pt x="157721" y="63"/>
                  </a:cubicBezTo>
                  <a:cubicBezTo>
                    <a:pt x="156210" y="63"/>
                    <a:pt x="153190" y="63"/>
                    <a:pt x="153190" y="4997"/>
                  </a:cubicBezTo>
                  <a:cubicBezTo>
                    <a:pt x="153190" y="7711"/>
                    <a:pt x="155707" y="7711"/>
                    <a:pt x="157721" y="7711"/>
                  </a:cubicBezTo>
                  <a:cubicBezTo>
                    <a:pt x="172069" y="7958"/>
                    <a:pt x="174838" y="13139"/>
                    <a:pt x="174838" y="18567"/>
                  </a:cubicBezTo>
                  <a:cubicBezTo>
                    <a:pt x="174838" y="19307"/>
                    <a:pt x="174334" y="23008"/>
                    <a:pt x="174083" y="23748"/>
                  </a:cubicBezTo>
                  <a:lnTo>
                    <a:pt x="145890" y="133541"/>
                  </a:lnTo>
                  <a:lnTo>
                    <a:pt x="90260" y="4751"/>
                  </a:lnTo>
                  <a:cubicBezTo>
                    <a:pt x="88246" y="309"/>
                    <a:pt x="87995" y="63"/>
                    <a:pt x="82205" y="63"/>
                  </a:cubicBezTo>
                  <a:lnTo>
                    <a:pt x="48475" y="63"/>
                  </a:lnTo>
                  <a:cubicBezTo>
                    <a:pt x="43440" y="63"/>
                    <a:pt x="41175" y="63"/>
                    <a:pt x="41175" y="4997"/>
                  </a:cubicBezTo>
                  <a:cubicBezTo>
                    <a:pt x="41175" y="7711"/>
                    <a:pt x="43440" y="7711"/>
                    <a:pt x="48223" y="7711"/>
                  </a:cubicBezTo>
                  <a:cubicBezTo>
                    <a:pt x="49481" y="7711"/>
                    <a:pt x="65340" y="7711"/>
                    <a:pt x="65340" y="9932"/>
                  </a:cubicBezTo>
                  <a:lnTo>
                    <a:pt x="31609" y="142423"/>
                  </a:lnTo>
                  <a:cubicBezTo>
                    <a:pt x="29092" y="152292"/>
                    <a:pt x="24813" y="160187"/>
                    <a:pt x="4424" y="160927"/>
                  </a:cubicBezTo>
                  <a:cubicBezTo>
                    <a:pt x="2913" y="160927"/>
                    <a:pt x="145" y="161174"/>
                    <a:pt x="145" y="165862"/>
                  </a:cubicBezTo>
                  <a:cubicBezTo>
                    <a:pt x="145" y="167589"/>
                    <a:pt x="1403" y="168576"/>
                    <a:pt x="3417" y="168576"/>
                  </a:cubicBezTo>
                  <a:cubicBezTo>
                    <a:pt x="11472" y="168576"/>
                    <a:pt x="20282" y="167836"/>
                    <a:pt x="28589" y="167836"/>
                  </a:cubicBezTo>
                  <a:cubicBezTo>
                    <a:pt x="37147" y="167836"/>
                    <a:pt x="46209" y="168576"/>
                    <a:pt x="54516" y="168576"/>
                  </a:cubicBezTo>
                  <a:cubicBezTo>
                    <a:pt x="55774" y="168576"/>
                    <a:pt x="59047" y="168576"/>
                    <a:pt x="59047" y="163641"/>
                  </a:cubicBezTo>
                  <a:cubicBezTo>
                    <a:pt x="59047" y="161174"/>
                    <a:pt x="56781" y="160927"/>
                    <a:pt x="54012" y="160927"/>
                  </a:cubicBezTo>
                  <a:cubicBezTo>
                    <a:pt x="39413" y="160434"/>
                    <a:pt x="37399" y="155006"/>
                    <a:pt x="37399" y="150071"/>
                  </a:cubicBezTo>
                  <a:cubicBezTo>
                    <a:pt x="37399" y="148344"/>
                    <a:pt x="37651" y="147111"/>
                    <a:pt x="38406" y="144397"/>
                  </a:cubicBezTo>
                  <a:lnTo>
                    <a:pt x="71633" y="14126"/>
                  </a:lnTo>
                  <a:cubicBezTo>
                    <a:pt x="72640" y="15606"/>
                    <a:pt x="72640" y="16100"/>
                    <a:pt x="73898" y="18567"/>
                  </a:cubicBezTo>
                  <a:lnTo>
                    <a:pt x="136576" y="163888"/>
                  </a:lnTo>
                  <a:cubicBezTo>
                    <a:pt x="138338" y="168082"/>
                    <a:pt x="139094" y="168576"/>
                    <a:pt x="141359" y="168576"/>
                  </a:cubicBezTo>
                  <a:cubicBezTo>
                    <a:pt x="144128" y="168576"/>
                    <a:pt x="144128" y="167836"/>
                    <a:pt x="145387" y="163395"/>
                  </a:cubicBezTo>
                  <a:lnTo>
                    <a:pt x="180627" y="25969"/>
                  </a:lnTo>
                  <a:close/>
                </a:path>
              </a:pathLst>
            </a:custGeom>
            <a:solidFill>
              <a:srgbClr val="000000"/>
            </a:solidFill>
            <a:ln w="25266"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AA5D6B89-0192-6612-C53A-CBFD06B2E39F}"/>
                </a:ext>
              </a:extLst>
            </p:cNvPr>
            <p:cNvSpPr/>
            <p:nvPr>
              <p:custDataLst>
                <p:tags r:id="rId49"/>
              </p:custDataLst>
            </p:nvPr>
          </p:nvSpPr>
          <p:spPr>
            <a:xfrm>
              <a:off x="6429091" y="4068212"/>
              <a:ext cx="29451" cy="73770"/>
            </a:xfrm>
            <a:custGeom>
              <a:avLst/>
              <a:gdLst>
                <a:gd name="connsiteX0" fmla="*/ 29604 w 29451"/>
                <a:gd name="connsiteY0" fmla="*/ 25969 h 73770"/>
                <a:gd name="connsiteX1" fmla="*/ 13494 w 29451"/>
                <a:gd name="connsiteY1" fmla="*/ 63 h 73770"/>
                <a:gd name="connsiteX2" fmla="*/ 153 w 29451"/>
                <a:gd name="connsiteY2" fmla="*/ 13139 h 73770"/>
                <a:gd name="connsiteX3" fmla="*/ 13494 w 29451"/>
                <a:gd name="connsiteY3" fmla="*/ 26216 h 73770"/>
                <a:gd name="connsiteX4" fmla="*/ 22304 w 29451"/>
                <a:gd name="connsiteY4" fmla="*/ 23008 h 73770"/>
                <a:gd name="connsiteX5" fmla="*/ 23563 w 29451"/>
                <a:gd name="connsiteY5" fmla="*/ 22268 h 73770"/>
                <a:gd name="connsiteX6" fmla="*/ 24066 w 29451"/>
                <a:gd name="connsiteY6" fmla="*/ 25969 h 73770"/>
                <a:gd name="connsiteX7" fmla="*/ 6949 w 29451"/>
                <a:gd name="connsiteY7" fmla="*/ 67172 h 73770"/>
                <a:gd name="connsiteX8" fmla="*/ 4181 w 29451"/>
                <a:gd name="connsiteY8" fmla="*/ 71119 h 73770"/>
                <a:gd name="connsiteX9" fmla="*/ 6698 w 29451"/>
                <a:gd name="connsiteY9" fmla="*/ 73833 h 73770"/>
                <a:gd name="connsiteX10" fmla="*/ 29604 w 29451"/>
                <a:gd name="connsiteY10" fmla="*/ 25969 h 73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51" h="73770">
                  <a:moveTo>
                    <a:pt x="29604" y="25969"/>
                  </a:moveTo>
                  <a:cubicBezTo>
                    <a:pt x="29604" y="9685"/>
                    <a:pt x="23311" y="63"/>
                    <a:pt x="13494" y="63"/>
                  </a:cubicBezTo>
                  <a:cubicBezTo>
                    <a:pt x="5187" y="63"/>
                    <a:pt x="153" y="6231"/>
                    <a:pt x="153" y="13139"/>
                  </a:cubicBezTo>
                  <a:cubicBezTo>
                    <a:pt x="153" y="19801"/>
                    <a:pt x="5187" y="26216"/>
                    <a:pt x="13494" y="26216"/>
                  </a:cubicBezTo>
                  <a:cubicBezTo>
                    <a:pt x="16515" y="26216"/>
                    <a:pt x="19787" y="25229"/>
                    <a:pt x="22304" y="23008"/>
                  </a:cubicBezTo>
                  <a:cubicBezTo>
                    <a:pt x="23060" y="22515"/>
                    <a:pt x="23311" y="22268"/>
                    <a:pt x="23563" y="22268"/>
                  </a:cubicBezTo>
                  <a:cubicBezTo>
                    <a:pt x="23815" y="22268"/>
                    <a:pt x="24066" y="22515"/>
                    <a:pt x="24066" y="25969"/>
                  </a:cubicBezTo>
                  <a:cubicBezTo>
                    <a:pt x="24066" y="44227"/>
                    <a:pt x="15256" y="59030"/>
                    <a:pt x="6949" y="67172"/>
                  </a:cubicBezTo>
                  <a:cubicBezTo>
                    <a:pt x="4181" y="69886"/>
                    <a:pt x="4181" y="70379"/>
                    <a:pt x="4181" y="71119"/>
                  </a:cubicBezTo>
                  <a:cubicBezTo>
                    <a:pt x="4181" y="72847"/>
                    <a:pt x="5439" y="73833"/>
                    <a:pt x="6698" y="73833"/>
                  </a:cubicBezTo>
                  <a:cubicBezTo>
                    <a:pt x="9467" y="73833"/>
                    <a:pt x="29604" y="54836"/>
                    <a:pt x="29604" y="25969"/>
                  </a:cubicBezTo>
                  <a:close/>
                </a:path>
              </a:pathLst>
            </a:custGeom>
            <a:solidFill>
              <a:srgbClr val="000000"/>
            </a:solidFill>
            <a:ln w="25266"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56F81542-BC4C-B7A9-F9A5-C2ED9C627886}"/>
                </a:ext>
              </a:extLst>
            </p:cNvPr>
            <p:cNvSpPr/>
            <p:nvPr>
              <p:custDataLst>
                <p:tags r:id="rId50"/>
              </p:custDataLst>
            </p:nvPr>
          </p:nvSpPr>
          <p:spPr>
            <a:xfrm>
              <a:off x="6526617" y="3985312"/>
              <a:ext cx="206158" cy="111766"/>
            </a:xfrm>
            <a:custGeom>
              <a:avLst/>
              <a:gdLst>
                <a:gd name="connsiteX0" fmla="*/ 15009 w 206158"/>
                <a:gd name="connsiteY0" fmla="*/ 94558 h 111766"/>
                <a:gd name="connsiteX1" fmla="*/ 12743 w 206158"/>
                <a:gd name="connsiteY1" fmla="*/ 105168 h 111766"/>
                <a:gd name="connsiteX2" fmla="*/ 20043 w 206158"/>
                <a:gd name="connsiteY2" fmla="*/ 111829 h 111766"/>
                <a:gd name="connsiteX3" fmla="*/ 29357 w 206158"/>
                <a:gd name="connsiteY3" fmla="*/ 104921 h 111766"/>
                <a:gd name="connsiteX4" fmla="*/ 34140 w 206158"/>
                <a:gd name="connsiteY4" fmla="*/ 86663 h 111766"/>
                <a:gd name="connsiteX5" fmla="*/ 39677 w 206158"/>
                <a:gd name="connsiteY5" fmla="*/ 64458 h 111766"/>
                <a:gd name="connsiteX6" fmla="*/ 43957 w 206158"/>
                <a:gd name="connsiteY6" fmla="*/ 47927 h 111766"/>
                <a:gd name="connsiteX7" fmla="*/ 47229 w 206158"/>
                <a:gd name="connsiteY7" fmla="*/ 35591 h 111766"/>
                <a:gd name="connsiteX8" fmla="*/ 88259 w 206158"/>
                <a:gd name="connsiteY8" fmla="*/ 5491 h 111766"/>
                <a:gd name="connsiteX9" fmla="*/ 101852 w 206158"/>
                <a:gd name="connsiteY9" fmla="*/ 22761 h 111766"/>
                <a:gd name="connsiteX10" fmla="*/ 98076 w 206158"/>
                <a:gd name="connsiteY10" fmla="*/ 43240 h 111766"/>
                <a:gd name="connsiteX11" fmla="*/ 91028 w 206158"/>
                <a:gd name="connsiteY11" fmla="*/ 71860 h 111766"/>
                <a:gd name="connsiteX12" fmla="*/ 85994 w 206158"/>
                <a:gd name="connsiteY12" fmla="*/ 90611 h 111766"/>
                <a:gd name="connsiteX13" fmla="*/ 82721 w 206158"/>
                <a:gd name="connsiteY13" fmla="*/ 105168 h 111766"/>
                <a:gd name="connsiteX14" fmla="*/ 90021 w 206158"/>
                <a:gd name="connsiteY14" fmla="*/ 111829 h 111766"/>
                <a:gd name="connsiteX15" fmla="*/ 101349 w 206158"/>
                <a:gd name="connsiteY15" fmla="*/ 97766 h 111766"/>
                <a:gd name="connsiteX16" fmla="*/ 116452 w 206158"/>
                <a:gd name="connsiteY16" fmla="*/ 38305 h 111766"/>
                <a:gd name="connsiteX17" fmla="*/ 157985 w 206158"/>
                <a:gd name="connsiteY17" fmla="*/ 5491 h 111766"/>
                <a:gd name="connsiteX18" fmla="*/ 171578 w 206158"/>
                <a:gd name="connsiteY18" fmla="*/ 22761 h 111766"/>
                <a:gd name="connsiteX19" fmla="*/ 155972 w 206158"/>
                <a:gd name="connsiteY19" fmla="*/ 78028 h 111766"/>
                <a:gd name="connsiteX20" fmla="*/ 152699 w 206158"/>
                <a:gd name="connsiteY20" fmla="*/ 91598 h 111766"/>
                <a:gd name="connsiteX21" fmla="*/ 173340 w 206158"/>
                <a:gd name="connsiteY21" fmla="*/ 111829 h 111766"/>
                <a:gd name="connsiteX22" fmla="*/ 206316 w 206158"/>
                <a:gd name="connsiteY22" fmla="*/ 73833 h 111766"/>
                <a:gd name="connsiteX23" fmla="*/ 203295 w 206158"/>
                <a:gd name="connsiteY23" fmla="*/ 71366 h 111766"/>
                <a:gd name="connsiteX24" fmla="*/ 199519 w 206158"/>
                <a:gd name="connsiteY24" fmla="*/ 75807 h 111766"/>
                <a:gd name="connsiteX25" fmla="*/ 173844 w 206158"/>
                <a:gd name="connsiteY25" fmla="*/ 106401 h 111766"/>
                <a:gd name="connsiteX26" fmla="*/ 167802 w 206158"/>
                <a:gd name="connsiteY26" fmla="*/ 98259 h 111766"/>
                <a:gd name="connsiteX27" fmla="*/ 172333 w 206158"/>
                <a:gd name="connsiteY27" fmla="*/ 80742 h 111766"/>
                <a:gd name="connsiteX28" fmla="*/ 187688 w 206158"/>
                <a:gd name="connsiteY28" fmla="*/ 26462 h 111766"/>
                <a:gd name="connsiteX29" fmla="*/ 158741 w 206158"/>
                <a:gd name="connsiteY29" fmla="*/ 63 h 111766"/>
                <a:gd name="connsiteX30" fmla="*/ 117710 w 206158"/>
                <a:gd name="connsiteY30" fmla="*/ 23995 h 111766"/>
                <a:gd name="connsiteX31" fmla="*/ 109655 w 206158"/>
                <a:gd name="connsiteY31" fmla="*/ 6478 h 111766"/>
                <a:gd name="connsiteX32" fmla="*/ 89014 w 206158"/>
                <a:gd name="connsiteY32" fmla="*/ 63 h 111766"/>
                <a:gd name="connsiteX33" fmla="*/ 49746 w 206158"/>
                <a:gd name="connsiteY33" fmla="*/ 21528 h 111766"/>
                <a:gd name="connsiteX34" fmla="*/ 26588 w 206158"/>
                <a:gd name="connsiteY34" fmla="*/ 63 h 111766"/>
                <a:gd name="connsiteX35" fmla="*/ 7961 w 206158"/>
                <a:gd name="connsiteY35" fmla="*/ 14126 h 111766"/>
                <a:gd name="connsiteX36" fmla="*/ 157 w 206158"/>
                <a:gd name="connsiteY36" fmla="*/ 38058 h 111766"/>
                <a:gd name="connsiteX37" fmla="*/ 3178 w 206158"/>
                <a:gd name="connsiteY37" fmla="*/ 40526 h 111766"/>
                <a:gd name="connsiteX38" fmla="*/ 7457 w 206158"/>
                <a:gd name="connsiteY38" fmla="*/ 34851 h 111766"/>
                <a:gd name="connsiteX39" fmla="*/ 25833 w 206158"/>
                <a:gd name="connsiteY39" fmla="*/ 5491 h 111766"/>
                <a:gd name="connsiteX40" fmla="*/ 33636 w 206158"/>
                <a:gd name="connsiteY40" fmla="*/ 16840 h 111766"/>
                <a:gd name="connsiteX41" fmla="*/ 29609 w 206158"/>
                <a:gd name="connsiteY41" fmla="*/ 37565 h 111766"/>
                <a:gd name="connsiteX42" fmla="*/ 15009 w 206158"/>
                <a:gd name="connsiteY42" fmla="*/ 94558 h 1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6158" h="111766">
                  <a:moveTo>
                    <a:pt x="15009" y="94558"/>
                  </a:moveTo>
                  <a:cubicBezTo>
                    <a:pt x="14254" y="98259"/>
                    <a:pt x="12743" y="103934"/>
                    <a:pt x="12743" y="105168"/>
                  </a:cubicBezTo>
                  <a:cubicBezTo>
                    <a:pt x="12743" y="109609"/>
                    <a:pt x="16268" y="111829"/>
                    <a:pt x="20043" y="111829"/>
                  </a:cubicBezTo>
                  <a:cubicBezTo>
                    <a:pt x="23064" y="111829"/>
                    <a:pt x="27595" y="109855"/>
                    <a:pt x="29357" y="104921"/>
                  </a:cubicBezTo>
                  <a:cubicBezTo>
                    <a:pt x="29609" y="104427"/>
                    <a:pt x="32629" y="92831"/>
                    <a:pt x="34140" y="86663"/>
                  </a:cubicBezTo>
                  <a:lnTo>
                    <a:pt x="39677" y="64458"/>
                  </a:lnTo>
                  <a:cubicBezTo>
                    <a:pt x="41188" y="59030"/>
                    <a:pt x="42698" y="53602"/>
                    <a:pt x="43957" y="47927"/>
                  </a:cubicBezTo>
                  <a:cubicBezTo>
                    <a:pt x="44964" y="43733"/>
                    <a:pt x="46977" y="36578"/>
                    <a:pt x="47229" y="35591"/>
                  </a:cubicBezTo>
                  <a:cubicBezTo>
                    <a:pt x="51005" y="27943"/>
                    <a:pt x="64346" y="5491"/>
                    <a:pt x="88259" y="5491"/>
                  </a:cubicBezTo>
                  <a:cubicBezTo>
                    <a:pt x="99587" y="5491"/>
                    <a:pt x="101852" y="14620"/>
                    <a:pt x="101852" y="22761"/>
                  </a:cubicBezTo>
                  <a:cubicBezTo>
                    <a:pt x="101852" y="28930"/>
                    <a:pt x="100090" y="35838"/>
                    <a:pt x="98076" y="43240"/>
                  </a:cubicBezTo>
                  <a:lnTo>
                    <a:pt x="91028" y="71860"/>
                  </a:lnTo>
                  <a:lnTo>
                    <a:pt x="85994" y="90611"/>
                  </a:lnTo>
                  <a:cubicBezTo>
                    <a:pt x="84987" y="95545"/>
                    <a:pt x="82721" y="103934"/>
                    <a:pt x="82721" y="105168"/>
                  </a:cubicBezTo>
                  <a:cubicBezTo>
                    <a:pt x="82721" y="109609"/>
                    <a:pt x="86245" y="111829"/>
                    <a:pt x="90021" y="111829"/>
                  </a:cubicBezTo>
                  <a:cubicBezTo>
                    <a:pt x="97825" y="111829"/>
                    <a:pt x="99335" y="105661"/>
                    <a:pt x="101349" y="97766"/>
                  </a:cubicBezTo>
                  <a:cubicBezTo>
                    <a:pt x="104873" y="83949"/>
                    <a:pt x="114186" y="47927"/>
                    <a:pt x="116452" y="38305"/>
                  </a:cubicBezTo>
                  <a:cubicBezTo>
                    <a:pt x="117207" y="35098"/>
                    <a:pt x="130548" y="5491"/>
                    <a:pt x="157985" y="5491"/>
                  </a:cubicBezTo>
                  <a:cubicBezTo>
                    <a:pt x="168809" y="5491"/>
                    <a:pt x="171578" y="13879"/>
                    <a:pt x="171578" y="22761"/>
                  </a:cubicBezTo>
                  <a:cubicBezTo>
                    <a:pt x="171578" y="36825"/>
                    <a:pt x="161006" y="64951"/>
                    <a:pt x="155972" y="78028"/>
                  </a:cubicBezTo>
                  <a:cubicBezTo>
                    <a:pt x="153706" y="83949"/>
                    <a:pt x="152699" y="86663"/>
                    <a:pt x="152699" y="91598"/>
                  </a:cubicBezTo>
                  <a:cubicBezTo>
                    <a:pt x="152699" y="103194"/>
                    <a:pt x="161510" y="111829"/>
                    <a:pt x="173340" y="111829"/>
                  </a:cubicBezTo>
                  <a:cubicBezTo>
                    <a:pt x="197002" y="111829"/>
                    <a:pt x="206316" y="75807"/>
                    <a:pt x="206316" y="73833"/>
                  </a:cubicBezTo>
                  <a:cubicBezTo>
                    <a:pt x="206316" y="71366"/>
                    <a:pt x="204050" y="71366"/>
                    <a:pt x="203295" y="71366"/>
                  </a:cubicBezTo>
                  <a:cubicBezTo>
                    <a:pt x="200778" y="71366"/>
                    <a:pt x="200778" y="72106"/>
                    <a:pt x="199519" y="75807"/>
                  </a:cubicBezTo>
                  <a:cubicBezTo>
                    <a:pt x="195743" y="88884"/>
                    <a:pt x="187688" y="106401"/>
                    <a:pt x="173844" y="106401"/>
                  </a:cubicBezTo>
                  <a:cubicBezTo>
                    <a:pt x="169565" y="106401"/>
                    <a:pt x="167802" y="103934"/>
                    <a:pt x="167802" y="98259"/>
                  </a:cubicBezTo>
                  <a:cubicBezTo>
                    <a:pt x="167802" y="92091"/>
                    <a:pt x="170068" y="86170"/>
                    <a:pt x="172333" y="80742"/>
                  </a:cubicBezTo>
                  <a:cubicBezTo>
                    <a:pt x="177116" y="67912"/>
                    <a:pt x="187688" y="40526"/>
                    <a:pt x="187688" y="26462"/>
                  </a:cubicBezTo>
                  <a:cubicBezTo>
                    <a:pt x="187688" y="10425"/>
                    <a:pt x="177620" y="63"/>
                    <a:pt x="158741" y="63"/>
                  </a:cubicBezTo>
                  <a:cubicBezTo>
                    <a:pt x="139862" y="63"/>
                    <a:pt x="127024" y="10919"/>
                    <a:pt x="117710" y="23995"/>
                  </a:cubicBezTo>
                  <a:cubicBezTo>
                    <a:pt x="117459" y="20788"/>
                    <a:pt x="116703" y="12399"/>
                    <a:pt x="109655" y="6478"/>
                  </a:cubicBezTo>
                  <a:cubicBezTo>
                    <a:pt x="103362" y="1296"/>
                    <a:pt x="95307" y="63"/>
                    <a:pt x="89014" y="63"/>
                  </a:cubicBezTo>
                  <a:cubicBezTo>
                    <a:pt x="66360" y="63"/>
                    <a:pt x="54025" y="15853"/>
                    <a:pt x="49746" y="21528"/>
                  </a:cubicBezTo>
                  <a:cubicBezTo>
                    <a:pt x="48488" y="7465"/>
                    <a:pt x="37915" y="63"/>
                    <a:pt x="26588" y="63"/>
                  </a:cubicBezTo>
                  <a:cubicBezTo>
                    <a:pt x="15009" y="63"/>
                    <a:pt x="10226" y="9685"/>
                    <a:pt x="7961" y="14126"/>
                  </a:cubicBezTo>
                  <a:cubicBezTo>
                    <a:pt x="3430" y="22761"/>
                    <a:pt x="157" y="37318"/>
                    <a:pt x="157" y="38058"/>
                  </a:cubicBezTo>
                  <a:cubicBezTo>
                    <a:pt x="157" y="40526"/>
                    <a:pt x="2675" y="40526"/>
                    <a:pt x="3178" y="40526"/>
                  </a:cubicBezTo>
                  <a:cubicBezTo>
                    <a:pt x="5695" y="40526"/>
                    <a:pt x="5947" y="40279"/>
                    <a:pt x="7457" y="34851"/>
                  </a:cubicBezTo>
                  <a:cubicBezTo>
                    <a:pt x="11737" y="17334"/>
                    <a:pt x="16771" y="5491"/>
                    <a:pt x="25833" y="5491"/>
                  </a:cubicBezTo>
                  <a:cubicBezTo>
                    <a:pt x="29860" y="5491"/>
                    <a:pt x="33636" y="7465"/>
                    <a:pt x="33636" y="16840"/>
                  </a:cubicBezTo>
                  <a:cubicBezTo>
                    <a:pt x="33636" y="22021"/>
                    <a:pt x="32881" y="24735"/>
                    <a:pt x="29609" y="37565"/>
                  </a:cubicBezTo>
                  <a:lnTo>
                    <a:pt x="15009" y="94558"/>
                  </a:lnTo>
                  <a:close/>
                </a:path>
              </a:pathLst>
            </a:custGeom>
            <a:solidFill>
              <a:srgbClr val="000000"/>
            </a:solidFill>
            <a:ln w="25266"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BA7DA222-151F-F6F7-95FD-BBC90DAD7DA6}"/>
                </a:ext>
              </a:extLst>
            </p:cNvPr>
            <p:cNvSpPr/>
            <p:nvPr>
              <p:custDataLst>
                <p:tags r:id="rId51"/>
              </p:custDataLst>
            </p:nvPr>
          </p:nvSpPr>
          <p:spPr>
            <a:xfrm>
              <a:off x="6758454" y="3909321"/>
              <a:ext cx="89360" cy="246724"/>
            </a:xfrm>
            <a:custGeom>
              <a:avLst/>
              <a:gdLst>
                <a:gd name="connsiteX0" fmla="*/ 36414 w 89360"/>
                <a:gd name="connsiteY0" fmla="*/ 213973 h 246724"/>
                <a:gd name="connsiteX1" fmla="*/ 2432 w 89360"/>
                <a:gd name="connsiteY1" fmla="*/ 241360 h 246724"/>
                <a:gd name="connsiteX2" fmla="*/ 166 w 89360"/>
                <a:gd name="connsiteY2" fmla="*/ 244074 h 246724"/>
                <a:gd name="connsiteX3" fmla="*/ 5201 w 89360"/>
                <a:gd name="connsiteY3" fmla="*/ 246788 h 246724"/>
                <a:gd name="connsiteX4" fmla="*/ 53279 w 89360"/>
                <a:gd name="connsiteY4" fmla="*/ 215947 h 246724"/>
                <a:gd name="connsiteX5" fmla="*/ 53279 w 89360"/>
                <a:gd name="connsiteY5" fmla="*/ 159694 h 246724"/>
                <a:gd name="connsiteX6" fmla="*/ 63348 w 89360"/>
                <a:gd name="connsiteY6" fmla="*/ 134034 h 246724"/>
                <a:gd name="connsiteX7" fmla="*/ 87261 w 89360"/>
                <a:gd name="connsiteY7" fmla="*/ 126139 h 246724"/>
                <a:gd name="connsiteX8" fmla="*/ 89527 w 89360"/>
                <a:gd name="connsiteY8" fmla="*/ 123425 h 246724"/>
                <a:gd name="connsiteX9" fmla="*/ 85499 w 89360"/>
                <a:gd name="connsiteY9" fmla="*/ 120711 h 246724"/>
                <a:gd name="connsiteX10" fmla="*/ 54034 w 89360"/>
                <a:gd name="connsiteY10" fmla="*/ 98753 h 246724"/>
                <a:gd name="connsiteX11" fmla="*/ 53279 w 89360"/>
                <a:gd name="connsiteY11" fmla="*/ 86663 h 246724"/>
                <a:gd name="connsiteX12" fmla="*/ 53279 w 89360"/>
                <a:gd name="connsiteY12" fmla="*/ 37812 h 246724"/>
                <a:gd name="connsiteX13" fmla="*/ 41196 w 89360"/>
                <a:gd name="connsiteY13" fmla="*/ 10178 h 246724"/>
                <a:gd name="connsiteX14" fmla="*/ 5201 w 89360"/>
                <a:gd name="connsiteY14" fmla="*/ 63 h 246724"/>
                <a:gd name="connsiteX15" fmla="*/ 166 w 89360"/>
                <a:gd name="connsiteY15" fmla="*/ 2777 h 246724"/>
                <a:gd name="connsiteX16" fmla="*/ 4194 w 89360"/>
                <a:gd name="connsiteY16" fmla="*/ 5491 h 246724"/>
                <a:gd name="connsiteX17" fmla="*/ 35659 w 89360"/>
                <a:gd name="connsiteY17" fmla="*/ 26956 h 246724"/>
                <a:gd name="connsiteX18" fmla="*/ 36414 w 89360"/>
                <a:gd name="connsiteY18" fmla="*/ 38552 h 246724"/>
                <a:gd name="connsiteX19" fmla="*/ 36414 w 89360"/>
                <a:gd name="connsiteY19" fmla="*/ 90364 h 246724"/>
                <a:gd name="connsiteX20" fmla="*/ 46483 w 89360"/>
                <a:gd name="connsiteY20" fmla="*/ 113803 h 246724"/>
                <a:gd name="connsiteX21" fmla="*/ 66117 w 89360"/>
                <a:gd name="connsiteY21" fmla="*/ 123425 h 246724"/>
                <a:gd name="connsiteX22" fmla="*/ 36414 w 89360"/>
                <a:gd name="connsiteY22" fmla="*/ 154759 h 246724"/>
                <a:gd name="connsiteX23" fmla="*/ 36414 w 89360"/>
                <a:gd name="connsiteY23" fmla="*/ 213973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360" h="246724">
                  <a:moveTo>
                    <a:pt x="36414" y="213973"/>
                  </a:moveTo>
                  <a:cubicBezTo>
                    <a:pt x="36414" y="223842"/>
                    <a:pt x="29869" y="239633"/>
                    <a:pt x="2432" y="241360"/>
                  </a:cubicBezTo>
                  <a:cubicBezTo>
                    <a:pt x="1173" y="241606"/>
                    <a:pt x="166" y="242593"/>
                    <a:pt x="166" y="244074"/>
                  </a:cubicBezTo>
                  <a:cubicBezTo>
                    <a:pt x="166" y="246788"/>
                    <a:pt x="2935" y="246788"/>
                    <a:pt x="5201" y="246788"/>
                  </a:cubicBezTo>
                  <a:cubicBezTo>
                    <a:pt x="29617" y="246788"/>
                    <a:pt x="53027" y="234698"/>
                    <a:pt x="53279" y="215947"/>
                  </a:cubicBezTo>
                  <a:lnTo>
                    <a:pt x="53279" y="159694"/>
                  </a:lnTo>
                  <a:cubicBezTo>
                    <a:pt x="53279" y="150071"/>
                    <a:pt x="53279" y="142176"/>
                    <a:pt x="63348" y="134034"/>
                  </a:cubicBezTo>
                  <a:cubicBezTo>
                    <a:pt x="72158" y="126879"/>
                    <a:pt x="81723" y="126386"/>
                    <a:pt x="87261" y="126139"/>
                  </a:cubicBezTo>
                  <a:cubicBezTo>
                    <a:pt x="88520" y="125892"/>
                    <a:pt x="89527" y="124906"/>
                    <a:pt x="89527" y="123425"/>
                  </a:cubicBezTo>
                  <a:cubicBezTo>
                    <a:pt x="89527" y="120958"/>
                    <a:pt x="88016" y="120958"/>
                    <a:pt x="85499" y="120711"/>
                  </a:cubicBezTo>
                  <a:cubicBezTo>
                    <a:pt x="68886" y="119724"/>
                    <a:pt x="56803" y="110842"/>
                    <a:pt x="54034" y="98753"/>
                  </a:cubicBezTo>
                  <a:cubicBezTo>
                    <a:pt x="53279" y="96039"/>
                    <a:pt x="53279" y="95545"/>
                    <a:pt x="53279" y="86663"/>
                  </a:cubicBezTo>
                  <a:lnTo>
                    <a:pt x="53279" y="37812"/>
                  </a:lnTo>
                  <a:cubicBezTo>
                    <a:pt x="53279" y="27449"/>
                    <a:pt x="53279" y="19554"/>
                    <a:pt x="41196" y="10178"/>
                  </a:cubicBezTo>
                  <a:cubicBezTo>
                    <a:pt x="31128" y="2530"/>
                    <a:pt x="13759" y="63"/>
                    <a:pt x="5201" y="63"/>
                  </a:cubicBezTo>
                  <a:cubicBezTo>
                    <a:pt x="2935" y="63"/>
                    <a:pt x="166" y="63"/>
                    <a:pt x="166" y="2777"/>
                  </a:cubicBezTo>
                  <a:cubicBezTo>
                    <a:pt x="166" y="5244"/>
                    <a:pt x="1677" y="5244"/>
                    <a:pt x="4194" y="5491"/>
                  </a:cubicBezTo>
                  <a:cubicBezTo>
                    <a:pt x="20052" y="6478"/>
                    <a:pt x="32386" y="14373"/>
                    <a:pt x="35659" y="26956"/>
                  </a:cubicBezTo>
                  <a:cubicBezTo>
                    <a:pt x="36414" y="29176"/>
                    <a:pt x="36414" y="29670"/>
                    <a:pt x="36414" y="38552"/>
                  </a:cubicBezTo>
                  <a:lnTo>
                    <a:pt x="36414" y="90364"/>
                  </a:lnTo>
                  <a:cubicBezTo>
                    <a:pt x="36414" y="101713"/>
                    <a:pt x="38428" y="105908"/>
                    <a:pt x="46483" y="113803"/>
                  </a:cubicBezTo>
                  <a:cubicBezTo>
                    <a:pt x="51769" y="118984"/>
                    <a:pt x="59069" y="121451"/>
                    <a:pt x="66117" y="123425"/>
                  </a:cubicBezTo>
                  <a:cubicBezTo>
                    <a:pt x="45476" y="129100"/>
                    <a:pt x="36414" y="140449"/>
                    <a:pt x="36414" y="154759"/>
                  </a:cubicBezTo>
                  <a:lnTo>
                    <a:pt x="36414" y="213973"/>
                  </a:lnTo>
                  <a:close/>
                </a:path>
              </a:pathLst>
            </a:custGeom>
            <a:solidFill>
              <a:srgbClr val="000000"/>
            </a:solidFill>
            <a:ln w="25266" cap="flat">
              <a:noFill/>
              <a:prstDash val="solid"/>
              <a:miter/>
            </a:ln>
          </p:spPr>
          <p:txBody>
            <a:bodyPr rtlCol="0" anchor="ctr"/>
            <a:lstStyle/>
            <a:p>
              <a:endParaRPr lang="en-IN"/>
            </a:p>
          </p:txBody>
        </p:sp>
      </p:grpSp>
      <p:pic>
        <p:nvPicPr>
          <p:cNvPr id="26" name="Graphic 25">
            <a:extLst>
              <a:ext uri="{FF2B5EF4-FFF2-40B4-BE49-F238E27FC236}">
                <a16:creationId xmlns:a16="http://schemas.microsoft.com/office/drawing/2014/main" id="{1C1D8059-BD90-59CA-E4AD-263E572FEF19}"/>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7246374" y="663037"/>
            <a:ext cx="4964121" cy="3727133"/>
          </a:xfrm>
          <a:prstGeom prst="rect">
            <a:avLst/>
          </a:prstGeom>
        </p:spPr>
      </p:pic>
      <p:grpSp>
        <p:nvGrpSpPr>
          <p:cNvPr id="112" name="Group 111" descr="\documentclass{article}&#10;\usepackage{amsmath}&#10;\usepackage{amsfonts}&#10;\usepackage{theorem}&#10;\pagestyle{empty}&#10;\begin{document}&#10;&#10;\begin{align*}&#10;\rho &amp;= \frac{\lambda}{m \mu}\\&#10;    \mathbb{P}(\text{queueing}) &amp;= \frac{1}{m!} \left( \frac{\lambda}{\mu} \right)^m \frac{1}{1 - \rho} p_0&#10;\end{align*}&#10;&#10;\end{document}&#10;" title="IguanaTex Shape Display">
            <a:extLst>
              <a:ext uri="{FF2B5EF4-FFF2-40B4-BE49-F238E27FC236}">
                <a16:creationId xmlns:a16="http://schemas.microsoft.com/office/drawing/2014/main" id="{925A0836-CFEC-DA04-0F39-DC6F445E06A9}"/>
              </a:ext>
            </a:extLst>
          </p:cNvPr>
          <p:cNvGrpSpPr>
            <a:grpSpLocks noChangeAspect="1"/>
          </p:cNvGrpSpPr>
          <p:nvPr>
            <p:custDataLst>
              <p:tags r:id="rId2"/>
            </p:custDataLst>
          </p:nvPr>
        </p:nvGrpSpPr>
        <p:grpSpPr>
          <a:xfrm>
            <a:off x="1192859" y="4021189"/>
            <a:ext cx="3659871" cy="1269520"/>
            <a:chOff x="6533838" y="4380692"/>
            <a:chExt cx="3659871" cy="1269520"/>
          </a:xfrm>
        </p:grpSpPr>
        <p:sp>
          <p:nvSpPr>
            <p:cNvPr id="77" name="Freeform: Shape 76">
              <a:extLst>
                <a:ext uri="{FF2B5EF4-FFF2-40B4-BE49-F238E27FC236}">
                  <a16:creationId xmlns:a16="http://schemas.microsoft.com/office/drawing/2014/main" id="{55719404-7E0F-04CE-3CF8-5A8BEAA020E8}"/>
                </a:ext>
              </a:extLst>
            </p:cNvPr>
            <p:cNvSpPr/>
            <p:nvPr>
              <p:custDataLst>
                <p:tags r:id="rId3"/>
              </p:custDataLst>
            </p:nvPr>
          </p:nvSpPr>
          <p:spPr>
            <a:xfrm>
              <a:off x="7714546" y="4611637"/>
              <a:ext cx="117399" cy="163662"/>
            </a:xfrm>
            <a:custGeom>
              <a:avLst/>
              <a:gdLst>
                <a:gd name="connsiteX0" fmla="*/ 953 w 117399"/>
                <a:gd name="connsiteY0" fmla="*/ 153055 h 163662"/>
                <a:gd name="connsiteX1" fmla="*/ 207 w 117399"/>
                <a:gd name="connsiteY1" fmla="*/ 157034 h 163662"/>
                <a:gd name="connsiteX2" fmla="*/ 7171 w 117399"/>
                <a:gd name="connsiteY2" fmla="*/ 163750 h 163662"/>
                <a:gd name="connsiteX3" fmla="*/ 15877 w 117399"/>
                <a:gd name="connsiteY3" fmla="*/ 158527 h 163662"/>
                <a:gd name="connsiteX4" fmla="*/ 31795 w 117399"/>
                <a:gd name="connsiteY4" fmla="*/ 96096 h 163662"/>
                <a:gd name="connsiteX5" fmla="*/ 56419 w 117399"/>
                <a:gd name="connsiteY5" fmla="*/ 112761 h 163662"/>
                <a:gd name="connsiteX6" fmla="*/ 117606 w 117399"/>
                <a:gd name="connsiteY6" fmla="*/ 40630 h 163662"/>
                <a:gd name="connsiteX7" fmla="*/ 83033 w 117399"/>
                <a:gd name="connsiteY7" fmla="*/ 87 h 163662"/>
                <a:gd name="connsiteX8" fmla="*/ 25328 w 117399"/>
                <a:gd name="connsiteY8" fmla="*/ 55305 h 163662"/>
                <a:gd name="connsiteX9" fmla="*/ 953 w 117399"/>
                <a:gd name="connsiteY9" fmla="*/ 153055 h 163662"/>
                <a:gd name="connsiteX10" fmla="*/ 56171 w 117399"/>
                <a:gd name="connsiteY10" fmla="*/ 107289 h 163662"/>
                <a:gd name="connsiteX11" fmla="*/ 34780 w 117399"/>
                <a:gd name="connsiteY11" fmla="*/ 85152 h 163662"/>
                <a:gd name="connsiteX12" fmla="*/ 36770 w 117399"/>
                <a:gd name="connsiteY12" fmla="*/ 75949 h 163662"/>
                <a:gd name="connsiteX13" fmla="*/ 51694 w 117399"/>
                <a:gd name="connsiteY13" fmla="*/ 29188 h 163662"/>
                <a:gd name="connsiteX14" fmla="*/ 82536 w 117399"/>
                <a:gd name="connsiteY14" fmla="*/ 5559 h 163662"/>
                <a:gd name="connsiteX15" fmla="*/ 99698 w 117399"/>
                <a:gd name="connsiteY15" fmla="*/ 29935 h 163662"/>
                <a:gd name="connsiteX16" fmla="*/ 85769 w 117399"/>
                <a:gd name="connsiteY16" fmla="*/ 83660 h 163662"/>
                <a:gd name="connsiteX17" fmla="*/ 56171 w 117399"/>
                <a:gd name="connsiteY17" fmla="*/ 107289 h 16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7399" h="163662">
                  <a:moveTo>
                    <a:pt x="953" y="153055"/>
                  </a:moveTo>
                  <a:cubicBezTo>
                    <a:pt x="207" y="156039"/>
                    <a:pt x="207" y="156537"/>
                    <a:pt x="207" y="157034"/>
                  </a:cubicBezTo>
                  <a:cubicBezTo>
                    <a:pt x="207" y="160765"/>
                    <a:pt x="2943" y="163750"/>
                    <a:pt x="7171" y="163750"/>
                  </a:cubicBezTo>
                  <a:cubicBezTo>
                    <a:pt x="12395" y="163750"/>
                    <a:pt x="15379" y="159273"/>
                    <a:pt x="15877" y="158527"/>
                  </a:cubicBezTo>
                  <a:cubicBezTo>
                    <a:pt x="17120" y="156288"/>
                    <a:pt x="25080" y="122959"/>
                    <a:pt x="31795" y="96096"/>
                  </a:cubicBezTo>
                  <a:cubicBezTo>
                    <a:pt x="36770" y="106045"/>
                    <a:pt x="44729" y="112761"/>
                    <a:pt x="56419" y="112761"/>
                  </a:cubicBezTo>
                  <a:cubicBezTo>
                    <a:pt x="85520" y="112761"/>
                    <a:pt x="117606" y="77690"/>
                    <a:pt x="117606" y="40630"/>
                  </a:cubicBezTo>
                  <a:cubicBezTo>
                    <a:pt x="117606" y="14265"/>
                    <a:pt x="101190" y="87"/>
                    <a:pt x="83033" y="87"/>
                  </a:cubicBezTo>
                  <a:cubicBezTo>
                    <a:pt x="58907" y="87"/>
                    <a:pt x="32790" y="24960"/>
                    <a:pt x="25328" y="55305"/>
                  </a:cubicBezTo>
                  <a:lnTo>
                    <a:pt x="953" y="153055"/>
                  </a:lnTo>
                  <a:close/>
                  <a:moveTo>
                    <a:pt x="56171" y="107289"/>
                  </a:moveTo>
                  <a:cubicBezTo>
                    <a:pt x="38760" y="107289"/>
                    <a:pt x="34780" y="87391"/>
                    <a:pt x="34780" y="85152"/>
                  </a:cubicBezTo>
                  <a:cubicBezTo>
                    <a:pt x="34780" y="84157"/>
                    <a:pt x="36024" y="79183"/>
                    <a:pt x="36770" y="75949"/>
                  </a:cubicBezTo>
                  <a:cubicBezTo>
                    <a:pt x="43734" y="48092"/>
                    <a:pt x="46222" y="39138"/>
                    <a:pt x="51694" y="29188"/>
                  </a:cubicBezTo>
                  <a:cubicBezTo>
                    <a:pt x="62389" y="11031"/>
                    <a:pt x="74825" y="5559"/>
                    <a:pt x="82536" y="5559"/>
                  </a:cubicBezTo>
                  <a:cubicBezTo>
                    <a:pt x="91739" y="5559"/>
                    <a:pt x="99698" y="12772"/>
                    <a:pt x="99698" y="29935"/>
                  </a:cubicBezTo>
                  <a:cubicBezTo>
                    <a:pt x="99698" y="43615"/>
                    <a:pt x="92485" y="71472"/>
                    <a:pt x="85769" y="83660"/>
                  </a:cubicBezTo>
                  <a:cubicBezTo>
                    <a:pt x="77561" y="99330"/>
                    <a:pt x="65622" y="107289"/>
                    <a:pt x="56171" y="107289"/>
                  </a:cubicBezTo>
                  <a:close/>
                </a:path>
              </a:pathLst>
            </a:custGeom>
            <a:solidFill>
              <a:srgbClr val="000000"/>
            </a:solidFill>
            <a:ln w="304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78" name="Freeform: Shape 77">
              <a:extLst>
                <a:ext uri="{FF2B5EF4-FFF2-40B4-BE49-F238E27FC236}">
                  <a16:creationId xmlns:a16="http://schemas.microsoft.com/office/drawing/2014/main" id="{C03D21B2-840B-9DE3-AD13-8D2625CFB147}"/>
                </a:ext>
              </a:extLst>
            </p:cNvPr>
            <p:cNvSpPr/>
            <p:nvPr>
              <p:custDataLst>
                <p:tags r:id="rId4"/>
              </p:custDataLst>
            </p:nvPr>
          </p:nvSpPr>
          <p:spPr>
            <a:xfrm>
              <a:off x="7918697" y="4630292"/>
              <a:ext cx="165403" cy="58202"/>
            </a:xfrm>
            <a:custGeom>
              <a:avLst/>
              <a:gdLst>
                <a:gd name="connsiteX0" fmla="*/ 157162 w 165403"/>
                <a:gd name="connsiteY0" fmla="*/ 10036 h 58202"/>
                <a:gd name="connsiteX1" fmla="*/ 165619 w 165403"/>
                <a:gd name="connsiteY1" fmla="*/ 5062 h 58202"/>
                <a:gd name="connsiteX2" fmla="*/ 157411 w 165403"/>
                <a:gd name="connsiteY2" fmla="*/ 87 h 58202"/>
                <a:gd name="connsiteX3" fmla="*/ 8423 w 165403"/>
                <a:gd name="connsiteY3" fmla="*/ 87 h 58202"/>
                <a:gd name="connsiteX4" fmla="*/ 215 w 165403"/>
                <a:gd name="connsiteY4" fmla="*/ 5062 h 58202"/>
                <a:gd name="connsiteX5" fmla="*/ 8672 w 165403"/>
                <a:gd name="connsiteY5" fmla="*/ 10036 h 58202"/>
                <a:gd name="connsiteX6" fmla="*/ 157162 w 165403"/>
                <a:gd name="connsiteY6" fmla="*/ 10036 h 58202"/>
                <a:gd name="connsiteX7" fmla="*/ 157411 w 165403"/>
                <a:gd name="connsiteY7" fmla="*/ 58290 h 58202"/>
                <a:gd name="connsiteX8" fmla="*/ 165619 w 165403"/>
                <a:gd name="connsiteY8" fmla="*/ 53315 h 58202"/>
                <a:gd name="connsiteX9" fmla="*/ 157162 w 165403"/>
                <a:gd name="connsiteY9" fmla="*/ 48340 h 58202"/>
                <a:gd name="connsiteX10" fmla="*/ 8672 w 165403"/>
                <a:gd name="connsiteY10" fmla="*/ 48340 h 58202"/>
                <a:gd name="connsiteX11" fmla="*/ 215 w 165403"/>
                <a:gd name="connsiteY11" fmla="*/ 53315 h 58202"/>
                <a:gd name="connsiteX12" fmla="*/ 8423 w 165403"/>
                <a:gd name="connsiteY12" fmla="*/ 58290 h 58202"/>
                <a:gd name="connsiteX13" fmla="*/ 157411 w 165403"/>
                <a:gd name="connsiteY13" fmla="*/ 58290 h 58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403" h="58202">
                  <a:moveTo>
                    <a:pt x="157162" y="10036"/>
                  </a:moveTo>
                  <a:cubicBezTo>
                    <a:pt x="160893" y="10036"/>
                    <a:pt x="165619" y="10036"/>
                    <a:pt x="165619" y="5062"/>
                  </a:cubicBezTo>
                  <a:cubicBezTo>
                    <a:pt x="165619" y="87"/>
                    <a:pt x="160893" y="87"/>
                    <a:pt x="157411" y="87"/>
                  </a:cubicBezTo>
                  <a:lnTo>
                    <a:pt x="8423" y="87"/>
                  </a:lnTo>
                  <a:cubicBezTo>
                    <a:pt x="4941" y="87"/>
                    <a:pt x="215" y="87"/>
                    <a:pt x="215" y="5062"/>
                  </a:cubicBezTo>
                  <a:cubicBezTo>
                    <a:pt x="215" y="10036"/>
                    <a:pt x="4941" y="10036"/>
                    <a:pt x="8672" y="10036"/>
                  </a:cubicBezTo>
                  <a:lnTo>
                    <a:pt x="157162" y="10036"/>
                  </a:lnTo>
                  <a:close/>
                  <a:moveTo>
                    <a:pt x="157411" y="58290"/>
                  </a:moveTo>
                  <a:cubicBezTo>
                    <a:pt x="160893" y="58290"/>
                    <a:pt x="165619" y="58290"/>
                    <a:pt x="165619" y="53315"/>
                  </a:cubicBezTo>
                  <a:cubicBezTo>
                    <a:pt x="165619" y="48340"/>
                    <a:pt x="160893" y="48340"/>
                    <a:pt x="157162" y="48340"/>
                  </a:cubicBezTo>
                  <a:lnTo>
                    <a:pt x="8672" y="48340"/>
                  </a:lnTo>
                  <a:cubicBezTo>
                    <a:pt x="4941" y="48340"/>
                    <a:pt x="215" y="48340"/>
                    <a:pt x="215" y="53315"/>
                  </a:cubicBezTo>
                  <a:cubicBezTo>
                    <a:pt x="215" y="58290"/>
                    <a:pt x="4941" y="58290"/>
                    <a:pt x="8423" y="58290"/>
                  </a:cubicBezTo>
                  <a:lnTo>
                    <a:pt x="157411" y="58290"/>
                  </a:lnTo>
                  <a:close/>
                </a:path>
              </a:pathLst>
            </a:custGeom>
            <a:solidFill>
              <a:srgbClr val="000000"/>
            </a:solidFill>
            <a:ln w="304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79" name="Freeform: Shape 78">
              <a:extLst>
                <a:ext uri="{FF2B5EF4-FFF2-40B4-BE49-F238E27FC236}">
                  <a16:creationId xmlns:a16="http://schemas.microsoft.com/office/drawing/2014/main" id="{E097A3BB-DC76-BAB2-7C6F-FE6ED6E37F69}"/>
                </a:ext>
              </a:extLst>
            </p:cNvPr>
            <p:cNvSpPr/>
            <p:nvPr>
              <p:custDataLst>
                <p:tags r:id="rId5"/>
              </p:custDataLst>
            </p:nvPr>
          </p:nvSpPr>
          <p:spPr>
            <a:xfrm>
              <a:off x="8321925" y="4380692"/>
              <a:ext cx="123120" cy="175850"/>
            </a:xfrm>
            <a:custGeom>
              <a:avLst/>
              <a:gdLst>
                <a:gd name="connsiteX0" fmla="*/ 75844 w 123120"/>
                <a:gd name="connsiteY0" fmla="*/ 100069 h 175850"/>
                <a:gd name="connsiteX1" fmla="*/ 101961 w 123120"/>
                <a:gd name="connsiteY1" fmla="*/ 169961 h 175850"/>
                <a:gd name="connsiteX2" fmla="*/ 115143 w 123120"/>
                <a:gd name="connsiteY2" fmla="*/ 175433 h 175850"/>
                <a:gd name="connsiteX3" fmla="*/ 120615 w 123120"/>
                <a:gd name="connsiteY3" fmla="*/ 175433 h 175850"/>
                <a:gd name="connsiteX4" fmla="*/ 123351 w 123120"/>
                <a:gd name="connsiteY4" fmla="*/ 172946 h 175850"/>
                <a:gd name="connsiteX5" fmla="*/ 122107 w 123120"/>
                <a:gd name="connsiteY5" fmla="*/ 170708 h 175850"/>
                <a:gd name="connsiteX6" fmla="*/ 116387 w 123120"/>
                <a:gd name="connsiteY6" fmla="*/ 159266 h 175850"/>
                <a:gd name="connsiteX7" fmla="*/ 65646 w 123120"/>
                <a:gd name="connsiteY7" fmla="*/ 17740 h 175850"/>
                <a:gd name="connsiteX8" fmla="*/ 35302 w 123120"/>
                <a:gd name="connsiteY8" fmla="*/ 81 h 175850"/>
                <a:gd name="connsiteX9" fmla="*/ 30825 w 123120"/>
                <a:gd name="connsiteY9" fmla="*/ 2817 h 175850"/>
                <a:gd name="connsiteX10" fmla="*/ 33063 w 123120"/>
                <a:gd name="connsiteY10" fmla="*/ 5304 h 175850"/>
                <a:gd name="connsiteX11" fmla="*/ 49230 w 123120"/>
                <a:gd name="connsiteY11" fmla="*/ 25202 h 175850"/>
                <a:gd name="connsiteX12" fmla="*/ 73357 w 123120"/>
                <a:gd name="connsiteY12" fmla="*/ 92856 h 175850"/>
                <a:gd name="connsiteX13" fmla="*/ 4708 w 123120"/>
                <a:gd name="connsiteY13" fmla="*/ 161007 h 175850"/>
                <a:gd name="connsiteX14" fmla="*/ 231 w 123120"/>
                <a:gd name="connsiteY14" fmla="*/ 168718 h 175850"/>
                <a:gd name="connsiteX15" fmla="*/ 7693 w 123120"/>
                <a:gd name="connsiteY15" fmla="*/ 175931 h 175850"/>
                <a:gd name="connsiteX16" fmla="*/ 15901 w 123120"/>
                <a:gd name="connsiteY16" fmla="*/ 170708 h 175850"/>
                <a:gd name="connsiteX17" fmla="*/ 75844 w 123120"/>
                <a:gd name="connsiteY17" fmla="*/ 100069 h 17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3120" h="175850">
                  <a:moveTo>
                    <a:pt x="75844" y="100069"/>
                  </a:moveTo>
                  <a:cubicBezTo>
                    <a:pt x="86042" y="126185"/>
                    <a:pt x="97981" y="164241"/>
                    <a:pt x="101961" y="169961"/>
                  </a:cubicBezTo>
                  <a:cubicBezTo>
                    <a:pt x="105940" y="175433"/>
                    <a:pt x="108427" y="175433"/>
                    <a:pt x="115143" y="175433"/>
                  </a:cubicBezTo>
                  <a:lnTo>
                    <a:pt x="120615" y="175433"/>
                  </a:lnTo>
                  <a:cubicBezTo>
                    <a:pt x="123102" y="175185"/>
                    <a:pt x="123351" y="173692"/>
                    <a:pt x="123351" y="172946"/>
                  </a:cubicBezTo>
                  <a:cubicBezTo>
                    <a:pt x="123351" y="172200"/>
                    <a:pt x="122854" y="171702"/>
                    <a:pt x="122107" y="170708"/>
                  </a:cubicBezTo>
                  <a:cubicBezTo>
                    <a:pt x="119620" y="167972"/>
                    <a:pt x="118128" y="164241"/>
                    <a:pt x="116387" y="159266"/>
                  </a:cubicBezTo>
                  <a:lnTo>
                    <a:pt x="65646" y="17740"/>
                  </a:lnTo>
                  <a:cubicBezTo>
                    <a:pt x="60423" y="3314"/>
                    <a:pt x="46992" y="81"/>
                    <a:pt x="35302" y="81"/>
                  </a:cubicBezTo>
                  <a:cubicBezTo>
                    <a:pt x="34058" y="81"/>
                    <a:pt x="30825" y="81"/>
                    <a:pt x="30825" y="2817"/>
                  </a:cubicBezTo>
                  <a:cubicBezTo>
                    <a:pt x="30825" y="4806"/>
                    <a:pt x="32814" y="5304"/>
                    <a:pt x="33063" y="5304"/>
                  </a:cubicBezTo>
                  <a:cubicBezTo>
                    <a:pt x="41271" y="6796"/>
                    <a:pt x="43012" y="8289"/>
                    <a:pt x="49230" y="25202"/>
                  </a:cubicBezTo>
                  <a:lnTo>
                    <a:pt x="73357" y="92856"/>
                  </a:lnTo>
                  <a:lnTo>
                    <a:pt x="4708" y="161007"/>
                  </a:lnTo>
                  <a:cubicBezTo>
                    <a:pt x="1723" y="163992"/>
                    <a:pt x="231" y="165484"/>
                    <a:pt x="231" y="168718"/>
                  </a:cubicBezTo>
                  <a:cubicBezTo>
                    <a:pt x="231" y="172946"/>
                    <a:pt x="3713" y="175931"/>
                    <a:pt x="7693" y="175931"/>
                  </a:cubicBezTo>
                  <a:cubicBezTo>
                    <a:pt x="11673" y="175931"/>
                    <a:pt x="13911" y="173195"/>
                    <a:pt x="15901" y="170708"/>
                  </a:cubicBezTo>
                  <a:lnTo>
                    <a:pt x="75844" y="100069"/>
                  </a:lnTo>
                  <a:close/>
                </a:path>
              </a:pathLst>
            </a:custGeom>
            <a:solidFill>
              <a:srgbClr val="000000"/>
            </a:solidFill>
            <a:ln w="304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80" name="Freeform: Shape 79">
              <a:extLst>
                <a:ext uri="{FF2B5EF4-FFF2-40B4-BE49-F238E27FC236}">
                  <a16:creationId xmlns:a16="http://schemas.microsoft.com/office/drawing/2014/main" id="{D9C2EDED-5A1D-3B20-7DCE-C5AFC36D494E}"/>
                </a:ext>
              </a:extLst>
            </p:cNvPr>
            <p:cNvSpPr/>
            <p:nvPr>
              <p:custDataLst>
                <p:tags r:id="rId6"/>
              </p:custDataLst>
            </p:nvPr>
          </p:nvSpPr>
          <p:spPr>
            <a:xfrm>
              <a:off x="8197160" y="4654418"/>
              <a:ext cx="368256" cy="9948"/>
            </a:xfrm>
            <a:custGeom>
              <a:avLst/>
              <a:gdLst>
                <a:gd name="connsiteX0" fmla="*/ 0 w 368256"/>
                <a:gd name="connsiteY0" fmla="*/ 0 h 9948"/>
                <a:gd name="connsiteX1" fmla="*/ 368256 w 368256"/>
                <a:gd name="connsiteY1" fmla="*/ 0 h 9948"/>
                <a:gd name="connsiteX2" fmla="*/ 368256 w 368256"/>
                <a:gd name="connsiteY2" fmla="*/ 9948 h 9948"/>
                <a:gd name="connsiteX3" fmla="*/ 0 w 368256"/>
                <a:gd name="connsiteY3" fmla="*/ 9948 h 9948"/>
              </a:gdLst>
              <a:ahLst/>
              <a:cxnLst>
                <a:cxn ang="0">
                  <a:pos x="connsiteX0" y="connsiteY0"/>
                </a:cxn>
                <a:cxn ang="0">
                  <a:pos x="connsiteX1" y="connsiteY1"/>
                </a:cxn>
                <a:cxn ang="0">
                  <a:pos x="connsiteX2" y="connsiteY2"/>
                </a:cxn>
                <a:cxn ang="0">
                  <a:pos x="connsiteX3" y="connsiteY3"/>
                </a:cxn>
              </a:cxnLst>
              <a:rect l="l" t="t" r="r" b="b"/>
              <a:pathLst>
                <a:path w="368256" h="9948">
                  <a:moveTo>
                    <a:pt x="0" y="0"/>
                  </a:moveTo>
                  <a:lnTo>
                    <a:pt x="368256" y="0"/>
                  </a:lnTo>
                  <a:lnTo>
                    <a:pt x="368256" y="9948"/>
                  </a:lnTo>
                  <a:lnTo>
                    <a:pt x="0" y="9948"/>
                  </a:lnTo>
                  <a:close/>
                </a:path>
              </a:pathLst>
            </a:custGeom>
            <a:solidFill>
              <a:srgbClr val="000000"/>
            </a:solidFill>
            <a:ln w="304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81" name="Freeform: Shape 80">
              <a:extLst>
                <a:ext uri="{FF2B5EF4-FFF2-40B4-BE49-F238E27FC236}">
                  <a16:creationId xmlns:a16="http://schemas.microsoft.com/office/drawing/2014/main" id="{17469D8B-E7C0-8198-840D-DEA0CAE72230}"/>
                </a:ext>
              </a:extLst>
            </p:cNvPr>
            <p:cNvSpPr/>
            <p:nvPr>
              <p:custDataLst>
                <p:tags r:id="rId7"/>
              </p:custDataLst>
            </p:nvPr>
          </p:nvSpPr>
          <p:spPr>
            <a:xfrm>
              <a:off x="8204373" y="4782251"/>
              <a:ext cx="203707" cy="112673"/>
            </a:xfrm>
            <a:custGeom>
              <a:avLst/>
              <a:gdLst>
                <a:gd name="connsiteX0" fmla="*/ 14901 w 203707"/>
                <a:gd name="connsiteY0" fmla="*/ 95357 h 112673"/>
                <a:gd name="connsiteX1" fmla="*/ 12663 w 203707"/>
                <a:gd name="connsiteY1" fmla="*/ 106052 h 112673"/>
                <a:gd name="connsiteX2" fmla="*/ 19876 w 203707"/>
                <a:gd name="connsiteY2" fmla="*/ 112768 h 112673"/>
                <a:gd name="connsiteX3" fmla="*/ 29079 w 203707"/>
                <a:gd name="connsiteY3" fmla="*/ 105803 h 112673"/>
                <a:gd name="connsiteX4" fmla="*/ 33805 w 203707"/>
                <a:gd name="connsiteY4" fmla="*/ 87398 h 112673"/>
                <a:gd name="connsiteX5" fmla="*/ 39277 w 203707"/>
                <a:gd name="connsiteY5" fmla="*/ 65012 h 112673"/>
                <a:gd name="connsiteX6" fmla="*/ 43505 w 203707"/>
                <a:gd name="connsiteY6" fmla="*/ 48347 h 112673"/>
                <a:gd name="connsiteX7" fmla="*/ 46739 w 203707"/>
                <a:gd name="connsiteY7" fmla="*/ 35911 h 112673"/>
                <a:gd name="connsiteX8" fmla="*/ 87281 w 203707"/>
                <a:gd name="connsiteY8" fmla="*/ 5566 h 112673"/>
                <a:gd name="connsiteX9" fmla="*/ 100712 w 203707"/>
                <a:gd name="connsiteY9" fmla="*/ 22977 h 112673"/>
                <a:gd name="connsiteX10" fmla="*/ 96982 w 203707"/>
                <a:gd name="connsiteY10" fmla="*/ 43621 h 112673"/>
                <a:gd name="connsiteX11" fmla="*/ 90017 w 203707"/>
                <a:gd name="connsiteY11" fmla="*/ 72474 h 112673"/>
                <a:gd name="connsiteX12" fmla="*/ 85043 w 203707"/>
                <a:gd name="connsiteY12" fmla="*/ 91377 h 112673"/>
                <a:gd name="connsiteX13" fmla="*/ 81809 w 203707"/>
                <a:gd name="connsiteY13" fmla="*/ 106052 h 112673"/>
                <a:gd name="connsiteX14" fmla="*/ 89022 w 203707"/>
                <a:gd name="connsiteY14" fmla="*/ 112768 h 112673"/>
                <a:gd name="connsiteX15" fmla="*/ 100215 w 203707"/>
                <a:gd name="connsiteY15" fmla="*/ 98590 h 112673"/>
                <a:gd name="connsiteX16" fmla="*/ 115139 w 203707"/>
                <a:gd name="connsiteY16" fmla="*/ 38647 h 112673"/>
                <a:gd name="connsiteX17" fmla="*/ 156179 w 203707"/>
                <a:gd name="connsiteY17" fmla="*/ 5566 h 112673"/>
                <a:gd name="connsiteX18" fmla="*/ 169610 w 203707"/>
                <a:gd name="connsiteY18" fmla="*/ 22977 h 112673"/>
                <a:gd name="connsiteX19" fmla="*/ 154189 w 203707"/>
                <a:gd name="connsiteY19" fmla="*/ 78692 h 112673"/>
                <a:gd name="connsiteX20" fmla="*/ 150955 w 203707"/>
                <a:gd name="connsiteY20" fmla="*/ 92372 h 112673"/>
                <a:gd name="connsiteX21" fmla="*/ 171351 w 203707"/>
                <a:gd name="connsiteY21" fmla="*/ 112768 h 112673"/>
                <a:gd name="connsiteX22" fmla="*/ 203934 w 203707"/>
                <a:gd name="connsiteY22" fmla="*/ 74464 h 112673"/>
                <a:gd name="connsiteX23" fmla="*/ 200949 w 203707"/>
                <a:gd name="connsiteY23" fmla="*/ 71976 h 112673"/>
                <a:gd name="connsiteX24" fmla="*/ 197219 w 203707"/>
                <a:gd name="connsiteY24" fmla="*/ 76454 h 112673"/>
                <a:gd name="connsiteX25" fmla="*/ 171848 w 203707"/>
                <a:gd name="connsiteY25" fmla="*/ 107296 h 112673"/>
                <a:gd name="connsiteX26" fmla="*/ 165879 w 203707"/>
                <a:gd name="connsiteY26" fmla="*/ 99088 h 112673"/>
                <a:gd name="connsiteX27" fmla="*/ 170356 w 203707"/>
                <a:gd name="connsiteY27" fmla="*/ 81428 h 112673"/>
                <a:gd name="connsiteX28" fmla="*/ 185528 w 203707"/>
                <a:gd name="connsiteY28" fmla="*/ 26708 h 112673"/>
                <a:gd name="connsiteX29" fmla="*/ 156925 w 203707"/>
                <a:gd name="connsiteY29" fmla="*/ 94 h 112673"/>
                <a:gd name="connsiteX30" fmla="*/ 116382 w 203707"/>
                <a:gd name="connsiteY30" fmla="*/ 24221 h 112673"/>
                <a:gd name="connsiteX31" fmla="*/ 108423 w 203707"/>
                <a:gd name="connsiteY31" fmla="*/ 6561 h 112673"/>
                <a:gd name="connsiteX32" fmla="*/ 88027 w 203707"/>
                <a:gd name="connsiteY32" fmla="*/ 94 h 112673"/>
                <a:gd name="connsiteX33" fmla="*/ 49226 w 203707"/>
                <a:gd name="connsiteY33" fmla="*/ 21734 h 112673"/>
                <a:gd name="connsiteX34" fmla="*/ 26343 w 203707"/>
                <a:gd name="connsiteY34" fmla="*/ 94 h 112673"/>
                <a:gd name="connsiteX35" fmla="*/ 7937 w 203707"/>
                <a:gd name="connsiteY35" fmla="*/ 14272 h 112673"/>
                <a:gd name="connsiteX36" fmla="*/ 227 w 203707"/>
                <a:gd name="connsiteY36" fmla="*/ 38398 h 112673"/>
                <a:gd name="connsiteX37" fmla="*/ 3211 w 203707"/>
                <a:gd name="connsiteY37" fmla="*/ 40885 h 112673"/>
                <a:gd name="connsiteX38" fmla="*/ 7440 w 203707"/>
                <a:gd name="connsiteY38" fmla="*/ 35165 h 112673"/>
                <a:gd name="connsiteX39" fmla="*/ 25597 w 203707"/>
                <a:gd name="connsiteY39" fmla="*/ 5566 h 112673"/>
                <a:gd name="connsiteX40" fmla="*/ 33307 w 203707"/>
                <a:gd name="connsiteY40" fmla="*/ 17008 h 112673"/>
                <a:gd name="connsiteX41" fmla="*/ 29328 w 203707"/>
                <a:gd name="connsiteY41" fmla="*/ 37901 h 112673"/>
                <a:gd name="connsiteX42" fmla="*/ 14901 w 203707"/>
                <a:gd name="connsiteY42" fmla="*/ 95357 h 112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3707" h="112673">
                  <a:moveTo>
                    <a:pt x="14901" y="95357"/>
                  </a:moveTo>
                  <a:cubicBezTo>
                    <a:pt x="14155" y="99088"/>
                    <a:pt x="12663" y="104808"/>
                    <a:pt x="12663" y="106052"/>
                  </a:cubicBezTo>
                  <a:cubicBezTo>
                    <a:pt x="12663" y="110529"/>
                    <a:pt x="16145" y="112768"/>
                    <a:pt x="19876" y="112768"/>
                  </a:cubicBezTo>
                  <a:cubicBezTo>
                    <a:pt x="22861" y="112768"/>
                    <a:pt x="27338" y="110778"/>
                    <a:pt x="29079" y="105803"/>
                  </a:cubicBezTo>
                  <a:cubicBezTo>
                    <a:pt x="29328" y="105306"/>
                    <a:pt x="32312" y="93616"/>
                    <a:pt x="33805" y="87398"/>
                  </a:cubicBezTo>
                  <a:lnTo>
                    <a:pt x="39277" y="65012"/>
                  </a:lnTo>
                  <a:cubicBezTo>
                    <a:pt x="40769" y="59540"/>
                    <a:pt x="42262" y="54068"/>
                    <a:pt x="43505" y="48347"/>
                  </a:cubicBezTo>
                  <a:cubicBezTo>
                    <a:pt x="44500" y="44119"/>
                    <a:pt x="46490" y="36906"/>
                    <a:pt x="46739" y="35911"/>
                  </a:cubicBezTo>
                  <a:cubicBezTo>
                    <a:pt x="50469" y="28200"/>
                    <a:pt x="63652" y="5566"/>
                    <a:pt x="87281" y="5566"/>
                  </a:cubicBezTo>
                  <a:cubicBezTo>
                    <a:pt x="98474" y="5566"/>
                    <a:pt x="100712" y="14769"/>
                    <a:pt x="100712" y="22977"/>
                  </a:cubicBezTo>
                  <a:cubicBezTo>
                    <a:pt x="100712" y="29195"/>
                    <a:pt x="98971" y="36160"/>
                    <a:pt x="96982" y="43621"/>
                  </a:cubicBezTo>
                  <a:lnTo>
                    <a:pt x="90017" y="72474"/>
                  </a:lnTo>
                  <a:lnTo>
                    <a:pt x="85043" y="91377"/>
                  </a:lnTo>
                  <a:cubicBezTo>
                    <a:pt x="84048" y="96352"/>
                    <a:pt x="81809" y="104808"/>
                    <a:pt x="81809" y="106052"/>
                  </a:cubicBezTo>
                  <a:cubicBezTo>
                    <a:pt x="81809" y="110529"/>
                    <a:pt x="85291" y="112768"/>
                    <a:pt x="89022" y="112768"/>
                  </a:cubicBezTo>
                  <a:cubicBezTo>
                    <a:pt x="96733" y="112768"/>
                    <a:pt x="98225" y="106549"/>
                    <a:pt x="100215" y="98590"/>
                  </a:cubicBezTo>
                  <a:cubicBezTo>
                    <a:pt x="103697" y="84662"/>
                    <a:pt x="112900" y="48347"/>
                    <a:pt x="115139" y="38647"/>
                  </a:cubicBezTo>
                  <a:cubicBezTo>
                    <a:pt x="115885" y="35413"/>
                    <a:pt x="129067" y="5566"/>
                    <a:pt x="156179" y="5566"/>
                  </a:cubicBezTo>
                  <a:cubicBezTo>
                    <a:pt x="166874" y="5566"/>
                    <a:pt x="169610" y="14023"/>
                    <a:pt x="169610" y="22977"/>
                  </a:cubicBezTo>
                  <a:cubicBezTo>
                    <a:pt x="169610" y="37155"/>
                    <a:pt x="159163" y="65509"/>
                    <a:pt x="154189" y="78692"/>
                  </a:cubicBezTo>
                  <a:cubicBezTo>
                    <a:pt x="151950" y="84662"/>
                    <a:pt x="150955" y="87398"/>
                    <a:pt x="150955" y="92372"/>
                  </a:cubicBezTo>
                  <a:cubicBezTo>
                    <a:pt x="150955" y="104062"/>
                    <a:pt x="159661" y="112768"/>
                    <a:pt x="171351" y="112768"/>
                  </a:cubicBezTo>
                  <a:cubicBezTo>
                    <a:pt x="194731" y="112768"/>
                    <a:pt x="203934" y="76454"/>
                    <a:pt x="203934" y="74464"/>
                  </a:cubicBezTo>
                  <a:cubicBezTo>
                    <a:pt x="203934" y="71976"/>
                    <a:pt x="201696" y="71976"/>
                    <a:pt x="200949" y="71976"/>
                  </a:cubicBezTo>
                  <a:cubicBezTo>
                    <a:pt x="198462" y="71976"/>
                    <a:pt x="198462" y="72723"/>
                    <a:pt x="197219" y="76454"/>
                  </a:cubicBezTo>
                  <a:cubicBezTo>
                    <a:pt x="193488" y="89636"/>
                    <a:pt x="185528" y="107296"/>
                    <a:pt x="171848" y="107296"/>
                  </a:cubicBezTo>
                  <a:cubicBezTo>
                    <a:pt x="167620" y="107296"/>
                    <a:pt x="165879" y="104808"/>
                    <a:pt x="165879" y="99088"/>
                  </a:cubicBezTo>
                  <a:cubicBezTo>
                    <a:pt x="165879" y="92870"/>
                    <a:pt x="168118" y="86900"/>
                    <a:pt x="170356" y="81428"/>
                  </a:cubicBezTo>
                  <a:cubicBezTo>
                    <a:pt x="175082" y="68494"/>
                    <a:pt x="185528" y="40885"/>
                    <a:pt x="185528" y="26708"/>
                  </a:cubicBezTo>
                  <a:cubicBezTo>
                    <a:pt x="185528" y="10541"/>
                    <a:pt x="175579" y="94"/>
                    <a:pt x="156925" y="94"/>
                  </a:cubicBezTo>
                  <a:cubicBezTo>
                    <a:pt x="138270" y="94"/>
                    <a:pt x="125585" y="11038"/>
                    <a:pt x="116382" y="24221"/>
                  </a:cubicBezTo>
                  <a:cubicBezTo>
                    <a:pt x="116134" y="20987"/>
                    <a:pt x="115387" y="12531"/>
                    <a:pt x="108423" y="6561"/>
                  </a:cubicBezTo>
                  <a:cubicBezTo>
                    <a:pt x="102205" y="1338"/>
                    <a:pt x="94246" y="94"/>
                    <a:pt x="88027" y="94"/>
                  </a:cubicBezTo>
                  <a:cubicBezTo>
                    <a:pt x="65642" y="94"/>
                    <a:pt x="53454" y="16013"/>
                    <a:pt x="49226" y="21734"/>
                  </a:cubicBezTo>
                  <a:cubicBezTo>
                    <a:pt x="47982" y="7556"/>
                    <a:pt x="37536" y="94"/>
                    <a:pt x="26343" y="94"/>
                  </a:cubicBezTo>
                  <a:cubicBezTo>
                    <a:pt x="14901" y="94"/>
                    <a:pt x="10176" y="9795"/>
                    <a:pt x="7937" y="14272"/>
                  </a:cubicBezTo>
                  <a:cubicBezTo>
                    <a:pt x="3460" y="22977"/>
                    <a:pt x="227" y="37652"/>
                    <a:pt x="227" y="38398"/>
                  </a:cubicBezTo>
                  <a:cubicBezTo>
                    <a:pt x="227" y="40885"/>
                    <a:pt x="2714" y="40885"/>
                    <a:pt x="3211" y="40885"/>
                  </a:cubicBezTo>
                  <a:cubicBezTo>
                    <a:pt x="5699" y="40885"/>
                    <a:pt x="5947" y="40637"/>
                    <a:pt x="7440" y="35165"/>
                  </a:cubicBezTo>
                  <a:cubicBezTo>
                    <a:pt x="11668" y="17505"/>
                    <a:pt x="16643" y="5566"/>
                    <a:pt x="25597" y="5566"/>
                  </a:cubicBezTo>
                  <a:cubicBezTo>
                    <a:pt x="29576" y="5566"/>
                    <a:pt x="33307" y="7556"/>
                    <a:pt x="33307" y="17008"/>
                  </a:cubicBezTo>
                  <a:cubicBezTo>
                    <a:pt x="33307" y="22231"/>
                    <a:pt x="32561" y="24967"/>
                    <a:pt x="29328" y="37901"/>
                  </a:cubicBezTo>
                  <a:lnTo>
                    <a:pt x="14901" y="95357"/>
                  </a:lnTo>
                  <a:close/>
                </a:path>
              </a:pathLst>
            </a:custGeom>
            <a:solidFill>
              <a:srgbClr val="000000"/>
            </a:solidFill>
            <a:ln w="304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82" name="Freeform: Shape 81">
              <a:extLst>
                <a:ext uri="{FF2B5EF4-FFF2-40B4-BE49-F238E27FC236}">
                  <a16:creationId xmlns:a16="http://schemas.microsoft.com/office/drawing/2014/main" id="{152431C4-7366-BEA7-BB11-3A1B1FE6093F}"/>
                </a:ext>
              </a:extLst>
            </p:cNvPr>
            <p:cNvSpPr/>
            <p:nvPr>
              <p:custDataLst>
                <p:tags r:id="rId8"/>
              </p:custDataLst>
            </p:nvPr>
          </p:nvSpPr>
          <p:spPr>
            <a:xfrm>
              <a:off x="8423008" y="4782251"/>
              <a:ext cx="134810" cy="163662"/>
            </a:xfrm>
            <a:custGeom>
              <a:avLst/>
              <a:gdLst>
                <a:gd name="connsiteX0" fmla="*/ 50230 w 134810"/>
                <a:gd name="connsiteY0" fmla="*/ 22728 h 163662"/>
                <a:gd name="connsiteX1" fmla="*/ 53960 w 134810"/>
                <a:gd name="connsiteY1" fmla="*/ 6810 h 163662"/>
                <a:gd name="connsiteX2" fmla="*/ 46747 w 134810"/>
                <a:gd name="connsiteY2" fmla="*/ 94 h 163662"/>
                <a:gd name="connsiteX3" fmla="*/ 36798 w 134810"/>
                <a:gd name="connsiteY3" fmla="*/ 9048 h 163662"/>
                <a:gd name="connsiteX4" fmla="*/ 982 w 134810"/>
                <a:gd name="connsiteY4" fmla="*/ 153062 h 163662"/>
                <a:gd name="connsiteX5" fmla="*/ 235 w 134810"/>
                <a:gd name="connsiteY5" fmla="*/ 157041 h 163662"/>
                <a:gd name="connsiteX6" fmla="*/ 7200 w 134810"/>
                <a:gd name="connsiteY6" fmla="*/ 163757 h 163662"/>
                <a:gd name="connsiteX7" fmla="*/ 15905 w 134810"/>
                <a:gd name="connsiteY7" fmla="*/ 158534 h 163662"/>
                <a:gd name="connsiteX8" fmla="*/ 29585 w 134810"/>
                <a:gd name="connsiteY8" fmla="*/ 105057 h 163662"/>
                <a:gd name="connsiteX9" fmla="*/ 53712 w 134810"/>
                <a:gd name="connsiteY9" fmla="*/ 112768 h 163662"/>
                <a:gd name="connsiteX10" fmla="*/ 86792 w 134810"/>
                <a:gd name="connsiteY10" fmla="*/ 94611 h 163662"/>
                <a:gd name="connsiteX11" fmla="*/ 109178 w 134810"/>
                <a:gd name="connsiteY11" fmla="*/ 112768 h 163662"/>
                <a:gd name="connsiteX12" fmla="*/ 127584 w 134810"/>
                <a:gd name="connsiteY12" fmla="*/ 99088 h 163662"/>
                <a:gd name="connsiteX13" fmla="*/ 135046 w 134810"/>
                <a:gd name="connsiteY13" fmla="*/ 74464 h 163662"/>
                <a:gd name="connsiteX14" fmla="*/ 132061 w 134810"/>
                <a:gd name="connsiteY14" fmla="*/ 71976 h 163662"/>
                <a:gd name="connsiteX15" fmla="*/ 128579 w 134810"/>
                <a:gd name="connsiteY15" fmla="*/ 76454 h 163662"/>
                <a:gd name="connsiteX16" fmla="*/ 109675 w 134810"/>
                <a:gd name="connsiteY16" fmla="*/ 107296 h 163662"/>
                <a:gd name="connsiteX17" fmla="*/ 102214 w 134810"/>
                <a:gd name="connsiteY17" fmla="*/ 95854 h 163662"/>
                <a:gd name="connsiteX18" fmla="*/ 107188 w 134810"/>
                <a:gd name="connsiteY18" fmla="*/ 69987 h 163662"/>
                <a:gd name="connsiteX19" fmla="*/ 114152 w 134810"/>
                <a:gd name="connsiteY19" fmla="*/ 43124 h 163662"/>
                <a:gd name="connsiteX20" fmla="*/ 118381 w 134810"/>
                <a:gd name="connsiteY20" fmla="*/ 26211 h 163662"/>
                <a:gd name="connsiteX21" fmla="*/ 122112 w 134810"/>
                <a:gd name="connsiteY21" fmla="*/ 9546 h 163662"/>
                <a:gd name="connsiteX22" fmla="*/ 114899 w 134810"/>
                <a:gd name="connsiteY22" fmla="*/ 2830 h 163662"/>
                <a:gd name="connsiteX23" fmla="*/ 105198 w 134810"/>
                <a:gd name="connsiteY23" fmla="*/ 11536 h 163662"/>
                <a:gd name="connsiteX24" fmla="*/ 93508 w 134810"/>
                <a:gd name="connsiteY24" fmla="*/ 58048 h 163662"/>
                <a:gd name="connsiteX25" fmla="*/ 87041 w 134810"/>
                <a:gd name="connsiteY25" fmla="*/ 83418 h 163662"/>
                <a:gd name="connsiteX26" fmla="*/ 54707 w 134810"/>
                <a:gd name="connsiteY26" fmla="*/ 107296 h 163662"/>
                <a:gd name="connsiteX27" fmla="*/ 36301 w 134810"/>
                <a:gd name="connsiteY27" fmla="*/ 85656 h 163662"/>
                <a:gd name="connsiteX28" fmla="*/ 39783 w 134810"/>
                <a:gd name="connsiteY28" fmla="*/ 64515 h 163662"/>
                <a:gd name="connsiteX29" fmla="*/ 50230 w 134810"/>
                <a:gd name="connsiteY29" fmla="*/ 22728 h 16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810" h="163662">
                  <a:moveTo>
                    <a:pt x="50230" y="22728"/>
                  </a:moveTo>
                  <a:cubicBezTo>
                    <a:pt x="51473" y="17505"/>
                    <a:pt x="53960" y="8054"/>
                    <a:pt x="53960" y="6810"/>
                  </a:cubicBezTo>
                  <a:cubicBezTo>
                    <a:pt x="53960" y="2581"/>
                    <a:pt x="50976" y="94"/>
                    <a:pt x="46747" y="94"/>
                  </a:cubicBezTo>
                  <a:cubicBezTo>
                    <a:pt x="46001" y="94"/>
                    <a:pt x="39037" y="343"/>
                    <a:pt x="36798" y="9048"/>
                  </a:cubicBezTo>
                  <a:lnTo>
                    <a:pt x="982" y="153062"/>
                  </a:lnTo>
                  <a:cubicBezTo>
                    <a:pt x="235" y="156046"/>
                    <a:pt x="235" y="156544"/>
                    <a:pt x="235" y="157041"/>
                  </a:cubicBezTo>
                  <a:cubicBezTo>
                    <a:pt x="235" y="160772"/>
                    <a:pt x="2971" y="163757"/>
                    <a:pt x="7200" y="163757"/>
                  </a:cubicBezTo>
                  <a:cubicBezTo>
                    <a:pt x="12423" y="163757"/>
                    <a:pt x="15408" y="159280"/>
                    <a:pt x="15905" y="158534"/>
                  </a:cubicBezTo>
                  <a:cubicBezTo>
                    <a:pt x="16900" y="156295"/>
                    <a:pt x="20134" y="143361"/>
                    <a:pt x="29585" y="105057"/>
                  </a:cubicBezTo>
                  <a:cubicBezTo>
                    <a:pt x="37544" y="111773"/>
                    <a:pt x="48737" y="112768"/>
                    <a:pt x="53712" y="112768"/>
                  </a:cubicBezTo>
                  <a:cubicBezTo>
                    <a:pt x="71123" y="112768"/>
                    <a:pt x="80823" y="101575"/>
                    <a:pt x="86792" y="94611"/>
                  </a:cubicBezTo>
                  <a:cubicBezTo>
                    <a:pt x="89031" y="105803"/>
                    <a:pt x="98234" y="112768"/>
                    <a:pt x="109178" y="112768"/>
                  </a:cubicBezTo>
                  <a:cubicBezTo>
                    <a:pt x="117883" y="112768"/>
                    <a:pt x="123604" y="107047"/>
                    <a:pt x="127584" y="99088"/>
                  </a:cubicBezTo>
                  <a:cubicBezTo>
                    <a:pt x="131812" y="90134"/>
                    <a:pt x="135046" y="74961"/>
                    <a:pt x="135046" y="74464"/>
                  </a:cubicBezTo>
                  <a:cubicBezTo>
                    <a:pt x="135046" y="71976"/>
                    <a:pt x="132807" y="71976"/>
                    <a:pt x="132061" y="71976"/>
                  </a:cubicBezTo>
                  <a:cubicBezTo>
                    <a:pt x="129574" y="71976"/>
                    <a:pt x="129325" y="72971"/>
                    <a:pt x="128579" y="76454"/>
                  </a:cubicBezTo>
                  <a:cubicBezTo>
                    <a:pt x="124350" y="92621"/>
                    <a:pt x="119873" y="107296"/>
                    <a:pt x="109675" y="107296"/>
                  </a:cubicBezTo>
                  <a:cubicBezTo>
                    <a:pt x="102960" y="107296"/>
                    <a:pt x="102214" y="100829"/>
                    <a:pt x="102214" y="95854"/>
                  </a:cubicBezTo>
                  <a:cubicBezTo>
                    <a:pt x="102214" y="90382"/>
                    <a:pt x="105198" y="78692"/>
                    <a:pt x="107188" y="69987"/>
                  </a:cubicBezTo>
                  <a:lnTo>
                    <a:pt x="114152" y="43124"/>
                  </a:lnTo>
                  <a:cubicBezTo>
                    <a:pt x="114899" y="39393"/>
                    <a:pt x="117386" y="29942"/>
                    <a:pt x="118381" y="26211"/>
                  </a:cubicBezTo>
                  <a:cubicBezTo>
                    <a:pt x="119624" y="20490"/>
                    <a:pt x="122112" y="11038"/>
                    <a:pt x="122112" y="9546"/>
                  </a:cubicBezTo>
                  <a:cubicBezTo>
                    <a:pt x="122112" y="5069"/>
                    <a:pt x="118630" y="2830"/>
                    <a:pt x="114899" y="2830"/>
                  </a:cubicBezTo>
                  <a:cubicBezTo>
                    <a:pt x="113655" y="2830"/>
                    <a:pt x="107188" y="3079"/>
                    <a:pt x="105198" y="11536"/>
                  </a:cubicBezTo>
                  <a:lnTo>
                    <a:pt x="93508" y="58048"/>
                  </a:lnTo>
                  <a:cubicBezTo>
                    <a:pt x="90523" y="70484"/>
                    <a:pt x="87787" y="80931"/>
                    <a:pt x="87041" y="83418"/>
                  </a:cubicBezTo>
                  <a:cubicBezTo>
                    <a:pt x="86792" y="84662"/>
                    <a:pt x="74854" y="107296"/>
                    <a:pt x="54707" y="107296"/>
                  </a:cubicBezTo>
                  <a:cubicBezTo>
                    <a:pt x="42270" y="107296"/>
                    <a:pt x="36301" y="99088"/>
                    <a:pt x="36301" y="85656"/>
                  </a:cubicBezTo>
                  <a:cubicBezTo>
                    <a:pt x="36301" y="78443"/>
                    <a:pt x="38042" y="71479"/>
                    <a:pt x="39783" y="64515"/>
                  </a:cubicBezTo>
                  <a:lnTo>
                    <a:pt x="50230" y="22728"/>
                  </a:lnTo>
                  <a:close/>
                </a:path>
              </a:pathLst>
            </a:custGeom>
            <a:solidFill>
              <a:srgbClr val="000000"/>
            </a:solidFill>
            <a:ln w="304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83" name="Freeform: Shape 82">
              <a:extLst>
                <a:ext uri="{FF2B5EF4-FFF2-40B4-BE49-F238E27FC236}">
                  <a16:creationId xmlns:a16="http://schemas.microsoft.com/office/drawing/2014/main" id="{CE862294-6506-329E-0F1F-D908BFB1D8B4}"/>
                </a:ext>
              </a:extLst>
            </p:cNvPr>
            <p:cNvSpPr/>
            <p:nvPr>
              <p:custDataLst>
                <p:tags r:id="rId9"/>
              </p:custDataLst>
            </p:nvPr>
          </p:nvSpPr>
          <p:spPr>
            <a:xfrm>
              <a:off x="6533838" y="5243796"/>
              <a:ext cx="145007" cy="170378"/>
            </a:xfrm>
            <a:custGeom>
              <a:avLst/>
              <a:gdLst>
                <a:gd name="connsiteX0" fmla="*/ 61347 w 145007"/>
                <a:gd name="connsiteY0" fmla="*/ 93885 h 170378"/>
                <a:gd name="connsiteX1" fmla="*/ 68062 w 145007"/>
                <a:gd name="connsiteY1" fmla="*/ 94134 h 170378"/>
                <a:gd name="connsiteX2" fmla="*/ 76519 w 145007"/>
                <a:gd name="connsiteY2" fmla="*/ 94134 h 170378"/>
                <a:gd name="connsiteX3" fmla="*/ 145168 w 145007"/>
                <a:gd name="connsiteY3" fmla="*/ 46876 h 170378"/>
                <a:gd name="connsiteX4" fmla="*/ 81245 w 145007"/>
                <a:gd name="connsiteY4" fmla="*/ 115 h 170378"/>
                <a:gd name="connsiteX5" fmla="*/ 8617 w 145007"/>
                <a:gd name="connsiteY5" fmla="*/ 115 h 170378"/>
                <a:gd name="connsiteX6" fmla="*/ 160 w 145007"/>
                <a:gd name="connsiteY6" fmla="*/ 4592 h 170378"/>
                <a:gd name="connsiteX7" fmla="*/ 6875 w 145007"/>
                <a:gd name="connsiteY7" fmla="*/ 8821 h 170378"/>
                <a:gd name="connsiteX8" fmla="*/ 20804 w 145007"/>
                <a:gd name="connsiteY8" fmla="*/ 22998 h 170378"/>
                <a:gd name="connsiteX9" fmla="*/ 20804 w 145007"/>
                <a:gd name="connsiteY9" fmla="*/ 147610 h 170378"/>
                <a:gd name="connsiteX10" fmla="*/ 7124 w 145007"/>
                <a:gd name="connsiteY10" fmla="*/ 161788 h 170378"/>
                <a:gd name="connsiteX11" fmla="*/ 160 w 145007"/>
                <a:gd name="connsiteY11" fmla="*/ 166016 h 170378"/>
                <a:gd name="connsiteX12" fmla="*/ 8617 w 145007"/>
                <a:gd name="connsiteY12" fmla="*/ 170493 h 170378"/>
                <a:gd name="connsiteX13" fmla="*/ 75275 w 145007"/>
                <a:gd name="connsiteY13" fmla="*/ 170493 h 170378"/>
                <a:gd name="connsiteX14" fmla="*/ 83483 w 145007"/>
                <a:gd name="connsiteY14" fmla="*/ 166016 h 170378"/>
                <a:gd name="connsiteX15" fmla="*/ 76519 w 145007"/>
                <a:gd name="connsiteY15" fmla="*/ 161788 h 170378"/>
                <a:gd name="connsiteX16" fmla="*/ 61347 w 145007"/>
                <a:gd name="connsiteY16" fmla="*/ 147610 h 170378"/>
                <a:gd name="connsiteX17" fmla="*/ 61347 w 145007"/>
                <a:gd name="connsiteY17" fmla="*/ 93885 h 170378"/>
                <a:gd name="connsiteX18" fmla="*/ 102387 w 145007"/>
                <a:gd name="connsiteY18" fmla="*/ 82693 h 170378"/>
                <a:gd name="connsiteX19" fmla="*/ 111092 w 145007"/>
                <a:gd name="connsiteY19" fmla="*/ 46627 h 170378"/>
                <a:gd name="connsiteX20" fmla="*/ 103382 w 145007"/>
                <a:gd name="connsiteY20" fmla="*/ 11059 h 170378"/>
                <a:gd name="connsiteX21" fmla="*/ 136462 w 145007"/>
                <a:gd name="connsiteY21" fmla="*/ 46876 h 170378"/>
                <a:gd name="connsiteX22" fmla="*/ 102387 w 145007"/>
                <a:gd name="connsiteY22" fmla="*/ 82693 h 170378"/>
                <a:gd name="connsiteX23" fmla="*/ 61347 w 145007"/>
                <a:gd name="connsiteY23" fmla="*/ 22252 h 170378"/>
                <a:gd name="connsiteX24" fmla="*/ 76270 w 145007"/>
                <a:gd name="connsiteY24" fmla="*/ 8821 h 170378"/>
                <a:gd name="connsiteX25" fmla="*/ 102387 w 145007"/>
                <a:gd name="connsiteY25" fmla="*/ 46627 h 170378"/>
                <a:gd name="connsiteX26" fmla="*/ 73783 w 145007"/>
                <a:gd name="connsiteY26" fmla="*/ 85180 h 170378"/>
                <a:gd name="connsiteX27" fmla="*/ 61347 w 145007"/>
                <a:gd name="connsiteY27" fmla="*/ 85180 h 170378"/>
                <a:gd name="connsiteX28" fmla="*/ 61347 w 145007"/>
                <a:gd name="connsiteY28" fmla="*/ 22252 h 170378"/>
                <a:gd name="connsiteX29" fmla="*/ 27520 w 145007"/>
                <a:gd name="connsiteY29" fmla="*/ 161788 h 170378"/>
                <a:gd name="connsiteX30" fmla="*/ 29510 w 145007"/>
                <a:gd name="connsiteY30" fmla="*/ 148108 h 170378"/>
                <a:gd name="connsiteX31" fmla="*/ 29510 w 145007"/>
                <a:gd name="connsiteY31" fmla="*/ 22501 h 170378"/>
                <a:gd name="connsiteX32" fmla="*/ 27520 w 145007"/>
                <a:gd name="connsiteY32" fmla="*/ 8821 h 170378"/>
                <a:gd name="connsiteX33" fmla="*/ 55875 w 145007"/>
                <a:gd name="connsiteY33" fmla="*/ 8821 h 170378"/>
                <a:gd name="connsiteX34" fmla="*/ 52641 w 145007"/>
                <a:gd name="connsiteY34" fmla="*/ 21506 h 170378"/>
                <a:gd name="connsiteX35" fmla="*/ 52641 w 145007"/>
                <a:gd name="connsiteY35" fmla="*/ 148108 h 170378"/>
                <a:gd name="connsiteX36" fmla="*/ 54631 w 145007"/>
                <a:gd name="connsiteY36" fmla="*/ 161788 h 170378"/>
                <a:gd name="connsiteX37" fmla="*/ 27520 w 145007"/>
                <a:gd name="connsiteY37" fmla="*/ 161788 h 17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5007" h="170378">
                  <a:moveTo>
                    <a:pt x="61347" y="93885"/>
                  </a:moveTo>
                  <a:cubicBezTo>
                    <a:pt x="62342" y="93885"/>
                    <a:pt x="67565" y="93885"/>
                    <a:pt x="68062" y="94134"/>
                  </a:cubicBezTo>
                  <a:lnTo>
                    <a:pt x="76519" y="94134"/>
                  </a:lnTo>
                  <a:cubicBezTo>
                    <a:pt x="127011" y="94134"/>
                    <a:pt x="145168" y="70505"/>
                    <a:pt x="145168" y="46876"/>
                  </a:cubicBezTo>
                  <a:cubicBezTo>
                    <a:pt x="145168" y="11557"/>
                    <a:pt x="113331" y="115"/>
                    <a:pt x="81245" y="115"/>
                  </a:cubicBezTo>
                  <a:lnTo>
                    <a:pt x="8617" y="115"/>
                  </a:lnTo>
                  <a:cubicBezTo>
                    <a:pt x="4139" y="115"/>
                    <a:pt x="160" y="115"/>
                    <a:pt x="160" y="4592"/>
                  </a:cubicBezTo>
                  <a:cubicBezTo>
                    <a:pt x="160" y="8821"/>
                    <a:pt x="4886" y="8821"/>
                    <a:pt x="6875" y="8821"/>
                  </a:cubicBezTo>
                  <a:cubicBezTo>
                    <a:pt x="19809" y="8821"/>
                    <a:pt x="20804" y="10810"/>
                    <a:pt x="20804" y="22998"/>
                  </a:cubicBezTo>
                  <a:lnTo>
                    <a:pt x="20804" y="147610"/>
                  </a:lnTo>
                  <a:cubicBezTo>
                    <a:pt x="20804" y="159798"/>
                    <a:pt x="19809" y="161788"/>
                    <a:pt x="7124" y="161788"/>
                  </a:cubicBezTo>
                  <a:cubicBezTo>
                    <a:pt x="4637" y="161788"/>
                    <a:pt x="160" y="161788"/>
                    <a:pt x="160" y="166016"/>
                  </a:cubicBezTo>
                  <a:cubicBezTo>
                    <a:pt x="160" y="170493"/>
                    <a:pt x="4139" y="170493"/>
                    <a:pt x="8617" y="170493"/>
                  </a:cubicBezTo>
                  <a:lnTo>
                    <a:pt x="75275" y="170493"/>
                  </a:lnTo>
                  <a:cubicBezTo>
                    <a:pt x="79753" y="170493"/>
                    <a:pt x="83483" y="170493"/>
                    <a:pt x="83483" y="166016"/>
                  </a:cubicBezTo>
                  <a:cubicBezTo>
                    <a:pt x="83483" y="161788"/>
                    <a:pt x="79255" y="161788"/>
                    <a:pt x="76519" y="161788"/>
                  </a:cubicBezTo>
                  <a:cubicBezTo>
                    <a:pt x="62342" y="161788"/>
                    <a:pt x="61347" y="159798"/>
                    <a:pt x="61347" y="147610"/>
                  </a:cubicBezTo>
                  <a:lnTo>
                    <a:pt x="61347" y="93885"/>
                  </a:lnTo>
                  <a:close/>
                  <a:moveTo>
                    <a:pt x="102387" y="82693"/>
                  </a:moveTo>
                  <a:cubicBezTo>
                    <a:pt x="110346" y="72246"/>
                    <a:pt x="111092" y="56576"/>
                    <a:pt x="111092" y="46627"/>
                  </a:cubicBezTo>
                  <a:cubicBezTo>
                    <a:pt x="111092" y="33445"/>
                    <a:pt x="109849" y="20262"/>
                    <a:pt x="103382" y="11059"/>
                  </a:cubicBezTo>
                  <a:cubicBezTo>
                    <a:pt x="117062" y="14293"/>
                    <a:pt x="136462" y="21754"/>
                    <a:pt x="136462" y="46876"/>
                  </a:cubicBezTo>
                  <a:cubicBezTo>
                    <a:pt x="136462" y="64287"/>
                    <a:pt x="125270" y="76972"/>
                    <a:pt x="102387" y="82693"/>
                  </a:cubicBezTo>
                  <a:close/>
                  <a:moveTo>
                    <a:pt x="61347" y="22252"/>
                  </a:moveTo>
                  <a:cubicBezTo>
                    <a:pt x="61347" y="17277"/>
                    <a:pt x="61347" y="8821"/>
                    <a:pt x="76270" y="8821"/>
                  </a:cubicBezTo>
                  <a:cubicBezTo>
                    <a:pt x="94179" y="8821"/>
                    <a:pt x="102387" y="15536"/>
                    <a:pt x="102387" y="46627"/>
                  </a:cubicBezTo>
                  <a:cubicBezTo>
                    <a:pt x="102387" y="82195"/>
                    <a:pt x="89204" y="85180"/>
                    <a:pt x="73783" y="85180"/>
                  </a:cubicBezTo>
                  <a:lnTo>
                    <a:pt x="61347" y="85180"/>
                  </a:lnTo>
                  <a:lnTo>
                    <a:pt x="61347" y="22252"/>
                  </a:lnTo>
                  <a:close/>
                  <a:moveTo>
                    <a:pt x="27520" y="161788"/>
                  </a:moveTo>
                  <a:cubicBezTo>
                    <a:pt x="29510" y="157311"/>
                    <a:pt x="29510" y="151341"/>
                    <a:pt x="29510" y="148108"/>
                  </a:cubicBezTo>
                  <a:lnTo>
                    <a:pt x="29510" y="22501"/>
                  </a:lnTo>
                  <a:cubicBezTo>
                    <a:pt x="29510" y="19267"/>
                    <a:pt x="29510" y="13298"/>
                    <a:pt x="27520" y="8821"/>
                  </a:cubicBezTo>
                  <a:lnTo>
                    <a:pt x="55875" y="8821"/>
                  </a:lnTo>
                  <a:cubicBezTo>
                    <a:pt x="52641" y="12800"/>
                    <a:pt x="52641" y="17775"/>
                    <a:pt x="52641" y="21506"/>
                  </a:cubicBezTo>
                  <a:lnTo>
                    <a:pt x="52641" y="148108"/>
                  </a:lnTo>
                  <a:cubicBezTo>
                    <a:pt x="52641" y="150595"/>
                    <a:pt x="52641" y="157311"/>
                    <a:pt x="54631" y="161788"/>
                  </a:cubicBezTo>
                  <a:lnTo>
                    <a:pt x="27520" y="161788"/>
                  </a:lnTo>
                  <a:close/>
                </a:path>
              </a:pathLst>
            </a:custGeom>
            <a:solidFill>
              <a:srgbClr val="000000"/>
            </a:solidFill>
            <a:ln w="304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84" name="Freeform: Shape 83">
              <a:extLst>
                <a:ext uri="{FF2B5EF4-FFF2-40B4-BE49-F238E27FC236}">
                  <a16:creationId xmlns:a16="http://schemas.microsoft.com/office/drawing/2014/main" id="{C13029F3-839B-B256-2905-A30D6BF8572A}"/>
                </a:ext>
              </a:extLst>
            </p:cNvPr>
            <p:cNvSpPr/>
            <p:nvPr>
              <p:custDataLst>
                <p:tags r:id="rId10"/>
              </p:custDataLst>
            </p:nvPr>
          </p:nvSpPr>
          <p:spPr>
            <a:xfrm>
              <a:off x="6706483" y="5227629"/>
              <a:ext cx="57704" cy="248727"/>
            </a:xfrm>
            <a:custGeom>
              <a:avLst/>
              <a:gdLst>
                <a:gd name="connsiteX0" fmla="*/ 57871 w 57704"/>
                <a:gd name="connsiteY0" fmla="*/ 246355 h 248727"/>
                <a:gd name="connsiteX1" fmla="*/ 53642 w 57704"/>
                <a:gd name="connsiteY1" fmla="*/ 240883 h 248727"/>
                <a:gd name="connsiteX2" fmla="*/ 14592 w 57704"/>
                <a:gd name="connsiteY2" fmla="*/ 124479 h 248727"/>
                <a:gd name="connsiteX3" fmla="*/ 54637 w 57704"/>
                <a:gd name="connsiteY3" fmla="*/ 6831 h 248727"/>
                <a:gd name="connsiteX4" fmla="*/ 57871 w 57704"/>
                <a:gd name="connsiteY4" fmla="*/ 2602 h 248727"/>
                <a:gd name="connsiteX5" fmla="*/ 55383 w 57704"/>
                <a:gd name="connsiteY5" fmla="*/ 115 h 248727"/>
                <a:gd name="connsiteX6" fmla="*/ 15836 w 57704"/>
                <a:gd name="connsiteY6" fmla="*/ 48617 h 248727"/>
                <a:gd name="connsiteX7" fmla="*/ 166 w 57704"/>
                <a:gd name="connsiteY7" fmla="*/ 124479 h 248727"/>
                <a:gd name="connsiteX8" fmla="*/ 16582 w 57704"/>
                <a:gd name="connsiteY8" fmla="*/ 202082 h 248727"/>
                <a:gd name="connsiteX9" fmla="*/ 55383 w 57704"/>
                <a:gd name="connsiteY9" fmla="*/ 248842 h 248727"/>
                <a:gd name="connsiteX10" fmla="*/ 57871 w 57704"/>
                <a:gd name="connsiteY10" fmla="*/ 246355 h 248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04" h="248727">
                  <a:moveTo>
                    <a:pt x="57871" y="246355"/>
                  </a:moveTo>
                  <a:cubicBezTo>
                    <a:pt x="57871" y="245609"/>
                    <a:pt x="57871" y="245111"/>
                    <a:pt x="53642" y="240883"/>
                  </a:cubicBezTo>
                  <a:cubicBezTo>
                    <a:pt x="22551" y="209543"/>
                    <a:pt x="14592" y="162534"/>
                    <a:pt x="14592" y="124479"/>
                  </a:cubicBezTo>
                  <a:cubicBezTo>
                    <a:pt x="14592" y="81200"/>
                    <a:pt x="24044" y="37922"/>
                    <a:pt x="54637" y="6831"/>
                  </a:cubicBezTo>
                  <a:cubicBezTo>
                    <a:pt x="57871" y="3846"/>
                    <a:pt x="57871" y="3349"/>
                    <a:pt x="57871" y="2602"/>
                  </a:cubicBezTo>
                  <a:cubicBezTo>
                    <a:pt x="57871" y="861"/>
                    <a:pt x="56876" y="115"/>
                    <a:pt x="55383" y="115"/>
                  </a:cubicBezTo>
                  <a:cubicBezTo>
                    <a:pt x="52896" y="115"/>
                    <a:pt x="30511" y="17029"/>
                    <a:pt x="15836" y="48617"/>
                  </a:cubicBezTo>
                  <a:cubicBezTo>
                    <a:pt x="3151" y="75977"/>
                    <a:pt x="166" y="103586"/>
                    <a:pt x="166" y="124479"/>
                  </a:cubicBezTo>
                  <a:cubicBezTo>
                    <a:pt x="166" y="143879"/>
                    <a:pt x="2902" y="173975"/>
                    <a:pt x="16582" y="202082"/>
                  </a:cubicBezTo>
                  <a:cubicBezTo>
                    <a:pt x="31506" y="232675"/>
                    <a:pt x="52896" y="248842"/>
                    <a:pt x="55383" y="248842"/>
                  </a:cubicBezTo>
                  <a:cubicBezTo>
                    <a:pt x="56876" y="248842"/>
                    <a:pt x="57871" y="248096"/>
                    <a:pt x="57871" y="246355"/>
                  </a:cubicBezTo>
                  <a:close/>
                </a:path>
              </a:pathLst>
            </a:custGeom>
            <a:solidFill>
              <a:srgbClr val="000000"/>
            </a:solidFill>
            <a:ln w="304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85" name="Freeform: Shape 84">
              <a:extLst>
                <a:ext uri="{FF2B5EF4-FFF2-40B4-BE49-F238E27FC236}">
                  <a16:creationId xmlns:a16="http://schemas.microsoft.com/office/drawing/2014/main" id="{E1133713-4B0E-BF66-F5AC-19E5226B37B1}"/>
                </a:ext>
              </a:extLst>
            </p:cNvPr>
            <p:cNvSpPr/>
            <p:nvPr>
              <p:custDataLst>
                <p:tags r:id="rId11"/>
              </p:custDataLst>
            </p:nvPr>
          </p:nvSpPr>
          <p:spPr>
            <a:xfrm>
              <a:off x="6787043" y="5304237"/>
              <a:ext cx="122622" cy="158190"/>
            </a:xfrm>
            <a:custGeom>
              <a:avLst/>
              <a:gdLst>
                <a:gd name="connsiteX0" fmla="*/ 86229 w 122622"/>
                <a:gd name="connsiteY0" fmla="*/ 94880 h 158190"/>
                <a:gd name="connsiteX1" fmla="*/ 86229 w 122622"/>
                <a:gd name="connsiteY1" fmla="*/ 139402 h 158190"/>
                <a:gd name="connsiteX2" fmla="*/ 66829 w 122622"/>
                <a:gd name="connsiteY2" fmla="*/ 150595 h 158190"/>
                <a:gd name="connsiteX3" fmla="*/ 66829 w 122622"/>
                <a:gd name="connsiteY3" fmla="*/ 158306 h 158190"/>
                <a:gd name="connsiteX4" fmla="*/ 94686 w 122622"/>
                <a:gd name="connsiteY4" fmla="*/ 157559 h 158190"/>
                <a:gd name="connsiteX5" fmla="*/ 122792 w 122622"/>
                <a:gd name="connsiteY5" fmla="*/ 158306 h 158190"/>
                <a:gd name="connsiteX6" fmla="*/ 122792 w 122622"/>
                <a:gd name="connsiteY6" fmla="*/ 150595 h 158190"/>
                <a:gd name="connsiteX7" fmla="*/ 103392 w 122622"/>
                <a:gd name="connsiteY7" fmla="*/ 139402 h 158190"/>
                <a:gd name="connsiteX8" fmla="*/ 103392 w 122622"/>
                <a:gd name="connsiteY8" fmla="*/ 115 h 158190"/>
                <a:gd name="connsiteX9" fmla="*/ 97920 w 122622"/>
                <a:gd name="connsiteY9" fmla="*/ 115 h 158190"/>
                <a:gd name="connsiteX10" fmla="*/ 88468 w 122622"/>
                <a:gd name="connsiteY10" fmla="*/ 22749 h 158190"/>
                <a:gd name="connsiteX11" fmla="*/ 55138 w 122622"/>
                <a:gd name="connsiteY11" fmla="*/ 115 h 158190"/>
                <a:gd name="connsiteX12" fmla="*/ 170 w 122622"/>
                <a:gd name="connsiteY12" fmla="*/ 56576 h 158190"/>
                <a:gd name="connsiteX13" fmla="*/ 53149 w 122622"/>
                <a:gd name="connsiteY13" fmla="*/ 112789 h 158190"/>
                <a:gd name="connsiteX14" fmla="*/ 86229 w 122622"/>
                <a:gd name="connsiteY14" fmla="*/ 94880 h 158190"/>
                <a:gd name="connsiteX15" fmla="*/ 86976 w 122622"/>
                <a:gd name="connsiteY15" fmla="*/ 41155 h 158190"/>
                <a:gd name="connsiteX16" fmla="*/ 86976 w 122622"/>
                <a:gd name="connsiteY16" fmla="*/ 76226 h 158190"/>
                <a:gd name="connsiteX17" fmla="*/ 77027 w 122622"/>
                <a:gd name="connsiteY17" fmla="*/ 97119 h 158190"/>
                <a:gd name="connsiteX18" fmla="*/ 54144 w 122622"/>
                <a:gd name="connsiteY18" fmla="*/ 107317 h 158190"/>
                <a:gd name="connsiteX19" fmla="*/ 20814 w 122622"/>
                <a:gd name="connsiteY19" fmla="*/ 56576 h 158190"/>
                <a:gd name="connsiteX20" fmla="*/ 56631 w 122622"/>
                <a:gd name="connsiteY20" fmla="*/ 6333 h 158190"/>
                <a:gd name="connsiteX21" fmla="*/ 86976 w 122622"/>
                <a:gd name="connsiteY21" fmla="*/ 41155 h 158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622" h="158190">
                  <a:moveTo>
                    <a:pt x="86229" y="94880"/>
                  </a:moveTo>
                  <a:lnTo>
                    <a:pt x="86229" y="139402"/>
                  </a:lnTo>
                  <a:cubicBezTo>
                    <a:pt x="86229" y="150595"/>
                    <a:pt x="83493" y="150595"/>
                    <a:pt x="66829" y="150595"/>
                  </a:cubicBezTo>
                  <a:lnTo>
                    <a:pt x="66829" y="158306"/>
                  </a:lnTo>
                  <a:cubicBezTo>
                    <a:pt x="75285" y="158057"/>
                    <a:pt x="88219" y="157559"/>
                    <a:pt x="94686" y="157559"/>
                  </a:cubicBezTo>
                  <a:cubicBezTo>
                    <a:pt x="101402" y="157559"/>
                    <a:pt x="114087" y="158057"/>
                    <a:pt x="122792" y="158306"/>
                  </a:cubicBezTo>
                  <a:lnTo>
                    <a:pt x="122792" y="150595"/>
                  </a:lnTo>
                  <a:cubicBezTo>
                    <a:pt x="106128" y="150595"/>
                    <a:pt x="103392" y="150595"/>
                    <a:pt x="103392" y="139402"/>
                  </a:cubicBezTo>
                  <a:lnTo>
                    <a:pt x="103392" y="115"/>
                  </a:lnTo>
                  <a:lnTo>
                    <a:pt x="97920" y="115"/>
                  </a:lnTo>
                  <a:lnTo>
                    <a:pt x="88468" y="22749"/>
                  </a:lnTo>
                  <a:cubicBezTo>
                    <a:pt x="85235" y="15785"/>
                    <a:pt x="75037" y="115"/>
                    <a:pt x="55138" y="115"/>
                  </a:cubicBezTo>
                  <a:cubicBezTo>
                    <a:pt x="26286" y="115"/>
                    <a:pt x="170" y="24242"/>
                    <a:pt x="170" y="56576"/>
                  </a:cubicBezTo>
                  <a:cubicBezTo>
                    <a:pt x="170" y="87667"/>
                    <a:pt x="24296" y="112789"/>
                    <a:pt x="53149" y="112789"/>
                  </a:cubicBezTo>
                  <a:cubicBezTo>
                    <a:pt x="70560" y="112789"/>
                    <a:pt x="80757" y="102093"/>
                    <a:pt x="86229" y="94880"/>
                  </a:cubicBezTo>
                  <a:close/>
                  <a:moveTo>
                    <a:pt x="86976" y="41155"/>
                  </a:moveTo>
                  <a:lnTo>
                    <a:pt x="86976" y="76226"/>
                  </a:lnTo>
                  <a:cubicBezTo>
                    <a:pt x="86976" y="84185"/>
                    <a:pt x="82499" y="91149"/>
                    <a:pt x="77027" y="97119"/>
                  </a:cubicBezTo>
                  <a:cubicBezTo>
                    <a:pt x="73793" y="100601"/>
                    <a:pt x="65834" y="107317"/>
                    <a:pt x="54144" y="107317"/>
                  </a:cubicBezTo>
                  <a:cubicBezTo>
                    <a:pt x="35986" y="107317"/>
                    <a:pt x="20814" y="85180"/>
                    <a:pt x="20814" y="56576"/>
                  </a:cubicBezTo>
                  <a:cubicBezTo>
                    <a:pt x="20814" y="26978"/>
                    <a:pt x="38225" y="6333"/>
                    <a:pt x="56631" y="6333"/>
                  </a:cubicBezTo>
                  <a:cubicBezTo>
                    <a:pt x="76529" y="6333"/>
                    <a:pt x="86976" y="27973"/>
                    <a:pt x="86976" y="41155"/>
                  </a:cubicBezTo>
                  <a:close/>
                </a:path>
              </a:pathLst>
            </a:custGeom>
            <a:solidFill>
              <a:srgbClr val="000000"/>
            </a:solidFill>
            <a:ln w="304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86" name="Freeform: Shape 85">
              <a:extLst>
                <a:ext uri="{FF2B5EF4-FFF2-40B4-BE49-F238E27FC236}">
                  <a16:creationId xmlns:a16="http://schemas.microsoft.com/office/drawing/2014/main" id="{0B4B5902-3F64-1472-06AE-B7EBF4186303}"/>
                </a:ext>
              </a:extLst>
            </p:cNvPr>
            <p:cNvSpPr/>
            <p:nvPr>
              <p:custDataLst>
                <p:tags r:id="rId12"/>
              </p:custDataLst>
            </p:nvPr>
          </p:nvSpPr>
          <p:spPr>
            <a:xfrm>
              <a:off x="6917819" y="5304237"/>
              <a:ext cx="125109" cy="112673"/>
            </a:xfrm>
            <a:custGeom>
              <a:avLst/>
              <a:gdLst>
                <a:gd name="connsiteX0" fmla="*/ 89468 w 125109"/>
                <a:gd name="connsiteY0" fmla="*/ 90403 h 112673"/>
                <a:gd name="connsiteX1" fmla="*/ 89468 w 125109"/>
                <a:gd name="connsiteY1" fmla="*/ 112789 h 112673"/>
                <a:gd name="connsiteX2" fmla="*/ 125285 w 125109"/>
                <a:gd name="connsiteY2" fmla="*/ 110053 h 112673"/>
                <a:gd name="connsiteX3" fmla="*/ 125285 w 125109"/>
                <a:gd name="connsiteY3" fmla="*/ 102342 h 112673"/>
                <a:gd name="connsiteX4" fmla="*/ 105884 w 125109"/>
                <a:gd name="connsiteY4" fmla="*/ 88413 h 112673"/>
                <a:gd name="connsiteX5" fmla="*/ 105884 w 125109"/>
                <a:gd name="connsiteY5" fmla="*/ 115 h 112673"/>
                <a:gd name="connsiteX6" fmla="*/ 69321 w 125109"/>
                <a:gd name="connsiteY6" fmla="*/ 2851 h 112673"/>
                <a:gd name="connsiteX7" fmla="*/ 69321 w 125109"/>
                <a:gd name="connsiteY7" fmla="*/ 10562 h 112673"/>
                <a:gd name="connsiteX8" fmla="*/ 88722 w 125109"/>
                <a:gd name="connsiteY8" fmla="*/ 24490 h 112673"/>
                <a:gd name="connsiteX9" fmla="*/ 88722 w 125109"/>
                <a:gd name="connsiteY9" fmla="*/ 68764 h 112673"/>
                <a:gd name="connsiteX10" fmla="*/ 58626 w 125109"/>
                <a:gd name="connsiteY10" fmla="*/ 107317 h 112673"/>
                <a:gd name="connsiteX11" fmla="*/ 36738 w 125109"/>
                <a:gd name="connsiteY11" fmla="*/ 82693 h 112673"/>
                <a:gd name="connsiteX12" fmla="*/ 36738 w 125109"/>
                <a:gd name="connsiteY12" fmla="*/ 115 h 112673"/>
                <a:gd name="connsiteX13" fmla="*/ 175 w 125109"/>
                <a:gd name="connsiteY13" fmla="*/ 2851 h 112673"/>
                <a:gd name="connsiteX14" fmla="*/ 175 w 125109"/>
                <a:gd name="connsiteY14" fmla="*/ 10562 h 112673"/>
                <a:gd name="connsiteX15" fmla="*/ 19576 w 125109"/>
                <a:gd name="connsiteY15" fmla="*/ 33445 h 112673"/>
                <a:gd name="connsiteX16" fmla="*/ 19576 w 125109"/>
                <a:gd name="connsiteY16" fmla="*/ 70754 h 112673"/>
                <a:gd name="connsiteX17" fmla="*/ 57382 w 125109"/>
                <a:gd name="connsiteY17" fmla="*/ 112789 h 112673"/>
                <a:gd name="connsiteX18" fmla="*/ 89468 w 125109"/>
                <a:gd name="connsiteY18" fmla="*/ 90403 h 112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5109" h="112673">
                  <a:moveTo>
                    <a:pt x="89468" y="90403"/>
                  </a:moveTo>
                  <a:lnTo>
                    <a:pt x="89468" y="112789"/>
                  </a:lnTo>
                  <a:lnTo>
                    <a:pt x="125285" y="110053"/>
                  </a:lnTo>
                  <a:lnTo>
                    <a:pt x="125285" y="102342"/>
                  </a:lnTo>
                  <a:cubicBezTo>
                    <a:pt x="107874" y="102342"/>
                    <a:pt x="105884" y="100601"/>
                    <a:pt x="105884" y="88413"/>
                  </a:cubicBezTo>
                  <a:lnTo>
                    <a:pt x="105884" y="115"/>
                  </a:lnTo>
                  <a:lnTo>
                    <a:pt x="69321" y="2851"/>
                  </a:lnTo>
                  <a:lnTo>
                    <a:pt x="69321" y="10562"/>
                  </a:lnTo>
                  <a:cubicBezTo>
                    <a:pt x="86732" y="10562"/>
                    <a:pt x="88722" y="12303"/>
                    <a:pt x="88722" y="24490"/>
                  </a:cubicBezTo>
                  <a:lnTo>
                    <a:pt x="88722" y="68764"/>
                  </a:lnTo>
                  <a:cubicBezTo>
                    <a:pt x="88722" y="90403"/>
                    <a:pt x="76783" y="107317"/>
                    <a:pt x="58626" y="107317"/>
                  </a:cubicBezTo>
                  <a:cubicBezTo>
                    <a:pt x="37733" y="107317"/>
                    <a:pt x="36738" y="95626"/>
                    <a:pt x="36738" y="82693"/>
                  </a:cubicBezTo>
                  <a:lnTo>
                    <a:pt x="36738" y="115"/>
                  </a:lnTo>
                  <a:lnTo>
                    <a:pt x="175" y="2851"/>
                  </a:lnTo>
                  <a:lnTo>
                    <a:pt x="175" y="10562"/>
                  </a:lnTo>
                  <a:cubicBezTo>
                    <a:pt x="19576" y="10562"/>
                    <a:pt x="19576" y="11308"/>
                    <a:pt x="19576" y="33445"/>
                  </a:cubicBezTo>
                  <a:lnTo>
                    <a:pt x="19576" y="70754"/>
                  </a:lnTo>
                  <a:cubicBezTo>
                    <a:pt x="19576" y="90154"/>
                    <a:pt x="19576" y="112789"/>
                    <a:pt x="57382" y="112789"/>
                  </a:cubicBezTo>
                  <a:cubicBezTo>
                    <a:pt x="71311" y="112789"/>
                    <a:pt x="82255" y="105824"/>
                    <a:pt x="89468" y="90403"/>
                  </a:cubicBezTo>
                  <a:close/>
                </a:path>
              </a:pathLst>
            </a:custGeom>
            <a:solidFill>
              <a:srgbClr val="000000"/>
            </a:solidFill>
            <a:ln w="304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87" name="Freeform: Shape 86">
              <a:extLst>
                <a:ext uri="{FF2B5EF4-FFF2-40B4-BE49-F238E27FC236}">
                  <a16:creationId xmlns:a16="http://schemas.microsoft.com/office/drawing/2014/main" id="{ADA86B41-D297-CE53-0DF6-EB28E1AAB583}"/>
                </a:ext>
              </a:extLst>
            </p:cNvPr>
            <p:cNvSpPr/>
            <p:nvPr>
              <p:custDataLst>
                <p:tags r:id="rId13"/>
              </p:custDataLst>
            </p:nvPr>
          </p:nvSpPr>
          <p:spPr>
            <a:xfrm>
              <a:off x="7055006" y="5302744"/>
              <a:ext cx="96257" cy="114165"/>
            </a:xfrm>
            <a:custGeom>
              <a:avLst/>
              <a:gdLst>
                <a:gd name="connsiteX0" fmla="*/ 21074 w 96257"/>
                <a:gd name="connsiteY0" fmla="*/ 48866 h 114165"/>
                <a:gd name="connsiteX1" fmla="*/ 51916 w 96257"/>
                <a:gd name="connsiteY1" fmla="*/ 5587 h 114165"/>
                <a:gd name="connsiteX2" fmla="*/ 80022 w 96257"/>
                <a:gd name="connsiteY2" fmla="*/ 48866 h 114165"/>
                <a:gd name="connsiteX3" fmla="*/ 21074 w 96257"/>
                <a:gd name="connsiteY3" fmla="*/ 48866 h 114165"/>
                <a:gd name="connsiteX4" fmla="*/ 20825 w 96257"/>
                <a:gd name="connsiteY4" fmla="*/ 54089 h 114165"/>
                <a:gd name="connsiteX5" fmla="*/ 90220 w 96257"/>
                <a:gd name="connsiteY5" fmla="*/ 54089 h 114165"/>
                <a:gd name="connsiteX6" fmla="*/ 96438 w 96257"/>
                <a:gd name="connsiteY6" fmla="*/ 48866 h 114165"/>
                <a:gd name="connsiteX7" fmla="*/ 51916 w 96257"/>
                <a:gd name="connsiteY7" fmla="*/ 115 h 114165"/>
                <a:gd name="connsiteX8" fmla="*/ 181 w 96257"/>
                <a:gd name="connsiteY8" fmla="*/ 56825 h 114165"/>
                <a:gd name="connsiteX9" fmla="*/ 54901 w 96257"/>
                <a:gd name="connsiteY9" fmla="*/ 114281 h 114165"/>
                <a:gd name="connsiteX10" fmla="*/ 96438 w 96257"/>
                <a:gd name="connsiteY10" fmla="*/ 81946 h 114165"/>
                <a:gd name="connsiteX11" fmla="*/ 93205 w 96257"/>
                <a:gd name="connsiteY11" fmla="*/ 78962 h 114165"/>
                <a:gd name="connsiteX12" fmla="*/ 89971 w 96257"/>
                <a:gd name="connsiteY12" fmla="*/ 82444 h 114165"/>
                <a:gd name="connsiteX13" fmla="*/ 56393 w 96257"/>
                <a:gd name="connsiteY13" fmla="*/ 108063 h 114165"/>
                <a:gd name="connsiteX14" fmla="*/ 28287 w 96257"/>
                <a:gd name="connsiteY14" fmla="*/ 91398 h 114165"/>
                <a:gd name="connsiteX15" fmla="*/ 20825 w 96257"/>
                <a:gd name="connsiteY15" fmla="*/ 54089 h 11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257" h="114165">
                  <a:moveTo>
                    <a:pt x="21074" y="48866"/>
                  </a:moveTo>
                  <a:cubicBezTo>
                    <a:pt x="22566" y="11805"/>
                    <a:pt x="43459" y="5587"/>
                    <a:pt x="51916" y="5587"/>
                  </a:cubicBezTo>
                  <a:cubicBezTo>
                    <a:pt x="77535" y="5587"/>
                    <a:pt x="80022" y="39165"/>
                    <a:pt x="80022" y="48866"/>
                  </a:cubicBezTo>
                  <a:lnTo>
                    <a:pt x="21074" y="48866"/>
                  </a:lnTo>
                  <a:close/>
                  <a:moveTo>
                    <a:pt x="20825" y="54089"/>
                  </a:moveTo>
                  <a:lnTo>
                    <a:pt x="90220" y="54089"/>
                  </a:lnTo>
                  <a:cubicBezTo>
                    <a:pt x="95692" y="54089"/>
                    <a:pt x="96438" y="54089"/>
                    <a:pt x="96438" y="48866"/>
                  </a:cubicBezTo>
                  <a:cubicBezTo>
                    <a:pt x="96438" y="24242"/>
                    <a:pt x="83007" y="115"/>
                    <a:pt x="51916" y="115"/>
                  </a:cubicBezTo>
                  <a:cubicBezTo>
                    <a:pt x="23063" y="115"/>
                    <a:pt x="181" y="25734"/>
                    <a:pt x="181" y="56825"/>
                  </a:cubicBezTo>
                  <a:cubicBezTo>
                    <a:pt x="181" y="90154"/>
                    <a:pt x="26297" y="114281"/>
                    <a:pt x="54901" y="114281"/>
                  </a:cubicBezTo>
                  <a:cubicBezTo>
                    <a:pt x="85245" y="114281"/>
                    <a:pt x="96438" y="86672"/>
                    <a:pt x="96438" y="81946"/>
                  </a:cubicBezTo>
                  <a:cubicBezTo>
                    <a:pt x="96438" y="79459"/>
                    <a:pt x="94448" y="78962"/>
                    <a:pt x="93205" y="78962"/>
                  </a:cubicBezTo>
                  <a:cubicBezTo>
                    <a:pt x="90966" y="78962"/>
                    <a:pt x="90469" y="80454"/>
                    <a:pt x="89971" y="82444"/>
                  </a:cubicBezTo>
                  <a:cubicBezTo>
                    <a:pt x="81266" y="108063"/>
                    <a:pt x="58880" y="108063"/>
                    <a:pt x="56393" y="108063"/>
                  </a:cubicBezTo>
                  <a:cubicBezTo>
                    <a:pt x="43957" y="108063"/>
                    <a:pt x="34007" y="100601"/>
                    <a:pt x="28287" y="91398"/>
                  </a:cubicBezTo>
                  <a:cubicBezTo>
                    <a:pt x="20825" y="79459"/>
                    <a:pt x="20825" y="63043"/>
                    <a:pt x="20825" y="54089"/>
                  </a:cubicBezTo>
                  <a:close/>
                </a:path>
              </a:pathLst>
            </a:custGeom>
            <a:solidFill>
              <a:srgbClr val="000000"/>
            </a:solidFill>
            <a:ln w="304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88" name="Freeform: Shape 87">
              <a:extLst>
                <a:ext uri="{FF2B5EF4-FFF2-40B4-BE49-F238E27FC236}">
                  <a16:creationId xmlns:a16="http://schemas.microsoft.com/office/drawing/2014/main" id="{D4360E5C-3521-3FAC-A1BE-BA807217000E}"/>
                </a:ext>
              </a:extLst>
            </p:cNvPr>
            <p:cNvSpPr/>
            <p:nvPr>
              <p:custDataLst>
                <p:tags r:id="rId14"/>
              </p:custDataLst>
            </p:nvPr>
          </p:nvSpPr>
          <p:spPr>
            <a:xfrm>
              <a:off x="7166547" y="5304237"/>
              <a:ext cx="125109" cy="112673"/>
            </a:xfrm>
            <a:custGeom>
              <a:avLst/>
              <a:gdLst>
                <a:gd name="connsiteX0" fmla="*/ 89478 w 125109"/>
                <a:gd name="connsiteY0" fmla="*/ 90403 h 112673"/>
                <a:gd name="connsiteX1" fmla="*/ 89478 w 125109"/>
                <a:gd name="connsiteY1" fmla="*/ 112789 h 112673"/>
                <a:gd name="connsiteX2" fmla="*/ 125295 w 125109"/>
                <a:gd name="connsiteY2" fmla="*/ 110053 h 112673"/>
                <a:gd name="connsiteX3" fmla="*/ 125295 w 125109"/>
                <a:gd name="connsiteY3" fmla="*/ 102342 h 112673"/>
                <a:gd name="connsiteX4" fmla="*/ 105894 w 125109"/>
                <a:gd name="connsiteY4" fmla="*/ 88413 h 112673"/>
                <a:gd name="connsiteX5" fmla="*/ 105894 w 125109"/>
                <a:gd name="connsiteY5" fmla="*/ 115 h 112673"/>
                <a:gd name="connsiteX6" fmla="*/ 69331 w 125109"/>
                <a:gd name="connsiteY6" fmla="*/ 2851 h 112673"/>
                <a:gd name="connsiteX7" fmla="*/ 69331 w 125109"/>
                <a:gd name="connsiteY7" fmla="*/ 10562 h 112673"/>
                <a:gd name="connsiteX8" fmla="*/ 88732 w 125109"/>
                <a:gd name="connsiteY8" fmla="*/ 24490 h 112673"/>
                <a:gd name="connsiteX9" fmla="*/ 88732 w 125109"/>
                <a:gd name="connsiteY9" fmla="*/ 68764 h 112673"/>
                <a:gd name="connsiteX10" fmla="*/ 58636 w 125109"/>
                <a:gd name="connsiteY10" fmla="*/ 107317 h 112673"/>
                <a:gd name="connsiteX11" fmla="*/ 36748 w 125109"/>
                <a:gd name="connsiteY11" fmla="*/ 82693 h 112673"/>
                <a:gd name="connsiteX12" fmla="*/ 36748 w 125109"/>
                <a:gd name="connsiteY12" fmla="*/ 115 h 112673"/>
                <a:gd name="connsiteX13" fmla="*/ 185 w 125109"/>
                <a:gd name="connsiteY13" fmla="*/ 2851 h 112673"/>
                <a:gd name="connsiteX14" fmla="*/ 185 w 125109"/>
                <a:gd name="connsiteY14" fmla="*/ 10562 h 112673"/>
                <a:gd name="connsiteX15" fmla="*/ 19586 w 125109"/>
                <a:gd name="connsiteY15" fmla="*/ 33445 h 112673"/>
                <a:gd name="connsiteX16" fmla="*/ 19586 w 125109"/>
                <a:gd name="connsiteY16" fmla="*/ 70754 h 112673"/>
                <a:gd name="connsiteX17" fmla="*/ 57392 w 125109"/>
                <a:gd name="connsiteY17" fmla="*/ 112789 h 112673"/>
                <a:gd name="connsiteX18" fmla="*/ 89478 w 125109"/>
                <a:gd name="connsiteY18" fmla="*/ 90403 h 112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5109" h="112673">
                  <a:moveTo>
                    <a:pt x="89478" y="90403"/>
                  </a:moveTo>
                  <a:lnTo>
                    <a:pt x="89478" y="112789"/>
                  </a:lnTo>
                  <a:lnTo>
                    <a:pt x="125295" y="110053"/>
                  </a:lnTo>
                  <a:lnTo>
                    <a:pt x="125295" y="102342"/>
                  </a:lnTo>
                  <a:cubicBezTo>
                    <a:pt x="107884" y="102342"/>
                    <a:pt x="105894" y="100601"/>
                    <a:pt x="105894" y="88413"/>
                  </a:cubicBezTo>
                  <a:lnTo>
                    <a:pt x="105894" y="115"/>
                  </a:lnTo>
                  <a:lnTo>
                    <a:pt x="69331" y="2851"/>
                  </a:lnTo>
                  <a:lnTo>
                    <a:pt x="69331" y="10562"/>
                  </a:lnTo>
                  <a:cubicBezTo>
                    <a:pt x="86742" y="10562"/>
                    <a:pt x="88732" y="12303"/>
                    <a:pt x="88732" y="24490"/>
                  </a:cubicBezTo>
                  <a:lnTo>
                    <a:pt x="88732" y="68764"/>
                  </a:lnTo>
                  <a:cubicBezTo>
                    <a:pt x="88732" y="90403"/>
                    <a:pt x="76793" y="107317"/>
                    <a:pt x="58636" y="107317"/>
                  </a:cubicBezTo>
                  <a:cubicBezTo>
                    <a:pt x="37743" y="107317"/>
                    <a:pt x="36748" y="95626"/>
                    <a:pt x="36748" y="82693"/>
                  </a:cubicBezTo>
                  <a:lnTo>
                    <a:pt x="36748" y="115"/>
                  </a:lnTo>
                  <a:lnTo>
                    <a:pt x="185" y="2851"/>
                  </a:lnTo>
                  <a:lnTo>
                    <a:pt x="185" y="10562"/>
                  </a:lnTo>
                  <a:cubicBezTo>
                    <a:pt x="19586" y="10562"/>
                    <a:pt x="19586" y="11308"/>
                    <a:pt x="19586" y="33445"/>
                  </a:cubicBezTo>
                  <a:lnTo>
                    <a:pt x="19586" y="70754"/>
                  </a:lnTo>
                  <a:cubicBezTo>
                    <a:pt x="19586" y="90154"/>
                    <a:pt x="19586" y="112789"/>
                    <a:pt x="57392" y="112789"/>
                  </a:cubicBezTo>
                  <a:cubicBezTo>
                    <a:pt x="71321" y="112789"/>
                    <a:pt x="82265" y="105824"/>
                    <a:pt x="89478" y="90403"/>
                  </a:cubicBezTo>
                  <a:close/>
                </a:path>
              </a:pathLst>
            </a:custGeom>
            <a:solidFill>
              <a:srgbClr val="000000"/>
            </a:solidFill>
            <a:ln w="304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89" name="Freeform: Shape 88">
              <a:extLst>
                <a:ext uri="{FF2B5EF4-FFF2-40B4-BE49-F238E27FC236}">
                  <a16:creationId xmlns:a16="http://schemas.microsoft.com/office/drawing/2014/main" id="{E122D9E0-F7D2-B591-343D-A4B190C657EC}"/>
                </a:ext>
              </a:extLst>
            </p:cNvPr>
            <p:cNvSpPr/>
            <p:nvPr>
              <p:custDataLst>
                <p:tags r:id="rId15"/>
              </p:custDataLst>
            </p:nvPr>
          </p:nvSpPr>
          <p:spPr>
            <a:xfrm>
              <a:off x="7303734" y="5302744"/>
              <a:ext cx="96257" cy="114165"/>
            </a:xfrm>
            <a:custGeom>
              <a:avLst/>
              <a:gdLst>
                <a:gd name="connsiteX0" fmla="*/ 21084 w 96257"/>
                <a:gd name="connsiteY0" fmla="*/ 48866 h 114165"/>
                <a:gd name="connsiteX1" fmla="*/ 51926 w 96257"/>
                <a:gd name="connsiteY1" fmla="*/ 5587 h 114165"/>
                <a:gd name="connsiteX2" fmla="*/ 80032 w 96257"/>
                <a:gd name="connsiteY2" fmla="*/ 48866 h 114165"/>
                <a:gd name="connsiteX3" fmla="*/ 21084 w 96257"/>
                <a:gd name="connsiteY3" fmla="*/ 48866 h 114165"/>
                <a:gd name="connsiteX4" fmla="*/ 20835 w 96257"/>
                <a:gd name="connsiteY4" fmla="*/ 54089 h 114165"/>
                <a:gd name="connsiteX5" fmla="*/ 90230 w 96257"/>
                <a:gd name="connsiteY5" fmla="*/ 54089 h 114165"/>
                <a:gd name="connsiteX6" fmla="*/ 96448 w 96257"/>
                <a:gd name="connsiteY6" fmla="*/ 48866 h 114165"/>
                <a:gd name="connsiteX7" fmla="*/ 51926 w 96257"/>
                <a:gd name="connsiteY7" fmla="*/ 115 h 114165"/>
                <a:gd name="connsiteX8" fmla="*/ 191 w 96257"/>
                <a:gd name="connsiteY8" fmla="*/ 56825 h 114165"/>
                <a:gd name="connsiteX9" fmla="*/ 54911 w 96257"/>
                <a:gd name="connsiteY9" fmla="*/ 114281 h 114165"/>
                <a:gd name="connsiteX10" fmla="*/ 96448 w 96257"/>
                <a:gd name="connsiteY10" fmla="*/ 81946 h 114165"/>
                <a:gd name="connsiteX11" fmla="*/ 93215 w 96257"/>
                <a:gd name="connsiteY11" fmla="*/ 78962 h 114165"/>
                <a:gd name="connsiteX12" fmla="*/ 89981 w 96257"/>
                <a:gd name="connsiteY12" fmla="*/ 82444 h 114165"/>
                <a:gd name="connsiteX13" fmla="*/ 56403 w 96257"/>
                <a:gd name="connsiteY13" fmla="*/ 108063 h 114165"/>
                <a:gd name="connsiteX14" fmla="*/ 28297 w 96257"/>
                <a:gd name="connsiteY14" fmla="*/ 91398 h 114165"/>
                <a:gd name="connsiteX15" fmla="*/ 20835 w 96257"/>
                <a:gd name="connsiteY15" fmla="*/ 54089 h 11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257" h="114165">
                  <a:moveTo>
                    <a:pt x="21084" y="48866"/>
                  </a:moveTo>
                  <a:cubicBezTo>
                    <a:pt x="22576" y="11805"/>
                    <a:pt x="43469" y="5587"/>
                    <a:pt x="51926" y="5587"/>
                  </a:cubicBezTo>
                  <a:cubicBezTo>
                    <a:pt x="77545" y="5587"/>
                    <a:pt x="80032" y="39165"/>
                    <a:pt x="80032" y="48866"/>
                  </a:cubicBezTo>
                  <a:lnTo>
                    <a:pt x="21084" y="48866"/>
                  </a:lnTo>
                  <a:close/>
                  <a:moveTo>
                    <a:pt x="20835" y="54089"/>
                  </a:moveTo>
                  <a:lnTo>
                    <a:pt x="90230" y="54089"/>
                  </a:lnTo>
                  <a:cubicBezTo>
                    <a:pt x="95702" y="54089"/>
                    <a:pt x="96448" y="54089"/>
                    <a:pt x="96448" y="48866"/>
                  </a:cubicBezTo>
                  <a:cubicBezTo>
                    <a:pt x="96448" y="24242"/>
                    <a:pt x="83017" y="115"/>
                    <a:pt x="51926" y="115"/>
                  </a:cubicBezTo>
                  <a:cubicBezTo>
                    <a:pt x="23073" y="115"/>
                    <a:pt x="191" y="25734"/>
                    <a:pt x="191" y="56825"/>
                  </a:cubicBezTo>
                  <a:cubicBezTo>
                    <a:pt x="191" y="90154"/>
                    <a:pt x="26307" y="114281"/>
                    <a:pt x="54911" y="114281"/>
                  </a:cubicBezTo>
                  <a:cubicBezTo>
                    <a:pt x="85255" y="114281"/>
                    <a:pt x="96448" y="86672"/>
                    <a:pt x="96448" y="81946"/>
                  </a:cubicBezTo>
                  <a:cubicBezTo>
                    <a:pt x="96448" y="79459"/>
                    <a:pt x="94458" y="78962"/>
                    <a:pt x="93215" y="78962"/>
                  </a:cubicBezTo>
                  <a:cubicBezTo>
                    <a:pt x="90976" y="78962"/>
                    <a:pt x="90479" y="80454"/>
                    <a:pt x="89981" y="82444"/>
                  </a:cubicBezTo>
                  <a:cubicBezTo>
                    <a:pt x="81276" y="108063"/>
                    <a:pt x="58890" y="108063"/>
                    <a:pt x="56403" y="108063"/>
                  </a:cubicBezTo>
                  <a:cubicBezTo>
                    <a:pt x="43967" y="108063"/>
                    <a:pt x="34017" y="100601"/>
                    <a:pt x="28297" y="91398"/>
                  </a:cubicBezTo>
                  <a:cubicBezTo>
                    <a:pt x="20835" y="79459"/>
                    <a:pt x="20835" y="63043"/>
                    <a:pt x="20835" y="54089"/>
                  </a:cubicBezTo>
                  <a:close/>
                </a:path>
              </a:pathLst>
            </a:custGeom>
            <a:solidFill>
              <a:srgbClr val="000000"/>
            </a:solidFill>
            <a:ln w="304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90" name="Freeform: Shape 89">
              <a:extLst>
                <a:ext uri="{FF2B5EF4-FFF2-40B4-BE49-F238E27FC236}">
                  <a16:creationId xmlns:a16="http://schemas.microsoft.com/office/drawing/2014/main" id="{A96F232F-F2B4-859D-72E6-DE5DA2E122C2}"/>
                </a:ext>
              </a:extLst>
            </p:cNvPr>
            <p:cNvSpPr/>
            <p:nvPr>
              <p:custDataLst>
                <p:tags r:id="rId16"/>
              </p:custDataLst>
            </p:nvPr>
          </p:nvSpPr>
          <p:spPr>
            <a:xfrm>
              <a:off x="7415524" y="5247776"/>
              <a:ext cx="53227" cy="166398"/>
            </a:xfrm>
            <a:custGeom>
              <a:avLst/>
              <a:gdLst>
                <a:gd name="connsiteX0" fmla="*/ 36012 w 53227"/>
                <a:gd name="connsiteY0" fmla="*/ 56576 h 166398"/>
                <a:gd name="connsiteX1" fmla="*/ 1190 w 53227"/>
                <a:gd name="connsiteY1" fmla="*/ 59312 h 166398"/>
                <a:gd name="connsiteX2" fmla="*/ 1190 w 53227"/>
                <a:gd name="connsiteY2" fmla="*/ 67023 h 166398"/>
                <a:gd name="connsiteX3" fmla="*/ 19596 w 53227"/>
                <a:gd name="connsiteY3" fmla="*/ 80703 h 166398"/>
                <a:gd name="connsiteX4" fmla="*/ 19596 w 53227"/>
                <a:gd name="connsiteY4" fmla="*/ 147610 h 166398"/>
                <a:gd name="connsiteX5" fmla="*/ 195 w 53227"/>
                <a:gd name="connsiteY5" fmla="*/ 158803 h 166398"/>
                <a:gd name="connsiteX6" fmla="*/ 195 w 53227"/>
                <a:gd name="connsiteY6" fmla="*/ 166514 h 166398"/>
                <a:gd name="connsiteX7" fmla="*/ 27555 w 53227"/>
                <a:gd name="connsiteY7" fmla="*/ 165767 h 166398"/>
                <a:gd name="connsiteX8" fmla="*/ 53423 w 53227"/>
                <a:gd name="connsiteY8" fmla="*/ 166514 h 166398"/>
                <a:gd name="connsiteX9" fmla="*/ 53423 w 53227"/>
                <a:gd name="connsiteY9" fmla="*/ 158803 h 166398"/>
                <a:gd name="connsiteX10" fmla="*/ 36012 w 53227"/>
                <a:gd name="connsiteY10" fmla="*/ 147859 h 166398"/>
                <a:gd name="connsiteX11" fmla="*/ 36012 w 53227"/>
                <a:gd name="connsiteY11" fmla="*/ 56576 h 166398"/>
                <a:gd name="connsiteX12" fmla="*/ 37007 w 53227"/>
                <a:gd name="connsiteY12" fmla="*/ 13298 h 166398"/>
                <a:gd name="connsiteX13" fmla="*/ 23824 w 53227"/>
                <a:gd name="connsiteY13" fmla="*/ 115 h 166398"/>
                <a:gd name="connsiteX14" fmla="*/ 10642 w 53227"/>
                <a:gd name="connsiteY14" fmla="*/ 13298 h 166398"/>
                <a:gd name="connsiteX15" fmla="*/ 23824 w 53227"/>
                <a:gd name="connsiteY15" fmla="*/ 26480 h 166398"/>
                <a:gd name="connsiteX16" fmla="*/ 37007 w 53227"/>
                <a:gd name="connsiteY16" fmla="*/ 13298 h 16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227" h="166398">
                  <a:moveTo>
                    <a:pt x="36012" y="56576"/>
                  </a:moveTo>
                  <a:lnTo>
                    <a:pt x="1190" y="59312"/>
                  </a:lnTo>
                  <a:lnTo>
                    <a:pt x="1190" y="67023"/>
                  </a:lnTo>
                  <a:cubicBezTo>
                    <a:pt x="17357" y="67023"/>
                    <a:pt x="19596" y="68515"/>
                    <a:pt x="19596" y="80703"/>
                  </a:cubicBezTo>
                  <a:lnTo>
                    <a:pt x="19596" y="147610"/>
                  </a:lnTo>
                  <a:cubicBezTo>
                    <a:pt x="19596" y="158803"/>
                    <a:pt x="16860" y="158803"/>
                    <a:pt x="195" y="158803"/>
                  </a:cubicBezTo>
                  <a:lnTo>
                    <a:pt x="195" y="166514"/>
                  </a:lnTo>
                  <a:cubicBezTo>
                    <a:pt x="8154" y="166265"/>
                    <a:pt x="21586" y="165767"/>
                    <a:pt x="27555" y="165767"/>
                  </a:cubicBezTo>
                  <a:cubicBezTo>
                    <a:pt x="36260" y="165767"/>
                    <a:pt x="44966" y="166265"/>
                    <a:pt x="53423" y="166514"/>
                  </a:cubicBezTo>
                  <a:lnTo>
                    <a:pt x="53423" y="158803"/>
                  </a:lnTo>
                  <a:cubicBezTo>
                    <a:pt x="37007" y="158803"/>
                    <a:pt x="36012" y="157559"/>
                    <a:pt x="36012" y="147859"/>
                  </a:cubicBezTo>
                  <a:lnTo>
                    <a:pt x="36012" y="56576"/>
                  </a:lnTo>
                  <a:close/>
                  <a:moveTo>
                    <a:pt x="37007" y="13298"/>
                  </a:moveTo>
                  <a:cubicBezTo>
                    <a:pt x="37007" y="5338"/>
                    <a:pt x="30788" y="115"/>
                    <a:pt x="23824" y="115"/>
                  </a:cubicBezTo>
                  <a:cubicBezTo>
                    <a:pt x="16114" y="115"/>
                    <a:pt x="10642" y="6831"/>
                    <a:pt x="10642" y="13298"/>
                  </a:cubicBezTo>
                  <a:cubicBezTo>
                    <a:pt x="10642" y="20013"/>
                    <a:pt x="16114" y="26480"/>
                    <a:pt x="23824" y="26480"/>
                  </a:cubicBezTo>
                  <a:cubicBezTo>
                    <a:pt x="30788" y="26480"/>
                    <a:pt x="37007" y="21257"/>
                    <a:pt x="37007" y="13298"/>
                  </a:cubicBezTo>
                  <a:close/>
                </a:path>
              </a:pathLst>
            </a:custGeom>
            <a:solidFill>
              <a:srgbClr val="000000"/>
            </a:solidFill>
            <a:ln w="304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91" name="Freeform: Shape 90">
              <a:extLst>
                <a:ext uri="{FF2B5EF4-FFF2-40B4-BE49-F238E27FC236}">
                  <a16:creationId xmlns:a16="http://schemas.microsoft.com/office/drawing/2014/main" id="{646F6431-4BFB-A76A-B589-CA33B8E08053}"/>
                </a:ext>
              </a:extLst>
            </p:cNvPr>
            <p:cNvSpPr/>
            <p:nvPr>
              <p:custDataLst>
                <p:tags r:id="rId17"/>
              </p:custDataLst>
            </p:nvPr>
          </p:nvSpPr>
          <p:spPr>
            <a:xfrm>
              <a:off x="7484366" y="5304237"/>
              <a:ext cx="125109" cy="109937"/>
            </a:xfrm>
            <a:custGeom>
              <a:avLst/>
              <a:gdLst>
                <a:gd name="connsiteX0" fmla="*/ 19598 w 125109"/>
                <a:gd name="connsiteY0" fmla="*/ 24490 h 109937"/>
                <a:gd name="connsiteX1" fmla="*/ 19598 w 125109"/>
                <a:gd name="connsiteY1" fmla="*/ 91149 h 109937"/>
                <a:gd name="connsiteX2" fmla="*/ 198 w 125109"/>
                <a:gd name="connsiteY2" fmla="*/ 102342 h 109937"/>
                <a:gd name="connsiteX3" fmla="*/ 198 w 125109"/>
                <a:gd name="connsiteY3" fmla="*/ 110053 h 109937"/>
                <a:gd name="connsiteX4" fmla="*/ 28304 w 125109"/>
                <a:gd name="connsiteY4" fmla="*/ 109306 h 109937"/>
                <a:gd name="connsiteX5" fmla="*/ 56161 w 125109"/>
                <a:gd name="connsiteY5" fmla="*/ 110053 h 109937"/>
                <a:gd name="connsiteX6" fmla="*/ 56161 w 125109"/>
                <a:gd name="connsiteY6" fmla="*/ 102342 h 109937"/>
                <a:gd name="connsiteX7" fmla="*/ 36761 w 125109"/>
                <a:gd name="connsiteY7" fmla="*/ 91149 h 109937"/>
                <a:gd name="connsiteX8" fmla="*/ 36761 w 125109"/>
                <a:gd name="connsiteY8" fmla="*/ 45384 h 109937"/>
                <a:gd name="connsiteX9" fmla="*/ 70339 w 125109"/>
                <a:gd name="connsiteY9" fmla="*/ 5587 h 109937"/>
                <a:gd name="connsiteX10" fmla="*/ 88745 w 125109"/>
                <a:gd name="connsiteY10" fmla="*/ 33196 h 109937"/>
                <a:gd name="connsiteX11" fmla="*/ 88745 w 125109"/>
                <a:gd name="connsiteY11" fmla="*/ 91149 h 109937"/>
                <a:gd name="connsiteX12" fmla="*/ 69344 w 125109"/>
                <a:gd name="connsiteY12" fmla="*/ 102342 h 109937"/>
                <a:gd name="connsiteX13" fmla="*/ 69344 w 125109"/>
                <a:gd name="connsiteY13" fmla="*/ 110053 h 109937"/>
                <a:gd name="connsiteX14" fmla="*/ 97450 w 125109"/>
                <a:gd name="connsiteY14" fmla="*/ 109306 h 109937"/>
                <a:gd name="connsiteX15" fmla="*/ 125308 w 125109"/>
                <a:gd name="connsiteY15" fmla="*/ 110053 h 109937"/>
                <a:gd name="connsiteX16" fmla="*/ 125308 w 125109"/>
                <a:gd name="connsiteY16" fmla="*/ 102342 h 109937"/>
                <a:gd name="connsiteX17" fmla="*/ 105907 w 125109"/>
                <a:gd name="connsiteY17" fmla="*/ 94880 h 109937"/>
                <a:gd name="connsiteX18" fmla="*/ 105907 w 125109"/>
                <a:gd name="connsiteY18" fmla="*/ 47373 h 109937"/>
                <a:gd name="connsiteX19" fmla="*/ 98196 w 125109"/>
                <a:gd name="connsiteY19" fmla="*/ 9318 h 109937"/>
                <a:gd name="connsiteX20" fmla="*/ 72080 w 125109"/>
                <a:gd name="connsiteY20" fmla="*/ 115 h 109937"/>
                <a:gd name="connsiteX21" fmla="*/ 35268 w 125109"/>
                <a:gd name="connsiteY21" fmla="*/ 26231 h 109937"/>
                <a:gd name="connsiteX22" fmla="*/ 35268 w 125109"/>
                <a:gd name="connsiteY22" fmla="*/ 115 h 109937"/>
                <a:gd name="connsiteX23" fmla="*/ 198 w 125109"/>
                <a:gd name="connsiteY23" fmla="*/ 2851 h 109937"/>
                <a:gd name="connsiteX24" fmla="*/ 198 w 125109"/>
                <a:gd name="connsiteY24" fmla="*/ 10562 h 109937"/>
                <a:gd name="connsiteX25" fmla="*/ 19598 w 125109"/>
                <a:gd name="connsiteY25" fmla="*/ 24490 h 10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5109" h="109937">
                  <a:moveTo>
                    <a:pt x="19598" y="24490"/>
                  </a:moveTo>
                  <a:lnTo>
                    <a:pt x="19598" y="91149"/>
                  </a:lnTo>
                  <a:cubicBezTo>
                    <a:pt x="19598" y="102342"/>
                    <a:pt x="16862" y="102342"/>
                    <a:pt x="198" y="102342"/>
                  </a:cubicBezTo>
                  <a:lnTo>
                    <a:pt x="198" y="110053"/>
                  </a:lnTo>
                  <a:cubicBezTo>
                    <a:pt x="8903" y="109804"/>
                    <a:pt x="21588" y="109306"/>
                    <a:pt x="28304" y="109306"/>
                  </a:cubicBezTo>
                  <a:cubicBezTo>
                    <a:pt x="34771" y="109306"/>
                    <a:pt x="47705" y="109804"/>
                    <a:pt x="56161" y="110053"/>
                  </a:cubicBezTo>
                  <a:lnTo>
                    <a:pt x="56161" y="102342"/>
                  </a:lnTo>
                  <a:cubicBezTo>
                    <a:pt x="39497" y="102342"/>
                    <a:pt x="36761" y="102342"/>
                    <a:pt x="36761" y="91149"/>
                  </a:cubicBezTo>
                  <a:lnTo>
                    <a:pt x="36761" y="45384"/>
                  </a:lnTo>
                  <a:cubicBezTo>
                    <a:pt x="36761" y="19516"/>
                    <a:pt x="54420" y="5587"/>
                    <a:pt x="70339" y="5587"/>
                  </a:cubicBezTo>
                  <a:cubicBezTo>
                    <a:pt x="86009" y="5587"/>
                    <a:pt x="88745" y="19018"/>
                    <a:pt x="88745" y="33196"/>
                  </a:cubicBezTo>
                  <a:lnTo>
                    <a:pt x="88745" y="91149"/>
                  </a:lnTo>
                  <a:cubicBezTo>
                    <a:pt x="88745" y="102342"/>
                    <a:pt x="86009" y="102342"/>
                    <a:pt x="69344" y="102342"/>
                  </a:cubicBezTo>
                  <a:lnTo>
                    <a:pt x="69344" y="110053"/>
                  </a:lnTo>
                  <a:cubicBezTo>
                    <a:pt x="78049" y="109804"/>
                    <a:pt x="90734" y="109306"/>
                    <a:pt x="97450" y="109306"/>
                  </a:cubicBezTo>
                  <a:cubicBezTo>
                    <a:pt x="103917" y="109306"/>
                    <a:pt x="116851" y="109804"/>
                    <a:pt x="125308" y="110053"/>
                  </a:cubicBezTo>
                  <a:lnTo>
                    <a:pt x="125308" y="102342"/>
                  </a:lnTo>
                  <a:cubicBezTo>
                    <a:pt x="112374" y="102342"/>
                    <a:pt x="106156" y="102342"/>
                    <a:pt x="105907" y="94880"/>
                  </a:cubicBezTo>
                  <a:lnTo>
                    <a:pt x="105907" y="47373"/>
                  </a:lnTo>
                  <a:cubicBezTo>
                    <a:pt x="105907" y="25983"/>
                    <a:pt x="105907" y="18272"/>
                    <a:pt x="98196" y="9318"/>
                  </a:cubicBezTo>
                  <a:cubicBezTo>
                    <a:pt x="94714" y="5090"/>
                    <a:pt x="86506" y="115"/>
                    <a:pt x="72080" y="115"/>
                  </a:cubicBezTo>
                  <a:cubicBezTo>
                    <a:pt x="53923" y="115"/>
                    <a:pt x="42233" y="10810"/>
                    <a:pt x="35268" y="26231"/>
                  </a:cubicBezTo>
                  <a:lnTo>
                    <a:pt x="35268" y="115"/>
                  </a:lnTo>
                  <a:lnTo>
                    <a:pt x="198" y="2851"/>
                  </a:lnTo>
                  <a:lnTo>
                    <a:pt x="198" y="10562"/>
                  </a:lnTo>
                  <a:cubicBezTo>
                    <a:pt x="17609" y="10562"/>
                    <a:pt x="19598" y="12303"/>
                    <a:pt x="19598" y="24490"/>
                  </a:cubicBezTo>
                  <a:close/>
                </a:path>
              </a:pathLst>
            </a:custGeom>
            <a:solidFill>
              <a:srgbClr val="000000"/>
            </a:solidFill>
            <a:ln w="304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92" name="Freeform: Shape 91">
              <a:extLst>
                <a:ext uri="{FF2B5EF4-FFF2-40B4-BE49-F238E27FC236}">
                  <a16:creationId xmlns:a16="http://schemas.microsoft.com/office/drawing/2014/main" id="{C1867F2A-DD8E-70B8-2890-04D81007144A}"/>
                </a:ext>
              </a:extLst>
            </p:cNvPr>
            <p:cNvSpPr/>
            <p:nvPr>
              <p:custDataLst>
                <p:tags r:id="rId18"/>
              </p:custDataLst>
            </p:nvPr>
          </p:nvSpPr>
          <p:spPr>
            <a:xfrm>
              <a:off x="7621553" y="5301501"/>
              <a:ext cx="113668" cy="163911"/>
            </a:xfrm>
            <a:custGeom>
              <a:avLst/>
              <a:gdLst>
                <a:gd name="connsiteX0" fmla="*/ 48456 w 113668"/>
                <a:gd name="connsiteY0" fmla="*/ 70007 h 163911"/>
                <a:gd name="connsiteX1" fmla="*/ 26817 w 113668"/>
                <a:gd name="connsiteY1" fmla="*/ 39414 h 163911"/>
                <a:gd name="connsiteX2" fmla="*/ 30797 w 113668"/>
                <a:gd name="connsiteY2" fmla="*/ 18521 h 163911"/>
                <a:gd name="connsiteX3" fmla="*/ 48456 w 113668"/>
                <a:gd name="connsiteY3" fmla="*/ 8572 h 163911"/>
                <a:gd name="connsiteX4" fmla="*/ 70096 w 113668"/>
                <a:gd name="connsiteY4" fmla="*/ 39165 h 163911"/>
                <a:gd name="connsiteX5" fmla="*/ 66116 w 113668"/>
                <a:gd name="connsiteY5" fmla="*/ 60058 h 163911"/>
                <a:gd name="connsiteX6" fmla="*/ 48456 w 113668"/>
                <a:gd name="connsiteY6" fmla="*/ 70007 h 163911"/>
                <a:gd name="connsiteX7" fmla="*/ 19604 w 113668"/>
                <a:gd name="connsiteY7" fmla="*/ 79708 h 163911"/>
                <a:gd name="connsiteX8" fmla="*/ 23832 w 113668"/>
                <a:gd name="connsiteY8" fmla="*/ 68018 h 163911"/>
                <a:gd name="connsiteX9" fmla="*/ 48456 w 113668"/>
                <a:gd name="connsiteY9" fmla="*/ 75728 h 163911"/>
                <a:gd name="connsiteX10" fmla="*/ 88750 w 113668"/>
                <a:gd name="connsiteY10" fmla="*/ 39414 h 163911"/>
                <a:gd name="connsiteX11" fmla="*/ 78552 w 113668"/>
                <a:gd name="connsiteY11" fmla="*/ 15287 h 163911"/>
                <a:gd name="connsiteX12" fmla="*/ 100938 w 113668"/>
                <a:gd name="connsiteY12" fmla="*/ 5587 h 163911"/>
                <a:gd name="connsiteX13" fmla="*/ 103425 w 113668"/>
                <a:gd name="connsiteY13" fmla="*/ 5836 h 163911"/>
                <a:gd name="connsiteX14" fmla="*/ 99445 w 113668"/>
                <a:gd name="connsiteY14" fmla="*/ 12551 h 163911"/>
                <a:gd name="connsiteX15" fmla="*/ 106659 w 113668"/>
                <a:gd name="connsiteY15" fmla="*/ 19765 h 163911"/>
                <a:gd name="connsiteX16" fmla="*/ 113872 w 113668"/>
                <a:gd name="connsiteY16" fmla="*/ 12303 h 163911"/>
                <a:gd name="connsiteX17" fmla="*/ 101187 w 113668"/>
                <a:gd name="connsiteY17" fmla="*/ 115 h 163911"/>
                <a:gd name="connsiteX18" fmla="*/ 74821 w 113668"/>
                <a:gd name="connsiteY18" fmla="*/ 11805 h 163911"/>
                <a:gd name="connsiteX19" fmla="*/ 48456 w 113668"/>
                <a:gd name="connsiteY19" fmla="*/ 2851 h 163911"/>
                <a:gd name="connsiteX20" fmla="*/ 8163 w 113668"/>
                <a:gd name="connsiteY20" fmla="*/ 39165 h 163911"/>
                <a:gd name="connsiteX21" fmla="*/ 19853 w 113668"/>
                <a:gd name="connsiteY21" fmla="*/ 64784 h 163911"/>
                <a:gd name="connsiteX22" fmla="*/ 12142 w 113668"/>
                <a:gd name="connsiteY22" fmla="*/ 85429 h 163911"/>
                <a:gd name="connsiteX23" fmla="*/ 23086 w 113668"/>
                <a:gd name="connsiteY23" fmla="*/ 107565 h 163911"/>
                <a:gd name="connsiteX24" fmla="*/ 203 w 113668"/>
                <a:gd name="connsiteY24" fmla="*/ 132438 h 163911"/>
                <a:gd name="connsiteX25" fmla="*/ 55172 w 113668"/>
                <a:gd name="connsiteY25" fmla="*/ 164026 h 163911"/>
                <a:gd name="connsiteX26" fmla="*/ 110389 w 113668"/>
                <a:gd name="connsiteY26" fmla="*/ 131941 h 163911"/>
                <a:gd name="connsiteX27" fmla="*/ 94222 w 113668"/>
                <a:gd name="connsiteY27" fmla="*/ 103586 h 163911"/>
                <a:gd name="connsiteX28" fmla="*/ 51441 w 113668"/>
                <a:gd name="connsiteY28" fmla="*/ 96621 h 163911"/>
                <a:gd name="connsiteX29" fmla="*/ 32787 w 113668"/>
                <a:gd name="connsiteY29" fmla="*/ 96373 h 163911"/>
                <a:gd name="connsiteX30" fmla="*/ 19604 w 113668"/>
                <a:gd name="connsiteY30" fmla="*/ 79708 h 163911"/>
                <a:gd name="connsiteX31" fmla="*/ 55421 w 113668"/>
                <a:gd name="connsiteY31" fmla="*/ 158306 h 163911"/>
                <a:gd name="connsiteX32" fmla="*/ 13137 w 113668"/>
                <a:gd name="connsiteY32" fmla="*/ 132438 h 163911"/>
                <a:gd name="connsiteX33" fmla="*/ 33533 w 113668"/>
                <a:gd name="connsiteY33" fmla="*/ 111047 h 163911"/>
                <a:gd name="connsiteX34" fmla="*/ 48208 w 113668"/>
                <a:gd name="connsiteY34" fmla="*/ 111047 h 163911"/>
                <a:gd name="connsiteX35" fmla="*/ 97456 w 113668"/>
                <a:gd name="connsiteY35" fmla="*/ 132438 h 163911"/>
                <a:gd name="connsiteX36" fmla="*/ 55421 w 113668"/>
                <a:gd name="connsiteY36" fmla="*/ 158306 h 16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668" h="163911">
                  <a:moveTo>
                    <a:pt x="48456" y="70007"/>
                  </a:moveTo>
                  <a:cubicBezTo>
                    <a:pt x="26817" y="70007"/>
                    <a:pt x="26817" y="45135"/>
                    <a:pt x="26817" y="39414"/>
                  </a:cubicBezTo>
                  <a:cubicBezTo>
                    <a:pt x="26817" y="32698"/>
                    <a:pt x="27066" y="24739"/>
                    <a:pt x="30797" y="18521"/>
                  </a:cubicBezTo>
                  <a:cubicBezTo>
                    <a:pt x="32787" y="15536"/>
                    <a:pt x="38507" y="8572"/>
                    <a:pt x="48456" y="8572"/>
                  </a:cubicBezTo>
                  <a:cubicBezTo>
                    <a:pt x="70096" y="8572"/>
                    <a:pt x="70096" y="33445"/>
                    <a:pt x="70096" y="39165"/>
                  </a:cubicBezTo>
                  <a:cubicBezTo>
                    <a:pt x="70096" y="45881"/>
                    <a:pt x="69847" y="53840"/>
                    <a:pt x="66116" y="60058"/>
                  </a:cubicBezTo>
                  <a:cubicBezTo>
                    <a:pt x="64126" y="63043"/>
                    <a:pt x="58405" y="70007"/>
                    <a:pt x="48456" y="70007"/>
                  </a:cubicBezTo>
                  <a:close/>
                  <a:moveTo>
                    <a:pt x="19604" y="79708"/>
                  </a:moveTo>
                  <a:cubicBezTo>
                    <a:pt x="19604" y="78713"/>
                    <a:pt x="19604" y="72992"/>
                    <a:pt x="23832" y="68018"/>
                  </a:cubicBezTo>
                  <a:cubicBezTo>
                    <a:pt x="33533" y="74982"/>
                    <a:pt x="43731" y="75728"/>
                    <a:pt x="48456" y="75728"/>
                  </a:cubicBezTo>
                  <a:cubicBezTo>
                    <a:pt x="71588" y="75728"/>
                    <a:pt x="88750" y="58566"/>
                    <a:pt x="88750" y="39414"/>
                  </a:cubicBezTo>
                  <a:cubicBezTo>
                    <a:pt x="88750" y="30211"/>
                    <a:pt x="84771" y="21008"/>
                    <a:pt x="78552" y="15287"/>
                  </a:cubicBezTo>
                  <a:cubicBezTo>
                    <a:pt x="87507" y="6831"/>
                    <a:pt x="96461" y="5587"/>
                    <a:pt x="100938" y="5587"/>
                  </a:cubicBezTo>
                  <a:cubicBezTo>
                    <a:pt x="101435" y="5587"/>
                    <a:pt x="102679" y="5587"/>
                    <a:pt x="103425" y="5836"/>
                  </a:cubicBezTo>
                  <a:cubicBezTo>
                    <a:pt x="100689" y="6831"/>
                    <a:pt x="99445" y="9567"/>
                    <a:pt x="99445" y="12551"/>
                  </a:cubicBezTo>
                  <a:cubicBezTo>
                    <a:pt x="99445" y="16780"/>
                    <a:pt x="102679" y="19765"/>
                    <a:pt x="106659" y="19765"/>
                  </a:cubicBezTo>
                  <a:cubicBezTo>
                    <a:pt x="109146" y="19765"/>
                    <a:pt x="113872" y="18023"/>
                    <a:pt x="113872" y="12303"/>
                  </a:cubicBezTo>
                  <a:cubicBezTo>
                    <a:pt x="113872" y="8074"/>
                    <a:pt x="110887" y="115"/>
                    <a:pt x="101187" y="115"/>
                  </a:cubicBezTo>
                  <a:cubicBezTo>
                    <a:pt x="96212" y="115"/>
                    <a:pt x="85268" y="1607"/>
                    <a:pt x="74821" y="11805"/>
                  </a:cubicBezTo>
                  <a:cubicBezTo>
                    <a:pt x="64375" y="3597"/>
                    <a:pt x="53928" y="2851"/>
                    <a:pt x="48456" y="2851"/>
                  </a:cubicBezTo>
                  <a:cubicBezTo>
                    <a:pt x="25325" y="2851"/>
                    <a:pt x="8163" y="20013"/>
                    <a:pt x="8163" y="39165"/>
                  </a:cubicBezTo>
                  <a:cubicBezTo>
                    <a:pt x="8163" y="50109"/>
                    <a:pt x="13635" y="59561"/>
                    <a:pt x="19853" y="64784"/>
                  </a:cubicBezTo>
                  <a:cubicBezTo>
                    <a:pt x="16619" y="68515"/>
                    <a:pt x="12142" y="76723"/>
                    <a:pt x="12142" y="85429"/>
                  </a:cubicBezTo>
                  <a:cubicBezTo>
                    <a:pt x="12142" y="93139"/>
                    <a:pt x="15376" y="102591"/>
                    <a:pt x="23086" y="107565"/>
                  </a:cubicBezTo>
                  <a:cubicBezTo>
                    <a:pt x="8163" y="111794"/>
                    <a:pt x="203" y="122489"/>
                    <a:pt x="203" y="132438"/>
                  </a:cubicBezTo>
                  <a:cubicBezTo>
                    <a:pt x="203" y="150346"/>
                    <a:pt x="24827" y="164026"/>
                    <a:pt x="55172" y="164026"/>
                  </a:cubicBezTo>
                  <a:cubicBezTo>
                    <a:pt x="84522" y="164026"/>
                    <a:pt x="110389" y="151341"/>
                    <a:pt x="110389" y="131941"/>
                  </a:cubicBezTo>
                  <a:cubicBezTo>
                    <a:pt x="110389" y="123235"/>
                    <a:pt x="106907" y="110550"/>
                    <a:pt x="94222" y="103586"/>
                  </a:cubicBezTo>
                  <a:cubicBezTo>
                    <a:pt x="81040" y="96621"/>
                    <a:pt x="66613" y="96621"/>
                    <a:pt x="51441" y="96621"/>
                  </a:cubicBezTo>
                  <a:cubicBezTo>
                    <a:pt x="45223" y="96621"/>
                    <a:pt x="34528" y="96621"/>
                    <a:pt x="32787" y="96373"/>
                  </a:cubicBezTo>
                  <a:cubicBezTo>
                    <a:pt x="24827" y="95378"/>
                    <a:pt x="19604" y="87667"/>
                    <a:pt x="19604" y="79708"/>
                  </a:cubicBezTo>
                  <a:close/>
                  <a:moveTo>
                    <a:pt x="55421" y="158306"/>
                  </a:moveTo>
                  <a:cubicBezTo>
                    <a:pt x="30299" y="158306"/>
                    <a:pt x="13137" y="145621"/>
                    <a:pt x="13137" y="132438"/>
                  </a:cubicBezTo>
                  <a:cubicBezTo>
                    <a:pt x="13137" y="120997"/>
                    <a:pt x="22589" y="111794"/>
                    <a:pt x="33533" y="111047"/>
                  </a:cubicBezTo>
                  <a:lnTo>
                    <a:pt x="48208" y="111047"/>
                  </a:lnTo>
                  <a:cubicBezTo>
                    <a:pt x="69598" y="111047"/>
                    <a:pt x="97456" y="111047"/>
                    <a:pt x="97456" y="132438"/>
                  </a:cubicBezTo>
                  <a:cubicBezTo>
                    <a:pt x="97456" y="145869"/>
                    <a:pt x="79796" y="158306"/>
                    <a:pt x="55421" y="158306"/>
                  </a:cubicBezTo>
                  <a:close/>
                </a:path>
              </a:pathLst>
            </a:custGeom>
            <a:solidFill>
              <a:srgbClr val="000000"/>
            </a:solidFill>
            <a:ln w="304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93" name="Freeform: Shape 92">
              <a:extLst>
                <a:ext uri="{FF2B5EF4-FFF2-40B4-BE49-F238E27FC236}">
                  <a16:creationId xmlns:a16="http://schemas.microsoft.com/office/drawing/2014/main" id="{9E564E0C-1EFE-BB90-584B-BB673B6D55FB}"/>
                </a:ext>
              </a:extLst>
            </p:cNvPr>
            <p:cNvSpPr/>
            <p:nvPr>
              <p:custDataLst>
                <p:tags r:id="rId19"/>
              </p:custDataLst>
            </p:nvPr>
          </p:nvSpPr>
          <p:spPr>
            <a:xfrm>
              <a:off x="7753130" y="5227629"/>
              <a:ext cx="57704" cy="248727"/>
            </a:xfrm>
            <a:custGeom>
              <a:avLst/>
              <a:gdLst>
                <a:gd name="connsiteX0" fmla="*/ 57913 w 57704"/>
                <a:gd name="connsiteY0" fmla="*/ 124479 h 248727"/>
                <a:gd name="connsiteX1" fmla="*/ 41497 w 57704"/>
                <a:gd name="connsiteY1" fmla="*/ 46876 h 248727"/>
                <a:gd name="connsiteX2" fmla="*/ 2696 w 57704"/>
                <a:gd name="connsiteY2" fmla="*/ 115 h 248727"/>
                <a:gd name="connsiteX3" fmla="*/ 208 w 57704"/>
                <a:gd name="connsiteY3" fmla="*/ 2602 h 248727"/>
                <a:gd name="connsiteX4" fmla="*/ 4934 w 57704"/>
                <a:gd name="connsiteY4" fmla="*/ 8323 h 248727"/>
                <a:gd name="connsiteX5" fmla="*/ 43487 w 57704"/>
                <a:gd name="connsiteY5" fmla="*/ 124479 h 248727"/>
                <a:gd name="connsiteX6" fmla="*/ 3442 w 57704"/>
                <a:gd name="connsiteY6" fmla="*/ 242127 h 248727"/>
                <a:gd name="connsiteX7" fmla="*/ 208 w 57704"/>
                <a:gd name="connsiteY7" fmla="*/ 246355 h 248727"/>
                <a:gd name="connsiteX8" fmla="*/ 2696 w 57704"/>
                <a:gd name="connsiteY8" fmla="*/ 248842 h 248727"/>
                <a:gd name="connsiteX9" fmla="*/ 42243 w 57704"/>
                <a:gd name="connsiteY9" fmla="*/ 200341 h 248727"/>
                <a:gd name="connsiteX10" fmla="*/ 57913 w 57704"/>
                <a:gd name="connsiteY10" fmla="*/ 124479 h 248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04" h="248727">
                  <a:moveTo>
                    <a:pt x="57913" y="124479"/>
                  </a:moveTo>
                  <a:cubicBezTo>
                    <a:pt x="57913" y="105078"/>
                    <a:pt x="55177" y="74982"/>
                    <a:pt x="41497" y="46876"/>
                  </a:cubicBezTo>
                  <a:cubicBezTo>
                    <a:pt x="26573" y="16282"/>
                    <a:pt x="5183" y="115"/>
                    <a:pt x="2696" y="115"/>
                  </a:cubicBezTo>
                  <a:cubicBezTo>
                    <a:pt x="1203" y="115"/>
                    <a:pt x="208" y="1110"/>
                    <a:pt x="208" y="2602"/>
                  </a:cubicBezTo>
                  <a:cubicBezTo>
                    <a:pt x="208" y="3349"/>
                    <a:pt x="208" y="3846"/>
                    <a:pt x="4934" y="8323"/>
                  </a:cubicBezTo>
                  <a:cubicBezTo>
                    <a:pt x="29309" y="32947"/>
                    <a:pt x="43487" y="72495"/>
                    <a:pt x="43487" y="124479"/>
                  </a:cubicBezTo>
                  <a:cubicBezTo>
                    <a:pt x="43487" y="167011"/>
                    <a:pt x="34284" y="210787"/>
                    <a:pt x="3442" y="242127"/>
                  </a:cubicBezTo>
                  <a:cubicBezTo>
                    <a:pt x="208" y="245111"/>
                    <a:pt x="208" y="245609"/>
                    <a:pt x="208" y="246355"/>
                  </a:cubicBezTo>
                  <a:cubicBezTo>
                    <a:pt x="208" y="247847"/>
                    <a:pt x="1203" y="248842"/>
                    <a:pt x="2696" y="248842"/>
                  </a:cubicBezTo>
                  <a:cubicBezTo>
                    <a:pt x="5183" y="248842"/>
                    <a:pt x="27568" y="231929"/>
                    <a:pt x="42243" y="200341"/>
                  </a:cubicBezTo>
                  <a:cubicBezTo>
                    <a:pt x="54928" y="172981"/>
                    <a:pt x="57913" y="145372"/>
                    <a:pt x="57913" y="124479"/>
                  </a:cubicBezTo>
                  <a:close/>
                </a:path>
              </a:pathLst>
            </a:custGeom>
            <a:solidFill>
              <a:srgbClr val="000000"/>
            </a:solidFill>
            <a:ln w="304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94" name="Freeform: Shape 93">
              <a:extLst>
                <a:ext uri="{FF2B5EF4-FFF2-40B4-BE49-F238E27FC236}">
                  <a16:creationId xmlns:a16="http://schemas.microsoft.com/office/drawing/2014/main" id="{E0E24AEC-347A-3DB5-DF19-130F8266552F}"/>
                </a:ext>
              </a:extLst>
            </p:cNvPr>
            <p:cNvSpPr/>
            <p:nvPr>
              <p:custDataLst>
                <p:tags r:id="rId20"/>
              </p:custDataLst>
            </p:nvPr>
          </p:nvSpPr>
          <p:spPr>
            <a:xfrm>
              <a:off x="7918697" y="5322891"/>
              <a:ext cx="165403" cy="58202"/>
            </a:xfrm>
            <a:custGeom>
              <a:avLst/>
              <a:gdLst>
                <a:gd name="connsiteX0" fmla="*/ 157162 w 165403"/>
                <a:gd name="connsiteY0" fmla="*/ 10064 h 58202"/>
                <a:gd name="connsiteX1" fmla="*/ 165619 w 165403"/>
                <a:gd name="connsiteY1" fmla="*/ 5090 h 58202"/>
                <a:gd name="connsiteX2" fmla="*/ 157411 w 165403"/>
                <a:gd name="connsiteY2" fmla="*/ 115 h 58202"/>
                <a:gd name="connsiteX3" fmla="*/ 8423 w 165403"/>
                <a:gd name="connsiteY3" fmla="*/ 115 h 58202"/>
                <a:gd name="connsiteX4" fmla="*/ 215 w 165403"/>
                <a:gd name="connsiteY4" fmla="*/ 5090 h 58202"/>
                <a:gd name="connsiteX5" fmla="*/ 8672 w 165403"/>
                <a:gd name="connsiteY5" fmla="*/ 10064 h 58202"/>
                <a:gd name="connsiteX6" fmla="*/ 157162 w 165403"/>
                <a:gd name="connsiteY6" fmla="*/ 10064 h 58202"/>
                <a:gd name="connsiteX7" fmla="*/ 157411 w 165403"/>
                <a:gd name="connsiteY7" fmla="*/ 58317 h 58202"/>
                <a:gd name="connsiteX8" fmla="*/ 165619 w 165403"/>
                <a:gd name="connsiteY8" fmla="*/ 53343 h 58202"/>
                <a:gd name="connsiteX9" fmla="*/ 157162 w 165403"/>
                <a:gd name="connsiteY9" fmla="*/ 48368 h 58202"/>
                <a:gd name="connsiteX10" fmla="*/ 8672 w 165403"/>
                <a:gd name="connsiteY10" fmla="*/ 48368 h 58202"/>
                <a:gd name="connsiteX11" fmla="*/ 215 w 165403"/>
                <a:gd name="connsiteY11" fmla="*/ 53343 h 58202"/>
                <a:gd name="connsiteX12" fmla="*/ 8423 w 165403"/>
                <a:gd name="connsiteY12" fmla="*/ 58317 h 58202"/>
                <a:gd name="connsiteX13" fmla="*/ 157411 w 165403"/>
                <a:gd name="connsiteY13" fmla="*/ 58317 h 58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403" h="58202">
                  <a:moveTo>
                    <a:pt x="157162" y="10064"/>
                  </a:moveTo>
                  <a:cubicBezTo>
                    <a:pt x="160893" y="10064"/>
                    <a:pt x="165619" y="10064"/>
                    <a:pt x="165619" y="5090"/>
                  </a:cubicBezTo>
                  <a:cubicBezTo>
                    <a:pt x="165619" y="115"/>
                    <a:pt x="160893" y="115"/>
                    <a:pt x="157411" y="115"/>
                  </a:cubicBezTo>
                  <a:lnTo>
                    <a:pt x="8423" y="115"/>
                  </a:lnTo>
                  <a:cubicBezTo>
                    <a:pt x="4941" y="115"/>
                    <a:pt x="215" y="115"/>
                    <a:pt x="215" y="5090"/>
                  </a:cubicBezTo>
                  <a:cubicBezTo>
                    <a:pt x="215" y="10064"/>
                    <a:pt x="4941" y="10064"/>
                    <a:pt x="8672" y="10064"/>
                  </a:cubicBezTo>
                  <a:lnTo>
                    <a:pt x="157162" y="10064"/>
                  </a:lnTo>
                  <a:close/>
                  <a:moveTo>
                    <a:pt x="157411" y="58317"/>
                  </a:moveTo>
                  <a:cubicBezTo>
                    <a:pt x="160893" y="58317"/>
                    <a:pt x="165619" y="58317"/>
                    <a:pt x="165619" y="53343"/>
                  </a:cubicBezTo>
                  <a:cubicBezTo>
                    <a:pt x="165619" y="48368"/>
                    <a:pt x="160893" y="48368"/>
                    <a:pt x="157162" y="48368"/>
                  </a:cubicBezTo>
                  <a:lnTo>
                    <a:pt x="8672" y="48368"/>
                  </a:lnTo>
                  <a:cubicBezTo>
                    <a:pt x="4941" y="48368"/>
                    <a:pt x="215" y="48368"/>
                    <a:pt x="215" y="53343"/>
                  </a:cubicBezTo>
                  <a:cubicBezTo>
                    <a:pt x="215" y="58317"/>
                    <a:pt x="4941" y="58317"/>
                    <a:pt x="8423" y="58317"/>
                  </a:cubicBezTo>
                  <a:lnTo>
                    <a:pt x="157411" y="58317"/>
                  </a:lnTo>
                  <a:close/>
                </a:path>
              </a:pathLst>
            </a:custGeom>
            <a:solidFill>
              <a:srgbClr val="000000"/>
            </a:solidFill>
            <a:ln w="304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95" name="Freeform: Shape 94">
              <a:extLst>
                <a:ext uri="{FF2B5EF4-FFF2-40B4-BE49-F238E27FC236}">
                  <a16:creationId xmlns:a16="http://schemas.microsoft.com/office/drawing/2014/main" id="{AA35F1C8-6490-12B5-4646-02CF1C83C0C1}"/>
                </a:ext>
              </a:extLst>
            </p:cNvPr>
            <p:cNvSpPr/>
            <p:nvPr>
              <p:custDataLst>
                <p:tags r:id="rId21"/>
              </p:custDataLst>
            </p:nvPr>
          </p:nvSpPr>
          <p:spPr>
            <a:xfrm>
              <a:off x="8300854" y="5080256"/>
              <a:ext cx="82079" cy="165652"/>
            </a:xfrm>
            <a:custGeom>
              <a:avLst/>
              <a:gdLst>
                <a:gd name="connsiteX0" fmla="*/ 51219 w 82079"/>
                <a:gd name="connsiteY0" fmla="*/ 6575 h 165652"/>
                <a:gd name="connsiteX1" fmla="*/ 45498 w 82079"/>
                <a:gd name="connsiteY1" fmla="*/ 108 h 165652"/>
                <a:gd name="connsiteX2" fmla="*/ 230 w 82079"/>
                <a:gd name="connsiteY2" fmla="*/ 16027 h 165652"/>
                <a:gd name="connsiteX3" fmla="*/ 230 w 82079"/>
                <a:gd name="connsiteY3" fmla="*/ 23737 h 165652"/>
                <a:gd name="connsiteX4" fmla="*/ 32813 w 82079"/>
                <a:gd name="connsiteY4" fmla="*/ 17271 h 165652"/>
                <a:gd name="connsiteX5" fmla="*/ 32813 w 82079"/>
                <a:gd name="connsiteY5" fmla="*/ 146111 h 165652"/>
                <a:gd name="connsiteX6" fmla="*/ 9681 w 82079"/>
                <a:gd name="connsiteY6" fmla="*/ 158050 h 165652"/>
                <a:gd name="connsiteX7" fmla="*/ 1722 w 82079"/>
                <a:gd name="connsiteY7" fmla="*/ 158050 h 165652"/>
                <a:gd name="connsiteX8" fmla="*/ 1722 w 82079"/>
                <a:gd name="connsiteY8" fmla="*/ 165761 h 165652"/>
                <a:gd name="connsiteX9" fmla="*/ 42016 w 82079"/>
                <a:gd name="connsiteY9" fmla="*/ 165015 h 165652"/>
                <a:gd name="connsiteX10" fmla="*/ 82310 w 82079"/>
                <a:gd name="connsiteY10" fmla="*/ 165761 h 165652"/>
                <a:gd name="connsiteX11" fmla="*/ 82310 w 82079"/>
                <a:gd name="connsiteY11" fmla="*/ 158050 h 165652"/>
                <a:gd name="connsiteX12" fmla="*/ 74351 w 82079"/>
                <a:gd name="connsiteY12" fmla="*/ 158050 h 165652"/>
                <a:gd name="connsiteX13" fmla="*/ 51219 w 82079"/>
                <a:gd name="connsiteY13" fmla="*/ 146111 h 165652"/>
                <a:gd name="connsiteX14" fmla="*/ 51219 w 82079"/>
                <a:gd name="connsiteY14" fmla="*/ 6575 h 16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079" h="165652">
                  <a:moveTo>
                    <a:pt x="51219" y="6575"/>
                  </a:moveTo>
                  <a:cubicBezTo>
                    <a:pt x="51219" y="606"/>
                    <a:pt x="51219" y="108"/>
                    <a:pt x="45498" y="108"/>
                  </a:cubicBezTo>
                  <a:cubicBezTo>
                    <a:pt x="30077" y="16027"/>
                    <a:pt x="8189" y="16027"/>
                    <a:pt x="230" y="16027"/>
                  </a:cubicBezTo>
                  <a:lnTo>
                    <a:pt x="230" y="23737"/>
                  </a:lnTo>
                  <a:cubicBezTo>
                    <a:pt x="5204" y="23737"/>
                    <a:pt x="19879" y="23737"/>
                    <a:pt x="32813" y="17271"/>
                  </a:cubicBezTo>
                  <a:lnTo>
                    <a:pt x="32813" y="146111"/>
                  </a:lnTo>
                  <a:cubicBezTo>
                    <a:pt x="32813" y="155065"/>
                    <a:pt x="32067" y="158050"/>
                    <a:pt x="9681" y="158050"/>
                  </a:cubicBezTo>
                  <a:lnTo>
                    <a:pt x="1722" y="158050"/>
                  </a:lnTo>
                  <a:lnTo>
                    <a:pt x="1722" y="165761"/>
                  </a:lnTo>
                  <a:cubicBezTo>
                    <a:pt x="10428" y="165015"/>
                    <a:pt x="32067" y="165015"/>
                    <a:pt x="42016" y="165015"/>
                  </a:cubicBezTo>
                  <a:cubicBezTo>
                    <a:pt x="51965" y="165015"/>
                    <a:pt x="73604" y="165015"/>
                    <a:pt x="82310" y="165761"/>
                  </a:cubicBezTo>
                  <a:lnTo>
                    <a:pt x="82310" y="158050"/>
                  </a:lnTo>
                  <a:lnTo>
                    <a:pt x="74351" y="158050"/>
                  </a:lnTo>
                  <a:cubicBezTo>
                    <a:pt x="51965" y="158050"/>
                    <a:pt x="51219" y="155314"/>
                    <a:pt x="51219" y="146111"/>
                  </a:cubicBezTo>
                  <a:lnTo>
                    <a:pt x="51219" y="6575"/>
                  </a:lnTo>
                  <a:close/>
                </a:path>
              </a:pathLst>
            </a:custGeom>
            <a:solidFill>
              <a:srgbClr val="000000"/>
            </a:solidFill>
            <a:ln w="304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96" name="Freeform: Shape 95">
              <a:extLst>
                <a:ext uri="{FF2B5EF4-FFF2-40B4-BE49-F238E27FC236}">
                  <a16:creationId xmlns:a16="http://schemas.microsoft.com/office/drawing/2014/main" id="{AE9DE151-8D75-003C-0CE8-5A926BD4BD43}"/>
                </a:ext>
              </a:extLst>
            </p:cNvPr>
            <p:cNvSpPr/>
            <p:nvPr>
              <p:custDataLst>
                <p:tags r:id="rId22"/>
              </p:custDataLst>
            </p:nvPr>
          </p:nvSpPr>
          <p:spPr>
            <a:xfrm>
              <a:off x="8197160" y="5347018"/>
              <a:ext cx="287477" cy="9948"/>
            </a:xfrm>
            <a:custGeom>
              <a:avLst/>
              <a:gdLst>
                <a:gd name="connsiteX0" fmla="*/ 0 w 287477"/>
                <a:gd name="connsiteY0" fmla="*/ 0 h 9948"/>
                <a:gd name="connsiteX1" fmla="*/ 287477 w 287477"/>
                <a:gd name="connsiteY1" fmla="*/ 0 h 9948"/>
                <a:gd name="connsiteX2" fmla="*/ 287477 w 287477"/>
                <a:gd name="connsiteY2" fmla="*/ 9949 h 9948"/>
                <a:gd name="connsiteX3" fmla="*/ 0 w 287477"/>
                <a:gd name="connsiteY3" fmla="*/ 9949 h 9948"/>
              </a:gdLst>
              <a:ahLst/>
              <a:cxnLst>
                <a:cxn ang="0">
                  <a:pos x="connsiteX0" y="connsiteY0"/>
                </a:cxn>
                <a:cxn ang="0">
                  <a:pos x="connsiteX1" y="connsiteY1"/>
                </a:cxn>
                <a:cxn ang="0">
                  <a:pos x="connsiteX2" y="connsiteY2"/>
                </a:cxn>
                <a:cxn ang="0">
                  <a:pos x="connsiteX3" y="connsiteY3"/>
                </a:cxn>
              </a:cxnLst>
              <a:rect l="l" t="t" r="r" b="b"/>
              <a:pathLst>
                <a:path w="287477" h="9948">
                  <a:moveTo>
                    <a:pt x="0" y="0"/>
                  </a:moveTo>
                  <a:lnTo>
                    <a:pt x="287477" y="0"/>
                  </a:lnTo>
                  <a:lnTo>
                    <a:pt x="287477" y="9949"/>
                  </a:lnTo>
                  <a:lnTo>
                    <a:pt x="0" y="9949"/>
                  </a:lnTo>
                  <a:close/>
                </a:path>
              </a:pathLst>
            </a:custGeom>
            <a:solidFill>
              <a:srgbClr val="000000"/>
            </a:solidFill>
            <a:ln w="304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97" name="Freeform: Shape 96">
              <a:extLst>
                <a:ext uri="{FF2B5EF4-FFF2-40B4-BE49-F238E27FC236}">
                  <a16:creationId xmlns:a16="http://schemas.microsoft.com/office/drawing/2014/main" id="{3C08CF24-F0DE-2160-5B07-A221C81F5F3F}"/>
                </a:ext>
              </a:extLst>
            </p:cNvPr>
            <p:cNvSpPr/>
            <p:nvPr>
              <p:custDataLst>
                <p:tags r:id="rId23"/>
              </p:custDataLst>
            </p:nvPr>
          </p:nvSpPr>
          <p:spPr>
            <a:xfrm>
              <a:off x="8204373" y="5474851"/>
              <a:ext cx="203707" cy="112673"/>
            </a:xfrm>
            <a:custGeom>
              <a:avLst/>
              <a:gdLst>
                <a:gd name="connsiteX0" fmla="*/ 14901 w 203707"/>
                <a:gd name="connsiteY0" fmla="*/ 95385 h 112673"/>
                <a:gd name="connsiteX1" fmla="*/ 12663 w 203707"/>
                <a:gd name="connsiteY1" fmla="*/ 106080 h 112673"/>
                <a:gd name="connsiteX2" fmla="*/ 19876 w 203707"/>
                <a:gd name="connsiteY2" fmla="*/ 112795 h 112673"/>
                <a:gd name="connsiteX3" fmla="*/ 29079 w 203707"/>
                <a:gd name="connsiteY3" fmla="*/ 105831 h 112673"/>
                <a:gd name="connsiteX4" fmla="*/ 33805 w 203707"/>
                <a:gd name="connsiteY4" fmla="*/ 87425 h 112673"/>
                <a:gd name="connsiteX5" fmla="*/ 39277 w 203707"/>
                <a:gd name="connsiteY5" fmla="*/ 65040 h 112673"/>
                <a:gd name="connsiteX6" fmla="*/ 43505 w 203707"/>
                <a:gd name="connsiteY6" fmla="*/ 48375 h 112673"/>
                <a:gd name="connsiteX7" fmla="*/ 46739 w 203707"/>
                <a:gd name="connsiteY7" fmla="*/ 35939 h 112673"/>
                <a:gd name="connsiteX8" fmla="*/ 87281 w 203707"/>
                <a:gd name="connsiteY8" fmla="*/ 5594 h 112673"/>
                <a:gd name="connsiteX9" fmla="*/ 100712 w 203707"/>
                <a:gd name="connsiteY9" fmla="*/ 23005 h 112673"/>
                <a:gd name="connsiteX10" fmla="*/ 96982 w 203707"/>
                <a:gd name="connsiteY10" fmla="*/ 43649 h 112673"/>
                <a:gd name="connsiteX11" fmla="*/ 90017 w 203707"/>
                <a:gd name="connsiteY11" fmla="*/ 72502 h 112673"/>
                <a:gd name="connsiteX12" fmla="*/ 85043 w 203707"/>
                <a:gd name="connsiteY12" fmla="*/ 91405 h 112673"/>
                <a:gd name="connsiteX13" fmla="*/ 81809 w 203707"/>
                <a:gd name="connsiteY13" fmla="*/ 106080 h 112673"/>
                <a:gd name="connsiteX14" fmla="*/ 89022 w 203707"/>
                <a:gd name="connsiteY14" fmla="*/ 112795 h 112673"/>
                <a:gd name="connsiteX15" fmla="*/ 100215 w 203707"/>
                <a:gd name="connsiteY15" fmla="*/ 98618 h 112673"/>
                <a:gd name="connsiteX16" fmla="*/ 115139 w 203707"/>
                <a:gd name="connsiteY16" fmla="*/ 38675 h 112673"/>
                <a:gd name="connsiteX17" fmla="*/ 156179 w 203707"/>
                <a:gd name="connsiteY17" fmla="*/ 5594 h 112673"/>
                <a:gd name="connsiteX18" fmla="*/ 169610 w 203707"/>
                <a:gd name="connsiteY18" fmla="*/ 23005 h 112673"/>
                <a:gd name="connsiteX19" fmla="*/ 154189 w 203707"/>
                <a:gd name="connsiteY19" fmla="*/ 78720 h 112673"/>
                <a:gd name="connsiteX20" fmla="*/ 150955 w 203707"/>
                <a:gd name="connsiteY20" fmla="*/ 92400 h 112673"/>
                <a:gd name="connsiteX21" fmla="*/ 171351 w 203707"/>
                <a:gd name="connsiteY21" fmla="*/ 112795 h 112673"/>
                <a:gd name="connsiteX22" fmla="*/ 203934 w 203707"/>
                <a:gd name="connsiteY22" fmla="*/ 74491 h 112673"/>
                <a:gd name="connsiteX23" fmla="*/ 200949 w 203707"/>
                <a:gd name="connsiteY23" fmla="*/ 72004 h 112673"/>
                <a:gd name="connsiteX24" fmla="*/ 197219 w 203707"/>
                <a:gd name="connsiteY24" fmla="*/ 76481 h 112673"/>
                <a:gd name="connsiteX25" fmla="*/ 171848 w 203707"/>
                <a:gd name="connsiteY25" fmla="*/ 107323 h 112673"/>
                <a:gd name="connsiteX26" fmla="*/ 165879 w 203707"/>
                <a:gd name="connsiteY26" fmla="*/ 99115 h 112673"/>
                <a:gd name="connsiteX27" fmla="*/ 170356 w 203707"/>
                <a:gd name="connsiteY27" fmla="*/ 81456 h 112673"/>
                <a:gd name="connsiteX28" fmla="*/ 185528 w 203707"/>
                <a:gd name="connsiteY28" fmla="*/ 26736 h 112673"/>
                <a:gd name="connsiteX29" fmla="*/ 156925 w 203707"/>
                <a:gd name="connsiteY29" fmla="*/ 122 h 112673"/>
                <a:gd name="connsiteX30" fmla="*/ 116382 w 203707"/>
                <a:gd name="connsiteY30" fmla="*/ 24249 h 112673"/>
                <a:gd name="connsiteX31" fmla="*/ 108423 w 203707"/>
                <a:gd name="connsiteY31" fmla="*/ 6589 h 112673"/>
                <a:gd name="connsiteX32" fmla="*/ 88027 w 203707"/>
                <a:gd name="connsiteY32" fmla="*/ 122 h 112673"/>
                <a:gd name="connsiteX33" fmla="*/ 49226 w 203707"/>
                <a:gd name="connsiteY33" fmla="*/ 21761 h 112673"/>
                <a:gd name="connsiteX34" fmla="*/ 26343 w 203707"/>
                <a:gd name="connsiteY34" fmla="*/ 122 h 112673"/>
                <a:gd name="connsiteX35" fmla="*/ 7937 w 203707"/>
                <a:gd name="connsiteY35" fmla="*/ 14299 h 112673"/>
                <a:gd name="connsiteX36" fmla="*/ 227 w 203707"/>
                <a:gd name="connsiteY36" fmla="*/ 38426 h 112673"/>
                <a:gd name="connsiteX37" fmla="*/ 3211 w 203707"/>
                <a:gd name="connsiteY37" fmla="*/ 40913 h 112673"/>
                <a:gd name="connsiteX38" fmla="*/ 7440 w 203707"/>
                <a:gd name="connsiteY38" fmla="*/ 35193 h 112673"/>
                <a:gd name="connsiteX39" fmla="*/ 25597 w 203707"/>
                <a:gd name="connsiteY39" fmla="*/ 5594 h 112673"/>
                <a:gd name="connsiteX40" fmla="*/ 33307 w 203707"/>
                <a:gd name="connsiteY40" fmla="*/ 17035 h 112673"/>
                <a:gd name="connsiteX41" fmla="*/ 29328 w 203707"/>
                <a:gd name="connsiteY41" fmla="*/ 37928 h 112673"/>
                <a:gd name="connsiteX42" fmla="*/ 14901 w 203707"/>
                <a:gd name="connsiteY42" fmla="*/ 95385 h 112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3707" h="112673">
                  <a:moveTo>
                    <a:pt x="14901" y="95385"/>
                  </a:moveTo>
                  <a:cubicBezTo>
                    <a:pt x="14155" y="99115"/>
                    <a:pt x="12663" y="104836"/>
                    <a:pt x="12663" y="106080"/>
                  </a:cubicBezTo>
                  <a:cubicBezTo>
                    <a:pt x="12663" y="110557"/>
                    <a:pt x="16145" y="112795"/>
                    <a:pt x="19876" y="112795"/>
                  </a:cubicBezTo>
                  <a:cubicBezTo>
                    <a:pt x="22861" y="112795"/>
                    <a:pt x="27338" y="110806"/>
                    <a:pt x="29079" y="105831"/>
                  </a:cubicBezTo>
                  <a:cubicBezTo>
                    <a:pt x="29328" y="105334"/>
                    <a:pt x="32312" y="93643"/>
                    <a:pt x="33805" y="87425"/>
                  </a:cubicBezTo>
                  <a:lnTo>
                    <a:pt x="39277" y="65040"/>
                  </a:lnTo>
                  <a:cubicBezTo>
                    <a:pt x="40769" y="59568"/>
                    <a:pt x="42262" y="54096"/>
                    <a:pt x="43505" y="48375"/>
                  </a:cubicBezTo>
                  <a:cubicBezTo>
                    <a:pt x="44500" y="44147"/>
                    <a:pt x="46490" y="36934"/>
                    <a:pt x="46739" y="35939"/>
                  </a:cubicBezTo>
                  <a:cubicBezTo>
                    <a:pt x="50469" y="28228"/>
                    <a:pt x="63652" y="5594"/>
                    <a:pt x="87281" y="5594"/>
                  </a:cubicBezTo>
                  <a:cubicBezTo>
                    <a:pt x="98474" y="5594"/>
                    <a:pt x="100712" y="14797"/>
                    <a:pt x="100712" y="23005"/>
                  </a:cubicBezTo>
                  <a:cubicBezTo>
                    <a:pt x="100712" y="29223"/>
                    <a:pt x="98971" y="36187"/>
                    <a:pt x="96982" y="43649"/>
                  </a:cubicBezTo>
                  <a:lnTo>
                    <a:pt x="90017" y="72502"/>
                  </a:lnTo>
                  <a:lnTo>
                    <a:pt x="85043" y="91405"/>
                  </a:lnTo>
                  <a:cubicBezTo>
                    <a:pt x="84048" y="96379"/>
                    <a:pt x="81809" y="104836"/>
                    <a:pt x="81809" y="106080"/>
                  </a:cubicBezTo>
                  <a:cubicBezTo>
                    <a:pt x="81809" y="110557"/>
                    <a:pt x="85291" y="112795"/>
                    <a:pt x="89022" y="112795"/>
                  </a:cubicBezTo>
                  <a:cubicBezTo>
                    <a:pt x="96733" y="112795"/>
                    <a:pt x="98225" y="106577"/>
                    <a:pt x="100215" y="98618"/>
                  </a:cubicBezTo>
                  <a:cubicBezTo>
                    <a:pt x="103697" y="84689"/>
                    <a:pt x="112900" y="48375"/>
                    <a:pt x="115139" y="38675"/>
                  </a:cubicBezTo>
                  <a:cubicBezTo>
                    <a:pt x="115885" y="35441"/>
                    <a:pt x="129067" y="5594"/>
                    <a:pt x="156179" y="5594"/>
                  </a:cubicBezTo>
                  <a:cubicBezTo>
                    <a:pt x="166874" y="5594"/>
                    <a:pt x="169610" y="14051"/>
                    <a:pt x="169610" y="23005"/>
                  </a:cubicBezTo>
                  <a:cubicBezTo>
                    <a:pt x="169610" y="37182"/>
                    <a:pt x="159163" y="65537"/>
                    <a:pt x="154189" y="78720"/>
                  </a:cubicBezTo>
                  <a:cubicBezTo>
                    <a:pt x="151950" y="84689"/>
                    <a:pt x="150955" y="87425"/>
                    <a:pt x="150955" y="92400"/>
                  </a:cubicBezTo>
                  <a:cubicBezTo>
                    <a:pt x="150955" y="104090"/>
                    <a:pt x="159661" y="112795"/>
                    <a:pt x="171351" y="112795"/>
                  </a:cubicBezTo>
                  <a:cubicBezTo>
                    <a:pt x="194731" y="112795"/>
                    <a:pt x="203934" y="76481"/>
                    <a:pt x="203934" y="74491"/>
                  </a:cubicBezTo>
                  <a:cubicBezTo>
                    <a:pt x="203934" y="72004"/>
                    <a:pt x="201696" y="72004"/>
                    <a:pt x="200949" y="72004"/>
                  </a:cubicBezTo>
                  <a:cubicBezTo>
                    <a:pt x="198462" y="72004"/>
                    <a:pt x="198462" y="72750"/>
                    <a:pt x="197219" y="76481"/>
                  </a:cubicBezTo>
                  <a:cubicBezTo>
                    <a:pt x="193488" y="89664"/>
                    <a:pt x="185528" y="107323"/>
                    <a:pt x="171848" y="107323"/>
                  </a:cubicBezTo>
                  <a:cubicBezTo>
                    <a:pt x="167620" y="107323"/>
                    <a:pt x="165879" y="104836"/>
                    <a:pt x="165879" y="99115"/>
                  </a:cubicBezTo>
                  <a:cubicBezTo>
                    <a:pt x="165879" y="92897"/>
                    <a:pt x="168118" y="86928"/>
                    <a:pt x="170356" y="81456"/>
                  </a:cubicBezTo>
                  <a:cubicBezTo>
                    <a:pt x="175082" y="68522"/>
                    <a:pt x="185528" y="40913"/>
                    <a:pt x="185528" y="26736"/>
                  </a:cubicBezTo>
                  <a:cubicBezTo>
                    <a:pt x="185528" y="10569"/>
                    <a:pt x="175579" y="122"/>
                    <a:pt x="156925" y="122"/>
                  </a:cubicBezTo>
                  <a:cubicBezTo>
                    <a:pt x="138270" y="122"/>
                    <a:pt x="125585" y="11066"/>
                    <a:pt x="116382" y="24249"/>
                  </a:cubicBezTo>
                  <a:cubicBezTo>
                    <a:pt x="116134" y="21015"/>
                    <a:pt x="115387" y="12558"/>
                    <a:pt x="108423" y="6589"/>
                  </a:cubicBezTo>
                  <a:cubicBezTo>
                    <a:pt x="102205" y="1366"/>
                    <a:pt x="94246" y="122"/>
                    <a:pt x="88027" y="122"/>
                  </a:cubicBezTo>
                  <a:cubicBezTo>
                    <a:pt x="65642" y="122"/>
                    <a:pt x="53454" y="16041"/>
                    <a:pt x="49226" y="21761"/>
                  </a:cubicBezTo>
                  <a:cubicBezTo>
                    <a:pt x="47982" y="7584"/>
                    <a:pt x="37536" y="122"/>
                    <a:pt x="26343" y="122"/>
                  </a:cubicBezTo>
                  <a:cubicBezTo>
                    <a:pt x="14901" y="122"/>
                    <a:pt x="10176" y="9822"/>
                    <a:pt x="7937" y="14299"/>
                  </a:cubicBezTo>
                  <a:cubicBezTo>
                    <a:pt x="3460" y="23005"/>
                    <a:pt x="227" y="37680"/>
                    <a:pt x="227" y="38426"/>
                  </a:cubicBezTo>
                  <a:cubicBezTo>
                    <a:pt x="227" y="40913"/>
                    <a:pt x="2714" y="40913"/>
                    <a:pt x="3211" y="40913"/>
                  </a:cubicBezTo>
                  <a:cubicBezTo>
                    <a:pt x="5699" y="40913"/>
                    <a:pt x="5947" y="40665"/>
                    <a:pt x="7440" y="35193"/>
                  </a:cubicBezTo>
                  <a:cubicBezTo>
                    <a:pt x="11668" y="17533"/>
                    <a:pt x="16643" y="5594"/>
                    <a:pt x="25597" y="5594"/>
                  </a:cubicBezTo>
                  <a:cubicBezTo>
                    <a:pt x="29576" y="5594"/>
                    <a:pt x="33307" y="7584"/>
                    <a:pt x="33307" y="17035"/>
                  </a:cubicBezTo>
                  <a:cubicBezTo>
                    <a:pt x="33307" y="22259"/>
                    <a:pt x="32561" y="24995"/>
                    <a:pt x="29328" y="37928"/>
                  </a:cubicBezTo>
                  <a:lnTo>
                    <a:pt x="14901" y="95385"/>
                  </a:lnTo>
                  <a:close/>
                </a:path>
              </a:pathLst>
            </a:custGeom>
            <a:solidFill>
              <a:srgbClr val="000000"/>
            </a:solidFill>
            <a:ln w="304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98" name="Freeform: Shape 97">
              <a:extLst>
                <a:ext uri="{FF2B5EF4-FFF2-40B4-BE49-F238E27FC236}">
                  <a16:creationId xmlns:a16="http://schemas.microsoft.com/office/drawing/2014/main" id="{17EAF038-4FFA-1893-8078-48F0970ABE55}"/>
                </a:ext>
              </a:extLst>
            </p:cNvPr>
            <p:cNvSpPr/>
            <p:nvPr>
              <p:custDataLst>
                <p:tags r:id="rId24"/>
              </p:custDataLst>
            </p:nvPr>
          </p:nvSpPr>
          <p:spPr>
            <a:xfrm>
              <a:off x="8436937" y="5406700"/>
              <a:ext cx="26365" cy="178088"/>
            </a:xfrm>
            <a:custGeom>
              <a:avLst/>
              <a:gdLst>
                <a:gd name="connsiteX0" fmla="*/ 16900 w 26365"/>
                <a:gd name="connsiteY0" fmla="*/ 126227 h 178088"/>
                <a:gd name="connsiteX1" fmla="*/ 26600 w 26365"/>
                <a:gd name="connsiteY1" fmla="*/ 12807 h 178088"/>
                <a:gd name="connsiteX2" fmla="*/ 13418 w 26365"/>
                <a:gd name="connsiteY2" fmla="*/ 122 h 178088"/>
                <a:gd name="connsiteX3" fmla="*/ 235 w 26365"/>
                <a:gd name="connsiteY3" fmla="*/ 12807 h 178088"/>
                <a:gd name="connsiteX4" fmla="*/ 9936 w 26365"/>
                <a:gd name="connsiteY4" fmla="*/ 125978 h 178088"/>
                <a:gd name="connsiteX5" fmla="*/ 13418 w 26365"/>
                <a:gd name="connsiteY5" fmla="*/ 131699 h 178088"/>
                <a:gd name="connsiteX6" fmla="*/ 16900 w 26365"/>
                <a:gd name="connsiteY6" fmla="*/ 126227 h 178088"/>
                <a:gd name="connsiteX7" fmla="*/ 26600 w 26365"/>
                <a:gd name="connsiteY7" fmla="*/ 165028 h 178088"/>
                <a:gd name="connsiteX8" fmla="*/ 13418 w 26365"/>
                <a:gd name="connsiteY8" fmla="*/ 151846 h 178088"/>
                <a:gd name="connsiteX9" fmla="*/ 235 w 26365"/>
                <a:gd name="connsiteY9" fmla="*/ 165028 h 178088"/>
                <a:gd name="connsiteX10" fmla="*/ 13418 w 26365"/>
                <a:gd name="connsiteY10" fmla="*/ 178211 h 178088"/>
                <a:gd name="connsiteX11" fmla="*/ 26600 w 26365"/>
                <a:gd name="connsiteY11" fmla="*/ 165028 h 17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365" h="178088">
                  <a:moveTo>
                    <a:pt x="16900" y="126227"/>
                  </a:moveTo>
                  <a:lnTo>
                    <a:pt x="26600" y="12807"/>
                  </a:lnTo>
                  <a:cubicBezTo>
                    <a:pt x="26600" y="4599"/>
                    <a:pt x="19885" y="122"/>
                    <a:pt x="13418" y="122"/>
                  </a:cubicBezTo>
                  <a:cubicBezTo>
                    <a:pt x="6951" y="122"/>
                    <a:pt x="235" y="4599"/>
                    <a:pt x="235" y="12807"/>
                  </a:cubicBezTo>
                  <a:lnTo>
                    <a:pt x="9936" y="125978"/>
                  </a:lnTo>
                  <a:cubicBezTo>
                    <a:pt x="10184" y="129709"/>
                    <a:pt x="10433" y="131699"/>
                    <a:pt x="13418" y="131699"/>
                  </a:cubicBezTo>
                  <a:cubicBezTo>
                    <a:pt x="15905" y="131699"/>
                    <a:pt x="16651" y="130455"/>
                    <a:pt x="16900" y="126227"/>
                  </a:cubicBezTo>
                  <a:close/>
                  <a:moveTo>
                    <a:pt x="26600" y="165028"/>
                  </a:moveTo>
                  <a:cubicBezTo>
                    <a:pt x="26600" y="157815"/>
                    <a:pt x="20631" y="151846"/>
                    <a:pt x="13418" y="151846"/>
                  </a:cubicBezTo>
                  <a:cubicBezTo>
                    <a:pt x="6205" y="151846"/>
                    <a:pt x="235" y="157815"/>
                    <a:pt x="235" y="165028"/>
                  </a:cubicBezTo>
                  <a:cubicBezTo>
                    <a:pt x="235" y="172241"/>
                    <a:pt x="6205" y="178211"/>
                    <a:pt x="13418" y="178211"/>
                  </a:cubicBezTo>
                  <a:cubicBezTo>
                    <a:pt x="20631" y="178211"/>
                    <a:pt x="26600" y="172241"/>
                    <a:pt x="26600" y="165028"/>
                  </a:cubicBezTo>
                  <a:close/>
                </a:path>
              </a:pathLst>
            </a:custGeom>
            <a:solidFill>
              <a:srgbClr val="000000"/>
            </a:solidFill>
            <a:ln w="304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99" name="Freeform: Shape 98">
              <a:extLst>
                <a:ext uri="{FF2B5EF4-FFF2-40B4-BE49-F238E27FC236}">
                  <a16:creationId xmlns:a16="http://schemas.microsoft.com/office/drawing/2014/main" id="{83C8B279-C4B8-49C5-84DC-623C0B04AC00}"/>
                </a:ext>
              </a:extLst>
            </p:cNvPr>
            <p:cNvSpPr/>
            <p:nvPr>
              <p:custDataLst>
                <p:tags r:id="rId25"/>
              </p:custDataLst>
            </p:nvPr>
          </p:nvSpPr>
          <p:spPr>
            <a:xfrm>
              <a:off x="8607673" y="5053516"/>
              <a:ext cx="122373" cy="596696"/>
            </a:xfrm>
            <a:custGeom>
              <a:avLst/>
              <a:gdLst>
                <a:gd name="connsiteX0" fmla="*/ 122615 w 122373"/>
                <a:gd name="connsiteY0" fmla="*/ 594311 h 596696"/>
                <a:gd name="connsiteX1" fmla="*/ 121620 w 122373"/>
                <a:gd name="connsiteY1" fmla="*/ 592072 h 596696"/>
                <a:gd name="connsiteX2" fmla="*/ 79088 w 122373"/>
                <a:gd name="connsiteY2" fmla="*/ 539342 h 596696"/>
                <a:gd name="connsiteX3" fmla="*/ 20885 w 122373"/>
                <a:gd name="connsiteY3" fmla="*/ 298574 h 596696"/>
                <a:gd name="connsiteX4" fmla="*/ 70880 w 122373"/>
                <a:gd name="connsiteY4" fmla="*/ 71237 h 596696"/>
                <a:gd name="connsiteX5" fmla="*/ 121869 w 122373"/>
                <a:gd name="connsiteY5" fmla="*/ 4578 h 596696"/>
                <a:gd name="connsiteX6" fmla="*/ 122615 w 122373"/>
                <a:gd name="connsiteY6" fmla="*/ 2588 h 596696"/>
                <a:gd name="connsiteX7" fmla="*/ 117392 w 122373"/>
                <a:gd name="connsiteY7" fmla="*/ 101 h 596696"/>
                <a:gd name="connsiteX8" fmla="*/ 109681 w 122373"/>
                <a:gd name="connsiteY8" fmla="*/ 3832 h 596696"/>
                <a:gd name="connsiteX9" fmla="*/ 241 w 122373"/>
                <a:gd name="connsiteY9" fmla="*/ 298325 h 596696"/>
                <a:gd name="connsiteX10" fmla="*/ 85803 w 122373"/>
                <a:gd name="connsiteY10" fmla="*/ 568940 h 596696"/>
                <a:gd name="connsiteX11" fmla="*/ 110427 w 122373"/>
                <a:gd name="connsiteY11" fmla="*/ 593813 h 596696"/>
                <a:gd name="connsiteX12" fmla="*/ 117392 w 122373"/>
                <a:gd name="connsiteY12" fmla="*/ 596798 h 596696"/>
                <a:gd name="connsiteX13" fmla="*/ 122615 w 122373"/>
                <a:gd name="connsiteY13" fmla="*/ 594311 h 5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373" h="596696">
                  <a:moveTo>
                    <a:pt x="122615" y="594311"/>
                  </a:moveTo>
                  <a:cubicBezTo>
                    <a:pt x="122615" y="593316"/>
                    <a:pt x="122117" y="592818"/>
                    <a:pt x="121620" y="592072"/>
                  </a:cubicBezTo>
                  <a:cubicBezTo>
                    <a:pt x="112417" y="582869"/>
                    <a:pt x="95752" y="566204"/>
                    <a:pt x="79088" y="539342"/>
                  </a:cubicBezTo>
                  <a:cubicBezTo>
                    <a:pt x="39042" y="475170"/>
                    <a:pt x="20885" y="394334"/>
                    <a:pt x="20885" y="298574"/>
                  </a:cubicBezTo>
                  <a:cubicBezTo>
                    <a:pt x="20885" y="231666"/>
                    <a:pt x="29840" y="145358"/>
                    <a:pt x="70880" y="71237"/>
                  </a:cubicBezTo>
                  <a:cubicBezTo>
                    <a:pt x="90529" y="35918"/>
                    <a:pt x="110925" y="15522"/>
                    <a:pt x="121869" y="4578"/>
                  </a:cubicBezTo>
                  <a:cubicBezTo>
                    <a:pt x="122615" y="3832"/>
                    <a:pt x="122615" y="3335"/>
                    <a:pt x="122615" y="2588"/>
                  </a:cubicBezTo>
                  <a:cubicBezTo>
                    <a:pt x="122615" y="101"/>
                    <a:pt x="120874" y="101"/>
                    <a:pt x="117392" y="101"/>
                  </a:cubicBezTo>
                  <a:cubicBezTo>
                    <a:pt x="113909" y="101"/>
                    <a:pt x="113412" y="101"/>
                    <a:pt x="109681" y="3832"/>
                  </a:cubicBezTo>
                  <a:cubicBezTo>
                    <a:pt x="26357" y="79694"/>
                    <a:pt x="241" y="193611"/>
                    <a:pt x="241" y="298325"/>
                  </a:cubicBezTo>
                  <a:cubicBezTo>
                    <a:pt x="241" y="396075"/>
                    <a:pt x="22626" y="494571"/>
                    <a:pt x="85803" y="568940"/>
                  </a:cubicBezTo>
                  <a:cubicBezTo>
                    <a:pt x="90778" y="574661"/>
                    <a:pt x="100229" y="584859"/>
                    <a:pt x="110427" y="593813"/>
                  </a:cubicBezTo>
                  <a:cubicBezTo>
                    <a:pt x="113412" y="596798"/>
                    <a:pt x="113909" y="596798"/>
                    <a:pt x="117392" y="596798"/>
                  </a:cubicBezTo>
                  <a:cubicBezTo>
                    <a:pt x="120874" y="596798"/>
                    <a:pt x="122615" y="596798"/>
                    <a:pt x="122615" y="594311"/>
                  </a:cubicBezTo>
                  <a:close/>
                </a:path>
              </a:pathLst>
            </a:custGeom>
            <a:solidFill>
              <a:srgbClr val="000000"/>
            </a:solidFill>
            <a:ln w="304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00" name="Freeform: Shape 99">
              <a:extLst>
                <a:ext uri="{FF2B5EF4-FFF2-40B4-BE49-F238E27FC236}">
                  <a16:creationId xmlns:a16="http://schemas.microsoft.com/office/drawing/2014/main" id="{BDCC5A81-020E-D21A-9E05-1FE89C3A256F}"/>
                </a:ext>
              </a:extLst>
            </p:cNvPr>
            <p:cNvSpPr/>
            <p:nvPr>
              <p:custDataLst>
                <p:tags r:id="rId26"/>
              </p:custDataLst>
            </p:nvPr>
          </p:nvSpPr>
          <p:spPr>
            <a:xfrm>
              <a:off x="8784449" y="5073292"/>
              <a:ext cx="123120" cy="175850"/>
            </a:xfrm>
            <a:custGeom>
              <a:avLst/>
              <a:gdLst>
                <a:gd name="connsiteX0" fmla="*/ 75863 w 123120"/>
                <a:gd name="connsiteY0" fmla="*/ 100097 h 175850"/>
                <a:gd name="connsiteX1" fmla="*/ 101979 w 123120"/>
                <a:gd name="connsiteY1" fmla="*/ 169989 h 175850"/>
                <a:gd name="connsiteX2" fmla="*/ 115162 w 123120"/>
                <a:gd name="connsiteY2" fmla="*/ 175461 h 175850"/>
                <a:gd name="connsiteX3" fmla="*/ 120634 w 123120"/>
                <a:gd name="connsiteY3" fmla="*/ 175461 h 175850"/>
                <a:gd name="connsiteX4" fmla="*/ 123370 w 123120"/>
                <a:gd name="connsiteY4" fmla="*/ 172974 h 175850"/>
                <a:gd name="connsiteX5" fmla="*/ 122126 w 123120"/>
                <a:gd name="connsiteY5" fmla="*/ 170735 h 175850"/>
                <a:gd name="connsiteX6" fmla="*/ 116405 w 123120"/>
                <a:gd name="connsiteY6" fmla="*/ 159294 h 175850"/>
                <a:gd name="connsiteX7" fmla="*/ 65665 w 123120"/>
                <a:gd name="connsiteY7" fmla="*/ 17768 h 175850"/>
                <a:gd name="connsiteX8" fmla="*/ 35320 w 123120"/>
                <a:gd name="connsiteY8" fmla="*/ 108 h 175850"/>
                <a:gd name="connsiteX9" fmla="*/ 30843 w 123120"/>
                <a:gd name="connsiteY9" fmla="*/ 2844 h 175850"/>
                <a:gd name="connsiteX10" fmla="*/ 33082 w 123120"/>
                <a:gd name="connsiteY10" fmla="*/ 5332 h 175850"/>
                <a:gd name="connsiteX11" fmla="*/ 49249 w 123120"/>
                <a:gd name="connsiteY11" fmla="*/ 25230 h 175850"/>
                <a:gd name="connsiteX12" fmla="*/ 73375 w 123120"/>
                <a:gd name="connsiteY12" fmla="*/ 92884 h 175850"/>
                <a:gd name="connsiteX13" fmla="*/ 4727 w 123120"/>
                <a:gd name="connsiteY13" fmla="*/ 161035 h 175850"/>
                <a:gd name="connsiteX14" fmla="*/ 250 w 123120"/>
                <a:gd name="connsiteY14" fmla="*/ 168745 h 175850"/>
                <a:gd name="connsiteX15" fmla="*/ 7711 w 123120"/>
                <a:gd name="connsiteY15" fmla="*/ 175959 h 175850"/>
                <a:gd name="connsiteX16" fmla="*/ 15919 w 123120"/>
                <a:gd name="connsiteY16" fmla="*/ 170735 h 175850"/>
                <a:gd name="connsiteX17" fmla="*/ 75863 w 123120"/>
                <a:gd name="connsiteY17" fmla="*/ 100097 h 17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3120" h="175850">
                  <a:moveTo>
                    <a:pt x="75863" y="100097"/>
                  </a:moveTo>
                  <a:cubicBezTo>
                    <a:pt x="86061" y="126213"/>
                    <a:pt x="97999" y="164268"/>
                    <a:pt x="101979" y="169989"/>
                  </a:cubicBezTo>
                  <a:cubicBezTo>
                    <a:pt x="105959" y="175461"/>
                    <a:pt x="108446" y="175461"/>
                    <a:pt x="115162" y="175461"/>
                  </a:cubicBezTo>
                  <a:lnTo>
                    <a:pt x="120634" y="175461"/>
                  </a:lnTo>
                  <a:cubicBezTo>
                    <a:pt x="123121" y="175212"/>
                    <a:pt x="123370" y="173720"/>
                    <a:pt x="123370" y="172974"/>
                  </a:cubicBezTo>
                  <a:cubicBezTo>
                    <a:pt x="123370" y="172228"/>
                    <a:pt x="122872" y="171730"/>
                    <a:pt x="122126" y="170735"/>
                  </a:cubicBezTo>
                  <a:cubicBezTo>
                    <a:pt x="119639" y="167999"/>
                    <a:pt x="118146" y="164268"/>
                    <a:pt x="116405" y="159294"/>
                  </a:cubicBezTo>
                  <a:lnTo>
                    <a:pt x="65665" y="17768"/>
                  </a:lnTo>
                  <a:cubicBezTo>
                    <a:pt x="60442" y="3342"/>
                    <a:pt x="47010" y="108"/>
                    <a:pt x="35320" y="108"/>
                  </a:cubicBezTo>
                  <a:cubicBezTo>
                    <a:pt x="34076" y="108"/>
                    <a:pt x="30843" y="108"/>
                    <a:pt x="30843" y="2844"/>
                  </a:cubicBezTo>
                  <a:cubicBezTo>
                    <a:pt x="30843" y="4834"/>
                    <a:pt x="32833" y="5332"/>
                    <a:pt x="33082" y="5332"/>
                  </a:cubicBezTo>
                  <a:cubicBezTo>
                    <a:pt x="41290" y="6824"/>
                    <a:pt x="43031" y="8316"/>
                    <a:pt x="49249" y="25230"/>
                  </a:cubicBezTo>
                  <a:lnTo>
                    <a:pt x="73375" y="92884"/>
                  </a:lnTo>
                  <a:lnTo>
                    <a:pt x="4727" y="161035"/>
                  </a:lnTo>
                  <a:cubicBezTo>
                    <a:pt x="1742" y="164020"/>
                    <a:pt x="250" y="165512"/>
                    <a:pt x="250" y="168745"/>
                  </a:cubicBezTo>
                  <a:cubicBezTo>
                    <a:pt x="250" y="172974"/>
                    <a:pt x="3732" y="175959"/>
                    <a:pt x="7711" y="175959"/>
                  </a:cubicBezTo>
                  <a:cubicBezTo>
                    <a:pt x="11691" y="175959"/>
                    <a:pt x="13930" y="173223"/>
                    <a:pt x="15919" y="170735"/>
                  </a:cubicBezTo>
                  <a:lnTo>
                    <a:pt x="75863" y="100097"/>
                  </a:lnTo>
                  <a:close/>
                </a:path>
              </a:pathLst>
            </a:custGeom>
            <a:solidFill>
              <a:srgbClr val="000000"/>
            </a:solidFill>
            <a:ln w="304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01" name="Freeform: Shape 100">
              <a:extLst>
                <a:ext uri="{FF2B5EF4-FFF2-40B4-BE49-F238E27FC236}">
                  <a16:creationId xmlns:a16="http://schemas.microsoft.com/office/drawing/2014/main" id="{86E8340C-5229-1F06-7C6F-A7187FE56900}"/>
                </a:ext>
              </a:extLst>
            </p:cNvPr>
            <p:cNvSpPr/>
            <p:nvPr>
              <p:custDataLst>
                <p:tags r:id="rId27"/>
              </p:custDataLst>
            </p:nvPr>
          </p:nvSpPr>
          <p:spPr>
            <a:xfrm>
              <a:off x="8768877" y="5347018"/>
              <a:ext cx="149870" cy="9948"/>
            </a:xfrm>
            <a:custGeom>
              <a:avLst/>
              <a:gdLst>
                <a:gd name="connsiteX0" fmla="*/ 0 w 149870"/>
                <a:gd name="connsiteY0" fmla="*/ 0 h 9948"/>
                <a:gd name="connsiteX1" fmla="*/ 149870 w 149870"/>
                <a:gd name="connsiteY1" fmla="*/ 0 h 9948"/>
                <a:gd name="connsiteX2" fmla="*/ 149870 w 149870"/>
                <a:gd name="connsiteY2" fmla="*/ 9949 h 9948"/>
                <a:gd name="connsiteX3" fmla="*/ 0 w 149870"/>
                <a:gd name="connsiteY3" fmla="*/ 9949 h 9948"/>
              </a:gdLst>
              <a:ahLst/>
              <a:cxnLst>
                <a:cxn ang="0">
                  <a:pos x="connsiteX0" y="connsiteY0"/>
                </a:cxn>
                <a:cxn ang="0">
                  <a:pos x="connsiteX1" y="connsiteY1"/>
                </a:cxn>
                <a:cxn ang="0">
                  <a:pos x="connsiteX2" y="connsiteY2"/>
                </a:cxn>
                <a:cxn ang="0">
                  <a:pos x="connsiteX3" y="connsiteY3"/>
                </a:cxn>
              </a:cxnLst>
              <a:rect l="l" t="t" r="r" b="b"/>
              <a:pathLst>
                <a:path w="149870" h="9948">
                  <a:moveTo>
                    <a:pt x="0" y="0"/>
                  </a:moveTo>
                  <a:lnTo>
                    <a:pt x="149870" y="0"/>
                  </a:lnTo>
                  <a:lnTo>
                    <a:pt x="149870" y="9949"/>
                  </a:lnTo>
                  <a:lnTo>
                    <a:pt x="0" y="9949"/>
                  </a:lnTo>
                  <a:close/>
                </a:path>
              </a:pathLst>
            </a:custGeom>
            <a:solidFill>
              <a:srgbClr val="000000"/>
            </a:solidFill>
            <a:ln w="304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02" name="Freeform: Shape 101">
              <a:extLst>
                <a:ext uri="{FF2B5EF4-FFF2-40B4-BE49-F238E27FC236}">
                  <a16:creationId xmlns:a16="http://schemas.microsoft.com/office/drawing/2014/main" id="{C9905CEA-7652-8C6B-9646-4831C1E9F869}"/>
                </a:ext>
              </a:extLst>
            </p:cNvPr>
            <p:cNvSpPr/>
            <p:nvPr>
              <p:custDataLst>
                <p:tags r:id="rId28"/>
              </p:custDataLst>
            </p:nvPr>
          </p:nvSpPr>
          <p:spPr>
            <a:xfrm>
              <a:off x="8776339" y="5474851"/>
              <a:ext cx="134810" cy="163662"/>
            </a:xfrm>
            <a:custGeom>
              <a:avLst/>
              <a:gdLst>
                <a:gd name="connsiteX0" fmla="*/ 50244 w 134810"/>
                <a:gd name="connsiteY0" fmla="*/ 22756 h 163662"/>
                <a:gd name="connsiteX1" fmla="*/ 53975 w 134810"/>
                <a:gd name="connsiteY1" fmla="*/ 6838 h 163662"/>
                <a:gd name="connsiteX2" fmla="*/ 46762 w 134810"/>
                <a:gd name="connsiteY2" fmla="*/ 122 h 163662"/>
                <a:gd name="connsiteX3" fmla="*/ 36812 w 134810"/>
                <a:gd name="connsiteY3" fmla="*/ 9076 h 163662"/>
                <a:gd name="connsiteX4" fmla="*/ 996 w 134810"/>
                <a:gd name="connsiteY4" fmla="*/ 153089 h 163662"/>
                <a:gd name="connsiteX5" fmla="*/ 249 w 134810"/>
                <a:gd name="connsiteY5" fmla="*/ 157069 h 163662"/>
                <a:gd name="connsiteX6" fmla="*/ 7214 w 134810"/>
                <a:gd name="connsiteY6" fmla="*/ 163785 h 163662"/>
                <a:gd name="connsiteX7" fmla="*/ 15919 w 134810"/>
                <a:gd name="connsiteY7" fmla="*/ 158561 h 163662"/>
                <a:gd name="connsiteX8" fmla="*/ 29599 w 134810"/>
                <a:gd name="connsiteY8" fmla="*/ 105085 h 163662"/>
                <a:gd name="connsiteX9" fmla="*/ 53726 w 134810"/>
                <a:gd name="connsiteY9" fmla="*/ 112795 h 163662"/>
                <a:gd name="connsiteX10" fmla="*/ 86807 w 134810"/>
                <a:gd name="connsiteY10" fmla="*/ 94638 h 163662"/>
                <a:gd name="connsiteX11" fmla="*/ 109192 w 134810"/>
                <a:gd name="connsiteY11" fmla="*/ 112795 h 163662"/>
                <a:gd name="connsiteX12" fmla="*/ 127598 w 134810"/>
                <a:gd name="connsiteY12" fmla="*/ 99115 h 163662"/>
                <a:gd name="connsiteX13" fmla="*/ 135060 w 134810"/>
                <a:gd name="connsiteY13" fmla="*/ 74491 h 163662"/>
                <a:gd name="connsiteX14" fmla="*/ 132075 w 134810"/>
                <a:gd name="connsiteY14" fmla="*/ 72004 h 163662"/>
                <a:gd name="connsiteX15" fmla="*/ 128593 w 134810"/>
                <a:gd name="connsiteY15" fmla="*/ 76481 h 163662"/>
                <a:gd name="connsiteX16" fmla="*/ 109690 w 134810"/>
                <a:gd name="connsiteY16" fmla="*/ 107323 h 163662"/>
                <a:gd name="connsiteX17" fmla="*/ 102228 w 134810"/>
                <a:gd name="connsiteY17" fmla="*/ 95882 h 163662"/>
                <a:gd name="connsiteX18" fmla="*/ 107202 w 134810"/>
                <a:gd name="connsiteY18" fmla="*/ 70014 h 163662"/>
                <a:gd name="connsiteX19" fmla="*/ 114167 w 134810"/>
                <a:gd name="connsiteY19" fmla="*/ 43152 h 163662"/>
                <a:gd name="connsiteX20" fmla="*/ 118395 w 134810"/>
                <a:gd name="connsiteY20" fmla="*/ 26238 h 163662"/>
                <a:gd name="connsiteX21" fmla="*/ 122126 w 134810"/>
                <a:gd name="connsiteY21" fmla="*/ 9574 h 163662"/>
                <a:gd name="connsiteX22" fmla="*/ 114913 w 134810"/>
                <a:gd name="connsiteY22" fmla="*/ 2858 h 163662"/>
                <a:gd name="connsiteX23" fmla="*/ 105212 w 134810"/>
                <a:gd name="connsiteY23" fmla="*/ 11563 h 163662"/>
                <a:gd name="connsiteX24" fmla="*/ 93522 w 134810"/>
                <a:gd name="connsiteY24" fmla="*/ 58075 h 163662"/>
                <a:gd name="connsiteX25" fmla="*/ 87055 w 134810"/>
                <a:gd name="connsiteY25" fmla="*/ 83446 h 163662"/>
                <a:gd name="connsiteX26" fmla="*/ 54721 w 134810"/>
                <a:gd name="connsiteY26" fmla="*/ 107323 h 163662"/>
                <a:gd name="connsiteX27" fmla="*/ 36315 w 134810"/>
                <a:gd name="connsiteY27" fmla="*/ 85684 h 163662"/>
                <a:gd name="connsiteX28" fmla="*/ 39797 w 134810"/>
                <a:gd name="connsiteY28" fmla="*/ 64542 h 163662"/>
                <a:gd name="connsiteX29" fmla="*/ 50244 w 134810"/>
                <a:gd name="connsiteY29" fmla="*/ 22756 h 16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810" h="163662">
                  <a:moveTo>
                    <a:pt x="50244" y="22756"/>
                  </a:moveTo>
                  <a:cubicBezTo>
                    <a:pt x="51487" y="17533"/>
                    <a:pt x="53975" y="8081"/>
                    <a:pt x="53975" y="6838"/>
                  </a:cubicBezTo>
                  <a:cubicBezTo>
                    <a:pt x="53975" y="2609"/>
                    <a:pt x="50990" y="122"/>
                    <a:pt x="46762" y="122"/>
                  </a:cubicBezTo>
                  <a:cubicBezTo>
                    <a:pt x="46015" y="122"/>
                    <a:pt x="39051" y="371"/>
                    <a:pt x="36812" y="9076"/>
                  </a:cubicBezTo>
                  <a:lnTo>
                    <a:pt x="996" y="153089"/>
                  </a:lnTo>
                  <a:cubicBezTo>
                    <a:pt x="249" y="156074"/>
                    <a:pt x="249" y="156571"/>
                    <a:pt x="249" y="157069"/>
                  </a:cubicBezTo>
                  <a:cubicBezTo>
                    <a:pt x="249" y="160800"/>
                    <a:pt x="2985" y="163785"/>
                    <a:pt x="7214" y="163785"/>
                  </a:cubicBezTo>
                  <a:cubicBezTo>
                    <a:pt x="12437" y="163785"/>
                    <a:pt x="15422" y="159307"/>
                    <a:pt x="15919" y="158561"/>
                  </a:cubicBezTo>
                  <a:cubicBezTo>
                    <a:pt x="16914" y="156323"/>
                    <a:pt x="20148" y="143389"/>
                    <a:pt x="29599" y="105085"/>
                  </a:cubicBezTo>
                  <a:cubicBezTo>
                    <a:pt x="37559" y="111801"/>
                    <a:pt x="48751" y="112795"/>
                    <a:pt x="53726" y="112795"/>
                  </a:cubicBezTo>
                  <a:cubicBezTo>
                    <a:pt x="71137" y="112795"/>
                    <a:pt x="80837" y="101603"/>
                    <a:pt x="86807" y="94638"/>
                  </a:cubicBezTo>
                  <a:cubicBezTo>
                    <a:pt x="89045" y="105831"/>
                    <a:pt x="98248" y="112795"/>
                    <a:pt x="109192" y="112795"/>
                  </a:cubicBezTo>
                  <a:cubicBezTo>
                    <a:pt x="117898" y="112795"/>
                    <a:pt x="123618" y="107075"/>
                    <a:pt x="127598" y="99115"/>
                  </a:cubicBezTo>
                  <a:cubicBezTo>
                    <a:pt x="131826" y="90161"/>
                    <a:pt x="135060" y="74989"/>
                    <a:pt x="135060" y="74491"/>
                  </a:cubicBezTo>
                  <a:cubicBezTo>
                    <a:pt x="135060" y="72004"/>
                    <a:pt x="132821" y="72004"/>
                    <a:pt x="132075" y="72004"/>
                  </a:cubicBezTo>
                  <a:cubicBezTo>
                    <a:pt x="129588" y="72004"/>
                    <a:pt x="129339" y="72999"/>
                    <a:pt x="128593" y="76481"/>
                  </a:cubicBezTo>
                  <a:cubicBezTo>
                    <a:pt x="124364" y="92649"/>
                    <a:pt x="119887" y="107323"/>
                    <a:pt x="109690" y="107323"/>
                  </a:cubicBezTo>
                  <a:cubicBezTo>
                    <a:pt x="102974" y="107323"/>
                    <a:pt x="102228" y="100857"/>
                    <a:pt x="102228" y="95882"/>
                  </a:cubicBezTo>
                  <a:cubicBezTo>
                    <a:pt x="102228" y="90410"/>
                    <a:pt x="105212" y="78720"/>
                    <a:pt x="107202" y="70014"/>
                  </a:cubicBezTo>
                  <a:lnTo>
                    <a:pt x="114167" y="43152"/>
                  </a:lnTo>
                  <a:cubicBezTo>
                    <a:pt x="114913" y="39421"/>
                    <a:pt x="117400" y="29969"/>
                    <a:pt x="118395" y="26238"/>
                  </a:cubicBezTo>
                  <a:cubicBezTo>
                    <a:pt x="119639" y="20518"/>
                    <a:pt x="122126" y="11066"/>
                    <a:pt x="122126" y="9574"/>
                  </a:cubicBezTo>
                  <a:cubicBezTo>
                    <a:pt x="122126" y="5097"/>
                    <a:pt x="118644" y="2858"/>
                    <a:pt x="114913" y="2858"/>
                  </a:cubicBezTo>
                  <a:cubicBezTo>
                    <a:pt x="113669" y="2858"/>
                    <a:pt x="107202" y="3107"/>
                    <a:pt x="105212" y="11563"/>
                  </a:cubicBezTo>
                  <a:lnTo>
                    <a:pt x="93522" y="58075"/>
                  </a:lnTo>
                  <a:cubicBezTo>
                    <a:pt x="90538" y="70512"/>
                    <a:pt x="87802" y="80958"/>
                    <a:pt x="87055" y="83446"/>
                  </a:cubicBezTo>
                  <a:cubicBezTo>
                    <a:pt x="86807" y="84689"/>
                    <a:pt x="74868" y="107323"/>
                    <a:pt x="54721" y="107323"/>
                  </a:cubicBezTo>
                  <a:cubicBezTo>
                    <a:pt x="42284" y="107323"/>
                    <a:pt x="36315" y="99115"/>
                    <a:pt x="36315" y="85684"/>
                  </a:cubicBezTo>
                  <a:cubicBezTo>
                    <a:pt x="36315" y="78471"/>
                    <a:pt x="38056" y="71507"/>
                    <a:pt x="39797" y="64542"/>
                  </a:cubicBezTo>
                  <a:lnTo>
                    <a:pt x="50244" y="22756"/>
                  </a:lnTo>
                  <a:close/>
                </a:path>
              </a:pathLst>
            </a:custGeom>
            <a:solidFill>
              <a:srgbClr val="000000"/>
            </a:solidFill>
            <a:ln w="304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03" name="Freeform: Shape 102">
              <a:extLst>
                <a:ext uri="{FF2B5EF4-FFF2-40B4-BE49-F238E27FC236}">
                  <a16:creationId xmlns:a16="http://schemas.microsoft.com/office/drawing/2014/main" id="{7C5ACD3E-52C8-61F8-4C81-ACD564749DF1}"/>
                </a:ext>
              </a:extLst>
            </p:cNvPr>
            <p:cNvSpPr/>
            <p:nvPr>
              <p:custDataLst>
                <p:tags r:id="rId29"/>
              </p:custDataLst>
            </p:nvPr>
          </p:nvSpPr>
          <p:spPr>
            <a:xfrm>
              <a:off x="8957300" y="5053516"/>
              <a:ext cx="122373" cy="596696"/>
            </a:xfrm>
            <a:custGeom>
              <a:avLst/>
              <a:gdLst>
                <a:gd name="connsiteX0" fmla="*/ 122631 w 122373"/>
                <a:gd name="connsiteY0" fmla="*/ 298574 h 596696"/>
                <a:gd name="connsiteX1" fmla="*/ 37068 w 122373"/>
                <a:gd name="connsiteY1" fmla="*/ 27959 h 596696"/>
                <a:gd name="connsiteX2" fmla="*/ 12444 w 122373"/>
                <a:gd name="connsiteY2" fmla="*/ 3086 h 596696"/>
                <a:gd name="connsiteX3" fmla="*/ 5480 w 122373"/>
                <a:gd name="connsiteY3" fmla="*/ 101 h 596696"/>
                <a:gd name="connsiteX4" fmla="*/ 257 w 122373"/>
                <a:gd name="connsiteY4" fmla="*/ 2588 h 596696"/>
                <a:gd name="connsiteX5" fmla="*/ 1749 w 122373"/>
                <a:gd name="connsiteY5" fmla="*/ 5076 h 596696"/>
                <a:gd name="connsiteX6" fmla="*/ 43784 w 122373"/>
                <a:gd name="connsiteY6" fmla="*/ 57557 h 596696"/>
                <a:gd name="connsiteX7" fmla="*/ 101986 w 122373"/>
                <a:gd name="connsiteY7" fmla="*/ 298325 h 596696"/>
                <a:gd name="connsiteX8" fmla="*/ 51992 w 122373"/>
                <a:gd name="connsiteY8" fmla="*/ 525662 h 596696"/>
                <a:gd name="connsiteX9" fmla="*/ 1252 w 122373"/>
                <a:gd name="connsiteY9" fmla="*/ 592072 h 596696"/>
                <a:gd name="connsiteX10" fmla="*/ 257 w 122373"/>
                <a:gd name="connsiteY10" fmla="*/ 594311 h 596696"/>
                <a:gd name="connsiteX11" fmla="*/ 5480 w 122373"/>
                <a:gd name="connsiteY11" fmla="*/ 596798 h 596696"/>
                <a:gd name="connsiteX12" fmla="*/ 13191 w 122373"/>
                <a:gd name="connsiteY12" fmla="*/ 593067 h 596696"/>
                <a:gd name="connsiteX13" fmla="*/ 122631 w 122373"/>
                <a:gd name="connsiteY13" fmla="*/ 298574 h 5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373" h="596696">
                  <a:moveTo>
                    <a:pt x="122631" y="298574"/>
                  </a:moveTo>
                  <a:cubicBezTo>
                    <a:pt x="122631" y="200824"/>
                    <a:pt x="100245" y="102328"/>
                    <a:pt x="37068" y="27959"/>
                  </a:cubicBezTo>
                  <a:cubicBezTo>
                    <a:pt x="32094" y="22238"/>
                    <a:pt x="22642" y="12040"/>
                    <a:pt x="12444" y="3086"/>
                  </a:cubicBezTo>
                  <a:cubicBezTo>
                    <a:pt x="9460" y="101"/>
                    <a:pt x="8962" y="101"/>
                    <a:pt x="5480" y="101"/>
                  </a:cubicBezTo>
                  <a:cubicBezTo>
                    <a:pt x="2495" y="101"/>
                    <a:pt x="257" y="101"/>
                    <a:pt x="257" y="2588"/>
                  </a:cubicBezTo>
                  <a:cubicBezTo>
                    <a:pt x="257" y="3583"/>
                    <a:pt x="1252" y="4578"/>
                    <a:pt x="1749" y="5076"/>
                  </a:cubicBezTo>
                  <a:cubicBezTo>
                    <a:pt x="10455" y="14030"/>
                    <a:pt x="27119" y="30695"/>
                    <a:pt x="43784" y="57557"/>
                  </a:cubicBezTo>
                  <a:cubicBezTo>
                    <a:pt x="83829" y="121729"/>
                    <a:pt x="101986" y="202565"/>
                    <a:pt x="101986" y="298325"/>
                  </a:cubicBezTo>
                  <a:cubicBezTo>
                    <a:pt x="101986" y="365233"/>
                    <a:pt x="93032" y="451541"/>
                    <a:pt x="51992" y="525662"/>
                  </a:cubicBezTo>
                  <a:cubicBezTo>
                    <a:pt x="32343" y="560981"/>
                    <a:pt x="11698" y="581626"/>
                    <a:pt x="1252" y="592072"/>
                  </a:cubicBezTo>
                  <a:cubicBezTo>
                    <a:pt x="754" y="592818"/>
                    <a:pt x="257" y="593564"/>
                    <a:pt x="257" y="594311"/>
                  </a:cubicBezTo>
                  <a:cubicBezTo>
                    <a:pt x="257" y="596798"/>
                    <a:pt x="2495" y="596798"/>
                    <a:pt x="5480" y="596798"/>
                  </a:cubicBezTo>
                  <a:cubicBezTo>
                    <a:pt x="8962" y="596798"/>
                    <a:pt x="9460" y="596798"/>
                    <a:pt x="13191" y="593067"/>
                  </a:cubicBezTo>
                  <a:cubicBezTo>
                    <a:pt x="96514" y="517205"/>
                    <a:pt x="122631" y="403288"/>
                    <a:pt x="122631" y="298574"/>
                  </a:cubicBezTo>
                  <a:close/>
                </a:path>
              </a:pathLst>
            </a:custGeom>
            <a:solidFill>
              <a:srgbClr val="000000"/>
            </a:solidFill>
            <a:ln w="304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04" name="Freeform: Shape 103">
              <a:extLst>
                <a:ext uri="{FF2B5EF4-FFF2-40B4-BE49-F238E27FC236}">
                  <a16:creationId xmlns:a16="http://schemas.microsoft.com/office/drawing/2014/main" id="{0999F3C2-5BBE-98B2-40BE-015F7D21A986}"/>
                </a:ext>
              </a:extLst>
            </p:cNvPr>
            <p:cNvSpPr/>
            <p:nvPr>
              <p:custDataLst>
                <p:tags r:id="rId30"/>
              </p:custDataLst>
            </p:nvPr>
          </p:nvSpPr>
          <p:spPr>
            <a:xfrm>
              <a:off x="9139869" y="5038225"/>
              <a:ext cx="159832" cy="78523"/>
            </a:xfrm>
            <a:custGeom>
              <a:avLst/>
              <a:gdLst>
                <a:gd name="connsiteX0" fmla="*/ 67644 w 159832"/>
                <a:gd name="connsiteY0" fmla="*/ 62782 h 78523"/>
                <a:gd name="connsiteX1" fmla="*/ 65207 w 159832"/>
                <a:gd name="connsiteY1" fmla="*/ 73055 h 78523"/>
                <a:gd name="connsiteX2" fmla="*/ 71126 w 159832"/>
                <a:gd name="connsiteY2" fmla="*/ 78626 h 78523"/>
                <a:gd name="connsiteX3" fmla="*/ 77917 w 159832"/>
                <a:gd name="connsiteY3" fmla="*/ 74796 h 78523"/>
                <a:gd name="connsiteX4" fmla="*/ 81051 w 159832"/>
                <a:gd name="connsiteY4" fmla="*/ 64001 h 78523"/>
                <a:gd name="connsiteX5" fmla="*/ 84881 w 159832"/>
                <a:gd name="connsiteY5" fmla="*/ 48331 h 78523"/>
                <a:gd name="connsiteX6" fmla="*/ 87841 w 159832"/>
                <a:gd name="connsiteY6" fmla="*/ 36666 h 78523"/>
                <a:gd name="connsiteX7" fmla="*/ 93238 w 159832"/>
                <a:gd name="connsiteY7" fmla="*/ 23434 h 78523"/>
                <a:gd name="connsiteX8" fmla="*/ 121096 w 159832"/>
                <a:gd name="connsiteY8" fmla="*/ 4978 h 78523"/>
                <a:gd name="connsiteX9" fmla="*/ 131368 w 159832"/>
                <a:gd name="connsiteY9" fmla="*/ 17166 h 78523"/>
                <a:gd name="connsiteX10" fmla="*/ 121096 w 159832"/>
                <a:gd name="connsiteY10" fmla="*/ 54251 h 78523"/>
                <a:gd name="connsiteX11" fmla="*/ 118484 w 159832"/>
                <a:gd name="connsiteY11" fmla="*/ 63653 h 78523"/>
                <a:gd name="connsiteX12" fmla="*/ 135024 w 159832"/>
                <a:gd name="connsiteY12" fmla="*/ 78626 h 78523"/>
                <a:gd name="connsiteX13" fmla="*/ 160096 w 159832"/>
                <a:gd name="connsiteY13" fmla="*/ 51988 h 78523"/>
                <a:gd name="connsiteX14" fmla="*/ 157310 w 159832"/>
                <a:gd name="connsiteY14" fmla="*/ 49724 h 78523"/>
                <a:gd name="connsiteX15" fmla="*/ 154002 w 159832"/>
                <a:gd name="connsiteY15" fmla="*/ 52684 h 78523"/>
                <a:gd name="connsiteX16" fmla="*/ 135547 w 159832"/>
                <a:gd name="connsiteY16" fmla="*/ 73751 h 78523"/>
                <a:gd name="connsiteX17" fmla="*/ 131194 w 159832"/>
                <a:gd name="connsiteY17" fmla="*/ 67657 h 78523"/>
                <a:gd name="connsiteX18" fmla="*/ 135199 w 159832"/>
                <a:gd name="connsiteY18" fmla="*/ 53555 h 78523"/>
                <a:gd name="connsiteX19" fmla="*/ 144426 w 159832"/>
                <a:gd name="connsiteY19" fmla="*/ 19952 h 78523"/>
                <a:gd name="connsiteX20" fmla="*/ 137984 w 159832"/>
                <a:gd name="connsiteY20" fmla="*/ 4804 h 78523"/>
                <a:gd name="connsiteX21" fmla="*/ 121792 w 159832"/>
                <a:gd name="connsiteY21" fmla="*/ 103 h 78523"/>
                <a:gd name="connsiteX22" fmla="*/ 90975 w 159832"/>
                <a:gd name="connsiteY22" fmla="*/ 17688 h 78523"/>
                <a:gd name="connsiteX23" fmla="*/ 68341 w 159832"/>
                <a:gd name="connsiteY23" fmla="*/ 103 h 78523"/>
                <a:gd name="connsiteX24" fmla="*/ 38916 w 159832"/>
                <a:gd name="connsiteY24" fmla="*/ 15947 h 78523"/>
                <a:gd name="connsiteX25" fmla="*/ 20287 w 159832"/>
                <a:gd name="connsiteY25" fmla="*/ 103 h 78523"/>
                <a:gd name="connsiteX26" fmla="*/ 6532 w 159832"/>
                <a:gd name="connsiteY26" fmla="*/ 9505 h 78523"/>
                <a:gd name="connsiteX27" fmla="*/ 264 w 159832"/>
                <a:gd name="connsiteY27" fmla="*/ 26742 h 78523"/>
                <a:gd name="connsiteX28" fmla="*/ 3224 w 159832"/>
                <a:gd name="connsiteY28" fmla="*/ 29005 h 78523"/>
                <a:gd name="connsiteX29" fmla="*/ 7054 w 159832"/>
                <a:gd name="connsiteY29" fmla="*/ 23782 h 78523"/>
                <a:gd name="connsiteX30" fmla="*/ 19764 w 159832"/>
                <a:gd name="connsiteY30" fmla="*/ 4978 h 78523"/>
                <a:gd name="connsiteX31" fmla="*/ 25510 w 159832"/>
                <a:gd name="connsiteY31" fmla="*/ 13510 h 78523"/>
                <a:gd name="connsiteX32" fmla="*/ 22724 w 159832"/>
                <a:gd name="connsiteY32" fmla="*/ 27961 h 78523"/>
                <a:gd name="connsiteX33" fmla="*/ 18894 w 159832"/>
                <a:gd name="connsiteY33" fmla="*/ 43630 h 78523"/>
                <a:gd name="connsiteX34" fmla="*/ 13322 w 159832"/>
                <a:gd name="connsiteY34" fmla="*/ 65916 h 78523"/>
                <a:gd name="connsiteX35" fmla="*/ 11581 w 159832"/>
                <a:gd name="connsiteY35" fmla="*/ 73055 h 78523"/>
                <a:gd name="connsiteX36" fmla="*/ 17501 w 159832"/>
                <a:gd name="connsiteY36" fmla="*/ 78626 h 78523"/>
                <a:gd name="connsiteX37" fmla="*/ 24291 w 159832"/>
                <a:gd name="connsiteY37" fmla="*/ 74796 h 78523"/>
                <a:gd name="connsiteX38" fmla="*/ 27425 w 159832"/>
                <a:gd name="connsiteY38" fmla="*/ 64001 h 78523"/>
                <a:gd name="connsiteX39" fmla="*/ 31255 w 159832"/>
                <a:gd name="connsiteY39" fmla="*/ 48331 h 78523"/>
                <a:gd name="connsiteX40" fmla="*/ 34215 w 159832"/>
                <a:gd name="connsiteY40" fmla="*/ 36666 h 78523"/>
                <a:gd name="connsiteX41" fmla="*/ 41528 w 159832"/>
                <a:gd name="connsiteY41" fmla="*/ 20996 h 78523"/>
                <a:gd name="connsiteX42" fmla="*/ 67644 w 159832"/>
                <a:gd name="connsiteY42" fmla="*/ 4978 h 78523"/>
                <a:gd name="connsiteX43" fmla="*/ 77917 w 159832"/>
                <a:gd name="connsiteY43" fmla="*/ 17166 h 78523"/>
                <a:gd name="connsiteX44" fmla="*/ 74957 w 159832"/>
                <a:gd name="connsiteY44" fmla="*/ 33532 h 78523"/>
                <a:gd name="connsiteX45" fmla="*/ 67644 w 159832"/>
                <a:gd name="connsiteY45" fmla="*/ 62782 h 7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9832" h="78523">
                  <a:moveTo>
                    <a:pt x="67644" y="62782"/>
                  </a:moveTo>
                  <a:cubicBezTo>
                    <a:pt x="66774" y="66265"/>
                    <a:pt x="65207" y="72184"/>
                    <a:pt x="65207" y="73055"/>
                  </a:cubicBezTo>
                  <a:cubicBezTo>
                    <a:pt x="65207" y="76885"/>
                    <a:pt x="68341" y="78626"/>
                    <a:pt x="71126" y="78626"/>
                  </a:cubicBezTo>
                  <a:cubicBezTo>
                    <a:pt x="74260" y="78626"/>
                    <a:pt x="77046" y="76363"/>
                    <a:pt x="77917" y="74796"/>
                  </a:cubicBezTo>
                  <a:cubicBezTo>
                    <a:pt x="78787" y="73229"/>
                    <a:pt x="80180" y="67657"/>
                    <a:pt x="81051" y="64001"/>
                  </a:cubicBezTo>
                  <a:cubicBezTo>
                    <a:pt x="81921" y="60693"/>
                    <a:pt x="83836" y="52684"/>
                    <a:pt x="84881" y="48331"/>
                  </a:cubicBezTo>
                  <a:cubicBezTo>
                    <a:pt x="85926" y="44501"/>
                    <a:pt x="86970" y="40671"/>
                    <a:pt x="87841" y="36666"/>
                  </a:cubicBezTo>
                  <a:cubicBezTo>
                    <a:pt x="89756" y="29179"/>
                    <a:pt x="89756" y="28831"/>
                    <a:pt x="93238" y="23434"/>
                  </a:cubicBezTo>
                  <a:cubicBezTo>
                    <a:pt x="98810" y="14902"/>
                    <a:pt x="107515" y="4978"/>
                    <a:pt x="121096" y="4978"/>
                  </a:cubicBezTo>
                  <a:cubicBezTo>
                    <a:pt x="130846" y="4978"/>
                    <a:pt x="131368" y="12987"/>
                    <a:pt x="131368" y="17166"/>
                  </a:cubicBezTo>
                  <a:cubicBezTo>
                    <a:pt x="131368" y="27612"/>
                    <a:pt x="123881" y="46938"/>
                    <a:pt x="121096" y="54251"/>
                  </a:cubicBezTo>
                  <a:cubicBezTo>
                    <a:pt x="119181" y="59126"/>
                    <a:pt x="118484" y="60693"/>
                    <a:pt x="118484" y="63653"/>
                  </a:cubicBezTo>
                  <a:cubicBezTo>
                    <a:pt x="118484" y="72881"/>
                    <a:pt x="126145" y="78626"/>
                    <a:pt x="135024" y="78626"/>
                  </a:cubicBezTo>
                  <a:cubicBezTo>
                    <a:pt x="152435" y="78626"/>
                    <a:pt x="160096" y="54599"/>
                    <a:pt x="160096" y="51988"/>
                  </a:cubicBezTo>
                  <a:cubicBezTo>
                    <a:pt x="160096" y="49724"/>
                    <a:pt x="157833" y="49724"/>
                    <a:pt x="157310" y="49724"/>
                  </a:cubicBezTo>
                  <a:cubicBezTo>
                    <a:pt x="154873" y="49724"/>
                    <a:pt x="154699" y="50769"/>
                    <a:pt x="154002" y="52684"/>
                  </a:cubicBezTo>
                  <a:cubicBezTo>
                    <a:pt x="149998" y="66613"/>
                    <a:pt x="142511" y="73751"/>
                    <a:pt x="135547" y="73751"/>
                  </a:cubicBezTo>
                  <a:cubicBezTo>
                    <a:pt x="131891" y="73751"/>
                    <a:pt x="131194" y="71314"/>
                    <a:pt x="131194" y="67657"/>
                  </a:cubicBezTo>
                  <a:cubicBezTo>
                    <a:pt x="131194" y="63653"/>
                    <a:pt x="132065" y="61390"/>
                    <a:pt x="135199" y="53555"/>
                  </a:cubicBezTo>
                  <a:cubicBezTo>
                    <a:pt x="137288" y="48157"/>
                    <a:pt x="144426" y="29702"/>
                    <a:pt x="144426" y="19952"/>
                  </a:cubicBezTo>
                  <a:cubicBezTo>
                    <a:pt x="144426" y="17166"/>
                    <a:pt x="144426" y="9853"/>
                    <a:pt x="137984" y="4804"/>
                  </a:cubicBezTo>
                  <a:cubicBezTo>
                    <a:pt x="135024" y="2541"/>
                    <a:pt x="129975" y="103"/>
                    <a:pt x="121792" y="103"/>
                  </a:cubicBezTo>
                  <a:cubicBezTo>
                    <a:pt x="106122" y="103"/>
                    <a:pt x="96546" y="10376"/>
                    <a:pt x="90975" y="17688"/>
                  </a:cubicBezTo>
                  <a:cubicBezTo>
                    <a:pt x="89582" y="2889"/>
                    <a:pt x="77220" y="103"/>
                    <a:pt x="68341" y="103"/>
                  </a:cubicBezTo>
                  <a:cubicBezTo>
                    <a:pt x="53890" y="103"/>
                    <a:pt x="44140" y="8983"/>
                    <a:pt x="38916" y="15947"/>
                  </a:cubicBezTo>
                  <a:cubicBezTo>
                    <a:pt x="37697" y="3934"/>
                    <a:pt x="27425" y="103"/>
                    <a:pt x="20287" y="103"/>
                  </a:cubicBezTo>
                  <a:cubicBezTo>
                    <a:pt x="12800" y="103"/>
                    <a:pt x="8795" y="5501"/>
                    <a:pt x="6532" y="9505"/>
                  </a:cubicBezTo>
                  <a:cubicBezTo>
                    <a:pt x="2702" y="15947"/>
                    <a:pt x="264" y="25871"/>
                    <a:pt x="264" y="26742"/>
                  </a:cubicBezTo>
                  <a:cubicBezTo>
                    <a:pt x="264" y="29005"/>
                    <a:pt x="2702" y="29005"/>
                    <a:pt x="3224" y="29005"/>
                  </a:cubicBezTo>
                  <a:cubicBezTo>
                    <a:pt x="5661" y="29005"/>
                    <a:pt x="5836" y="28483"/>
                    <a:pt x="7054" y="23782"/>
                  </a:cubicBezTo>
                  <a:cubicBezTo>
                    <a:pt x="9666" y="13510"/>
                    <a:pt x="12974" y="4978"/>
                    <a:pt x="19764" y="4978"/>
                  </a:cubicBezTo>
                  <a:cubicBezTo>
                    <a:pt x="24291" y="4978"/>
                    <a:pt x="25510" y="8809"/>
                    <a:pt x="25510" y="13510"/>
                  </a:cubicBezTo>
                  <a:cubicBezTo>
                    <a:pt x="25510" y="16818"/>
                    <a:pt x="23943" y="23260"/>
                    <a:pt x="22724" y="27961"/>
                  </a:cubicBezTo>
                  <a:cubicBezTo>
                    <a:pt x="21505" y="32662"/>
                    <a:pt x="19764" y="39800"/>
                    <a:pt x="18894" y="43630"/>
                  </a:cubicBezTo>
                  <a:lnTo>
                    <a:pt x="13322" y="65916"/>
                  </a:lnTo>
                  <a:cubicBezTo>
                    <a:pt x="12626" y="68180"/>
                    <a:pt x="11581" y="72533"/>
                    <a:pt x="11581" y="73055"/>
                  </a:cubicBezTo>
                  <a:cubicBezTo>
                    <a:pt x="11581" y="76885"/>
                    <a:pt x="14715" y="78626"/>
                    <a:pt x="17501" y="78626"/>
                  </a:cubicBezTo>
                  <a:cubicBezTo>
                    <a:pt x="20635" y="78626"/>
                    <a:pt x="23421" y="76363"/>
                    <a:pt x="24291" y="74796"/>
                  </a:cubicBezTo>
                  <a:cubicBezTo>
                    <a:pt x="25162" y="73229"/>
                    <a:pt x="26554" y="67657"/>
                    <a:pt x="27425" y="64001"/>
                  </a:cubicBezTo>
                  <a:cubicBezTo>
                    <a:pt x="28296" y="60693"/>
                    <a:pt x="30211" y="52684"/>
                    <a:pt x="31255" y="48331"/>
                  </a:cubicBezTo>
                  <a:cubicBezTo>
                    <a:pt x="32300" y="44501"/>
                    <a:pt x="33345" y="40671"/>
                    <a:pt x="34215" y="36666"/>
                  </a:cubicBezTo>
                  <a:cubicBezTo>
                    <a:pt x="36131" y="29528"/>
                    <a:pt x="36479" y="28135"/>
                    <a:pt x="41528" y="20996"/>
                  </a:cubicBezTo>
                  <a:cubicBezTo>
                    <a:pt x="46403" y="14032"/>
                    <a:pt x="54586" y="4978"/>
                    <a:pt x="67644" y="4978"/>
                  </a:cubicBezTo>
                  <a:cubicBezTo>
                    <a:pt x="77743" y="4978"/>
                    <a:pt x="77917" y="13858"/>
                    <a:pt x="77917" y="17166"/>
                  </a:cubicBezTo>
                  <a:cubicBezTo>
                    <a:pt x="77917" y="21519"/>
                    <a:pt x="77394" y="23782"/>
                    <a:pt x="74957" y="33532"/>
                  </a:cubicBezTo>
                  <a:lnTo>
                    <a:pt x="67644" y="62782"/>
                  </a:lnTo>
                  <a:close/>
                </a:path>
              </a:pathLst>
            </a:custGeom>
            <a:solidFill>
              <a:srgbClr val="000000"/>
            </a:solidFill>
            <a:ln w="304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05" name="Freeform: Shape 104">
              <a:extLst>
                <a:ext uri="{FF2B5EF4-FFF2-40B4-BE49-F238E27FC236}">
                  <a16:creationId xmlns:a16="http://schemas.microsoft.com/office/drawing/2014/main" id="{80878F1C-6C3C-8CAA-9914-331634DC4ABB}"/>
                </a:ext>
              </a:extLst>
            </p:cNvPr>
            <p:cNvSpPr/>
            <p:nvPr>
              <p:custDataLst>
                <p:tags r:id="rId31"/>
              </p:custDataLst>
            </p:nvPr>
          </p:nvSpPr>
          <p:spPr>
            <a:xfrm>
              <a:off x="9630357" y="5080256"/>
              <a:ext cx="82079" cy="165652"/>
            </a:xfrm>
            <a:custGeom>
              <a:avLst/>
              <a:gdLst>
                <a:gd name="connsiteX0" fmla="*/ 51272 w 82079"/>
                <a:gd name="connsiteY0" fmla="*/ 6575 h 165652"/>
                <a:gd name="connsiteX1" fmla="*/ 45551 w 82079"/>
                <a:gd name="connsiteY1" fmla="*/ 108 h 165652"/>
                <a:gd name="connsiteX2" fmla="*/ 283 w 82079"/>
                <a:gd name="connsiteY2" fmla="*/ 16027 h 165652"/>
                <a:gd name="connsiteX3" fmla="*/ 283 w 82079"/>
                <a:gd name="connsiteY3" fmla="*/ 23737 h 165652"/>
                <a:gd name="connsiteX4" fmla="*/ 32866 w 82079"/>
                <a:gd name="connsiteY4" fmla="*/ 17271 h 165652"/>
                <a:gd name="connsiteX5" fmla="*/ 32866 w 82079"/>
                <a:gd name="connsiteY5" fmla="*/ 146111 h 165652"/>
                <a:gd name="connsiteX6" fmla="*/ 9735 w 82079"/>
                <a:gd name="connsiteY6" fmla="*/ 158050 h 165652"/>
                <a:gd name="connsiteX7" fmla="*/ 1775 w 82079"/>
                <a:gd name="connsiteY7" fmla="*/ 158050 h 165652"/>
                <a:gd name="connsiteX8" fmla="*/ 1775 w 82079"/>
                <a:gd name="connsiteY8" fmla="*/ 165761 h 165652"/>
                <a:gd name="connsiteX9" fmla="*/ 42069 w 82079"/>
                <a:gd name="connsiteY9" fmla="*/ 165015 h 165652"/>
                <a:gd name="connsiteX10" fmla="*/ 82363 w 82079"/>
                <a:gd name="connsiteY10" fmla="*/ 165761 h 165652"/>
                <a:gd name="connsiteX11" fmla="*/ 82363 w 82079"/>
                <a:gd name="connsiteY11" fmla="*/ 158050 h 165652"/>
                <a:gd name="connsiteX12" fmla="*/ 74404 w 82079"/>
                <a:gd name="connsiteY12" fmla="*/ 158050 h 165652"/>
                <a:gd name="connsiteX13" fmla="*/ 51272 w 82079"/>
                <a:gd name="connsiteY13" fmla="*/ 146111 h 165652"/>
                <a:gd name="connsiteX14" fmla="*/ 51272 w 82079"/>
                <a:gd name="connsiteY14" fmla="*/ 6575 h 16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079" h="165652">
                  <a:moveTo>
                    <a:pt x="51272" y="6575"/>
                  </a:moveTo>
                  <a:cubicBezTo>
                    <a:pt x="51272" y="606"/>
                    <a:pt x="51272" y="108"/>
                    <a:pt x="45551" y="108"/>
                  </a:cubicBezTo>
                  <a:cubicBezTo>
                    <a:pt x="30130" y="16027"/>
                    <a:pt x="8242" y="16027"/>
                    <a:pt x="283" y="16027"/>
                  </a:cubicBezTo>
                  <a:lnTo>
                    <a:pt x="283" y="23737"/>
                  </a:lnTo>
                  <a:cubicBezTo>
                    <a:pt x="5258" y="23737"/>
                    <a:pt x="19933" y="23737"/>
                    <a:pt x="32866" y="17271"/>
                  </a:cubicBezTo>
                  <a:lnTo>
                    <a:pt x="32866" y="146111"/>
                  </a:lnTo>
                  <a:cubicBezTo>
                    <a:pt x="32866" y="155065"/>
                    <a:pt x="32120" y="158050"/>
                    <a:pt x="9735" y="158050"/>
                  </a:cubicBezTo>
                  <a:lnTo>
                    <a:pt x="1775" y="158050"/>
                  </a:lnTo>
                  <a:lnTo>
                    <a:pt x="1775" y="165761"/>
                  </a:lnTo>
                  <a:cubicBezTo>
                    <a:pt x="10481" y="165015"/>
                    <a:pt x="32120" y="165015"/>
                    <a:pt x="42069" y="165015"/>
                  </a:cubicBezTo>
                  <a:cubicBezTo>
                    <a:pt x="52018" y="165015"/>
                    <a:pt x="73658" y="165015"/>
                    <a:pt x="82363" y="165761"/>
                  </a:cubicBezTo>
                  <a:lnTo>
                    <a:pt x="82363" y="158050"/>
                  </a:lnTo>
                  <a:lnTo>
                    <a:pt x="74404" y="158050"/>
                  </a:lnTo>
                  <a:cubicBezTo>
                    <a:pt x="52018" y="158050"/>
                    <a:pt x="51272" y="155314"/>
                    <a:pt x="51272" y="146111"/>
                  </a:cubicBezTo>
                  <a:lnTo>
                    <a:pt x="51272" y="6575"/>
                  </a:lnTo>
                  <a:close/>
                </a:path>
              </a:pathLst>
            </a:custGeom>
            <a:solidFill>
              <a:srgbClr val="000000"/>
            </a:solidFill>
            <a:ln w="304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06" name="Freeform: Shape 105">
              <a:extLst>
                <a:ext uri="{FF2B5EF4-FFF2-40B4-BE49-F238E27FC236}">
                  <a16:creationId xmlns:a16="http://schemas.microsoft.com/office/drawing/2014/main" id="{40A688B9-7593-9FED-1ABE-EE5DADB2A867}"/>
                </a:ext>
              </a:extLst>
            </p:cNvPr>
            <p:cNvSpPr/>
            <p:nvPr>
              <p:custDataLst>
                <p:tags r:id="rId32"/>
              </p:custDataLst>
            </p:nvPr>
          </p:nvSpPr>
          <p:spPr>
            <a:xfrm>
              <a:off x="9391923" y="5347018"/>
              <a:ext cx="556957" cy="9948"/>
            </a:xfrm>
            <a:custGeom>
              <a:avLst/>
              <a:gdLst>
                <a:gd name="connsiteX0" fmla="*/ 0 w 556957"/>
                <a:gd name="connsiteY0" fmla="*/ 0 h 9948"/>
                <a:gd name="connsiteX1" fmla="*/ 556958 w 556957"/>
                <a:gd name="connsiteY1" fmla="*/ 0 h 9948"/>
                <a:gd name="connsiteX2" fmla="*/ 556958 w 556957"/>
                <a:gd name="connsiteY2" fmla="*/ 9949 h 9948"/>
                <a:gd name="connsiteX3" fmla="*/ 0 w 556957"/>
                <a:gd name="connsiteY3" fmla="*/ 9949 h 9948"/>
              </a:gdLst>
              <a:ahLst/>
              <a:cxnLst>
                <a:cxn ang="0">
                  <a:pos x="connsiteX0" y="connsiteY0"/>
                </a:cxn>
                <a:cxn ang="0">
                  <a:pos x="connsiteX1" y="connsiteY1"/>
                </a:cxn>
                <a:cxn ang="0">
                  <a:pos x="connsiteX2" y="connsiteY2"/>
                </a:cxn>
                <a:cxn ang="0">
                  <a:pos x="connsiteX3" y="connsiteY3"/>
                </a:cxn>
              </a:cxnLst>
              <a:rect l="l" t="t" r="r" b="b"/>
              <a:pathLst>
                <a:path w="556957" h="9948">
                  <a:moveTo>
                    <a:pt x="0" y="0"/>
                  </a:moveTo>
                  <a:lnTo>
                    <a:pt x="556958" y="0"/>
                  </a:lnTo>
                  <a:lnTo>
                    <a:pt x="556958" y="9949"/>
                  </a:lnTo>
                  <a:lnTo>
                    <a:pt x="0" y="9949"/>
                  </a:lnTo>
                  <a:close/>
                </a:path>
              </a:pathLst>
            </a:custGeom>
            <a:solidFill>
              <a:srgbClr val="000000"/>
            </a:solidFill>
            <a:ln w="304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07" name="Freeform: Shape 106">
              <a:extLst>
                <a:ext uri="{FF2B5EF4-FFF2-40B4-BE49-F238E27FC236}">
                  <a16:creationId xmlns:a16="http://schemas.microsoft.com/office/drawing/2014/main" id="{D5A4A0B2-C08E-0211-D66F-6B7E5717D479}"/>
                </a:ext>
              </a:extLst>
            </p:cNvPr>
            <p:cNvSpPr/>
            <p:nvPr>
              <p:custDataLst>
                <p:tags r:id="rId33"/>
              </p:custDataLst>
            </p:nvPr>
          </p:nvSpPr>
          <p:spPr>
            <a:xfrm>
              <a:off x="9414060" y="5419136"/>
              <a:ext cx="82079" cy="165652"/>
            </a:xfrm>
            <a:custGeom>
              <a:avLst/>
              <a:gdLst>
                <a:gd name="connsiteX0" fmla="*/ 51264 w 82079"/>
                <a:gd name="connsiteY0" fmla="*/ 6589 h 165652"/>
                <a:gd name="connsiteX1" fmla="*/ 45543 w 82079"/>
                <a:gd name="connsiteY1" fmla="*/ 122 h 165652"/>
                <a:gd name="connsiteX2" fmla="*/ 274 w 82079"/>
                <a:gd name="connsiteY2" fmla="*/ 16041 h 165652"/>
                <a:gd name="connsiteX3" fmla="*/ 274 w 82079"/>
                <a:gd name="connsiteY3" fmla="*/ 23751 h 165652"/>
                <a:gd name="connsiteX4" fmla="*/ 32858 w 82079"/>
                <a:gd name="connsiteY4" fmla="*/ 17284 h 165652"/>
                <a:gd name="connsiteX5" fmla="*/ 32858 w 82079"/>
                <a:gd name="connsiteY5" fmla="*/ 146125 h 165652"/>
                <a:gd name="connsiteX6" fmla="*/ 9726 w 82079"/>
                <a:gd name="connsiteY6" fmla="*/ 158064 h 165652"/>
                <a:gd name="connsiteX7" fmla="*/ 1767 w 82079"/>
                <a:gd name="connsiteY7" fmla="*/ 158064 h 165652"/>
                <a:gd name="connsiteX8" fmla="*/ 1767 w 82079"/>
                <a:gd name="connsiteY8" fmla="*/ 165774 h 165652"/>
                <a:gd name="connsiteX9" fmla="*/ 42061 w 82079"/>
                <a:gd name="connsiteY9" fmla="*/ 165028 h 165652"/>
                <a:gd name="connsiteX10" fmla="*/ 82354 w 82079"/>
                <a:gd name="connsiteY10" fmla="*/ 165774 h 165652"/>
                <a:gd name="connsiteX11" fmla="*/ 82354 w 82079"/>
                <a:gd name="connsiteY11" fmla="*/ 158064 h 165652"/>
                <a:gd name="connsiteX12" fmla="*/ 74395 w 82079"/>
                <a:gd name="connsiteY12" fmla="*/ 158064 h 165652"/>
                <a:gd name="connsiteX13" fmla="*/ 51264 w 82079"/>
                <a:gd name="connsiteY13" fmla="*/ 146125 h 165652"/>
                <a:gd name="connsiteX14" fmla="*/ 51264 w 82079"/>
                <a:gd name="connsiteY14" fmla="*/ 6589 h 16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079" h="165652">
                  <a:moveTo>
                    <a:pt x="51264" y="6589"/>
                  </a:moveTo>
                  <a:cubicBezTo>
                    <a:pt x="51264" y="619"/>
                    <a:pt x="51264" y="122"/>
                    <a:pt x="45543" y="122"/>
                  </a:cubicBezTo>
                  <a:cubicBezTo>
                    <a:pt x="30122" y="16041"/>
                    <a:pt x="8234" y="16041"/>
                    <a:pt x="274" y="16041"/>
                  </a:cubicBezTo>
                  <a:lnTo>
                    <a:pt x="274" y="23751"/>
                  </a:lnTo>
                  <a:cubicBezTo>
                    <a:pt x="5249" y="23751"/>
                    <a:pt x="19924" y="23751"/>
                    <a:pt x="32858" y="17284"/>
                  </a:cubicBezTo>
                  <a:lnTo>
                    <a:pt x="32858" y="146125"/>
                  </a:lnTo>
                  <a:cubicBezTo>
                    <a:pt x="32858" y="155079"/>
                    <a:pt x="32112" y="158064"/>
                    <a:pt x="9726" y="158064"/>
                  </a:cubicBezTo>
                  <a:lnTo>
                    <a:pt x="1767" y="158064"/>
                  </a:lnTo>
                  <a:lnTo>
                    <a:pt x="1767" y="165774"/>
                  </a:lnTo>
                  <a:cubicBezTo>
                    <a:pt x="10472" y="165028"/>
                    <a:pt x="32112" y="165028"/>
                    <a:pt x="42061" y="165028"/>
                  </a:cubicBezTo>
                  <a:cubicBezTo>
                    <a:pt x="52010" y="165028"/>
                    <a:pt x="73649" y="165028"/>
                    <a:pt x="82354" y="165774"/>
                  </a:cubicBezTo>
                  <a:lnTo>
                    <a:pt x="82354" y="158064"/>
                  </a:lnTo>
                  <a:lnTo>
                    <a:pt x="74395" y="158064"/>
                  </a:lnTo>
                  <a:cubicBezTo>
                    <a:pt x="52010" y="158064"/>
                    <a:pt x="51264" y="155328"/>
                    <a:pt x="51264" y="146125"/>
                  </a:cubicBezTo>
                  <a:lnTo>
                    <a:pt x="51264" y="6589"/>
                  </a:lnTo>
                  <a:close/>
                </a:path>
              </a:pathLst>
            </a:custGeom>
            <a:solidFill>
              <a:srgbClr val="000000"/>
            </a:solidFill>
            <a:ln w="304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08" name="Freeform: Shape 107">
              <a:extLst>
                <a:ext uri="{FF2B5EF4-FFF2-40B4-BE49-F238E27FC236}">
                  <a16:creationId xmlns:a16="http://schemas.microsoft.com/office/drawing/2014/main" id="{D94652E2-D4C8-436B-2885-F48DEF305F01}"/>
                </a:ext>
              </a:extLst>
            </p:cNvPr>
            <p:cNvSpPr/>
            <p:nvPr>
              <p:custDataLst>
                <p:tags r:id="rId34"/>
              </p:custDataLst>
            </p:nvPr>
          </p:nvSpPr>
          <p:spPr>
            <a:xfrm>
              <a:off x="9592203" y="5517632"/>
              <a:ext cx="151972" cy="9949"/>
            </a:xfrm>
            <a:custGeom>
              <a:avLst/>
              <a:gdLst>
                <a:gd name="connsiteX0" fmla="*/ 143549 w 151972"/>
                <a:gd name="connsiteY0" fmla="*/ 10071 h 9949"/>
                <a:gd name="connsiteX1" fmla="*/ 152254 w 151972"/>
                <a:gd name="connsiteY1" fmla="*/ 5097 h 9949"/>
                <a:gd name="connsiteX2" fmla="*/ 143549 w 151972"/>
                <a:gd name="connsiteY2" fmla="*/ 122 h 9949"/>
                <a:gd name="connsiteX3" fmla="*/ 8987 w 151972"/>
                <a:gd name="connsiteY3" fmla="*/ 122 h 9949"/>
                <a:gd name="connsiteX4" fmla="*/ 282 w 151972"/>
                <a:gd name="connsiteY4" fmla="*/ 5097 h 9949"/>
                <a:gd name="connsiteX5" fmla="*/ 8987 w 151972"/>
                <a:gd name="connsiteY5" fmla="*/ 10071 h 9949"/>
                <a:gd name="connsiteX6" fmla="*/ 143549 w 151972"/>
                <a:gd name="connsiteY6" fmla="*/ 10071 h 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72" h="9949">
                  <a:moveTo>
                    <a:pt x="143549" y="10071"/>
                  </a:moveTo>
                  <a:cubicBezTo>
                    <a:pt x="147777" y="10071"/>
                    <a:pt x="152254" y="10071"/>
                    <a:pt x="152254" y="5097"/>
                  </a:cubicBezTo>
                  <a:cubicBezTo>
                    <a:pt x="152254" y="122"/>
                    <a:pt x="147777" y="122"/>
                    <a:pt x="143549" y="122"/>
                  </a:cubicBezTo>
                  <a:lnTo>
                    <a:pt x="8987" y="122"/>
                  </a:lnTo>
                  <a:cubicBezTo>
                    <a:pt x="4759" y="122"/>
                    <a:pt x="282" y="122"/>
                    <a:pt x="282" y="5097"/>
                  </a:cubicBezTo>
                  <a:cubicBezTo>
                    <a:pt x="282" y="10071"/>
                    <a:pt x="4759" y="10071"/>
                    <a:pt x="8987" y="10071"/>
                  </a:cubicBezTo>
                  <a:lnTo>
                    <a:pt x="143549" y="10071"/>
                  </a:lnTo>
                  <a:close/>
                </a:path>
              </a:pathLst>
            </a:custGeom>
            <a:solidFill>
              <a:srgbClr val="000000"/>
            </a:solidFill>
            <a:ln w="304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09" name="Freeform: Shape 108">
              <a:extLst>
                <a:ext uri="{FF2B5EF4-FFF2-40B4-BE49-F238E27FC236}">
                  <a16:creationId xmlns:a16="http://schemas.microsoft.com/office/drawing/2014/main" id="{09971207-BD76-1E15-19E5-C082F8168A40}"/>
                </a:ext>
              </a:extLst>
            </p:cNvPr>
            <p:cNvSpPr/>
            <p:nvPr>
              <p:custDataLst>
                <p:tags r:id="rId35"/>
              </p:custDataLst>
            </p:nvPr>
          </p:nvSpPr>
          <p:spPr>
            <a:xfrm>
              <a:off x="9827747" y="5474851"/>
              <a:ext cx="117399" cy="163662"/>
            </a:xfrm>
            <a:custGeom>
              <a:avLst/>
              <a:gdLst>
                <a:gd name="connsiteX0" fmla="*/ 1038 w 117399"/>
                <a:gd name="connsiteY0" fmla="*/ 153089 h 163662"/>
                <a:gd name="connsiteX1" fmla="*/ 292 w 117399"/>
                <a:gd name="connsiteY1" fmla="*/ 157069 h 163662"/>
                <a:gd name="connsiteX2" fmla="*/ 7256 w 117399"/>
                <a:gd name="connsiteY2" fmla="*/ 163785 h 163662"/>
                <a:gd name="connsiteX3" fmla="*/ 15961 w 117399"/>
                <a:gd name="connsiteY3" fmla="*/ 158561 h 163662"/>
                <a:gd name="connsiteX4" fmla="*/ 31880 w 117399"/>
                <a:gd name="connsiteY4" fmla="*/ 96131 h 163662"/>
                <a:gd name="connsiteX5" fmla="*/ 56504 w 117399"/>
                <a:gd name="connsiteY5" fmla="*/ 112795 h 163662"/>
                <a:gd name="connsiteX6" fmla="*/ 117691 w 117399"/>
                <a:gd name="connsiteY6" fmla="*/ 40665 h 163662"/>
                <a:gd name="connsiteX7" fmla="*/ 83118 w 117399"/>
                <a:gd name="connsiteY7" fmla="*/ 122 h 163662"/>
                <a:gd name="connsiteX8" fmla="*/ 25413 w 117399"/>
                <a:gd name="connsiteY8" fmla="*/ 55339 h 163662"/>
                <a:gd name="connsiteX9" fmla="*/ 1038 w 117399"/>
                <a:gd name="connsiteY9" fmla="*/ 153089 h 163662"/>
                <a:gd name="connsiteX10" fmla="*/ 56255 w 117399"/>
                <a:gd name="connsiteY10" fmla="*/ 107323 h 163662"/>
                <a:gd name="connsiteX11" fmla="*/ 34865 w 117399"/>
                <a:gd name="connsiteY11" fmla="*/ 85187 h 163662"/>
                <a:gd name="connsiteX12" fmla="*/ 36855 w 117399"/>
                <a:gd name="connsiteY12" fmla="*/ 75984 h 163662"/>
                <a:gd name="connsiteX13" fmla="*/ 51778 w 117399"/>
                <a:gd name="connsiteY13" fmla="*/ 29223 h 163662"/>
                <a:gd name="connsiteX14" fmla="*/ 82620 w 117399"/>
                <a:gd name="connsiteY14" fmla="*/ 5594 h 163662"/>
                <a:gd name="connsiteX15" fmla="*/ 99783 w 117399"/>
                <a:gd name="connsiteY15" fmla="*/ 29969 h 163662"/>
                <a:gd name="connsiteX16" fmla="*/ 85854 w 117399"/>
                <a:gd name="connsiteY16" fmla="*/ 83694 h 163662"/>
                <a:gd name="connsiteX17" fmla="*/ 56255 w 117399"/>
                <a:gd name="connsiteY17" fmla="*/ 107323 h 16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7399" h="163662">
                  <a:moveTo>
                    <a:pt x="1038" y="153089"/>
                  </a:moveTo>
                  <a:cubicBezTo>
                    <a:pt x="292" y="156074"/>
                    <a:pt x="292" y="156571"/>
                    <a:pt x="292" y="157069"/>
                  </a:cubicBezTo>
                  <a:cubicBezTo>
                    <a:pt x="292" y="160800"/>
                    <a:pt x="3028" y="163785"/>
                    <a:pt x="7256" y="163785"/>
                  </a:cubicBezTo>
                  <a:cubicBezTo>
                    <a:pt x="12479" y="163785"/>
                    <a:pt x="15464" y="159307"/>
                    <a:pt x="15961" y="158561"/>
                  </a:cubicBezTo>
                  <a:cubicBezTo>
                    <a:pt x="17205" y="156323"/>
                    <a:pt x="25164" y="122993"/>
                    <a:pt x="31880" y="96131"/>
                  </a:cubicBezTo>
                  <a:cubicBezTo>
                    <a:pt x="36855" y="106080"/>
                    <a:pt x="44814" y="112795"/>
                    <a:pt x="56504" y="112795"/>
                  </a:cubicBezTo>
                  <a:cubicBezTo>
                    <a:pt x="85605" y="112795"/>
                    <a:pt x="117691" y="77725"/>
                    <a:pt x="117691" y="40665"/>
                  </a:cubicBezTo>
                  <a:cubicBezTo>
                    <a:pt x="117691" y="14299"/>
                    <a:pt x="101275" y="122"/>
                    <a:pt x="83118" y="122"/>
                  </a:cubicBezTo>
                  <a:cubicBezTo>
                    <a:pt x="58991" y="122"/>
                    <a:pt x="32875" y="24995"/>
                    <a:pt x="25413" y="55339"/>
                  </a:cubicBezTo>
                  <a:lnTo>
                    <a:pt x="1038" y="153089"/>
                  </a:lnTo>
                  <a:close/>
                  <a:moveTo>
                    <a:pt x="56255" y="107323"/>
                  </a:moveTo>
                  <a:cubicBezTo>
                    <a:pt x="38844" y="107323"/>
                    <a:pt x="34865" y="87425"/>
                    <a:pt x="34865" y="85187"/>
                  </a:cubicBezTo>
                  <a:cubicBezTo>
                    <a:pt x="34865" y="84192"/>
                    <a:pt x="36108" y="79217"/>
                    <a:pt x="36855" y="75984"/>
                  </a:cubicBezTo>
                  <a:cubicBezTo>
                    <a:pt x="43819" y="48126"/>
                    <a:pt x="46306" y="39172"/>
                    <a:pt x="51778" y="29223"/>
                  </a:cubicBezTo>
                  <a:cubicBezTo>
                    <a:pt x="62473" y="11066"/>
                    <a:pt x="74910" y="5594"/>
                    <a:pt x="82620" y="5594"/>
                  </a:cubicBezTo>
                  <a:cubicBezTo>
                    <a:pt x="91823" y="5594"/>
                    <a:pt x="99783" y="12807"/>
                    <a:pt x="99783" y="29969"/>
                  </a:cubicBezTo>
                  <a:cubicBezTo>
                    <a:pt x="99783" y="43649"/>
                    <a:pt x="92569" y="71507"/>
                    <a:pt x="85854" y="83694"/>
                  </a:cubicBezTo>
                  <a:cubicBezTo>
                    <a:pt x="77646" y="99364"/>
                    <a:pt x="65707" y="107323"/>
                    <a:pt x="56255" y="107323"/>
                  </a:cubicBezTo>
                  <a:close/>
                </a:path>
              </a:pathLst>
            </a:custGeom>
            <a:solidFill>
              <a:srgbClr val="000000"/>
            </a:solidFill>
            <a:ln w="304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10" name="Freeform: Shape 109">
              <a:extLst>
                <a:ext uri="{FF2B5EF4-FFF2-40B4-BE49-F238E27FC236}">
                  <a16:creationId xmlns:a16="http://schemas.microsoft.com/office/drawing/2014/main" id="{FDB93712-CE15-22DE-0A86-F2A341AD20BF}"/>
                </a:ext>
              </a:extLst>
            </p:cNvPr>
            <p:cNvSpPr/>
            <p:nvPr>
              <p:custDataLst>
                <p:tags r:id="rId36"/>
              </p:custDataLst>
            </p:nvPr>
          </p:nvSpPr>
          <p:spPr>
            <a:xfrm>
              <a:off x="9970769" y="5304237"/>
              <a:ext cx="129835" cy="158190"/>
            </a:xfrm>
            <a:custGeom>
              <a:avLst/>
              <a:gdLst>
                <a:gd name="connsiteX0" fmla="*/ 19450 w 129835"/>
                <a:gd name="connsiteY0" fmla="*/ 140397 h 158190"/>
                <a:gd name="connsiteX1" fmla="*/ 6019 w 129835"/>
                <a:gd name="connsiteY1" fmla="*/ 150595 h 158190"/>
                <a:gd name="connsiteX2" fmla="*/ 298 w 129835"/>
                <a:gd name="connsiteY2" fmla="*/ 155321 h 158190"/>
                <a:gd name="connsiteX3" fmla="*/ 3531 w 129835"/>
                <a:gd name="connsiteY3" fmla="*/ 158306 h 158190"/>
                <a:gd name="connsiteX4" fmla="*/ 24424 w 129835"/>
                <a:gd name="connsiteY4" fmla="*/ 157559 h 158190"/>
                <a:gd name="connsiteX5" fmla="*/ 49048 w 129835"/>
                <a:gd name="connsiteY5" fmla="*/ 158306 h 158190"/>
                <a:gd name="connsiteX6" fmla="*/ 53526 w 129835"/>
                <a:gd name="connsiteY6" fmla="*/ 153331 h 158190"/>
                <a:gd name="connsiteX7" fmla="*/ 47556 w 129835"/>
                <a:gd name="connsiteY7" fmla="*/ 150595 h 158190"/>
                <a:gd name="connsiteX8" fmla="*/ 35120 w 129835"/>
                <a:gd name="connsiteY8" fmla="*/ 146616 h 158190"/>
                <a:gd name="connsiteX9" fmla="*/ 47307 w 129835"/>
                <a:gd name="connsiteY9" fmla="*/ 96870 h 158190"/>
                <a:gd name="connsiteX10" fmla="*/ 70190 w 129835"/>
                <a:gd name="connsiteY10" fmla="*/ 112789 h 158190"/>
                <a:gd name="connsiteX11" fmla="*/ 130134 w 129835"/>
                <a:gd name="connsiteY11" fmla="*/ 39911 h 158190"/>
                <a:gd name="connsiteX12" fmla="*/ 97053 w 129835"/>
                <a:gd name="connsiteY12" fmla="*/ 115 h 158190"/>
                <a:gd name="connsiteX13" fmla="*/ 64470 w 129835"/>
                <a:gd name="connsiteY13" fmla="*/ 18770 h 158190"/>
                <a:gd name="connsiteX14" fmla="*/ 42084 w 129835"/>
                <a:gd name="connsiteY14" fmla="*/ 115 h 158190"/>
                <a:gd name="connsiteX15" fmla="*/ 23678 w 129835"/>
                <a:gd name="connsiteY15" fmla="*/ 14293 h 158190"/>
                <a:gd name="connsiteX16" fmla="*/ 15968 w 129835"/>
                <a:gd name="connsiteY16" fmla="*/ 38419 h 158190"/>
                <a:gd name="connsiteX17" fmla="*/ 18953 w 129835"/>
                <a:gd name="connsiteY17" fmla="*/ 40906 h 158190"/>
                <a:gd name="connsiteX18" fmla="*/ 23181 w 129835"/>
                <a:gd name="connsiteY18" fmla="*/ 35186 h 158190"/>
                <a:gd name="connsiteX19" fmla="*/ 41338 w 129835"/>
                <a:gd name="connsiteY19" fmla="*/ 5587 h 158190"/>
                <a:gd name="connsiteX20" fmla="*/ 49048 w 129835"/>
                <a:gd name="connsiteY20" fmla="*/ 17029 h 158190"/>
                <a:gd name="connsiteX21" fmla="*/ 47307 w 129835"/>
                <a:gd name="connsiteY21" fmla="*/ 29714 h 158190"/>
                <a:gd name="connsiteX22" fmla="*/ 19450 w 129835"/>
                <a:gd name="connsiteY22" fmla="*/ 140397 h 158190"/>
                <a:gd name="connsiteX23" fmla="*/ 63226 w 129835"/>
                <a:gd name="connsiteY23" fmla="*/ 32450 h 158190"/>
                <a:gd name="connsiteX24" fmla="*/ 76160 w 129835"/>
                <a:gd name="connsiteY24" fmla="*/ 15039 h 158190"/>
                <a:gd name="connsiteX25" fmla="*/ 96307 w 129835"/>
                <a:gd name="connsiteY25" fmla="*/ 5587 h 158190"/>
                <a:gd name="connsiteX26" fmla="*/ 112225 w 129835"/>
                <a:gd name="connsiteY26" fmla="*/ 28967 h 158190"/>
                <a:gd name="connsiteX27" fmla="*/ 99540 w 129835"/>
                <a:gd name="connsiteY27" fmla="*/ 81698 h 158190"/>
                <a:gd name="connsiteX28" fmla="*/ 69942 w 129835"/>
                <a:gd name="connsiteY28" fmla="*/ 107317 h 158190"/>
                <a:gd name="connsiteX29" fmla="*/ 50292 w 129835"/>
                <a:gd name="connsiteY29" fmla="*/ 85180 h 158190"/>
                <a:gd name="connsiteX30" fmla="*/ 51038 w 129835"/>
                <a:gd name="connsiteY30" fmla="*/ 81200 h 158190"/>
                <a:gd name="connsiteX31" fmla="*/ 63226 w 129835"/>
                <a:gd name="connsiteY31" fmla="*/ 32450 h 158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9835" h="158190">
                  <a:moveTo>
                    <a:pt x="19450" y="140397"/>
                  </a:moveTo>
                  <a:cubicBezTo>
                    <a:pt x="17460" y="148854"/>
                    <a:pt x="16963" y="150595"/>
                    <a:pt x="6019" y="150595"/>
                  </a:cubicBezTo>
                  <a:cubicBezTo>
                    <a:pt x="3034" y="150595"/>
                    <a:pt x="298" y="150595"/>
                    <a:pt x="298" y="155321"/>
                  </a:cubicBezTo>
                  <a:cubicBezTo>
                    <a:pt x="298" y="157311"/>
                    <a:pt x="1542" y="158306"/>
                    <a:pt x="3531" y="158306"/>
                  </a:cubicBezTo>
                  <a:cubicBezTo>
                    <a:pt x="10247" y="158306"/>
                    <a:pt x="17460" y="157559"/>
                    <a:pt x="24424" y="157559"/>
                  </a:cubicBezTo>
                  <a:cubicBezTo>
                    <a:pt x="32632" y="157559"/>
                    <a:pt x="41089" y="158306"/>
                    <a:pt x="49048" y="158306"/>
                  </a:cubicBezTo>
                  <a:cubicBezTo>
                    <a:pt x="50292" y="158306"/>
                    <a:pt x="53526" y="158306"/>
                    <a:pt x="53526" y="153331"/>
                  </a:cubicBezTo>
                  <a:cubicBezTo>
                    <a:pt x="53526" y="150595"/>
                    <a:pt x="51038" y="150595"/>
                    <a:pt x="47556" y="150595"/>
                  </a:cubicBezTo>
                  <a:cubicBezTo>
                    <a:pt x="35120" y="150595"/>
                    <a:pt x="35120" y="148854"/>
                    <a:pt x="35120" y="146616"/>
                  </a:cubicBezTo>
                  <a:cubicBezTo>
                    <a:pt x="35120" y="143631"/>
                    <a:pt x="45566" y="103088"/>
                    <a:pt x="47307" y="96870"/>
                  </a:cubicBezTo>
                  <a:cubicBezTo>
                    <a:pt x="50541" y="104083"/>
                    <a:pt x="57505" y="112789"/>
                    <a:pt x="70190" y="112789"/>
                  </a:cubicBezTo>
                  <a:cubicBezTo>
                    <a:pt x="99043" y="112789"/>
                    <a:pt x="130134" y="76474"/>
                    <a:pt x="130134" y="39911"/>
                  </a:cubicBezTo>
                  <a:cubicBezTo>
                    <a:pt x="130134" y="16531"/>
                    <a:pt x="115956" y="115"/>
                    <a:pt x="97053" y="115"/>
                  </a:cubicBezTo>
                  <a:cubicBezTo>
                    <a:pt x="84617" y="115"/>
                    <a:pt x="72678" y="9069"/>
                    <a:pt x="64470" y="18770"/>
                  </a:cubicBezTo>
                  <a:cubicBezTo>
                    <a:pt x="61982" y="5338"/>
                    <a:pt x="51287" y="115"/>
                    <a:pt x="42084" y="115"/>
                  </a:cubicBezTo>
                  <a:cubicBezTo>
                    <a:pt x="30643" y="115"/>
                    <a:pt x="25917" y="9815"/>
                    <a:pt x="23678" y="14293"/>
                  </a:cubicBezTo>
                  <a:cubicBezTo>
                    <a:pt x="19201" y="22749"/>
                    <a:pt x="15968" y="37673"/>
                    <a:pt x="15968" y="38419"/>
                  </a:cubicBezTo>
                  <a:cubicBezTo>
                    <a:pt x="15968" y="40906"/>
                    <a:pt x="18455" y="40906"/>
                    <a:pt x="18953" y="40906"/>
                  </a:cubicBezTo>
                  <a:cubicBezTo>
                    <a:pt x="21440" y="40906"/>
                    <a:pt x="21688" y="40658"/>
                    <a:pt x="23181" y="35186"/>
                  </a:cubicBezTo>
                  <a:cubicBezTo>
                    <a:pt x="27409" y="17526"/>
                    <a:pt x="32384" y="5587"/>
                    <a:pt x="41338" y="5587"/>
                  </a:cubicBezTo>
                  <a:cubicBezTo>
                    <a:pt x="45566" y="5587"/>
                    <a:pt x="49048" y="7577"/>
                    <a:pt x="49048" y="17029"/>
                  </a:cubicBezTo>
                  <a:cubicBezTo>
                    <a:pt x="49048" y="22749"/>
                    <a:pt x="48302" y="25485"/>
                    <a:pt x="47307" y="29714"/>
                  </a:cubicBezTo>
                  <a:lnTo>
                    <a:pt x="19450" y="140397"/>
                  </a:lnTo>
                  <a:close/>
                  <a:moveTo>
                    <a:pt x="63226" y="32450"/>
                  </a:moveTo>
                  <a:cubicBezTo>
                    <a:pt x="64967" y="25734"/>
                    <a:pt x="71683" y="18770"/>
                    <a:pt x="76160" y="15039"/>
                  </a:cubicBezTo>
                  <a:cubicBezTo>
                    <a:pt x="84865" y="7328"/>
                    <a:pt x="92078" y="5587"/>
                    <a:pt x="96307" y="5587"/>
                  </a:cubicBezTo>
                  <a:cubicBezTo>
                    <a:pt x="106256" y="5587"/>
                    <a:pt x="112225" y="14293"/>
                    <a:pt x="112225" y="28967"/>
                  </a:cubicBezTo>
                  <a:cubicBezTo>
                    <a:pt x="112225" y="43642"/>
                    <a:pt x="104017" y="72246"/>
                    <a:pt x="99540" y="81698"/>
                  </a:cubicBezTo>
                  <a:cubicBezTo>
                    <a:pt x="91083" y="99109"/>
                    <a:pt x="79144" y="107317"/>
                    <a:pt x="69942" y="107317"/>
                  </a:cubicBezTo>
                  <a:cubicBezTo>
                    <a:pt x="53526" y="107317"/>
                    <a:pt x="50292" y="86672"/>
                    <a:pt x="50292" y="85180"/>
                  </a:cubicBezTo>
                  <a:cubicBezTo>
                    <a:pt x="50292" y="84682"/>
                    <a:pt x="50292" y="84185"/>
                    <a:pt x="51038" y="81200"/>
                  </a:cubicBezTo>
                  <a:lnTo>
                    <a:pt x="63226" y="32450"/>
                  </a:lnTo>
                  <a:close/>
                </a:path>
              </a:pathLst>
            </a:custGeom>
            <a:solidFill>
              <a:srgbClr val="000000"/>
            </a:solidFill>
            <a:ln w="304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11" name="Freeform: Shape 110">
              <a:extLst>
                <a:ext uri="{FF2B5EF4-FFF2-40B4-BE49-F238E27FC236}">
                  <a16:creationId xmlns:a16="http://schemas.microsoft.com/office/drawing/2014/main" id="{5383EC39-2985-89D7-0943-280B3CB57308}"/>
                </a:ext>
              </a:extLst>
            </p:cNvPr>
            <p:cNvSpPr/>
            <p:nvPr>
              <p:custDataLst>
                <p:tags r:id="rId37"/>
              </p:custDataLst>
            </p:nvPr>
          </p:nvSpPr>
          <p:spPr>
            <a:xfrm>
              <a:off x="10112923" y="5335874"/>
              <a:ext cx="80786" cy="119090"/>
            </a:xfrm>
            <a:custGeom>
              <a:avLst/>
              <a:gdLst>
                <a:gd name="connsiteX0" fmla="*/ 81090 w 80786"/>
                <a:gd name="connsiteY0" fmla="*/ 60184 h 119090"/>
                <a:gd name="connsiteX1" fmla="*/ 70817 w 80786"/>
                <a:gd name="connsiteY1" fmla="*/ 15090 h 119090"/>
                <a:gd name="connsiteX2" fmla="*/ 40696 w 80786"/>
                <a:gd name="connsiteY2" fmla="*/ 117 h 119090"/>
                <a:gd name="connsiteX3" fmla="*/ 303 w 80786"/>
                <a:gd name="connsiteY3" fmla="*/ 60184 h 119090"/>
                <a:gd name="connsiteX4" fmla="*/ 40696 w 80786"/>
                <a:gd name="connsiteY4" fmla="*/ 119207 h 119090"/>
                <a:gd name="connsiteX5" fmla="*/ 81090 w 80786"/>
                <a:gd name="connsiteY5" fmla="*/ 60184 h 119090"/>
                <a:gd name="connsiteX6" fmla="*/ 40696 w 80786"/>
                <a:gd name="connsiteY6" fmla="*/ 114332 h 119090"/>
                <a:gd name="connsiteX7" fmla="*/ 18584 w 80786"/>
                <a:gd name="connsiteY7" fmla="*/ 95354 h 119090"/>
                <a:gd name="connsiteX8" fmla="*/ 16147 w 80786"/>
                <a:gd name="connsiteY8" fmla="*/ 57921 h 119090"/>
                <a:gd name="connsiteX9" fmla="*/ 18759 w 80786"/>
                <a:gd name="connsiteY9" fmla="*/ 22403 h 119090"/>
                <a:gd name="connsiteX10" fmla="*/ 40696 w 80786"/>
                <a:gd name="connsiteY10" fmla="*/ 4992 h 119090"/>
                <a:gd name="connsiteX11" fmla="*/ 62286 w 80786"/>
                <a:gd name="connsiteY11" fmla="*/ 20836 h 119090"/>
                <a:gd name="connsiteX12" fmla="*/ 65246 w 80786"/>
                <a:gd name="connsiteY12" fmla="*/ 57921 h 119090"/>
                <a:gd name="connsiteX13" fmla="*/ 62982 w 80786"/>
                <a:gd name="connsiteY13" fmla="*/ 94658 h 119090"/>
                <a:gd name="connsiteX14" fmla="*/ 40696 w 80786"/>
                <a:gd name="connsiteY14" fmla="*/ 114332 h 11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786" h="119090">
                  <a:moveTo>
                    <a:pt x="81090" y="60184"/>
                  </a:moveTo>
                  <a:cubicBezTo>
                    <a:pt x="81090" y="41032"/>
                    <a:pt x="78826" y="27278"/>
                    <a:pt x="70817" y="15090"/>
                  </a:cubicBezTo>
                  <a:cubicBezTo>
                    <a:pt x="65420" y="7081"/>
                    <a:pt x="54625" y="117"/>
                    <a:pt x="40696" y="117"/>
                  </a:cubicBezTo>
                  <a:cubicBezTo>
                    <a:pt x="303" y="117"/>
                    <a:pt x="303" y="47648"/>
                    <a:pt x="303" y="60184"/>
                  </a:cubicBezTo>
                  <a:cubicBezTo>
                    <a:pt x="303" y="72720"/>
                    <a:pt x="303" y="119207"/>
                    <a:pt x="40696" y="119207"/>
                  </a:cubicBezTo>
                  <a:cubicBezTo>
                    <a:pt x="81090" y="119207"/>
                    <a:pt x="81090" y="72720"/>
                    <a:pt x="81090" y="60184"/>
                  </a:cubicBezTo>
                  <a:close/>
                  <a:moveTo>
                    <a:pt x="40696" y="114332"/>
                  </a:moveTo>
                  <a:cubicBezTo>
                    <a:pt x="32687" y="114332"/>
                    <a:pt x="22067" y="109631"/>
                    <a:pt x="18584" y="95354"/>
                  </a:cubicBezTo>
                  <a:cubicBezTo>
                    <a:pt x="16147" y="85082"/>
                    <a:pt x="16147" y="70805"/>
                    <a:pt x="16147" y="57921"/>
                  </a:cubicBezTo>
                  <a:cubicBezTo>
                    <a:pt x="16147" y="45211"/>
                    <a:pt x="16147" y="31979"/>
                    <a:pt x="18759" y="22403"/>
                  </a:cubicBezTo>
                  <a:cubicBezTo>
                    <a:pt x="22415" y="8648"/>
                    <a:pt x="33558" y="4992"/>
                    <a:pt x="40696" y="4992"/>
                  </a:cubicBezTo>
                  <a:cubicBezTo>
                    <a:pt x="50098" y="4992"/>
                    <a:pt x="59152" y="10737"/>
                    <a:pt x="62286" y="20836"/>
                  </a:cubicBezTo>
                  <a:cubicBezTo>
                    <a:pt x="65072" y="30237"/>
                    <a:pt x="65246" y="42773"/>
                    <a:pt x="65246" y="57921"/>
                  </a:cubicBezTo>
                  <a:cubicBezTo>
                    <a:pt x="65246" y="70805"/>
                    <a:pt x="65246" y="83689"/>
                    <a:pt x="62982" y="94658"/>
                  </a:cubicBezTo>
                  <a:cubicBezTo>
                    <a:pt x="59500" y="110502"/>
                    <a:pt x="47661" y="114332"/>
                    <a:pt x="40696" y="114332"/>
                  </a:cubicBezTo>
                  <a:close/>
                </a:path>
              </a:pathLst>
            </a:custGeom>
            <a:solidFill>
              <a:srgbClr val="000000"/>
            </a:solidFill>
            <a:ln w="304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grp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1C012C7D-B563-BBD1-CB3D-6FE3EBB2E538}"/>
                  </a:ext>
                </a:extLst>
              </p:cNvPr>
              <p:cNvGraphicFramePr>
                <a:graphicFrameLocks noGrp="1"/>
              </p:cNvGraphicFramePr>
              <p:nvPr>
                <p:extLst>
                  <p:ext uri="{D42A27DB-BD31-4B8C-83A1-F6EECF244321}">
                    <p14:modId xmlns:p14="http://schemas.microsoft.com/office/powerpoint/2010/main" val="4253395818"/>
                  </p:ext>
                </p:extLst>
              </p:nvPr>
            </p:nvGraphicFramePr>
            <p:xfrm>
              <a:off x="8065040" y="4411148"/>
              <a:ext cx="3479290" cy="2034794"/>
            </p:xfrm>
            <a:graphic>
              <a:graphicData uri="http://schemas.openxmlformats.org/drawingml/2006/table">
                <a:tbl>
                  <a:tblPr firstRow="1" bandRow="1">
                    <a:tableStyleId>{93296810-A885-4BE3-A3E7-6D5BEEA58F35}</a:tableStyleId>
                  </a:tblPr>
                  <a:tblGrid>
                    <a:gridCol w="1739645">
                      <a:extLst>
                        <a:ext uri="{9D8B030D-6E8A-4147-A177-3AD203B41FA5}">
                          <a16:colId xmlns:a16="http://schemas.microsoft.com/office/drawing/2014/main" val="2848331052"/>
                        </a:ext>
                      </a:extLst>
                    </a:gridCol>
                    <a:gridCol w="1739645">
                      <a:extLst>
                        <a:ext uri="{9D8B030D-6E8A-4147-A177-3AD203B41FA5}">
                          <a16:colId xmlns:a16="http://schemas.microsoft.com/office/drawing/2014/main" val="2131336679"/>
                        </a:ext>
                      </a:extLst>
                    </a:gridCol>
                  </a:tblGrid>
                  <a:tr h="242869">
                    <a:tc>
                      <a:txBody>
                        <a:bodyPr/>
                        <a:lstStyle/>
                        <a:p>
                          <a14:m>
                            <m:oMath xmlns:m="http://schemas.openxmlformats.org/officeDocument/2006/math">
                              <m:r>
                                <a:rPr lang="en-IN" sz="1600" i="1" dirty="0" smtClean="0">
                                  <a:latin typeface="Cambria Math" panose="02040503050406030204" pitchFamily="18" charset="0"/>
                                </a:rPr>
                                <m:t>𝜆</m:t>
                              </m:r>
                            </m:oMath>
                          </a14:m>
                          <a:r>
                            <a:rPr lang="en-IN" sz="1600" dirty="0">
                              <a:latin typeface="LM Sans 10" panose="00000500000000000000" pitchFamily="50" charset="0"/>
                            </a:rPr>
                            <a:t> </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IN" sz="1600" b="1" i="1" smtClean="0">
                                        <a:latin typeface="Cambria Math" panose="02040503050406030204" pitchFamily="18" charset="0"/>
                                      </a:rPr>
                                    </m:ctrlPr>
                                  </m:sSubPr>
                                  <m:e>
                                    <m:r>
                                      <a:rPr lang="en-IN" sz="1600" b="1" i="1" smtClean="0">
                                        <a:latin typeface="Cambria Math" panose="02040503050406030204" pitchFamily="18" charset="0"/>
                                      </a:rPr>
                                      <m:t>𝑷</m:t>
                                    </m:r>
                                  </m:e>
                                  <m:sub>
                                    <m:r>
                                      <a:rPr lang="en-IN" sz="1600" b="1" i="1" smtClean="0">
                                        <a:latin typeface="Cambria Math" panose="02040503050406030204" pitchFamily="18" charset="0"/>
                                      </a:rPr>
                                      <m:t>𝒒𝒖𝒆𝒖𝒆𝒊𝒏𝒈</m:t>
                                    </m:r>
                                  </m:sub>
                                </m:sSub>
                              </m:oMath>
                            </m:oMathPara>
                          </a14:m>
                          <a:endParaRPr lang="en-IN" sz="1600" dirty="0">
                            <a:latin typeface="LM Sans 10" panose="00000500000000000000" pitchFamily="50" charset="0"/>
                          </a:endParaRPr>
                        </a:p>
                      </a:txBody>
                      <a:tcPr/>
                    </a:tc>
                    <a:extLst>
                      <a:ext uri="{0D108BD9-81ED-4DB2-BD59-A6C34878D82A}">
                        <a16:rowId xmlns:a16="http://schemas.microsoft.com/office/drawing/2014/main" val="3915322613"/>
                      </a:ext>
                    </a:extLst>
                  </a:tr>
                  <a:tr h="242869">
                    <a:tc>
                      <a:txBody>
                        <a:bodyPr/>
                        <a:lstStyle/>
                        <a:p>
                          <a:r>
                            <a:rPr lang="en-IN" sz="1600" dirty="0">
                              <a:latin typeface="LM Sans 10" panose="00000500000000000000" pitchFamily="50" charset="0"/>
                            </a:rPr>
                            <a:t>5</a:t>
                          </a:r>
                        </a:p>
                      </a:txBody>
                      <a:tcPr/>
                    </a:tc>
                    <a:tc>
                      <a:txBody>
                        <a:bodyPr/>
                        <a:lstStyle/>
                        <a:p>
                          <a:r>
                            <a:rPr lang="en-IN" sz="1600" dirty="0">
                              <a:latin typeface="LM Sans 10" panose="00000500000000000000" pitchFamily="50" charset="0"/>
                            </a:rPr>
                            <a:t>0.00008</a:t>
                          </a:r>
                        </a:p>
                      </a:txBody>
                      <a:tcPr/>
                    </a:tc>
                    <a:extLst>
                      <a:ext uri="{0D108BD9-81ED-4DB2-BD59-A6C34878D82A}">
                        <a16:rowId xmlns:a16="http://schemas.microsoft.com/office/drawing/2014/main" val="612896298"/>
                      </a:ext>
                    </a:extLst>
                  </a:tr>
                  <a:tr h="242869">
                    <a:tc>
                      <a:txBody>
                        <a:bodyPr/>
                        <a:lstStyle/>
                        <a:p>
                          <a:r>
                            <a:rPr lang="en-IN" sz="1600" dirty="0">
                              <a:latin typeface="LM Sans 10" panose="00000500000000000000" pitchFamily="50" charset="0"/>
                            </a:rPr>
                            <a:t>10</a:t>
                          </a:r>
                        </a:p>
                      </a:txBody>
                      <a:tcPr/>
                    </a:tc>
                    <a:tc>
                      <a:txBody>
                        <a:bodyPr/>
                        <a:lstStyle/>
                        <a:p>
                          <a:r>
                            <a:rPr lang="en-IN" sz="1600" dirty="0">
                              <a:latin typeface="LM Sans 10" panose="00000500000000000000" pitchFamily="50" charset="0"/>
                            </a:rPr>
                            <a:t>0.0032</a:t>
                          </a:r>
                        </a:p>
                      </a:txBody>
                      <a:tcPr/>
                    </a:tc>
                    <a:extLst>
                      <a:ext uri="{0D108BD9-81ED-4DB2-BD59-A6C34878D82A}">
                        <a16:rowId xmlns:a16="http://schemas.microsoft.com/office/drawing/2014/main" val="2290273415"/>
                      </a:ext>
                    </a:extLst>
                  </a:tr>
                  <a:tr h="242869">
                    <a:tc>
                      <a:txBody>
                        <a:bodyPr/>
                        <a:lstStyle/>
                        <a:p>
                          <a:r>
                            <a:rPr lang="en-IN" sz="1600" dirty="0">
                              <a:latin typeface="LM Sans 10" panose="00000500000000000000" pitchFamily="50" charset="0"/>
                            </a:rPr>
                            <a:t>15</a:t>
                          </a:r>
                        </a:p>
                      </a:txBody>
                      <a:tcPr/>
                    </a:tc>
                    <a:tc>
                      <a:txBody>
                        <a:bodyPr/>
                        <a:lstStyle/>
                        <a:p>
                          <a:r>
                            <a:rPr lang="en-IN" sz="1600" dirty="0">
                              <a:latin typeface="LM Sans 10" panose="00000500000000000000" pitchFamily="50" charset="0"/>
                            </a:rPr>
                            <a:t>0.027</a:t>
                          </a:r>
                        </a:p>
                      </a:txBody>
                      <a:tcPr/>
                    </a:tc>
                    <a:extLst>
                      <a:ext uri="{0D108BD9-81ED-4DB2-BD59-A6C34878D82A}">
                        <a16:rowId xmlns:a16="http://schemas.microsoft.com/office/drawing/2014/main" val="1964621727"/>
                      </a:ext>
                    </a:extLst>
                  </a:tr>
                  <a:tr h="242869">
                    <a:tc>
                      <a:txBody>
                        <a:bodyPr/>
                        <a:lstStyle/>
                        <a:p>
                          <a:r>
                            <a:rPr lang="en-IN" sz="1600" dirty="0">
                              <a:latin typeface="LM Sans 10" panose="00000500000000000000" pitchFamily="50" charset="0"/>
                            </a:rPr>
                            <a:t>20</a:t>
                          </a:r>
                        </a:p>
                      </a:txBody>
                      <a:tcPr/>
                    </a:tc>
                    <a:tc>
                      <a:txBody>
                        <a:bodyPr/>
                        <a:lstStyle/>
                        <a:p>
                          <a:r>
                            <a:rPr lang="en-IN" sz="1600" dirty="0">
                              <a:latin typeface="LM Sans 10" panose="00000500000000000000" pitchFamily="50" charset="0"/>
                            </a:rPr>
                            <a:t>0.130</a:t>
                          </a:r>
                        </a:p>
                      </a:txBody>
                      <a:tcPr/>
                    </a:tc>
                    <a:extLst>
                      <a:ext uri="{0D108BD9-81ED-4DB2-BD59-A6C34878D82A}">
                        <a16:rowId xmlns:a16="http://schemas.microsoft.com/office/drawing/2014/main" val="3328876342"/>
                      </a:ext>
                    </a:extLst>
                  </a:tr>
                  <a:tr h="242869">
                    <a:tc>
                      <a:txBody>
                        <a:bodyPr/>
                        <a:lstStyle/>
                        <a:p>
                          <a:r>
                            <a:rPr lang="en-IN" sz="1600" dirty="0">
                              <a:latin typeface="LM Sans 10" panose="00000500000000000000" pitchFamily="50" charset="0"/>
                            </a:rPr>
                            <a:t>25</a:t>
                          </a:r>
                        </a:p>
                      </a:txBody>
                      <a:tcPr/>
                    </a:tc>
                    <a:tc>
                      <a:txBody>
                        <a:bodyPr/>
                        <a:lstStyle/>
                        <a:p>
                          <a:r>
                            <a:rPr lang="en-IN" sz="1600" dirty="0">
                              <a:latin typeface="LM Sans 10" panose="00000500000000000000" pitchFamily="50" charset="0"/>
                            </a:rPr>
                            <a:t>0.463</a:t>
                          </a:r>
                        </a:p>
                      </a:txBody>
                      <a:tcPr/>
                    </a:tc>
                    <a:extLst>
                      <a:ext uri="{0D108BD9-81ED-4DB2-BD59-A6C34878D82A}">
                        <a16:rowId xmlns:a16="http://schemas.microsoft.com/office/drawing/2014/main" val="1052807411"/>
                      </a:ext>
                    </a:extLst>
                  </a:tr>
                </a:tbl>
              </a:graphicData>
            </a:graphic>
          </p:graphicFrame>
        </mc:Choice>
        <mc:Fallback xmlns="">
          <p:graphicFrame>
            <p:nvGraphicFramePr>
              <p:cNvPr id="8" name="Table 7">
                <a:extLst>
                  <a:ext uri="{FF2B5EF4-FFF2-40B4-BE49-F238E27FC236}">
                    <a16:creationId xmlns:a16="http://schemas.microsoft.com/office/drawing/2014/main" id="{1C012C7D-B563-BBD1-CB3D-6FE3EBB2E538}"/>
                  </a:ext>
                </a:extLst>
              </p:cNvPr>
              <p:cNvGraphicFramePr>
                <a:graphicFrameLocks noGrp="1"/>
              </p:cNvGraphicFramePr>
              <p:nvPr>
                <p:extLst>
                  <p:ext uri="{D42A27DB-BD31-4B8C-83A1-F6EECF244321}">
                    <p14:modId xmlns:p14="http://schemas.microsoft.com/office/powerpoint/2010/main" val="4253395818"/>
                  </p:ext>
                </p:extLst>
              </p:nvPr>
            </p:nvGraphicFramePr>
            <p:xfrm>
              <a:off x="8065040" y="4411148"/>
              <a:ext cx="3479290" cy="2034794"/>
            </p:xfrm>
            <a:graphic>
              <a:graphicData uri="http://schemas.openxmlformats.org/drawingml/2006/table">
                <a:tbl>
                  <a:tblPr firstRow="1" bandRow="1">
                    <a:tableStyleId>{93296810-A885-4BE3-A3E7-6D5BEEA58F35}</a:tableStyleId>
                  </a:tblPr>
                  <a:tblGrid>
                    <a:gridCol w="1739645">
                      <a:extLst>
                        <a:ext uri="{9D8B030D-6E8A-4147-A177-3AD203B41FA5}">
                          <a16:colId xmlns:a16="http://schemas.microsoft.com/office/drawing/2014/main" val="2848331052"/>
                        </a:ext>
                      </a:extLst>
                    </a:gridCol>
                    <a:gridCol w="1739645">
                      <a:extLst>
                        <a:ext uri="{9D8B030D-6E8A-4147-A177-3AD203B41FA5}">
                          <a16:colId xmlns:a16="http://schemas.microsoft.com/office/drawing/2014/main" val="2131336679"/>
                        </a:ext>
                      </a:extLst>
                    </a:gridCol>
                  </a:tblGrid>
                  <a:tr h="358394">
                    <a:tc>
                      <a:txBody>
                        <a:bodyPr/>
                        <a:lstStyle/>
                        <a:p>
                          <a:endParaRPr lang="en-US"/>
                        </a:p>
                      </a:txBody>
                      <a:tcPr>
                        <a:blipFill>
                          <a:blip r:embed="rId55"/>
                          <a:stretch>
                            <a:fillRect l="-699" t="-1695" r="-101049" b="-488136"/>
                          </a:stretch>
                        </a:blipFill>
                      </a:tcPr>
                    </a:tc>
                    <a:tc>
                      <a:txBody>
                        <a:bodyPr/>
                        <a:lstStyle/>
                        <a:p>
                          <a:endParaRPr lang="en-US"/>
                        </a:p>
                      </a:txBody>
                      <a:tcPr>
                        <a:blipFill>
                          <a:blip r:embed="rId55"/>
                          <a:stretch>
                            <a:fillRect l="-101053" t="-1695" r="-1404" b="-488136"/>
                          </a:stretch>
                        </a:blipFill>
                      </a:tcPr>
                    </a:tc>
                    <a:extLst>
                      <a:ext uri="{0D108BD9-81ED-4DB2-BD59-A6C34878D82A}">
                        <a16:rowId xmlns:a16="http://schemas.microsoft.com/office/drawing/2014/main" val="3915322613"/>
                      </a:ext>
                    </a:extLst>
                  </a:tr>
                  <a:tr h="335280">
                    <a:tc>
                      <a:txBody>
                        <a:bodyPr/>
                        <a:lstStyle/>
                        <a:p>
                          <a:r>
                            <a:rPr lang="en-IN" sz="1600" dirty="0">
                              <a:latin typeface="LM Sans 10" panose="00000500000000000000" pitchFamily="50" charset="0"/>
                            </a:rPr>
                            <a:t>5</a:t>
                          </a:r>
                        </a:p>
                      </a:txBody>
                      <a:tcPr/>
                    </a:tc>
                    <a:tc>
                      <a:txBody>
                        <a:bodyPr/>
                        <a:lstStyle/>
                        <a:p>
                          <a:r>
                            <a:rPr lang="en-IN" sz="1600" dirty="0">
                              <a:latin typeface="LM Sans 10" panose="00000500000000000000" pitchFamily="50" charset="0"/>
                            </a:rPr>
                            <a:t>0.00008</a:t>
                          </a:r>
                        </a:p>
                      </a:txBody>
                      <a:tcPr/>
                    </a:tc>
                    <a:extLst>
                      <a:ext uri="{0D108BD9-81ED-4DB2-BD59-A6C34878D82A}">
                        <a16:rowId xmlns:a16="http://schemas.microsoft.com/office/drawing/2014/main" val="612896298"/>
                      </a:ext>
                    </a:extLst>
                  </a:tr>
                  <a:tr h="335280">
                    <a:tc>
                      <a:txBody>
                        <a:bodyPr/>
                        <a:lstStyle/>
                        <a:p>
                          <a:r>
                            <a:rPr lang="en-IN" sz="1600" dirty="0">
                              <a:latin typeface="LM Sans 10" panose="00000500000000000000" pitchFamily="50" charset="0"/>
                            </a:rPr>
                            <a:t>10</a:t>
                          </a:r>
                        </a:p>
                      </a:txBody>
                      <a:tcPr/>
                    </a:tc>
                    <a:tc>
                      <a:txBody>
                        <a:bodyPr/>
                        <a:lstStyle/>
                        <a:p>
                          <a:r>
                            <a:rPr lang="en-IN" sz="1600" dirty="0">
                              <a:latin typeface="LM Sans 10" panose="00000500000000000000" pitchFamily="50" charset="0"/>
                            </a:rPr>
                            <a:t>0.0032</a:t>
                          </a:r>
                        </a:p>
                      </a:txBody>
                      <a:tcPr/>
                    </a:tc>
                    <a:extLst>
                      <a:ext uri="{0D108BD9-81ED-4DB2-BD59-A6C34878D82A}">
                        <a16:rowId xmlns:a16="http://schemas.microsoft.com/office/drawing/2014/main" val="2290273415"/>
                      </a:ext>
                    </a:extLst>
                  </a:tr>
                  <a:tr h="335280">
                    <a:tc>
                      <a:txBody>
                        <a:bodyPr/>
                        <a:lstStyle/>
                        <a:p>
                          <a:r>
                            <a:rPr lang="en-IN" sz="1600" dirty="0">
                              <a:latin typeface="LM Sans 10" panose="00000500000000000000" pitchFamily="50" charset="0"/>
                            </a:rPr>
                            <a:t>15</a:t>
                          </a:r>
                        </a:p>
                      </a:txBody>
                      <a:tcPr/>
                    </a:tc>
                    <a:tc>
                      <a:txBody>
                        <a:bodyPr/>
                        <a:lstStyle/>
                        <a:p>
                          <a:r>
                            <a:rPr lang="en-IN" sz="1600" dirty="0">
                              <a:latin typeface="LM Sans 10" panose="00000500000000000000" pitchFamily="50" charset="0"/>
                            </a:rPr>
                            <a:t>0.027</a:t>
                          </a:r>
                        </a:p>
                      </a:txBody>
                      <a:tcPr/>
                    </a:tc>
                    <a:extLst>
                      <a:ext uri="{0D108BD9-81ED-4DB2-BD59-A6C34878D82A}">
                        <a16:rowId xmlns:a16="http://schemas.microsoft.com/office/drawing/2014/main" val="1964621727"/>
                      </a:ext>
                    </a:extLst>
                  </a:tr>
                  <a:tr h="335280">
                    <a:tc>
                      <a:txBody>
                        <a:bodyPr/>
                        <a:lstStyle/>
                        <a:p>
                          <a:r>
                            <a:rPr lang="en-IN" sz="1600" dirty="0">
                              <a:latin typeface="LM Sans 10" panose="00000500000000000000" pitchFamily="50" charset="0"/>
                            </a:rPr>
                            <a:t>20</a:t>
                          </a:r>
                        </a:p>
                      </a:txBody>
                      <a:tcPr/>
                    </a:tc>
                    <a:tc>
                      <a:txBody>
                        <a:bodyPr/>
                        <a:lstStyle/>
                        <a:p>
                          <a:r>
                            <a:rPr lang="en-IN" sz="1600" dirty="0">
                              <a:latin typeface="LM Sans 10" panose="00000500000000000000" pitchFamily="50" charset="0"/>
                            </a:rPr>
                            <a:t>0.130</a:t>
                          </a:r>
                        </a:p>
                      </a:txBody>
                      <a:tcPr/>
                    </a:tc>
                    <a:extLst>
                      <a:ext uri="{0D108BD9-81ED-4DB2-BD59-A6C34878D82A}">
                        <a16:rowId xmlns:a16="http://schemas.microsoft.com/office/drawing/2014/main" val="3328876342"/>
                      </a:ext>
                    </a:extLst>
                  </a:tr>
                  <a:tr h="335280">
                    <a:tc>
                      <a:txBody>
                        <a:bodyPr/>
                        <a:lstStyle/>
                        <a:p>
                          <a:r>
                            <a:rPr lang="en-IN" sz="1600" dirty="0">
                              <a:latin typeface="LM Sans 10" panose="00000500000000000000" pitchFamily="50" charset="0"/>
                            </a:rPr>
                            <a:t>25</a:t>
                          </a:r>
                        </a:p>
                      </a:txBody>
                      <a:tcPr/>
                    </a:tc>
                    <a:tc>
                      <a:txBody>
                        <a:bodyPr/>
                        <a:lstStyle/>
                        <a:p>
                          <a:r>
                            <a:rPr lang="en-IN" sz="1600" dirty="0">
                              <a:latin typeface="LM Sans 10" panose="00000500000000000000" pitchFamily="50" charset="0"/>
                            </a:rPr>
                            <a:t>0.463</a:t>
                          </a:r>
                        </a:p>
                      </a:txBody>
                      <a:tcPr/>
                    </a:tc>
                    <a:extLst>
                      <a:ext uri="{0D108BD9-81ED-4DB2-BD59-A6C34878D82A}">
                        <a16:rowId xmlns:a16="http://schemas.microsoft.com/office/drawing/2014/main" val="1052807411"/>
                      </a:ext>
                    </a:extLst>
                  </a:tr>
                </a:tbl>
              </a:graphicData>
            </a:graphic>
          </p:graphicFrame>
        </mc:Fallback>
      </mc:AlternateContent>
    </p:spTree>
    <p:extLst>
      <p:ext uri="{BB962C8B-B14F-4D97-AF65-F5344CB8AC3E}">
        <p14:creationId xmlns:p14="http://schemas.microsoft.com/office/powerpoint/2010/main" val="33307265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3EEEC-9287-CD3A-6DF5-5F1C5856FCE8}"/>
              </a:ext>
            </a:extLst>
          </p:cNvPr>
          <p:cNvSpPr>
            <a:spLocks noGrp="1"/>
          </p:cNvSpPr>
          <p:nvPr>
            <p:ph type="title"/>
          </p:nvPr>
        </p:nvSpPr>
        <p:spPr/>
        <p:txBody>
          <a:bodyPr/>
          <a:lstStyle/>
          <a:p>
            <a:r>
              <a:rPr lang="en-IN" dirty="0"/>
              <a:t>Other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10DCE38-D7D9-4774-60F7-6FB7DCA6F4F3}"/>
                  </a:ext>
                </a:extLst>
              </p:cNvPr>
              <p:cNvSpPr>
                <a:spLocks noGrp="1"/>
              </p:cNvSpPr>
              <p:nvPr>
                <p:ph idx="1"/>
              </p:nvPr>
            </p:nvSpPr>
            <p:spPr/>
            <p:txBody>
              <a:bodyPr>
                <a:normAutofit/>
              </a:bodyPr>
              <a:lstStyle/>
              <a:p>
                <a:r>
                  <a:rPr lang="en-IN" dirty="0"/>
                  <a:t>So far, customers’ demands were </a:t>
                </a:r>
                <a:r>
                  <a:rPr lang="en-IN" i="1" dirty="0" err="1"/>
                  <a:t>i.i.d.</a:t>
                </a:r>
                <a:r>
                  <a:rPr lang="en-IN" dirty="0"/>
                  <a:t>, we considered single class of customers.</a:t>
                </a:r>
              </a:p>
              <a:p>
                <a:pPr lvl="1"/>
                <a:r>
                  <a:rPr lang="en-IN" dirty="0"/>
                  <a:t>Multi-class arrivals </a:t>
                </a:r>
                <a14:m>
                  <m:oMath xmlns:m="http://schemas.openxmlformats.org/officeDocument/2006/math">
                    <m:r>
                      <a:rPr lang="en-IN" b="0" i="1" smtClean="0">
                        <a:latin typeface="Cambria Math" panose="02040503050406030204" pitchFamily="18" charset="0"/>
                      </a:rPr>
                      <m:t>⟹</m:t>
                    </m:r>
                  </m:oMath>
                </a14:m>
                <a:r>
                  <a:rPr lang="en-IN" dirty="0"/>
                  <a:t> Variable statistics.</a:t>
                </a:r>
              </a:p>
              <a:p>
                <a:r>
                  <a:rPr lang="en-IN" dirty="0"/>
                  <a:t>More general and flexible models</a:t>
                </a:r>
              </a:p>
              <a:p>
                <a:pPr lvl="1"/>
                <a:r>
                  <a:rPr lang="en-IN" dirty="0"/>
                  <a:t>M/G/1</a:t>
                </a:r>
              </a:p>
              <a:p>
                <a:pPr lvl="1"/>
                <a:r>
                  <a:rPr lang="en-IN" dirty="0"/>
                  <a:t>G/G/1 and so on.</a:t>
                </a:r>
              </a:p>
              <a:p>
                <a:r>
                  <a:rPr lang="en-IN" dirty="0"/>
                  <a:t>Complexity of models increases</a:t>
                </a:r>
              </a:p>
              <a:p>
                <a:pPr lvl="1"/>
                <a:r>
                  <a:rPr lang="en-IN" dirty="0"/>
                  <a:t>Difficult to get analytical results.</a:t>
                </a:r>
              </a:p>
              <a:p>
                <a:pPr lvl="1"/>
                <a:r>
                  <a:rPr lang="en-IN" dirty="0"/>
                  <a:t>Lack of meaningful insights.</a:t>
                </a:r>
              </a:p>
              <a:p>
                <a:pPr lvl="1"/>
                <a:r>
                  <a:rPr lang="en-IN" dirty="0"/>
                  <a:t>Trade off: </a:t>
                </a:r>
              </a:p>
              <a:p>
                <a:pPr marL="914400" lvl="2" indent="0">
                  <a:buNone/>
                </a:pPr>
                <a:r>
                  <a:rPr lang="en-IN" dirty="0"/>
                  <a:t>Accuracy of model v/s Mathematical tractability, Valuable insights. </a:t>
                </a:r>
              </a:p>
            </p:txBody>
          </p:sp>
        </mc:Choice>
        <mc:Fallback xmlns="">
          <p:sp>
            <p:nvSpPr>
              <p:cNvPr id="3" name="Content Placeholder 2">
                <a:extLst>
                  <a:ext uri="{FF2B5EF4-FFF2-40B4-BE49-F238E27FC236}">
                    <a16:creationId xmlns:a16="http://schemas.microsoft.com/office/drawing/2014/main" id="{110DCE38-D7D9-4774-60F7-6FB7DCA6F4F3}"/>
                  </a:ext>
                </a:extLst>
              </p:cNvPr>
              <p:cNvSpPr>
                <a:spLocks noGrp="1" noRot="1" noChangeAspect="1" noMove="1" noResize="1" noEditPoints="1" noAdjustHandles="1" noChangeArrowheads="1" noChangeShapeType="1" noTextEdit="1"/>
              </p:cNvSpPr>
              <p:nvPr>
                <p:ph idx="1"/>
              </p:nvPr>
            </p:nvSpPr>
            <p:spPr>
              <a:blipFill>
                <a:blip r:embed="rId2"/>
                <a:stretch>
                  <a:fillRect l="-762" t="-1549"/>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44670AAF-DC7F-7DC2-9F50-7153D7BBBE79}"/>
              </a:ext>
            </a:extLst>
          </p:cNvPr>
          <p:cNvSpPr>
            <a:spLocks noGrp="1"/>
          </p:cNvSpPr>
          <p:nvPr>
            <p:ph type="dt" sz="half" idx="10"/>
          </p:nvPr>
        </p:nvSpPr>
        <p:spPr/>
        <p:txBody>
          <a:bodyPr/>
          <a:lstStyle/>
          <a:p>
            <a:r>
              <a:rPr lang="en-IN"/>
              <a:t>11-11-2024</a:t>
            </a:r>
          </a:p>
        </p:txBody>
      </p:sp>
      <p:sp>
        <p:nvSpPr>
          <p:cNvPr id="5" name="Footer Placeholder 4">
            <a:extLst>
              <a:ext uri="{FF2B5EF4-FFF2-40B4-BE49-F238E27FC236}">
                <a16:creationId xmlns:a16="http://schemas.microsoft.com/office/drawing/2014/main" id="{5F893ECC-E488-EC11-A1B9-6B56CFB0AA57}"/>
              </a:ext>
            </a:extLst>
          </p:cNvPr>
          <p:cNvSpPr>
            <a:spLocks noGrp="1"/>
          </p:cNvSpPr>
          <p:nvPr>
            <p:ph type="ftr" sz="quarter" idx="11"/>
          </p:nvPr>
        </p:nvSpPr>
        <p:spPr/>
        <p:txBody>
          <a:bodyPr/>
          <a:lstStyle/>
          <a:p>
            <a:r>
              <a:rPr lang="en-GB"/>
              <a:t>EE 699 Next Generation Wireless Networks</a:t>
            </a:r>
            <a:endParaRPr lang="en-IN"/>
          </a:p>
        </p:txBody>
      </p:sp>
      <p:sp>
        <p:nvSpPr>
          <p:cNvPr id="6" name="Slide Number Placeholder 5">
            <a:extLst>
              <a:ext uri="{FF2B5EF4-FFF2-40B4-BE49-F238E27FC236}">
                <a16:creationId xmlns:a16="http://schemas.microsoft.com/office/drawing/2014/main" id="{F82135E0-75CC-8075-ED38-CEB115C2368F}"/>
              </a:ext>
            </a:extLst>
          </p:cNvPr>
          <p:cNvSpPr>
            <a:spLocks noGrp="1"/>
          </p:cNvSpPr>
          <p:nvPr>
            <p:ph type="sldNum" sz="quarter" idx="12"/>
          </p:nvPr>
        </p:nvSpPr>
        <p:spPr/>
        <p:txBody>
          <a:bodyPr/>
          <a:lstStyle/>
          <a:p>
            <a:fld id="{50AA789A-47A0-452A-AC36-A3ADBAC401EF}" type="slidenum">
              <a:rPr lang="en-IN" smtClean="0"/>
              <a:t>31</a:t>
            </a:fld>
            <a:endParaRPr lang="en-IN"/>
          </a:p>
        </p:txBody>
      </p:sp>
    </p:spTree>
    <p:extLst>
      <p:ext uri="{BB962C8B-B14F-4D97-AF65-F5344CB8AC3E}">
        <p14:creationId xmlns:p14="http://schemas.microsoft.com/office/powerpoint/2010/main" val="17766797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D5817-823B-12BD-750D-743A55392295}"/>
              </a:ext>
            </a:extLst>
          </p:cNvPr>
          <p:cNvSpPr>
            <a:spLocks noGrp="1"/>
          </p:cNvSpPr>
          <p:nvPr>
            <p:ph type="title"/>
          </p:nvPr>
        </p:nvSpPr>
        <p:spPr/>
        <p:txBody>
          <a:bodyPr/>
          <a:lstStyle/>
          <a:p>
            <a:r>
              <a:rPr lang="en-IN" dirty="0"/>
              <a:t>Applications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34CF946-FE99-7E62-D05F-C9935EED5B55}"/>
                  </a:ext>
                </a:extLst>
              </p:cNvPr>
              <p:cNvSpPr>
                <a:spLocks noGrp="1"/>
              </p:cNvSpPr>
              <p:nvPr>
                <p:ph idx="1"/>
              </p:nvPr>
            </p:nvSpPr>
            <p:spPr>
              <a:xfrm>
                <a:off x="674255" y="1062182"/>
                <a:ext cx="7997797" cy="5114781"/>
              </a:xfrm>
            </p:spPr>
            <p:txBody>
              <a:bodyPr>
                <a:normAutofit/>
              </a:bodyPr>
              <a:lstStyle/>
              <a:p>
                <a:r>
                  <a:rPr lang="en-IN" dirty="0"/>
                  <a:t>Intuitive ones:</a:t>
                </a:r>
              </a:p>
              <a:p>
                <a:pPr lvl="3"/>
                <a:r>
                  <a:rPr lang="en-IN" dirty="0"/>
                  <a:t>Previously mentioned: Banks, Hospitals, Supermarkets, etc.</a:t>
                </a:r>
              </a:p>
              <a:p>
                <a:pPr lvl="3"/>
                <a:r>
                  <a:rPr lang="en-IN" dirty="0"/>
                  <a:t>Fast food chains </a:t>
                </a:r>
              </a:p>
              <a:p>
                <a:pPr lvl="3"/>
                <a:r>
                  <a:rPr lang="en-IN" dirty="0"/>
                  <a:t>Ticket vendors (~fixed service time </a:t>
                </a:r>
                <a14:m>
                  <m:oMath xmlns:m="http://schemas.openxmlformats.org/officeDocument/2006/math">
                    <m:r>
                      <a:rPr lang="en-IN" b="0" i="1" smtClean="0">
                        <a:latin typeface="Cambria Math" panose="02040503050406030204" pitchFamily="18" charset="0"/>
                      </a:rPr>
                      <m:t>⟹</m:t>
                    </m:r>
                  </m:oMath>
                </a14:m>
                <a:r>
                  <a:rPr lang="en-IN" dirty="0"/>
                  <a:t> M/D/m).</a:t>
                </a:r>
              </a:p>
              <a:p>
                <a:r>
                  <a:rPr lang="en-IN" dirty="0"/>
                  <a:t>Non-intuitive ones:</a:t>
                </a:r>
              </a:p>
              <a:p>
                <a:pPr lvl="1"/>
                <a:r>
                  <a:rPr lang="en-IN" dirty="0"/>
                  <a:t>Communications:</a:t>
                </a:r>
              </a:p>
              <a:p>
                <a:pPr lvl="2"/>
                <a:r>
                  <a:rPr lang="en-IN" dirty="0"/>
                  <a:t>Managing and routing of different packets.</a:t>
                </a:r>
              </a:p>
              <a:p>
                <a:pPr lvl="1"/>
                <a:r>
                  <a:rPr lang="en-IN" dirty="0"/>
                  <a:t>Different Operating System processes, programs</a:t>
                </a:r>
              </a:p>
              <a:p>
                <a:pPr lvl="3"/>
                <a:r>
                  <a:rPr lang="en-IN" dirty="0"/>
                  <a:t>Single-core CPU – M/M/1 </a:t>
                </a:r>
              </a:p>
              <a:p>
                <a:pPr lvl="3"/>
                <a:r>
                  <a:rPr lang="en-IN" dirty="0"/>
                  <a:t>Multi-core CPU – M/M/m </a:t>
                </a:r>
              </a:p>
              <a:p>
                <a:pPr lvl="1"/>
                <a:r>
                  <a:rPr lang="en-IN" dirty="0"/>
                  <a:t>Interrupt Handling in embedded systems</a:t>
                </a:r>
              </a:p>
              <a:p>
                <a:pPr lvl="3"/>
                <a:r>
                  <a:rPr lang="en-IN" dirty="0"/>
                  <a:t>Single (Multi)- core MCU – M/M/1(m)/LIFOPR</a:t>
                </a:r>
              </a:p>
              <a:p>
                <a:pPr lvl="3"/>
                <a:endParaRPr lang="en-IN" dirty="0"/>
              </a:p>
            </p:txBody>
          </p:sp>
        </mc:Choice>
        <mc:Fallback xmlns="">
          <p:sp>
            <p:nvSpPr>
              <p:cNvPr id="3" name="Content Placeholder 2">
                <a:extLst>
                  <a:ext uri="{FF2B5EF4-FFF2-40B4-BE49-F238E27FC236}">
                    <a16:creationId xmlns:a16="http://schemas.microsoft.com/office/drawing/2014/main" id="{534CF946-FE99-7E62-D05F-C9935EED5B55}"/>
                  </a:ext>
                </a:extLst>
              </p:cNvPr>
              <p:cNvSpPr>
                <a:spLocks noGrp="1" noRot="1" noChangeAspect="1" noMove="1" noResize="1" noEditPoints="1" noAdjustHandles="1" noChangeArrowheads="1" noChangeShapeType="1" noTextEdit="1"/>
              </p:cNvSpPr>
              <p:nvPr>
                <p:ph idx="1"/>
              </p:nvPr>
            </p:nvSpPr>
            <p:spPr>
              <a:xfrm>
                <a:off x="674255" y="1062182"/>
                <a:ext cx="7997797" cy="5114781"/>
              </a:xfrm>
              <a:blipFill>
                <a:blip r:embed="rId2"/>
                <a:stretch>
                  <a:fillRect l="-1067" t="-1549" r="-1067"/>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F241D9BE-8E46-3E8C-90A7-B04E7A700A03}"/>
              </a:ext>
            </a:extLst>
          </p:cNvPr>
          <p:cNvSpPr>
            <a:spLocks noGrp="1"/>
          </p:cNvSpPr>
          <p:nvPr>
            <p:ph type="dt" sz="half" idx="10"/>
          </p:nvPr>
        </p:nvSpPr>
        <p:spPr/>
        <p:txBody>
          <a:bodyPr/>
          <a:lstStyle/>
          <a:p>
            <a:r>
              <a:rPr lang="en-IN"/>
              <a:t>11-11-2024</a:t>
            </a:r>
          </a:p>
        </p:txBody>
      </p:sp>
      <p:sp>
        <p:nvSpPr>
          <p:cNvPr id="5" name="Footer Placeholder 4">
            <a:extLst>
              <a:ext uri="{FF2B5EF4-FFF2-40B4-BE49-F238E27FC236}">
                <a16:creationId xmlns:a16="http://schemas.microsoft.com/office/drawing/2014/main" id="{41404264-C3FB-F675-9654-5F4C69C56B4E}"/>
              </a:ext>
            </a:extLst>
          </p:cNvPr>
          <p:cNvSpPr>
            <a:spLocks noGrp="1"/>
          </p:cNvSpPr>
          <p:nvPr>
            <p:ph type="ftr" sz="quarter" idx="11"/>
          </p:nvPr>
        </p:nvSpPr>
        <p:spPr/>
        <p:txBody>
          <a:bodyPr/>
          <a:lstStyle/>
          <a:p>
            <a:r>
              <a:rPr lang="en-GB"/>
              <a:t>EE 699 Next Generation Wireless Networks</a:t>
            </a:r>
            <a:endParaRPr lang="en-IN"/>
          </a:p>
        </p:txBody>
      </p:sp>
      <p:pic>
        <p:nvPicPr>
          <p:cNvPr id="7" name="Picture 6">
            <a:extLst>
              <a:ext uri="{FF2B5EF4-FFF2-40B4-BE49-F238E27FC236}">
                <a16:creationId xmlns:a16="http://schemas.microsoft.com/office/drawing/2014/main" id="{49B1CB9C-6C1D-D317-38D3-A1891ADB64DD}"/>
              </a:ext>
            </a:extLst>
          </p:cNvPr>
          <p:cNvPicPr>
            <a:picLocks noChangeAspect="1"/>
          </p:cNvPicPr>
          <p:nvPr/>
        </p:nvPicPr>
        <p:blipFill>
          <a:blip r:embed="rId3"/>
          <a:stretch>
            <a:fillRect/>
          </a:stretch>
        </p:blipFill>
        <p:spPr>
          <a:xfrm>
            <a:off x="8672052" y="1744069"/>
            <a:ext cx="3398562" cy="3751006"/>
          </a:xfrm>
          <a:prstGeom prst="rect">
            <a:avLst/>
          </a:prstGeom>
        </p:spPr>
      </p:pic>
      <p:sp>
        <p:nvSpPr>
          <p:cNvPr id="8" name="Slide Number Placeholder 7">
            <a:extLst>
              <a:ext uri="{FF2B5EF4-FFF2-40B4-BE49-F238E27FC236}">
                <a16:creationId xmlns:a16="http://schemas.microsoft.com/office/drawing/2014/main" id="{F9FE7AC4-67F7-DEC7-2502-544DCB7577F7}"/>
              </a:ext>
            </a:extLst>
          </p:cNvPr>
          <p:cNvSpPr>
            <a:spLocks noGrp="1"/>
          </p:cNvSpPr>
          <p:nvPr>
            <p:ph type="sldNum" sz="quarter" idx="12"/>
          </p:nvPr>
        </p:nvSpPr>
        <p:spPr/>
        <p:txBody>
          <a:bodyPr/>
          <a:lstStyle/>
          <a:p>
            <a:fld id="{50AA789A-47A0-452A-AC36-A3ADBAC401EF}" type="slidenum">
              <a:rPr lang="en-IN" smtClean="0"/>
              <a:t>32</a:t>
            </a:fld>
            <a:endParaRPr lang="en-IN"/>
          </a:p>
        </p:txBody>
      </p:sp>
    </p:spTree>
    <p:extLst>
      <p:ext uri="{BB962C8B-B14F-4D97-AF65-F5344CB8AC3E}">
        <p14:creationId xmlns:p14="http://schemas.microsoft.com/office/powerpoint/2010/main" val="30087618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12EB8-BDF5-10C1-F78F-F6B978033D49}"/>
              </a:ext>
            </a:extLst>
          </p:cNvPr>
          <p:cNvSpPr>
            <a:spLocks noGrp="1"/>
          </p:cNvSpPr>
          <p:nvPr>
            <p:ph type="title"/>
          </p:nvPr>
        </p:nvSpPr>
        <p:spPr/>
        <p:txBody>
          <a:bodyPr/>
          <a:lstStyle/>
          <a:p>
            <a:r>
              <a:rPr lang="en-IN" dirty="0"/>
              <a:t>Critical Application – A case study</a:t>
            </a:r>
          </a:p>
        </p:txBody>
      </p:sp>
      <p:sp>
        <p:nvSpPr>
          <p:cNvPr id="3" name="Content Placeholder 2">
            <a:extLst>
              <a:ext uri="{FF2B5EF4-FFF2-40B4-BE49-F238E27FC236}">
                <a16:creationId xmlns:a16="http://schemas.microsoft.com/office/drawing/2014/main" id="{1DE28C00-A1CB-1811-9F89-08AC918ECB1B}"/>
              </a:ext>
            </a:extLst>
          </p:cNvPr>
          <p:cNvSpPr>
            <a:spLocks noGrp="1"/>
          </p:cNvSpPr>
          <p:nvPr>
            <p:ph idx="1"/>
          </p:nvPr>
        </p:nvSpPr>
        <p:spPr/>
        <p:txBody>
          <a:bodyPr>
            <a:normAutofit/>
          </a:bodyPr>
          <a:lstStyle/>
          <a:p>
            <a:r>
              <a:rPr lang="en-IN" dirty="0"/>
              <a:t>US Military – Scheduling B-2 Bomber maintenance</a:t>
            </a:r>
          </a:p>
          <a:p>
            <a:pPr lvl="1"/>
            <a:r>
              <a:rPr lang="en-IN" dirty="0"/>
              <a:t>Limited Resource – Only 20 of B2s.</a:t>
            </a:r>
          </a:p>
          <a:p>
            <a:pPr lvl="1"/>
            <a:r>
              <a:rPr lang="en-IN" dirty="0"/>
              <a:t>Required at a moment’s notice.</a:t>
            </a:r>
          </a:p>
          <a:p>
            <a:pPr lvl="2"/>
            <a:r>
              <a:rPr lang="en-IN" dirty="0"/>
              <a:t>FHP, Wartime posture</a:t>
            </a:r>
          </a:p>
          <a:p>
            <a:pPr lvl="1"/>
            <a:r>
              <a:rPr lang="en-IN" dirty="0"/>
              <a:t>Frequent maintenance period of 18–45 days!</a:t>
            </a:r>
          </a:p>
          <a:p>
            <a:r>
              <a:rPr lang="en-IN" dirty="0"/>
              <a:t>Issue: Unpredictable scheduling, downtime.</a:t>
            </a:r>
          </a:p>
          <a:p>
            <a:pPr lvl="1"/>
            <a:r>
              <a:rPr lang="en-IN" dirty="0"/>
              <a:t>Due to asymmetric usage</a:t>
            </a:r>
          </a:p>
          <a:p>
            <a:r>
              <a:rPr lang="en-IN" dirty="0"/>
              <a:t>Result:</a:t>
            </a:r>
          </a:p>
          <a:p>
            <a:pPr lvl="1"/>
            <a:r>
              <a:rPr lang="en-IN" dirty="0"/>
              <a:t>Decreased aircraft availability (AA).</a:t>
            </a:r>
          </a:p>
          <a:p>
            <a:pPr lvl="1"/>
            <a:r>
              <a:rPr lang="en-IN" dirty="0"/>
              <a:t>~4.75 in heavy maintenance, ~3 in light maintenance.</a:t>
            </a:r>
          </a:p>
          <a:p>
            <a:pPr lvl="1"/>
            <a:r>
              <a:rPr lang="en-IN" dirty="0"/>
              <a:t>AA = ~60% of total capacity</a:t>
            </a:r>
          </a:p>
          <a:p>
            <a:pPr lvl="1"/>
            <a:r>
              <a:rPr lang="en-IN" dirty="0"/>
              <a:t>Unacceptable.</a:t>
            </a:r>
          </a:p>
          <a:p>
            <a:endParaRPr lang="en-IN" dirty="0"/>
          </a:p>
        </p:txBody>
      </p:sp>
      <p:sp>
        <p:nvSpPr>
          <p:cNvPr id="4" name="Date Placeholder 3">
            <a:extLst>
              <a:ext uri="{FF2B5EF4-FFF2-40B4-BE49-F238E27FC236}">
                <a16:creationId xmlns:a16="http://schemas.microsoft.com/office/drawing/2014/main" id="{7069F94E-7492-1BF5-1010-04275AD23859}"/>
              </a:ext>
            </a:extLst>
          </p:cNvPr>
          <p:cNvSpPr>
            <a:spLocks noGrp="1"/>
          </p:cNvSpPr>
          <p:nvPr>
            <p:ph type="dt" sz="half" idx="10"/>
          </p:nvPr>
        </p:nvSpPr>
        <p:spPr/>
        <p:txBody>
          <a:bodyPr/>
          <a:lstStyle/>
          <a:p>
            <a:r>
              <a:rPr lang="en-IN"/>
              <a:t>11-11-2024</a:t>
            </a:r>
          </a:p>
        </p:txBody>
      </p:sp>
      <p:sp>
        <p:nvSpPr>
          <p:cNvPr id="5" name="Footer Placeholder 4">
            <a:extLst>
              <a:ext uri="{FF2B5EF4-FFF2-40B4-BE49-F238E27FC236}">
                <a16:creationId xmlns:a16="http://schemas.microsoft.com/office/drawing/2014/main" id="{ACDC7A61-BA56-E46E-43A9-3B979979E705}"/>
              </a:ext>
            </a:extLst>
          </p:cNvPr>
          <p:cNvSpPr>
            <a:spLocks noGrp="1"/>
          </p:cNvSpPr>
          <p:nvPr>
            <p:ph type="ftr" sz="quarter" idx="11"/>
          </p:nvPr>
        </p:nvSpPr>
        <p:spPr/>
        <p:txBody>
          <a:bodyPr/>
          <a:lstStyle/>
          <a:p>
            <a:r>
              <a:rPr lang="en-GB"/>
              <a:t>EE 699 Next Generation Wireless Networks</a:t>
            </a:r>
            <a:endParaRPr lang="en-IN"/>
          </a:p>
        </p:txBody>
      </p:sp>
      <p:pic>
        <p:nvPicPr>
          <p:cNvPr id="1026" name="Picture 2">
            <a:extLst>
              <a:ext uri="{FF2B5EF4-FFF2-40B4-BE49-F238E27FC236}">
                <a16:creationId xmlns:a16="http://schemas.microsoft.com/office/drawing/2014/main" id="{F18DAC3C-77F4-7CD8-18DB-16B2A8C00B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2715" y="2171450"/>
            <a:ext cx="2448231" cy="14374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6ED0C01-71FA-1681-EFFE-D64EE28DAA31}"/>
              </a:ext>
            </a:extLst>
          </p:cNvPr>
          <p:cNvSpPr txBox="1"/>
          <p:nvPr/>
        </p:nvSpPr>
        <p:spPr>
          <a:xfrm>
            <a:off x="9144597" y="3608926"/>
            <a:ext cx="2733367" cy="1292662"/>
          </a:xfrm>
          <a:prstGeom prst="rect">
            <a:avLst/>
          </a:prstGeom>
          <a:noFill/>
        </p:spPr>
        <p:txBody>
          <a:bodyPr wrap="square" rtlCol="0">
            <a:spAutoFit/>
          </a:bodyPr>
          <a:lstStyle/>
          <a:p>
            <a:pPr algn="ctr"/>
            <a:r>
              <a:rPr lang="en-IN" dirty="0">
                <a:solidFill>
                  <a:srgbClr val="C00000"/>
                </a:solidFill>
                <a:latin typeface="LM Roman 10" panose="00000500000000000000" pitchFamily="50" charset="0"/>
              </a:rPr>
              <a:t>Northrop B-2 Spirit</a:t>
            </a:r>
          </a:p>
          <a:p>
            <a:r>
              <a:rPr lang="en-IN" sz="1200" dirty="0">
                <a:solidFill>
                  <a:srgbClr val="C00000"/>
                </a:solidFill>
                <a:latin typeface="LM Roman 10" panose="00000500000000000000" pitchFamily="50" charset="0"/>
              </a:rPr>
              <a:t>Source: </a:t>
            </a:r>
            <a:r>
              <a:rPr lang="en-IN" sz="1200" dirty="0">
                <a:solidFill>
                  <a:srgbClr val="C00000"/>
                </a:solidFill>
                <a:latin typeface="LM Roman 10" panose="00000500000000000000" pitchFamily="50" charset="0"/>
                <a:hlinkClick r:id="rId3"/>
              </a:rPr>
              <a:t>https://en.wikipedia.org/wiki/Northrop_B-2_Spirit#/media/File:B-2_Spirits_on_Deployment_to_Indo-Asia-Pacific.jpg</a:t>
            </a:r>
            <a:r>
              <a:rPr lang="en-IN" sz="1200" dirty="0">
                <a:solidFill>
                  <a:srgbClr val="C00000"/>
                </a:solidFill>
                <a:latin typeface="LM Roman 10" panose="00000500000000000000" pitchFamily="50" charset="0"/>
              </a:rPr>
              <a:t> </a:t>
            </a:r>
            <a:endParaRPr lang="en-IN" sz="2800" dirty="0">
              <a:solidFill>
                <a:srgbClr val="C00000"/>
              </a:solidFill>
              <a:latin typeface="LM Roman 10" panose="00000500000000000000" pitchFamily="50" charset="0"/>
            </a:endParaRPr>
          </a:p>
        </p:txBody>
      </p:sp>
      <p:sp>
        <p:nvSpPr>
          <p:cNvPr id="12" name="Slide Number Placeholder 11">
            <a:extLst>
              <a:ext uri="{FF2B5EF4-FFF2-40B4-BE49-F238E27FC236}">
                <a16:creationId xmlns:a16="http://schemas.microsoft.com/office/drawing/2014/main" id="{DBF6A310-6326-EEC9-A0E5-3AE81F07B0D4}"/>
              </a:ext>
            </a:extLst>
          </p:cNvPr>
          <p:cNvSpPr>
            <a:spLocks noGrp="1"/>
          </p:cNvSpPr>
          <p:nvPr>
            <p:ph type="sldNum" sz="quarter" idx="12"/>
          </p:nvPr>
        </p:nvSpPr>
        <p:spPr/>
        <p:txBody>
          <a:bodyPr/>
          <a:lstStyle/>
          <a:p>
            <a:fld id="{50AA789A-47A0-452A-AC36-A3ADBAC401EF}" type="slidenum">
              <a:rPr lang="en-IN" smtClean="0"/>
              <a:t>33</a:t>
            </a:fld>
            <a:endParaRPr lang="en-IN"/>
          </a:p>
        </p:txBody>
      </p:sp>
    </p:spTree>
    <p:extLst>
      <p:ext uri="{BB962C8B-B14F-4D97-AF65-F5344CB8AC3E}">
        <p14:creationId xmlns:p14="http://schemas.microsoft.com/office/powerpoint/2010/main" val="1658848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B27F1-3934-0B59-0F1D-2DDBB495D012}"/>
              </a:ext>
            </a:extLst>
          </p:cNvPr>
          <p:cNvSpPr>
            <a:spLocks noGrp="1"/>
          </p:cNvSpPr>
          <p:nvPr>
            <p:ph type="title"/>
          </p:nvPr>
        </p:nvSpPr>
        <p:spPr/>
        <p:txBody>
          <a:bodyPr/>
          <a:lstStyle/>
          <a:p>
            <a:r>
              <a:rPr lang="en-IN" dirty="0">
                <a:latin typeface="Book Antiqua" panose="02040602050305030304" pitchFamily="18" charset="0"/>
              </a:rPr>
              <a:t>Critical Application – A case study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609AAB3-11F5-6FC5-8957-F6F8EC82BF81}"/>
                  </a:ext>
                </a:extLst>
              </p:cNvPr>
              <p:cNvSpPr>
                <a:spLocks noGrp="1"/>
              </p:cNvSpPr>
              <p:nvPr>
                <p:ph sz="half" idx="1"/>
              </p:nvPr>
            </p:nvSpPr>
            <p:spPr>
              <a:xfrm>
                <a:off x="711206" y="1108364"/>
                <a:ext cx="5308594" cy="5068599"/>
              </a:xfrm>
            </p:spPr>
            <p:txBody>
              <a:bodyPr>
                <a:normAutofit fontScale="92500" lnSpcReduction="10000"/>
              </a:bodyPr>
              <a:lstStyle/>
              <a:p>
                <a:r>
                  <a:rPr lang="en-IN" dirty="0">
                    <a:latin typeface="Book Antiqua" panose="02040602050305030304" pitchFamily="18" charset="0"/>
                  </a:rPr>
                  <a:t>Acceptable AA = 80-85%</a:t>
                </a:r>
              </a:p>
              <a:p>
                <a:r>
                  <a:rPr lang="en-IN" dirty="0">
                    <a:latin typeface="Book Antiqua" panose="02040602050305030304" pitchFamily="18" charset="0"/>
                  </a:rPr>
                  <a:t>Model: Queue at the maintenance hangar. </a:t>
                </a:r>
              </a:p>
              <a:p>
                <a:r>
                  <a:rPr lang="en-IN" dirty="0">
                    <a:latin typeface="Book Antiqua" panose="02040602050305030304" pitchFamily="18" charset="0"/>
                  </a:rPr>
                  <a:t>Data analysis observations:</a:t>
                </a:r>
              </a:p>
              <a:p>
                <a:pPr lvl="1"/>
                <a:r>
                  <a:rPr lang="en-IN" dirty="0">
                    <a:latin typeface="Book Antiqua" panose="02040602050305030304" pitchFamily="18" charset="0"/>
                  </a:rPr>
                  <a:t>~3 B2s are in maintenance at a time (</a:t>
                </a:r>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𝑁</m:t>
                        </m:r>
                      </m:e>
                    </m:acc>
                  </m:oMath>
                </a14:m>
                <a:r>
                  <a:rPr lang="en-IN" dirty="0">
                    <a:latin typeface="Book Antiqua" panose="02040602050305030304" pitchFamily="18" charset="0"/>
                  </a:rPr>
                  <a:t>).</a:t>
                </a:r>
              </a:p>
              <a:p>
                <a:pPr lvl="1"/>
                <a:r>
                  <a:rPr lang="en-IN" dirty="0">
                    <a:latin typeface="Book Antiqua" panose="02040602050305030304" pitchFamily="18" charset="0"/>
                  </a:rPr>
                  <a:t>Every ~7 days (</a:t>
                </a:r>
                <a14:m>
                  <m:oMath xmlns:m="http://schemas.openxmlformats.org/officeDocument/2006/math">
                    <m:r>
                      <a:rPr lang="en-IN" b="0" i="1" smtClean="0">
                        <a:latin typeface="Cambria Math" panose="02040503050406030204" pitchFamily="18" charset="0"/>
                      </a:rPr>
                      <m:t>𝜆</m:t>
                    </m:r>
                  </m:oMath>
                </a14:m>
                <a:r>
                  <a:rPr lang="en-IN" dirty="0">
                    <a:latin typeface="Book Antiqua" panose="02040602050305030304" pitchFamily="18" charset="0"/>
                  </a:rPr>
                  <a:t>), one of the B2s goes into maintenance .</a:t>
                </a:r>
              </a:p>
              <a:p>
                <a:endParaRPr lang="en-IN" dirty="0">
                  <a:latin typeface="Book Antiqua" panose="02040602050305030304" pitchFamily="18" charset="0"/>
                </a:endParaRPr>
              </a:p>
              <a:p>
                <a:r>
                  <a:rPr lang="en-IN" dirty="0">
                    <a:latin typeface="Book Antiqua" panose="02040602050305030304" pitchFamily="18" charset="0"/>
                  </a:rPr>
                  <a:t>Queueing theory analysis:</a:t>
                </a:r>
              </a:p>
              <a:p>
                <a:pPr lvl="1"/>
                <a:r>
                  <a:rPr lang="en-IN" sz="2400" dirty="0">
                    <a:latin typeface="Book Antiqua" panose="02040602050305030304" pitchFamily="18" charset="0"/>
                  </a:rPr>
                  <a:t>Little’s Law</a:t>
                </a:r>
                <a:r>
                  <a:rPr lang="en-IN" dirty="0">
                    <a:latin typeface="Book Antiqua" panose="02040602050305030304" pitchFamily="18" charset="0"/>
                  </a:rPr>
                  <a:t>: </a:t>
                </a:r>
              </a:p>
              <a:p>
                <a:pPr marL="914400" lvl="2" indent="0">
                  <a:buNone/>
                </a:pPr>
                <a:r>
                  <a:rPr lang="en-IN" sz="2000" dirty="0">
                    <a:latin typeface="Book Antiqua" panose="02040602050305030304" pitchFamily="18" charset="0"/>
                  </a:rPr>
                  <a:t>Response time = </a:t>
                </a:r>
                <a14:m>
                  <m:oMath xmlns:m="http://schemas.openxmlformats.org/officeDocument/2006/math">
                    <m:acc>
                      <m:accPr>
                        <m:chr m:val="̅"/>
                        <m:ctrlPr>
                          <a:rPr lang="en-IN" sz="2000" b="0" i="1" smtClean="0">
                            <a:latin typeface="Cambria Math" panose="02040503050406030204" pitchFamily="18" charset="0"/>
                          </a:rPr>
                        </m:ctrlPr>
                      </m:accPr>
                      <m:e>
                        <m:r>
                          <a:rPr lang="en-IN" sz="2000" b="0" i="1" smtClean="0">
                            <a:latin typeface="Cambria Math" panose="02040503050406030204" pitchFamily="18" charset="0"/>
                          </a:rPr>
                          <m:t>𝑇</m:t>
                        </m:r>
                      </m:e>
                    </m:acc>
                    <m:r>
                      <a:rPr lang="en-IN" sz="2000" b="0" i="1" dirty="0" smtClean="0">
                        <a:latin typeface="Cambria Math" panose="02040503050406030204" pitchFamily="18" charset="0"/>
                      </a:rPr>
                      <m:t>=</m:t>
                    </m:r>
                    <m:f>
                      <m:fPr>
                        <m:ctrlPr>
                          <a:rPr lang="en-IN" sz="2000" b="0" i="1" dirty="0" smtClean="0">
                            <a:latin typeface="Cambria Math" panose="02040503050406030204" pitchFamily="18" charset="0"/>
                          </a:rPr>
                        </m:ctrlPr>
                      </m:fPr>
                      <m:num>
                        <m:acc>
                          <m:accPr>
                            <m:chr m:val="̅"/>
                            <m:ctrlPr>
                              <a:rPr lang="en-IN" sz="2000" b="0" i="1" dirty="0" smtClean="0">
                                <a:latin typeface="Cambria Math" panose="02040503050406030204" pitchFamily="18" charset="0"/>
                              </a:rPr>
                            </m:ctrlPr>
                          </m:accPr>
                          <m:e>
                            <m:r>
                              <a:rPr lang="en-IN" sz="2000" b="0" i="1" dirty="0" smtClean="0">
                                <a:latin typeface="Cambria Math" panose="02040503050406030204" pitchFamily="18" charset="0"/>
                              </a:rPr>
                              <m:t>𝑁</m:t>
                            </m:r>
                          </m:e>
                        </m:acc>
                      </m:num>
                      <m:den>
                        <m:r>
                          <a:rPr lang="en-IN" sz="2000" b="0" i="1" dirty="0" smtClean="0">
                            <a:latin typeface="Cambria Math" panose="02040503050406030204" pitchFamily="18" charset="0"/>
                          </a:rPr>
                          <m:t>𝜆</m:t>
                        </m:r>
                      </m:den>
                    </m:f>
                    <m:r>
                      <a:rPr lang="en-IN" sz="2000" b="0" i="1" dirty="0" smtClean="0">
                        <a:latin typeface="Cambria Math" panose="02040503050406030204" pitchFamily="18" charset="0"/>
                      </a:rPr>
                      <m:t>=</m:t>
                    </m:r>
                    <m:f>
                      <m:fPr>
                        <m:ctrlPr>
                          <a:rPr lang="en-IN" sz="2000" b="0" i="1" dirty="0" smtClean="0">
                            <a:latin typeface="Cambria Math" panose="02040503050406030204" pitchFamily="18" charset="0"/>
                          </a:rPr>
                        </m:ctrlPr>
                      </m:fPr>
                      <m:num>
                        <m:r>
                          <a:rPr lang="en-IN" sz="2000" b="0" i="1" dirty="0" smtClean="0">
                            <a:latin typeface="Cambria Math" panose="02040503050406030204" pitchFamily="18" charset="0"/>
                          </a:rPr>
                          <m:t>3</m:t>
                        </m:r>
                      </m:num>
                      <m:den>
                        <m:f>
                          <m:fPr>
                            <m:ctrlPr>
                              <a:rPr lang="en-IN" sz="2000" b="0" i="1" dirty="0" smtClean="0">
                                <a:latin typeface="Cambria Math" panose="02040503050406030204" pitchFamily="18" charset="0"/>
                              </a:rPr>
                            </m:ctrlPr>
                          </m:fPr>
                          <m:num>
                            <m:r>
                              <a:rPr lang="en-IN" sz="2000" b="0" i="1" dirty="0" smtClean="0">
                                <a:latin typeface="Cambria Math" panose="02040503050406030204" pitchFamily="18" charset="0"/>
                              </a:rPr>
                              <m:t>1</m:t>
                            </m:r>
                          </m:num>
                          <m:den>
                            <m:r>
                              <a:rPr lang="en-IN" sz="2000" b="0" i="1" dirty="0" smtClean="0">
                                <a:latin typeface="Cambria Math" panose="02040503050406030204" pitchFamily="18" charset="0"/>
                              </a:rPr>
                              <m:t>7</m:t>
                            </m:r>
                          </m:den>
                        </m:f>
                      </m:den>
                    </m:f>
                    <m:r>
                      <a:rPr lang="en-IN" sz="2000" b="0" i="1" dirty="0" smtClean="0">
                        <a:latin typeface="Cambria Math" panose="02040503050406030204" pitchFamily="18" charset="0"/>
                      </a:rPr>
                      <m:t>=21</m:t>
                    </m:r>
                  </m:oMath>
                </a14:m>
                <a:r>
                  <a:rPr lang="en-IN" sz="2000" dirty="0">
                    <a:latin typeface="Book Antiqua" panose="02040602050305030304" pitchFamily="18" charset="0"/>
                  </a:rPr>
                  <a:t> days. </a:t>
                </a:r>
              </a:p>
              <a:p>
                <a:endParaRPr lang="en-IN" dirty="0">
                  <a:latin typeface="Book Antiqua" panose="02040602050305030304" pitchFamily="18" charset="0"/>
                </a:endParaRPr>
              </a:p>
            </p:txBody>
          </p:sp>
        </mc:Choice>
        <mc:Fallback>
          <p:sp>
            <p:nvSpPr>
              <p:cNvPr id="3" name="Content Placeholder 2">
                <a:extLst>
                  <a:ext uri="{FF2B5EF4-FFF2-40B4-BE49-F238E27FC236}">
                    <a16:creationId xmlns:a16="http://schemas.microsoft.com/office/drawing/2014/main" id="{9609AAB3-11F5-6FC5-8957-F6F8EC82BF81}"/>
                  </a:ext>
                </a:extLst>
              </p:cNvPr>
              <p:cNvSpPr>
                <a:spLocks noGrp="1" noRot="1" noChangeAspect="1" noMove="1" noResize="1" noEditPoints="1" noAdjustHandles="1" noChangeArrowheads="1" noChangeShapeType="1" noTextEdit="1"/>
              </p:cNvSpPr>
              <p:nvPr>
                <p:ph sz="half" idx="1"/>
              </p:nvPr>
            </p:nvSpPr>
            <p:spPr>
              <a:xfrm>
                <a:off x="711206" y="1108364"/>
                <a:ext cx="5308594" cy="5068599"/>
              </a:xfrm>
              <a:blipFill>
                <a:blip r:embed="rId2"/>
                <a:stretch>
                  <a:fillRect l="-1837" t="-2407" r="-2296"/>
                </a:stretch>
              </a:blipFill>
            </p:spPr>
            <p:txBody>
              <a:bodyPr/>
              <a:lstStyle/>
              <a:p>
                <a:r>
                  <a:rPr lang="en-IN">
                    <a:noFill/>
                  </a:rPr>
                  <a:t> </a:t>
                </a:r>
              </a:p>
            </p:txBody>
          </p:sp>
        </mc:Fallback>
      </mc:AlternateContent>
      <p:sp>
        <p:nvSpPr>
          <p:cNvPr id="113" name="Content Placeholder 112">
            <a:extLst>
              <a:ext uri="{FF2B5EF4-FFF2-40B4-BE49-F238E27FC236}">
                <a16:creationId xmlns:a16="http://schemas.microsoft.com/office/drawing/2014/main" id="{8CED948F-DEB2-26F2-639D-CA34DBB5CA6C}"/>
              </a:ext>
            </a:extLst>
          </p:cNvPr>
          <p:cNvSpPr>
            <a:spLocks noGrp="1"/>
          </p:cNvSpPr>
          <p:nvPr>
            <p:ph sz="half" idx="2"/>
          </p:nvPr>
        </p:nvSpPr>
        <p:spPr>
          <a:xfrm>
            <a:off x="6172199" y="4407401"/>
            <a:ext cx="5794497" cy="1769562"/>
          </a:xfrm>
        </p:spPr>
        <p:txBody>
          <a:bodyPr>
            <a:normAutofit fontScale="92500" lnSpcReduction="10000"/>
          </a:bodyPr>
          <a:lstStyle/>
          <a:p>
            <a:pPr>
              <a:buFont typeface="Wingdings" panose="05000000000000000000" pitchFamily="2" charset="2"/>
              <a:buChar char="v"/>
            </a:pPr>
            <a:r>
              <a:rPr lang="en-IN" dirty="0">
                <a:solidFill>
                  <a:srgbClr val="C00000"/>
                </a:solidFill>
                <a:latin typeface="Book Antiqua" panose="02040602050305030304" pitchFamily="18" charset="0"/>
              </a:rPr>
              <a:t> </a:t>
            </a:r>
            <a:r>
              <a:rPr lang="en-IN" u="sng" dirty="0">
                <a:solidFill>
                  <a:srgbClr val="C00000"/>
                </a:solidFill>
                <a:latin typeface="Book Antiqua" panose="02040602050305030304" pitchFamily="18" charset="0"/>
              </a:rPr>
              <a:t>Conclusion</a:t>
            </a:r>
            <a:endParaRPr lang="en-IN" dirty="0">
              <a:solidFill>
                <a:srgbClr val="C00000"/>
              </a:solidFill>
              <a:latin typeface="Book Antiqua" panose="02040602050305030304" pitchFamily="18" charset="0"/>
            </a:endParaRPr>
          </a:p>
          <a:p>
            <a:pPr marL="457200" lvl="1" indent="0">
              <a:buNone/>
            </a:pPr>
            <a:r>
              <a:rPr lang="en-GB" dirty="0">
                <a:solidFill>
                  <a:srgbClr val="C00000"/>
                </a:solidFill>
                <a:latin typeface="Book Antiqua" panose="02040602050305030304" pitchFamily="18" charset="0"/>
              </a:rPr>
              <a:t>The heavy LO maintenance routine must have a lead time of ~21 days to maintain acceptable AA</a:t>
            </a:r>
            <a:r>
              <a:rPr lang="en-IN" dirty="0">
                <a:solidFill>
                  <a:srgbClr val="C00000"/>
                </a:solidFill>
                <a:latin typeface="Book Antiqua" panose="02040602050305030304" pitchFamily="18" charset="0"/>
              </a:rPr>
              <a:t>.</a:t>
            </a:r>
          </a:p>
        </p:txBody>
      </p:sp>
      <p:sp>
        <p:nvSpPr>
          <p:cNvPr id="4" name="Date Placeholder 3">
            <a:extLst>
              <a:ext uri="{FF2B5EF4-FFF2-40B4-BE49-F238E27FC236}">
                <a16:creationId xmlns:a16="http://schemas.microsoft.com/office/drawing/2014/main" id="{71A10949-F2A2-026C-BBDF-0930B373652E}"/>
              </a:ext>
            </a:extLst>
          </p:cNvPr>
          <p:cNvSpPr>
            <a:spLocks noGrp="1"/>
          </p:cNvSpPr>
          <p:nvPr>
            <p:ph type="dt" sz="half" idx="10"/>
          </p:nvPr>
        </p:nvSpPr>
        <p:spPr/>
        <p:txBody>
          <a:bodyPr/>
          <a:lstStyle/>
          <a:p>
            <a:r>
              <a:rPr lang="en-IN"/>
              <a:t>11-11-2024</a:t>
            </a:r>
          </a:p>
        </p:txBody>
      </p:sp>
      <p:sp>
        <p:nvSpPr>
          <p:cNvPr id="5" name="Footer Placeholder 4">
            <a:extLst>
              <a:ext uri="{FF2B5EF4-FFF2-40B4-BE49-F238E27FC236}">
                <a16:creationId xmlns:a16="http://schemas.microsoft.com/office/drawing/2014/main" id="{FD221E56-3525-75BE-DED7-15815490F2C3}"/>
              </a:ext>
            </a:extLst>
          </p:cNvPr>
          <p:cNvSpPr>
            <a:spLocks noGrp="1"/>
          </p:cNvSpPr>
          <p:nvPr>
            <p:ph type="ftr" sz="quarter" idx="11"/>
          </p:nvPr>
        </p:nvSpPr>
        <p:spPr/>
        <p:txBody>
          <a:bodyPr/>
          <a:lstStyle/>
          <a:p>
            <a:r>
              <a:rPr lang="en-GB"/>
              <a:t>EE 699 Next Generation Wireless Networks</a:t>
            </a:r>
            <a:endParaRPr lang="en-IN"/>
          </a:p>
        </p:txBody>
      </p:sp>
      <p:pic>
        <p:nvPicPr>
          <p:cNvPr id="7" name="Picture 2">
            <a:extLst>
              <a:ext uri="{FF2B5EF4-FFF2-40B4-BE49-F238E27FC236}">
                <a16:creationId xmlns:a16="http://schemas.microsoft.com/office/drawing/2014/main" id="{58F27C75-72C7-BBB4-052B-CD6D244E82B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170607" y="2115893"/>
            <a:ext cx="934065" cy="6694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4827E2F3-47BB-FE81-5443-E295A052528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858271" y="2115892"/>
            <a:ext cx="934065" cy="6694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6D29FE9D-F45B-0108-D517-0F9BC7D78F2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545935" y="2115891"/>
            <a:ext cx="934065" cy="66941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7D951766-268A-D47B-B740-8DAAC4552F8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504015">
            <a:off x="6587401" y="1288104"/>
            <a:ext cx="934065" cy="66941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A4E19062-F352-1671-BD15-8A97BB1738E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0415569">
            <a:off x="10947031" y="1235113"/>
            <a:ext cx="934065" cy="669413"/>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9DDA0CF2-B707-5F1F-AC27-4E97B3F27710}"/>
              </a:ext>
            </a:extLst>
          </p:cNvPr>
          <p:cNvCxnSpPr>
            <a:cxnSpLocks/>
          </p:cNvCxnSpPr>
          <p:nvPr/>
        </p:nvCxnSpPr>
        <p:spPr>
          <a:xfrm>
            <a:off x="8170607" y="1792248"/>
            <a:ext cx="0" cy="1000278"/>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A8399AF7-9F98-BCE0-4F85-A59A7952F797}"/>
              </a:ext>
            </a:extLst>
          </p:cNvPr>
          <p:cNvCxnSpPr>
            <a:cxnSpLocks/>
          </p:cNvCxnSpPr>
          <p:nvPr/>
        </p:nvCxnSpPr>
        <p:spPr>
          <a:xfrm>
            <a:off x="10480000" y="1792248"/>
            <a:ext cx="0" cy="1000278"/>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DC50927-A2E2-A6C8-8289-52DCD48AC91C}"/>
              </a:ext>
            </a:extLst>
          </p:cNvPr>
          <p:cNvCxnSpPr>
            <a:cxnSpLocks/>
          </p:cNvCxnSpPr>
          <p:nvPr/>
        </p:nvCxnSpPr>
        <p:spPr>
          <a:xfrm flipV="1">
            <a:off x="8016803" y="1535597"/>
            <a:ext cx="1297117" cy="276164"/>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C1ABB60E-7373-85AA-FA52-EA8A0D39A339}"/>
              </a:ext>
            </a:extLst>
          </p:cNvPr>
          <p:cNvCxnSpPr>
            <a:cxnSpLocks/>
          </p:cNvCxnSpPr>
          <p:nvPr/>
        </p:nvCxnSpPr>
        <p:spPr>
          <a:xfrm>
            <a:off x="9307552" y="1535597"/>
            <a:ext cx="1316633" cy="281238"/>
          </a:xfrm>
          <a:prstGeom prst="line">
            <a:avLst/>
          </a:prstGeom>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FFDD08F2-6446-5F66-7077-62FEE46D07A8}"/>
              </a:ext>
            </a:extLst>
          </p:cNvPr>
          <p:cNvCxnSpPr>
            <a:cxnSpLocks/>
          </p:cNvCxnSpPr>
          <p:nvPr/>
        </p:nvCxnSpPr>
        <p:spPr>
          <a:xfrm flipH="1">
            <a:off x="8170607" y="2792526"/>
            <a:ext cx="2309392" cy="0"/>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4A099583-6F01-5101-6304-EFCC40433965}"/>
              </a:ext>
            </a:extLst>
          </p:cNvPr>
          <p:cNvCxnSpPr>
            <a:cxnSpLocks/>
            <a:stCxn id="10" idx="3"/>
            <a:endCxn id="7" idx="1"/>
          </p:cNvCxnSpPr>
          <p:nvPr/>
        </p:nvCxnSpPr>
        <p:spPr>
          <a:xfrm>
            <a:off x="7402955" y="1933699"/>
            <a:ext cx="767652" cy="51690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1" name="TextBox 30">
            <a:extLst>
              <a:ext uri="{FF2B5EF4-FFF2-40B4-BE49-F238E27FC236}">
                <a16:creationId xmlns:a16="http://schemas.microsoft.com/office/drawing/2014/main" id="{8059662C-D086-21AF-98BA-3FC5BCEE1F18}"/>
              </a:ext>
            </a:extLst>
          </p:cNvPr>
          <p:cNvSpPr txBox="1"/>
          <p:nvPr/>
        </p:nvSpPr>
        <p:spPr>
          <a:xfrm>
            <a:off x="6997745" y="2192149"/>
            <a:ext cx="926857" cy="369332"/>
          </a:xfrm>
          <a:prstGeom prst="rect">
            <a:avLst/>
          </a:prstGeom>
          <a:noFill/>
        </p:spPr>
        <p:txBody>
          <a:bodyPr wrap="none" rtlCol="0">
            <a:spAutoFit/>
          </a:bodyPr>
          <a:lstStyle/>
          <a:p>
            <a:r>
              <a:rPr lang="en-IN" dirty="0">
                <a:latin typeface="Book Antiqua" panose="02040602050305030304" pitchFamily="18" charset="0"/>
              </a:rPr>
              <a:t>Arrival</a:t>
            </a:r>
          </a:p>
        </p:txBody>
      </p:sp>
      <p:sp>
        <p:nvSpPr>
          <p:cNvPr id="32" name="TextBox 31">
            <a:extLst>
              <a:ext uri="{FF2B5EF4-FFF2-40B4-BE49-F238E27FC236}">
                <a16:creationId xmlns:a16="http://schemas.microsoft.com/office/drawing/2014/main" id="{27AB4D10-3C98-DAD4-379C-EE734DD35C6A}"/>
              </a:ext>
            </a:extLst>
          </p:cNvPr>
          <p:cNvSpPr txBox="1"/>
          <p:nvPr/>
        </p:nvSpPr>
        <p:spPr>
          <a:xfrm>
            <a:off x="8486975" y="2840883"/>
            <a:ext cx="2012089" cy="369332"/>
          </a:xfrm>
          <a:prstGeom prst="rect">
            <a:avLst/>
          </a:prstGeom>
          <a:noFill/>
        </p:spPr>
        <p:txBody>
          <a:bodyPr wrap="none" rtlCol="0">
            <a:spAutoFit/>
          </a:bodyPr>
          <a:lstStyle/>
          <a:p>
            <a:r>
              <a:rPr lang="en-IN" dirty="0">
                <a:latin typeface="Book Antiqua" panose="02040602050305030304" pitchFamily="18" charset="0"/>
              </a:rPr>
              <a:t>Work-In-Progress</a:t>
            </a:r>
          </a:p>
        </p:txBody>
      </p:sp>
      <p:sp>
        <p:nvSpPr>
          <p:cNvPr id="33" name="TextBox 32">
            <a:extLst>
              <a:ext uri="{FF2B5EF4-FFF2-40B4-BE49-F238E27FC236}">
                <a16:creationId xmlns:a16="http://schemas.microsoft.com/office/drawing/2014/main" id="{3251E17E-1876-E5FE-0E50-DFEC552FCC44}"/>
              </a:ext>
            </a:extLst>
          </p:cNvPr>
          <p:cNvSpPr txBox="1"/>
          <p:nvPr/>
        </p:nvSpPr>
        <p:spPr>
          <a:xfrm>
            <a:off x="10670088" y="2191708"/>
            <a:ext cx="1236236" cy="369332"/>
          </a:xfrm>
          <a:prstGeom prst="rect">
            <a:avLst/>
          </a:prstGeom>
          <a:noFill/>
        </p:spPr>
        <p:txBody>
          <a:bodyPr wrap="none" rtlCol="0">
            <a:spAutoFit/>
          </a:bodyPr>
          <a:lstStyle/>
          <a:p>
            <a:r>
              <a:rPr lang="en-IN" dirty="0">
                <a:latin typeface="Book Antiqua" panose="02040602050305030304" pitchFamily="18" charset="0"/>
              </a:rPr>
              <a:t>Departure</a:t>
            </a:r>
          </a:p>
        </p:txBody>
      </p:sp>
      <p:cxnSp>
        <p:nvCxnSpPr>
          <p:cNvPr id="35" name="Straight Arrow Connector 34">
            <a:extLst>
              <a:ext uri="{FF2B5EF4-FFF2-40B4-BE49-F238E27FC236}">
                <a16:creationId xmlns:a16="http://schemas.microsoft.com/office/drawing/2014/main" id="{3E9016C7-5DBF-7ECE-6621-1BB851482A53}"/>
              </a:ext>
            </a:extLst>
          </p:cNvPr>
          <p:cNvCxnSpPr>
            <a:cxnSpLocks/>
            <a:stCxn id="9" idx="3"/>
            <a:endCxn id="11" idx="1"/>
          </p:cNvCxnSpPr>
          <p:nvPr/>
        </p:nvCxnSpPr>
        <p:spPr>
          <a:xfrm flipV="1">
            <a:off x="10480000" y="1727565"/>
            <a:ext cx="494478" cy="72303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0" name="Straight Connector 39">
            <a:extLst>
              <a:ext uri="{FF2B5EF4-FFF2-40B4-BE49-F238E27FC236}">
                <a16:creationId xmlns:a16="http://schemas.microsoft.com/office/drawing/2014/main" id="{F1BC6FC4-F20E-95C5-0E2A-EF16EF1C0594}"/>
              </a:ext>
            </a:extLst>
          </p:cNvPr>
          <p:cNvCxnSpPr>
            <a:cxnSpLocks/>
          </p:cNvCxnSpPr>
          <p:nvPr/>
        </p:nvCxnSpPr>
        <p:spPr>
          <a:xfrm flipV="1">
            <a:off x="8170607" y="1792247"/>
            <a:ext cx="2309392" cy="1"/>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91FC1632-0E62-E297-F612-F8D2DB25C1E6}"/>
              </a:ext>
            </a:extLst>
          </p:cNvPr>
          <p:cNvCxnSpPr>
            <a:cxnSpLocks/>
          </p:cNvCxnSpPr>
          <p:nvPr/>
        </p:nvCxnSpPr>
        <p:spPr>
          <a:xfrm>
            <a:off x="8495507" y="1716159"/>
            <a:ext cx="296332" cy="72246"/>
          </a:xfrm>
          <a:prstGeom prst="line">
            <a:avLst/>
          </a:prstGeom>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363DDCA9-47A6-05B1-D89B-FA77ABEA38EE}"/>
              </a:ext>
            </a:extLst>
          </p:cNvPr>
          <p:cNvCxnSpPr>
            <a:cxnSpLocks/>
          </p:cNvCxnSpPr>
          <p:nvPr/>
        </p:nvCxnSpPr>
        <p:spPr>
          <a:xfrm flipV="1">
            <a:off x="8791839" y="1622808"/>
            <a:ext cx="126143" cy="165597"/>
          </a:xfrm>
          <a:prstGeom prst="line">
            <a:avLst/>
          </a:prstGeom>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F8B3E6EF-E2D0-D31E-DE1C-C4B29EC22C4F}"/>
              </a:ext>
            </a:extLst>
          </p:cNvPr>
          <p:cNvCxnSpPr>
            <a:cxnSpLocks/>
          </p:cNvCxnSpPr>
          <p:nvPr/>
        </p:nvCxnSpPr>
        <p:spPr>
          <a:xfrm flipH="1" flipV="1">
            <a:off x="8919124" y="1622808"/>
            <a:ext cx="391305" cy="165597"/>
          </a:xfrm>
          <a:prstGeom prst="line">
            <a:avLst/>
          </a:prstGeom>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D771DD1-EDD3-4746-034C-563781C7A273}"/>
              </a:ext>
            </a:extLst>
          </p:cNvPr>
          <p:cNvCxnSpPr>
            <a:cxnSpLocks/>
          </p:cNvCxnSpPr>
          <p:nvPr/>
        </p:nvCxnSpPr>
        <p:spPr>
          <a:xfrm flipH="1">
            <a:off x="9310429" y="1622810"/>
            <a:ext cx="374829" cy="165595"/>
          </a:xfrm>
          <a:prstGeom prst="line">
            <a:avLst/>
          </a:prstGeom>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ED6791AE-57C2-E944-4927-E6809E35B25D}"/>
              </a:ext>
            </a:extLst>
          </p:cNvPr>
          <p:cNvCxnSpPr>
            <a:cxnSpLocks/>
          </p:cNvCxnSpPr>
          <p:nvPr/>
        </p:nvCxnSpPr>
        <p:spPr>
          <a:xfrm flipH="1" flipV="1">
            <a:off x="9685258" y="1617966"/>
            <a:ext cx="286156" cy="170439"/>
          </a:xfrm>
          <a:prstGeom prst="line">
            <a:avLst/>
          </a:prstGeom>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1C6723D2-B347-0607-AC0E-2C1CF080B03C}"/>
              </a:ext>
            </a:extLst>
          </p:cNvPr>
          <p:cNvCxnSpPr>
            <a:cxnSpLocks/>
          </p:cNvCxnSpPr>
          <p:nvPr/>
        </p:nvCxnSpPr>
        <p:spPr>
          <a:xfrm flipH="1">
            <a:off x="9971414" y="1718872"/>
            <a:ext cx="211754" cy="69533"/>
          </a:xfrm>
          <a:prstGeom prst="line">
            <a:avLst/>
          </a:prstGeom>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414FED3F-AB00-1133-0196-1B6E927F0359}"/>
              </a:ext>
            </a:extLst>
          </p:cNvPr>
          <p:cNvCxnSpPr>
            <a:cxnSpLocks/>
          </p:cNvCxnSpPr>
          <p:nvPr/>
        </p:nvCxnSpPr>
        <p:spPr>
          <a:xfrm flipH="1">
            <a:off x="8917982" y="1622809"/>
            <a:ext cx="767275" cy="0"/>
          </a:xfrm>
          <a:prstGeom prst="line">
            <a:avLst/>
          </a:prstGeom>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C8658B25-C35E-E71D-A79E-D246B9AA9FF0}"/>
              </a:ext>
            </a:extLst>
          </p:cNvPr>
          <p:cNvCxnSpPr>
            <a:cxnSpLocks/>
          </p:cNvCxnSpPr>
          <p:nvPr/>
        </p:nvCxnSpPr>
        <p:spPr>
          <a:xfrm flipH="1">
            <a:off x="8494458" y="1716159"/>
            <a:ext cx="1049" cy="72246"/>
          </a:xfrm>
          <a:prstGeom prst="line">
            <a:avLst/>
          </a:prstGeom>
        </p:spPr>
        <p:style>
          <a:lnRef idx="2">
            <a:schemeClr val="dk1"/>
          </a:lnRef>
          <a:fillRef idx="0">
            <a:schemeClr val="dk1"/>
          </a:fillRef>
          <a:effectRef idx="1">
            <a:schemeClr val="dk1"/>
          </a:effectRef>
          <a:fontRef idx="minor">
            <a:schemeClr val="tx1"/>
          </a:fontRef>
        </p:style>
      </p:cxnSp>
      <p:cxnSp>
        <p:nvCxnSpPr>
          <p:cNvPr id="81" name="Straight Connector 80">
            <a:extLst>
              <a:ext uri="{FF2B5EF4-FFF2-40B4-BE49-F238E27FC236}">
                <a16:creationId xmlns:a16="http://schemas.microsoft.com/office/drawing/2014/main" id="{13FEB12A-D472-A1F9-8193-1E48508EB40A}"/>
              </a:ext>
            </a:extLst>
          </p:cNvPr>
          <p:cNvCxnSpPr>
            <a:cxnSpLocks/>
          </p:cNvCxnSpPr>
          <p:nvPr/>
        </p:nvCxnSpPr>
        <p:spPr>
          <a:xfrm>
            <a:off x="8788275" y="1658597"/>
            <a:ext cx="2422" cy="137028"/>
          </a:xfrm>
          <a:prstGeom prst="line">
            <a:avLst/>
          </a:prstGeom>
        </p:spPr>
        <p:style>
          <a:lnRef idx="2">
            <a:schemeClr val="dk1"/>
          </a:lnRef>
          <a:fillRef idx="0">
            <a:schemeClr val="dk1"/>
          </a:fillRef>
          <a:effectRef idx="1">
            <a:schemeClr val="dk1"/>
          </a:effectRef>
          <a:fontRef idx="minor">
            <a:schemeClr val="tx1"/>
          </a:fontRef>
        </p:style>
      </p:cxnSp>
      <p:cxnSp>
        <p:nvCxnSpPr>
          <p:cNvPr id="84" name="Straight Connector 83">
            <a:extLst>
              <a:ext uri="{FF2B5EF4-FFF2-40B4-BE49-F238E27FC236}">
                <a16:creationId xmlns:a16="http://schemas.microsoft.com/office/drawing/2014/main" id="{948D019B-F5AD-408F-1139-AF1C3C097632}"/>
              </a:ext>
            </a:extLst>
          </p:cNvPr>
          <p:cNvCxnSpPr>
            <a:cxnSpLocks/>
          </p:cNvCxnSpPr>
          <p:nvPr/>
        </p:nvCxnSpPr>
        <p:spPr>
          <a:xfrm>
            <a:off x="8917982" y="1622808"/>
            <a:ext cx="8145" cy="172263"/>
          </a:xfrm>
          <a:prstGeom prst="line">
            <a:avLst/>
          </a:prstGeom>
        </p:spPr>
        <p:style>
          <a:lnRef idx="2">
            <a:schemeClr val="dk1"/>
          </a:lnRef>
          <a:fillRef idx="0">
            <a:schemeClr val="dk1"/>
          </a:fillRef>
          <a:effectRef idx="1">
            <a:schemeClr val="dk1"/>
          </a:effectRef>
          <a:fontRef idx="minor">
            <a:schemeClr val="tx1"/>
          </a:fontRef>
        </p:style>
      </p:cxnSp>
      <p:cxnSp>
        <p:nvCxnSpPr>
          <p:cNvPr id="87" name="Straight Connector 86">
            <a:extLst>
              <a:ext uri="{FF2B5EF4-FFF2-40B4-BE49-F238E27FC236}">
                <a16:creationId xmlns:a16="http://schemas.microsoft.com/office/drawing/2014/main" id="{5DC3958D-EA5A-9B82-DD3E-A0FC2B553FF8}"/>
              </a:ext>
            </a:extLst>
          </p:cNvPr>
          <p:cNvCxnSpPr>
            <a:cxnSpLocks/>
          </p:cNvCxnSpPr>
          <p:nvPr/>
        </p:nvCxnSpPr>
        <p:spPr>
          <a:xfrm flipV="1">
            <a:off x="9310429" y="1535598"/>
            <a:ext cx="0" cy="249429"/>
          </a:xfrm>
          <a:prstGeom prst="line">
            <a:avLst/>
          </a:prstGeom>
        </p:spPr>
        <p:style>
          <a:lnRef idx="2">
            <a:schemeClr val="dk1"/>
          </a:lnRef>
          <a:fillRef idx="0">
            <a:schemeClr val="dk1"/>
          </a:fillRef>
          <a:effectRef idx="1">
            <a:schemeClr val="dk1"/>
          </a:effectRef>
          <a:fontRef idx="minor">
            <a:schemeClr val="tx1"/>
          </a:fontRef>
        </p:style>
      </p:cxnSp>
      <p:cxnSp>
        <p:nvCxnSpPr>
          <p:cNvPr id="94" name="Straight Connector 93">
            <a:extLst>
              <a:ext uri="{FF2B5EF4-FFF2-40B4-BE49-F238E27FC236}">
                <a16:creationId xmlns:a16="http://schemas.microsoft.com/office/drawing/2014/main" id="{8E674E70-EE77-0ACB-B014-EE17514E1C6B}"/>
              </a:ext>
            </a:extLst>
          </p:cNvPr>
          <p:cNvCxnSpPr>
            <a:cxnSpLocks/>
          </p:cNvCxnSpPr>
          <p:nvPr/>
        </p:nvCxnSpPr>
        <p:spPr>
          <a:xfrm>
            <a:off x="9688135" y="1617965"/>
            <a:ext cx="0" cy="177106"/>
          </a:xfrm>
          <a:prstGeom prst="line">
            <a:avLst/>
          </a:prstGeom>
        </p:spPr>
        <p:style>
          <a:lnRef idx="2">
            <a:schemeClr val="dk1"/>
          </a:lnRef>
          <a:fillRef idx="0">
            <a:schemeClr val="dk1"/>
          </a:fillRef>
          <a:effectRef idx="1">
            <a:schemeClr val="dk1"/>
          </a:effectRef>
          <a:fontRef idx="minor">
            <a:schemeClr val="tx1"/>
          </a:fontRef>
        </p:style>
      </p:cxnSp>
      <p:cxnSp>
        <p:nvCxnSpPr>
          <p:cNvPr id="102" name="Straight Connector 101">
            <a:extLst>
              <a:ext uri="{FF2B5EF4-FFF2-40B4-BE49-F238E27FC236}">
                <a16:creationId xmlns:a16="http://schemas.microsoft.com/office/drawing/2014/main" id="{66C9C7A4-3F4A-0813-1100-F94CDDFC26C7}"/>
              </a:ext>
            </a:extLst>
          </p:cNvPr>
          <p:cNvCxnSpPr>
            <a:cxnSpLocks/>
          </p:cNvCxnSpPr>
          <p:nvPr/>
        </p:nvCxnSpPr>
        <p:spPr>
          <a:xfrm flipV="1">
            <a:off x="9971414" y="1677670"/>
            <a:ext cx="0" cy="107357"/>
          </a:xfrm>
          <a:prstGeom prst="line">
            <a:avLst/>
          </a:prstGeom>
        </p:spPr>
        <p:style>
          <a:lnRef idx="2">
            <a:schemeClr val="dk1"/>
          </a:lnRef>
          <a:fillRef idx="0">
            <a:schemeClr val="dk1"/>
          </a:fillRef>
          <a:effectRef idx="1">
            <a:schemeClr val="dk1"/>
          </a:effectRef>
          <a:fontRef idx="minor">
            <a:schemeClr val="tx1"/>
          </a:fontRef>
        </p:style>
      </p:cxnSp>
      <p:cxnSp>
        <p:nvCxnSpPr>
          <p:cNvPr id="106" name="Straight Connector 105">
            <a:extLst>
              <a:ext uri="{FF2B5EF4-FFF2-40B4-BE49-F238E27FC236}">
                <a16:creationId xmlns:a16="http://schemas.microsoft.com/office/drawing/2014/main" id="{C68E48F7-7A22-B9BA-35A5-B82ADC5DC466}"/>
              </a:ext>
            </a:extLst>
          </p:cNvPr>
          <p:cNvCxnSpPr>
            <a:cxnSpLocks/>
          </p:cNvCxnSpPr>
          <p:nvPr/>
        </p:nvCxnSpPr>
        <p:spPr>
          <a:xfrm>
            <a:off x="10183168" y="1718872"/>
            <a:ext cx="0" cy="69533"/>
          </a:xfrm>
          <a:prstGeom prst="line">
            <a:avLst/>
          </a:prstGeom>
        </p:spPr>
        <p:style>
          <a:lnRef idx="2">
            <a:schemeClr val="dk1"/>
          </a:lnRef>
          <a:fillRef idx="0">
            <a:schemeClr val="dk1"/>
          </a:fillRef>
          <a:effectRef idx="1">
            <a:schemeClr val="dk1"/>
          </a:effectRef>
          <a:fontRef idx="minor">
            <a:schemeClr val="tx1"/>
          </a:fontRef>
        </p:style>
      </p:cxnSp>
      <p:sp>
        <p:nvSpPr>
          <p:cNvPr id="114" name="Slide Number Placeholder 113">
            <a:extLst>
              <a:ext uri="{FF2B5EF4-FFF2-40B4-BE49-F238E27FC236}">
                <a16:creationId xmlns:a16="http://schemas.microsoft.com/office/drawing/2014/main" id="{11553263-9CB0-AE73-2C30-E3BFA0D62D87}"/>
              </a:ext>
            </a:extLst>
          </p:cNvPr>
          <p:cNvSpPr>
            <a:spLocks noGrp="1"/>
          </p:cNvSpPr>
          <p:nvPr>
            <p:ph type="sldNum" sz="quarter" idx="12"/>
          </p:nvPr>
        </p:nvSpPr>
        <p:spPr/>
        <p:txBody>
          <a:bodyPr/>
          <a:lstStyle/>
          <a:p>
            <a:fld id="{50AA789A-47A0-452A-AC36-A3ADBAC401EF}" type="slidenum">
              <a:rPr lang="en-IN" smtClean="0"/>
              <a:t>34</a:t>
            </a:fld>
            <a:endParaRPr lang="en-IN" dirty="0"/>
          </a:p>
        </p:txBody>
      </p:sp>
    </p:spTree>
    <p:extLst>
      <p:ext uri="{BB962C8B-B14F-4D97-AF65-F5344CB8AC3E}">
        <p14:creationId xmlns:p14="http://schemas.microsoft.com/office/powerpoint/2010/main" val="42858494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6C542-45D1-D472-82D2-E357760F33E4}"/>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987DF5AC-02F4-972A-75A4-718077CD97DE}"/>
              </a:ext>
            </a:extLst>
          </p:cNvPr>
          <p:cNvSpPr>
            <a:spLocks noGrp="1"/>
          </p:cNvSpPr>
          <p:nvPr>
            <p:ph idx="1"/>
          </p:nvPr>
        </p:nvSpPr>
        <p:spPr/>
        <p:txBody>
          <a:bodyPr>
            <a:normAutofit/>
          </a:bodyPr>
          <a:lstStyle/>
          <a:p>
            <a:pPr marL="514350" indent="-514350">
              <a:buFont typeface="+mj-lt"/>
              <a:buAutoNum type="arabicPeriod"/>
            </a:pPr>
            <a:r>
              <a:rPr lang="en-GB" sz="2000" dirty="0"/>
              <a:t>H. </a:t>
            </a:r>
            <a:r>
              <a:rPr lang="en-GB" sz="2000" dirty="0" err="1"/>
              <a:t>Pishro</a:t>
            </a:r>
            <a:r>
              <a:rPr lang="en-GB" sz="2000" dirty="0"/>
              <a:t>-Nik. </a:t>
            </a:r>
            <a:r>
              <a:rPr lang="en-GB" sz="2000" i="1" dirty="0"/>
              <a:t>Introduction to Probability, Statistics, and Random Processes</a:t>
            </a:r>
            <a:r>
              <a:rPr lang="en-GB" sz="2000" dirty="0"/>
              <a:t>. Kappa </a:t>
            </a:r>
            <a:r>
              <a:rPr lang="en-GB" sz="2000" dirty="0" err="1"/>
              <a:t>Research,LLC</a:t>
            </a:r>
            <a:r>
              <a:rPr lang="en-GB" sz="2000" dirty="0"/>
              <a:t>, 2014.</a:t>
            </a:r>
          </a:p>
          <a:p>
            <a:pPr marL="514350" indent="-514350">
              <a:buFont typeface="+mj-lt"/>
              <a:buAutoNum type="arabicPeriod"/>
            </a:pPr>
            <a:r>
              <a:rPr lang="en-IN" sz="2000" dirty="0"/>
              <a:t>Thomas G. </a:t>
            </a:r>
            <a:r>
              <a:rPr lang="en-IN" sz="2000" dirty="0" err="1"/>
              <a:t>Robertazzi</a:t>
            </a:r>
            <a:r>
              <a:rPr lang="en-IN" sz="2000" dirty="0"/>
              <a:t>. </a:t>
            </a:r>
            <a:r>
              <a:rPr lang="en-IN" sz="2000" i="1" dirty="0"/>
              <a:t>Computer Networks and Systems: Queueing Theory and Performance Evaluation</a:t>
            </a:r>
            <a:r>
              <a:rPr lang="en-IN" sz="2000" dirty="0"/>
              <a:t>. Springer-Verlag, Berlin, Heidelberg, 3rd edition, 2000.</a:t>
            </a:r>
          </a:p>
          <a:p>
            <a:pPr marL="514350" indent="-514350">
              <a:buFont typeface="+mj-lt"/>
              <a:buAutoNum type="arabicPeriod"/>
            </a:pPr>
            <a:r>
              <a:rPr lang="en-GB" sz="2000" dirty="0"/>
              <a:t>William J. Stewart. Probability, </a:t>
            </a:r>
            <a:r>
              <a:rPr lang="en-GB" sz="2000" i="1" dirty="0"/>
              <a:t>Markov Chains, Queues, and Simulation: The Mathematical Basis of Performance </a:t>
            </a:r>
            <a:r>
              <a:rPr lang="en-GB" sz="2000" i="1" dirty="0" err="1"/>
              <a:t>Modeling</a:t>
            </a:r>
            <a:r>
              <a:rPr lang="en-GB" sz="2000" dirty="0"/>
              <a:t>. Princeton University Press, 2009.</a:t>
            </a:r>
          </a:p>
          <a:p>
            <a:pPr marL="514350" indent="-514350">
              <a:buFont typeface="+mj-lt"/>
              <a:buAutoNum type="arabicPeriod"/>
            </a:pPr>
            <a:r>
              <a:rPr lang="en-IN" sz="2000" dirty="0">
                <a:solidFill>
                  <a:srgbClr val="C00000"/>
                </a:solidFill>
                <a:hlinkClick r:id="rId2">
                  <a:extLst>
                    <a:ext uri="{A12FA001-AC4F-418D-AE19-62706E023703}">
                      <ahyp:hlinkClr xmlns:ahyp="http://schemas.microsoft.com/office/drawing/2018/hyperlinkcolor" val="tx"/>
                    </a:ext>
                  </a:extLst>
                </a:hlinkClick>
              </a:rPr>
              <a:t>https://www.isixsigma.com/case-studies/u-s-a-f-uses-continuous-process-improvement-on-the-b-2-bomber-part-1/</a:t>
            </a:r>
            <a:r>
              <a:rPr lang="en-GB" sz="2000" dirty="0">
                <a:solidFill>
                  <a:srgbClr val="C00000"/>
                </a:solidFill>
              </a:rPr>
              <a:t> </a:t>
            </a:r>
          </a:p>
          <a:p>
            <a:pPr marL="514350" indent="-514350">
              <a:buFont typeface="+mj-lt"/>
              <a:buAutoNum type="arabicPeriod"/>
            </a:pPr>
            <a:endParaRPr lang="en-IN" sz="2000" dirty="0"/>
          </a:p>
        </p:txBody>
      </p:sp>
      <p:sp>
        <p:nvSpPr>
          <p:cNvPr id="4" name="Date Placeholder 3">
            <a:extLst>
              <a:ext uri="{FF2B5EF4-FFF2-40B4-BE49-F238E27FC236}">
                <a16:creationId xmlns:a16="http://schemas.microsoft.com/office/drawing/2014/main" id="{4A2EB490-3DA9-2D23-D7FE-2A0C78146912}"/>
              </a:ext>
            </a:extLst>
          </p:cNvPr>
          <p:cNvSpPr>
            <a:spLocks noGrp="1"/>
          </p:cNvSpPr>
          <p:nvPr>
            <p:ph type="dt" sz="half" idx="10"/>
          </p:nvPr>
        </p:nvSpPr>
        <p:spPr/>
        <p:txBody>
          <a:bodyPr/>
          <a:lstStyle/>
          <a:p>
            <a:r>
              <a:rPr lang="en-IN"/>
              <a:t>11-11-2024</a:t>
            </a:r>
          </a:p>
        </p:txBody>
      </p:sp>
      <p:sp>
        <p:nvSpPr>
          <p:cNvPr id="5" name="Footer Placeholder 4">
            <a:extLst>
              <a:ext uri="{FF2B5EF4-FFF2-40B4-BE49-F238E27FC236}">
                <a16:creationId xmlns:a16="http://schemas.microsoft.com/office/drawing/2014/main" id="{E7EE8410-5B2C-4970-F162-338CC32D85C2}"/>
              </a:ext>
            </a:extLst>
          </p:cNvPr>
          <p:cNvSpPr>
            <a:spLocks noGrp="1"/>
          </p:cNvSpPr>
          <p:nvPr>
            <p:ph type="ftr" sz="quarter" idx="11"/>
          </p:nvPr>
        </p:nvSpPr>
        <p:spPr/>
        <p:txBody>
          <a:bodyPr/>
          <a:lstStyle/>
          <a:p>
            <a:r>
              <a:rPr lang="en-GB"/>
              <a:t>EE 699 Next Generation Wireless Networks</a:t>
            </a:r>
            <a:endParaRPr lang="en-IN"/>
          </a:p>
        </p:txBody>
      </p:sp>
      <p:sp>
        <p:nvSpPr>
          <p:cNvPr id="6" name="Slide Number Placeholder 5">
            <a:extLst>
              <a:ext uri="{FF2B5EF4-FFF2-40B4-BE49-F238E27FC236}">
                <a16:creationId xmlns:a16="http://schemas.microsoft.com/office/drawing/2014/main" id="{70E07B11-6FB2-B1E1-A994-C4AB328C620D}"/>
              </a:ext>
            </a:extLst>
          </p:cNvPr>
          <p:cNvSpPr>
            <a:spLocks noGrp="1"/>
          </p:cNvSpPr>
          <p:nvPr>
            <p:ph type="sldNum" sz="quarter" idx="12"/>
          </p:nvPr>
        </p:nvSpPr>
        <p:spPr/>
        <p:txBody>
          <a:bodyPr/>
          <a:lstStyle/>
          <a:p>
            <a:fld id="{50AA789A-47A0-452A-AC36-A3ADBAC401EF}" type="slidenum">
              <a:rPr lang="en-IN" smtClean="0"/>
              <a:t>35</a:t>
            </a:fld>
            <a:endParaRPr lang="en-IN"/>
          </a:p>
        </p:txBody>
      </p:sp>
    </p:spTree>
    <p:extLst>
      <p:ext uri="{BB962C8B-B14F-4D97-AF65-F5344CB8AC3E}">
        <p14:creationId xmlns:p14="http://schemas.microsoft.com/office/powerpoint/2010/main" val="16298917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F1F6F-EC5B-3831-9FB9-1C14DF72180F}"/>
              </a:ext>
            </a:extLst>
          </p:cNvPr>
          <p:cNvSpPr>
            <a:spLocks noGrp="1"/>
          </p:cNvSpPr>
          <p:nvPr>
            <p:ph type="title"/>
          </p:nvPr>
        </p:nvSpPr>
        <p:spPr/>
        <p:txBody>
          <a:bodyPr anchor="ctr">
            <a:normAutofit/>
          </a:bodyPr>
          <a:lstStyle/>
          <a:p>
            <a:r>
              <a:rPr lang="en-IN" sz="5400" dirty="0">
                <a:latin typeface="Book Antiqua" panose="02040602050305030304" pitchFamily="18" charset="0"/>
              </a:rPr>
              <a:t>Thank You</a:t>
            </a:r>
          </a:p>
        </p:txBody>
      </p:sp>
      <p:sp>
        <p:nvSpPr>
          <p:cNvPr id="3" name="Text Placeholder 2">
            <a:extLst>
              <a:ext uri="{FF2B5EF4-FFF2-40B4-BE49-F238E27FC236}">
                <a16:creationId xmlns:a16="http://schemas.microsoft.com/office/drawing/2014/main" id="{F31F7D75-4AD7-8DC9-1453-B932671DFAAB}"/>
              </a:ext>
            </a:extLst>
          </p:cNvPr>
          <p:cNvSpPr>
            <a:spLocks noGrp="1"/>
          </p:cNvSpPr>
          <p:nvPr>
            <p:ph type="body" idx="1"/>
          </p:nvPr>
        </p:nvSpPr>
        <p:spPr/>
        <p:txBody>
          <a:bodyPr/>
          <a:lstStyle/>
          <a:p>
            <a:pPr algn="r"/>
            <a:r>
              <a:rPr lang="en-IN" b="1" i="1" dirty="0">
                <a:solidFill>
                  <a:srgbClr val="002147"/>
                </a:solidFill>
                <a:latin typeface="Book Antiqua" panose="02040602050305030304" pitchFamily="18" charset="0"/>
              </a:rPr>
              <a:t>Rishabh Pomaje</a:t>
            </a:r>
          </a:p>
          <a:p>
            <a:pPr algn="r"/>
            <a:r>
              <a:rPr lang="en-IN" b="1" i="1" dirty="0">
                <a:solidFill>
                  <a:srgbClr val="002147"/>
                </a:solidFill>
                <a:latin typeface="Book Antiqua" panose="02040602050305030304" pitchFamily="18" charset="0"/>
              </a:rPr>
              <a:t>&amp;</a:t>
            </a:r>
          </a:p>
          <a:p>
            <a:pPr algn="r"/>
            <a:r>
              <a:rPr lang="en-IN" b="1" i="1" dirty="0">
                <a:solidFill>
                  <a:srgbClr val="002147"/>
                </a:solidFill>
                <a:latin typeface="Book Antiqua" panose="02040602050305030304" pitchFamily="18" charset="0"/>
              </a:rPr>
              <a:t>Samyak Sanjay </a:t>
            </a:r>
            <a:r>
              <a:rPr lang="en-IN" b="1" i="1" dirty="0" err="1">
                <a:solidFill>
                  <a:srgbClr val="002147"/>
                </a:solidFill>
                <a:latin typeface="Book Antiqua" panose="02040602050305030304" pitchFamily="18" charset="0"/>
              </a:rPr>
              <a:t>Parakh</a:t>
            </a:r>
            <a:endParaRPr lang="en-IN" b="1" i="1" dirty="0">
              <a:solidFill>
                <a:srgbClr val="002147"/>
              </a:solidFill>
              <a:latin typeface="Book Antiqua" panose="02040602050305030304" pitchFamily="18" charset="0"/>
            </a:endParaRPr>
          </a:p>
        </p:txBody>
      </p:sp>
      <p:sp>
        <p:nvSpPr>
          <p:cNvPr id="4" name="Date Placeholder 3">
            <a:extLst>
              <a:ext uri="{FF2B5EF4-FFF2-40B4-BE49-F238E27FC236}">
                <a16:creationId xmlns:a16="http://schemas.microsoft.com/office/drawing/2014/main" id="{E2D712FA-D09A-AC58-60AD-EE5B5C1123DF}"/>
              </a:ext>
            </a:extLst>
          </p:cNvPr>
          <p:cNvSpPr>
            <a:spLocks noGrp="1"/>
          </p:cNvSpPr>
          <p:nvPr>
            <p:ph type="dt" sz="half" idx="10"/>
          </p:nvPr>
        </p:nvSpPr>
        <p:spPr/>
        <p:txBody>
          <a:bodyPr/>
          <a:lstStyle/>
          <a:p>
            <a:r>
              <a:rPr lang="en-IN"/>
              <a:t>11-11-2024</a:t>
            </a:r>
          </a:p>
        </p:txBody>
      </p:sp>
      <p:sp>
        <p:nvSpPr>
          <p:cNvPr id="5" name="Footer Placeholder 4">
            <a:extLst>
              <a:ext uri="{FF2B5EF4-FFF2-40B4-BE49-F238E27FC236}">
                <a16:creationId xmlns:a16="http://schemas.microsoft.com/office/drawing/2014/main" id="{4CD2B7C5-4E72-905B-0B0D-3971FB414C7A}"/>
              </a:ext>
            </a:extLst>
          </p:cNvPr>
          <p:cNvSpPr>
            <a:spLocks noGrp="1"/>
          </p:cNvSpPr>
          <p:nvPr>
            <p:ph type="ftr" sz="quarter" idx="11"/>
          </p:nvPr>
        </p:nvSpPr>
        <p:spPr/>
        <p:txBody>
          <a:bodyPr/>
          <a:lstStyle/>
          <a:p>
            <a:r>
              <a:rPr lang="en-GB"/>
              <a:t>EE 699 Next Generation Wireless Networks</a:t>
            </a:r>
            <a:endParaRPr lang="en-IN"/>
          </a:p>
        </p:txBody>
      </p:sp>
      <p:sp>
        <p:nvSpPr>
          <p:cNvPr id="6" name="Slide Number Placeholder 5">
            <a:extLst>
              <a:ext uri="{FF2B5EF4-FFF2-40B4-BE49-F238E27FC236}">
                <a16:creationId xmlns:a16="http://schemas.microsoft.com/office/drawing/2014/main" id="{8C8368FE-6952-E0EA-A708-A8793D693742}"/>
              </a:ext>
            </a:extLst>
          </p:cNvPr>
          <p:cNvSpPr>
            <a:spLocks noGrp="1"/>
          </p:cNvSpPr>
          <p:nvPr>
            <p:ph type="sldNum" sz="quarter" idx="12"/>
          </p:nvPr>
        </p:nvSpPr>
        <p:spPr/>
        <p:txBody>
          <a:bodyPr/>
          <a:lstStyle/>
          <a:p>
            <a:fld id="{50AA789A-47A0-452A-AC36-A3ADBAC401EF}" type="slidenum">
              <a:rPr lang="en-IN" smtClean="0"/>
              <a:t>36</a:t>
            </a:fld>
            <a:endParaRPr lang="en-IN"/>
          </a:p>
        </p:txBody>
      </p:sp>
    </p:spTree>
    <p:extLst>
      <p:ext uri="{BB962C8B-B14F-4D97-AF65-F5344CB8AC3E}">
        <p14:creationId xmlns:p14="http://schemas.microsoft.com/office/powerpoint/2010/main" val="3792425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145D0-098E-1A30-E4F5-1BB3042A7A67}"/>
              </a:ext>
            </a:extLst>
          </p:cNvPr>
          <p:cNvSpPr>
            <a:spLocks noGrp="1"/>
          </p:cNvSpPr>
          <p:nvPr>
            <p:ph type="title"/>
          </p:nvPr>
        </p:nvSpPr>
        <p:spPr/>
        <p:txBody>
          <a:bodyPr/>
          <a:lstStyle/>
          <a:p>
            <a:r>
              <a:rPr lang="en-IN" dirty="0" err="1"/>
              <a:t>Modeling</a:t>
            </a:r>
            <a:r>
              <a:rPr lang="en-IN" dirty="0"/>
              <a:t> Queues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4B491B-5351-C36D-EE13-9E7E476E0EBB}"/>
                  </a:ext>
                </a:extLst>
              </p:cNvPr>
              <p:cNvSpPr>
                <a:spLocks noGrp="1"/>
              </p:cNvSpPr>
              <p:nvPr>
                <p:ph idx="1"/>
              </p:nvPr>
            </p:nvSpPr>
            <p:spPr/>
            <p:txBody>
              <a:bodyPr>
                <a:normAutofit/>
              </a:bodyPr>
              <a:lstStyle/>
              <a:p>
                <a:r>
                  <a:rPr lang="en-IN" dirty="0"/>
                  <a:t>Simulate/ Model Randomness </a:t>
                </a:r>
                <a14:m>
                  <m:oMath xmlns:m="http://schemas.openxmlformats.org/officeDocument/2006/math">
                    <m:r>
                      <a:rPr lang="en-IN" i="1" smtClean="0">
                        <a:latin typeface="Cambria Math" panose="02040503050406030204" pitchFamily="18" charset="0"/>
                        <a:ea typeface="Cambria Math" panose="02040503050406030204" pitchFamily="18" charset="0"/>
                      </a:rPr>
                      <m:t>⟹</m:t>
                    </m:r>
                  </m:oMath>
                </a14:m>
                <a:r>
                  <a:rPr lang="en-IN" dirty="0"/>
                  <a:t> Probability distributions</a:t>
                </a:r>
              </a:p>
              <a:p>
                <a:r>
                  <a:rPr lang="en-IN" dirty="0"/>
                  <a:t>Select statistics of </a:t>
                </a:r>
              </a:p>
              <a:p>
                <a:pPr lvl="1"/>
                <a:r>
                  <a:rPr lang="en-IN" dirty="0"/>
                  <a:t>Arrival spacing</a:t>
                </a:r>
              </a:p>
              <a:p>
                <a:pPr lvl="1"/>
                <a:r>
                  <a:rPr lang="en-IN" dirty="0"/>
                  <a:t>Service spacing </a:t>
                </a:r>
              </a:p>
              <a:p>
                <a:pPr lvl="1"/>
                <a:r>
                  <a:rPr lang="en-IN" dirty="0"/>
                  <a:t>Both in temporal dimension.</a:t>
                </a:r>
              </a:p>
              <a:p>
                <a:r>
                  <a:rPr lang="en-IN" i="1" dirty="0"/>
                  <a:t>Scheduling Policy or Discipline</a:t>
                </a:r>
              </a:p>
              <a:p>
                <a:pPr lvl="1"/>
                <a:r>
                  <a:rPr lang="en-IN" sz="2800" dirty="0">
                    <a:solidFill>
                      <a:srgbClr val="00B050"/>
                    </a:solidFill>
                  </a:rPr>
                  <a:t>FIFO</a:t>
                </a:r>
                <a:r>
                  <a:rPr lang="en-IN" sz="2800" dirty="0"/>
                  <a:t>/ LIFO/ </a:t>
                </a:r>
                <a:r>
                  <a:rPr lang="en-IN" sz="2800" dirty="0">
                    <a:solidFill>
                      <a:schemeClr val="accent2">
                        <a:lumMod val="75000"/>
                      </a:schemeClr>
                    </a:solidFill>
                  </a:rPr>
                  <a:t>LIFOPR</a:t>
                </a:r>
                <a:r>
                  <a:rPr lang="en-IN" sz="2800" dirty="0"/>
                  <a:t>/ </a:t>
                </a:r>
                <a:r>
                  <a:rPr lang="en-IN" sz="2800" dirty="0">
                    <a:solidFill>
                      <a:schemeClr val="accent2">
                        <a:lumMod val="75000"/>
                      </a:schemeClr>
                    </a:solidFill>
                  </a:rPr>
                  <a:t>Priority</a:t>
                </a:r>
                <a:r>
                  <a:rPr lang="en-IN" sz="2800" dirty="0"/>
                  <a:t>/ SJB/ </a:t>
                </a:r>
                <a:r>
                  <a:rPr lang="en-IN" sz="2800" dirty="0">
                    <a:solidFill>
                      <a:schemeClr val="accent2">
                        <a:lumMod val="75000"/>
                      </a:schemeClr>
                    </a:solidFill>
                  </a:rPr>
                  <a:t>Round Robin</a:t>
                </a:r>
                <a:r>
                  <a:rPr lang="en-IN" sz="2800" dirty="0"/>
                  <a:t>.</a:t>
                </a:r>
              </a:p>
              <a:p>
                <a:pPr lvl="1"/>
                <a:r>
                  <a:rPr lang="en-IN" dirty="0"/>
                  <a:t>Feedback into queue.</a:t>
                </a:r>
                <a:r>
                  <a:rPr lang="en-IN" i="1" dirty="0"/>
                  <a:t>  </a:t>
                </a:r>
              </a:p>
              <a:p>
                <a:pPr lvl="1"/>
                <a:endParaRPr lang="en-IN" i="1" dirty="0"/>
              </a:p>
              <a:p>
                <a:r>
                  <a:rPr lang="en-IN" dirty="0"/>
                  <a:t>Max capacity of the queue</a:t>
                </a:r>
                <a:r>
                  <a:rPr lang="en-IN" dirty="0">
                    <a:solidFill>
                      <a:srgbClr val="C00000"/>
                    </a:solidFill>
                  </a:rPr>
                  <a:t>*</a:t>
                </a:r>
                <a:r>
                  <a:rPr lang="en-IN" dirty="0"/>
                  <a:t>.</a:t>
                </a:r>
              </a:p>
              <a:p>
                <a:pPr lvl="1"/>
                <a:r>
                  <a:rPr lang="en-IN" dirty="0"/>
                  <a:t>Overflow.</a:t>
                </a:r>
              </a:p>
              <a:p>
                <a:pPr lvl="1"/>
                <a:r>
                  <a:rPr lang="en-IN" dirty="0"/>
                  <a:t>Customers are “blocked/turned away/dropped.”</a:t>
                </a:r>
              </a:p>
            </p:txBody>
          </p:sp>
        </mc:Choice>
        <mc:Fallback xmlns="">
          <p:sp>
            <p:nvSpPr>
              <p:cNvPr id="3" name="Content Placeholder 2">
                <a:extLst>
                  <a:ext uri="{FF2B5EF4-FFF2-40B4-BE49-F238E27FC236}">
                    <a16:creationId xmlns:a16="http://schemas.microsoft.com/office/drawing/2014/main" id="{2D4B491B-5351-C36D-EE13-9E7E476E0EBB}"/>
                  </a:ext>
                </a:extLst>
              </p:cNvPr>
              <p:cNvSpPr>
                <a:spLocks noGrp="1" noRot="1" noChangeAspect="1" noMove="1" noResize="1" noEditPoints="1" noAdjustHandles="1" noChangeArrowheads="1" noChangeShapeType="1" noTextEdit="1"/>
              </p:cNvSpPr>
              <p:nvPr>
                <p:ph idx="1"/>
              </p:nvPr>
            </p:nvSpPr>
            <p:spPr>
              <a:blipFill>
                <a:blip r:embed="rId2"/>
                <a:stretch>
                  <a:fillRect l="-762" t="-1549" b="-358"/>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C8D069C9-18ED-1148-5CF0-71188078E89D}"/>
              </a:ext>
            </a:extLst>
          </p:cNvPr>
          <p:cNvSpPr>
            <a:spLocks noGrp="1"/>
          </p:cNvSpPr>
          <p:nvPr>
            <p:ph type="dt" sz="half" idx="10"/>
          </p:nvPr>
        </p:nvSpPr>
        <p:spPr/>
        <p:txBody>
          <a:bodyPr/>
          <a:lstStyle/>
          <a:p>
            <a:r>
              <a:rPr lang="en-IN"/>
              <a:t>11-11-2024</a:t>
            </a:r>
          </a:p>
        </p:txBody>
      </p:sp>
      <p:sp>
        <p:nvSpPr>
          <p:cNvPr id="5" name="Footer Placeholder 4">
            <a:extLst>
              <a:ext uri="{FF2B5EF4-FFF2-40B4-BE49-F238E27FC236}">
                <a16:creationId xmlns:a16="http://schemas.microsoft.com/office/drawing/2014/main" id="{6C6AB6B4-11EE-A267-B458-0F62C16A8A27}"/>
              </a:ext>
            </a:extLst>
          </p:cNvPr>
          <p:cNvSpPr>
            <a:spLocks noGrp="1"/>
          </p:cNvSpPr>
          <p:nvPr>
            <p:ph type="ftr" sz="quarter" idx="11"/>
          </p:nvPr>
        </p:nvSpPr>
        <p:spPr/>
        <p:txBody>
          <a:bodyPr/>
          <a:lstStyle/>
          <a:p>
            <a:r>
              <a:rPr lang="en-GB"/>
              <a:t>EE 699 Next Generation Wireless Networks</a:t>
            </a:r>
            <a:endParaRPr lang="en-IN"/>
          </a:p>
        </p:txBody>
      </p:sp>
      <p:sp>
        <p:nvSpPr>
          <p:cNvPr id="6" name="Slide Number Placeholder 5">
            <a:extLst>
              <a:ext uri="{FF2B5EF4-FFF2-40B4-BE49-F238E27FC236}">
                <a16:creationId xmlns:a16="http://schemas.microsoft.com/office/drawing/2014/main" id="{4687843C-E455-2DCD-296B-98A15FC60E4D}"/>
              </a:ext>
            </a:extLst>
          </p:cNvPr>
          <p:cNvSpPr>
            <a:spLocks noGrp="1"/>
          </p:cNvSpPr>
          <p:nvPr>
            <p:ph type="sldNum" sz="quarter" idx="12"/>
          </p:nvPr>
        </p:nvSpPr>
        <p:spPr/>
        <p:txBody>
          <a:bodyPr/>
          <a:lstStyle/>
          <a:p>
            <a:fld id="{50AA789A-47A0-452A-AC36-A3ADBAC401EF}" type="slidenum">
              <a:rPr lang="en-IN" smtClean="0"/>
              <a:t>4</a:t>
            </a:fld>
            <a:endParaRPr lang="en-IN"/>
          </a:p>
        </p:txBody>
      </p:sp>
    </p:spTree>
    <p:extLst>
      <p:ext uri="{BB962C8B-B14F-4D97-AF65-F5344CB8AC3E}">
        <p14:creationId xmlns:p14="http://schemas.microsoft.com/office/powerpoint/2010/main" val="2537340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E8E55-A55A-07C8-D631-EBE454BD1486}"/>
              </a:ext>
            </a:extLst>
          </p:cNvPr>
          <p:cNvSpPr>
            <a:spLocks noGrp="1"/>
          </p:cNvSpPr>
          <p:nvPr>
            <p:ph type="title"/>
          </p:nvPr>
        </p:nvSpPr>
        <p:spPr/>
        <p:txBody>
          <a:bodyPr/>
          <a:lstStyle/>
          <a:p>
            <a:r>
              <a:rPr lang="en-IN" dirty="0"/>
              <a:t>Notation</a:t>
            </a:r>
          </a:p>
        </p:txBody>
      </p:sp>
      <p:sp>
        <p:nvSpPr>
          <p:cNvPr id="3" name="Content Placeholder 2">
            <a:extLst>
              <a:ext uri="{FF2B5EF4-FFF2-40B4-BE49-F238E27FC236}">
                <a16:creationId xmlns:a16="http://schemas.microsoft.com/office/drawing/2014/main" id="{C7AD1468-1F4C-F51D-CABA-B12626CE8F4B}"/>
              </a:ext>
            </a:extLst>
          </p:cNvPr>
          <p:cNvSpPr>
            <a:spLocks noGrp="1"/>
          </p:cNvSpPr>
          <p:nvPr>
            <p:ph idx="1"/>
          </p:nvPr>
        </p:nvSpPr>
        <p:spPr/>
        <p:txBody>
          <a:bodyPr/>
          <a:lstStyle/>
          <a:p>
            <a:r>
              <a:rPr lang="en-IN" i="1" dirty="0"/>
              <a:t>Kendall Notation</a:t>
            </a:r>
            <a:r>
              <a:rPr lang="en-IN" dirty="0"/>
              <a:t> </a:t>
            </a:r>
          </a:p>
          <a:p>
            <a:endParaRPr lang="en-IN" dirty="0"/>
          </a:p>
          <a:p>
            <a:pPr marL="0" indent="0" algn="ctr">
              <a:buNone/>
            </a:pPr>
            <a:r>
              <a:rPr lang="en-IN" i="1" dirty="0"/>
              <a:t>A / B / C / X / Y / Z</a:t>
            </a:r>
          </a:p>
          <a:p>
            <a:pPr lvl="1"/>
            <a:endParaRPr lang="en-IN" i="1" dirty="0"/>
          </a:p>
          <a:p>
            <a:pPr lvl="1"/>
            <a:r>
              <a:rPr lang="en-IN" i="1" dirty="0"/>
              <a:t>A = </a:t>
            </a:r>
            <a:r>
              <a:rPr lang="en-IN" dirty="0"/>
              <a:t>Inter-arrival time distribution</a:t>
            </a:r>
          </a:p>
          <a:p>
            <a:pPr lvl="1"/>
            <a:r>
              <a:rPr lang="en-IN" i="1" dirty="0"/>
              <a:t>B = </a:t>
            </a:r>
            <a:r>
              <a:rPr lang="en-IN" dirty="0"/>
              <a:t>Service time distribution</a:t>
            </a:r>
          </a:p>
          <a:p>
            <a:pPr lvl="1"/>
            <a:r>
              <a:rPr lang="en-IN" i="1" dirty="0"/>
              <a:t>C = </a:t>
            </a:r>
            <a:r>
              <a:rPr lang="en-IN" dirty="0"/>
              <a:t>Number of servers</a:t>
            </a:r>
          </a:p>
          <a:p>
            <a:pPr lvl="1"/>
            <a:r>
              <a:rPr lang="en-IN" i="1" dirty="0"/>
              <a:t>X = </a:t>
            </a:r>
            <a:r>
              <a:rPr lang="en-IN" dirty="0"/>
              <a:t>System Capacity</a:t>
            </a:r>
          </a:p>
          <a:p>
            <a:pPr lvl="1"/>
            <a:r>
              <a:rPr lang="en-IN" i="1" dirty="0"/>
              <a:t>Y = </a:t>
            </a:r>
            <a:r>
              <a:rPr lang="en-IN" dirty="0"/>
              <a:t>Size of the customer population</a:t>
            </a:r>
          </a:p>
          <a:p>
            <a:pPr lvl="1"/>
            <a:r>
              <a:rPr lang="en-IN" i="1" dirty="0"/>
              <a:t>Z = </a:t>
            </a:r>
            <a:r>
              <a:rPr lang="en-IN" dirty="0"/>
              <a:t>Queue scheduling discipline</a:t>
            </a:r>
          </a:p>
        </p:txBody>
      </p:sp>
      <p:sp>
        <p:nvSpPr>
          <p:cNvPr id="4" name="Date Placeholder 3">
            <a:extLst>
              <a:ext uri="{FF2B5EF4-FFF2-40B4-BE49-F238E27FC236}">
                <a16:creationId xmlns:a16="http://schemas.microsoft.com/office/drawing/2014/main" id="{E3E79709-B533-B32F-7AD9-8075CC0B5BA7}"/>
              </a:ext>
            </a:extLst>
          </p:cNvPr>
          <p:cNvSpPr>
            <a:spLocks noGrp="1"/>
          </p:cNvSpPr>
          <p:nvPr>
            <p:ph type="dt" sz="half" idx="10"/>
          </p:nvPr>
        </p:nvSpPr>
        <p:spPr/>
        <p:txBody>
          <a:bodyPr/>
          <a:lstStyle/>
          <a:p>
            <a:r>
              <a:rPr lang="en-IN"/>
              <a:t>11-11-2024</a:t>
            </a:r>
          </a:p>
        </p:txBody>
      </p:sp>
      <p:sp>
        <p:nvSpPr>
          <p:cNvPr id="5" name="Footer Placeholder 4">
            <a:extLst>
              <a:ext uri="{FF2B5EF4-FFF2-40B4-BE49-F238E27FC236}">
                <a16:creationId xmlns:a16="http://schemas.microsoft.com/office/drawing/2014/main" id="{AB39C1B5-887B-6A80-9D33-45930435FD9A}"/>
              </a:ext>
            </a:extLst>
          </p:cNvPr>
          <p:cNvSpPr>
            <a:spLocks noGrp="1"/>
          </p:cNvSpPr>
          <p:nvPr>
            <p:ph type="ftr" sz="quarter" idx="11"/>
          </p:nvPr>
        </p:nvSpPr>
        <p:spPr/>
        <p:txBody>
          <a:bodyPr/>
          <a:lstStyle/>
          <a:p>
            <a:r>
              <a:rPr lang="en-GB"/>
              <a:t>EE 699 Next Generation Wireless Networks</a:t>
            </a:r>
            <a:endParaRPr lang="en-IN"/>
          </a:p>
        </p:txBody>
      </p:sp>
      <p:sp>
        <p:nvSpPr>
          <p:cNvPr id="6" name="Slide Number Placeholder 5">
            <a:extLst>
              <a:ext uri="{FF2B5EF4-FFF2-40B4-BE49-F238E27FC236}">
                <a16:creationId xmlns:a16="http://schemas.microsoft.com/office/drawing/2014/main" id="{AEE9919D-185E-0D9E-3604-F23DBB9ED8B5}"/>
              </a:ext>
            </a:extLst>
          </p:cNvPr>
          <p:cNvSpPr>
            <a:spLocks noGrp="1"/>
          </p:cNvSpPr>
          <p:nvPr>
            <p:ph type="sldNum" sz="quarter" idx="12"/>
          </p:nvPr>
        </p:nvSpPr>
        <p:spPr/>
        <p:txBody>
          <a:bodyPr/>
          <a:lstStyle/>
          <a:p>
            <a:fld id="{50AA789A-47A0-452A-AC36-A3ADBAC401EF}" type="slidenum">
              <a:rPr lang="en-IN" smtClean="0"/>
              <a:t>5</a:t>
            </a:fld>
            <a:endParaRPr lang="en-IN"/>
          </a:p>
        </p:txBody>
      </p:sp>
    </p:spTree>
    <p:extLst>
      <p:ext uri="{BB962C8B-B14F-4D97-AF65-F5344CB8AC3E}">
        <p14:creationId xmlns:p14="http://schemas.microsoft.com/office/powerpoint/2010/main" val="2272725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9B838-D6C5-A5A9-75C6-F72A6E52BED6}"/>
              </a:ext>
            </a:extLst>
          </p:cNvPr>
          <p:cNvSpPr>
            <a:spLocks noGrp="1"/>
          </p:cNvSpPr>
          <p:nvPr>
            <p:ph type="title"/>
          </p:nvPr>
        </p:nvSpPr>
        <p:spPr/>
        <p:txBody>
          <a:bodyPr/>
          <a:lstStyle/>
          <a:p>
            <a:r>
              <a:rPr lang="en-IN" dirty="0"/>
              <a:t>Notation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1A440A-DFEF-1F01-D0E3-4976A30543FD}"/>
                  </a:ext>
                </a:extLst>
              </p:cNvPr>
              <p:cNvSpPr>
                <a:spLocks noGrp="1"/>
              </p:cNvSpPr>
              <p:nvPr>
                <p:ph idx="1"/>
              </p:nvPr>
            </p:nvSpPr>
            <p:spPr/>
            <p:txBody>
              <a:bodyPr>
                <a:normAutofit lnSpcReduction="10000"/>
              </a:bodyPr>
              <a:lstStyle/>
              <a:p>
                <a:r>
                  <a:rPr lang="en-IN" dirty="0"/>
                  <a:t>State of the system at time t : </a:t>
                </a:r>
                <a:r>
                  <a:rPr lang="en-IN" i="1" dirty="0"/>
                  <a:t>N(t) </a:t>
                </a:r>
                <a:r>
                  <a:rPr lang="en-IN" dirty="0"/>
                  <a:t>or simply</a:t>
                </a:r>
                <a:r>
                  <a:rPr lang="en-IN" i="1" dirty="0"/>
                  <a:t> N</a:t>
                </a:r>
              </a:p>
              <a:p>
                <a:pPr lvl="1"/>
                <a:r>
                  <a:rPr lang="en-IN" dirty="0"/>
                  <a:t>Number in queue = Waiting + those being served.</a:t>
                </a:r>
              </a:p>
              <a:p>
                <a:pPr marL="457200" lvl="1" indent="0">
                  <a:buNone/>
                </a:pPr>
                <a:endParaRPr lang="en-IN" dirty="0"/>
              </a:p>
              <a:p>
                <a:r>
                  <a:rPr lang="en-IN" i="1" dirty="0"/>
                  <a:t>P</a:t>
                </a:r>
                <a:r>
                  <a:rPr lang="en-IN" i="1" baseline="-25000" dirty="0"/>
                  <a:t>N(t)</a:t>
                </a:r>
                <a:r>
                  <a:rPr lang="en-IN" i="1" dirty="0"/>
                  <a:t>(k)</a:t>
                </a:r>
                <a:r>
                  <a:rPr lang="en-IN" dirty="0"/>
                  <a:t> = probability(</a:t>
                </a:r>
                <a:r>
                  <a:rPr lang="en-IN" i="1" dirty="0"/>
                  <a:t>k </a:t>
                </a:r>
                <a:r>
                  <a:rPr lang="en-IN" dirty="0"/>
                  <a:t>customers in the queue).</a:t>
                </a:r>
              </a:p>
              <a:p>
                <a:pPr lvl="1"/>
                <a:r>
                  <a:rPr lang="en-IN" i="1" dirty="0" err="1"/>
                  <a:t>p</a:t>
                </a:r>
                <a:r>
                  <a:rPr lang="en-IN" i="1" baseline="-25000" dirty="0" err="1"/>
                  <a:t>n</a:t>
                </a:r>
                <a:r>
                  <a:rPr lang="en-IN" baseline="-25000" dirty="0"/>
                  <a:t> </a:t>
                </a:r>
                <a:r>
                  <a:rPr lang="en-IN" dirty="0"/>
                  <a:t>= probability of same but at equilibrium.</a:t>
                </a:r>
                <a:endParaRPr lang="en-IN" i="1" dirty="0"/>
              </a:p>
              <a:p>
                <a:pPr lvl="1"/>
                <a:r>
                  <a:rPr lang="en-IN" i="1" dirty="0" err="1"/>
                  <a:t>p</a:t>
                </a:r>
                <a:r>
                  <a:rPr lang="en-IN" i="1" baseline="-25000" dirty="0" err="1"/>
                  <a:t>i,j</a:t>
                </a:r>
                <a:r>
                  <a:rPr lang="en-IN" i="1" baseline="-25000" dirty="0"/>
                  <a:t> </a:t>
                </a:r>
                <a:r>
                  <a:rPr lang="en-IN" i="1" dirty="0"/>
                  <a:t>= </a:t>
                </a:r>
                <a:r>
                  <a:rPr lang="en-IN" dirty="0"/>
                  <a:t>probability of going from state </a:t>
                </a:r>
                <a:r>
                  <a:rPr lang="en-IN" i="1" dirty="0" err="1"/>
                  <a:t>i</a:t>
                </a:r>
                <a:r>
                  <a:rPr lang="en-IN" i="1" dirty="0"/>
                  <a:t> </a:t>
                </a:r>
                <a:r>
                  <a:rPr lang="en-IN" dirty="0"/>
                  <a:t>to state </a:t>
                </a:r>
                <a:r>
                  <a:rPr lang="en-IN" i="1" dirty="0"/>
                  <a:t>j</a:t>
                </a:r>
                <a:r>
                  <a:rPr lang="en-IN" dirty="0"/>
                  <a:t>. </a:t>
                </a:r>
                <a:endParaRPr lang="en-IN" i="1" dirty="0"/>
              </a:p>
              <a:p>
                <a:pPr lvl="1"/>
                <a:endParaRPr lang="en-IN" i="1" dirty="0"/>
              </a:p>
              <a:p>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𝑁</m:t>
                        </m:r>
                      </m:e>
                    </m:acc>
                  </m:oMath>
                </a14:m>
                <a:r>
                  <a:rPr lang="en-IN" i="1" dirty="0"/>
                  <a:t> </a:t>
                </a:r>
                <a:r>
                  <a:rPr lang="en-IN" dirty="0"/>
                  <a:t>= average (expectation) of variable </a:t>
                </a:r>
                <a:r>
                  <a:rPr lang="en-IN" i="1" dirty="0"/>
                  <a:t>N</a:t>
                </a:r>
                <a:r>
                  <a:rPr lang="en-IN" dirty="0"/>
                  <a:t>.</a:t>
                </a:r>
              </a:p>
              <a:p>
                <a:endParaRPr lang="en-IN" dirty="0"/>
              </a:p>
              <a:p>
                <a:r>
                  <a:rPr lang="en-IN" dirty="0"/>
                  <a:t>var(N) = variance of the number of customers.</a:t>
                </a:r>
              </a:p>
              <a:p>
                <a:endParaRPr lang="en-IN" dirty="0"/>
              </a:p>
              <a:p>
                <a:r>
                  <a:rPr lang="en-IN" dirty="0"/>
                  <a:t>Utilization = fraction of time the server is busy</a:t>
                </a:r>
                <a:r>
                  <a:rPr lang="en-IN" dirty="0">
                    <a:solidFill>
                      <a:srgbClr val="C00000"/>
                    </a:solidFill>
                  </a:rPr>
                  <a:t>*</a:t>
                </a:r>
                <a:r>
                  <a:rPr lang="en-IN" dirty="0"/>
                  <a:t>.</a:t>
                </a:r>
              </a:p>
              <a:p>
                <a:endParaRPr lang="en-IN" dirty="0"/>
              </a:p>
            </p:txBody>
          </p:sp>
        </mc:Choice>
        <mc:Fallback xmlns="">
          <p:sp>
            <p:nvSpPr>
              <p:cNvPr id="3" name="Content Placeholder 2">
                <a:extLst>
                  <a:ext uri="{FF2B5EF4-FFF2-40B4-BE49-F238E27FC236}">
                    <a16:creationId xmlns:a16="http://schemas.microsoft.com/office/drawing/2014/main" id="{981A440A-DFEF-1F01-D0E3-4976A30543FD}"/>
                  </a:ext>
                </a:extLst>
              </p:cNvPr>
              <p:cNvSpPr>
                <a:spLocks noGrp="1" noRot="1" noChangeAspect="1" noMove="1" noResize="1" noEditPoints="1" noAdjustHandles="1" noChangeArrowheads="1" noChangeShapeType="1" noTextEdit="1"/>
              </p:cNvSpPr>
              <p:nvPr>
                <p:ph idx="1"/>
              </p:nvPr>
            </p:nvSpPr>
            <p:spPr>
              <a:blipFill>
                <a:blip r:embed="rId2"/>
                <a:stretch>
                  <a:fillRect l="-762" t="-2265"/>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8426598D-C77A-648D-BA43-C28316472646}"/>
              </a:ext>
            </a:extLst>
          </p:cNvPr>
          <p:cNvSpPr>
            <a:spLocks noGrp="1"/>
          </p:cNvSpPr>
          <p:nvPr>
            <p:ph type="dt" sz="half" idx="10"/>
          </p:nvPr>
        </p:nvSpPr>
        <p:spPr/>
        <p:txBody>
          <a:bodyPr/>
          <a:lstStyle/>
          <a:p>
            <a:r>
              <a:rPr lang="en-IN"/>
              <a:t>11-11-2024</a:t>
            </a:r>
          </a:p>
        </p:txBody>
      </p:sp>
      <p:sp>
        <p:nvSpPr>
          <p:cNvPr id="5" name="Footer Placeholder 4">
            <a:extLst>
              <a:ext uri="{FF2B5EF4-FFF2-40B4-BE49-F238E27FC236}">
                <a16:creationId xmlns:a16="http://schemas.microsoft.com/office/drawing/2014/main" id="{023BB610-CB7E-0BD0-A03F-ED25AF59295F}"/>
              </a:ext>
            </a:extLst>
          </p:cNvPr>
          <p:cNvSpPr>
            <a:spLocks noGrp="1"/>
          </p:cNvSpPr>
          <p:nvPr>
            <p:ph type="ftr" sz="quarter" idx="11"/>
          </p:nvPr>
        </p:nvSpPr>
        <p:spPr/>
        <p:txBody>
          <a:bodyPr/>
          <a:lstStyle/>
          <a:p>
            <a:r>
              <a:rPr lang="en-GB"/>
              <a:t>EE 699 Next Generation Wireless Networks</a:t>
            </a:r>
            <a:endParaRPr lang="en-IN"/>
          </a:p>
        </p:txBody>
      </p:sp>
      <p:sp>
        <p:nvSpPr>
          <p:cNvPr id="6" name="Slide Number Placeholder 5">
            <a:extLst>
              <a:ext uri="{FF2B5EF4-FFF2-40B4-BE49-F238E27FC236}">
                <a16:creationId xmlns:a16="http://schemas.microsoft.com/office/drawing/2014/main" id="{ED4F6C91-F059-A72E-D196-B8CE53A6F516}"/>
              </a:ext>
            </a:extLst>
          </p:cNvPr>
          <p:cNvSpPr>
            <a:spLocks noGrp="1"/>
          </p:cNvSpPr>
          <p:nvPr>
            <p:ph type="sldNum" sz="quarter" idx="12"/>
          </p:nvPr>
        </p:nvSpPr>
        <p:spPr/>
        <p:txBody>
          <a:bodyPr/>
          <a:lstStyle/>
          <a:p>
            <a:fld id="{50AA789A-47A0-452A-AC36-A3ADBAC401EF}" type="slidenum">
              <a:rPr lang="en-IN" smtClean="0"/>
              <a:t>6</a:t>
            </a:fld>
            <a:endParaRPr lang="en-IN"/>
          </a:p>
        </p:txBody>
      </p:sp>
    </p:spTree>
    <p:extLst>
      <p:ext uri="{BB962C8B-B14F-4D97-AF65-F5344CB8AC3E}">
        <p14:creationId xmlns:p14="http://schemas.microsoft.com/office/powerpoint/2010/main" val="3937446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0B79D-373A-DBD0-EF91-C02069A31EE5}"/>
              </a:ext>
            </a:extLst>
          </p:cNvPr>
          <p:cNvSpPr>
            <a:spLocks noGrp="1"/>
          </p:cNvSpPr>
          <p:nvPr>
            <p:ph type="title"/>
          </p:nvPr>
        </p:nvSpPr>
        <p:spPr/>
        <p:txBody>
          <a:bodyPr/>
          <a:lstStyle/>
          <a:p>
            <a:r>
              <a:rPr lang="en-IN" dirty="0"/>
              <a:t>Objectives</a:t>
            </a:r>
          </a:p>
        </p:txBody>
      </p:sp>
      <p:sp>
        <p:nvSpPr>
          <p:cNvPr id="3" name="Content Placeholder 2">
            <a:extLst>
              <a:ext uri="{FF2B5EF4-FFF2-40B4-BE49-F238E27FC236}">
                <a16:creationId xmlns:a16="http://schemas.microsoft.com/office/drawing/2014/main" id="{9238D8BF-6414-C253-AEA8-870C346A862A}"/>
              </a:ext>
            </a:extLst>
          </p:cNvPr>
          <p:cNvSpPr>
            <a:spLocks noGrp="1"/>
          </p:cNvSpPr>
          <p:nvPr>
            <p:ph idx="1"/>
          </p:nvPr>
        </p:nvSpPr>
        <p:spPr/>
        <p:txBody>
          <a:bodyPr/>
          <a:lstStyle/>
          <a:p>
            <a:r>
              <a:rPr lang="en-IN" dirty="0"/>
              <a:t>Preliminary analysis</a:t>
            </a:r>
          </a:p>
          <a:p>
            <a:pPr lvl="1"/>
            <a:r>
              <a:rPr lang="en-IN" u="sng" dirty="0"/>
              <a:t>First-order</a:t>
            </a:r>
            <a:r>
              <a:rPr lang="en-IN" dirty="0"/>
              <a:t> analysis.</a:t>
            </a:r>
          </a:p>
          <a:p>
            <a:endParaRPr lang="en-IN" dirty="0"/>
          </a:p>
          <a:p>
            <a:r>
              <a:rPr lang="en-IN" dirty="0"/>
              <a:t>We will be looking at steady-state analysis.</a:t>
            </a:r>
          </a:p>
          <a:p>
            <a:pPr lvl="1"/>
            <a:r>
              <a:rPr lang="en-IN" dirty="0"/>
              <a:t>The system is in equilibrium.</a:t>
            </a:r>
          </a:p>
          <a:p>
            <a:pPr lvl="1"/>
            <a:r>
              <a:rPr lang="en-IN" dirty="0"/>
              <a:t>The state distributions, i.e., prob(system is in some state </a:t>
            </a:r>
            <a:r>
              <a:rPr lang="en-IN" i="1" dirty="0" err="1"/>
              <a:t>i</a:t>
            </a:r>
            <a:r>
              <a:rPr lang="en-IN" dirty="0"/>
              <a:t>), become time-invariant.</a:t>
            </a:r>
          </a:p>
          <a:p>
            <a:pPr lvl="1"/>
            <a:endParaRPr lang="en-IN" dirty="0"/>
          </a:p>
          <a:p>
            <a:r>
              <a:rPr lang="en-IN" dirty="0"/>
              <a:t>For each of the cases, we have some measures/metrics of performance that depend on the state probabilities or state distribution.</a:t>
            </a:r>
          </a:p>
        </p:txBody>
      </p:sp>
      <p:sp>
        <p:nvSpPr>
          <p:cNvPr id="4" name="Date Placeholder 3">
            <a:extLst>
              <a:ext uri="{FF2B5EF4-FFF2-40B4-BE49-F238E27FC236}">
                <a16:creationId xmlns:a16="http://schemas.microsoft.com/office/drawing/2014/main" id="{E623634C-844D-57BF-9956-57E544DC9A42}"/>
              </a:ext>
            </a:extLst>
          </p:cNvPr>
          <p:cNvSpPr>
            <a:spLocks noGrp="1"/>
          </p:cNvSpPr>
          <p:nvPr>
            <p:ph type="dt" sz="half" idx="10"/>
          </p:nvPr>
        </p:nvSpPr>
        <p:spPr/>
        <p:txBody>
          <a:bodyPr/>
          <a:lstStyle/>
          <a:p>
            <a:r>
              <a:rPr lang="en-IN"/>
              <a:t>11-11-2024</a:t>
            </a:r>
          </a:p>
        </p:txBody>
      </p:sp>
      <p:sp>
        <p:nvSpPr>
          <p:cNvPr id="5" name="Footer Placeholder 4">
            <a:extLst>
              <a:ext uri="{FF2B5EF4-FFF2-40B4-BE49-F238E27FC236}">
                <a16:creationId xmlns:a16="http://schemas.microsoft.com/office/drawing/2014/main" id="{2041D246-E524-5D01-615F-9910A0B4A79B}"/>
              </a:ext>
            </a:extLst>
          </p:cNvPr>
          <p:cNvSpPr>
            <a:spLocks noGrp="1"/>
          </p:cNvSpPr>
          <p:nvPr>
            <p:ph type="ftr" sz="quarter" idx="11"/>
          </p:nvPr>
        </p:nvSpPr>
        <p:spPr/>
        <p:txBody>
          <a:bodyPr/>
          <a:lstStyle/>
          <a:p>
            <a:r>
              <a:rPr lang="en-GB"/>
              <a:t>EE 699 Next Generation Wireless Networks</a:t>
            </a:r>
            <a:endParaRPr lang="en-IN"/>
          </a:p>
        </p:txBody>
      </p:sp>
      <p:sp>
        <p:nvSpPr>
          <p:cNvPr id="6" name="Slide Number Placeholder 5">
            <a:extLst>
              <a:ext uri="{FF2B5EF4-FFF2-40B4-BE49-F238E27FC236}">
                <a16:creationId xmlns:a16="http://schemas.microsoft.com/office/drawing/2014/main" id="{199CC1AE-46D6-0249-1AE7-44B4C9A8F61A}"/>
              </a:ext>
            </a:extLst>
          </p:cNvPr>
          <p:cNvSpPr>
            <a:spLocks noGrp="1"/>
          </p:cNvSpPr>
          <p:nvPr>
            <p:ph type="sldNum" sz="quarter" idx="12"/>
          </p:nvPr>
        </p:nvSpPr>
        <p:spPr/>
        <p:txBody>
          <a:bodyPr/>
          <a:lstStyle/>
          <a:p>
            <a:fld id="{50AA789A-47A0-452A-AC36-A3ADBAC401EF}" type="slidenum">
              <a:rPr lang="en-IN" smtClean="0"/>
              <a:t>7</a:t>
            </a:fld>
            <a:endParaRPr lang="en-IN"/>
          </a:p>
        </p:txBody>
      </p:sp>
    </p:spTree>
    <p:extLst>
      <p:ext uri="{BB962C8B-B14F-4D97-AF65-F5344CB8AC3E}">
        <p14:creationId xmlns:p14="http://schemas.microsoft.com/office/powerpoint/2010/main" val="1708152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36734-650C-CFA9-D7E0-DA4C9108D7C0}"/>
              </a:ext>
            </a:extLst>
          </p:cNvPr>
          <p:cNvSpPr>
            <a:spLocks noGrp="1"/>
          </p:cNvSpPr>
          <p:nvPr>
            <p:ph type="title"/>
          </p:nvPr>
        </p:nvSpPr>
        <p:spPr/>
        <p:txBody>
          <a:bodyPr/>
          <a:lstStyle/>
          <a:p>
            <a:pPr algn="ctr"/>
            <a:r>
              <a:rPr lang="en-IN" dirty="0">
                <a:latin typeface="Book Antiqua" panose="02040602050305030304" pitchFamily="18" charset="0"/>
              </a:rPr>
              <a:t>M / M / 1 Queue – a recap</a:t>
            </a:r>
          </a:p>
        </p:txBody>
      </p:sp>
      <mc:AlternateContent xmlns:mc="http://schemas.openxmlformats.org/markup-compatibility/2006">
        <mc:Choice xmlns:a14="http://schemas.microsoft.com/office/drawing/2010/main" Requires="a14">
          <p:sp>
            <p:nvSpPr>
              <p:cNvPr id="8" name="Content Placeholder 7">
                <a:extLst>
                  <a:ext uri="{FF2B5EF4-FFF2-40B4-BE49-F238E27FC236}">
                    <a16:creationId xmlns:a16="http://schemas.microsoft.com/office/drawing/2014/main" id="{CB8F4E26-04B7-4B11-D53E-A4C421D6503B}"/>
                  </a:ext>
                </a:extLst>
              </p:cNvPr>
              <p:cNvSpPr>
                <a:spLocks noGrp="1"/>
              </p:cNvSpPr>
              <p:nvPr>
                <p:ph sz="half" idx="2"/>
              </p:nvPr>
            </p:nvSpPr>
            <p:spPr>
              <a:xfrm>
                <a:off x="6172199" y="1032387"/>
                <a:ext cx="5764161" cy="5144576"/>
              </a:xfrm>
            </p:spPr>
            <p:txBody>
              <a:bodyPr/>
              <a:lstStyle/>
              <a:p>
                <a:r>
                  <a:rPr lang="en-IN" dirty="0">
                    <a:latin typeface="Book Antiqua" panose="02040602050305030304" pitchFamily="18" charset="0"/>
                  </a:rPr>
                  <a:t>Model description:</a:t>
                </a:r>
              </a:p>
              <a:p>
                <a:pPr marL="971550" lvl="1" indent="-514350">
                  <a:buFont typeface="+mj-lt"/>
                  <a:buAutoNum type="arabicPeriod"/>
                </a:pPr>
                <a:r>
                  <a:rPr lang="en-IN" dirty="0">
                    <a:latin typeface="Book Antiqua" panose="02040602050305030304" pitchFamily="18" charset="0"/>
                  </a:rPr>
                  <a:t>Poisson arrival process with rate </a:t>
                </a:r>
                <a14:m>
                  <m:oMath xmlns:m="http://schemas.openxmlformats.org/officeDocument/2006/math">
                    <m:r>
                      <a:rPr lang="en-IN" b="0" i="1" smtClean="0">
                        <a:latin typeface="Cambria Math" panose="02040503050406030204" pitchFamily="18" charset="0"/>
                      </a:rPr>
                      <m:t>𝜆</m:t>
                    </m:r>
                  </m:oMath>
                </a14:m>
                <a:r>
                  <a:rPr lang="en-IN" dirty="0">
                    <a:latin typeface="Book Antiqua" panose="02040602050305030304" pitchFamily="18" charset="0"/>
                  </a:rPr>
                  <a:t>.</a:t>
                </a:r>
              </a:p>
              <a:p>
                <a:pPr marL="971550" lvl="1" indent="-514350">
                  <a:buFont typeface="+mj-lt"/>
                  <a:buAutoNum type="arabicPeriod"/>
                </a:pPr>
                <a:endParaRPr lang="en-IN" dirty="0">
                  <a:latin typeface="Book Antiqua" panose="02040602050305030304" pitchFamily="18" charset="0"/>
                </a:endParaRPr>
              </a:p>
              <a:p>
                <a:pPr marL="971550" lvl="1" indent="-514350">
                  <a:buFont typeface="+mj-lt"/>
                  <a:buAutoNum type="arabicPeriod"/>
                </a:pPr>
                <a:r>
                  <a:rPr lang="en-IN" dirty="0">
                    <a:latin typeface="Book Antiqua" panose="02040602050305030304" pitchFamily="18" charset="0"/>
                  </a:rPr>
                  <a:t>Exponential service times with rate </a:t>
                </a:r>
                <a14:m>
                  <m:oMath xmlns:m="http://schemas.openxmlformats.org/officeDocument/2006/math">
                    <m:r>
                      <a:rPr lang="en-IN" b="0" i="1" smtClean="0">
                        <a:latin typeface="Cambria Math" panose="02040503050406030204" pitchFamily="18" charset="0"/>
                      </a:rPr>
                      <m:t>𝜇</m:t>
                    </m:r>
                  </m:oMath>
                </a14:m>
                <a:r>
                  <a:rPr lang="en-IN" dirty="0">
                    <a:latin typeface="Book Antiqua" panose="02040602050305030304" pitchFamily="18" charset="0"/>
                  </a:rPr>
                  <a:t>.</a:t>
                </a:r>
              </a:p>
              <a:p>
                <a:pPr marL="971550" lvl="1" indent="-514350">
                  <a:buFont typeface="+mj-lt"/>
                  <a:buAutoNum type="arabicPeriod"/>
                </a:pPr>
                <a:endParaRPr lang="en-IN" dirty="0">
                  <a:latin typeface="Book Antiqua" panose="02040602050305030304" pitchFamily="18" charset="0"/>
                </a:endParaRPr>
              </a:p>
              <a:p>
                <a:pPr marL="971550" lvl="1" indent="-514350">
                  <a:buFont typeface="+mj-lt"/>
                  <a:buAutoNum type="arabicPeriod"/>
                </a:pPr>
                <a:r>
                  <a:rPr lang="en-IN" dirty="0">
                    <a:latin typeface="Book Antiqua" panose="02040602050305030304" pitchFamily="18" charset="0"/>
                  </a:rPr>
                  <a:t>Single server</a:t>
                </a:r>
              </a:p>
              <a:p>
                <a:pPr marL="971550" lvl="1" indent="-514350">
                  <a:buFont typeface="+mj-lt"/>
                  <a:buAutoNum type="arabicPeriod"/>
                </a:pPr>
                <a:endParaRPr lang="en-IN" dirty="0">
                  <a:latin typeface="Book Antiqua" panose="02040602050305030304" pitchFamily="18" charset="0"/>
                </a:endParaRPr>
              </a:p>
              <a:p>
                <a:pPr marL="971550" lvl="1" indent="-514350">
                  <a:buFont typeface="+mj-lt"/>
                  <a:buAutoNum type="arabicPeriod"/>
                </a:pPr>
                <a:r>
                  <a:rPr lang="en-IN" dirty="0">
                    <a:latin typeface="Book Antiqua" panose="02040602050305030304" pitchFamily="18" charset="0"/>
                  </a:rPr>
                  <a:t>FIFO scheduling discipline.</a:t>
                </a:r>
              </a:p>
              <a:p>
                <a:pPr marL="971550" lvl="1" indent="-514350">
                  <a:buFont typeface="+mj-lt"/>
                  <a:buAutoNum type="arabicPeriod"/>
                </a:pPr>
                <a:endParaRPr lang="en-IN" dirty="0">
                  <a:latin typeface="Book Antiqua" panose="02040602050305030304" pitchFamily="18" charset="0"/>
                </a:endParaRPr>
              </a:p>
              <a:p>
                <a:pPr marL="971550" lvl="1" indent="-514350">
                  <a:buFont typeface="+mj-lt"/>
                  <a:buAutoNum type="arabicPeriod"/>
                </a:pPr>
                <a:r>
                  <a:rPr lang="en-IN" dirty="0">
                    <a:latin typeface="Book Antiqua" panose="02040602050305030304" pitchFamily="18" charset="0"/>
                  </a:rPr>
                  <a:t>Infinite buffer size</a:t>
                </a:r>
              </a:p>
              <a:p>
                <a:pPr marL="971550" lvl="1" indent="-514350">
                  <a:buFont typeface="+mj-lt"/>
                  <a:buAutoNum type="arabicPeriod"/>
                </a:pPr>
                <a:endParaRPr lang="en-IN" dirty="0">
                  <a:latin typeface="Book Antiqua" panose="02040602050305030304" pitchFamily="18" charset="0"/>
                </a:endParaRPr>
              </a:p>
            </p:txBody>
          </p:sp>
        </mc:Choice>
        <mc:Fallback>
          <p:sp>
            <p:nvSpPr>
              <p:cNvPr id="8" name="Content Placeholder 7">
                <a:extLst>
                  <a:ext uri="{FF2B5EF4-FFF2-40B4-BE49-F238E27FC236}">
                    <a16:creationId xmlns:a16="http://schemas.microsoft.com/office/drawing/2014/main" id="{CB8F4E26-04B7-4B11-D53E-A4C421D6503B}"/>
                  </a:ext>
                </a:extLst>
              </p:cNvPr>
              <p:cNvSpPr>
                <a:spLocks noGrp="1" noRot="1" noChangeAspect="1" noMove="1" noResize="1" noEditPoints="1" noAdjustHandles="1" noChangeArrowheads="1" noChangeShapeType="1" noTextEdit="1"/>
              </p:cNvSpPr>
              <p:nvPr>
                <p:ph sz="half" idx="2"/>
              </p:nvPr>
            </p:nvSpPr>
            <p:spPr>
              <a:xfrm>
                <a:off x="6172199" y="1032387"/>
                <a:ext cx="5764161" cy="5144576"/>
              </a:xfrm>
              <a:blipFill>
                <a:blip r:embed="rId2"/>
                <a:stretch>
                  <a:fillRect l="-1797" t="-2014" r="-1268"/>
                </a:stretch>
              </a:blipFill>
            </p:spPr>
            <p:txBody>
              <a:bodyPr/>
              <a:lstStyle/>
              <a:p>
                <a:r>
                  <a:rPr lang="en-IN">
                    <a:noFill/>
                  </a:rPr>
                  <a:t> </a:t>
                </a:r>
              </a:p>
            </p:txBody>
          </p:sp>
        </mc:Fallback>
      </mc:AlternateContent>
      <p:sp>
        <p:nvSpPr>
          <p:cNvPr id="3" name="Date Placeholder 2">
            <a:extLst>
              <a:ext uri="{FF2B5EF4-FFF2-40B4-BE49-F238E27FC236}">
                <a16:creationId xmlns:a16="http://schemas.microsoft.com/office/drawing/2014/main" id="{2A1E99D5-2500-ABB9-8FEC-1E07A5B02FA8}"/>
              </a:ext>
            </a:extLst>
          </p:cNvPr>
          <p:cNvSpPr>
            <a:spLocks noGrp="1"/>
          </p:cNvSpPr>
          <p:nvPr>
            <p:ph type="dt" sz="half" idx="10"/>
          </p:nvPr>
        </p:nvSpPr>
        <p:spPr/>
        <p:txBody>
          <a:bodyPr/>
          <a:lstStyle/>
          <a:p>
            <a:r>
              <a:rPr lang="en-IN"/>
              <a:t>11-11-2024</a:t>
            </a:r>
          </a:p>
        </p:txBody>
      </p:sp>
      <p:sp>
        <p:nvSpPr>
          <p:cNvPr id="4" name="Footer Placeholder 3">
            <a:extLst>
              <a:ext uri="{FF2B5EF4-FFF2-40B4-BE49-F238E27FC236}">
                <a16:creationId xmlns:a16="http://schemas.microsoft.com/office/drawing/2014/main" id="{03F168E5-18CC-82EB-0C0E-DBCB1F9C175F}"/>
              </a:ext>
            </a:extLst>
          </p:cNvPr>
          <p:cNvSpPr>
            <a:spLocks noGrp="1"/>
          </p:cNvSpPr>
          <p:nvPr>
            <p:ph type="ftr" sz="quarter" idx="11"/>
          </p:nvPr>
        </p:nvSpPr>
        <p:spPr/>
        <p:txBody>
          <a:bodyPr/>
          <a:lstStyle/>
          <a:p>
            <a:r>
              <a:rPr lang="en-GB"/>
              <a:t>EE 699 Next Generation Wireless Networks</a:t>
            </a:r>
            <a:endParaRPr lang="en-IN"/>
          </a:p>
        </p:txBody>
      </p:sp>
      <p:pic>
        <p:nvPicPr>
          <p:cNvPr id="6" name="Picture 5">
            <a:extLst>
              <a:ext uri="{FF2B5EF4-FFF2-40B4-BE49-F238E27FC236}">
                <a16:creationId xmlns:a16="http://schemas.microsoft.com/office/drawing/2014/main" id="{77B68829-D251-DEFA-9E90-9878BFE449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473" y="926313"/>
            <a:ext cx="5430037" cy="5430037"/>
          </a:xfrm>
          <a:prstGeom prst="rect">
            <a:avLst/>
          </a:prstGeom>
        </p:spPr>
      </p:pic>
      <p:sp>
        <p:nvSpPr>
          <p:cNvPr id="7" name="TextBox 6">
            <a:extLst>
              <a:ext uri="{FF2B5EF4-FFF2-40B4-BE49-F238E27FC236}">
                <a16:creationId xmlns:a16="http://schemas.microsoft.com/office/drawing/2014/main" id="{7F42ED17-F59D-39B4-57A2-6BFF2B921A49}"/>
              </a:ext>
            </a:extLst>
          </p:cNvPr>
          <p:cNvSpPr txBox="1"/>
          <p:nvPr/>
        </p:nvSpPr>
        <p:spPr>
          <a:xfrm>
            <a:off x="5932102" y="6094740"/>
            <a:ext cx="2416073" cy="261610"/>
          </a:xfrm>
          <a:prstGeom prst="rect">
            <a:avLst/>
          </a:prstGeom>
          <a:noFill/>
        </p:spPr>
        <p:txBody>
          <a:bodyPr wrap="square" rtlCol="0">
            <a:spAutoFit/>
          </a:bodyPr>
          <a:lstStyle/>
          <a:p>
            <a:r>
              <a:rPr lang="en-GB" sz="1100" b="1" i="1" u="sng" dirty="0">
                <a:solidFill>
                  <a:srgbClr val="C00000"/>
                </a:solidFill>
                <a:latin typeface="LM Sans 10" panose="00000500000000000000" pitchFamily="50" charset="0"/>
              </a:rPr>
              <a:t>Source:</a:t>
            </a:r>
            <a:r>
              <a:rPr lang="en-GB" sz="1100" b="1" i="1" dirty="0">
                <a:solidFill>
                  <a:srgbClr val="C00000"/>
                </a:solidFill>
                <a:latin typeface="LM Sans 10" panose="00000500000000000000" pitchFamily="50" charset="0"/>
              </a:rPr>
              <a:t> </a:t>
            </a:r>
            <a:r>
              <a:rPr lang="en-GB" sz="1100" b="1" dirty="0">
                <a:solidFill>
                  <a:srgbClr val="C00000"/>
                </a:solidFill>
                <a:latin typeface="LM Sans 10" panose="00000500000000000000" pitchFamily="50" charset="0"/>
              </a:rPr>
              <a:t>DALL·E</a:t>
            </a:r>
            <a:endParaRPr lang="en-IN" sz="1100" dirty="0">
              <a:solidFill>
                <a:srgbClr val="C00000"/>
              </a:solidFill>
              <a:latin typeface="LM Sans 10" panose="00000500000000000000" pitchFamily="50" charset="0"/>
            </a:endParaRPr>
          </a:p>
        </p:txBody>
      </p:sp>
      <p:sp>
        <p:nvSpPr>
          <p:cNvPr id="5" name="Slide Number Placeholder 4">
            <a:extLst>
              <a:ext uri="{FF2B5EF4-FFF2-40B4-BE49-F238E27FC236}">
                <a16:creationId xmlns:a16="http://schemas.microsoft.com/office/drawing/2014/main" id="{08EA2660-D445-7A30-5304-3B5F284D8580}"/>
              </a:ext>
            </a:extLst>
          </p:cNvPr>
          <p:cNvSpPr>
            <a:spLocks noGrp="1"/>
          </p:cNvSpPr>
          <p:nvPr>
            <p:ph type="sldNum" sz="quarter" idx="12"/>
          </p:nvPr>
        </p:nvSpPr>
        <p:spPr/>
        <p:txBody>
          <a:bodyPr/>
          <a:lstStyle/>
          <a:p>
            <a:fld id="{50AA789A-47A0-452A-AC36-A3ADBAC401EF}" type="slidenum">
              <a:rPr lang="en-IN" smtClean="0"/>
              <a:t>8</a:t>
            </a:fld>
            <a:endParaRPr lang="en-IN"/>
          </a:p>
        </p:txBody>
      </p:sp>
    </p:spTree>
    <p:extLst>
      <p:ext uri="{BB962C8B-B14F-4D97-AF65-F5344CB8AC3E}">
        <p14:creationId xmlns:p14="http://schemas.microsoft.com/office/powerpoint/2010/main" val="2711253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5D32A-D01E-05DC-871B-3B26BAA8FBCE}"/>
              </a:ext>
            </a:extLst>
          </p:cNvPr>
          <p:cNvSpPr>
            <a:spLocks noGrp="1"/>
          </p:cNvSpPr>
          <p:nvPr>
            <p:ph type="title"/>
          </p:nvPr>
        </p:nvSpPr>
        <p:spPr/>
        <p:txBody>
          <a:bodyPr/>
          <a:lstStyle/>
          <a:p>
            <a:r>
              <a:rPr lang="en-IN" dirty="0">
                <a:latin typeface="Book Antiqua" panose="02040602050305030304" pitchFamily="18" charset="0"/>
              </a:rPr>
              <a:t>Overview of Derivation</a:t>
            </a:r>
          </a:p>
        </p:txBody>
      </p:sp>
      <p:sp>
        <p:nvSpPr>
          <p:cNvPr id="5" name="Date Placeholder 4">
            <a:extLst>
              <a:ext uri="{FF2B5EF4-FFF2-40B4-BE49-F238E27FC236}">
                <a16:creationId xmlns:a16="http://schemas.microsoft.com/office/drawing/2014/main" id="{9349BC98-527D-47D0-3D8A-3BD2C85273D4}"/>
              </a:ext>
            </a:extLst>
          </p:cNvPr>
          <p:cNvSpPr>
            <a:spLocks noGrp="1"/>
          </p:cNvSpPr>
          <p:nvPr>
            <p:ph type="dt" sz="half" idx="10"/>
          </p:nvPr>
        </p:nvSpPr>
        <p:spPr/>
        <p:txBody>
          <a:bodyPr/>
          <a:lstStyle/>
          <a:p>
            <a:r>
              <a:rPr lang="en-IN"/>
              <a:t>11-11-2024</a:t>
            </a:r>
          </a:p>
        </p:txBody>
      </p:sp>
      <p:sp>
        <p:nvSpPr>
          <p:cNvPr id="6" name="Footer Placeholder 5">
            <a:extLst>
              <a:ext uri="{FF2B5EF4-FFF2-40B4-BE49-F238E27FC236}">
                <a16:creationId xmlns:a16="http://schemas.microsoft.com/office/drawing/2014/main" id="{44F3F755-DFE5-577D-CA82-BBF9F5413B29}"/>
              </a:ext>
            </a:extLst>
          </p:cNvPr>
          <p:cNvSpPr>
            <a:spLocks noGrp="1"/>
          </p:cNvSpPr>
          <p:nvPr>
            <p:ph type="ftr" sz="quarter" idx="11"/>
          </p:nvPr>
        </p:nvSpPr>
        <p:spPr/>
        <p:txBody>
          <a:bodyPr/>
          <a:lstStyle/>
          <a:p>
            <a:r>
              <a:rPr lang="en-GB"/>
              <a:t>EE 699 Next Generation Wireless Networks</a:t>
            </a:r>
            <a:endParaRPr lang="en-IN"/>
          </a:p>
        </p:txBody>
      </p:sp>
      <p:sp>
        <p:nvSpPr>
          <p:cNvPr id="7" name="Slide Number Placeholder 6">
            <a:extLst>
              <a:ext uri="{FF2B5EF4-FFF2-40B4-BE49-F238E27FC236}">
                <a16:creationId xmlns:a16="http://schemas.microsoft.com/office/drawing/2014/main" id="{DEA22C40-3EB4-9843-7573-6560A9C75E2B}"/>
              </a:ext>
            </a:extLst>
          </p:cNvPr>
          <p:cNvSpPr>
            <a:spLocks noGrp="1"/>
          </p:cNvSpPr>
          <p:nvPr>
            <p:ph type="sldNum" sz="quarter" idx="12"/>
          </p:nvPr>
        </p:nvSpPr>
        <p:spPr/>
        <p:txBody>
          <a:bodyPr/>
          <a:lstStyle/>
          <a:p>
            <a:fld id="{50AA789A-47A0-452A-AC36-A3ADBAC401EF}" type="slidenum">
              <a:rPr lang="en-IN" smtClean="0"/>
              <a:t>9</a:t>
            </a:fld>
            <a:endParaRPr lang="en-IN"/>
          </a:p>
        </p:txBody>
      </p:sp>
      <p:grpSp>
        <p:nvGrpSpPr>
          <p:cNvPr id="8" name="Group 7" descr="\documentclass{article}&#10;\usepackage{amsmath}&#10;\pagestyle{empty}&#10;\usepackage{tikz}&#10;\begin{document}&#10;&#10;\begin{tikzpicture}[&gt;=stealth, node distance=2.3cm,every node/.style={circle}]&#10;    % Nodes&#10;    \node (0) [draw, fill=gray!20, minimum size=10mm] {0};&#10;    \node (1) [right of=0, draw, fill=gray!20, minimum size=10mm] {1};&#10;    \node (2) [right of=1, draw, fill=gray!20, minimum size=10mm] {2};&#10;    \node (3) [right of=2, minimum size=10mm] {\dots};&#10;&#10;    % Connecting nodes with edges and labels as plain text&#10;    \path[-&gt;] (0) edge [bend left] node[above] {$\lambda$} (1) &#10;              (1) edge [bend left] node[above] {$\lambda$} (2)&#10;              (2) edge [bend left] node[above] {$\lambda$} (3);&#10;&#10;    \path[-&gt;] (1) edge [bend left] node[below] {$\mu$} (0)&#10;              (2) edge [bend left] node[below] {$\mu$} (1)&#10;              (3) edge [bend left] node[below] {$\mu$} (2);&#10;\end{tikzpicture}&#10;&#10;\end{document}&#10;" title="IguanaTex Shape Display">
            <a:extLst>
              <a:ext uri="{FF2B5EF4-FFF2-40B4-BE49-F238E27FC236}">
                <a16:creationId xmlns:a16="http://schemas.microsoft.com/office/drawing/2014/main" id="{18090D2D-27E8-2784-F487-7DAD3FF4DBC3}"/>
              </a:ext>
            </a:extLst>
          </p:cNvPr>
          <p:cNvGrpSpPr>
            <a:grpSpLocks noChangeAspect="1"/>
          </p:cNvGrpSpPr>
          <p:nvPr>
            <p:custDataLst>
              <p:tags r:id="rId1"/>
            </p:custDataLst>
          </p:nvPr>
        </p:nvGrpSpPr>
        <p:grpSpPr>
          <a:xfrm>
            <a:off x="3854290" y="1112509"/>
            <a:ext cx="5020182" cy="1207904"/>
            <a:chOff x="4495789" y="4026663"/>
            <a:chExt cx="5439232" cy="1308732"/>
          </a:xfrm>
        </p:grpSpPr>
        <p:sp>
          <p:nvSpPr>
            <p:cNvPr id="9" name="Freeform: Shape 8">
              <a:extLst>
                <a:ext uri="{FF2B5EF4-FFF2-40B4-BE49-F238E27FC236}">
                  <a16:creationId xmlns:a16="http://schemas.microsoft.com/office/drawing/2014/main" id="{A88D6CF5-8E62-5339-C3F5-6A56E3904E73}"/>
                </a:ext>
              </a:extLst>
            </p:cNvPr>
            <p:cNvSpPr/>
            <p:nvPr>
              <p:custDataLst>
                <p:tags r:id="rId164"/>
              </p:custDataLst>
            </p:nvPr>
          </p:nvSpPr>
          <p:spPr>
            <a:xfrm>
              <a:off x="4495789" y="4324944"/>
              <a:ext cx="720866" cy="720031"/>
            </a:xfrm>
            <a:custGeom>
              <a:avLst/>
              <a:gdLst>
                <a:gd name="connsiteX0" fmla="*/ 720866 w 720866"/>
                <a:gd name="connsiteY0" fmla="*/ 360066 h 720031"/>
                <a:gd name="connsiteX1" fmla="*/ 360482 w 720866"/>
                <a:gd name="connsiteY1" fmla="*/ 0 h 720031"/>
                <a:gd name="connsiteX2" fmla="*/ 0 w 720866"/>
                <a:gd name="connsiteY2" fmla="*/ 360066 h 720031"/>
                <a:gd name="connsiteX3" fmla="*/ 360482 w 720866"/>
                <a:gd name="connsiteY3" fmla="*/ 720032 h 720031"/>
                <a:gd name="connsiteX4" fmla="*/ 720866 w 720866"/>
                <a:gd name="connsiteY4" fmla="*/ 360066 h 72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866" h="720031">
                  <a:moveTo>
                    <a:pt x="720866" y="360066"/>
                  </a:moveTo>
                  <a:cubicBezTo>
                    <a:pt x="720866" y="161231"/>
                    <a:pt x="559548" y="0"/>
                    <a:pt x="360482" y="0"/>
                  </a:cubicBezTo>
                  <a:cubicBezTo>
                    <a:pt x="161417" y="0"/>
                    <a:pt x="0" y="161231"/>
                    <a:pt x="0" y="360066"/>
                  </a:cubicBezTo>
                  <a:cubicBezTo>
                    <a:pt x="0" y="558801"/>
                    <a:pt x="161417" y="720032"/>
                    <a:pt x="360482" y="720032"/>
                  </a:cubicBezTo>
                  <a:cubicBezTo>
                    <a:pt x="559548" y="720032"/>
                    <a:pt x="720866" y="558801"/>
                    <a:pt x="720866" y="360066"/>
                  </a:cubicBezTo>
                  <a:close/>
                </a:path>
              </a:pathLst>
            </a:custGeom>
            <a:solidFill>
              <a:srgbClr val="E6E6E6"/>
            </a:solidFill>
            <a:ln w="25430"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9C9C594B-0D8D-CC15-A30A-F42AC67DF47B}"/>
                </a:ext>
              </a:extLst>
            </p:cNvPr>
            <p:cNvSpPr/>
            <p:nvPr>
              <p:custDataLst>
                <p:tags r:id="rId165"/>
              </p:custDataLst>
            </p:nvPr>
          </p:nvSpPr>
          <p:spPr>
            <a:xfrm>
              <a:off x="4495789" y="4324944"/>
              <a:ext cx="720866" cy="720031"/>
            </a:xfrm>
            <a:custGeom>
              <a:avLst/>
              <a:gdLst>
                <a:gd name="connsiteX0" fmla="*/ 720866 w 720866"/>
                <a:gd name="connsiteY0" fmla="*/ 360066 h 720031"/>
                <a:gd name="connsiteX1" fmla="*/ 360482 w 720866"/>
                <a:gd name="connsiteY1" fmla="*/ 0 h 720031"/>
                <a:gd name="connsiteX2" fmla="*/ 0 w 720866"/>
                <a:gd name="connsiteY2" fmla="*/ 360066 h 720031"/>
                <a:gd name="connsiteX3" fmla="*/ 360482 w 720866"/>
                <a:gd name="connsiteY3" fmla="*/ 720032 h 720031"/>
                <a:gd name="connsiteX4" fmla="*/ 720866 w 720866"/>
                <a:gd name="connsiteY4" fmla="*/ 360066 h 72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866" h="720031">
                  <a:moveTo>
                    <a:pt x="720866" y="360066"/>
                  </a:moveTo>
                  <a:cubicBezTo>
                    <a:pt x="720866" y="161231"/>
                    <a:pt x="559548" y="0"/>
                    <a:pt x="360482" y="0"/>
                  </a:cubicBezTo>
                  <a:cubicBezTo>
                    <a:pt x="161417" y="0"/>
                    <a:pt x="0" y="161231"/>
                    <a:pt x="0" y="360066"/>
                  </a:cubicBezTo>
                  <a:cubicBezTo>
                    <a:pt x="0" y="558801"/>
                    <a:pt x="161417" y="720032"/>
                    <a:pt x="360482" y="720032"/>
                  </a:cubicBezTo>
                  <a:cubicBezTo>
                    <a:pt x="559548" y="720032"/>
                    <a:pt x="720866" y="558801"/>
                    <a:pt x="720866" y="360066"/>
                  </a:cubicBezTo>
                  <a:close/>
                </a:path>
              </a:pathLst>
            </a:custGeom>
            <a:noFill/>
            <a:ln w="10134" cap="flat">
              <a:solidFill>
                <a:srgbClr val="000000"/>
              </a:solid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D627A8EC-472D-7031-5AB8-2911AEFE2987}"/>
                </a:ext>
              </a:extLst>
            </p:cNvPr>
            <p:cNvSpPr/>
            <p:nvPr>
              <p:custDataLst>
                <p:tags r:id="rId166"/>
              </p:custDataLst>
            </p:nvPr>
          </p:nvSpPr>
          <p:spPr>
            <a:xfrm>
              <a:off x="4802786" y="4597969"/>
              <a:ext cx="106658" cy="174099"/>
            </a:xfrm>
            <a:custGeom>
              <a:avLst/>
              <a:gdLst>
                <a:gd name="connsiteX0" fmla="*/ 106747 w 106658"/>
                <a:gd name="connsiteY0" fmla="*/ 87643 h 174099"/>
                <a:gd name="connsiteX1" fmla="*/ 96613 w 106658"/>
                <a:gd name="connsiteY1" fmla="*/ 28429 h 174099"/>
                <a:gd name="connsiteX2" fmla="*/ 53544 w 106658"/>
                <a:gd name="connsiteY2" fmla="*/ 88 h 174099"/>
                <a:gd name="connsiteX3" fmla="*/ 9462 w 106658"/>
                <a:gd name="connsiteY3" fmla="*/ 30201 h 174099"/>
                <a:gd name="connsiteX4" fmla="*/ 89 w 106658"/>
                <a:gd name="connsiteY4" fmla="*/ 87643 h 174099"/>
                <a:gd name="connsiteX5" fmla="*/ 11489 w 106658"/>
                <a:gd name="connsiteY5" fmla="*/ 148629 h 174099"/>
                <a:gd name="connsiteX6" fmla="*/ 53291 w 106658"/>
                <a:gd name="connsiteY6" fmla="*/ 174187 h 174099"/>
                <a:gd name="connsiteX7" fmla="*/ 97373 w 106658"/>
                <a:gd name="connsiteY7" fmla="*/ 144833 h 174099"/>
                <a:gd name="connsiteX8" fmla="*/ 106747 w 106658"/>
                <a:gd name="connsiteY8" fmla="*/ 87643 h 174099"/>
                <a:gd name="connsiteX9" fmla="*/ 53291 w 106658"/>
                <a:gd name="connsiteY9" fmla="*/ 168620 h 174099"/>
                <a:gd name="connsiteX10" fmla="*/ 23903 w 106658"/>
                <a:gd name="connsiteY10" fmla="*/ 138000 h 174099"/>
                <a:gd name="connsiteX11" fmla="*/ 21116 w 106658"/>
                <a:gd name="connsiteY11" fmla="*/ 84607 h 174099"/>
                <a:gd name="connsiteX12" fmla="*/ 23143 w 106658"/>
                <a:gd name="connsiteY12" fmla="*/ 38045 h 174099"/>
                <a:gd name="connsiteX13" fmla="*/ 53291 w 106658"/>
                <a:gd name="connsiteY13" fmla="*/ 5655 h 174099"/>
                <a:gd name="connsiteX14" fmla="*/ 83186 w 106658"/>
                <a:gd name="connsiteY14" fmla="*/ 35262 h 174099"/>
                <a:gd name="connsiteX15" fmla="*/ 85719 w 106658"/>
                <a:gd name="connsiteY15" fmla="*/ 84607 h 174099"/>
                <a:gd name="connsiteX16" fmla="*/ 82933 w 106658"/>
                <a:gd name="connsiteY16" fmla="*/ 136988 h 174099"/>
                <a:gd name="connsiteX17" fmla="*/ 53291 w 106658"/>
                <a:gd name="connsiteY17" fmla="*/ 168620 h 17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658" h="174099">
                  <a:moveTo>
                    <a:pt x="106747" y="87643"/>
                  </a:moveTo>
                  <a:cubicBezTo>
                    <a:pt x="106747" y="67399"/>
                    <a:pt x="105480" y="47155"/>
                    <a:pt x="96613" y="28429"/>
                  </a:cubicBezTo>
                  <a:cubicBezTo>
                    <a:pt x="84959" y="4136"/>
                    <a:pt x="64185" y="88"/>
                    <a:pt x="53544" y="88"/>
                  </a:cubicBezTo>
                  <a:cubicBezTo>
                    <a:pt x="38344" y="88"/>
                    <a:pt x="19850" y="6667"/>
                    <a:pt x="9462" y="30201"/>
                  </a:cubicBezTo>
                  <a:cubicBezTo>
                    <a:pt x="1355" y="47661"/>
                    <a:pt x="89" y="67399"/>
                    <a:pt x="89" y="87643"/>
                  </a:cubicBezTo>
                  <a:cubicBezTo>
                    <a:pt x="89" y="106622"/>
                    <a:pt x="1102" y="129397"/>
                    <a:pt x="11489" y="148629"/>
                  </a:cubicBezTo>
                  <a:cubicBezTo>
                    <a:pt x="22383" y="169126"/>
                    <a:pt x="40877" y="174187"/>
                    <a:pt x="53291" y="174187"/>
                  </a:cubicBezTo>
                  <a:cubicBezTo>
                    <a:pt x="66972" y="174187"/>
                    <a:pt x="86226" y="168873"/>
                    <a:pt x="97373" y="144833"/>
                  </a:cubicBezTo>
                  <a:cubicBezTo>
                    <a:pt x="105480" y="127372"/>
                    <a:pt x="106747" y="107634"/>
                    <a:pt x="106747" y="87643"/>
                  </a:cubicBezTo>
                  <a:close/>
                  <a:moveTo>
                    <a:pt x="53291" y="168620"/>
                  </a:moveTo>
                  <a:cubicBezTo>
                    <a:pt x="43411" y="168620"/>
                    <a:pt x="28463" y="162293"/>
                    <a:pt x="23903" y="138000"/>
                  </a:cubicBezTo>
                  <a:cubicBezTo>
                    <a:pt x="21116" y="122817"/>
                    <a:pt x="21116" y="99537"/>
                    <a:pt x="21116" y="84607"/>
                  </a:cubicBezTo>
                  <a:cubicBezTo>
                    <a:pt x="21116" y="68411"/>
                    <a:pt x="21116" y="51710"/>
                    <a:pt x="23143" y="38045"/>
                  </a:cubicBezTo>
                  <a:cubicBezTo>
                    <a:pt x="27957" y="7932"/>
                    <a:pt x="46957" y="5655"/>
                    <a:pt x="53291" y="5655"/>
                  </a:cubicBezTo>
                  <a:cubicBezTo>
                    <a:pt x="61652" y="5655"/>
                    <a:pt x="78372" y="10210"/>
                    <a:pt x="83186" y="35262"/>
                  </a:cubicBezTo>
                  <a:cubicBezTo>
                    <a:pt x="85719" y="49433"/>
                    <a:pt x="85719" y="68664"/>
                    <a:pt x="85719" y="84607"/>
                  </a:cubicBezTo>
                  <a:cubicBezTo>
                    <a:pt x="85719" y="103586"/>
                    <a:pt x="85719" y="120793"/>
                    <a:pt x="82933" y="136988"/>
                  </a:cubicBezTo>
                  <a:cubicBezTo>
                    <a:pt x="79132" y="161028"/>
                    <a:pt x="64692" y="168620"/>
                    <a:pt x="53291" y="168620"/>
                  </a:cubicBezTo>
                  <a:close/>
                </a:path>
              </a:pathLst>
            </a:custGeom>
            <a:solidFill>
              <a:srgbClr val="000000"/>
            </a:solidFill>
            <a:ln w="25430"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4B4F23C-136B-FB7F-76C3-835EB45158ED}"/>
                </a:ext>
              </a:extLst>
            </p:cNvPr>
            <p:cNvSpPr/>
            <p:nvPr>
              <p:custDataLst>
                <p:tags r:id="rId167"/>
              </p:custDataLst>
            </p:nvPr>
          </p:nvSpPr>
          <p:spPr>
            <a:xfrm>
              <a:off x="6153775" y="4324944"/>
              <a:ext cx="720866" cy="720031"/>
            </a:xfrm>
            <a:custGeom>
              <a:avLst/>
              <a:gdLst>
                <a:gd name="connsiteX0" fmla="*/ 720866 w 720866"/>
                <a:gd name="connsiteY0" fmla="*/ 360066 h 720031"/>
                <a:gd name="connsiteX1" fmla="*/ 360382 w 720866"/>
                <a:gd name="connsiteY1" fmla="*/ 0 h 720031"/>
                <a:gd name="connsiteX2" fmla="*/ 0 w 720866"/>
                <a:gd name="connsiteY2" fmla="*/ 360066 h 720031"/>
                <a:gd name="connsiteX3" fmla="*/ 360382 w 720866"/>
                <a:gd name="connsiteY3" fmla="*/ 720032 h 720031"/>
                <a:gd name="connsiteX4" fmla="*/ 720866 w 720866"/>
                <a:gd name="connsiteY4" fmla="*/ 360066 h 72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866" h="720031">
                  <a:moveTo>
                    <a:pt x="720866" y="360066"/>
                  </a:moveTo>
                  <a:cubicBezTo>
                    <a:pt x="720866" y="161231"/>
                    <a:pt x="559450" y="0"/>
                    <a:pt x="360382" y="0"/>
                  </a:cubicBezTo>
                  <a:cubicBezTo>
                    <a:pt x="161317" y="0"/>
                    <a:pt x="0" y="161231"/>
                    <a:pt x="0" y="360066"/>
                  </a:cubicBezTo>
                  <a:cubicBezTo>
                    <a:pt x="0" y="558801"/>
                    <a:pt x="161317" y="720032"/>
                    <a:pt x="360382" y="720032"/>
                  </a:cubicBezTo>
                  <a:cubicBezTo>
                    <a:pt x="559450" y="720032"/>
                    <a:pt x="720866" y="558801"/>
                    <a:pt x="720866" y="360066"/>
                  </a:cubicBezTo>
                  <a:close/>
                </a:path>
              </a:pathLst>
            </a:custGeom>
            <a:solidFill>
              <a:srgbClr val="E6E6E6"/>
            </a:solidFill>
            <a:ln w="25430"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E1873DF0-AB3F-684E-9082-E539CC7F8BA7}"/>
                </a:ext>
              </a:extLst>
            </p:cNvPr>
            <p:cNvSpPr/>
            <p:nvPr>
              <p:custDataLst>
                <p:tags r:id="rId168"/>
              </p:custDataLst>
            </p:nvPr>
          </p:nvSpPr>
          <p:spPr>
            <a:xfrm>
              <a:off x="6153775" y="4324944"/>
              <a:ext cx="720866" cy="720031"/>
            </a:xfrm>
            <a:custGeom>
              <a:avLst/>
              <a:gdLst>
                <a:gd name="connsiteX0" fmla="*/ 720866 w 720866"/>
                <a:gd name="connsiteY0" fmla="*/ 360066 h 720031"/>
                <a:gd name="connsiteX1" fmla="*/ 360382 w 720866"/>
                <a:gd name="connsiteY1" fmla="*/ 0 h 720031"/>
                <a:gd name="connsiteX2" fmla="*/ 0 w 720866"/>
                <a:gd name="connsiteY2" fmla="*/ 360066 h 720031"/>
                <a:gd name="connsiteX3" fmla="*/ 360382 w 720866"/>
                <a:gd name="connsiteY3" fmla="*/ 720032 h 720031"/>
                <a:gd name="connsiteX4" fmla="*/ 720866 w 720866"/>
                <a:gd name="connsiteY4" fmla="*/ 360066 h 72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866" h="720031">
                  <a:moveTo>
                    <a:pt x="720866" y="360066"/>
                  </a:moveTo>
                  <a:cubicBezTo>
                    <a:pt x="720866" y="161231"/>
                    <a:pt x="559450" y="0"/>
                    <a:pt x="360382" y="0"/>
                  </a:cubicBezTo>
                  <a:cubicBezTo>
                    <a:pt x="161317" y="0"/>
                    <a:pt x="0" y="161231"/>
                    <a:pt x="0" y="360066"/>
                  </a:cubicBezTo>
                  <a:cubicBezTo>
                    <a:pt x="0" y="558801"/>
                    <a:pt x="161317" y="720032"/>
                    <a:pt x="360382" y="720032"/>
                  </a:cubicBezTo>
                  <a:cubicBezTo>
                    <a:pt x="559450" y="720032"/>
                    <a:pt x="720866" y="558801"/>
                    <a:pt x="720866" y="360066"/>
                  </a:cubicBezTo>
                  <a:close/>
                </a:path>
              </a:pathLst>
            </a:custGeom>
            <a:noFill/>
            <a:ln w="10134" cap="flat">
              <a:solidFill>
                <a:srgbClr val="000000"/>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83DF9053-1972-7B07-8D97-97E5484B60E1}"/>
                </a:ext>
              </a:extLst>
            </p:cNvPr>
            <p:cNvSpPr/>
            <p:nvPr>
              <p:custDataLst>
                <p:tags r:id="rId169"/>
              </p:custDataLst>
            </p:nvPr>
          </p:nvSpPr>
          <p:spPr>
            <a:xfrm>
              <a:off x="6473405" y="4597969"/>
              <a:ext cx="83603" cy="168531"/>
            </a:xfrm>
            <a:custGeom>
              <a:avLst/>
              <a:gdLst>
                <a:gd name="connsiteX0" fmla="*/ 52090 w 83603"/>
                <a:gd name="connsiteY0" fmla="*/ 6667 h 168531"/>
                <a:gd name="connsiteX1" fmla="*/ 46263 w 83603"/>
                <a:gd name="connsiteY1" fmla="*/ 88 h 168531"/>
                <a:gd name="connsiteX2" fmla="*/ 154 w 83603"/>
                <a:gd name="connsiteY2" fmla="*/ 16283 h 168531"/>
                <a:gd name="connsiteX3" fmla="*/ 154 w 83603"/>
                <a:gd name="connsiteY3" fmla="*/ 24128 h 168531"/>
                <a:gd name="connsiteX4" fmla="*/ 33342 w 83603"/>
                <a:gd name="connsiteY4" fmla="*/ 17548 h 168531"/>
                <a:gd name="connsiteX5" fmla="*/ 33342 w 83603"/>
                <a:gd name="connsiteY5" fmla="*/ 148629 h 168531"/>
                <a:gd name="connsiteX6" fmla="*/ 9781 w 83603"/>
                <a:gd name="connsiteY6" fmla="*/ 160775 h 168531"/>
                <a:gd name="connsiteX7" fmla="*/ 1674 w 83603"/>
                <a:gd name="connsiteY7" fmla="*/ 160775 h 168531"/>
                <a:gd name="connsiteX8" fmla="*/ 1674 w 83603"/>
                <a:gd name="connsiteY8" fmla="*/ 168620 h 168531"/>
                <a:gd name="connsiteX9" fmla="*/ 42716 w 83603"/>
                <a:gd name="connsiteY9" fmla="*/ 167861 h 168531"/>
                <a:gd name="connsiteX10" fmla="*/ 83758 w 83603"/>
                <a:gd name="connsiteY10" fmla="*/ 168620 h 168531"/>
                <a:gd name="connsiteX11" fmla="*/ 83758 w 83603"/>
                <a:gd name="connsiteY11" fmla="*/ 160775 h 168531"/>
                <a:gd name="connsiteX12" fmla="*/ 75651 w 83603"/>
                <a:gd name="connsiteY12" fmla="*/ 160775 h 168531"/>
                <a:gd name="connsiteX13" fmla="*/ 52090 w 83603"/>
                <a:gd name="connsiteY13" fmla="*/ 148629 h 168531"/>
                <a:gd name="connsiteX14" fmla="*/ 52090 w 83603"/>
                <a:gd name="connsiteY14" fmla="*/ 6667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603" h="168531">
                  <a:moveTo>
                    <a:pt x="52090" y="6667"/>
                  </a:moveTo>
                  <a:cubicBezTo>
                    <a:pt x="52090" y="594"/>
                    <a:pt x="52090" y="88"/>
                    <a:pt x="46263" y="88"/>
                  </a:cubicBezTo>
                  <a:cubicBezTo>
                    <a:pt x="30555" y="16283"/>
                    <a:pt x="8261" y="16283"/>
                    <a:pt x="154" y="16283"/>
                  </a:cubicBezTo>
                  <a:lnTo>
                    <a:pt x="154" y="24128"/>
                  </a:lnTo>
                  <a:cubicBezTo>
                    <a:pt x="5221" y="24128"/>
                    <a:pt x="20168" y="24128"/>
                    <a:pt x="33342" y="17548"/>
                  </a:cubicBezTo>
                  <a:lnTo>
                    <a:pt x="33342" y="148629"/>
                  </a:lnTo>
                  <a:cubicBezTo>
                    <a:pt x="33342" y="157738"/>
                    <a:pt x="32582" y="160775"/>
                    <a:pt x="9781" y="160775"/>
                  </a:cubicBezTo>
                  <a:lnTo>
                    <a:pt x="1674" y="160775"/>
                  </a:lnTo>
                  <a:lnTo>
                    <a:pt x="1674" y="168620"/>
                  </a:lnTo>
                  <a:cubicBezTo>
                    <a:pt x="10541" y="167861"/>
                    <a:pt x="32582" y="167861"/>
                    <a:pt x="42716" y="167861"/>
                  </a:cubicBezTo>
                  <a:cubicBezTo>
                    <a:pt x="52850" y="167861"/>
                    <a:pt x="74891" y="167861"/>
                    <a:pt x="83758" y="168620"/>
                  </a:cubicBezTo>
                  <a:lnTo>
                    <a:pt x="83758" y="160775"/>
                  </a:lnTo>
                  <a:lnTo>
                    <a:pt x="75651" y="160775"/>
                  </a:lnTo>
                  <a:cubicBezTo>
                    <a:pt x="52850" y="160775"/>
                    <a:pt x="52090" y="157992"/>
                    <a:pt x="52090" y="148629"/>
                  </a:cubicBezTo>
                  <a:lnTo>
                    <a:pt x="52090" y="6667"/>
                  </a:lnTo>
                  <a:close/>
                </a:path>
              </a:pathLst>
            </a:custGeom>
            <a:solidFill>
              <a:srgbClr val="000000"/>
            </a:solidFill>
            <a:ln w="25430"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E327C132-6A99-38AF-E4ED-769FDF824D43}"/>
                </a:ext>
              </a:extLst>
            </p:cNvPr>
            <p:cNvSpPr/>
            <p:nvPr>
              <p:custDataLst>
                <p:tags r:id="rId170"/>
              </p:custDataLst>
            </p:nvPr>
          </p:nvSpPr>
          <p:spPr>
            <a:xfrm>
              <a:off x="7811765" y="4324944"/>
              <a:ext cx="720774" cy="720031"/>
            </a:xfrm>
            <a:custGeom>
              <a:avLst/>
              <a:gdLst>
                <a:gd name="connsiteX0" fmla="*/ 720775 w 720774"/>
                <a:gd name="connsiteY0" fmla="*/ 360066 h 720031"/>
                <a:gd name="connsiteX1" fmla="*/ 360387 w 720774"/>
                <a:gd name="connsiteY1" fmla="*/ 0 h 720031"/>
                <a:gd name="connsiteX2" fmla="*/ 0 w 720774"/>
                <a:gd name="connsiteY2" fmla="*/ 360066 h 720031"/>
                <a:gd name="connsiteX3" fmla="*/ 360387 w 720774"/>
                <a:gd name="connsiteY3" fmla="*/ 720032 h 720031"/>
                <a:gd name="connsiteX4" fmla="*/ 720775 w 720774"/>
                <a:gd name="connsiteY4" fmla="*/ 360066 h 72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74" h="720031">
                  <a:moveTo>
                    <a:pt x="720775" y="360066"/>
                  </a:moveTo>
                  <a:cubicBezTo>
                    <a:pt x="720775" y="161231"/>
                    <a:pt x="559450" y="0"/>
                    <a:pt x="360387" y="0"/>
                  </a:cubicBezTo>
                  <a:cubicBezTo>
                    <a:pt x="161325" y="0"/>
                    <a:pt x="0" y="161231"/>
                    <a:pt x="0" y="360066"/>
                  </a:cubicBezTo>
                  <a:cubicBezTo>
                    <a:pt x="0" y="558801"/>
                    <a:pt x="161325" y="720032"/>
                    <a:pt x="360387" y="720032"/>
                  </a:cubicBezTo>
                  <a:cubicBezTo>
                    <a:pt x="559450" y="720032"/>
                    <a:pt x="720775" y="558801"/>
                    <a:pt x="720775" y="360066"/>
                  </a:cubicBezTo>
                  <a:close/>
                </a:path>
              </a:pathLst>
            </a:custGeom>
            <a:solidFill>
              <a:srgbClr val="E6E6E6"/>
            </a:solidFill>
            <a:ln w="25430"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0C84FD72-943B-CA4B-FE76-94B0703ABBD9}"/>
                </a:ext>
              </a:extLst>
            </p:cNvPr>
            <p:cNvSpPr/>
            <p:nvPr>
              <p:custDataLst>
                <p:tags r:id="rId171"/>
              </p:custDataLst>
            </p:nvPr>
          </p:nvSpPr>
          <p:spPr>
            <a:xfrm>
              <a:off x="7811765" y="4324944"/>
              <a:ext cx="720774" cy="720031"/>
            </a:xfrm>
            <a:custGeom>
              <a:avLst/>
              <a:gdLst>
                <a:gd name="connsiteX0" fmla="*/ 720775 w 720774"/>
                <a:gd name="connsiteY0" fmla="*/ 360066 h 720031"/>
                <a:gd name="connsiteX1" fmla="*/ 360387 w 720774"/>
                <a:gd name="connsiteY1" fmla="*/ 0 h 720031"/>
                <a:gd name="connsiteX2" fmla="*/ 0 w 720774"/>
                <a:gd name="connsiteY2" fmla="*/ 360066 h 720031"/>
                <a:gd name="connsiteX3" fmla="*/ 360387 w 720774"/>
                <a:gd name="connsiteY3" fmla="*/ 720032 h 720031"/>
                <a:gd name="connsiteX4" fmla="*/ 720775 w 720774"/>
                <a:gd name="connsiteY4" fmla="*/ 360066 h 72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74" h="720031">
                  <a:moveTo>
                    <a:pt x="720775" y="360066"/>
                  </a:moveTo>
                  <a:cubicBezTo>
                    <a:pt x="720775" y="161231"/>
                    <a:pt x="559450" y="0"/>
                    <a:pt x="360387" y="0"/>
                  </a:cubicBezTo>
                  <a:cubicBezTo>
                    <a:pt x="161325" y="0"/>
                    <a:pt x="0" y="161231"/>
                    <a:pt x="0" y="360066"/>
                  </a:cubicBezTo>
                  <a:cubicBezTo>
                    <a:pt x="0" y="558801"/>
                    <a:pt x="161325" y="720032"/>
                    <a:pt x="360387" y="720032"/>
                  </a:cubicBezTo>
                  <a:cubicBezTo>
                    <a:pt x="559450" y="720032"/>
                    <a:pt x="720775" y="558801"/>
                    <a:pt x="720775" y="360066"/>
                  </a:cubicBezTo>
                  <a:close/>
                </a:path>
              </a:pathLst>
            </a:custGeom>
            <a:noFill/>
            <a:ln w="10134" cap="flat">
              <a:solidFill>
                <a:srgbClr val="000000"/>
              </a:solid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2CC561B3-5BE7-FAC4-3E2A-A9B1A974E2EA}"/>
                </a:ext>
              </a:extLst>
            </p:cNvPr>
            <p:cNvSpPr/>
            <p:nvPr>
              <p:custDataLst>
                <p:tags r:id="rId172"/>
              </p:custDataLst>
            </p:nvPr>
          </p:nvSpPr>
          <p:spPr>
            <a:xfrm>
              <a:off x="8121479" y="4597969"/>
              <a:ext cx="101084" cy="168531"/>
            </a:xfrm>
            <a:custGeom>
              <a:avLst/>
              <a:gdLst>
                <a:gd name="connsiteX0" fmla="*/ 19727 w 101084"/>
                <a:gd name="connsiteY0" fmla="*/ 149135 h 168531"/>
                <a:gd name="connsiteX1" fmla="*/ 46581 w 101084"/>
                <a:gd name="connsiteY1" fmla="*/ 123070 h 168531"/>
                <a:gd name="connsiteX2" fmla="*/ 101304 w 101084"/>
                <a:gd name="connsiteY2" fmla="*/ 49180 h 168531"/>
                <a:gd name="connsiteX3" fmla="*/ 47595 w 101084"/>
                <a:gd name="connsiteY3" fmla="*/ 88 h 168531"/>
                <a:gd name="connsiteX4" fmla="*/ 219 w 101084"/>
                <a:gd name="connsiteY4" fmla="*/ 45890 h 168531"/>
                <a:gd name="connsiteX5" fmla="*/ 13646 w 101084"/>
                <a:gd name="connsiteY5" fmla="*/ 60061 h 168531"/>
                <a:gd name="connsiteX6" fmla="*/ 26820 w 101084"/>
                <a:gd name="connsiteY6" fmla="*/ 46649 h 168531"/>
                <a:gd name="connsiteX7" fmla="*/ 13393 w 101084"/>
                <a:gd name="connsiteY7" fmla="*/ 33490 h 168531"/>
                <a:gd name="connsiteX8" fmla="*/ 10099 w 101084"/>
                <a:gd name="connsiteY8" fmla="*/ 33743 h 168531"/>
                <a:gd name="connsiteX9" fmla="*/ 44301 w 101084"/>
                <a:gd name="connsiteY9" fmla="*/ 7932 h 168531"/>
                <a:gd name="connsiteX10" fmla="*/ 78249 w 101084"/>
                <a:gd name="connsiteY10" fmla="*/ 49180 h 168531"/>
                <a:gd name="connsiteX11" fmla="*/ 51648 w 101084"/>
                <a:gd name="connsiteY11" fmla="*/ 105104 h 168531"/>
                <a:gd name="connsiteX12" fmla="*/ 3006 w 101084"/>
                <a:gd name="connsiteY12" fmla="*/ 159257 h 168531"/>
                <a:gd name="connsiteX13" fmla="*/ 219 w 101084"/>
                <a:gd name="connsiteY13" fmla="*/ 168620 h 168531"/>
                <a:gd name="connsiteX14" fmla="*/ 94210 w 101084"/>
                <a:gd name="connsiteY14" fmla="*/ 168620 h 168531"/>
                <a:gd name="connsiteX15" fmla="*/ 101304 w 101084"/>
                <a:gd name="connsiteY15" fmla="*/ 124589 h 168531"/>
                <a:gd name="connsiteX16" fmla="*/ 94970 w 101084"/>
                <a:gd name="connsiteY16" fmla="*/ 124589 h 168531"/>
                <a:gd name="connsiteX17" fmla="*/ 89397 w 101084"/>
                <a:gd name="connsiteY17" fmla="*/ 147110 h 168531"/>
                <a:gd name="connsiteX18" fmla="*/ 65329 w 101084"/>
                <a:gd name="connsiteY18" fmla="*/ 149135 h 168531"/>
                <a:gd name="connsiteX19" fmla="*/ 19727 w 101084"/>
                <a:gd name="connsiteY19" fmla="*/ 149135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1084" h="168531">
                  <a:moveTo>
                    <a:pt x="19727" y="149135"/>
                  </a:moveTo>
                  <a:lnTo>
                    <a:pt x="46581" y="123070"/>
                  </a:lnTo>
                  <a:cubicBezTo>
                    <a:pt x="86103" y="88149"/>
                    <a:pt x="101304" y="74485"/>
                    <a:pt x="101304" y="49180"/>
                  </a:cubicBezTo>
                  <a:cubicBezTo>
                    <a:pt x="101304" y="20332"/>
                    <a:pt x="78503" y="88"/>
                    <a:pt x="47595" y="88"/>
                  </a:cubicBezTo>
                  <a:cubicBezTo>
                    <a:pt x="18967" y="88"/>
                    <a:pt x="219" y="23368"/>
                    <a:pt x="219" y="45890"/>
                  </a:cubicBezTo>
                  <a:cubicBezTo>
                    <a:pt x="219" y="60061"/>
                    <a:pt x="12886" y="60061"/>
                    <a:pt x="13646" y="60061"/>
                  </a:cubicBezTo>
                  <a:cubicBezTo>
                    <a:pt x="17953" y="60061"/>
                    <a:pt x="26820" y="57024"/>
                    <a:pt x="26820" y="46649"/>
                  </a:cubicBezTo>
                  <a:cubicBezTo>
                    <a:pt x="26820" y="40070"/>
                    <a:pt x="22260" y="33490"/>
                    <a:pt x="13393" y="33490"/>
                  </a:cubicBezTo>
                  <a:cubicBezTo>
                    <a:pt x="11366" y="33490"/>
                    <a:pt x="10859" y="33490"/>
                    <a:pt x="10099" y="33743"/>
                  </a:cubicBezTo>
                  <a:cubicBezTo>
                    <a:pt x="15926" y="17295"/>
                    <a:pt x="29607" y="7932"/>
                    <a:pt x="44301" y="7932"/>
                  </a:cubicBezTo>
                  <a:cubicBezTo>
                    <a:pt x="67356" y="7932"/>
                    <a:pt x="78249" y="28429"/>
                    <a:pt x="78249" y="49180"/>
                  </a:cubicBezTo>
                  <a:cubicBezTo>
                    <a:pt x="78249" y="69424"/>
                    <a:pt x="65582" y="89415"/>
                    <a:pt x="51648" y="105104"/>
                  </a:cubicBezTo>
                  <a:lnTo>
                    <a:pt x="3006" y="159257"/>
                  </a:lnTo>
                  <a:cubicBezTo>
                    <a:pt x="219" y="162040"/>
                    <a:pt x="219" y="162546"/>
                    <a:pt x="219" y="168620"/>
                  </a:cubicBezTo>
                  <a:lnTo>
                    <a:pt x="94210" y="168620"/>
                  </a:lnTo>
                  <a:lnTo>
                    <a:pt x="101304" y="124589"/>
                  </a:lnTo>
                  <a:lnTo>
                    <a:pt x="94970" y="124589"/>
                  </a:lnTo>
                  <a:cubicBezTo>
                    <a:pt x="93703" y="132180"/>
                    <a:pt x="91930" y="143315"/>
                    <a:pt x="89397" y="147110"/>
                  </a:cubicBezTo>
                  <a:cubicBezTo>
                    <a:pt x="87623" y="149135"/>
                    <a:pt x="70902" y="149135"/>
                    <a:pt x="65329" y="149135"/>
                  </a:cubicBezTo>
                  <a:lnTo>
                    <a:pt x="19727" y="149135"/>
                  </a:lnTo>
                  <a:close/>
                </a:path>
              </a:pathLst>
            </a:custGeom>
            <a:solidFill>
              <a:srgbClr val="000000"/>
            </a:solidFill>
            <a:ln w="25430"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97A24D6A-0A85-F8CE-E1C8-B5315536E3E8}"/>
                </a:ext>
              </a:extLst>
            </p:cNvPr>
            <p:cNvSpPr/>
            <p:nvPr>
              <p:custDataLst>
                <p:tags r:id="rId173"/>
              </p:custDataLst>
            </p:nvPr>
          </p:nvSpPr>
          <p:spPr>
            <a:xfrm>
              <a:off x="9682971" y="4671494"/>
              <a:ext cx="26854" cy="26823"/>
            </a:xfrm>
            <a:custGeom>
              <a:avLst/>
              <a:gdLst>
                <a:gd name="connsiteX0" fmla="*/ 27135 w 26854"/>
                <a:gd name="connsiteY0" fmla="*/ 13497 h 26823"/>
                <a:gd name="connsiteX1" fmla="*/ 13707 w 26854"/>
                <a:gd name="connsiteY1" fmla="*/ 85 h 26823"/>
                <a:gd name="connsiteX2" fmla="*/ 280 w 26854"/>
                <a:gd name="connsiteY2" fmla="*/ 13497 h 26823"/>
                <a:gd name="connsiteX3" fmla="*/ 13707 w 26854"/>
                <a:gd name="connsiteY3" fmla="*/ 26908 h 26823"/>
                <a:gd name="connsiteX4" fmla="*/ 27135 w 26854"/>
                <a:gd name="connsiteY4" fmla="*/ 13497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4" h="26823">
                  <a:moveTo>
                    <a:pt x="27135" y="13497"/>
                  </a:moveTo>
                  <a:cubicBezTo>
                    <a:pt x="27135" y="6158"/>
                    <a:pt x="21054" y="85"/>
                    <a:pt x="13707" y="85"/>
                  </a:cubicBezTo>
                  <a:cubicBezTo>
                    <a:pt x="6360" y="85"/>
                    <a:pt x="280" y="6158"/>
                    <a:pt x="280" y="13497"/>
                  </a:cubicBezTo>
                  <a:cubicBezTo>
                    <a:pt x="280" y="20835"/>
                    <a:pt x="6360" y="26908"/>
                    <a:pt x="13707" y="26908"/>
                  </a:cubicBezTo>
                  <a:cubicBezTo>
                    <a:pt x="21054" y="26908"/>
                    <a:pt x="27135" y="20835"/>
                    <a:pt x="27135" y="13497"/>
                  </a:cubicBezTo>
                  <a:close/>
                </a:path>
              </a:pathLst>
            </a:custGeom>
            <a:solidFill>
              <a:srgbClr val="000000"/>
            </a:solidFill>
            <a:ln w="25430"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D5C36345-093C-BA82-E3A4-8546CFE85898}"/>
                </a:ext>
              </a:extLst>
            </p:cNvPr>
            <p:cNvSpPr/>
            <p:nvPr>
              <p:custDataLst>
                <p:tags r:id="rId174"/>
              </p:custDataLst>
            </p:nvPr>
          </p:nvSpPr>
          <p:spPr>
            <a:xfrm>
              <a:off x="9795569" y="4671494"/>
              <a:ext cx="26854" cy="26823"/>
            </a:xfrm>
            <a:custGeom>
              <a:avLst/>
              <a:gdLst>
                <a:gd name="connsiteX0" fmla="*/ 27139 w 26854"/>
                <a:gd name="connsiteY0" fmla="*/ 13497 h 26823"/>
                <a:gd name="connsiteX1" fmla="*/ 13712 w 26854"/>
                <a:gd name="connsiteY1" fmla="*/ 85 h 26823"/>
                <a:gd name="connsiteX2" fmla="*/ 284 w 26854"/>
                <a:gd name="connsiteY2" fmla="*/ 13497 h 26823"/>
                <a:gd name="connsiteX3" fmla="*/ 13712 w 26854"/>
                <a:gd name="connsiteY3" fmla="*/ 26908 h 26823"/>
                <a:gd name="connsiteX4" fmla="*/ 27139 w 26854"/>
                <a:gd name="connsiteY4" fmla="*/ 13497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4" h="26823">
                  <a:moveTo>
                    <a:pt x="27139" y="13497"/>
                  </a:moveTo>
                  <a:cubicBezTo>
                    <a:pt x="27139" y="6158"/>
                    <a:pt x="21059" y="85"/>
                    <a:pt x="13712" y="85"/>
                  </a:cubicBezTo>
                  <a:cubicBezTo>
                    <a:pt x="6365" y="85"/>
                    <a:pt x="284" y="6158"/>
                    <a:pt x="284" y="13497"/>
                  </a:cubicBezTo>
                  <a:cubicBezTo>
                    <a:pt x="284" y="20835"/>
                    <a:pt x="6365" y="26908"/>
                    <a:pt x="13712" y="26908"/>
                  </a:cubicBezTo>
                  <a:cubicBezTo>
                    <a:pt x="21059" y="26908"/>
                    <a:pt x="27139" y="20835"/>
                    <a:pt x="27139" y="13497"/>
                  </a:cubicBezTo>
                  <a:close/>
                </a:path>
              </a:pathLst>
            </a:custGeom>
            <a:solidFill>
              <a:srgbClr val="000000"/>
            </a:solidFill>
            <a:ln w="25430"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2C6AF91E-D8AC-9DF0-255E-A3AB8BEE1DBC}"/>
                </a:ext>
              </a:extLst>
            </p:cNvPr>
            <p:cNvSpPr/>
            <p:nvPr>
              <p:custDataLst>
                <p:tags r:id="rId175"/>
              </p:custDataLst>
            </p:nvPr>
          </p:nvSpPr>
          <p:spPr>
            <a:xfrm>
              <a:off x="9908167" y="4671494"/>
              <a:ext cx="26854" cy="26823"/>
            </a:xfrm>
            <a:custGeom>
              <a:avLst/>
              <a:gdLst>
                <a:gd name="connsiteX0" fmla="*/ 27143 w 26854"/>
                <a:gd name="connsiteY0" fmla="*/ 13497 h 26823"/>
                <a:gd name="connsiteX1" fmla="*/ 13716 w 26854"/>
                <a:gd name="connsiteY1" fmla="*/ 85 h 26823"/>
                <a:gd name="connsiteX2" fmla="*/ 289 w 26854"/>
                <a:gd name="connsiteY2" fmla="*/ 13497 h 26823"/>
                <a:gd name="connsiteX3" fmla="*/ 13716 w 26854"/>
                <a:gd name="connsiteY3" fmla="*/ 26908 h 26823"/>
                <a:gd name="connsiteX4" fmla="*/ 27143 w 26854"/>
                <a:gd name="connsiteY4" fmla="*/ 13497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4" h="26823">
                  <a:moveTo>
                    <a:pt x="27143" y="13497"/>
                  </a:moveTo>
                  <a:cubicBezTo>
                    <a:pt x="27143" y="6158"/>
                    <a:pt x="21063" y="85"/>
                    <a:pt x="13716" y="85"/>
                  </a:cubicBezTo>
                  <a:cubicBezTo>
                    <a:pt x="6369" y="85"/>
                    <a:pt x="289" y="6158"/>
                    <a:pt x="289" y="13497"/>
                  </a:cubicBezTo>
                  <a:cubicBezTo>
                    <a:pt x="289" y="20835"/>
                    <a:pt x="6369" y="26908"/>
                    <a:pt x="13716" y="26908"/>
                  </a:cubicBezTo>
                  <a:cubicBezTo>
                    <a:pt x="21063" y="26908"/>
                    <a:pt x="27143" y="20835"/>
                    <a:pt x="27143" y="13497"/>
                  </a:cubicBezTo>
                  <a:close/>
                </a:path>
              </a:pathLst>
            </a:custGeom>
            <a:solidFill>
              <a:srgbClr val="000000"/>
            </a:solidFill>
            <a:ln w="25430"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0A50FA36-1C84-EE2C-7FC2-C2E064B63F7B}"/>
                </a:ext>
              </a:extLst>
            </p:cNvPr>
            <p:cNvSpPr/>
            <p:nvPr>
              <p:custDataLst>
                <p:tags r:id="rId176"/>
              </p:custDataLst>
            </p:nvPr>
          </p:nvSpPr>
          <p:spPr>
            <a:xfrm>
              <a:off x="5172749" y="4349402"/>
              <a:ext cx="981025" cy="153045"/>
            </a:xfrm>
            <a:custGeom>
              <a:avLst/>
              <a:gdLst>
                <a:gd name="connsiteX0" fmla="*/ 0 w 981025"/>
                <a:gd name="connsiteY0" fmla="*/ 153045 h 153045"/>
                <a:gd name="connsiteX1" fmla="*/ 981026 w 981025"/>
                <a:gd name="connsiteY1" fmla="*/ 127744 h 153045"/>
              </a:gdLst>
              <a:ahLst/>
              <a:cxnLst>
                <a:cxn ang="0">
                  <a:pos x="connsiteX0" y="connsiteY0"/>
                </a:cxn>
                <a:cxn ang="0">
                  <a:pos x="connsiteX1" y="connsiteY1"/>
                </a:cxn>
              </a:cxnLst>
              <a:rect l="l" t="t" r="r" b="b"/>
              <a:pathLst>
                <a:path w="981025" h="153045">
                  <a:moveTo>
                    <a:pt x="0" y="153045"/>
                  </a:moveTo>
                  <a:cubicBezTo>
                    <a:pt x="346180" y="-46584"/>
                    <a:pt x="678753" y="-46584"/>
                    <a:pt x="981026" y="127744"/>
                  </a:cubicBezTo>
                </a:path>
              </a:pathLst>
            </a:custGeom>
            <a:noFill/>
            <a:ln w="10134" cap="flat">
              <a:solidFill>
                <a:srgbClr val="000000"/>
              </a:solid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FD339552-63BE-FB0E-3BA7-2A637220CD25}"/>
                </a:ext>
              </a:extLst>
            </p:cNvPr>
            <p:cNvSpPr/>
            <p:nvPr>
              <p:custDataLst>
                <p:tags r:id="rId177"/>
              </p:custDataLst>
            </p:nvPr>
          </p:nvSpPr>
          <p:spPr>
            <a:xfrm>
              <a:off x="6107183" y="4426843"/>
              <a:ext cx="90493" cy="75604"/>
            </a:xfrm>
            <a:custGeom>
              <a:avLst/>
              <a:gdLst>
                <a:gd name="connsiteX0" fmla="*/ 90494 w 90493"/>
                <a:gd name="connsiteY0" fmla="*/ 75604 h 75604"/>
                <a:gd name="connsiteX1" fmla="*/ 40529 w 90493"/>
                <a:gd name="connsiteY1" fmla="*/ 0 h 75604"/>
                <a:gd name="connsiteX2" fmla="*/ 46588 w 90493"/>
                <a:gd name="connsiteY2" fmla="*/ 50304 h 75604"/>
                <a:gd name="connsiteX3" fmla="*/ 0 w 90493"/>
                <a:gd name="connsiteY3" fmla="*/ 70147 h 75604"/>
              </a:gdLst>
              <a:ahLst/>
              <a:cxnLst>
                <a:cxn ang="0">
                  <a:pos x="connsiteX0" y="connsiteY0"/>
                </a:cxn>
                <a:cxn ang="0">
                  <a:pos x="connsiteX1" y="connsiteY1"/>
                </a:cxn>
                <a:cxn ang="0">
                  <a:pos x="connsiteX2" y="connsiteY2"/>
                </a:cxn>
                <a:cxn ang="0">
                  <a:pos x="connsiteX3" y="connsiteY3"/>
                </a:cxn>
              </a:cxnLst>
              <a:rect l="l" t="t" r="r" b="b"/>
              <a:pathLst>
                <a:path w="90493" h="75604">
                  <a:moveTo>
                    <a:pt x="90494" y="75604"/>
                  </a:moveTo>
                  <a:lnTo>
                    <a:pt x="40529" y="0"/>
                  </a:lnTo>
                  <a:lnTo>
                    <a:pt x="46588" y="50304"/>
                  </a:lnTo>
                  <a:lnTo>
                    <a:pt x="0" y="70147"/>
                  </a:lnTo>
                </a:path>
              </a:pathLst>
            </a:custGeom>
            <a:solidFill>
              <a:srgbClr val="000000"/>
            </a:solidFill>
            <a:ln w="25430"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871735A2-5A52-72D9-F10D-56F280501A1A}"/>
                </a:ext>
              </a:extLst>
            </p:cNvPr>
            <p:cNvSpPr/>
            <p:nvPr>
              <p:custDataLst>
                <p:tags r:id="rId178"/>
              </p:custDataLst>
            </p:nvPr>
          </p:nvSpPr>
          <p:spPr>
            <a:xfrm>
              <a:off x="5624754" y="4026663"/>
              <a:ext cx="125405" cy="178907"/>
            </a:xfrm>
            <a:custGeom>
              <a:avLst/>
              <a:gdLst>
                <a:gd name="connsiteX0" fmla="*/ 77138 w 125405"/>
                <a:gd name="connsiteY0" fmla="*/ 101792 h 178907"/>
                <a:gd name="connsiteX1" fmla="*/ 103739 w 125405"/>
                <a:gd name="connsiteY1" fmla="*/ 172899 h 178907"/>
                <a:gd name="connsiteX2" fmla="*/ 117166 w 125405"/>
                <a:gd name="connsiteY2" fmla="*/ 178466 h 178907"/>
                <a:gd name="connsiteX3" fmla="*/ 122740 w 125405"/>
                <a:gd name="connsiteY3" fmla="*/ 178466 h 178907"/>
                <a:gd name="connsiteX4" fmla="*/ 125527 w 125405"/>
                <a:gd name="connsiteY4" fmla="*/ 175936 h 178907"/>
                <a:gd name="connsiteX5" fmla="*/ 124260 w 125405"/>
                <a:gd name="connsiteY5" fmla="*/ 173658 h 178907"/>
                <a:gd name="connsiteX6" fmla="*/ 118433 w 125405"/>
                <a:gd name="connsiteY6" fmla="*/ 162018 h 178907"/>
                <a:gd name="connsiteX7" fmla="*/ 66751 w 125405"/>
                <a:gd name="connsiteY7" fmla="*/ 18032 h 178907"/>
                <a:gd name="connsiteX8" fmla="*/ 35842 w 125405"/>
                <a:gd name="connsiteY8" fmla="*/ 65 h 178907"/>
                <a:gd name="connsiteX9" fmla="*/ 31282 w 125405"/>
                <a:gd name="connsiteY9" fmla="*/ 2849 h 178907"/>
                <a:gd name="connsiteX10" fmla="*/ 33562 w 125405"/>
                <a:gd name="connsiteY10" fmla="*/ 5380 h 178907"/>
                <a:gd name="connsiteX11" fmla="*/ 50030 w 125405"/>
                <a:gd name="connsiteY11" fmla="*/ 25624 h 178907"/>
                <a:gd name="connsiteX12" fmla="*/ 74604 w 125405"/>
                <a:gd name="connsiteY12" fmla="*/ 94453 h 178907"/>
                <a:gd name="connsiteX13" fmla="*/ 4681 w 125405"/>
                <a:gd name="connsiteY13" fmla="*/ 163789 h 178907"/>
                <a:gd name="connsiteX14" fmla="*/ 121 w 125405"/>
                <a:gd name="connsiteY14" fmla="*/ 171634 h 178907"/>
                <a:gd name="connsiteX15" fmla="*/ 7721 w 125405"/>
                <a:gd name="connsiteY15" fmla="*/ 178973 h 178907"/>
                <a:gd name="connsiteX16" fmla="*/ 16082 w 125405"/>
                <a:gd name="connsiteY16" fmla="*/ 173658 h 178907"/>
                <a:gd name="connsiteX17" fmla="*/ 77138 w 125405"/>
                <a:gd name="connsiteY17" fmla="*/ 101792 h 17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405" h="178907">
                  <a:moveTo>
                    <a:pt x="77138" y="101792"/>
                  </a:moveTo>
                  <a:cubicBezTo>
                    <a:pt x="87525" y="128362"/>
                    <a:pt x="99685" y="167079"/>
                    <a:pt x="103739" y="172899"/>
                  </a:cubicBezTo>
                  <a:cubicBezTo>
                    <a:pt x="107793" y="178466"/>
                    <a:pt x="110326" y="178466"/>
                    <a:pt x="117166" y="178466"/>
                  </a:cubicBezTo>
                  <a:lnTo>
                    <a:pt x="122740" y="178466"/>
                  </a:lnTo>
                  <a:cubicBezTo>
                    <a:pt x="125273" y="178213"/>
                    <a:pt x="125527" y="176695"/>
                    <a:pt x="125527" y="175936"/>
                  </a:cubicBezTo>
                  <a:cubicBezTo>
                    <a:pt x="125527" y="175177"/>
                    <a:pt x="125020" y="174671"/>
                    <a:pt x="124260" y="173658"/>
                  </a:cubicBezTo>
                  <a:cubicBezTo>
                    <a:pt x="121727" y="170875"/>
                    <a:pt x="120206" y="167079"/>
                    <a:pt x="118433" y="162018"/>
                  </a:cubicBezTo>
                  <a:lnTo>
                    <a:pt x="66751" y="18032"/>
                  </a:lnTo>
                  <a:cubicBezTo>
                    <a:pt x="61430" y="3355"/>
                    <a:pt x="47750" y="65"/>
                    <a:pt x="35842" y="65"/>
                  </a:cubicBezTo>
                  <a:cubicBezTo>
                    <a:pt x="34576" y="65"/>
                    <a:pt x="31282" y="65"/>
                    <a:pt x="31282" y="2849"/>
                  </a:cubicBezTo>
                  <a:cubicBezTo>
                    <a:pt x="31282" y="4873"/>
                    <a:pt x="33309" y="5380"/>
                    <a:pt x="33562" y="5380"/>
                  </a:cubicBezTo>
                  <a:cubicBezTo>
                    <a:pt x="41923" y="6898"/>
                    <a:pt x="43696" y="8416"/>
                    <a:pt x="50030" y="25624"/>
                  </a:cubicBezTo>
                  <a:lnTo>
                    <a:pt x="74604" y="94453"/>
                  </a:lnTo>
                  <a:lnTo>
                    <a:pt x="4681" y="163789"/>
                  </a:lnTo>
                  <a:cubicBezTo>
                    <a:pt x="1641" y="166826"/>
                    <a:pt x="121" y="168344"/>
                    <a:pt x="121" y="171634"/>
                  </a:cubicBezTo>
                  <a:cubicBezTo>
                    <a:pt x="121" y="175936"/>
                    <a:pt x="3668" y="178973"/>
                    <a:pt x="7721" y="178973"/>
                  </a:cubicBezTo>
                  <a:cubicBezTo>
                    <a:pt x="11775" y="178973"/>
                    <a:pt x="14055" y="176189"/>
                    <a:pt x="16082" y="173658"/>
                  </a:cubicBezTo>
                  <a:lnTo>
                    <a:pt x="77138" y="101792"/>
                  </a:lnTo>
                  <a:close/>
                </a:path>
              </a:pathLst>
            </a:custGeom>
            <a:solidFill>
              <a:srgbClr val="000000"/>
            </a:solidFill>
            <a:ln w="25430"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29FAF4CF-A9D3-4527-74A8-B03B8F55CD3B}"/>
                </a:ext>
              </a:extLst>
            </p:cNvPr>
            <p:cNvSpPr/>
            <p:nvPr>
              <p:custDataLst>
                <p:tags r:id="rId179"/>
              </p:custDataLst>
            </p:nvPr>
          </p:nvSpPr>
          <p:spPr>
            <a:xfrm>
              <a:off x="6830737" y="4349402"/>
              <a:ext cx="981028" cy="153045"/>
            </a:xfrm>
            <a:custGeom>
              <a:avLst/>
              <a:gdLst>
                <a:gd name="connsiteX0" fmla="*/ 0 w 981028"/>
                <a:gd name="connsiteY0" fmla="*/ 153045 h 153045"/>
                <a:gd name="connsiteX1" fmla="*/ 981028 w 981028"/>
                <a:gd name="connsiteY1" fmla="*/ 127744 h 153045"/>
              </a:gdLst>
              <a:ahLst/>
              <a:cxnLst>
                <a:cxn ang="0">
                  <a:pos x="connsiteX0" y="connsiteY0"/>
                </a:cxn>
                <a:cxn ang="0">
                  <a:pos x="connsiteX1" y="connsiteY1"/>
                </a:cxn>
              </a:cxnLst>
              <a:rect l="l" t="t" r="r" b="b"/>
              <a:pathLst>
                <a:path w="981028" h="153045">
                  <a:moveTo>
                    <a:pt x="0" y="153045"/>
                  </a:moveTo>
                  <a:cubicBezTo>
                    <a:pt x="346078" y="-46584"/>
                    <a:pt x="678747" y="-46584"/>
                    <a:pt x="981028" y="127744"/>
                  </a:cubicBezTo>
                </a:path>
              </a:pathLst>
            </a:custGeom>
            <a:noFill/>
            <a:ln w="10134" cap="flat">
              <a:solidFill>
                <a:srgbClr val="000000"/>
              </a:solid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63B5A478-CD36-623C-FBD8-724180A0FF87}"/>
                </a:ext>
              </a:extLst>
            </p:cNvPr>
            <p:cNvSpPr/>
            <p:nvPr>
              <p:custDataLst>
                <p:tags r:id="rId180"/>
              </p:custDataLst>
            </p:nvPr>
          </p:nvSpPr>
          <p:spPr>
            <a:xfrm>
              <a:off x="7765175" y="4426842"/>
              <a:ext cx="90493" cy="75604"/>
            </a:xfrm>
            <a:custGeom>
              <a:avLst/>
              <a:gdLst>
                <a:gd name="connsiteX0" fmla="*/ 90493 w 90493"/>
                <a:gd name="connsiteY0" fmla="*/ 75605 h 75604"/>
                <a:gd name="connsiteX1" fmla="*/ 40528 w 90493"/>
                <a:gd name="connsiteY1" fmla="*/ 0 h 75604"/>
                <a:gd name="connsiteX2" fmla="*/ 46588 w 90493"/>
                <a:gd name="connsiteY2" fmla="*/ 50304 h 75604"/>
                <a:gd name="connsiteX3" fmla="*/ 0 w 90493"/>
                <a:gd name="connsiteY3" fmla="*/ 70148 h 75604"/>
              </a:gdLst>
              <a:ahLst/>
              <a:cxnLst>
                <a:cxn ang="0">
                  <a:pos x="connsiteX0" y="connsiteY0"/>
                </a:cxn>
                <a:cxn ang="0">
                  <a:pos x="connsiteX1" y="connsiteY1"/>
                </a:cxn>
                <a:cxn ang="0">
                  <a:pos x="connsiteX2" y="connsiteY2"/>
                </a:cxn>
                <a:cxn ang="0">
                  <a:pos x="connsiteX3" y="connsiteY3"/>
                </a:cxn>
              </a:cxnLst>
              <a:rect l="l" t="t" r="r" b="b"/>
              <a:pathLst>
                <a:path w="90493" h="75604">
                  <a:moveTo>
                    <a:pt x="90493" y="75605"/>
                  </a:moveTo>
                  <a:lnTo>
                    <a:pt x="40528" y="0"/>
                  </a:lnTo>
                  <a:lnTo>
                    <a:pt x="46588" y="50304"/>
                  </a:lnTo>
                  <a:lnTo>
                    <a:pt x="0" y="70148"/>
                  </a:lnTo>
                </a:path>
              </a:pathLst>
            </a:custGeom>
            <a:solidFill>
              <a:srgbClr val="000000"/>
            </a:solidFill>
            <a:ln w="25430"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C53CFED7-3C7D-C136-AC8E-00C3E8FB40CF}"/>
                </a:ext>
              </a:extLst>
            </p:cNvPr>
            <p:cNvSpPr/>
            <p:nvPr>
              <p:custDataLst>
                <p:tags r:id="rId181"/>
              </p:custDataLst>
            </p:nvPr>
          </p:nvSpPr>
          <p:spPr>
            <a:xfrm>
              <a:off x="7282709" y="4026663"/>
              <a:ext cx="125405" cy="178907"/>
            </a:xfrm>
            <a:custGeom>
              <a:avLst/>
              <a:gdLst>
                <a:gd name="connsiteX0" fmla="*/ 77203 w 125405"/>
                <a:gd name="connsiteY0" fmla="*/ 101792 h 178907"/>
                <a:gd name="connsiteX1" fmla="*/ 103804 w 125405"/>
                <a:gd name="connsiteY1" fmla="*/ 172899 h 178907"/>
                <a:gd name="connsiteX2" fmla="*/ 117232 w 125405"/>
                <a:gd name="connsiteY2" fmla="*/ 178466 h 178907"/>
                <a:gd name="connsiteX3" fmla="*/ 122805 w 125405"/>
                <a:gd name="connsiteY3" fmla="*/ 178466 h 178907"/>
                <a:gd name="connsiteX4" fmla="*/ 125592 w 125405"/>
                <a:gd name="connsiteY4" fmla="*/ 175936 h 178907"/>
                <a:gd name="connsiteX5" fmla="*/ 124325 w 125405"/>
                <a:gd name="connsiteY5" fmla="*/ 173658 h 178907"/>
                <a:gd name="connsiteX6" fmla="*/ 118498 w 125405"/>
                <a:gd name="connsiteY6" fmla="*/ 162018 h 178907"/>
                <a:gd name="connsiteX7" fmla="*/ 66816 w 125405"/>
                <a:gd name="connsiteY7" fmla="*/ 18032 h 178907"/>
                <a:gd name="connsiteX8" fmla="*/ 35908 w 125405"/>
                <a:gd name="connsiteY8" fmla="*/ 65 h 178907"/>
                <a:gd name="connsiteX9" fmla="*/ 31347 w 125405"/>
                <a:gd name="connsiteY9" fmla="*/ 2849 h 178907"/>
                <a:gd name="connsiteX10" fmla="*/ 33628 w 125405"/>
                <a:gd name="connsiteY10" fmla="*/ 5380 h 178907"/>
                <a:gd name="connsiteX11" fmla="*/ 50095 w 125405"/>
                <a:gd name="connsiteY11" fmla="*/ 25624 h 178907"/>
                <a:gd name="connsiteX12" fmla="*/ 74669 w 125405"/>
                <a:gd name="connsiteY12" fmla="*/ 94453 h 178907"/>
                <a:gd name="connsiteX13" fmla="*/ 4746 w 125405"/>
                <a:gd name="connsiteY13" fmla="*/ 163789 h 178907"/>
                <a:gd name="connsiteX14" fmla="*/ 186 w 125405"/>
                <a:gd name="connsiteY14" fmla="*/ 171634 h 178907"/>
                <a:gd name="connsiteX15" fmla="*/ 7786 w 125405"/>
                <a:gd name="connsiteY15" fmla="*/ 178973 h 178907"/>
                <a:gd name="connsiteX16" fmla="*/ 16147 w 125405"/>
                <a:gd name="connsiteY16" fmla="*/ 173658 h 178907"/>
                <a:gd name="connsiteX17" fmla="*/ 77203 w 125405"/>
                <a:gd name="connsiteY17" fmla="*/ 101792 h 17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405" h="178907">
                  <a:moveTo>
                    <a:pt x="77203" y="101792"/>
                  </a:moveTo>
                  <a:cubicBezTo>
                    <a:pt x="87590" y="128362"/>
                    <a:pt x="99751" y="167079"/>
                    <a:pt x="103804" y="172899"/>
                  </a:cubicBezTo>
                  <a:cubicBezTo>
                    <a:pt x="107858" y="178466"/>
                    <a:pt x="110391" y="178466"/>
                    <a:pt x="117232" y="178466"/>
                  </a:cubicBezTo>
                  <a:lnTo>
                    <a:pt x="122805" y="178466"/>
                  </a:lnTo>
                  <a:cubicBezTo>
                    <a:pt x="125339" y="178213"/>
                    <a:pt x="125592" y="176695"/>
                    <a:pt x="125592" y="175936"/>
                  </a:cubicBezTo>
                  <a:cubicBezTo>
                    <a:pt x="125592" y="175177"/>
                    <a:pt x="125085" y="174671"/>
                    <a:pt x="124325" y="173658"/>
                  </a:cubicBezTo>
                  <a:cubicBezTo>
                    <a:pt x="121792" y="170875"/>
                    <a:pt x="120272" y="167079"/>
                    <a:pt x="118498" y="162018"/>
                  </a:cubicBezTo>
                  <a:lnTo>
                    <a:pt x="66816" y="18032"/>
                  </a:lnTo>
                  <a:cubicBezTo>
                    <a:pt x="61496" y="3355"/>
                    <a:pt x="47815" y="65"/>
                    <a:pt x="35908" y="65"/>
                  </a:cubicBezTo>
                  <a:cubicBezTo>
                    <a:pt x="34641" y="65"/>
                    <a:pt x="31347" y="65"/>
                    <a:pt x="31347" y="2849"/>
                  </a:cubicBezTo>
                  <a:cubicBezTo>
                    <a:pt x="31347" y="4873"/>
                    <a:pt x="33374" y="5380"/>
                    <a:pt x="33628" y="5380"/>
                  </a:cubicBezTo>
                  <a:cubicBezTo>
                    <a:pt x="41988" y="6898"/>
                    <a:pt x="43761" y="8416"/>
                    <a:pt x="50095" y="25624"/>
                  </a:cubicBezTo>
                  <a:lnTo>
                    <a:pt x="74669" y="94453"/>
                  </a:lnTo>
                  <a:lnTo>
                    <a:pt x="4746" y="163789"/>
                  </a:lnTo>
                  <a:cubicBezTo>
                    <a:pt x="1706" y="166826"/>
                    <a:pt x="186" y="168344"/>
                    <a:pt x="186" y="171634"/>
                  </a:cubicBezTo>
                  <a:cubicBezTo>
                    <a:pt x="186" y="175936"/>
                    <a:pt x="3733" y="178973"/>
                    <a:pt x="7786" y="178973"/>
                  </a:cubicBezTo>
                  <a:cubicBezTo>
                    <a:pt x="11840" y="178973"/>
                    <a:pt x="14120" y="176189"/>
                    <a:pt x="16147" y="173658"/>
                  </a:cubicBezTo>
                  <a:lnTo>
                    <a:pt x="77203" y="101792"/>
                  </a:lnTo>
                  <a:close/>
                </a:path>
              </a:pathLst>
            </a:custGeom>
            <a:solidFill>
              <a:srgbClr val="000000"/>
            </a:solidFill>
            <a:ln w="25430"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A4F1F0BF-53F3-6B24-E470-EE92E1E1060D}"/>
                </a:ext>
              </a:extLst>
            </p:cNvPr>
            <p:cNvSpPr/>
            <p:nvPr>
              <p:custDataLst>
                <p:tags r:id="rId182"/>
              </p:custDataLst>
            </p:nvPr>
          </p:nvSpPr>
          <p:spPr>
            <a:xfrm>
              <a:off x="8488623" y="4349402"/>
              <a:ext cx="981021" cy="153045"/>
            </a:xfrm>
            <a:custGeom>
              <a:avLst/>
              <a:gdLst>
                <a:gd name="connsiteX0" fmla="*/ 0 w 981021"/>
                <a:gd name="connsiteY0" fmla="*/ 153045 h 153045"/>
                <a:gd name="connsiteX1" fmla="*/ 981021 w 981021"/>
                <a:gd name="connsiteY1" fmla="*/ 127744 h 153045"/>
              </a:gdLst>
              <a:ahLst/>
              <a:cxnLst>
                <a:cxn ang="0">
                  <a:pos x="connsiteX0" y="connsiteY0"/>
                </a:cxn>
                <a:cxn ang="0">
                  <a:pos x="connsiteX1" y="connsiteY1"/>
                </a:cxn>
              </a:cxnLst>
              <a:rect l="l" t="t" r="r" b="b"/>
              <a:pathLst>
                <a:path w="981021" h="153045">
                  <a:moveTo>
                    <a:pt x="0" y="153045"/>
                  </a:moveTo>
                  <a:cubicBezTo>
                    <a:pt x="346172" y="-46584"/>
                    <a:pt x="678841" y="-46584"/>
                    <a:pt x="981021" y="127744"/>
                  </a:cubicBezTo>
                </a:path>
              </a:pathLst>
            </a:custGeom>
            <a:noFill/>
            <a:ln w="10134" cap="flat">
              <a:solidFill>
                <a:srgbClr val="000000"/>
              </a:solid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F47F92D6-C812-6F1C-F709-39593D22B593}"/>
                </a:ext>
              </a:extLst>
            </p:cNvPr>
            <p:cNvSpPr/>
            <p:nvPr>
              <p:custDataLst>
                <p:tags r:id="rId183"/>
              </p:custDataLst>
            </p:nvPr>
          </p:nvSpPr>
          <p:spPr>
            <a:xfrm>
              <a:off x="9423068" y="4426842"/>
              <a:ext cx="90493" cy="75604"/>
            </a:xfrm>
            <a:custGeom>
              <a:avLst/>
              <a:gdLst>
                <a:gd name="connsiteX0" fmla="*/ 90493 w 90493"/>
                <a:gd name="connsiteY0" fmla="*/ 75605 h 75604"/>
                <a:gd name="connsiteX1" fmla="*/ 40528 w 90493"/>
                <a:gd name="connsiteY1" fmla="*/ 0 h 75604"/>
                <a:gd name="connsiteX2" fmla="*/ 46588 w 90493"/>
                <a:gd name="connsiteY2" fmla="*/ 50304 h 75604"/>
                <a:gd name="connsiteX3" fmla="*/ 0 w 90493"/>
                <a:gd name="connsiteY3" fmla="*/ 70148 h 75604"/>
              </a:gdLst>
              <a:ahLst/>
              <a:cxnLst>
                <a:cxn ang="0">
                  <a:pos x="connsiteX0" y="connsiteY0"/>
                </a:cxn>
                <a:cxn ang="0">
                  <a:pos x="connsiteX1" y="connsiteY1"/>
                </a:cxn>
                <a:cxn ang="0">
                  <a:pos x="connsiteX2" y="connsiteY2"/>
                </a:cxn>
                <a:cxn ang="0">
                  <a:pos x="connsiteX3" y="connsiteY3"/>
                </a:cxn>
              </a:cxnLst>
              <a:rect l="l" t="t" r="r" b="b"/>
              <a:pathLst>
                <a:path w="90493" h="75604">
                  <a:moveTo>
                    <a:pt x="90493" y="75605"/>
                  </a:moveTo>
                  <a:lnTo>
                    <a:pt x="40528" y="0"/>
                  </a:lnTo>
                  <a:lnTo>
                    <a:pt x="46588" y="50304"/>
                  </a:lnTo>
                  <a:lnTo>
                    <a:pt x="0" y="70148"/>
                  </a:lnTo>
                </a:path>
              </a:pathLst>
            </a:custGeom>
            <a:solidFill>
              <a:srgbClr val="000000"/>
            </a:solidFill>
            <a:ln w="25430"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985D2DA5-84B1-29D2-7290-BDDD1C5E092A}"/>
                </a:ext>
              </a:extLst>
            </p:cNvPr>
            <p:cNvSpPr/>
            <p:nvPr>
              <p:custDataLst>
                <p:tags r:id="rId184"/>
              </p:custDataLst>
            </p:nvPr>
          </p:nvSpPr>
          <p:spPr>
            <a:xfrm>
              <a:off x="8940638" y="4026663"/>
              <a:ext cx="125405" cy="178907"/>
            </a:xfrm>
            <a:custGeom>
              <a:avLst/>
              <a:gdLst>
                <a:gd name="connsiteX0" fmla="*/ 77268 w 125405"/>
                <a:gd name="connsiteY0" fmla="*/ 101792 h 178907"/>
                <a:gd name="connsiteX1" fmla="*/ 103869 w 125405"/>
                <a:gd name="connsiteY1" fmla="*/ 172899 h 178907"/>
                <a:gd name="connsiteX2" fmla="*/ 117297 w 125405"/>
                <a:gd name="connsiteY2" fmla="*/ 178466 h 178907"/>
                <a:gd name="connsiteX3" fmla="*/ 122870 w 125405"/>
                <a:gd name="connsiteY3" fmla="*/ 178466 h 178907"/>
                <a:gd name="connsiteX4" fmla="*/ 125657 w 125405"/>
                <a:gd name="connsiteY4" fmla="*/ 175936 h 178907"/>
                <a:gd name="connsiteX5" fmla="*/ 124390 w 125405"/>
                <a:gd name="connsiteY5" fmla="*/ 173658 h 178907"/>
                <a:gd name="connsiteX6" fmla="*/ 118563 w 125405"/>
                <a:gd name="connsiteY6" fmla="*/ 162018 h 178907"/>
                <a:gd name="connsiteX7" fmla="*/ 66881 w 125405"/>
                <a:gd name="connsiteY7" fmla="*/ 18032 h 178907"/>
                <a:gd name="connsiteX8" fmla="*/ 35973 w 125405"/>
                <a:gd name="connsiteY8" fmla="*/ 65 h 178907"/>
                <a:gd name="connsiteX9" fmla="*/ 31413 w 125405"/>
                <a:gd name="connsiteY9" fmla="*/ 2849 h 178907"/>
                <a:gd name="connsiteX10" fmla="*/ 33693 w 125405"/>
                <a:gd name="connsiteY10" fmla="*/ 5380 h 178907"/>
                <a:gd name="connsiteX11" fmla="*/ 50160 w 125405"/>
                <a:gd name="connsiteY11" fmla="*/ 25624 h 178907"/>
                <a:gd name="connsiteX12" fmla="*/ 74735 w 125405"/>
                <a:gd name="connsiteY12" fmla="*/ 94453 h 178907"/>
                <a:gd name="connsiteX13" fmla="*/ 4811 w 125405"/>
                <a:gd name="connsiteY13" fmla="*/ 163789 h 178907"/>
                <a:gd name="connsiteX14" fmla="*/ 251 w 125405"/>
                <a:gd name="connsiteY14" fmla="*/ 171634 h 178907"/>
                <a:gd name="connsiteX15" fmla="*/ 7852 w 125405"/>
                <a:gd name="connsiteY15" fmla="*/ 178973 h 178907"/>
                <a:gd name="connsiteX16" fmla="*/ 16212 w 125405"/>
                <a:gd name="connsiteY16" fmla="*/ 173658 h 178907"/>
                <a:gd name="connsiteX17" fmla="*/ 77268 w 125405"/>
                <a:gd name="connsiteY17" fmla="*/ 101792 h 17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405" h="178907">
                  <a:moveTo>
                    <a:pt x="77268" y="101792"/>
                  </a:moveTo>
                  <a:cubicBezTo>
                    <a:pt x="87655" y="128362"/>
                    <a:pt x="99816" y="167079"/>
                    <a:pt x="103869" y="172899"/>
                  </a:cubicBezTo>
                  <a:cubicBezTo>
                    <a:pt x="107923" y="178466"/>
                    <a:pt x="110456" y="178466"/>
                    <a:pt x="117297" y="178466"/>
                  </a:cubicBezTo>
                  <a:lnTo>
                    <a:pt x="122870" y="178466"/>
                  </a:lnTo>
                  <a:cubicBezTo>
                    <a:pt x="125404" y="178213"/>
                    <a:pt x="125657" y="176695"/>
                    <a:pt x="125657" y="175936"/>
                  </a:cubicBezTo>
                  <a:cubicBezTo>
                    <a:pt x="125657" y="175177"/>
                    <a:pt x="125150" y="174671"/>
                    <a:pt x="124390" y="173658"/>
                  </a:cubicBezTo>
                  <a:cubicBezTo>
                    <a:pt x="121857" y="170875"/>
                    <a:pt x="120337" y="167079"/>
                    <a:pt x="118563" y="162018"/>
                  </a:cubicBezTo>
                  <a:lnTo>
                    <a:pt x="66881" y="18032"/>
                  </a:lnTo>
                  <a:cubicBezTo>
                    <a:pt x="61561" y="3355"/>
                    <a:pt x="47880" y="65"/>
                    <a:pt x="35973" y="65"/>
                  </a:cubicBezTo>
                  <a:cubicBezTo>
                    <a:pt x="34706" y="65"/>
                    <a:pt x="31413" y="65"/>
                    <a:pt x="31413" y="2849"/>
                  </a:cubicBezTo>
                  <a:cubicBezTo>
                    <a:pt x="31413" y="4873"/>
                    <a:pt x="33439" y="5380"/>
                    <a:pt x="33693" y="5380"/>
                  </a:cubicBezTo>
                  <a:cubicBezTo>
                    <a:pt x="42053" y="6898"/>
                    <a:pt x="43827" y="8416"/>
                    <a:pt x="50160" y="25624"/>
                  </a:cubicBezTo>
                  <a:lnTo>
                    <a:pt x="74735" y="94453"/>
                  </a:lnTo>
                  <a:lnTo>
                    <a:pt x="4811" y="163789"/>
                  </a:lnTo>
                  <a:cubicBezTo>
                    <a:pt x="1771" y="166826"/>
                    <a:pt x="251" y="168344"/>
                    <a:pt x="251" y="171634"/>
                  </a:cubicBezTo>
                  <a:cubicBezTo>
                    <a:pt x="251" y="175936"/>
                    <a:pt x="3798" y="178973"/>
                    <a:pt x="7852" y="178973"/>
                  </a:cubicBezTo>
                  <a:cubicBezTo>
                    <a:pt x="11905" y="178973"/>
                    <a:pt x="14185" y="176189"/>
                    <a:pt x="16212" y="173658"/>
                  </a:cubicBezTo>
                  <a:lnTo>
                    <a:pt x="77268" y="101792"/>
                  </a:lnTo>
                  <a:close/>
                </a:path>
              </a:pathLst>
            </a:custGeom>
            <a:solidFill>
              <a:srgbClr val="000000"/>
            </a:solidFill>
            <a:ln w="25430"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8C3FC6D3-4FB0-E290-140E-98D0502B54E6}"/>
                </a:ext>
              </a:extLst>
            </p:cNvPr>
            <p:cNvSpPr/>
            <p:nvPr>
              <p:custDataLst>
                <p:tags r:id="rId185"/>
              </p:custDataLst>
            </p:nvPr>
          </p:nvSpPr>
          <p:spPr>
            <a:xfrm>
              <a:off x="5216655" y="4867473"/>
              <a:ext cx="981023" cy="153044"/>
            </a:xfrm>
            <a:custGeom>
              <a:avLst/>
              <a:gdLst>
                <a:gd name="connsiteX0" fmla="*/ 981023 w 981023"/>
                <a:gd name="connsiteY0" fmla="*/ 0 h 153044"/>
                <a:gd name="connsiteX1" fmla="*/ 0 w 981023"/>
                <a:gd name="connsiteY1" fmla="*/ 25301 h 153044"/>
              </a:gdLst>
              <a:ahLst/>
              <a:cxnLst>
                <a:cxn ang="0">
                  <a:pos x="connsiteX0" y="connsiteY0"/>
                </a:cxn>
                <a:cxn ang="0">
                  <a:pos x="connsiteX1" y="connsiteY1"/>
                </a:cxn>
              </a:cxnLst>
              <a:rect l="l" t="t" r="r" b="b"/>
              <a:pathLst>
                <a:path w="981023" h="153044">
                  <a:moveTo>
                    <a:pt x="981023" y="0"/>
                  </a:moveTo>
                  <a:cubicBezTo>
                    <a:pt x="634846" y="199629"/>
                    <a:pt x="302273" y="199629"/>
                    <a:pt x="0" y="25301"/>
                  </a:cubicBezTo>
                </a:path>
              </a:pathLst>
            </a:custGeom>
            <a:noFill/>
            <a:ln w="10134" cap="flat">
              <a:solidFill>
                <a:srgbClr val="000000"/>
              </a:solid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4221BD1D-45A5-CE7C-6F83-BF14D2270A90}"/>
                </a:ext>
              </a:extLst>
            </p:cNvPr>
            <p:cNvSpPr/>
            <p:nvPr>
              <p:custDataLst>
                <p:tags r:id="rId186"/>
              </p:custDataLst>
            </p:nvPr>
          </p:nvSpPr>
          <p:spPr>
            <a:xfrm>
              <a:off x="5172744" y="4867472"/>
              <a:ext cx="90493" cy="75604"/>
            </a:xfrm>
            <a:custGeom>
              <a:avLst/>
              <a:gdLst>
                <a:gd name="connsiteX0" fmla="*/ 0 w 90493"/>
                <a:gd name="connsiteY0" fmla="*/ 0 h 75604"/>
                <a:gd name="connsiteX1" fmla="*/ 49965 w 90493"/>
                <a:gd name="connsiteY1" fmla="*/ 75605 h 75604"/>
                <a:gd name="connsiteX2" fmla="*/ 43906 w 90493"/>
                <a:gd name="connsiteY2" fmla="*/ 25301 h 75604"/>
                <a:gd name="connsiteX3" fmla="*/ 90493 w 90493"/>
                <a:gd name="connsiteY3" fmla="*/ 5457 h 75604"/>
              </a:gdLst>
              <a:ahLst/>
              <a:cxnLst>
                <a:cxn ang="0">
                  <a:pos x="connsiteX0" y="connsiteY0"/>
                </a:cxn>
                <a:cxn ang="0">
                  <a:pos x="connsiteX1" y="connsiteY1"/>
                </a:cxn>
                <a:cxn ang="0">
                  <a:pos x="connsiteX2" y="connsiteY2"/>
                </a:cxn>
                <a:cxn ang="0">
                  <a:pos x="connsiteX3" y="connsiteY3"/>
                </a:cxn>
              </a:cxnLst>
              <a:rect l="l" t="t" r="r" b="b"/>
              <a:pathLst>
                <a:path w="90493" h="75604">
                  <a:moveTo>
                    <a:pt x="0" y="0"/>
                  </a:moveTo>
                  <a:lnTo>
                    <a:pt x="49965" y="75605"/>
                  </a:lnTo>
                  <a:lnTo>
                    <a:pt x="43906" y="25301"/>
                  </a:lnTo>
                  <a:lnTo>
                    <a:pt x="90493" y="5457"/>
                  </a:lnTo>
                </a:path>
              </a:pathLst>
            </a:custGeom>
            <a:solidFill>
              <a:srgbClr val="000000"/>
            </a:solidFill>
            <a:ln w="25430"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C2E3F06E-8016-F414-4AF5-54AE652FAB7E}"/>
                </a:ext>
              </a:extLst>
            </p:cNvPr>
            <p:cNvSpPr/>
            <p:nvPr>
              <p:custDataLst>
                <p:tags r:id="rId187"/>
              </p:custDataLst>
            </p:nvPr>
          </p:nvSpPr>
          <p:spPr>
            <a:xfrm>
              <a:off x="5616486" y="5168888"/>
              <a:ext cx="137313" cy="166507"/>
            </a:xfrm>
            <a:custGeom>
              <a:avLst/>
              <a:gdLst>
                <a:gd name="connsiteX0" fmla="*/ 51043 w 137313"/>
                <a:gd name="connsiteY0" fmla="*/ 23136 h 166507"/>
                <a:gd name="connsiteX1" fmla="*/ 54843 w 137313"/>
                <a:gd name="connsiteY1" fmla="*/ 6940 h 166507"/>
                <a:gd name="connsiteX2" fmla="*/ 47496 w 137313"/>
                <a:gd name="connsiteY2" fmla="*/ 108 h 166507"/>
                <a:gd name="connsiteX3" fmla="*/ 37362 w 137313"/>
                <a:gd name="connsiteY3" fmla="*/ 9218 h 166507"/>
                <a:gd name="connsiteX4" fmla="*/ 881 w 137313"/>
                <a:gd name="connsiteY4" fmla="*/ 155734 h 166507"/>
                <a:gd name="connsiteX5" fmla="*/ 121 w 137313"/>
                <a:gd name="connsiteY5" fmla="*/ 159783 h 166507"/>
                <a:gd name="connsiteX6" fmla="*/ 7214 w 137313"/>
                <a:gd name="connsiteY6" fmla="*/ 166616 h 166507"/>
                <a:gd name="connsiteX7" fmla="*/ 16081 w 137313"/>
                <a:gd name="connsiteY7" fmla="*/ 161301 h 166507"/>
                <a:gd name="connsiteX8" fmla="*/ 30015 w 137313"/>
                <a:gd name="connsiteY8" fmla="*/ 106895 h 166507"/>
                <a:gd name="connsiteX9" fmla="*/ 54590 w 137313"/>
                <a:gd name="connsiteY9" fmla="*/ 114740 h 166507"/>
                <a:gd name="connsiteX10" fmla="*/ 88285 w 137313"/>
                <a:gd name="connsiteY10" fmla="*/ 96267 h 166507"/>
                <a:gd name="connsiteX11" fmla="*/ 111086 w 137313"/>
                <a:gd name="connsiteY11" fmla="*/ 114740 h 166507"/>
                <a:gd name="connsiteX12" fmla="*/ 129833 w 137313"/>
                <a:gd name="connsiteY12" fmla="*/ 100822 h 166507"/>
                <a:gd name="connsiteX13" fmla="*/ 137434 w 137313"/>
                <a:gd name="connsiteY13" fmla="*/ 75770 h 166507"/>
                <a:gd name="connsiteX14" fmla="*/ 134394 w 137313"/>
                <a:gd name="connsiteY14" fmla="*/ 73240 h 166507"/>
                <a:gd name="connsiteX15" fmla="*/ 130847 w 137313"/>
                <a:gd name="connsiteY15" fmla="*/ 77795 h 166507"/>
                <a:gd name="connsiteX16" fmla="*/ 111593 w 137313"/>
                <a:gd name="connsiteY16" fmla="*/ 109173 h 166507"/>
                <a:gd name="connsiteX17" fmla="*/ 103992 w 137313"/>
                <a:gd name="connsiteY17" fmla="*/ 97533 h 166507"/>
                <a:gd name="connsiteX18" fmla="*/ 109059 w 137313"/>
                <a:gd name="connsiteY18" fmla="*/ 71215 h 166507"/>
                <a:gd name="connsiteX19" fmla="*/ 116153 w 137313"/>
                <a:gd name="connsiteY19" fmla="*/ 43886 h 166507"/>
                <a:gd name="connsiteX20" fmla="*/ 120460 w 137313"/>
                <a:gd name="connsiteY20" fmla="*/ 26678 h 166507"/>
                <a:gd name="connsiteX21" fmla="*/ 124260 w 137313"/>
                <a:gd name="connsiteY21" fmla="*/ 9724 h 166507"/>
                <a:gd name="connsiteX22" fmla="*/ 116913 w 137313"/>
                <a:gd name="connsiteY22" fmla="*/ 2891 h 166507"/>
                <a:gd name="connsiteX23" fmla="*/ 107032 w 137313"/>
                <a:gd name="connsiteY23" fmla="*/ 11748 h 166507"/>
                <a:gd name="connsiteX24" fmla="*/ 95125 w 137313"/>
                <a:gd name="connsiteY24" fmla="*/ 59069 h 166507"/>
                <a:gd name="connsiteX25" fmla="*/ 88538 w 137313"/>
                <a:gd name="connsiteY25" fmla="*/ 84880 h 166507"/>
                <a:gd name="connsiteX26" fmla="*/ 55603 w 137313"/>
                <a:gd name="connsiteY26" fmla="*/ 109173 h 166507"/>
                <a:gd name="connsiteX27" fmla="*/ 36856 w 137313"/>
                <a:gd name="connsiteY27" fmla="*/ 87157 h 166507"/>
                <a:gd name="connsiteX28" fmla="*/ 40403 w 137313"/>
                <a:gd name="connsiteY28" fmla="*/ 65648 h 166507"/>
                <a:gd name="connsiteX29" fmla="*/ 51043 w 137313"/>
                <a:gd name="connsiteY29" fmla="*/ 23136 h 166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313" h="166507">
                  <a:moveTo>
                    <a:pt x="51043" y="23136"/>
                  </a:moveTo>
                  <a:cubicBezTo>
                    <a:pt x="52310" y="17821"/>
                    <a:pt x="54843" y="8206"/>
                    <a:pt x="54843" y="6940"/>
                  </a:cubicBezTo>
                  <a:cubicBezTo>
                    <a:pt x="54843" y="2638"/>
                    <a:pt x="51803" y="108"/>
                    <a:pt x="47496" y="108"/>
                  </a:cubicBezTo>
                  <a:cubicBezTo>
                    <a:pt x="46736" y="108"/>
                    <a:pt x="39643" y="361"/>
                    <a:pt x="37362" y="9218"/>
                  </a:cubicBezTo>
                  <a:lnTo>
                    <a:pt x="881" y="155734"/>
                  </a:lnTo>
                  <a:cubicBezTo>
                    <a:pt x="121" y="158771"/>
                    <a:pt x="121" y="159277"/>
                    <a:pt x="121" y="159783"/>
                  </a:cubicBezTo>
                  <a:cubicBezTo>
                    <a:pt x="121" y="163579"/>
                    <a:pt x="2907" y="166616"/>
                    <a:pt x="7214" y="166616"/>
                  </a:cubicBezTo>
                  <a:cubicBezTo>
                    <a:pt x="12535" y="166616"/>
                    <a:pt x="15575" y="162061"/>
                    <a:pt x="16081" y="161301"/>
                  </a:cubicBezTo>
                  <a:cubicBezTo>
                    <a:pt x="17095" y="159024"/>
                    <a:pt x="20388" y="145865"/>
                    <a:pt x="30015" y="106895"/>
                  </a:cubicBezTo>
                  <a:cubicBezTo>
                    <a:pt x="38122" y="113728"/>
                    <a:pt x="49523" y="114740"/>
                    <a:pt x="54590" y="114740"/>
                  </a:cubicBezTo>
                  <a:cubicBezTo>
                    <a:pt x="72324" y="114740"/>
                    <a:pt x="82205" y="103353"/>
                    <a:pt x="88285" y="96267"/>
                  </a:cubicBezTo>
                  <a:cubicBezTo>
                    <a:pt x="90565" y="107655"/>
                    <a:pt x="99939" y="114740"/>
                    <a:pt x="111086" y="114740"/>
                  </a:cubicBezTo>
                  <a:cubicBezTo>
                    <a:pt x="119953" y="114740"/>
                    <a:pt x="125780" y="108920"/>
                    <a:pt x="129833" y="100822"/>
                  </a:cubicBezTo>
                  <a:cubicBezTo>
                    <a:pt x="134140" y="91712"/>
                    <a:pt x="137434" y="76276"/>
                    <a:pt x="137434" y="75770"/>
                  </a:cubicBezTo>
                  <a:cubicBezTo>
                    <a:pt x="137434" y="73240"/>
                    <a:pt x="135154" y="73240"/>
                    <a:pt x="134394" y="73240"/>
                  </a:cubicBezTo>
                  <a:cubicBezTo>
                    <a:pt x="131860" y="73240"/>
                    <a:pt x="131607" y="74252"/>
                    <a:pt x="130847" y="77795"/>
                  </a:cubicBezTo>
                  <a:cubicBezTo>
                    <a:pt x="126540" y="94243"/>
                    <a:pt x="121980" y="109173"/>
                    <a:pt x="111593" y="109173"/>
                  </a:cubicBezTo>
                  <a:cubicBezTo>
                    <a:pt x="104752" y="109173"/>
                    <a:pt x="103992" y="102594"/>
                    <a:pt x="103992" y="97533"/>
                  </a:cubicBezTo>
                  <a:cubicBezTo>
                    <a:pt x="103992" y="91965"/>
                    <a:pt x="107032" y="80072"/>
                    <a:pt x="109059" y="71215"/>
                  </a:cubicBezTo>
                  <a:lnTo>
                    <a:pt x="116153" y="43886"/>
                  </a:lnTo>
                  <a:cubicBezTo>
                    <a:pt x="116913" y="40090"/>
                    <a:pt x="119446" y="30474"/>
                    <a:pt x="120460" y="26678"/>
                  </a:cubicBezTo>
                  <a:cubicBezTo>
                    <a:pt x="121726" y="20858"/>
                    <a:pt x="124260" y="11242"/>
                    <a:pt x="124260" y="9724"/>
                  </a:cubicBezTo>
                  <a:cubicBezTo>
                    <a:pt x="124260" y="5169"/>
                    <a:pt x="120713" y="2891"/>
                    <a:pt x="116913" y="2891"/>
                  </a:cubicBezTo>
                  <a:cubicBezTo>
                    <a:pt x="115646" y="2891"/>
                    <a:pt x="109059" y="3145"/>
                    <a:pt x="107032" y="11748"/>
                  </a:cubicBezTo>
                  <a:lnTo>
                    <a:pt x="95125" y="59069"/>
                  </a:lnTo>
                  <a:cubicBezTo>
                    <a:pt x="92085" y="71721"/>
                    <a:pt x="89298" y="82350"/>
                    <a:pt x="88538" y="84880"/>
                  </a:cubicBezTo>
                  <a:cubicBezTo>
                    <a:pt x="88285" y="86145"/>
                    <a:pt x="76124" y="109173"/>
                    <a:pt x="55603" y="109173"/>
                  </a:cubicBezTo>
                  <a:cubicBezTo>
                    <a:pt x="42936" y="109173"/>
                    <a:pt x="36856" y="100822"/>
                    <a:pt x="36856" y="87157"/>
                  </a:cubicBezTo>
                  <a:cubicBezTo>
                    <a:pt x="36856" y="79819"/>
                    <a:pt x="38629" y="72734"/>
                    <a:pt x="40403" y="65648"/>
                  </a:cubicBezTo>
                  <a:lnTo>
                    <a:pt x="51043" y="23136"/>
                  </a:lnTo>
                  <a:close/>
                </a:path>
              </a:pathLst>
            </a:custGeom>
            <a:solidFill>
              <a:srgbClr val="000000"/>
            </a:solidFill>
            <a:ln w="25430"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853F68D7-4201-B5DE-92F1-0C54EC768183}"/>
                </a:ext>
              </a:extLst>
            </p:cNvPr>
            <p:cNvSpPr/>
            <p:nvPr>
              <p:custDataLst>
                <p:tags r:id="rId188"/>
              </p:custDataLst>
            </p:nvPr>
          </p:nvSpPr>
          <p:spPr>
            <a:xfrm>
              <a:off x="6874541" y="4867473"/>
              <a:ext cx="981114" cy="153044"/>
            </a:xfrm>
            <a:custGeom>
              <a:avLst/>
              <a:gdLst>
                <a:gd name="connsiteX0" fmla="*/ 981115 w 981114"/>
                <a:gd name="connsiteY0" fmla="*/ 0 h 153044"/>
                <a:gd name="connsiteX1" fmla="*/ 0 w 981114"/>
                <a:gd name="connsiteY1" fmla="*/ 25301 h 153044"/>
              </a:gdLst>
              <a:ahLst/>
              <a:cxnLst>
                <a:cxn ang="0">
                  <a:pos x="connsiteX0" y="connsiteY0"/>
                </a:cxn>
                <a:cxn ang="0">
                  <a:pos x="connsiteX1" y="connsiteY1"/>
                </a:cxn>
              </a:cxnLst>
              <a:rect l="l" t="t" r="r" b="b"/>
              <a:pathLst>
                <a:path w="981114" h="153044">
                  <a:moveTo>
                    <a:pt x="981115" y="0"/>
                  </a:moveTo>
                  <a:cubicBezTo>
                    <a:pt x="634943" y="199629"/>
                    <a:pt x="302273" y="199629"/>
                    <a:pt x="0" y="25301"/>
                  </a:cubicBezTo>
                </a:path>
              </a:pathLst>
            </a:custGeom>
            <a:noFill/>
            <a:ln w="10134" cap="flat">
              <a:solidFill>
                <a:srgbClr val="000000"/>
              </a:solid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F638F8EA-24D8-75EF-6FC9-36E17CA7D800}"/>
                </a:ext>
              </a:extLst>
            </p:cNvPr>
            <p:cNvSpPr/>
            <p:nvPr>
              <p:custDataLst>
                <p:tags r:id="rId189"/>
              </p:custDataLst>
            </p:nvPr>
          </p:nvSpPr>
          <p:spPr>
            <a:xfrm>
              <a:off x="6830736" y="4867472"/>
              <a:ext cx="90492" cy="75604"/>
            </a:xfrm>
            <a:custGeom>
              <a:avLst/>
              <a:gdLst>
                <a:gd name="connsiteX0" fmla="*/ 0 w 90492"/>
                <a:gd name="connsiteY0" fmla="*/ 0 h 75604"/>
                <a:gd name="connsiteX1" fmla="*/ 49965 w 90492"/>
                <a:gd name="connsiteY1" fmla="*/ 75605 h 75604"/>
                <a:gd name="connsiteX2" fmla="*/ 43806 w 90492"/>
                <a:gd name="connsiteY2" fmla="*/ 25301 h 75604"/>
                <a:gd name="connsiteX3" fmla="*/ 90493 w 90492"/>
                <a:gd name="connsiteY3" fmla="*/ 5457 h 75604"/>
              </a:gdLst>
              <a:ahLst/>
              <a:cxnLst>
                <a:cxn ang="0">
                  <a:pos x="connsiteX0" y="connsiteY0"/>
                </a:cxn>
                <a:cxn ang="0">
                  <a:pos x="connsiteX1" y="connsiteY1"/>
                </a:cxn>
                <a:cxn ang="0">
                  <a:pos x="connsiteX2" y="connsiteY2"/>
                </a:cxn>
                <a:cxn ang="0">
                  <a:pos x="connsiteX3" y="connsiteY3"/>
                </a:cxn>
              </a:cxnLst>
              <a:rect l="l" t="t" r="r" b="b"/>
              <a:pathLst>
                <a:path w="90492" h="75604">
                  <a:moveTo>
                    <a:pt x="0" y="0"/>
                  </a:moveTo>
                  <a:lnTo>
                    <a:pt x="49965" y="75605"/>
                  </a:lnTo>
                  <a:lnTo>
                    <a:pt x="43806" y="25301"/>
                  </a:lnTo>
                  <a:lnTo>
                    <a:pt x="90493" y="5457"/>
                  </a:lnTo>
                </a:path>
              </a:pathLst>
            </a:custGeom>
            <a:solidFill>
              <a:srgbClr val="000000"/>
            </a:solidFill>
            <a:ln w="25430"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6453D8D3-911B-2DDD-6501-283108B8CAFB}"/>
                </a:ext>
              </a:extLst>
            </p:cNvPr>
            <p:cNvSpPr/>
            <p:nvPr>
              <p:custDataLst>
                <p:tags r:id="rId190"/>
              </p:custDataLst>
            </p:nvPr>
          </p:nvSpPr>
          <p:spPr>
            <a:xfrm>
              <a:off x="7274441" y="5168888"/>
              <a:ext cx="137313" cy="166507"/>
            </a:xfrm>
            <a:custGeom>
              <a:avLst/>
              <a:gdLst>
                <a:gd name="connsiteX0" fmla="*/ 51108 w 137313"/>
                <a:gd name="connsiteY0" fmla="*/ 23136 h 166507"/>
                <a:gd name="connsiteX1" fmla="*/ 54908 w 137313"/>
                <a:gd name="connsiteY1" fmla="*/ 6940 h 166507"/>
                <a:gd name="connsiteX2" fmla="*/ 47561 w 137313"/>
                <a:gd name="connsiteY2" fmla="*/ 108 h 166507"/>
                <a:gd name="connsiteX3" fmla="*/ 37428 w 137313"/>
                <a:gd name="connsiteY3" fmla="*/ 9218 h 166507"/>
                <a:gd name="connsiteX4" fmla="*/ 946 w 137313"/>
                <a:gd name="connsiteY4" fmla="*/ 155734 h 166507"/>
                <a:gd name="connsiteX5" fmla="*/ 186 w 137313"/>
                <a:gd name="connsiteY5" fmla="*/ 159783 h 166507"/>
                <a:gd name="connsiteX6" fmla="*/ 7280 w 137313"/>
                <a:gd name="connsiteY6" fmla="*/ 166616 h 166507"/>
                <a:gd name="connsiteX7" fmla="*/ 16147 w 137313"/>
                <a:gd name="connsiteY7" fmla="*/ 161301 h 166507"/>
                <a:gd name="connsiteX8" fmla="*/ 30081 w 137313"/>
                <a:gd name="connsiteY8" fmla="*/ 106895 h 166507"/>
                <a:gd name="connsiteX9" fmla="*/ 54655 w 137313"/>
                <a:gd name="connsiteY9" fmla="*/ 114740 h 166507"/>
                <a:gd name="connsiteX10" fmla="*/ 88350 w 137313"/>
                <a:gd name="connsiteY10" fmla="*/ 96267 h 166507"/>
                <a:gd name="connsiteX11" fmla="*/ 111151 w 137313"/>
                <a:gd name="connsiteY11" fmla="*/ 114740 h 166507"/>
                <a:gd name="connsiteX12" fmla="*/ 129899 w 137313"/>
                <a:gd name="connsiteY12" fmla="*/ 100822 h 166507"/>
                <a:gd name="connsiteX13" fmla="*/ 137499 w 137313"/>
                <a:gd name="connsiteY13" fmla="*/ 75770 h 166507"/>
                <a:gd name="connsiteX14" fmla="*/ 134459 w 137313"/>
                <a:gd name="connsiteY14" fmla="*/ 73240 h 166507"/>
                <a:gd name="connsiteX15" fmla="*/ 130912 w 137313"/>
                <a:gd name="connsiteY15" fmla="*/ 77795 h 166507"/>
                <a:gd name="connsiteX16" fmla="*/ 111658 w 137313"/>
                <a:gd name="connsiteY16" fmla="*/ 109173 h 166507"/>
                <a:gd name="connsiteX17" fmla="*/ 104057 w 137313"/>
                <a:gd name="connsiteY17" fmla="*/ 97533 h 166507"/>
                <a:gd name="connsiteX18" fmla="*/ 109124 w 137313"/>
                <a:gd name="connsiteY18" fmla="*/ 71215 h 166507"/>
                <a:gd name="connsiteX19" fmla="*/ 116218 w 137313"/>
                <a:gd name="connsiteY19" fmla="*/ 43886 h 166507"/>
                <a:gd name="connsiteX20" fmla="*/ 120525 w 137313"/>
                <a:gd name="connsiteY20" fmla="*/ 26678 h 166507"/>
                <a:gd name="connsiteX21" fmla="*/ 124325 w 137313"/>
                <a:gd name="connsiteY21" fmla="*/ 9724 h 166507"/>
                <a:gd name="connsiteX22" fmla="*/ 116978 w 137313"/>
                <a:gd name="connsiteY22" fmla="*/ 2891 h 166507"/>
                <a:gd name="connsiteX23" fmla="*/ 107098 w 137313"/>
                <a:gd name="connsiteY23" fmla="*/ 11748 h 166507"/>
                <a:gd name="connsiteX24" fmla="*/ 95190 w 137313"/>
                <a:gd name="connsiteY24" fmla="*/ 59069 h 166507"/>
                <a:gd name="connsiteX25" fmla="*/ 88603 w 137313"/>
                <a:gd name="connsiteY25" fmla="*/ 84880 h 166507"/>
                <a:gd name="connsiteX26" fmla="*/ 55668 w 137313"/>
                <a:gd name="connsiteY26" fmla="*/ 109173 h 166507"/>
                <a:gd name="connsiteX27" fmla="*/ 36921 w 137313"/>
                <a:gd name="connsiteY27" fmla="*/ 87157 h 166507"/>
                <a:gd name="connsiteX28" fmla="*/ 40468 w 137313"/>
                <a:gd name="connsiteY28" fmla="*/ 65648 h 166507"/>
                <a:gd name="connsiteX29" fmla="*/ 51108 w 137313"/>
                <a:gd name="connsiteY29" fmla="*/ 23136 h 166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313" h="166507">
                  <a:moveTo>
                    <a:pt x="51108" y="23136"/>
                  </a:moveTo>
                  <a:cubicBezTo>
                    <a:pt x="52375" y="17821"/>
                    <a:pt x="54908" y="8206"/>
                    <a:pt x="54908" y="6940"/>
                  </a:cubicBezTo>
                  <a:cubicBezTo>
                    <a:pt x="54908" y="2638"/>
                    <a:pt x="51868" y="108"/>
                    <a:pt x="47561" y="108"/>
                  </a:cubicBezTo>
                  <a:cubicBezTo>
                    <a:pt x="46801" y="108"/>
                    <a:pt x="39708" y="361"/>
                    <a:pt x="37428" y="9218"/>
                  </a:cubicBezTo>
                  <a:lnTo>
                    <a:pt x="946" y="155734"/>
                  </a:lnTo>
                  <a:cubicBezTo>
                    <a:pt x="186" y="158771"/>
                    <a:pt x="186" y="159277"/>
                    <a:pt x="186" y="159783"/>
                  </a:cubicBezTo>
                  <a:cubicBezTo>
                    <a:pt x="186" y="163579"/>
                    <a:pt x="2973" y="166616"/>
                    <a:pt x="7280" y="166616"/>
                  </a:cubicBezTo>
                  <a:cubicBezTo>
                    <a:pt x="12600" y="166616"/>
                    <a:pt x="15640" y="162061"/>
                    <a:pt x="16147" y="161301"/>
                  </a:cubicBezTo>
                  <a:cubicBezTo>
                    <a:pt x="17160" y="159024"/>
                    <a:pt x="20454" y="145865"/>
                    <a:pt x="30081" y="106895"/>
                  </a:cubicBezTo>
                  <a:cubicBezTo>
                    <a:pt x="38188" y="113728"/>
                    <a:pt x="49588" y="114740"/>
                    <a:pt x="54655" y="114740"/>
                  </a:cubicBezTo>
                  <a:cubicBezTo>
                    <a:pt x="72389" y="114740"/>
                    <a:pt x="82270" y="103353"/>
                    <a:pt x="88350" y="96267"/>
                  </a:cubicBezTo>
                  <a:cubicBezTo>
                    <a:pt x="90630" y="107655"/>
                    <a:pt x="100004" y="114740"/>
                    <a:pt x="111151" y="114740"/>
                  </a:cubicBezTo>
                  <a:cubicBezTo>
                    <a:pt x="120018" y="114740"/>
                    <a:pt x="125845" y="108920"/>
                    <a:pt x="129899" y="100822"/>
                  </a:cubicBezTo>
                  <a:cubicBezTo>
                    <a:pt x="134206" y="91712"/>
                    <a:pt x="137499" y="76276"/>
                    <a:pt x="137499" y="75770"/>
                  </a:cubicBezTo>
                  <a:cubicBezTo>
                    <a:pt x="137499" y="73240"/>
                    <a:pt x="135219" y="73240"/>
                    <a:pt x="134459" y="73240"/>
                  </a:cubicBezTo>
                  <a:cubicBezTo>
                    <a:pt x="131925" y="73240"/>
                    <a:pt x="131672" y="74252"/>
                    <a:pt x="130912" y="77795"/>
                  </a:cubicBezTo>
                  <a:cubicBezTo>
                    <a:pt x="126605" y="94243"/>
                    <a:pt x="122045" y="109173"/>
                    <a:pt x="111658" y="109173"/>
                  </a:cubicBezTo>
                  <a:cubicBezTo>
                    <a:pt x="104818" y="109173"/>
                    <a:pt x="104057" y="102594"/>
                    <a:pt x="104057" y="97533"/>
                  </a:cubicBezTo>
                  <a:cubicBezTo>
                    <a:pt x="104057" y="91965"/>
                    <a:pt x="107098" y="80072"/>
                    <a:pt x="109124" y="71215"/>
                  </a:cubicBezTo>
                  <a:lnTo>
                    <a:pt x="116218" y="43886"/>
                  </a:lnTo>
                  <a:cubicBezTo>
                    <a:pt x="116978" y="40090"/>
                    <a:pt x="119512" y="30474"/>
                    <a:pt x="120525" y="26678"/>
                  </a:cubicBezTo>
                  <a:cubicBezTo>
                    <a:pt x="121792" y="20858"/>
                    <a:pt x="124325" y="11242"/>
                    <a:pt x="124325" y="9724"/>
                  </a:cubicBezTo>
                  <a:cubicBezTo>
                    <a:pt x="124325" y="5169"/>
                    <a:pt x="120778" y="2891"/>
                    <a:pt x="116978" y="2891"/>
                  </a:cubicBezTo>
                  <a:cubicBezTo>
                    <a:pt x="115711" y="2891"/>
                    <a:pt x="109124" y="3145"/>
                    <a:pt x="107098" y="11748"/>
                  </a:cubicBezTo>
                  <a:lnTo>
                    <a:pt x="95190" y="59069"/>
                  </a:lnTo>
                  <a:cubicBezTo>
                    <a:pt x="92150" y="71721"/>
                    <a:pt x="89363" y="82350"/>
                    <a:pt x="88603" y="84880"/>
                  </a:cubicBezTo>
                  <a:cubicBezTo>
                    <a:pt x="88350" y="86145"/>
                    <a:pt x="76189" y="109173"/>
                    <a:pt x="55668" y="109173"/>
                  </a:cubicBezTo>
                  <a:cubicBezTo>
                    <a:pt x="43001" y="109173"/>
                    <a:pt x="36921" y="100822"/>
                    <a:pt x="36921" y="87157"/>
                  </a:cubicBezTo>
                  <a:cubicBezTo>
                    <a:pt x="36921" y="79819"/>
                    <a:pt x="38694" y="72734"/>
                    <a:pt x="40468" y="65648"/>
                  </a:cubicBezTo>
                  <a:lnTo>
                    <a:pt x="51108" y="23136"/>
                  </a:lnTo>
                  <a:close/>
                </a:path>
              </a:pathLst>
            </a:custGeom>
            <a:solidFill>
              <a:srgbClr val="000000"/>
            </a:solidFill>
            <a:ln w="25430"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6FAC87E0-21B8-7788-8FD5-21A3EB65604B}"/>
                </a:ext>
              </a:extLst>
            </p:cNvPr>
            <p:cNvSpPr/>
            <p:nvPr>
              <p:custDataLst>
                <p:tags r:id="rId191"/>
              </p:custDataLst>
            </p:nvPr>
          </p:nvSpPr>
          <p:spPr>
            <a:xfrm>
              <a:off x="8532540" y="4867473"/>
              <a:ext cx="981020" cy="153044"/>
            </a:xfrm>
            <a:custGeom>
              <a:avLst/>
              <a:gdLst>
                <a:gd name="connsiteX0" fmla="*/ 981021 w 981020"/>
                <a:gd name="connsiteY0" fmla="*/ 0 h 153044"/>
                <a:gd name="connsiteX1" fmla="*/ 0 w 981020"/>
                <a:gd name="connsiteY1" fmla="*/ 25301 h 153044"/>
              </a:gdLst>
              <a:ahLst/>
              <a:cxnLst>
                <a:cxn ang="0">
                  <a:pos x="connsiteX0" y="connsiteY0"/>
                </a:cxn>
                <a:cxn ang="0">
                  <a:pos x="connsiteX1" y="connsiteY1"/>
                </a:cxn>
              </a:cxnLst>
              <a:rect l="l" t="t" r="r" b="b"/>
              <a:pathLst>
                <a:path w="981020" h="153044">
                  <a:moveTo>
                    <a:pt x="981021" y="0"/>
                  </a:moveTo>
                  <a:cubicBezTo>
                    <a:pt x="634924" y="199629"/>
                    <a:pt x="302256" y="199629"/>
                    <a:pt x="0" y="25301"/>
                  </a:cubicBezTo>
                </a:path>
              </a:pathLst>
            </a:custGeom>
            <a:noFill/>
            <a:ln w="10134" cap="flat">
              <a:solidFill>
                <a:srgbClr val="000000"/>
              </a:solid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64780301-DEE0-45D3-A1F7-5873B8D5FF70}"/>
                </a:ext>
              </a:extLst>
            </p:cNvPr>
            <p:cNvSpPr/>
            <p:nvPr>
              <p:custDataLst>
                <p:tags r:id="rId192"/>
              </p:custDataLst>
            </p:nvPr>
          </p:nvSpPr>
          <p:spPr>
            <a:xfrm>
              <a:off x="8488628" y="4867472"/>
              <a:ext cx="90493" cy="75604"/>
            </a:xfrm>
            <a:custGeom>
              <a:avLst/>
              <a:gdLst>
                <a:gd name="connsiteX0" fmla="*/ 0 w 90493"/>
                <a:gd name="connsiteY0" fmla="*/ 0 h 75604"/>
                <a:gd name="connsiteX1" fmla="*/ 49965 w 90493"/>
                <a:gd name="connsiteY1" fmla="*/ 75604 h 75604"/>
                <a:gd name="connsiteX2" fmla="*/ 43905 w 90493"/>
                <a:gd name="connsiteY2" fmla="*/ 25301 h 75604"/>
                <a:gd name="connsiteX3" fmla="*/ 90493 w 90493"/>
                <a:gd name="connsiteY3" fmla="*/ 5457 h 75604"/>
              </a:gdLst>
              <a:ahLst/>
              <a:cxnLst>
                <a:cxn ang="0">
                  <a:pos x="connsiteX0" y="connsiteY0"/>
                </a:cxn>
                <a:cxn ang="0">
                  <a:pos x="connsiteX1" y="connsiteY1"/>
                </a:cxn>
                <a:cxn ang="0">
                  <a:pos x="connsiteX2" y="connsiteY2"/>
                </a:cxn>
                <a:cxn ang="0">
                  <a:pos x="connsiteX3" y="connsiteY3"/>
                </a:cxn>
              </a:cxnLst>
              <a:rect l="l" t="t" r="r" b="b"/>
              <a:pathLst>
                <a:path w="90493" h="75604">
                  <a:moveTo>
                    <a:pt x="0" y="0"/>
                  </a:moveTo>
                  <a:lnTo>
                    <a:pt x="49965" y="75604"/>
                  </a:lnTo>
                  <a:lnTo>
                    <a:pt x="43905" y="25301"/>
                  </a:lnTo>
                  <a:lnTo>
                    <a:pt x="90493" y="5457"/>
                  </a:lnTo>
                </a:path>
              </a:pathLst>
            </a:custGeom>
            <a:solidFill>
              <a:srgbClr val="000000"/>
            </a:solidFill>
            <a:ln w="25430"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7E6827CD-D729-D984-4D11-AA354BE0EA0F}"/>
                </a:ext>
              </a:extLst>
            </p:cNvPr>
            <p:cNvSpPr/>
            <p:nvPr>
              <p:custDataLst>
                <p:tags r:id="rId193"/>
              </p:custDataLst>
            </p:nvPr>
          </p:nvSpPr>
          <p:spPr>
            <a:xfrm>
              <a:off x="8932395" y="5168888"/>
              <a:ext cx="137313" cy="166507"/>
            </a:xfrm>
            <a:custGeom>
              <a:avLst/>
              <a:gdLst>
                <a:gd name="connsiteX0" fmla="*/ 51173 w 137313"/>
                <a:gd name="connsiteY0" fmla="*/ 23136 h 166507"/>
                <a:gd name="connsiteX1" fmla="*/ 54974 w 137313"/>
                <a:gd name="connsiteY1" fmla="*/ 6940 h 166507"/>
                <a:gd name="connsiteX2" fmla="*/ 47627 w 137313"/>
                <a:gd name="connsiteY2" fmla="*/ 108 h 166507"/>
                <a:gd name="connsiteX3" fmla="*/ 37493 w 137313"/>
                <a:gd name="connsiteY3" fmla="*/ 9218 h 166507"/>
                <a:gd name="connsiteX4" fmla="*/ 1011 w 137313"/>
                <a:gd name="connsiteY4" fmla="*/ 155734 h 166507"/>
                <a:gd name="connsiteX5" fmla="*/ 251 w 137313"/>
                <a:gd name="connsiteY5" fmla="*/ 159783 h 166507"/>
                <a:gd name="connsiteX6" fmla="*/ 7345 w 137313"/>
                <a:gd name="connsiteY6" fmla="*/ 166616 h 166507"/>
                <a:gd name="connsiteX7" fmla="*/ 16212 w 137313"/>
                <a:gd name="connsiteY7" fmla="*/ 161301 h 166507"/>
                <a:gd name="connsiteX8" fmla="*/ 30146 w 137313"/>
                <a:gd name="connsiteY8" fmla="*/ 106895 h 166507"/>
                <a:gd name="connsiteX9" fmla="*/ 54720 w 137313"/>
                <a:gd name="connsiteY9" fmla="*/ 114740 h 166507"/>
                <a:gd name="connsiteX10" fmla="*/ 88415 w 137313"/>
                <a:gd name="connsiteY10" fmla="*/ 96267 h 166507"/>
                <a:gd name="connsiteX11" fmla="*/ 111216 w 137313"/>
                <a:gd name="connsiteY11" fmla="*/ 114740 h 166507"/>
                <a:gd name="connsiteX12" fmla="*/ 129964 w 137313"/>
                <a:gd name="connsiteY12" fmla="*/ 100822 h 166507"/>
                <a:gd name="connsiteX13" fmla="*/ 137564 w 137313"/>
                <a:gd name="connsiteY13" fmla="*/ 75770 h 166507"/>
                <a:gd name="connsiteX14" fmla="*/ 134524 w 137313"/>
                <a:gd name="connsiteY14" fmla="*/ 73240 h 166507"/>
                <a:gd name="connsiteX15" fmla="*/ 130977 w 137313"/>
                <a:gd name="connsiteY15" fmla="*/ 77795 h 166507"/>
                <a:gd name="connsiteX16" fmla="*/ 111723 w 137313"/>
                <a:gd name="connsiteY16" fmla="*/ 109173 h 166507"/>
                <a:gd name="connsiteX17" fmla="*/ 104123 w 137313"/>
                <a:gd name="connsiteY17" fmla="*/ 97533 h 166507"/>
                <a:gd name="connsiteX18" fmla="*/ 109190 w 137313"/>
                <a:gd name="connsiteY18" fmla="*/ 71215 h 166507"/>
                <a:gd name="connsiteX19" fmla="*/ 116283 w 137313"/>
                <a:gd name="connsiteY19" fmla="*/ 43886 h 166507"/>
                <a:gd name="connsiteX20" fmla="*/ 120590 w 137313"/>
                <a:gd name="connsiteY20" fmla="*/ 26678 h 166507"/>
                <a:gd name="connsiteX21" fmla="*/ 124390 w 137313"/>
                <a:gd name="connsiteY21" fmla="*/ 9724 h 166507"/>
                <a:gd name="connsiteX22" fmla="*/ 117043 w 137313"/>
                <a:gd name="connsiteY22" fmla="*/ 2891 h 166507"/>
                <a:gd name="connsiteX23" fmla="*/ 107163 w 137313"/>
                <a:gd name="connsiteY23" fmla="*/ 11748 h 166507"/>
                <a:gd name="connsiteX24" fmla="*/ 95256 w 137313"/>
                <a:gd name="connsiteY24" fmla="*/ 59069 h 166507"/>
                <a:gd name="connsiteX25" fmla="*/ 88669 w 137313"/>
                <a:gd name="connsiteY25" fmla="*/ 84880 h 166507"/>
                <a:gd name="connsiteX26" fmla="*/ 55734 w 137313"/>
                <a:gd name="connsiteY26" fmla="*/ 109173 h 166507"/>
                <a:gd name="connsiteX27" fmla="*/ 36986 w 137313"/>
                <a:gd name="connsiteY27" fmla="*/ 87157 h 166507"/>
                <a:gd name="connsiteX28" fmla="*/ 40533 w 137313"/>
                <a:gd name="connsiteY28" fmla="*/ 65648 h 166507"/>
                <a:gd name="connsiteX29" fmla="*/ 51173 w 137313"/>
                <a:gd name="connsiteY29" fmla="*/ 23136 h 166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313" h="166507">
                  <a:moveTo>
                    <a:pt x="51173" y="23136"/>
                  </a:moveTo>
                  <a:cubicBezTo>
                    <a:pt x="52440" y="17821"/>
                    <a:pt x="54974" y="8206"/>
                    <a:pt x="54974" y="6940"/>
                  </a:cubicBezTo>
                  <a:cubicBezTo>
                    <a:pt x="54974" y="2638"/>
                    <a:pt x="51934" y="108"/>
                    <a:pt x="47627" y="108"/>
                  </a:cubicBezTo>
                  <a:cubicBezTo>
                    <a:pt x="46867" y="108"/>
                    <a:pt x="39773" y="361"/>
                    <a:pt x="37493" y="9218"/>
                  </a:cubicBezTo>
                  <a:lnTo>
                    <a:pt x="1011" y="155734"/>
                  </a:lnTo>
                  <a:cubicBezTo>
                    <a:pt x="251" y="158771"/>
                    <a:pt x="251" y="159277"/>
                    <a:pt x="251" y="159783"/>
                  </a:cubicBezTo>
                  <a:cubicBezTo>
                    <a:pt x="251" y="163579"/>
                    <a:pt x="3038" y="166616"/>
                    <a:pt x="7345" y="166616"/>
                  </a:cubicBezTo>
                  <a:cubicBezTo>
                    <a:pt x="12665" y="166616"/>
                    <a:pt x="15705" y="162061"/>
                    <a:pt x="16212" y="161301"/>
                  </a:cubicBezTo>
                  <a:cubicBezTo>
                    <a:pt x="17225" y="159024"/>
                    <a:pt x="20519" y="145865"/>
                    <a:pt x="30146" y="106895"/>
                  </a:cubicBezTo>
                  <a:cubicBezTo>
                    <a:pt x="38253" y="113728"/>
                    <a:pt x="49653" y="114740"/>
                    <a:pt x="54720" y="114740"/>
                  </a:cubicBezTo>
                  <a:cubicBezTo>
                    <a:pt x="72455" y="114740"/>
                    <a:pt x="82335" y="103353"/>
                    <a:pt x="88415" y="96267"/>
                  </a:cubicBezTo>
                  <a:cubicBezTo>
                    <a:pt x="90695" y="107655"/>
                    <a:pt x="100069" y="114740"/>
                    <a:pt x="111216" y="114740"/>
                  </a:cubicBezTo>
                  <a:cubicBezTo>
                    <a:pt x="120083" y="114740"/>
                    <a:pt x="125910" y="108920"/>
                    <a:pt x="129964" y="100822"/>
                  </a:cubicBezTo>
                  <a:cubicBezTo>
                    <a:pt x="134271" y="91712"/>
                    <a:pt x="137564" y="76276"/>
                    <a:pt x="137564" y="75770"/>
                  </a:cubicBezTo>
                  <a:cubicBezTo>
                    <a:pt x="137564" y="73240"/>
                    <a:pt x="135284" y="73240"/>
                    <a:pt x="134524" y="73240"/>
                  </a:cubicBezTo>
                  <a:cubicBezTo>
                    <a:pt x="131991" y="73240"/>
                    <a:pt x="131737" y="74252"/>
                    <a:pt x="130977" y="77795"/>
                  </a:cubicBezTo>
                  <a:cubicBezTo>
                    <a:pt x="126670" y="94243"/>
                    <a:pt x="122110" y="109173"/>
                    <a:pt x="111723" y="109173"/>
                  </a:cubicBezTo>
                  <a:cubicBezTo>
                    <a:pt x="104883" y="109173"/>
                    <a:pt x="104123" y="102594"/>
                    <a:pt x="104123" y="97533"/>
                  </a:cubicBezTo>
                  <a:cubicBezTo>
                    <a:pt x="104123" y="91965"/>
                    <a:pt x="107163" y="80072"/>
                    <a:pt x="109190" y="71215"/>
                  </a:cubicBezTo>
                  <a:lnTo>
                    <a:pt x="116283" y="43886"/>
                  </a:lnTo>
                  <a:cubicBezTo>
                    <a:pt x="117043" y="40090"/>
                    <a:pt x="119577" y="30474"/>
                    <a:pt x="120590" y="26678"/>
                  </a:cubicBezTo>
                  <a:cubicBezTo>
                    <a:pt x="121857" y="20858"/>
                    <a:pt x="124390" y="11242"/>
                    <a:pt x="124390" y="9724"/>
                  </a:cubicBezTo>
                  <a:cubicBezTo>
                    <a:pt x="124390" y="5169"/>
                    <a:pt x="120843" y="2891"/>
                    <a:pt x="117043" y="2891"/>
                  </a:cubicBezTo>
                  <a:cubicBezTo>
                    <a:pt x="115777" y="2891"/>
                    <a:pt x="109190" y="3145"/>
                    <a:pt x="107163" y="11748"/>
                  </a:cubicBezTo>
                  <a:lnTo>
                    <a:pt x="95256" y="59069"/>
                  </a:lnTo>
                  <a:cubicBezTo>
                    <a:pt x="92215" y="71721"/>
                    <a:pt x="89429" y="82350"/>
                    <a:pt x="88669" y="84880"/>
                  </a:cubicBezTo>
                  <a:cubicBezTo>
                    <a:pt x="88415" y="86145"/>
                    <a:pt x="76255" y="109173"/>
                    <a:pt x="55734" y="109173"/>
                  </a:cubicBezTo>
                  <a:cubicBezTo>
                    <a:pt x="43066" y="109173"/>
                    <a:pt x="36986" y="100822"/>
                    <a:pt x="36986" y="87157"/>
                  </a:cubicBezTo>
                  <a:cubicBezTo>
                    <a:pt x="36986" y="79819"/>
                    <a:pt x="38760" y="72734"/>
                    <a:pt x="40533" y="65648"/>
                  </a:cubicBezTo>
                  <a:lnTo>
                    <a:pt x="51173" y="23136"/>
                  </a:lnTo>
                  <a:close/>
                </a:path>
              </a:pathLst>
            </a:custGeom>
            <a:solidFill>
              <a:srgbClr val="000000"/>
            </a:solidFill>
            <a:ln w="25430" cap="flat">
              <a:noFill/>
              <a:prstDash val="solid"/>
              <a:miter/>
            </a:ln>
          </p:spPr>
          <p:txBody>
            <a:bodyPr rtlCol="0" anchor="ctr"/>
            <a:lstStyle/>
            <a:p>
              <a:endParaRPr lang="en-IN"/>
            </a:p>
          </p:txBody>
        </p:sp>
      </p:grpSp>
      <p:grpSp>
        <p:nvGrpSpPr>
          <p:cNvPr id="236" name="Group 235" descr="\documentclass{article}&#10;\usepackage{amsmath}&#10;\pagestyle{empty}&#10;\begin{document}&#10;&#10;We get the equations,&#10;    \begin{align*}&#10;        P_n(t + \delta t) &amp;= P_n(t) p_{n, n} + P_{n-1}(t)p_{n-1, n} + P_{n+1}(t) p_{n+1, n} \\&#10;        P_0(t + \delta t) &amp;= P_0(t)p_{0, 0} + P_1(t)p_{1, 0}&#10;    \end{align*}&#10;\end{document}&#10;" title="IguanaTex Shape Display">
            <a:extLst>
              <a:ext uri="{FF2B5EF4-FFF2-40B4-BE49-F238E27FC236}">
                <a16:creationId xmlns:a16="http://schemas.microsoft.com/office/drawing/2014/main" id="{B2BC0C91-3B36-B00D-E694-2BD2897E95C1}"/>
              </a:ext>
            </a:extLst>
          </p:cNvPr>
          <p:cNvGrpSpPr>
            <a:grpSpLocks noChangeAspect="1"/>
          </p:cNvGrpSpPr>
          <p:nvPr>
            <p:custDataLst>
              <p:tags r:id="rId2"/>
            </p:custDataLst>
          </p:nvPr>
        </p:nvGrpSpPr>
        <p:grpSpPr>
          <a:xfrm>
            <a:off x="1439999" y="2364173"/>
            <a:ext cx="8815642" cy="1461404"/>
            <a:chOff x="4493047" y="3943512"/>
            <a:chExt cx="7066574" cy="1171454"/>
          </a:xfrm>
        </p:grpSpPr>
        <p:sp>
          <p:nvSpPr>
            <p:cNvPr id="144" name="Freeform: Shape 143">
              <a:extLst>
                <a:ext uri="{FF2B5EF4-FFF2-40B4-BE49-F238E27FC236}">
                  <a16:creationId xmlns:a16="http://schemas.microsoft.com/office/drawing/2014/main" id="{A8794EE9-4378-A08B-8F23-FDCB2E4D3733}"/>
                </a:ext>
              </a:extLst>
            </p:cNvPr>
            <p:cNvSpPr/>
            <p:nvPr>
              <p:custDataLst>
                <p:tags r:id="rId72"/>
              </p:custDataLst>
            </p:nvPr>
          </p:nvSpPr>
          <p:spPr>
            <a:xfrm>
              <a:off x="4493047" y="3946266"/>
              <a:ext cx="250773" cy="176503"/>
            </a:xfrm>
            <a:custGeom>
              <a:avLst/>
              <a:gdLst>
                <a:gd name="connsiteX0" fmla="*/ 225545 w 250773"/>
                <a:gd name="connsiteY0" fmla="*/ 24598 h 176503"/>
                <a:gd name="connsiteX1" fmla="*/ 250850 w 250773"/>
                <a:gd name="connsiteY1" fmla="*/ 7824 h 176503"/>
                <a:gd name="connsiteX2" fmla="*/ 250850 w 250773"/>
                <a:gd name="connsiteY2" fmla="*/ 63 h 176503"/>
                <a:gd name="connsiteX3" fmla="*/ 227823 w 250773"/>
                <a:gd name="connsiteY3" fmla="*/ 814 h 176503"/>
                <a:gd name="connsiteX4" fmla="*/ 197710 w 250773"/>
                <a:gd name="connsiteY4" fmla="*/ 63 h 176503"/>
                <a:gd name="connsiteX5" fmla="*/ 197710 w 250773"/>
                <a:gd name="connsiteY5" fmla="*/ 7824 h 176503"/>
                <a:gd name="connsiteX6" fmla="*/ 219725 w 250773"/>
                <a:gd name="connsiteY6" fmla="*/ 21093 h 176503"/>
                <a:gd name="connsiteX7" fmla="*/ 218460 w 250773"/>
                <a:gd name="connsiteY7" fmla="*/ 26100 h 176503"/>
                <a:gd name="connsiteX8" fmla="*/ 180502 w 250773"/>
                <a:gd name="connsiteY8" fmla="*/ 141766 h 176503"/>
                <a:gd name="connsiteX9" fmla="*/ 140014 w 250773"/>
                <a:gd name="connsiteY9" fmla="*/ 19090 h 176503"/>
                <a:gd name="connsiteX10" fmla="*/ 139255 w 250773"/>
                <a:gd name="connsiteY10" fmla="*/ 15335 h 176503"/>
                <a:gd name="connsiteX11" fmla="*/ 160511 w 250773"/>
                <a:gd name="connsiteY11" fmla="*/ 7824 h 176503"/>
                <a:gd name="connsiteX12" fmla="*/ 160511 w 250773"/>
                <a:gd name="connsiteY12" fmla="*/ 63 h 176503"/>
                <a:gd name="connsiteX13" fmla="*/ 124578 w 250773"/>
                <a:gd name="connsiteY13" fmla="*/ 814 h 176503"/>
                <a:gd name="connsiteX14" fmla="*/ 93706 w 250773"/>
                <a:gd name="connsiteY14" fmla="*/ 63 h 176503"/>
                <a:gd name="connsiteX15" fmla="*/ 93706 w 250773"/>
                <a:gd name="connsiteY15" fmla="*/ 7824 h 176503"/>
                <a:gd name="connsiteX16" fmla="*/ 116480 w 250773"/>
                <a:gd name="connsiteY16" fmla="*/ 16837 h 176503"/>
                <a:gd name="connsiteX17" fmla="*/ 122047 w 250773"/>
                <a:gd name="connsiteY17" fmla="*/ 34362 h 176503"/>
                <a:gd name="connsiteX18" fmla="*/ 86873 w 250773"/>
                <a:gd name="connsiteY18" fmla="*/ 141766 h 176503"/>
                <a:gd name="connsiteX19" fmla="*/ 46132 w 250773"/>
                <a:gd name="connsiteY19" fmla="*/ 18589 h 176503"/>
                <a:gd name="connsiteX20" fmla="*/ 45626 w 250773"/>
                <a:gd name="connsiteY20" fmla="*/ 15335 h 176503"/>
                <a:gd name="connsiteX21" fmla="*/ 66882 w 250773"/>
                <a:gd name="connsiteY21" fmla="*/ 7824 h 176503"/>
                <a:gd name="connsiteX22" fmla="*/ 66882 w 250773"/>
                <a:gd name="connsiteY22" fmla="*/ 63 h 176503"/>
                <a:gd name="connsiteX23" fmla="*/ 30949 w 250773"/>
                <a:gd name="connsiteY23" fmla="*/ 814 h 176503"/>
                <a:gd name="connsiteX24" fmla="*/ 77 w 250773"/>
                <a:gd name="connsiteY24" fmla="*/ 63 h 176503"/>
                <a:gd name="connsiteX25" fmla="*/ 77 w 250773"/>
                <a:gd name="connsiteY25" fmla="*/ 7824 h 176503"/>
                <a:gd name="connsiteX26" fmla="*/ 23104 w 250773"/>
                <a:gd name="connsiteY26" fmla="*/ 18339 h 176503"/>
                <a:gd name="connsiteX27" fmla="*/ 73715 w 250773"/>
                <a:gd name="connsiteY27" fmla="*/ 171809 h 176503"/>
                <a:gd name="connsiteX28" fmla="*/ 78523 w 250773"/>
                <a:gd name="connsiteY28" fmla="*/ 176566 h 176503"/>
                <a:gd name="connsiteX29" fmla="*/ 83584 w 250773"/>
                <a:gd name="connsiteY29" fmla="*/ 171559 h 176503"/>
                <a:gd name="connsiteX30" fmla="*/ 125337 w 250773"/>
                <a:gd name="connsiteY30" fmla="*/ 44376 h 176503"/>
                <a:gd name="connsiteX31" fmla="*/ 167343 w 250773"/>
                <a:gd name="connsiteY31" fmla="*/ 171809 h 176503"/>
                <a:gd name="connsiteX32" fmla="*/ 172151 w 250773"/>
                <a:gd name="connsiteY32" fmla="*/ 176566 h 176503"/>
                <a:gd name="connsiteX33" fmla="*/ 177212 w 250773"/>
                <a:gd name="connsiteY33" fmla="*/ 171559 h 176503"/>
                <a:gd name="connsiteX34" fmla="*/ 225545 w 250773"/>
                <a:gd name="connsiteY34" fmla="*/ 24598 h 17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50773" h="176503">
                  <a:moveTo>
                    <a:pt x="225545" y="24598"/>
                  </a:moveTo>
                  <a:cubicBezTo>
                    <a:pt x="230100" y="10327"/>
                    <a:pt x="240981" y="7824"/>
                    <a:pt x="250850" y="7824"/>
                  </a:cubicBezTo>
                  <a:lnTo>
                    <a:pt x="250850" y="63"/>
                  </a:lnTo>
                  <a:cubicBezTo>
                    <a:pt x="243259" y="563"/>
                    <a:pt x="235414" y="814"/>
                    <a:pt x="227823" y="814"/>
                  </a:cubicBezTo>
                  <a:cubicBezTo>
                    <a:pt x="220484" y="814"/>
                    <a:pt x="204289" y="313"/>
                    <a:pt x="197710" y="63"/>
                  </a:cubicBezTo>
                  <a:lnTo>
                    <a:pt x="197710" y="7824"/>
                  </a:lnTo>
                  <a:cubicBezTo>
                    <a:pt x="214664" y="8074"/>
                    <a:pt x="219725" y="16336"/>
                    <a:pt x="219725" y="21093"/>
                  </a:cubicBezTo>
                  <a:cubicBezTo>
                    <a:pt x="219725" y="22595"/>
                    <a:pt x="218966" y="24598"/>
                    <a:pt x="218460" y="26100"/>
                  </a:cubicBezTo>
                  <a:lnTo>
                    <a:pt x="180502" y="141766"/>
                  </a:lnTo>
                  <a:lnTo>
                    <a:pt x="140014" y="19090"/>
                  </a:lnTo>
                  <a:cubicBezTo>
                    <a:pt x="139761" y="18089"/>
                    <a:pt x="139255" y="16586"/>
                    <a:pt x="139255" y="15335"/>
                  </a:cubicBezTo>
                  <a:cubicBezTo>
                    <a:pt x="139255" y="7824"/>
                    <a:pt x="153932" y="7824"/>
                    <a:pt x="160511" y="7824"/>
                  </a:cubicBezTo>
                  <a:lnTo>
                    <a:pt x="160511" y="63"/>
                  </a:lnTo>
                  <a:cubicBezTo>
                    <a:pt x="151401" y="814"/>
                    <a:pt x="134194" y="814"/>
                    <a:pt x="124578" y="814"/>
                  </a:cubicBezTo>
                  <a:cubicBezTo>
                    <a:pt x="114962" y="814"/>
                    <a:pt x="104081" y="313"/>
                    <a:pt x="93706" y="63"/>
                  </a:cubicBezTo>
                  <a:lnTo>
                    <a:pt x="93706" y="7824"/>
                  </a:lnTo>
                  <a:cubicBezTo>
                    <a:pt x="108129" y="7824"/>
                    <a:pt x="113444" y="7824"/>
                    <a:pt x="116480" y="16837"/>
                  </a:cubicBezTo>
                  <a:lnTo>
                    <a:pt x="122047" y="34362"/>
                  </a:lnTo>
                  <a:lnTo>
                    <a:pt x="86873" y="141766"/>
                  </a:lnTo>
                  <a:lnTo>
                    <a:pt x="46132" y="18589"/>
                  </a:lnTo>
                  <a:cubicBezTo>
                    <a:pt x="45879" y="17838"/>
                    <a:pt x="45626" y="16086"/>
                    <a:pt x="45626" y="15335"/>
                  </a:cubicBezTo>
                  <a:cubicBezTo>
                    <a:pt x="45626" y="7824"/>
                    <a:pt x="60303" y="7824"/>
                    <a:pt x="66882" y="7824"/>
                  </a:cubicBezTo>
                  <a:lnTo>
                    <a:pt x="66882" y="63"/>
                  </a:lnTo>
                  <a:cubicBezTo>
                    <a:pt x="57772" y="814"/>
                    <a:pt x="40565" y="814"/>
                    <a:pt x="30949" y="814"/>
                  </a:cubicBezTo>
                  <a:cubicBezTo>
                    <a:pt x="21333" y="814"/>
                    <a:pt x="10452" y="313"/>
                    <a:pt x="77" y="63"/>
                  </a:cubicBezTo>
                  <a:lnTo>
                    <a:pt x="77" y="7824"/>
                  </a:lnTo>
                  <a:cubicBezTo>
                    <a:pt x="19056" y="7824"/>
                    <a:pt x="20068" y="9076"/>
                    <a:pt x="23104" y="18339"/>
                  </a:cubicBezTo>
                  <a:lnTo>
                    <a:pt x="73715" y="171809"/>
                  </a:lnTo>
                  <a:cubicBezTo>
                    <a:pt x="74474" y="174062"/>
                    <a:pt x="75233" y="176566"/>
                    <a:pt x="78523" y="176566"/>
                  </a:cubicBezTo>
                  <a:cubicBezTo>
                    <a:pt x="82065" y="176566"/>
                    <a:pt x="82571" y="174813"/>
                    <a:pt x="83584" y="171559"/>
                  </a:cubicBezTo>
                  <a:lnTo>
                    <a:pt x="125337" y="44376"/>
                  </a:lnTo>
                  <a:lnTo>
                    <a:pt x="167343" y="171809"/>
                  </a:lnTo>
                  <a:cubicBezTo>
                    <a:pt x="168103" y="174062"/>
                    <a:pt x="168862" y="176566"/>
                    <a:pt x="172151" y="176566"/>
                  </a:cubicBezTo>
                  <a:cubicBezTo>
                    <a:pt x="175694" y="176566"/>
                    <a:pt x="176200" y="174813"/>
                    <a:pt x="177212" y="171559"/>
                  </a:cubicBezTo>
                  <a:lnTo>
                    <a:pt x="225545" y="24598"/>
                  </a:ln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45" name="Freeform: Shape 144">
              <a:extLst>
                <a:ext uri="{FF2B5EF4-FFF2-40B4-BE49-F238E27FC236}">
                  <a16:creationId xmlns:a16="http://schemas.microsoft.com/office/drawing/2014/main" id="{E30CBD0D-D05E-80E7-3BD8-585B2F24A765}"/>
                </a:ext>
              </a:extLst>
            </p:cNvPr>
            <p:cNvSpPr/>
            <p:nvPr>
              <p:custDataLst>
                <p:tags r:id="rId73"/>
              </p:custDataLst>
            </p:nvPr>
          </p:nvSpPr>
          <p:spPr>
            <a:xfrm>
              <a:off x="4734571" y="4005101"/>
              <a:ext cx="97930" cy="114914"/>
            </a:xfrm>
            <a:custGeom>
              <a:avLst/>
              <a:gdLst>
                <a:gd name="connsiteX0" fmla="*/ 21342 w 97930"/>
                <a:gd name="connsiteY0" fmla="*/ 49133 h 114914"/>
                <a:gd name="connsiteX1" fmla="*/ 52721 w 97930"/>
                <a:gd name="connsiteY1" fmla="*/ 5571 h 114914"/>
                <a:gd name="connsiteX2" fmla="*/ 81315 w 97930"/>
                <a:gd name="connsiteY2" fmla="*/ 49133 h 114914"/>
                <a:gd name="connsiteX3" fmla="*/ 21342 w 97930"/>
                <a:gd name="connsiteY3" fmla="*/ 49133 h 114914"/>
                <a:gd name="connsiteX4" fmla="*/ 21089 w 97930"/>
                <a:gd name="connsiteY4" fmla="*/ 54391 h 114914"/>
                <a:gd name="connsiteX5" fmla="*/ 91691 w 97930"/>
                <a:gd name="connsiteY5" fmla="*/ 54391 h 114914"/>
                <a:gd name="connsiteX6" fmla="*/ 98017 w 97930"/>
                <a:gd name="connsiteY6" fmla="*/ 49133 h 114914"/>
                <a:gd name="connsiteX7" fmla="*/ 52721 w 97930"/>
                <a:gd name="connsiteY7" fmla="*/ 63 h 114914"/>
                <a:gd name="connsiteX8" fmla="*/ 86 w 97930"/>
                <a:gd name="connsiteY8" fmla="*/ 57145 h 114914"/>
                <a:gd name="connsiteX9" fmla="*/ 55757 w 97930"/>
                <a:gd name="connsiteY9" fmla="*/ 114978 h 114914"/>
                <a:gd name="connsiteX10" fmla="*/ 98017 w 97930"/>
                <a:gd name="connsiteY10" fmla="*/ 82431 h 114914"/>
                <a:gd name="connsiteX11" fmla="*/ 94727 w 97930"/>
                <a:gd name="connsiteY11" fmla="*/ 79427 h 114914"/>
                <a:gd name="connsiteX12" fmla="*/ 91438 w 97930"/>
                <a:gd name="connsiteY12" fmla="*/ 82932 h 114914"/>
                <a:gd name="connsiteX13" fmla="*/ 57276 w 97930"/>
                <a:gd name="connsiteY13" fmla="*/ 108719 h 114914"/>
                <a:gd name="connsiteX14" fmla="*/ 28681 w 97930"/>
                <a:gd name="connsiteY14" fmla="*/ 91945 h 114914"/>
                <a:gd name="connsiteX15" fmla="*/ 21089 w 97930"/>
                <a:gd name="connsiteY15" fmla="*/ 54391 h 114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930" h="114914">
                  <a:moveTo>
                    <a:pt x="21342" y="49133"/>
                  </a:moveTo>
                  <a:cubicBezTo>
                    <a:pt x="22861" y="11830"/>
                    <a:pt x="44117" y="5571"/>
                    <a:pt x="52721" y="5571"/>
                  </a:cubicBezTo>
                  <a:cubicBezTo>
                    <a:pt x="78785" y="5571"/>
                    <a:pt x="81315" y="39369"/>
                    <a:pt x="81315" y="49133"/>
                  </a:cubicBezTo>
                  <a:lnTo>
                    <a:pt x="21342" y="49133"/>
                  </a:lnTo>
                  <a:close/>
                  <a:moveTo>
                    <a:pt x="21089" y="54391"/>
                  </a:moveTo>
                  <a:lnTo>
                    <a:pt x="91691" y="54391"/>
                  </a:lnTo>
                  <a:cubicBezTo>
                    <a:pt x="97258" y="54391"/>
                    <a:pt x="98017" y="54391"/>
                    <a:pt x="98017" y="49133"/>
                  </a:cubicBezTo>
                  <a:cubicBezTo>
                    <a:pt x="98017" y="24348"/>
                    <a:pt x="84352" y="63"/>
                    <a:pt x="52721" y="63"/>
                  </a:cubicBezTo>
                  <a:cubicBezTo>
                    <a:pt x="23367" y="63"/>
                    <a:pt x="86" y="25850"/>
                    <a:pt x="86" y="57145"/>
                  </a:cubicBezTo>
                  <a:cubicBezTo>
                    <a:pt x="86" y="90693"/>
                    <a:pt x="26656" y="114978"/>
                    <a:pt x="55757" y="114978"/>
                  </a:cubicBezTo>
                  <a:cubicBezTo>
                    <a:pt x="86630" y="114978"/>
                    <a:pt x="98017" y="87188"/>
                    <a:pt x="98017" y="82431"/>
                  </a:cubicBezTo>
                  <a:cubicBezTo>
                    <a:pt x="98017" y="79927"/>
                    <a:pt x="95992" y="79427"/>
                    <a:pt x="94727" y="79427"/>
                  </a:cubicBezTo>
                  <a:cubicBezTo>
                    <a:pt x="92450" y="79427"/>
                    <a:pt x="91944" y="80929"/>
                    <a:pt x="91438" y="82932"/>
                  </a:cubicBezTo>
                  <a:cubicBezTo>
                    <a:pt x="82581" y="108719"/>
                    <a:pt x="59806" y="108719"/>
                    <a:pt x="57276" y="108719"/>
                  </a:cubicBezTo>
                  <a:cubicBezTo>
                    <a:pt x="44623" y="108719"/>
                    <a:pt x="34501" y="101208"/>
                    <a:pt x="28681" y="91945"/>
                  </a:cubicBezTo>
                  <a:cubicBezTo>
                    <a:pt x="21089" y="79927"/>
                    <a:pt x="21089" y="63404"/>
                    <a:pt x="21089" y="54391"/>
                  </a:cubicBez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46" name="Freeform: Shape 145">
              <a:extLst>
                <a:ext uri="{FF2B5EF4-FFF2-40B4-BE49-F238E27FC236}">
                  <a16:creationId xmlns:a16="http://schemas.microsoft.com/office/drawing/2014/main" id="{6D10DDC6-BE4D-C626-0235-E9F908340053}"/>
                </a:ext>
              </a:extLst>
            </p:cNvPr>
            <p:cNvSpPr/>
            <p:nvPr>
              <p:custDataLst>
                <p:tags r:id="rId74"/>
              </p:custDataLst>
            </p:nvPr>
          </p:nvSpPr>
          <p:spPr>
            <a:xfrm>
              <a:off x="4931389" y="4003849"/>
              <a:ext cx="115644" cy="164986"/>
            </a:xfrm>
            <a:custGeom>
              <a:avLst/>
              <a:gdLst>
                <a:gd name="connsiteX0" fmla="*/ 49186 w 115644"/>
                <a:gd name="connsiteY0" fmla="*/ 70414 h 164986"/>
                <a:gd name="connsiteX1" fmla="*/ 27170 w 115644"/>
                <a:gd name="connsiteY1" fmla="*/ 39619 h 164986"/>
                <a:gd name="connsiteX2" fmla="*/ 31219 w 115644"/>
                <a:gd name="connsiteY2" fmla="*/ 18589 h 164986"/>
                <a:gd name="connsiteX3" fmla="*/ 49186 w 115644"/>
                <a:gd name="connsiteY3" fmla="*/ 8575 h 164986"/>
                <a:gd name="connsiteX4" fmla="*/ 71201 w 115644"/>
                <a:gd name="connsiteY4" fmla="*/ 39369 h 164986"/>
                <a:gd name="connsiteX5" fmla="*/ 67152 w 115644"/>
                <a:gd name="connsiteY5" fmla="*/ 60399 h 164986"/>
                <a:gd name="connsiteX6" fmla="*/ 49186 w 115644"/>
                <a:gd name="connsiteY6" fmla="*/ 70414 h 164986"/>
                <a:gd name="connsiteX7" fmla="*/ 19832 w 115644"/>
                <a:gd name="connsiteY7" fmla="*/ 80178 h 164986"/>
                <a:gd name="connsiteX8" fmla="*/ 24134 w 115644"/>
                <a:gd name="connsiteY8" fmla="*/ 68411 h 164986"/>
                <a:gd name="connsiteX9" fmla="*/ 49186 w 115644"/>
                <a:gd name="connsiteY9" fmla="*/ 76172 h 164986"/>
                <a:gd name="connsiteX10" fmla="*/ 90180 w 115644"/>
                <a:gd name="connsiteY10" fmla="*/ 39619 h 164986"/>
                <a:gd name="connsiteX11" fmla="*/ 79805 w 115644"/>
                <a:gd name="connsiteY11" fmla="*/ 15335 h 164986"/>
                <a:gd name="connsiteX12" fmla="*/ 102580 w 115644"/>
                <a:gd name="connsiteY12" fmla="*/ 5571 h 164986"/>
                <a:gd name="connsiteX13" fmla="*/ 105110 w 115644"/>
                <a:gd name="connsiteY13" fmla="*/ 5821 h 164986"/>
                <a:gd name="connsiteX14" fmla="*/ 101061 w 115644"/>
                <a:gd name="connsiteY14" fmla="*/ 12581 h 164986"/>
                <a:gd name="connsiteX15" fmla="*/ 108400 w 115644"/>
                <a:gd name="connsiteY15" fmla="*/ 19841 h 164986"/>
                <a:gd name="connsiteX16" fmla="*/ 115738 w 115644"/>
                <a:gd name="connsiteY16" fmla="*/ 12330 h 164986"/>
                <a:gd name="connsiteX17" fmla="*/ 102833 w 115644"/>
                <a:gd name="connsiteY17" fmla="*/ 63 h 164986"/>
                <a:gd name="connsiteX18" fmla="*/ 76009 w 115644"/>
                <a:gd name="connsiteY18" fmla="*/ 11830 h 164986"/>
                <a:gd name="connsiteX19" fmla="*/ 49186 w 115644"/>
                <a:gd name="connsiteY19" fmla="*/ 2817 h 164986"/>
                <a:gd name="connsiteX20" fmla="*/ 8191 w 115644"/>
                <a:gd name="connsiteY20" fmla="*/ 39369 h 164986"/>
                <a:gd name="connsiteX21" fmla="*/ 20085 w 115644"/>
                <a:gd name="connsiteY21" fmla="*/ 65156 h 164986"/>
                <a:gd name="connsiteX22" fmla="*/ 12240 w 115644"/>
                <a:gd name="connsiteY22" fmla="*/ 85936 h 164986"/>
                <a:gd name="connsiteX23" fmla="*/ 23375 w 115644"/>
                <a:gd name="connsiteY23" fmla="*/ 108218 h 164986"/>
                <a:gd name="connsiteX24" fmla="*/ 94 w 115644"/>
                <a:gd name="connsiteY24" fmla="*/ 133254 h 164986"/>
                <a:gd name="connsiteX25" fmla="*/ 56018 w 115644"/>
                <a:gd name="connsiteY25" fmla="*/ 165049 h 164986"/>
                <a:gd name="connsiteX26" fmla="*/ 112195 w 115644"/>
                <a:gd name="connsiteY26" fmla="*/ 132753 h 164986"/>
                <a:gd name="connsiteX27" fmla="*/ 95747 w 115644"/>
                <a:gd name="connsiteY27" fmla="*/ 104212 h 164986"/>
                <a:gd name="connsiteX28" fmla="*/ 52222 w 115644"/>
                <a:gd name="connsiteY28" fmla="*/ 97202 h 164986"/>
                <a:gd name="connsiteX29" fmla="*/ 33244 w 115644"/>
                <a:gd name="connsiteY29" fmla="*/ 96952 h 164986"/>
                <a:gd name="connsiteX30" fmla="*/ 19832 w 115644"/>
                <a:gd name="connsiteY30" fmla="*/ 80178 h 164986"/>
                <a:gd name="connsiteX31" fmla="*/ 56271 w 115644"/>
                <a:gd name="connsiteY31" fmla="*/ 159291 h 164986"/>
                <a:gd name="connsiteX32" fmla="*/ 13253 w 115644"/>
                <a:gd name="connsiteY32" fmla="*/ 133254 h 164986"/>
                <a:gd name="connsiteX33" fmla="*/ 34003 w 115644"/>
                <a:gd name="connsiteY33" fmla="*/ 111723 h 164986"/>
                <a:gd name="connsiteX34" fmla="*/ 48933 w 115644"/>
                <a:gd name="connsiteY34" fmla="*/ 111723 h 164986"/>
                <a:gd name="connsiteX35" fmla="*/ 99037 w 115644"/>
                <a:gd name="connsiteY35" fmla="*/ 133254 h 164986"/>
                <a:gd name="connsiteX36" fmla="*/ 56271 w 115644"/>
                <a:gd name="connsiteY36" fmla="*/ 159291 h 164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644" h="164986">
                  <a:moveTo>
                    <a:pt x="49186" y="70414"/>
                  </a:moveTo>
                  <a:cubicBezTo>
                    <a:pt x="27170" y="70414"/>
                    <a:pt x="27170" y="45378"/>
                    <a:pt x="27170" y="39619"/>
                  </a:cubicBezTo>
                  <a:cubicBezTo>
                    <a:pt x="27170" y="32860"/>
                    <a:pt x="27423" y="24848"/>
                    <a:pt x="31219" y="18589"/>
                  </a:cubicBezTo>
                  <a:cubicBezTo>
                    <a:pt x="33244" y="15585"/>
                    <a:pt x="39064" y="8575"/>
                    <a:pt x="49186" y="8575"/>
                  </a:cubicBezTo>
                  <a:cubicBezTo>
                    <a:pt x="71201" y="8575"/>
                    <a:pt x="71201" y="33611"/>
                    <a:pt x="71201" y="39369"/>
                  </a:cubicBezTo>
                  <a:cubicBezTo>
                    <a:pt x="71201" y="46129"/>
                    <a:pt x="70948" y="54140"/>
                    <a:pt x="67152" y="60399"/>
                  </a:cubicBezTo>
                  <a:cubicBezTo>
                    <a:pt x="65128" y="63404"/>
                    <a:pt x="59308" y="70414"/>
                    <a:pt x="49186" y="70414"/>
                  </a:cubicBezTo>
                  <a:close/>
                  <a:moveTo>
                    <a:pt x="19832" y="80178"/>
                  </a:moveTo>
                  <a:cubicBezTo>
                    <a:pt x="19832" y="79176"/>
                    <a:pt x="19832" y="73418"/>
                    <a:pt x="24134" y="68411"/>
                  </a:cubicBezTo>
                  <a:cubicBezTo>
                    <a:pt x="34003" y="75421"/>
                    <a:pt x="44378" y="76172"/>
                    <a:pt x="49186" y="76172"/>
                  </a:cubicBezTo>
                  <a:cubicBezTo>
                    <a:pt x="72720" y="76172"/>
                    <a:pt x="90180" y="58897"/>
                    <a:pt x="90180" y="39619"/>
                  </a:cubicBezTo>
                  <a:cubicBezTo>
                    <a:pt x="90180" y="30356"/>
                    <a:pt x="86131" y="21093"/>
                    <a:pt x="79805" y="15335"/>
                  </a:cubicBezTo>
                  <a:cubicBezTo>
                    <a:pt x="88915" y="6822"/>
                    <a:pt x="98025" y="5571"/>
                    <a:pt x="102580" y="5571"/>
                  </a:cubicBezTo>
                  <a:cubicBezTo>
                    <a:pt x="103086" y="5571"/>
                    <a:pt x="104351" y="5571"/>
                    <a:pt x="105110" y="5821"/>
                  </a:cubicBezTo>
                  <a:cubicBezTo>
                    <a:pt x="102327" y="6822"/>
                    <a:pt x="101061" y="9576"/>
                    <a:pt x="101061" y="12581"/>
                  </a:cubicBezTo>
                  <a:cubicBezTo>
                    <a:pt x="101061" y="16837"/>
                    <a:pt x="104351" y="19841"/>
                    <a:pt x="108400" y="19841"/>
                  </a:cubicBezTo>
                  <a:cubicBezTo>
                    <a:pt x="110930" y="19841"/>
                    <a:pt x="115738" y="18089"/>
                    <a:pt x="115738" y="12330"/>
                  </a:cubicBezTo>
                  <a:cubicBezTo>
                    <a:pt x="115738" y="8074"/>
                    <a:pt x="112702" y="63"/>
                    <a:pt x="102833" y="63"/>
                  </a:cubicBezTo>
                  <a:cubicBezTo>
                    <a:pt x="97772" y="63"/>
                    <a:pt x="86637" y="1565"/>
                    <a:pt x="76009" y="11830"/>
                  </a:cubicBezTo>
                  <a:cubicBezTo>
                    <a:pt x="65381" y="3568"/>
                    <a:pt x="54753" y="2817"/>
                    <a:pt x="49186" y="2817"/>
                  </a:cubicBezTo>
                  <a:cubicBezTo>
                    <a:pt x="25652" y="2817"/>
                    <a:pt x="8191" y="20091"/>
                    <a:pt x="8191" y="39369"/>
                  </a:cubicBezTo>
                  <a:cubicBezTo>
                    <a:pt x="8191" y="50385"/>
                    <a:pt x="13759" y="59899"/>
                    <a:pt x="20085" y="65156"/>
                  </a:cubicBezTo>
                  <a:cubicBezTo>
                    <a:pt x="16795" y="68911"/>
                    <a:pt x="12240" y="77173"/>
                    <a:pt x="12240" y="85936"/>
                  </a:cubicBezTo>
                  <a:cubicBezTo>
                    <a:pt x="12240" y="93697"/>
                    <a:pt x="15530" y="103211"/>
                    <a:pt x="23375" y="108218"/>
                  </a:cubicBezTo>
                  <a:cubicBezTo>
                    <a:pt x="8191" y="112474"/>
                    <a:pt x="94" y="123239"/>
                    <a:pt x="94" y="133254"/>
                  </a:cubicBezTo>
                  <a:cubicBezTo>
                    <a:pt x="94" y="151280"/>
                    <a:pt x="25146" y="165049"/>
                    <a:pt x="56018" y="165049"/>
                  </a:cubicBezTo>
                  <a:cubicBezTo>
                    <a:pt x="85878" y="165049"/>
                    <a:pt x="112195" y="152281"/>
                    <a:pt x="112195" y="132753"/>
                  </a:cubicBezTo>
                  <a:cubicBezTo>
                    <a:pt x="112195" y="123990"/>
                    <a:pt x="108653" y="111222"/>
                    <a:pt x="95747" y="104212"/>
                  </a:cubicBezTo>
                  <a:cubicBezTo>
                    <a:pt x="82335" y="97202"/>
                    <a:pt x="67658" y="97202"/>
                    <a:pt x="52222" y="97202"/>
                  </a:cubicBezTo>
                  <a:cubicBezTo>
                    <a:pt x="45896" y="97202"/>
                    <a:pt x="35015" y="97202"/>
                    <a:pt x="33244" y="96952"/>
                  </a:cubicBezTo>
                  <a:cubicBezTo>
                    <a:pt x="25146" y="95950"/>
                    <a:pt x="19832" y="88189"/>
                    <a:pt x="19832" y="80178"/>
                  </a:cubicBezTo>
                  <a:close/>
                  <a:moveTo>
                    <a:pt x="56271" y="159291"/>
                  </a:moveTo>
                  <a:cubicBezTo>
                    <a:pt x="30713" y="159291"/>
                    <a:pt x="13253" y="146523"/>
                    <a:pt x="13253" y="133254"/>
                  </a:cubicBezTo>
                  <a:cubicBezTo>
                    <a:pt x="13253" y="121737"/>
                    <a:pt x="22868" y="112474"/>
                    <a:pt x="34003" y="111723"/>
                  </a:cubicBezTo>
                  <a:lnTo>
                    <a:pt x="48933" y="111723"/>
                  </a:lnTo>
                  <a:cubicBezTo>
                    <a:pt x="70695" y="111723"/>
                    <a:pt x="99037" y="111723"/>
                    <a:pt x="99037" y="133254"/>
                  </a:cubicBezTo>
                  <a:cubicBezTo>
                    <a:pt x="99037" y="146773"/>
                    <a:pt x="81070" y="159291"/>
                    <a:pt x="56271" y="159291"/>
                  </a:cubicBez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47" name="Freeform: Shape 146">
              <a:extLst>
                <a:ext uri="{FF2B5EF4-FFF2-40B4-BE49-F238E27FC236}">
                  <a16:creationId xmlns:a16="http://schemas.microsoft.com/office/drawing/2014/main" id="{D1C19815-E5A1-E5E8-10B3-AE193CE9B142}"/>
                </a:ext>
              </a:extLst>
            </p:cNvPr>
            <p:cNvSpPr/>
            <p:nvPr>
              <p:custDataLst>
                <p:tags r:id="rId75"/>
              </p:custDataLst>
            </p:nvPr>
          </p:nvSpPr>
          <p:spPr>
            <a:xfrm>
              <a:off x="5057915" y="4005101"/>
              <a:ext cx="97930" cy="114914"/>
            </a:xfrm>
            <a:custGeom>
              <a:avLst/>
              <a:gdLst>
                <a:gd name="connsiteX0" fmla="*/ 21355 w 97930"/>
                <a:gd name="connsiteY0" fmla="*/ 49133 h 114914"/>
                <a:gd name="connsiteX1" fmla="*/ 52733 w 97930"/>
                <a:gd name="connsiteY1" fmla="*/ 5571 h 114914"/>
                <a:gd name="connsiteX2" fmla="*/ 81328 w 97930"/>
                <a:gd name="connsiteY2" fmla="*/ 49133 h 114914"/>
                <a:gd name="connsiteX3" fmla="*/ 21355 w 97930"/>
                <a:gd name="connsiteY3" fmla="*/ 49133 h 114914"/>
                <a:gd name="connsiteX4" fmla="*/ 21102 w 97930"/>
                <a:gd name="connsiteY4" fmla="*/ 54391 h 114914"/>
                <a:gd name="connsiteX5" fmla="*/ 91703 w 97930"/>
                <a:gd name="connsiteY5" fmla="*/ 54391 h 114914"/>
                <a:gd name="connsiteX6" fmla="*/ 98030 w 97930"/>
                <a:gd name="connsiteY6" fmla="*/ 49133 h 114914"/>
                <a:gd name="connsiteX7" fmla="*/ 52733 w 97930"/>
                <a:gd name="connsiteY7" fmla="*/ 63 h 114914"/>
                <a:gd name="connsiteX8" fmla="*/ 99 w 97930"/>
                <a:gd name="connsiteY8" fmla="*/ 57145 h 114914"/>
                <a:gd name="connsiteX9" fmla="*/ 55770 w 97930"/>
                <a:gd name="connsiteY9" fmla="*/ 114978 h 114914"/>
                <a:gd name="connsiteX10" fmla="*/ 98030 w 97930"/>
                <a:gd name="connsiteY10" fmla="*/ 82431 h 114914"/>
                <a:gd name="connsiteX11" fmla="*/ 94740 w 97930"/>
                <a:gd name="connsiteY11" fmla="*/ 79427 h 114914"/>
                <a:gd name="connsiteX12" fmla="*/ 91450 w 97930"/>
                <a:gd name="connsiteY12" fmla="*/ 82932 h 114914"/>
                <a:gd name="connsiteX13" fmla="*/ 57288 w 97930"/>
                <a:gd name="connsiteY13" fmla="*/ 108719 h 114914"/>
                <a:gd name="connsiteX14" fmla="*/ 28694 w 97930"/>
                <a:gd name="connsiteY14" fmla="*/ 91945 h 114914"/>
                <a:gd name="connsiteX15" fmla="*/ 21102 w 97930"/>
                <a:gd name="connsiteY15" fmla="*/ 54391 h 114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930" h="114914">
                  <a:moveTo>
                    <a:pt x="21355" y="49133"/>
                  </a:moveTo>
                  <a:cubicBezTo>
                    <a:pt x="22873" y="11830"/>
                    <a:pt x="44130" y="5571"/>
                    <a:pt x="52733" y="5571"/>
                  </a:cubicBezTo>
                  <a:cubicBezTo>
                    <a:pt x="78798" y="5571"/>
                    <a:pt x="81328" y="39369"/>
                    <a:pt x="81328" y="49133"/>
                  </a:cubicBezTo>
                  <a:lnTo>
                    <a:pt x="21355" y="49133"/>
                  </a:lnTo>
                  <a:close/>
                  <a:moveTo>
                    <a:pt x="21102" y="54391"/>
                  </a:moveTo>
                  <a:lnTo>
                    <a:pt x="91703" y="54391"/>
                  </a:lnTo>
                  <a:cubicBezTo>
                    <a:pt x="97270" y="54391"/>
                    <a:pt x="98030" y="54391"/>
                    <a:pt x="98030" y="49133"/>
                  </a:cubicBezTo>
                  <a:cubicBezTo>
                    <a:pt x="98030" y="24348"/>
                    <a:pt x="84365" y="63"/>
                    <a:pt x="52733" y="63"/>
                  </a:cubicBezTo>
                  <a:cubicBezTo>
                    <a:pt x="23380" y="63"/>
                    <a:pt x="99" y="25850"/>
                    <a:pt x="99" y="57145"/>
                  </a:cubicBezTo>
                  <a:cubicBezTo>
                    <a:pt x="99" y="90693"/>
                    <a:pt x="26669" y="114978"/>
                    <a:pt x="55770" y="114978"/>
                  </a:cubicBezTo>
                  <a:cubicBezTo>
                    <a:pt x="86642" y="114978"/>
                    <a:pt x="98030" y="87188"/>
                    <a:pt x="98030" y="82431"/>
                  </a:cubicBezTo>
                  <a:cubicBezTo>
                    <a:pt x="98030" y="79927"/>
                    <a:pt x="96005" y="79427"/>
                    <a:pt x="94740" y="79427"/>
                  </a:cubicBezTo>
                  <a:cubicBezTo>
                    <a:pt x="92462" y="79427"/>
                    <a:pt x="91956" y="80929"/>
                    <a:pt x="91450" y="82932"/>
                  </a:cubicBezTo>
                  <a:cubicBezTo>
                    <a:pt x="82593" y="108719"/>
                    <a:pt x="59819" y="108719"/>
                    <a:pt x="57288" y="108719"/>
                  </a:cubicBezTo>
                  <a:cubicBezTo>
                    <a:pt x="44636" y="108719"/>
                    <a:pt x="34514" y="101208"/>
                    <a:pt x="28694" y="91945"/>
                  </a:cubicBezTo>
                  <a:cubicBezTo>
                    <a:pt x="21102" y="79927"/>
                    <a:pt x="21102" y="63404"/>
                    <a:pt x="21102" y="54391"/>
                  </a:cubicBez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48" name="Freeform: Shape 147">
              <a:extLst>
                <a:ext uri="{FF2B5EF4-FFF2-40B4-BE49-F238E27FC236}">
                  <a16:creationId xmlns:a16="http://schemas.microsoft.com/office/drawing/2014/main" id="{6B7987E5-24CB-F967-EDE0-4C7D6DED1271}"/>
                </a:ext>
              </a:extLst>
            </p:cNvPr>
            <p:cNvSpPr/>
            <p:nvPr>
              <p:custDataLst>
                <p:tags r:id="rId76"/>
              </p:custDataLst>
            </p:nvPr>
          </p:nvSpPr>
          <p:spPr>
            <a:xfrm>
              <a:off x="5168104" y="3963291"/>
              <a:ext cx="79204" cy="156724"/>
            </a:xfrm>
            <a:custGeom>
              <a:avLst/>
              <a:gdLst>
                <a:gd name="connsiteX0" fmla="*/ 39073 w 79204"/>
                <a:gd name="connsiteY0" fmla="*/ 53890 h 156724"/>
                <a:gd name="connsiteX1" fmla="*/ 75259 w 79204"/>
                <a:gd name="connsiteY1" fmla="*/ 53890 h 156724"/>
                <a:gd name="connsiteX2" fmla="*/ 75259 w 79204"/>
                <a:gd name="connsiteY2" fmla="*/ 46129 h 156724"/>
                <a:gd name="connsiteX3" fmla="*/ 39073 w 79204"/>
                <a:gd name="connsiteY3" fmla="*/ 46129 h 156724"/>
                <a:gd name="connsiteX4" fmla="*/ 39073 w 79204"/>
                <a:gd name="connsiteY4" fmla="*/ 63 h 156724"/>
                <a:gd name="connsiteX5" fmla="*/ 32747 w 79204"/>
                <a:gd name="connsiteY5" fmla="*/ 63 h 156724"/>
                <a:gd name="connsiteX6" fmla="*/ 103 w 79204"/>
                <a:gd name="connsiteY6" fmla="*/ 48382 h 156724"/>
                <a:gd name="connsiteX7" fmla="*/ 103 w 79204"/>
                <a:gd name="connsiteY7" fmla="*/ 53890 h 156724"/>
                <a:gd name="connsiteX8" fmla="*/ 21613 w 79204"/>
                <a:gd name="connsiteY8" fmla="*/ 53890 h 156724"/>
                <a:gd name="connsiteX9" fmla="*/ 21613 w 79204"/>
                <a:gd name="connsiteY9" fmla="*/ 122989 h 156724"/>
                <a:gd name="connsiteX10" fmla="*/ 54256 w 79204"/>
                <a:gd name="connsiteY10" fmla="*/ 156788 h 156724"/>
                <a:gd name="connsiteX11" fmla="*/ 79308 w 79204"/>
                <a:gd name="connsiteY11" fmla="*/ 122989 h 156724"/>
                <a:gd name="connsiteX12" fmla="*/ 79308 w 79204"/>
                <a:gd name="connsiteY12" fmla="*/ 108719 h 156724"/>
                <a:gd name="connsiteX13" fmla="*/ 72982 w 79204"/>
                <a:gd name="connsiteY13" fmla="*/ 108719 h 156724"/>
                <a:gd name="connsiteX14" fmla="*/ 72982 w 79204"/>
                <a:gd name="connsiteY14" fmla="*/ 122488 h 156724"/>
                <a:gd name="connsiteX15" fmla="*/ 56028 w 79204"/>
                <a:gd name="connsiteY15" fmla="*/ 150529 h 156724"/>
                <a:gd name="connsiteX16" fmla="*/ 39073 w 79204"/>
                <a:gd name="connsiteY16" fmla="*/ 123490 h 156724"/>
                <a:gd name="connsiteX17" fmla="*/ 39073 w 79204"/>
                <a:gd name="connsiteY17" fmla="*/ 53890 h 15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204" h="156724">
                  <a:moveTo>
                    <a:pt x="39073" y="53890"/>
                  </a:moveTo>
                  <a:lnTo>
                    <a:pt x="75259" y="53890"/>
                  </a:lnTo>
                  <a:lnTo>
                    <a:pt x="75259" y="46129"/>
                  </a:lnTo>
                  <a:lnTo>
                    <a:pt x="39073" y="46129"/>
                  </a:lnTo>
                  <a:lnTo>
                    <a:pt x="39073" y="63"/>
                  </a:lnTo>
                  <a:lnTo>
                    <a:pt x="32747" y="63"/>
                  </a:lnTo>
                  <a:cubicBezTo>
                    <a:pt x="32494" y="20592"/>
                    <a:pt x="24902" y="47381"/>
                    <a:pt x="103" y="48382"/>
                  </a:cubicBezTo>
                  <a:lnTo>
                    <a:pt x="103" y="53890"/>
                  </a:lnTo>
                  <a:lnTo>
                    <a:pt x="21613" y="53890"/>
                  </a:lnTo>
                  <a:lnTo>
                    <a:pt x="21613" y="122989"/>
                  </a:lnTo>
                  <a:cubicBezTo>
                    <a:pt x="21613" y="153783"/>
                    <a:pt x="45146" y="156788"/>
                    <a:pt x="54256" y="156788"/>
                  </a:cubicBezTo>
                  <a:cubicBezTo>
                    <a:pt x="72223" y="156788"/>
                    <a:pt x="79308" y="139012"/>
                    <a:pt x="79308" y="122989"/>
                  </a:cubicBezTo>
                  <a:lnTo>
                    <a:pt x="79308" y="108719"/>
                  </a:lnTo>
                  <a:lnTo>
                    <a:pt x="72982" y="108719"/>
                  </a:lnTo>
                  <a:lnTo>
                    <a:pt x="72982" y="122488"/>
                  </a:lnTo>
                  <a:cubicBezTo>
                    <a:pt x="72982" y="141015"/>
                    <a:pt x="65390" y="150529"/>
                    <a:pt x="56028" y="150529"/>
                  </a:cubicBezTo>
                  <a:cubicBezTo>
                    <a:pt x="39073" y="150529"/>
                    <a:pt x="39073" y="127746"/>
                    <a:pt x="39073" y="123490"/>
                  </a:cubicBezTo>
                  <a:lnTo>
                    <a:pt x="39073" y="53890"/>
                  </a:ln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49" name="Freeform: Shape 148">
              <a:extLst>
                <a:ext uri="{FF2B5EF4-FFF2-40B4-BE49-F238E27FC236}">
                  <a16:creationId xmlns:a16="http://schemas.microsoft.com/office/drawing/2014/main" id="{05571AE1-09C2-10EA-18E4-A813FF3FB33E}"/>
                </a:ext>
              </a:extLst>
            </p:cNvPr>
            <p:cNvSpPr/>
            <p:nvPr>
              <p:custDataLst>
                <p:tags r:id="rId77"/>
              </p:custDataLst>
            </p:nvPr>
          </p:nvSpPr>
          <p:spPr>
            <a:xfrm>
              <a:off x="5350864" y="3963291"/>
              <a:ext cx="79204" cy="156724"/>
            </a:xfrm>
            <a:custGeom>
              <a:avLst/>
              <a:gdLst>
                <a:gd name="connsiteX0" fmla="*/ 39080 w 79204"/>
                <a:gd name="connsiteY0" fmla="*/ 53890 h 156724"/>
                <a:gd name="connsiteX1" fmla="*/ 75267 w 79204"/>
                <a:gd name="connsiteY1" fmla="*/ 53890 h 156724"/>
                <a:gd name="connsiteX2" fmla="*/ 75267 w 79204"/>
                <a:gd name="connsiteY2" fmla="*/ 46129 h 156724"/>
                <a:gd name="connsiteX3" fmla="*/ 39080 w 79204"/>
                <a:gd name="connsiteY3" fmla="*/ 46129 h 156724"/>
                <a:gd name="connsiteX4" fmla="*/ 39080 w 79204"/>
                <a:gd name="connsiteY4" fmla="*/ 63 h 156724"/>
                <a:gd name="connsiteX5" fmla="*/ 32754 w 79204"/>
                <a:gd name="connsiteY5" fmla="*/ 63 h 156724"/>
                <a:gd name="connsiteX6" fmla="*/ 110 w 79204"/>
                <a:gd name="connsiteY6" fmla="*/ 48382 h 156724"/>
                <a:gd name="connsiteX7" fmla="*/ 110 w 79204"/>
                <a:gd name="connsiteY7" fmla="*/ 53890 h 156724"/>
                <a:gd name="connsiteX8" fmla="*/ 21620 w 79204"/>
                <a:gd name="connsiteY8" fmla="*/ 53890 h 156724"/>
                <a:gd name="connsiteX9" fmla="*/ 21620 w 79204"/>
                <a:gd name="connsiteY9" fmla="*/ 122989 h 156724"/>
                <a:gd name="connsiteX10" fmla="*/ 54263 w 79204"/>
                <a:gd name="connsiteY10" fmla="*/ 156788 h 156724"/>
                <a:gd name="connsiteX11" fmla="*/ 79315 w 79204"/>
                <a:gd name="connsiteY11" fmla="*/ 122989 h 156724"/>
                <a:gd name="connsiteX12" fmla="*/ 79315 w 79204"/>
                <a:gd name="connsiteY12" fmla="*/ 108719 h 156724"/>
                <a:gd name="connsiteX13" fmla="*/ 72989 w 79204"/>
                <a:gd name="connsiteY13" fmla="*/ 108719 h 156724"/>
                <a:gd name="connsiteX14" fmla="*/ 72989 w 79204"/>
                <a:gd name="connsiteY14" fmla="*/ 122488 h 156724"/>
                <a:gd name="connsiteX15" fmla="*/ 56035 w 79204"/>
                <a:gd name="connsiteY15" fmla="*/ 150529 h 156724"/>
                <a:gd name="connsiteX16" fmla="*/ 39080 w 79204"/>
                <a:gd name="connsiteY16" fmla="*/ 123490 h 156724"/>
                <a:gd name="connsiteX17" fmla="*/ 39080 w 79204"/>
                <a:gd name="connsiteY17" fmla="*/ 53890 h 15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204" h="156724">
                  <a:moveTo>
                    <a:pt x="39080" y="53890"/>
                  </a:moveTo>
                  <a:lnTo>
                    <a:pt x="75267" y="53890"/>
                  </a:lnTo>
                  <a:lnTo>
                    <a:pt x="75267" y="46129"/>
                  </a:lnTo>
                  <a:lnTo>
                    <a:pt x="39080" y="46129"/>
                  </a:lnTo>
                  <a:lnTo>
                    <a:pt x="39080" y="63"/>
                  </a:lnTo>
                  <a:lnTo>
                    <a:pt x="32754" y="63"/>
                  </a:lnTo>
                  <a:cubicBezTo>
                    <a:pt x="32501" y="20592"/>
                    <a:pt x="24909" y="47381"/>
                    <a:pt x="110" y="48382"/>
                  </a:cubicBezTo>
                  <a:lnTo>
                    <a:pt x="110" y="53890"/>
                  </a:lnTo>
                  <a:lnTo>
                    <a:pt x="21620" y="53890"/>
                  </a:lnTo>
                  <a:lnTo>
                    <a:pt x="21620" y="122989"/>
                  </a:lnTo>
                  <a:cubicBezTo>
                    <a:pt x="21620" y="153783"/>
                    <a:pt x="45154" y="156788"/>
                    <a:pt x="54263" y="156788"/>
                  </a:cubicBezTo>
                  <a:cubicBezTo>
                    <a:pt x="72230" y="156788"/>
                    <a:pt x="79315" y="139012"/>
                    <a:pt x="79315" y="122989"/>
                  </a:cubicBezTo>
                  <a:lnTo>
                    <a:pt x="79315" y="108719"/>
                  </a:lnTo>
                  <a:lnTo>
                    <a:pt x="72989" y="108719"/>
                  </a:lnTo>
                  <a:lnTo>
                    <a:pt x="72989" y="122488"/>
                  </a:lnTo>
                  <a:cubicBezTo>
                    <a:pt x="72989" y="141015"/>
                    <a:pt x="65398" y="150529"/>
                    <a:pt x="56035" y="150529"/>
                  </a:cubicBezTo>
                  <a:cubicBezTo>
                    <a:pt x="39080" y="150529"/>
                    <a:pt x="39080" y="127746"/>
                    <a:pt x="39080" y="123490"/>
                  </a:cubicBezTo>
                  <a:lnTo>
                    <a:pt x="39080" y="53890"/>
                  </a:ln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50" name="Freeform: Shape 149">
              <a:extLst>
                <a:ext uri="{FF2B5EF4-FFF2-40B4-BE49-F238E27FC236}">
                  <a16:creationId xmlns:a16="http://schemas.microsoft.com/office/drawing/2014/main" id="{FF4ABB3D-7AE4-6A3A-7F5D-BF35CEAFC1E8}"/>
                </a:ext>
              </a:extLst>
            </p:cNvPr>
            <p:cNvSpPr/>
            <p:nvPr>
              <p:custDataLst>
                <p:tags r:id="rId78"/>
              </p:custDataLst>
            </p:nvPr>
          </p:nvSpPr>
          <p:spPr>
            <a:xfrm>
              <a:off x="5452562" y="3943512"/>
              <a:ext cx="127284" cy="173749"/>
            </a:xfrm>
            <a:custGeom>
              <a:avLst/>
              <a:gdLst>
                <a:gd name="connsiteX0" fmla="*/ 19852 w 127284"/>
                <a:gd name="connsiteY0" fmla="*/ 154785 h 173749"/>
                <a:gd name="connsiteX1" fmla="*/ 114 w 127284"/>
                <a:gd name="connsiteY1" fmla="*/ 166051 h 173749"/>
                <a:gd name="connsiteX2" fmla="*/ 114 w 127284"/>
                <a:gd name="connsiteY2" fmla="*/ 173812 h 173749"/>
                <a:gd name="connsiteX3" fmla="*/ 28709 w 127284"/>
                <a:gd name="connsiteY3" fmla="*/ 173061 h 173749"/>
                <a:gd name="connsiteX4" fmla="*/ 57051 w 127284"/>
                <a:gd name="connsiteY4" fmla="*/ 173812 h 173749"/>
                <a:gd name="connsiteX5" fmla="*/ 57051 w 127284"/>
                <a:gd name="connsiteY5" fmla="*/ 166051 h 173749"/>
                <a:gd name="connsiteX6" fmla="*/ 37313 w 127284"/>
                <a:gd name="connsiteY6" fmla="*/ 154785 h 173749"/>
                <a:gd name="connsiteX7" fmla="*/ 37313 w 127284"/>
                <a:gd name="connsiteY7" fmla="*/ 108719 h 173749"/>
                <a:gd name="connsiteX8" fmla="*/ 71475 w 127284"/>
                <a:gd name="connsiteY8" fmla="*/ 68661 h 173749"/>
                <a:gd name="connsiteX9" fmla="*/ 90201 w 127284"/>
                <a:gd name="connsiteY9" fmla="*/ 96451 h 173749"/>
                <a:gd name="connsiteX10" fmla="*/ 90201 w 127284"/>
                <a:gd name="connsiteY10" fmla="*/ 154785 h 173749"/>
                <a:gd name="connsiteX11" fmla="*/ 70463 w 127284"/>
                <a:gd name="connsiteY11" fmla="*/ 166051 h 173749"/>
                <a:gd name="connsiteX12" fmla="*/ 70463 w 127284"/>
                <a:gd name="connsiteY12" fmla="*/ 173812 h 173749"/>
                <a:gd name="connsiteX13" fmla="*/ 99057 w 127284"/>
                <a:gd name="connsiteY13" fmla="*/ 173061 h 173749"/>
                <a:gd name="connsiteX14" fmla="*/ 127399 w 127284"/>
                <a:gd name="connsiteY14" fmla="*/ 173812 h 173749"/>
                <a:gd name="connsiteX15" fmla="*/ 127399 w 127284"/>
                <a:gd name="connsiteY15" fmla="*/ 166051 h 173749"/>
                <a:gd name="connsiteX16" fmla="*/ 107661 w 127284"/>
                <a:gd name="connsiteY16" fmla="*/ 158540 h 173749"/>
                <a:gd name="connsiteX17" fmla="*/ 107661 w 127284"/>
                <a:gd name="connsiteY17" fmla="*/ 110721 h 173749"/>
                <a:gd name="connsiteX18" fmla="*/ 99816 w 127284"/>
                <a:gd name="connsiteY18" fmla="*/ 72417 h 173749"/>
                <a:gd name="connsiteX19" fmla="*/ 73246 w 127284"/>
                <a:gd name="connsiteY19" fmla="*/ 63153 h 173749"/>
                <a:gd name="connsiteX20" fmla="*/ 36554 w 127284"/>
                <a:gd name="connsiteY20" fmla="*/ 87688 h 173749"/>
                <a:gd name="connsiteX21" fmla="*/ 36554 w 127284"/>
                <a:gd name="connsiteY21" fmla="*/ 63 h 173749"/>
                <a:gd name="connsiteX22" fmla="*/ 114 w 127284"/>
                <a:gd name="connsiteY22" fmla="*/ 2817 h 173749"/>
                <a:gd name="connsiteX23" fmla="*/ 114 w 127284"/>
                <a:gd name="connsiteY23" fmla="*/ 10578 h 173749"/>
                <a:gd name="connsiteX24" fmla="*/ 19852 w 127284"/>
                <a:gd name="connsiteY24" fmla="*/ 24598 h 173749"/>
                <a:gd name="connsiteX25" fmla="*/ 19852 w 127284"/>
                <a:gd name="connsiteY25" fmla="*/ 154785 h 17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284" h="173749">
                  <a:moveTo>
                    <a:pt x="19852" y="154785"/>
                  </a:moveTo>
                  <a:cubicBezTo>
                    <a:pt x="19852" y="166051"/>
                    <a:pt x="17069" y="166051"/>
                    <a:pt x="114" y="166051"/>
                  </a:cubicBezTo>
                  <a:lnTo>
                    <a:pt x="114" y="173812"/>
                  </a:lnTo>
                  <a:cubicBezTo>
                    <a:pt x="8971" y="173562"/>
                    <a:pt x="21877" y="173061"/>
                    <a:pt x="28709" y="173061"/>
                  </a:cubicBezTo>
                  <a:cubicBezTo>
                    <a:pt x="35288" y="173061"/>
                    <a:pt x="48447" y="173562"/>
                    <a:pt x="57051" y="173812"/>
                  </a:cubicBezTo>
                  <a:lnTo>
                    <a:pt x="57051" y="166051"/>
                  </a:lnTo>
                  <a:cubicBezTo>
                    <a:pt x="40096" y="166051"/>
                    <a:pt x="37313" y="166051"/>
                    <a:pt x="37313" y="154785"/>
                  </a:cubicBezTo>
                  <a:lnTo>
                    <a:pt x="37313" y="108719"/>
                  </a:lnTo>
                  <a:cubicBezTo>
                    <a:pt x="37313" y="82681"/>
                    <a:pt x="55279" y="68661"/>
                    <a:pt x="71475" y="68661"/>
                  </a:cubicBezTo>
                  <a:cubicBezTo>
                    <a:pt x="87417" y="68661"/>
                    <a:pt x="90201" y="82181"/>
                    <a:pt x="90201" y="96451"/>
                  </a:cubicBezTo>
                  <a:lnTo>
                    <a:pt x="90201" y="154785"/>
                  </a:lnTo>
                  <a:cubicBezTo>
                    <a:pt x="90201" y="166051"/>
                    <a:pt x="87417" y="166051"/>
                    <a:pt x="70463" y="166051"/>
                  </a:cubicBezTo>
                  <a:lnTo>
                    <a:pt x="70463" y="173812"/>
                  </a:lnTo>
                  <a:cubicBezTo>
                    <a:pt x="79319" y="173562"/>
                    <a:pt x="92225" y="173061"/>
                    <a:pt x="99057" y="173061"/>
                  </a:cubicBezTo>
                  <a:cubicBezTo>
                    <a:pt x="105637" y="173061"/>
                    <a:pt x="118795" y="173562"/>
                    <a:pt x="127399" y="173812"/>
                  </a:cubicBezTo>
                  <a:lnTo>
                    <a:pt x="127399" y="166051"/>
                  </a:lnTo>
                  <a:cubicBezTo>
                    <a:pt x="114240" y="166051"/>
                    <a:pt x="107914" y="166051"/>
                    <a:pt x="107661" y="158540"/>
                  </a:cubicBezTo>
                  <a:lnTo>
                    <a:pt x="107661" y="110721"/>
                  </a:lnTo>
                  <a:cubicBezTo>
                    <a:pt x="107661" y="89191"/>
                    <a:pt x="107661" y="81429"/>
                    <a:pt x="99816" y="72417"/>
                  </a:cubicBezTo>
                  <a:cubicBezTo>
                    <a:pt x="96274" y="68160"/>
                    <a:pt x="87923" y="63153"/>
                    <a:pt x="73246" y="63153"/>
                  </a:cubicBezTo>
                  <a:cubicBezTo>
                    <a:pt x="51990" y="63153"/>
                    <a:pt x="40856" y="78175"/>
                    <a:pt x="36554" y="87688"/>
                  </a:cubicBezTo>
                  <a:lnTo>
                    <a:pt x="36554" y="63"/>
                  </a:lnTo>
                  <a:lnTo>
                    <a:pt x="114" y="2817"/>
                  </a:lnTo>
                  <a:lnTo>
                    <a:pt x="114" y="10578"/>
                  </a:lnTo>
                  <a:cubicBezTo>
                    <a:pt x="17828" y="10578"/>
                    <a:pt x="19852" y="12330"/>
                    <a:pt x="19852" y="24598"/>
                  </a:cubicBezTo>
                  <a:lnTo>
                    <a:pt x="19852" y="154785"/>
                  </a:ln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51" name="Freeform: Shape 150">
              <a:extLst>
                <a:ext uri="{FF2B5EF4-FFF2-40B4-BE49-F238E27FC236}">
                  <a16:creationId xmlns:a16="http://schemas.microsoft.com/office/drawing/2014/main" id="{F1E66FCA-98DB-9B85-EAD1-947A78F6A3DA}"/>
                </a:ext>
              </a:extLst>
            </p:cNvPr>
            <p:cNvSpPr/>
            <p:nvPr>
              <p:custDataLst>
                <p:tags r:id="rId79"/>
              </p:custDataLst>
            </p:nvPr>
          </p:nvSpPr>
          <p:spPr>
            <a:xfrm>
              <a:off x="5592135" y="4005101"/>
              <a:ext cx="97930" cy="114914"/>
            </a:xfrm>
            <a:custGeom>
              <a:avLst/>
              <a:gdLst>
                <a:gd name="connsiteX0" fmla="*/ 21376 w 97930"/>
                <a:gd name="connsiteY0" fmla="*/ 49133 h 114914"/>
                <a:gd name="connsiteX1" fmla="*/ 52754 w 97930"/>
                <a:gd name="connsiteY1" fmla="*/ 5571 h 114914"/>
                <a:gd name="connsiteX2" fmla="*/ 81349 w 97930"/>
                <a:gd name="connsiteY2" fmla="*/ 49133 h 114914"/>
                <a:gd name="connsiteX3" fmla="*/ 21376 w 97930"/>
                <a:gd name="connsiteY3" fmla="*/ 49133 h 114914"/>
                <a:gd name="connsiteX4" fmla="*/ 21123 w 97930"/>
                <a:gd name="connsiteY4" fmla="*/ 54391 h 114914"/>
                <a:gd name="connsiteX5" fmla="*/ 91724 w 97930"/>
                <a:gd name="connsiteY5" fmla="*/ 54391 h 114914"/>
                <a:gd name="connsiteX6" fmla="*/ 98051 w 97930"/>
                <a:gd name="connsiteY6" fmla="*/ 49133 h 114914"/>
                <a:gd name="connsiteX7" fmla="*/ 52754 w 97930"/>
                <a:gd name="connsiteY7" fmla="*/ 63 h 114914"/>
                <a:gd name="connsiteX8" fmla="*/ 120 w 97930"/>
                <a:gd name="connsiteY8" fmla="*/ 57145 h 114914"/>
                <a:gd name="connsiteX9" fmla="*/ 55791 w 97930"/>
                <a:gd name="connsiteY9" fmla="*/ 114978 h 114914"/>
                <a:gd name="connsiteX10" fmla="*/ 98051 w 97930"/>
                <a:gd name="connsiteY10" fmla="*/ 82431 h 114914"/>
                <a:gd name="connsiteX11" fmla="*/ 94761 w 97930"/>
                <a:gd name="connsiteY11" fmla="*/ 79427 h 114914"/>
                <a:gd name="connsiteX12" fmla="*/ 91471 w 97930"/>
                <a:gd name="connsiteY12" fmla="*/ 82932 h 114914"/>
                <a:gd name="connsiteX13" fmla="*/ 57309 w 97930"/>
                <a:gd name="connsiteY13" fmla="*/ 108719 h 114914"/>
                <a:gd name="connsiteX14" fmla="*/ 28715 w 97930"/>
                <a:gd name="connsiteY14" fmla="*/ 91945 h 114914"/>
                <a:gd name="connsiteX15" fmla="*/ 21123 w 97930"/>
                <a:gd name="connsiteY15" fmla="*/ 54391 h 114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930" h="114914">
                  <a:moveTo>
                    <a:pt x="21376" y="49133"/>
                  </a:moveTo>
                  <a:cubicBezTo>
                    <a:pt x="22894" y="11830"/>
                    <a:pt x="44151" y="5571"/>
                    <a:pt x="52754" y="5571"/>
                  </a:cubicBezTo>
                  <a:cubicBezTo>
                    <a:pt x="78819" y="5571"/>
                    <a:pt x="81349" y="39369"/>
                    <a:pt x="81349" y="49133"/>
                  </a:cubicBezTo>
                  <a:lnTo>
                    <a:pt x="21376" y="49133"/>
                  </a:lnTo>
                  <a:close/>
                  <a:moveTo>
                    <a:pt x="21123" y="54391"/>
                  </a:moveTo>
                  <a:lnTo>
                    <a:pt x="91724" y="54391"/>
                  </a:lnTo>
                  <a:cubicBezTo>
                    <a:pt x="97291" y="54391"/>
                    <a:pt x="98051" y="54391"/>
                    <a:pt x="98051" y="49133"/>
                  </a:cubicBezTo>
                  <a:cubicBezTo>
                    <a:pt x="98051" y="24348"/>
                    <a:pt x="84386" y="63"/>
                    <a:pt x="52754" y="63"/>
                  </a:cubicBezTo>
                  <a:cubicBezTo>
                    <a:pt x="23401" y="63"/>
                    <a:pt x="120" y="25850"/>
                    <a:pt x="120" y="57145"/>
                  </a:cubicBezTo>
                  <a:cubicBezTo>
                    <a:pt x="120" y="90693"/>
                    <a:pt x="26690" y="114978"/>
                    <a:pt x="55791" y="114978"/>
                  </a:cubicBezTo>
                  <a:cubicBezTo>
                    <a:pt x="86663" y="114978"/>
                    <a:pt x="98051" y="87188"/>
                    <a:pt x="98051" y="82431"/>
                  </a:cubicBezTo>
                  <a:cubicBezTo>
                    <a:pt x="98051" y="79927"/>
                    <a:pt x="96026" y="79427"/>
                    <a:pt x="94761" y="79427"/>
                  </a:cubicBezTo>
                  <a:cubicBezTo>
                    <a:pt x="92484" y="79427"/>
                    <a:pt x="91977" y="80929"/>
                    <a:pt x="91471" y="82932"/>
                  </a:cubicBezTo>
                  <a:cubicBezTo>
                    <a:pt x="82615" y="108719"/>
                    <a:pt x="59840" y="108719"/>
                    <a:pt x="57309" y="108719"/>
                  </a:cubicBezTo>
                  <a:cubicBezTo>
                    <a:pt x="44657" y="108719"/>
                    <a:pt x="34535" y="101208"/>
                    <a:pt x="28715" y="91945"/>
                  </a:cubicBezTo>
                  <a:cubicBezTo>
                    <a:pt x="21123" y="79927"/>
                    <a:pt x="21123" y="63404"/>
                    <a:pt x="21123" y="54391"/>
                  </a:cubicBez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52" name="Freeform: Shape 151">
              <a:extLst>
                <a:ext uri="{FF2B5EF4-FFF2-40B4-BE49-F238E27FC236}">
                  <a16:creationId xmlns:a16="http://schemas.microsoft.com/office/drawing/2014/main" id="{13B3B5F4-D8C7-CAF8-3833-778AC700FFEE}"/>
                </a:ext>
              </a:extLst>
            </p:cNvPr>
            <p:cNvSpPr/>
            <p:nvPr>
              <p:custDataLst>
                <p:tags r:id="rId80"/>
              </p:custDataLst>
            </p:nvPr>
          </p:nvSpPr>
          <p:spPr>
            <a:xfrm>
              <a:off x="5788952" y="4005101"/>
              <a:ext cx="97930" cy="114914"/>
            </a:xfrm>
            <a:custGeom>
              <a:avLst/>
              <a:gdLst>
                <a:gd name="connsiteX0" fmla="*/ 21384 w 97930"/>
                <a:gd name="connsiteY0" fmla="*/ 49133 h 114914"/>
                <a:gd name="connsiteX1" fmla="*/ 52762 w 97930"/>
                <a:gd name="connsiteY1" fmla="*/ 5571 h 114914"/>
                <a:gd name="connsiteX2" fmla="*/ 81357 w 97930"/>
                <a:gd name="connsiteY2" fmla="*/ 49133 h 114914"/>
                <a:gd name="connsiteX3" fmla="*/ 21384 w 97930"/>
                <a:gd name="connsiteY3" fmla="*/ 49133 h 114914"/>
                <a:gd name="connsiteX4" fmla="*/ 21131 w 97930"/>
                <a:gd name="connsiteY4" fmla="*/ 54391 h 114914"/>
                <a:gd name="connsiteX5" fmla="*/ 91732 w 97930"/>
                <a:gd name="connsiteY5" fmla="*/ 54391 h 114914"/>
                <a:gd name="connsiteX6" fmla="*/ 98058 w 97930"/>
                <a:gd name="connsiteY6" fmla="*/ 49133 h 114914"/>
                <a:gd name="connsiteX7" fmla="*/ 52762 w 97930"/>
                <a:gd name="connsiteY7" fmla="*/ 63 h 114914"/>
                <a:gd name="connsiteX8" fmla="*/ 128 w 97930"/>
                <a:gd name="connsiteY8" fmla="*/ 57145 h 114914"/>
                <a:gd name="connsiteX9" fmla="*/ 55799 w 97930"/>
                <a:gd name="connsiteY9" fmla="*/ 114978 h 114914"/>
                <a:gd name="connsiteX10" fmla="*/ 98058 w 97930"/>
                <a:gd name="connsiteY10" fmla="*/ 82431 h 114914"/>
                <a:gd name="connsiteX11" fmla="*/ 94769 w 97930"/>
                <a:gd name="connsiteY11" fmla="*/ 79427 h 114914"/>
                <a:gd name="connsiteX12" fmla="*/ 91479 w 97930"/>
                <a:gd name="connsiteY12" fmla="*/ 82932 h 114914"/>
                <a:gd name="connsiteX13" fmla="*/ 57317 w 97930"/>
                <a:gd name="connsiteY13" fmla="*/ 108719 h 114914"/>
                <a:gd name="connsiteX14" fmla="*/ 28722 w 97930"/>
                <a:gd name="connsiteY14" fmla="*/ 91945 h 114914"/>
                <a:gd name="connsiteX15" fmla="*/ 21131 w 97930"/>
                <a:gd name="connsiteY15" fmla="*/ 54391 h 114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930" h="114914">
                  <a:moveTo>
                    <a:pt x="21384" y="49133"/>
                  </a:moveTo>
                  <a:cubicBezTo>
                    <a:pt x="22902" y="11830"/>
                    <a:pt x="44159" y="5571"/>
                    <a:pt x="52762" y="5571"/>
                  </a:cubicBezTo>
                  <a:cubicBezTo>
                    <a:pt x="78827" y="5571"/>
                    <a:pt x="81357" y="39369"/>
                    <a:pt x="81357" y="49133"/>
                  </a:cubicBezTo>
                  <a:lnTo>
                    <a:pt x="21384" y="49133"/>
                  </a:lnTo>
                  <a:close/>
                  <a:moveTo>
                    <a:pt x="21131" y="54391"/>
                  </a:moveTo>
                  <a:lnTo>
                    <a:pt x="91732" y="54391"/>
                  </a:lnTo>
                  <a:cubicBezTo>
                    <a:pt x="97299" y="54391"/>
                    <a:pt x="98058" y="54391"/>
                    <a:pt x="98058" y="49133"/>
                  </a:cubicBezTo>
                  <a:cubicBezTo>
                    <a:pt x="98058" y="24348"/>
                    <a:pt x="84394" y="63"/>
                    <a:pt x="52762" y="63"/>
                  </a:cubicBezTo>
                  <a:cubicBezTo>
                    <a:pt x="23408" y="63"/>
                    <a:pt x="128" y="25850"/>
                    <a:pt x="128" y="57145"/>
                  </a:cubicBezTo>
                  <a:cubicBezTo>
                    <a:pt x="128" y="90693"/>
                    <a:pt x="26698" y="114978"/>
                    <a:pt x="55799" y="114978"/>
                  </a:cubicBezTo>
                  <a:cubicBezTo>
                    <a:pt x="86671" y="114978"/>
                    <a:pt x="98058" y="87188"/>
                    <a:pt x="98058" y="82431"/>
                  </a:cubicBezTo>
                  <a:cubicBezTo>
                    <a:pt x="98058" y="79927"/>
                    <a:pt x="96034" y="79427"/>
                    <a:pt x="94769" y="79427"/>
                  </a:cubicBezTo>
                  <a:cubicBezTo>
                    <a:pt x="92491" y="79427"/>
                    <a:pt x="91985" y="80929"/>
                    <a:pt x="91479" y="82932"/>
                  </a:cubicBezTo>
                  <a:cubicBezTo>
                    <a:pt x="82622" y="108719"/>
                    <a:pt x="59848" y="108719"/>
                    <a:pt x="57317" y="108719"/>
                  </a:cubicBezTo>
                  <a:cubicBezTo>
                    <a:pt x="44665" y="108719"/>
                    <a:pt x="34543" y="101208"/>
                    <a:pt x="28722" y="91945"/>
                  </a:cubicBezTo>
                  <a:cubicBezTo>
                    <a:pt x="21131" y="79927"/>
                    <a:pt x="21131" y="63404"/>
                    <a:pt x="21131" y="54391"/>
                  </a:cubicBez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53" name="Freeform: Shape 152">
              <a:extLst>
                <a:ext uri="{FF2B5EF4-FFF2-40B4-BE49-F238E27FC236}">
                  <a16:creationId xmlns:a16="http://schemas.microsoft.com/office/drawing/2014/main" id="{D5AD16A9-F4AD-44F1-9C52-41168AF2F992}"/>
                </a:ext>
              </a:extLst>
            </p:cNvPr>
            <p:cNvSpPr/>
            <p:nvPr>
              <p:custDataLst>
                <p:tags r:id="rId81"/>
              </p:custDataLst>
            </p:nvPr>
          </p:nvSpPr>
          <p:spPr>
            <a:xfrm>
              <a:off x="5902938" y="4006603"/>
              <a:ext cx="124754" cy="159228"/>
            </a:xfrm>
            <a:custGeom>
              <a:avLst/>
              <a:gdLst>
                <a:gd name="connsiteX0" fmla="*/ 87688 w 124754"/>
                <a:gd name="connsiteY0" fmla="*/ 95450 h 159228"/>
                <a:gd name="connsiteX1" fmla="*/ 87688 w 124754"/>
                <a:gd name="connsiteY1" fmla="*/ 140264 h 159228"/>
                <a:gd name="connsiteX2" fmla="*/ 67950 w 124754"/>
                <a:gd name="connsiteY2" fmla="*/ 151530 h 159228"/>
                <a:gd name="connsiteX3" fmla="*/ 67950 w 124754"/>
                <a:gd name="connsiteY3" fmla="*/ 159291 h 159228"/>
                <a:gd name="connsiteX4" fmla="*/ 96291 w 124754"/>
                <a:gd name="connsiteY4" fmla="*/ 158540 h 159228"/>
                <a:gd name="connsiteX5" fmla="*/ 124886 w 124754"/>
                <a:gd name="connsiteY5" fmla="*/ 159291 h 159228"/>
                <a:gd name="connsiteX6" fmla="*/ 124886 w 124754"/>
                <a:gd name="connsiteY6" fmla="*/ 151530 h 159228"/>
                <a:gd name="connsiteX7" fmla="*/ 105148 w 124754"/>
                <a:gd name="connsiteY7" fmla="*/ 140264 h 159228"/>
                <a:gd name="connsiteX8" fmla="*/ 105148 w 124754"/>
                <a:gd name="connsiteY8" fmla="*/ 63 h 159228"/>
                <a:gd name="connsiteX9" fmla="*/ 99581 w 124754"/>
                <a:gd name="connsiteY9" fmla="*/ 63 h 159228"/>
                <a:gd name="connsiteX10" fmla="*/ 89965 w 124754"/>
                <a:gd name="connsiteY10" fmla="*/ 22845 h 159228"/>
                <a:gd name="connsiteX11" fmla="*/ 56056 w 124754"/>
                <a:gd name="connsiteY11" fmla="*/ 63 h 159228"/>
                <a:gd name="connsiteX12" fmla="*/ 132 w 124754"/>
                <a:gd name="connsiteY12" fmla="*/ 56894 h 159228"/>
                <a:gd name="connsiteX13" fmla="*/ 54032 w 124754"/>
                <a:gd name="connsiteY13" fmla="*/ 113475 h 159228"/>
                <a:gd name="connsiteX14" fmla="*/ 87688 w 124754"/>
                <a:gd name="connsiteY14" fmla="*/ 95450 h 159228"/>
                <a:gd name="connsiteX15" fmla="*/ 88447 w 124754"/>
                <a:gd name="connsiteY15" fmla="*/ 41372 h 159228"/>
                <a:gd name="connsiteX16" fmla="*/ 88447 w 124754"/>
                <a:gd name="connsiteY16" fmla="*/ 76673 h 159228"/>
                <a:gd name="connsiteX17" fmla="*/ 78325 w 124754"/>
                <a:gd name="connsiteY17" fmla="*/ 97703 h 159228"/>
                <a:gd name="connsiteX18" fmla="*/ 55044 w 124754"/>
                <a:gd name="connsiteY18" fmla="*/ 107968 h 159228"/>
                <a:gd name="connsiteX19" fmla="*/ 21135 w 124754"/>
                <a:gd name="connsiteY19" fmla="*/ 56894 h 159228"/>
                <a:gd name="connsiteX20" fmla="*/ 57575 w 124754"/>
                <a:gd name="connsiteY20" fmla="*/ 6322 h 159228"/>
                <a:gd name="connsiteX21" fmla="*/ 88447 w 124754"/>
                <a:gd name="connsiteY21" fmla="*/ 41372 h 159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4754" h="159228">
                  <a:moveTo>
                    <a:pt x="87688" y="95450"/>
                  </a:moveTo>
                  <a:lnTo>
                    <a:pt x="87688" y="140264"/>
                  </a:lnTo>
                  <a:cubicBezTo>
                    <a:pt x="87688" y="151530"/>
                    <a:pt x="84904" y="151530"/>
                    <a:pt x="67950" y="151530"/>
                  </a:cubicBezTo>
                  <a:lnTo>
                    <a:pt x="67950" y="159291"/>
                  </a:lnTo>
                  <a:cubicBezTo>
                    <a:pt x="76553" y="159041"/>
                    <a:pt x="89712" y="158540"/>
                    <a:pt x="96291" y="158540"/>
                  </a:cubicBezTo>
                  <a:cubicBezTo>
                    <a:pt x="103124" y="158540"/>
                    <a:pt x="116029" y="159041"/>
                    <a:pt x="124886" y="159291"/>
                  </a:cubicBezTo>
                  <a:lnTo>
                    <a:pt x="124886" y="151530"/>
                  </a:lnTo>
                  <a:cubicBezTo>
                    <a:pt x="107932" y="151530"/>
                    <a:pt x="105148" y="151530"/>
                    <a:pt x="105148" y="140264"/>
                  </a:cubicBezTo>
                  <a:lnTo>
                    <a:pt x="105148" y="63"/>
                  </a:lnTo>
                  <a:lnTo>
                    <a:pt x="99581" y="63"/>
                  </a:lnTo>
                  <a:lnTo>
                    <a:pt x="89965" y="22845"/>
                  </a:lnTo>
                  <a:cubicBezTo>
                    <a:pt x="86676" y="15835"/>
                    <a:pt x="76300" y="63"/>
                    <a:pt x="56056" y="63"/>
                  </a:cubicBezTo>
                  <a:cubicBezTo>
                    <a:pt x="26702" y="63"/>
                    <a:pt x="132" y="24348"/>
                    <a:pt x="132" y="56894"/>
                  </a:cubicBezTo>
                  <a:cubicBezTo>
                    <a:pt x="132" y="88189"/>
                    <a:pt x="24678" y="113475"/>
                    <a:pt x="54032" y="113475"/>
                  </a:cubicBezTo>
                  <a:cubicBezTo>
                    <a:pt x="71746" y="113475"/>
                    <a:pt x="82121" y="102710"/>
                    <a:pt x="87688" y="95450"/>
                  </a:cubicBezTo>
                  <a:close/>
                  <a:moveTo>
                    <a:pt x="88447" y="41372"/>
                  </a:moveTo>
                  <a:lnTo>
                    <a:pt x="88447" y="76673"/>
                  </a:lnTo>
                  <a:cubicBezTo>
                    <a:pt x="88447" y="84684"/>
                    <a:pt x="83892" y="91694"/>
                    <a:pt x="78325" y="97703"/>
                  </a:cubicBezTo>
                  <a:cubicBezTo>
                    <a:pt x="75035" y="101208"/>
                    <a:pt x="66938" y="107968"/>
                    <a:pt x="55044" y="107968"/>
                  </a:cubicBezTo>
                  <a:cubicBezTo>
                    <a:pt x="36571" y="107968"/>
                    <a:pt x="21135" y="85686"/>
                    <a:pt x="21135" y="56894"/>
                  </a:cubicBezTo>
                  <a:cubicBezTo>
                    <a:pt x="21135" y="27102"/>
                    <a:pt x="38849" y="6322"/>
                    <a:pt x="57575" y="6322"/>
                  </a:cubicBezTo>
                  <a:cubicBezTo>
                    <a:pt x="77819" y="6322"/>
                    <a:pt x="88447" y="28103"/>
                    <a:pt x="88447" y="41372"/>
                  </a:cubicBez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54" name="Freeform: Shape 153">
              <a:extLst>
                <a:ext uri="{FF2B5EF4-FFF2-40B4-BE49-F238E27FC236}">
                  <a16:creationId xmlns:a16="http://schemas.microsoft.com/office/drawing/2014/main" id="{BE7FA71E-92F9-70A3-6BF5-F5050F0D28E5}"/>
                </a:ext>
              </a:extLst>
            </p:cNvPr>
            <p:cNvSpPr/>
            <p:nvPr>
              <p:custDataLst>
                <p:tags r:id="rId82"/>
              </p:custDataLst>
            </p:nvPr>
          </p:nvSpPr>
          <p:spPr>
            <a:xfrm>
              <a:off x="6035987" y="4006603"/>
              <a:ext cx="127284" cy="113412"/>
            </a:xfrm>
            <a:custGeom>
              <a:avLst/>
              <a:gdLst>
                <a:gd name="connsiteX0" fmla="*/ 90983 w 127284"/>
                <a:gd name="connsiteY0" fmla="*/ 90943 h 113412"/>
                <a:gd name="connsiteX1" fmla="*/ 90983 w 127284"/>
                <a:gd name="connsiteY1" fmla="*/ 113475 h 113412"/>
                <a:gd name="connsiteX2" fmla="*/ 127422 w 127284"/>
                <a:gd name="connsiteY2" fmla="*/ 110721 h 113412"/>
                <a:gd name="connsiteX3" fmla="*/ 127422 w 127284"/>
                <a:gd name="connsiteY3" fmla="*/ 102960 h 113412"/>
                <a:gd name="connsiteX4" fmla="*/ 107684 w 127284"/>
                <a:gd name="connsiteY4" fmla="*/ 88940 h 113412"/>
                <a:gd name="connsiteX5" fmla="*/ 107684 w 127284"/>
                <a:gd name="connsiteY5" fmla="*/ 63 h 113412"/>
                <a:gd name="connsiteX6" fmla="*/ 70486 w 127284"/>
                <a:gd name="connsiteY6" fmla="*/ 2817 h 113412"/>
                <a:gd name="connsiteX7" fmla="*/ 70486 w 127284"/>
                <a:gd name="connsiteY7" fmla="*/ 10578 h 113412"/>
                <a:gd name="connsiteX8" fmla="*/ 90223 w 127284"/>
                <a:gd name="connsiteY8" fmla="*/ 24598 h 113412"/>
                <a:gd name="connsiteX9" fmla="*/ 90223 w 127284"/>
                <a:gd name="connsiteY9" fmla="*/ 69162 h 113412"/>
                <a:gd name="connsiteX10" fmla="*/ 59604 w 127284"/>
                <a:gd name="connsiteY10" fmla="*/ 107968 h 113412"/>
                <a:gd name="connsiteX11" fmla="*/ 37336 w 127284"/>
                <a:gd name="connsiteY11" fmla="*/ 83182 h 113412"/>
                <a:gd name="connsiteX12" fmla="*/ 37336 w 127284"/>
                <a:gd name="connsiteY12" fmla="*/ 63 h 113412"/>
                <a:gd name="connsiteX13" fmla="*/ 137 w 127284"/>
                <a:gd name="connsiteY13" fmla="*/ 2817 h 113412"/>
                <a:gd name="connsiteX14" fmla="*/ 137 w 127284"/>
                <a:gd name="connsiteY14" fmla="*/ 10578 h 113412"/>
                <a:gd name="connsiteX15" fmla="*/ 19875 w 127284"/>
                <a:gd name="connsiteY15" fmla="*/ 33611 h 113412"/>
                <a:gd name="connsiteX16" fmla="*/ 19875 w 127284"/>
                <a:gd name="connsiteY16" fmla="*/ 71165 h 113412"/>
                <a:gd name="connsiteX17" fmla="*/ 58339 w 127284"/>
                <a:gd name="connsiteY17" fmla="*/ 113475 h 113412"/>
                <a:gd name="connsiteX18" fmla="*/ 90983 w 127284"/>
                <a:gd name="connsiteY18" fmla="*/ 90943 h 113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7284" h="113412">
                  <a:moveTo>
                    <a:pt x="90983" y="90943"/>
                  </a:moveTo>
                  <a:lnTo>
                    <a:pt x="90983" y="113475"/>
                  </a:lnTo>
                  <a:lnTo>
                    <a:pt x="127422" y="110721"/>
                  </a:lnTo>
                  <a:lnTo>
                    <a:pt x="127422" y="102960"/>
                  </a:lnTo>
                  <a:cubicBezTo>
                    <a:pt x="109708" y="102960"/>
                    <a:pt x="107684" y="101208"/>
                    <a:pt x="107684" y="88940"/>
                  </a:cubicBezTo>
                  <a:lnTo>
                    <a:pt x="107684" y="63"/>
                  </a:lnTo>
                  <a:lnTo>
                    <a:pt x="70486" y="2817"/>
                  </a:lnTo>
                  <a:lnTo>
                    <a:pt x="70486" y="10578"/>
                  </a:lnTo>
                  <a:cubicBezTo>
                    <a:pt x="88199" y="10578"/>
                    <a:pt x="90223" y="12330"/>
                    <a:pt x="90223" y="24598"/>
                  </a:cubicBezTo>
                  <a:lnTo>
                    <a:pt x="90223" y="69162"/>
                  </a:lnTo>
                  <a:cubicBezTo>
                    <a:pt x="90223" y="90943"/>
                    <a:pt x="78077" y="107968"/>
                    <a:pt x="59604" y="107968"/>
                  </a:cubicBezTo>
                  <a:cubicBezTo>
                    <a:pt x="38348" y="107968"/>
                    <a:pt x="37336" y="96201"/>
                    <a:pt x="37336" y="83182"/>
                  </a:cubicBezTo>
                  <a:lnTo>
                    <a:pt x="37336" y="63"/>
                  </a:lnTo>
                  <a:lnTo>
                    <a:pt x="137" y="2817"/>
                  </a:lnTo>
                  <a:lnTo>
                    <a:pt x="137" y="10578"/>
                  </a:lnTo>
                  <a:cubicBezTo>
                    <a:pt x="19875" y="10578"/>
                    <a:pt x="19875" y="11329"/>
                    <a:pt x="19875" y="33611"/>
                  </a:cubicBezTo>
                  <a:lnTo>
                    <a:pt x="19875" y="71165"/>
                  </a:lnTo>
                  <a:cubicBezTo>
                    <a:pt x="19875" y="90693"/>
                    <a:pt x="19875" y="113475"/>
                    <a:pt x="58339" y="113475"/>
                  </a:cubicBezTo>
                  <a:cubicBezTo>
                    <a:pt x="72510" y="113475"/>
                    <a:pt x="83644" y="106465"/>
                    <a:pt x="90983" y="90943"/>
                  </a:cubicBez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55" name="Freeform: Shape 154">
              <a:extLst>
                <a:ext uri="{FF2B5EF4-FFF2-40B4-BE49-F238E27FC236}">
                  <a16:creationId xmlns:a16="http://schemas.microsoft.com/office/drawing/2014/main" id="{1A7D29D1-48D9-7138-686F-7263A129BEC5}"/>
                </a:ext>
              </a:extLst>
            </p:cNvPr>
            <p:cNvSpPr/>
            <p:nvPr>
              <p:custDataLst>
                <p:tags r:id="rId83"/>
              </p:custDataLst>
            </p:nvPr>
          </p:nvSpPr>
          <p:spPr>
            <a:xfrm>
              <a:off x="6179102" y="4005101"/>
              <a:ext cx="114126" cy="114914"/>
            </a:xfrm>
            <a:custGeom>
              <a:avLst/>
              <a:gdLst>
                <a:gd name="connsiteX0" fmla="*/ 73781 w 114126"/>
                <a:gd name="connsiteY0" fmla="*/ 93196 h 114914"/>
                <a:gd name="connsiteX1" fmla="*/ 93519 w 114126"/>
                <a:gd name="connsiteY1" fmla="*/ 113726 h 114914"/>
                <a:gd name="connsiteX2" fmla="*/ 114269 w 114126"/>
                <a:gd name="connsiteY2" fmla="*/ 89942 h 114914"/>
                <a:gd name="connsiteX3" fmla="*/ 114269 w 114126"/>
                <a:gd name="connsiteY3" fmla="*/ 75922 h 114914"/>
                <a:gd name="connsiteX4" fmla="*/ 107943 w 114126"/>
                <a:gd name="connsiteY4" fmla="*/ 75922 h 114914"/>
                <a:gd name="connsiteX5" fmla="*/ 107943 w 114126"/>
                <a:gd name="connsiteY5" fmla="*/ 89942 h 114914"/>
                <a:gd name="connsiteX6" fmla="*/ 98833 w 114126"/>
                <a:gd name="connsiteY6" fmla="*/ 105965 h 114914"/>
                <a:gd name="connsiteX7" fmla="*/ 89470 w 114126"/>
                <a:gd name="connsiteY7" fmla="*/ 93447 h 114914"/>
                <a:gd name="connsiteX8" fmla="*/ 89470 w 114126"/>
                <a:gd name="connsiteY8" fmla="*/ 43375 h 114914"/>
                <a:gd name="connsiteX9" fmla="*/ 80360 w 114126"/>
                <a:gd name="connsiteY9" fmla="*/ 13833 h 114914"/>
                <a:gd name="connsiteX10" fmla="*/ 45692 w 114126"/>
                <a:gd name="connsiteY10" fmla="*/ 63 h 114914"/>
                <a:gd name="connsiteX11" fmla="*/ 7481 w 114126"/>
                <a:gd name="connsiteY11" fmla="*/ 28353 h 114914"/>
                <a:gd name="connsiteX12" fmla="*/ 19122 w 114126"/>
                <a:gd name="connsiteY12" fmla="*/ 40120 h 114914"/>
                <a:gd name="connsiteX13" fmla="*/ 30762 w 114126"/>
                <a:gd name="connsiteY13" fmla="*/ 28604 h 114914"/>
                <a:gd name="connsiteX14" fmla="*/ 17856 w 114126"/>
                <a:gd name="connsiteY14" fmla="*/ 17087 h 114914"/>
                <a:gd name="connsiteX15" fmla="*/ 45186 w 114126"/>
                <a:gd name="connsiteY15" fmla="*/ 5571 h 114914"/>
                <a:gd name="connsiteX16" fmla="*/ 72009 w 114126"/>
                <a:gd name="connsiteY16" fmla="*/ 37617 h 114914"/>
                <a:gd name="connsiteX17" fmla="*/ 72009 w 114126"/>
                <a:gd name="connsiteY17" fmla="*/ 46880 h 114914"/>
                <a:gd name="connsiteX18" fmla="*/ 25448 w 114126"/>
                <a:gd name="connsiteY18" fmla="*/ 55893 h 114914"/>
                <a:gd name="connsiteX19" fmla="*/ 143 w 114126"/>
                <a:gd name="connsiteY19" fmla="*/ 88440 h 114914"/>
                <a:gd name="connsiteX20" fmla="*/ 40631 w 114126"/>
                <a:gd name="connsiteY20" fmla="*/ 114978 h 114914"/>
                <a:gd name="connsiteX21" fmla="*/ 73781 w 114126"/>
                <a:gd name="connsiteY21" fmla="*/ 93196 h 114914"/>
                <a:gd name="connsiteX22" fmla="*/ 72009 w 114126"/>
                <a:gd name="connsiteY22" fmla="*/ 52137 h 114914"/>
                <a:gd name="connsiteX23" fmla="*/ 72009 w 114126"/>
                <a:gd name="connsiteY23" fmla="*/ 77173 h 114914"/>
                <a:gd name="connsiteX24" fmla="*/ 42402 w 114126"/>
                <a:gd name="connsiteY24" fmla="*/ 109470 h 114914"/>
                <a:gd name="connsiteX25" fmla="*/ 19628 w 114126"/>
                <a:gd name="connsiteY25" fmla="*/ 88189 h 114914"/>
                <a:gd name="connsiteX26" fmla="*/ 72009 w 114126"/>
                <a:gd name="connsiteY26" fmla="*/ 52137 h 114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126" h="114914">
                  <a:moveTo>
                    <a:pt x="73781" y="93196"/>
                  </a:moveTo>
                  <a:cubicBezTo>
                    <a:pt x="74793" y="103211"/>
                    <a:pt x="81625" y="113726"/>
                    <a:pt x="93519" y="113726"/>
                  </a:cubicBezTo>
                  <a:cubicBezTo>
                    <a:pt x="98833" y="113726"/>
                    <a:pt x="114269" y="110221"/>
                    <a:pt x="114269" y="89942"/>
                  </a:cubicBezTo>
                  <a:lnTo>
                    <a:pt x="114269" y="75922"/>
                  </a:lnTo>
                  <a:lnTo>
                    <a:pt x="107943" y="75922"/>
                  </a:lnTo>
                  <a:lnTo>
                    <a:pt x="107943" y="89942"/>
                  </a:lnTo>
                  <a:cubicBezTo>
                    <a:pt x="107943" y="104462"/>
                    <a:pt x="101616" y="105965"/>
                    <a:pt x="98833" y="105965"/>
                  </a:cubicBezTo>
                  <a:cubicBezTo>
                    <a:pt x="90482" y="105965"/>
                    <a:pt x="89470" y="94698"/>
                    <a:pt x="89470" y="93447"/>
                  </a:cubicBezTo>
                  <a:lnTo>
                    <a:pt x="89470" y="43375"/>
                  </a:lnTo>
                  <a:cubicBezTo>
                    <a:pt x="89470" y="32860"/>
                    <a:pt x="89470" y="23096"/>
                    <a:pt x="80360" y="13833"/>
                  </a:cubicBezTo>
                  <a:cubicBezTo>
                    <a:pt x="70491" y="4069"/>
                    <a:pt x="57838" y="63"/>
                    <a:pt x="45692" y="63"/>
                  </a:cubicBezTo>
                  <a:cubicBezTo>
                    <a:pt x="24942" y="63"/>
                    <a:pt x="7481" y="11830"/>
                    <a:pt x="7481" y="28353"/>
                  </a:cubicBezTo>
                  <a:cubicBezTo>
                    <a:pt x="7481" y="35864"/>
                    <a:pt x="12542" y="40120"/>
                    <a:pt x="19122" y="40120"/>
                  </a:cubicBezTo>
                  <a:cubicBezTo>
                    <a:pt x="26207" y="40120"/>
                    <a:pt x="30762" y="35113"/>
                    <a:pt x="30762" y="28604"/>
                  </a:cubicBezTo>
                  <a:cubicBezTo>
                    <a:pt x="30762" y="25599"/>
                    <a:pt x="29497" y="17338"/>
                    <a:pt x="17856" y="17087"/>
                  </a:cubicBezTo>
                  <a:cubicBezTo>
                    <a:pt x="24689" y="8325"/>
                    <a:pt x="37088" y="5571"/>
                    <a:pt x="45186" y="5571"/>
                  </a:cubicBezTo>
                  <a:cubicBezTo>
                    <a:pt x="57585" y="5571"/>
                    <a:pt x="72009" y="15335"/>
                    <a:pt x="72009" y="37617"/>
                  </a:cubicBezTo>
                  <a:lnTo>
                    <a:pt x="72009" y="46880"/>
                  </a:lnTo>
                  <a:cubicBezTo>
                    <a:pt x="59104" y="47631"/>
                    <a:pt x="41390" y="48382"/>
                    <a:pt x="25448" y="55893"/>
                  </a:cubicBezTo>
                  <a:cubicBezTo>
                    <a:pt x="6469" y="64405"/>
                    <a:pt x="143" y="77424"/>
                    <a:pt x="143" y="88440"/>
                  </a:cubicBezTo>
                  <a:cubicBezTo>
                    <a:pt x="143" y="108719"/>
                    <a:pt x="24689" y="114978"/>
                    <a:pt x="40631" y="114978"/>
                  </a:cubicBezTo>
                  <a:cubicBezTo>
                    <a:pt x="57332" y="114978"/>
                    <a:pt x="68973" y="104963"/>
                    <a:pt x="73781" y="93196"/>
                  </a:cubicBezTo>
                  <a:close/>
                  <a:moveTo>
                    <a:pt x="72009" y="52137"/>
                  </a:moveTo>
                  <a:lnTo>
                    <a:pt x="72009" y="77173"/>
                  </a:lnTo>
                  <a:cubicBezTo>
                    <a:pt x="72009" y="100957"/>
                    <a:pt x="53790" y="109470"/>
                    <a:pt x="42402" y="109470"/>
                  </a:cubicBezTo>
                  <a:cubicBezTo>
                    <a:pt x="30003" y="109470"/>
                    <a:pt x="19628" y="100707"/>
                    <a:pt x="19628" y="88189"/>
                  </a:cubicBezTo>
                  <a:cubicBezTo>
                    <a:pt x="19628" y="74419"/>
                    <a:pt x="30256" y="53640"/>
                    <a:pt x="72009" y="52137"/>
                  </a:cubicBez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56" name="Freeform: Shape 155">
              <a:extLst>
                <a:ext uri="{FF2B5EF4-FFF2-40B4-BE49-F238E27FC236}">
                  <a16:creationId xmlns:a16="http://schemas.microsoft.com/office/drawing/2014/main" id="{2F635457-5771-44FC-C109-9CA7E6260CE7}"/>
                </a:ext>
              </a:extLst>
            </p:cNvPr>
            <p:cNvSpPr/>
            <p:nvPr>
              <p:custDataLst>
                <p:tags r:id="rId84"/>
              </p:custDataLst>
            </p:nvPr>
          </p:nvSpPr>
          <p:spPr>
            <a:xfrm>
              <a:off x="6299807" y="3963291"/>
              <a:ext cx="79204" cy="156724"/>
            </a:xfrm>
            <a:custGeom>
              <a:avLst/>
              <a:gdLst>
                <a:gd name="connsiteX0" fmla="*/ 39118 w 79204"/>
                <a:gd name="connsiteY0" fmla="*/ 53890 h 156724"/>
                <a:gd name="connsiteX1" fmla="*/ 75304 w 79204"/>
                <a:gd name="connsiteY1" fmla="*/ 53890 h 156724"/>
                <a:gd name="connsiteX2" fmla="*/ 75304 w 79204"/>
                <a:gd name="connsiteY2" fmla="*/ 46129 h 156724"/>
                <a:gd name="connsiteX3" fmla="*/ 39118 w 79204"/>
                <a:gd name="connsiteY3" fmla="*/ 46129 h 156724"/>
                <a:gd name="connsiteX4" fmla="*/ 39118 w 79204"/>
                <a:gd name="connsiteY4" fmla="*/ 63 h 156724"/>
                <a:gd name="connsiteX5" fmla="*/ 32791 w 79204"/>
                <a:gd name="connsiteY5" fmla="*/ 63 h 156724"/>
                <a:gd name="connsiteX6" fmla="*/ 148 w 79204"/>
                <a:gd name="connsiteY6" fmla="*/ 48382 h 156724"/>
                <a:gd name="connsiteX7" fmla="*/ 148 w 79204"/>
                <a:gd name="connsiteY7" fmla="*/ 53890 h 156724"/>
                <a:gd name="connsiteX8" fmla="*/ 21657 w 79204"/>
                <a:gd name="connsiteY8" fmla="*/ 53890 h 156724"/>
                <a:gd name="connsiteX9" fmla="*/ 21657 w 79204"/>
                <a:gd name="connsiteY9" fmla="*/ 122989 h 156724"/>
                <a:gd name="connsiteX10" fmla="*/ 54301 w 79204"/>
                <a:gd name="connsiteY10" fmla="*/ 156788 h 156724"/>
                <a:gd name="connsiteX11" fmla="*/ 79353 w 79204"/>
                <a:gd name="connsiteY11" fmla="*/ 122989 h 156724"/>
                <a:gd name="connsiteX12" fmla="*/ 79353 w 79204"/>
                <a:gd name="connsiteY12" fmla="*/ 108719 h 156724"/>
                <a:gd name="connsiteX13" fmla="*/ 73027 w 79204"/>
                <a:gd name="connsiteY13" fmla="*/ 108719 h 156724"/>
                <a:gd name="connsiteX14" fmla="*/ 73027 w 79204"/>
                <a:gd name="connsiteY14" fmla="*/ 122488 h 156724"/>
                <a:gd name="connsiteX15" fmla="*/ 56072 w 79204"/>
                <a:gd name="connsiteY15" fmla="*/ 150529 h 156724"/>
                <a:gd name="connsiteX16" fmla="*/ 39118 w 79204"/>
                <a:gd name="connsiteY16" fmla="*/ 123490 h 156724"/>
                <a:gd name="connsiteX17" fmla="*/ 39118 w 79204"/>
                <a:gd name="connsiteY17" fmla="*/ 53890 h 15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204" h="156724">
                  <a:moveTo>
                    <a:pt x="39118" y="53890"/>
                  </a:moveTo>
                  <a:lnTo>
                    <a:pt x="75304" y="53890"/>
                  </a:lnTo>
                  <a:lnTo>
                    <a:pt x="75304" y="46129"/>
                  </a:lnTo>
                  <a:lnTo>
                    <a:pt x="39118" y="46129"/>
                  </a:lnTo>
                  <a:lnTo>
                    <a:pt x="39118" y="63"/>
                  </a:lnTo>
                  <a:lnTo>
                    <a:pt x="32791" y="63"/>
                  </a:lnTo>
                  <a:cubicBezTo>
                    <a:pt x="32538" y="20592"/>
                    <a:pt x="24947" y="47381"/>
                    <a:pt x="148" y="48382"/>
                  </a:cubicBezTo>
                  <a:lnTo>
                    <a:pt x="148" y="53890"/>
                  </a:lnTo>
                  <a:lnTo>
                    <a:pt x="21657" y="53890"/>
                  </a:lnTo>
                  <a:lnTo>
                    <a:pt x="21657" y="122989"/>
                  </a:lnTo>
                  <a:cubicBezTo>
                    <a:pt x="21657" y="153783"/>
                    <a:pt x="45191" y="156788"/>
                    <a:pt x="54301" y="156788"/>
                  </a:cubicBezTo>
                  <a:cubicBezTo>
                    <a:pt x="72267" y="156788"/>
                    <a:pt x="79353" y="139012"/>
                    <a:pt x="79353" y="122989"/>
                  </a:cubicBezTo>
                  <a:lnTo>
                    <a:pt x="79353" y="108719"/>
                  </a:lnTo>
                  <a:lnTo>
                    <a:pt x="73027" y="108719"/>
                  </a:lnTo>
                  <a:lnTo>
                    <a:pt x="73027" y="122488"/>
                  </a:lnTo>
                  <a:cubicBezTo>
                    <a:pt x="73027" y="141015"/>
                    <a:pt x="65435" y="150529"/>
                    <a:pt x="56072" y="150529"/>
                  </a:cubicBezTo>
                  <a:cubicBezTo>
                    <a:pt x="39118" y="150529"/>
                    <a:pt x="39118" y="127746"/>
                    <a:pt x="39118" y="123490"/>
                  </a:cubicBezTo>
                  <a:lnTo>
                    <a:pt x="39118" y="53890"/>
                  </a:ln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57" name="Freeform: Shape 156">
              <a:extLst>
                <a:ext uri="{FF2B5EF4-FFF2-40B4-BE49-F238E27FC236}">
                  <a16:creationId xmlns:a16="http://schemas.microsoft.com/office/drawing/2014/main" id="{DE88D3EB-305F-5845-FBFC-60419443C413}"/>
                </a:ext>
              </a:extLst>
            </p:cNvPr>
            <p:cNvSpPr/>
            <p:nvPr>
              <p:custDataLst>
                <p:tags r:id="rId85"/>
              </p:custDataLst>
            </p:nvPr>
          </p:nvSpPr>
          <p:spPr>
            <a:xfrm>
              <a:off x="6401759" y="3949771"/>
              <a:ext cx="54152" cy="167490"/>
            </a:xfrm>
            <a:custGeom>
              <a:avLst/>
              <a:gdLst>
                <a:gd name="connsiteX0" fmla="*/ 36591 w 54152"/>
                <a:gd name="connsiteY0" fmla="*/ 56894 h 167490"/>
                <a:gd name="connsiteX1" fmla="*/ 1164 w 54152"/>
                <a:gd name="connsiteY1" fmla="*/ 59648 h 167490"/>
                <a:gd name="connsiteX2" fmla="*/ 1164 w 54152"/>
                <a:gd name="connsiteY2" fmla="*/ 67409 h 167490"/>
                <a:gd name="connsiteX3" fmla="*/ 19890 w 54152"/>
                <a:gd name="connsiteY3" fmla="*/ 81179 h 167490"/>
                <a:gd name="connsiteX4" fmla="*/ 19890 w 54152"/>
                <a:gd name="connsiteY4" fmla="*/ 148526 h 167490"/>
                <a:gd name="connsiteX5" fmla="*/ 152 w 54152"/>
                <a:gd name="connsiteY5" fmla="*/ 159792 h 167490"/>
                <a:gd name="connsiteX6" fmla="*/ 152 w 54152"/>
                <a:gd name="connsiteY6" fmla="*/ 167553 h 167490"/>
                <a:gd name="connsiteX7" fmla="*/ 27987 w 54152"/>
                <a:gd name="connsiteY7" fmla="*/ 166802 h 167490"/>
                <a:gd name="connsiteX8" fmla="*/ 54305 w 54152"/>
                <a:gd name="connsiteY8" fmla="*/ 167553 h 167490"/>
                <a:gd name="connsiteX9" fmla="*/ 54305 w 54152"/>
                <a:gd name="connsiteY9" fmla="*/ 159792 h 167490"/>
                <a:gd name="connsiteX10" fmla="*/ 36591 w 54152"/>
                <a:gd name="connsiteY10" fmla="*/ 148776 h 167490"/>
                <a:gd name="connsiteX11" fmla="*/ 36591 w 54152"/>
                <a:gd name="connsiteY11" fmla="*/ 56894 h 167490"/>
                <a:gd name="connsiteX12" fmla="*/ 37603 w 54152"/>
                <a:gd name="connsiteY12" fmla="*/ 13332 h 167490"/>
                <a:gd name="connsiteX13" fmla="*/ 24192 w 54152"/>
                <a:gd name="connsiteY13" fmla="*/ 63 h 167490"/>
                <a:gd name="connsiteX14" fmla="*/ 10780 w 54152"/>
                <a:gd name="connsiteY14" fmla="*/ 13332 h 167490"/>
                <a:gd name="connsiteX15" fmla="*/ 24192 w 54152"/>
                <a:gd name="connsiteY15" fmla="*/ 26601 h 167490"/>
                <a:gd name="connsiteX16" fmla="*/ 37603 w 54152"/>
                <a:gd name="connsiteY16" fmla="*/ 13332 h 16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52" h="167490">
                  <a:moveTo>
                    <a:pt x="36591" y="56894"/>
                  </a:moveTo>
                  <a:lnTo>
                    <a:pt x="1164" y="59648"/>
                  </a:lnTo>
                  <a:lnTo>
                    <a:pt x="1164" y="67409"/>
                  </a:lnTo>
                  <a:cubicBezTo>
                    <a:pt x="17612" y="67409"/>
                    <a:pt x="19890" y="68912"/>
                    <a:pt x="19890" y="81179"/>
                  </a:cubicBezTo>
                  <a:lnTo>
                    <a:pt x="19890" y="148526"/>
                  </a:lnTo>
                  <a:cubicBezTo>
                    <a:pt x="19890" y="159792"/>
                    <a:pt x="17106" y="159792"/>
                    <a:pt x="152" y="159792"/>
                  </a:cubicBezTo>
                  <a:lnTo>
                    <a:pt x="152" y="167553"/>
                  </a:lnTo>
                  <a:cubicBezTo>
                    <a:pt x="8249" y="167303"/>
                    <a:pt x="21914" y="166802"/>
                    <a:pt x="27987" y="166802"/>
                  </a:cubicBezTo>
                  <a:cubicBezTo>
                    <a:pt x="36844" y="166802"/>
                    <a:pt x="45701" y="167303"/>
                    <a:pt x="54305" y="167553"/>
                  </a:cubicBezTo>
                  <a:lnTo>
                    <a:pt x="54305" y="159792"/>
                  </a:lnTo>
                  <a:cubicBezTo>
                    <a:pt x="37603" y="159792"/>
                    <a:pt x="36591" y="158540"/>
                    <a:pt x="36591" y="148776"/>
                  </a:cubicBezTo>
                  <a:lnTo>
                    <a:pt x="36591" y="56894"/>
                  </a:lnTo>
                  <a:close/>
                  <a:moveTo>
                    <a:pt x="37603" y="13332"/>
                  </a:moveTo>
                  <a:cubicBezTo>
                    <a:pt x="37603" y="5320"/>
                    <a:pt x="31277" y="63"/>
                    <a:pt x="24192" y="63"/>
                  </a:cubicBezTo>
                  <a:cubicBezTo>
                    <a:pt x="16347" y="63"/>
                    <a:pt x="10780" y="6822"/>
                    <a:pt x="10780" y="13332"/>
                  </a:cubicBezTo>
                  <a:cubicBezTo>
                    <a:pt x="10780" y="20091"/>
                    <a:pt x="16347" y="26601"/>
                    <a:pt x="24192" y="26601"/>
                  </a:cubicBezTo>
                  <a:cubicBezTo>
                    <a:pt x="31277" y="26601"/>
                    <a:pt x="37603" y="21343"/>
                    <a:pt x="37603" y="13332"/>
                  </a:cubicBez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58" name="Freeform: Shape 157">
              <a:extLst>
                <a:ext uri="{FF2B5EF4-FFF2-40B4-BE49-F238E27FC236}">
                  <a16:creationId xmlns:a16="http://schemas.microsoft.com/office/drawing/2014/main" id="{0D72E7E0-7C96-EBDD-652C-5EAB767E3513}"/>
                </a:ext>
              </a:extLst>
            </p:cNvPr>
            <p:cNvSpPr/>
            <p:nvPr>
              <p:custDataLst>
                <p:tags r:id="rId86"/>
              </p:custDataLst>
            </p:nvPr>
          </p:nvSpPr>
          <p:spPr>
            <a:xfrm>
              <a:off x="6470786" y="4005101"/>
              <a:ext cx="112101" cy="114914"/>
            </a:xfrm>
            <a:custGeom>
              <a:avLst/>
              <a:gdLst>
                <a:gd name="connsiteX0" fmla="*/ 112256 w 112101"/>
                <a:gd name="connsiteY0" fmla="*/ 58647 h 114914"/>
                <a:gd name="connsiteX1" fmla="*/ 56332 w 112101"/>
                <a:gd name="connsiteY1" fmla="*/ 63 h 114914"/>
                <a:gd name="connsiteX2" fmla="*/ 154 w 112101"/>
                <a:gd name="connsiteY2" fmla="*/ 58647 h 114914"/>
                <a:gd name="connsiteX3" fmla="*/ 56079 w 112101"/>
                <a:gd name="connsiteY3" fmla="*/ 114978 h 114914"/>
                <a:gd name="connsiteX4" fmla="*/ 112256 w 112101"/>
                <a:gd name="connsiteY4" fmla="*/ 58647 h 114914"/>
                <a:gd name="connsiteX5" fmla="*/ 56332 w 112101"/>
                <a:gd name="connsiteY5" fmla="*/ 108719 h 114914"/>
                <a:gd name="connsiteX6" fmla="*/ 27484 w 112101"/>
                <a:gd name="connsiteY6" fmla="*/ 91945 h 114914"/>
                <a:gd name="connsiteX7" fmla="*/ 21158 w 112101"/>
                <a:gd name="connsiteY7" fmla="*/ 56644 h 114914"/>
                <a:gd name="connsiteX8" fmla="*/ 27231 w 112101"/>
                <a:gd name="connsiteY8" fmla="*/ 22345 h 114914"/>
                <a:gd name="connsiteX9" fmla="*/ 56079 w 112101"/>
                <a:gd name="connsiteY9" fmla="*/ 5571 h 114914"/>
                <a:gd name="connsiteX10" fmla="*/ 84674 w 112101"/>
                <a:gd name="connsiteY10" fmla="*/ 21844 h 114914"/>
                <a:gd name="connsiteX11" fmla="*/ 91253 w 112101"/>
                <a:gd name="connsiteY11" fmla="*/ 56644 h 114914"/>
                <a:gd name="connsiteX12" fmla="*/ 85686 w 112101"/>
                <a:gd name="connsiteY12" fmla="*/ 90192 h 114914"/>
                <a:gd name="connsiteX13" fmla="*/ 56332 w 112101"/>
                <a:gd name="connsiteY13" fmla="*/ 108719 h 114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101" h="114914">
                  <a:moveTo>
                    <a:pt x="112256" y="58647"/>
                  </a:moveTo>
                  <a:cubicBezTo>
                    <a:pt x="112256" y="26601"/>
                    <a:pt x="86951" y="63"/>
                    <a:pt x="56332" y="63"/>
                  </a:cubicBezTo>
                  <a:cubicBezTo>
                    <a:pt x="24700" y="63"/>
                    <a:pt x="154" y="27352"/>
                    <a:pt x="154" y="58647"/>
                  </a:cubicBezTo>
                  <a:cubicBezTo>
                    <a:pt x="154" y="90943"/>
                    <a:pt x="26472" y="114978"/>
                    <a:pt x="56079" y="114978"/>
                  </a:cubicBezTo>
                  <a:cubicBezTo>
                    <a:pt x="86698" y="114978"/>
                    <a:pt x="112256" y="90442"/>
                    <a:pt x="112256" y="58647"/>
                  </a:cubicBezTo>
                  <a:close/>
                  <a:moveTo>
                    <a:pt x="56332" y="108719"/>
                  </a:moveTo>
                  <a:cubicBezTo>
                    <a:pt x="45451" y="108719"/>
                    <a:pt x="34316" y="103461"/>
                    <a:pt x="27484" y="91945"/>
                  </a:cubicBezTo>
                  <a:cubicBezTo>
                    <a:pt x="21158" y="80929"/>
                    <a:pt x="21158" y="65657"/>
                    <a:pt x="21158" y="56644"/>
                  </a:cubicBezTo>
                  <a:cubicBezTo>
                    <a:pt x="21158" y="46880"/>
                    <a:pt x="21158" y="33361"/>
                    <a:pt x="27231" y="22345"/>
                  </a:cubicBezTo>
                  <a:cubicBezTo>
                    <a:pt x="34063" y="10828"/>
                    <a:pt x="45957" y="5571"/>
                    <a:pt x="56079" y="5571"/>
                  </a:cubicBezTo>
                  <a:cubicBezTo>
                    <a:pt x="67213" y="5571"/>
                    <a:pt x="78094" y="11079"/>
                    <a:pt x="84674" y="21844"/>
                  </a:cubicBezTo>
                  <a:cubicBezTo>
                    <a:pt x="91253" y="32609"/>
                    <a:pt x="91253" y="47130"/>
                    <a:pt x="91253" y="56644"/>
                  </a:cubicBezTo>
                  <a:cubicBezTo>
                    <a:pt x="91253" y="65657"/>
                    <a:pt x="91253" y="79176"/>
                    <a:pt x="85686" y="90192"/>
                  </a:cubicBezTo>
                  <a:cubicBezTo>
                    <a:pt x="80119" y="101458"/>
                    <a:pt x="68984" y="108719"/>
                    <a:pt x="56332" y="108719"/>
                  </a:cubicBez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59" name="Freeform: Shape 158">
              <a:extLst>
                <a:ext uri="{FF2B5EF4-FFF2-40B4-BE49-F238E27FC236}">
                  <a16:creationId xmlns:a16="http://schemas.microsoft.com/office/drawing/2014/main" id="{F4BDFDAD-6191-834C-8903-A28DD4432FC3}"/>
                </a:ext>
              </a:extLst>
            </p:cNvPr>
            <p:cNvSpPr/>
            <p:nvPr>
              <p:custDataLst>
                <p:tags r:id="rId87"/>
              </p:custDataLst>
            </p:nvPr>
          </p:nvSpPr>
          <p:spPr>
            <a:xfrm>
              <a:off x="6598324" y="4006603"/>
              <a:ext cx="127284" cy="110658"/>
            </a:xfrm>
            <a:custGeom>
              <a:avLst/>
              <a:gdLst>
                <a:gd name="connsiteX0" fmla="*/ 19897 w 127284"/>
                <a:gd name="connsiteY0" fmla="*/ 24598 h 110658"/>
                <a:gd name="connsiteX1" fmla="*/ 19897 w 127284"/>
                <a:gd name="connsiteY1" fmla="*/ 91694 h 110658"/>
                <a:gd name="connsiteX2" fmla="*/ 159 w 127284"/>
                <a:gd name="connsiteY2" fmla="*/ 102960 h 110658"/>
                <a:gd name="connsiteX3" fmla="*/ 159 w 127284"/>
                <a:gd name="connsiteY3" fmla="*/ 110721 h 110658"/>
                <a:gd name="connsiteX4" fmla="*/ 28754 w 127284"/>
                <a:gd name="connsiteY4" fmla="*/ 109970 h 110658"/>
                <a:gd name="connsiteX5" fmla="*/ 57096 w 127284"/>
                <a:gd name="connsiteY5" fmla="*/ 110721 h 110658"/>
                <a:gd name="connsiteX6" fmla="*/ 57096 w 127284"/>
                <a:gd name="connsiteY6" fmla="*/ 102960 h 110658"/>
                <a:gd name="connsiteX7" fmla="*/ 37358 w 127284"/>
                <a:gd name="connsiteY7" fmla="*/ 91694 h 110658"/>
                <a:gd name="connsiteX8" fmla="*/ 37358 w 127284"/>
                <a:gd name="connsiteY8" fmla="*/ 45628 h 110658"/>
                <a:gd name="connsiteX9" fmla="*/ 71520 w 127284"/>
                <a:gd name="connsiteY9" fmla="*/ 5571 h 110658"/>
                <a:gd name="connsiteX10" fmla="*/ 90246 w 127284"/>
                <a:gd name="connsiteY10" fmla="*/ 33361 h 110658"/>
                <a:gd name="connsiteX11" fmla="*/ 90246 w 127284"/>
                <a:gd name="connsiteY11" fmla="*/ 91694 h 110658"/>
                <a:gd name="connsiteX12" fmla="*/ 70508 w 127284"/>
                <a:gd name="connsiteY12" fmla="*/ 102960 h 110658"/>
                <a:gd name="connsiteX13" fmla="*/ 70508 w 127284"/>
                <a:gd name="connsiteY13" fmla="*/ 110721 h 110658"/>
                <a:gd name="connsiteX14" fmla="*/ 99102 w 127284"/>
                <a:gd name="connsiteY14" fmla="*/ 109970 h 110658"/>
                <a:gd name="connsiteX15" fmla="*/ 127444 w 127284"/>
                <a:gd name="connsiteY15" fmla="*/ 110721 h 110658"/>
                <a:gd name="connsiteX16" fmla="*/ 127444 w 127284"/>
                <a:gd name="connsiteY16" fmla="*/ 102960 h 110658"/>
                <a:gd name="connsiteX17" fmla="*/ 107706 w 127284"/>
                <a:gd name="connsiteY17" fmla="*/ 95450 h 110658"/>
                <a:gd name="connsiteX18" fmla="*/ 107706 w 127284"/>
                <a:gd name="connsiteY18" fmla="*/ 47631 h 110658"/>
                <a:gd name="connsiteX19" fmla="*/ 99862 w 127284"/>
                <a:gd name="connsiteY19" fmla="*/ 9326 h 110658"/>
                <a:gd name="connsiteX20" fmla="*/ 73291 w 127284"/>
                <a:gd name="connsiteY20" fmla="*/ 63 h 110658"/>
                <a:gd name="connsiteX21" fmla="*/ 35840 w 127284"/>
                <a:gd name="connsiteY21" fmla="*/ 26350 h 110658"/>
                <a:gd name="connsiteX22" fmla="*/ 35840 w 127284"/>
                <a:gd name="connsiteY22" fmla="*/ 63 h 110658"/>
                <a:gd name="connsiteX23" fmla="*/ 159 w 127284"/>
                <a:gd name="connsiteY23" fmla="*/ 2817 h 110658"/>
                <a:gd name="connsiteX24" fmla="*/ 159 w 127284"/>
                <a:gd name="connsiteY24" fmla="*/ 10578 h 110658"/>
                <a:gd name="connsiteX25" fmla="*/ 19897 w 127284"/>
                <a:gd name="connsiteY25" fmla="*/ 24598 h 11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284" h="110658">
                  <a:moveTo>
                    <a:pt x="19897" y="24598"/>
                  </a:moveTo>
                  <a:lnTo>
                    <a:pt x="19897" y="91694"/>
                  </a:lnTo>
                  <a:cubicBezTo>
                    <a:pt x="19897" y="102960"/>
                    <a:pt x="17114" y="102960"/>
                    <a:pt x="159" y="102960"/>
                  </a:cubicBezTo>
                  <a:lnTo>
                    <a:pt x="159" y="110721"/>
                  </a:lnTo>
                  <a:cubicBezTo>
                    <a:pt x="9016" y="110471"/>
                    <a:pt x="21922" y="109970"/>
                    <a:pt x="28754" y="109970"/>
                  </a:cubicBezTo>
                  <a:cubicBezTo>
                    <a:pt x="35334" y="109970"/>
                    <a:pt x="48492" y="110471"/>
                    <a:pt x="57096" y="110721"/>
                  </a:cubicBezTo>
                  <a:lnTo>
                    <a:pt x="57096" y="102960"/>
                  </a:lnTo>
                  <a:cubicBezTo>
                    <a:pt x="40142" y="102960"/>
                    <a:pt x="37358" y="102960"/>
                    <a:pt x="37358" y="91694"/>
                  </a:cubicBezTo>
                  <a:lnTo>
                    <a:pt x="37358" y="45628"/>
                  </a:lnTo>
                  <a:cubicBezTo>
                    <a:pt x="37358" y="19591"/>
                    <a:pt x="55325" y="5571"/>
                    <a:pt x="71520" y="5571"/>
                  </a:cubicBezTo>
                  <a:cubicBezTo>
                    <a:pt x="87462" y="5571"/>
                    <a:pt x="90246" y="19090"/>
                    <a:pt x="90246" y="33361"/>
                  </a:cubicBezTo>
                  <a:lnTo>
                    <a:pt x="90246" y="91694"/>
                  </a:lnTo>
                  <a:cubicBezTo>
                    <a:pt x="90246" y="102960"/>
                    <a:pt x="87462" y="102960"/>
                    <a:pt x="70508" y="102960"/>
                  </a:cubicBezTo>
                  <a:lnTo>
                    <a:pt x="70508" y="110721"/>
                  </a:lnTo>
                  <a:cubicBezTo>
                    <a:pt x="79364" y="110471"/>
                    <a:pt x="92270" y="109970"/>
                    <a:pt x="99102" y="109970"/>
                  </a:cubicBezTo>
                  <a:cubicBezTo>
                    <a:pt x="105682" y="109970"/>
                    <a:pt x="118840" y="110471"/>
                    <a:pt x="127444" y="110721"/>
                  </a:cubicBezTo>
                  <a:lnTo>
                    <a:pt x="127444" y="102960"/>
                  </a:lnTo>
                  <a:cubicBezTo>
                    <a:pt x="114285" y="102960"/>
                    <a:pt x="107959" y="102960"/>
                    <a:pt x="107706" y="95450"/>
                  </a:cubicBezTo>
                  <a:lnTo>
                    <a:pt x="107706" y="47631"/>
                  </a:lnTo>
                  <a:cubicBezTo>
                    <a:pt x="107706" y="26100"/>
                    <a:pt x="107706" y="18339"/>
                    <a:pt x="99862" y="9326"/>
                  </a:cubicBezTo>
                  <a:cubicBezTo>
                    <a:pt x="96319" y="5070"/>
                    <a:pt x="87968" y="63"/>
                    <a:pt x="73291" y="63"/>
                  </a:cubicBezTo>
                  <a:cubicBezTo>
                    <a:pt x="54819" y="63"/>
                    <a:pt x="42925" y="10828"/>
                    <a:pt x="35840" y="26350"/>
                  </a:cubicBezTo>
                  <a:lnTo>
                    <a:pt x="35840" y="63"/>
                  </a:lnTo>
                  <a:lnTo>
                    <a:pt x="159" y="2817"/>
                  </a:lnTo>
                  <a:lnTo>
                    <a:pt x="159" y="10578"/>
                  </a:lnTo>
                  <a:cubicBezTo>
                    <a:pt x="17873" y="10578"/>
                    <a:pt x="19897" y="12330"/>
                    <a:pt x="19897" y="24598"/>
                  </a:cubicBez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60" name="Freeform: Shape 159">
              <a:extLst>
                <a:ext uri="{FF2B5EF4-FFF2-40B4-BE49-F238E27FC236}">
                  <a16:creationId xmlns:a16="http://schemas.microsoft.com/office/drawing/2014/main" id="{93A04B23-0EE3-7452-A4B5-4D33C2D4A1F4}"/>
                </a:ext>
              </a:extLst>
            </p:cNvPr>
            <p:cNvSpPr/>
            <p:nvPr>
              <p:custDataLst>
                <p:tags r:id="rId88"/>
              </p:custDataLst>
            </p:nvPr>
          </p:nvSpPr>
          <p:spPr>
            <a:xfrm>
              <a:off x="6739162" y="4005101"/>
              <a:ext cx="82747" cy="114914"/>
            </a:xfrm>
            <a:custGeom>
              <a:avLst/>
              <a:gdLst>
                <a:gd name="connsiteX0" fmla="*/ 44449 w 82747"/>
                <a:gd name="connsiteY0" fmla="*/ 63654 h 114914"/>
                <a:gd name="connsiteX1" fmla="*/ 70766 w 82747"/>
                <a:gd name="connsiteY1" fmla="*/ 86687 h 114914"/>
                <a:gd name="connsiteX2" fmla="*/ 42171 w 82747"/>
                <a:gd name="connsiteY2" fmla="*/ 109470 h 114914"/>
                <a:gd name="connsiteX3" fmla="*/ 6997 w 82747"/>
                <a:gd name="connsiteY3" fmla="*/ 73919 h 114914"/>
                <a:gd name="connsiteX4" fmla="*/ 3455 w 82747"/>
                <a:gd name="connsiteY4" fmla="*/ 69663 h 114914"/>
                <a:gd name="connsiteX5" fmla="*/ 165 w 82747"/>
                <a:gd name="connsiteY5" fmla="*/ 75922 h 114914"/>
                <a:gd name="connsiteX6" fmla="*/ 165 w 82747"/>
                <a:gd name="connsiteY6" fmla="*/ 108969 h 114914"/>
                <a:gd name="connsiteX7" fmla="*/ 2949 w 82747"/>
                <a:gd name="connsiteY7" fmla="*/ 114978 h 114914"/>
                <a:gd name="connsiteX8" fmla="*/ 9275 w 82747"/>
                <a:gd name="connsiteY8" fmla="*/ 109970 h 114914"/>
                <a:gd name="connsiteX9" fmla="*/ 14336 w 82747"/>
                <a:gd name="connsiteY9" fmla="*/ 104212 h 114914"/>
                <a:gd name="connsiteX10" fmla="*/ 42171 w 82747"/>
                <a:gd name="connsiteY10" fmla="*/ 114978 h 114914"/>
                <a:gd name="connsiteX11" fmla="*/ 82913 w 82747"/>
                <a:gd name="connsiteY11" fmla="*/ 80178 h 114914"/>
                <a:gd name="connsiteX12" fmla="*/ 72285 w 82747"/>
                <a:gd name="connsiteY12" fmla="*/ 56394 h 114914"/>
                <a:gd name="connsiteX13" fmla="*/ 43437 w 82747"/>
                <a:gd name="connsiteY13" fmla="*/ 44376 h 114914"/>
                <a:gd name="connsiteX14" fmla="*/ 12311 w 82747"/>
                <a:gd name="connsiteY14" fmla="*/ 23847 h 114914"/>
                <a:gd name="connsiteX15" fmla="*/ 40653 w 82747"/>
                <a:gd name="connsiteY15" fmla="*/ 4820 h 114914"/>
                <a:gd name="connsiteX16" fmla="*/ 70260 w 82747"/>
                <a:gd name="connsiteY16" fmla="*/ 35113 h 114914"/>
                <a:gd name="connsiteX17" fmla="*/ 73297 w 82747"/>
                <a:gd name="connsiteY17" fmla="*/ 37366 h 114914"/>
                <a:gd name="connsiteX18" fmla="*/ 76586 w 82747"/>
                <a:gd name="connsiteY18" fmla="*/ 31358 h 114914"/>
                <a:gd name="connsiteX19" fmla="*/ 76586 w 82747"/>
                <a:gd name="connsiteY19" fmla="*/ 6071 h 114914"/>
                <a:gd name="connsiteX20" fmla="*/ 73803 w 82747"/>
                <a:gd name="connsiteY20" fmla="*/ 63 h 114914"/>
                <a:gd name="connsiteX21" fmla="*/ 68742 w 82747"/>
                <a:gd name="connsiteY21" fmla="*/ 3067 h 114914"/>
                <a:gd name="connsiteX22" fmla="*/ 64440 w 82747"/>
                <a:gd name="connsiteY22" fmla="*/ 7073 h 114914"/>
                <a:gd name="connsiteX23" fmla="*/ 40653 w 82747"/>
                <a:gd name="connsiteY23" fmla="*/ 63 h 114914"/>
                <a:gd name="connsiteX24" fmla="*/ 165 w 82747"/>
                <a:gd name="connsiteY24" fmla="*/ 30857 h 114914"/>
                <a:gd name="connsiteX25" fmla="*/ 11046 w 82747"/>
                <a:gd name="connsiteY25" fmla="*/ 52137 h 114914"/>
                <a:gd name="connsiteX26" fmla="*/ 44449 w 82747"/>
                <a:gd name="connsiteY26" fmla="*/ 63654 h 114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747" h="114914">
                  <a:moveTo>
                    <a:pt x="44449" y="63654"/>
                  </a:moveTo>
                  <a:cubicBezTo>
                    <a:pt x="50016" y="64655"/>
                    <a:pt x="70766" y="68661"/>
                    <a:pt x="70766" y="86687"/>
                  </a:cubicBezTo>
                  <a:cubicBezTo>
                    <a:pt x="70766" y="99455"/>
                    <a:pt x="61909" y="109470"/>
                    <a:pt x="42171" y="109470"/>
                  </a:cubicBezTo>
                  <a:cubicBezTo>
                    <a:pt x="20915" y="109470"/>
                    <a:pt x="11805" y="95199"/>
                    <a:pt x="6997" y="73919"/>
                  </a:cubicBezTo>
                  <a:cubicBezTo>
                    <a:pt x="6238" y="70664"/>
                    <a:pt x="5985" y="69663"/>
                    <a:pt x="3455" y="69663"/>
                  </a:cubicBezTo>
                  <a:cubicBezTo>
                    <a:pt x="165" y="69663"/>
                    <a:pt x="165" y="71415"/>
                    <a:pt x="165" y="75922"/>
                  </a:cubicBezTo>
                  <a:lnTo>
                    <a:pt x="165" y="108969"/>
                  </a:lnTo>
                  <a:cubicBezTo>
                    <a:pt x="165" y="113225"/>
                    <a:pt x="165" y="114978"/>
                    <a:pt x="2949" y="114978"/>
                  </a:cubicBezTo>
                  <a:cubicBezTo>
                    <a:pt x="4214" y="114978"/>
                    <a:pt x="4467" y="114727"/>
                    <a:pt x="9275" y="109970"/>
                  </a:cubicBezTo>
                  <a:cubicBezTo>
                    <a:pt x="9781" y="109470"/>
                    <a:pt x="9781" y="108969"/>
                    <a:pt x="14336" y="104212"/>
                  </a:cubicBezTo>
                  <a:cubicBezTo>
                    <a:pt x="25470" y="114727"/>
                    <a:pt x="36857" y="114978"/>
                    <a:pt x="42171" y="114978"/>
                  </a:cubicBezTo>
                  <a:cubicBezTo>
                    <a:pt x="71272" y="114978"/>
                    <a:pt x="82913" y="98204"/>
                    <a:pt x="82913" y="80178"/>
                  </a:cubicBezTo>
                  <a:cubicBezTo>
                    <a:pt x="82913" y="66909"/>
                    <a:pt x="75321" y="59398"/>
                    <a:pt x="72285" y="56394"/>
                  </a:cubicBezTo>
                  <a:cubicBezTo>
                    <a:pt x="63934" y="48382"/>
                    <a:pt x="54065" y="46379"/>
                    <a:pt x="43437" y="44376"/>
                  </a:cubicBezTo>
                  <a:cubicBezTo>
                    <a:pt x="29266" y="41622"/>
                    <a:pt x="12311" y="38368"/>
                    <a:pt x="12311" y="23847"/>
                  </a:cubicBezTo>
                  <a:cubicBezTo>
                    <a:pt x="12311" y="15084"/>
                    <a:pt x="18891" y="4820"/>
                    <a:pt x="40653" y="4820"/>
                  </a:cubicBezTo>
                  <a:cubicBezTo>
                    <a:pt x="68489" y="4820"/>
                    <a:pt x="69754" y="27352"/>
                    <a:pt x="70260" y="35113"/>
                  </a:cubicBezTo>
                  <a:cubicBezTo>
                    <a:pt x="70513" y="37366"/>
                    <a:pt x="72791" y="37366"/>
                    <a:pt x="73297" y="37366"/>
                  </a:cubicBezTo>
                  <a:cubicBezTo>
                    <a:pt x="76586" y="37366"/>
                    <a:pt x="76586" y="36114"/>
                    <a:pt x="76586" y="31358"/>
                  </a:cubicBezTo>
                  <a:lnTo>
                    <a:pt x="76586" y="6071"/>
                  </a:lnTo>
                  <a:cubicBezTo>
                    <a:pt x="76586" y="1815"/>
                    <a:pt x="76586" y="63"/>
                    <a:pt x="73803" y="63"/>
                  </a:cubicBezTo>
                  <a:cubicBezTo>
                    <a:pt x="72538" y="63"/>
                    <a:pt x="72031" y="63"/>
                    <a:pt x="68742" y="3067"/>
                  </a:cubicBezTo>
                  <a:cubicBezTo>
                    <a:pt x="67983" y="4069"/>
                    <a:pt x="65452" y="6322"/>
                    <a:pt x="64440" y="7073"/>
                  </a:cubicBezTo>
                  <a:cubicBezTo>
                    <a:pt x="54824" y="63"/>
                    <a:pt x="44449" y="63"/>
                    <a:pt x="40653" y="63"/>
                  </a:cubicBezTo>
                  <a:cubicBezTo>
                    <a:pt x="9781" y="63"/>
                    <a:pt x="165" y="16837"/>
                    <a:pt x="165" y="30857"/>
                  </a:cubicBezTo>
                  <a:cubicBezTo>
                    <a:pt x="165" y="39619"/>
                    <a:pt x="4214" y="46630"/>
                    <a:pt x="11046" y="52137"/>
                  </a:cubicBezTo>
                  <a:cubicBezTo>
                    <a:pt x="19144" y="58647"/>
                    <a:pt x="26229" y="60149"/>
                    <a:pt x="44449" y="63654"/>
                  </a:cubicBez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61" name="Freeform: Shape 160">
              <a:extLst>
                <a:ext uri="{FF2B5EF4-FFF2-40B4-BE49-F238E27FC236}">
                  <a16:creationId xmlns:a16="http://schemas.microsoft.com/office/drawing/2014/main" id="{A4C31209-BECA-AC16-0964-5D8568A79914}"/>
                </a:ext>
              </a:extLst>
            </p:cNvPr>
            <p:cNvSpPr/>
            <p:nvPr>
              <p:custDataLst>
                <p:tags r:id="rId89"/>
              </p:custDataLst>
            </p:nvPr>
          </p:nvSpPr>
          <p:spPr>
            <a:xfrm>
              <a:off x="6852388" y="4090723"/>
              <a:ext cx="29606" cy="74857"/>
            </a:xfrm>
            <a:custGeom>
              <a:avLst/>
              <a:gdLst>
                <a:gd name="connsiteX0" fmla="*/ 29776 w 29606"/>
                <a:gd name="connsiteY0" fmla="*/ 26350 h 74857"/>
                <a:gd name="connsiteX1" fmla="*/ 13581 w 29606"/>
                <a:gd name="connsiteY1" fmla="*/ 63 h 74857"/>
                <a:gd name="connsiteX2" fmla="*/ 169 w 29606"/>
                <a:gd name="connsiteY2" fmla="*/ 13332 h 74857"/>
                <a:gd name="connsiteX3" fmla="*/ 13581 w 29606"/>
                <a:gd name="connsiteY3" fmla="*/ 26601 h 74857"/>
                <a:gd name="connsiteX4" fmla="*/ 23197 w 29606"/>
                <a:gd name="connsiteY4" fmla="*/ 23096 h 74857"/>
                <a:gd name="connsiteX5" fmla="*/ 23703 w 29606"/>
                <a:gd name="connsiteY5" fmla="*/ 22595 h 74857"/>
                <a:gd name="connsiteX6" fmla="*/ 24209 w 29606"/>
                <a:gd name="connsiteY6" fmla="*/ 26350 h 74857"/>
                <a:gd name="connsiteX7" fmla="*/ 5989 w 29606"/>
                <a:gd name="connsiteY7" fmla="*/ 69412 h 74857"/>
                <a:gd name="connsiteX8" fmla="*/ 4218 w 29606"/>
                <a:gd name="connsiteY8" fmla="*/ 72166 h 74857"/>
                <a:gd name="connsiteX9" fmla="*/ 6748 w 29606"/>
                <a:gd name="connsiteY9" fmla="*/ 74920 h 74857"/>
                <a:gd name="connsiteX10" fmla="*/ 29776 w 29606"/>
                <a:gd name="connsiteY10" fmla="*/ 26350 h 7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4857">
                  <a:moveTo>
                    <a:pt x="29776" y="26350"/>
                  </a:moveTo>
                  <a:cubicBezTo>
                    <a:pt x="29776" y="10327"/>
                    <a:pt x="23703" y="63"/>
                    <a:pt x="13581" y="63"/>
                  </a:cubicBezTo>
                  <a:cubicBezTo>
                    <a:pt x="4724" y="63"/>
                    <a:pt x="169" y="6822"/>
                    <a:pt x="169" y="13332"/>
                  </a:cubicBezTo>
                  <a:cubicBezTo>
                    <a:pt x="169" y="19841"/>
                    <a:pt x="4471" y="26601"/>
                    <a:pt x="13581" y="26601"/>
                  </a:cubicBezTo>
                  <a:cubicBezTo>
                    <a:pt x="17629" y="26601"/>
                    <a:pt x="20666" y="25099"/>
                    <a:pt x="23197" y="23096"/>
                  </a:cubicBezTo>
                  <a:lnTo>
                    <a:pt x="23703" y="22595"/>
                  </a:lnTo>
                  <a:cubicBezTo>
                    <a:pt x="23956" y="22595"/>
                    <a:pt x="24209" y="22845"/>
                    <a:pt x="24209" y="26350"/>
                  </a:cubicBezTo>
                  <a:cubicBezTo>
                    <a:pt x="24209" y="42373"/>
                    <a:pt x="17123" y="57645"/>
                    <a:pt x="5989" y="69412"/>
                  </a:cubicBezTo>
                  <a:cubicBezTo>
                    <a:pt x="4471" y="70914"/>
                    <a:pt x="4218" y="71165"/>
                    <a:pt x="4218" y="72166"/>
                  </a:cubicBezTo>
                  <a:cubicBezTo>
                    <a:pt x="4218" y="73919"/>
                    <a:pt x="5483" y="74920"/>
                    <a:pt x="6748" y="74920"/>
                  </a:cubicBezTo>
                  <a:cubicBezTo>
                    <a:pt x="9785" y="74920"/>
                    <a:pt x="29776" y="55142"/>
                    <a:pt x="29776" y="26350"/>
                  </a:cubicBez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62" name="Freeform: Shape 161">
              <a:extLst>
                <a:ext uri="{FF2B5EF4-FFF2-40B4-BE49-F238E27FC236}">
                  <a16:creationId xmlns:a16="http://schemas.microsoft.com/office/drawing/2014/main" id="{18BA13DE-D640-3211-D9C6-9B51A4136D22}"/>
                </a:ext>
              </a:extLst>
            </p:cNvPr>
            <p:cNvSpPr/>
            <p:nvPr>
              <p:custDataLst>
                <p:tags r:id="rId90"/>
              </p:custDataLst>
            </p:nvPr>
          </p:nvSpPr>
          <p:spPr>
            <a:xfrm>
              <a:off x="5377406" y="4497056"/>
              <a:ext cx="180678" cy="170995"/>
            </a:xfrm>
            <a:custGeom>
              <a:avLst/>
              <a:gdLst>
                <a:gd name="connsiteX0" fmla="*/ 66664 w 180678"/>
                <a:gd name="connsiteY0" fmla="*/ 91966 h 170995"/>
                <a:gd name="connsiteX1" fmla="*/ 109682 w 180678"/>
                <a:gd name="connsiteY1" fmla="*/ 91966 h 170995"/>
                <a:gd name="connsiteX2" fmla="*/ 180790 w 180678"/>
                <a:gd name="connsiteY2" fmla="*/ 37889 h 170995"/>
                <a:gd name="connsiteX3" fmla="*/ 130939 w 180678"/>
                <a:gd name="connsiteY3" fmla="*/ 85 h 170995"/>
                <a:gd name="connsiteX4" fmla="*/ 48950 w 180678"/>
                <a:gd name="connsiteY4" fmla="*/ 85 h 170995"/>
                <a:gd name="connsiteX5" fmla="*/ 41359 w 180678"/>
                <a:gd name="connsiteY5" fmla="*/ 4842 h 170995"/>
                <a:gd name="connsiteX6" fmla="*/ 48697 w 180678"/>
                <a:gd name="connsiteY6" fmla="*/ 7846 h 170995"/>
                <a:gd name="connsiteX7" fmla="*/ 59578 w 180678"/>
                <a:gd name="connsiteY7" fmla="*/ 8347 h 170995"/>
                <a:gd name="connsiteX8" fmla="*/ 65145 w 180678"/>
                <a:gd name="connsiteY8" fmla="*/ 12352 h 170995"/>
                <a:gd name="connsiteX9" fmla="*/ 64133 w 180678"/>
                <a:gd name="connsiteY9" fmla="*/ 17109 h 170995"/>
                <a:gd name="connsiteX10" fmla="*/ 30224 w 180678"/>
                <a:gd name="connsiteY10" fmla="*/ 151552 h 170995"/>
                <a:gd name="connsiteX11" fmla="*/ 7197 w 180678"/>
                <a:gd name="connsiteY11" fmla="*/ 163319 h 170995"/>
                <a:gd name="connsiteX12" fmla="*/ 111 w 180678"/>
                <a:gd name="connsiteY12" fmla="*/ 168076 h 170995"/>
                <a:gd name="connsiteX13" fmla="*/ 3907 w 180678"/>
                <a:gd name="connsiteY13" fmla="*/ 171080 h 170995"/>
                <a:gd name="connsiteX14" fmla="*/ 36045 w 180678"/>
                <a:gd name="connsiteY14" fmla="*/ 170329 h 170995"/>
                <a:gd name="connsiteX15" fmla="*/ 52240 w 180678"/>
                <a:gd name="connsiteY15" fmla="*/ 170579 h 170995"/>
                <a:gd name="connsiteX16" fmla="*/ 68688 w 180678"/>
                <a:gd name="connsiteY16" fmla="*/ 171080 h 170995"/>
                <a:gd name="connsiteX17" fmla="*/ 73749 w 180678"/>
                <a:gd name="connsiteY17" fmla="*/ 166073 h 170995"/>
                <a:gd name="connsiteX18" fmla="*/ 66664 w 180678"/>
                <a:gd name="connsiteY18" fmla="*/ 163319 h 170995"/>
                <a:gd name="connsiteX19" fmla="*/ 50215 w 180678"/>
                <a:gd name="connsiteY19" fmla="*/ 158812 h 170995"/>
                <a:gd name="connsiteX20" fmla="*/ 50975 w 180678"/>
                <a:gd name="connsiteY20" fmla="*/ 154556 h 170995"/>
                <a:gd name="connsiteX21" fmla="*/ 66664 w 180678"/>
                <a:gd name="connsiteY21" fmla="*/ 91966 h 170995"/>
                <a:gd name="connsiteX22" fmla="*/ 84883 w 180678"/>
                <a:gd name="connsiteY22" fmla="*/ 17359 h 170995"/>
                <a:gd name="connsiteX23" fmla="*/ 98548 w 180678"/>
                <a:gd name="connsiteY23" fmla="*/ 7846 h 170995"/>
                <a:gd name="connsiteX24" fmla="*/ 122841 w 180678"/>
                <a:gd name="connsiteY24" fmla="*/ 7846 h 170995"/>
                <a:gd name="connsiteX25" fmla="*/ 157256 w 180678"/>
                <a:gd name="connsiteY25" fmla="*/ 31880 h 170995"/>
                <a:gd name="connsiteX26" fmla="*/ 142326 w 180678"/>
                <a:gd name="connsiteY26" fmla="*/ 72188 h 170995"/>
                <a:gd name="connsiteX27" fmla="*/ 103356 w 180678"/>
                <a:gd name="connsiteY27" fmla="*/ 85457 h 170995"/>
                <a:gd name="connsiteX28" fmla="*/ 67676 w 180678"/>
                <a:gd name="connsiteY28" fmla="*/ 85457 h 170995"/>
                <a:gd name="connsiteX29" fmla="*/ 84883 w 180678"/>
                <a:gd name="connsiteY29" fmla="*/ 17359 h 170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70995">
                  <a:moveTo>
                    <a:pt x="66664" y="91966"/>
                  </a:moveTo>
                  <a:lnTo>
                    <a:pt x="109682" y="91966"/>
                  </a:lnTo>
                  <a:cubicBezTo>
                    <a:pt x="145616" y="91966"/>
                    <a:pt x="180790" y="65929"/>
                    <a:pt x="180790" y="37889"/>
                  </a:cubicBezTo>
                  <a:cubicBezTo>
                    <a:pt x="180790" y="18611"/>
                    <a:pt x="164088" y="85"/>
                    <a:pt x="130939" y="85"/>
                  </a:cubicBezTo>
                  <a:lnTo>
                    <a:pt x="48950" y="85"/>
                  </a:lnTo>
                  <a:cubicBezTo>
                    <a:pt x="44142" y="85"/>
                    <a:pt x="41359" y="85"/>
                    <a:pt x="41359" y="4842"/>
                  </a:cubicBezTo>
                  <a:cubicBezTo>
                    <a:pt x="41359" y="7846"/>
                    <a:pt x="43636" y="7846"/>
                    <a:pt x="48697" y="7846"/>
                  </a:cubicBezTo>
                  <a:cubicBezTo>
                    <a:pt x="51987" y="7846"/>
                    <a:pt x="56542" y="8096"/>
                    <a:pt x="59578" y="8347"/>
                  </a:cubicBezTo>
                  <a:cubicBezTo>
                    <a:pt x="63627" y="8847"/>
                    <a:pt x="65145" y="9598"/>
                    <a:pt x="65145" y="12352"/>
                  </a:cubicBezTo>
                  <a:cubicBezTo>
                    <a:pt x="65145" y="13354"/>
                    <a:pt x="64892" y="14105"/>
                    <a:pt x="64133" y="17109"/>
                  </a:cubicBezTo>
                  <a:lnTo>
                    <a:pt x="30224" y="151552"/>
                  </a:lnTo>
                  <a:cubicBezTo>
                    <a:pt x="27694" y="161316"/>
                    <a:pt x="27188" y="163319"/>
                    <a:pt x="7197" y="163319"/>
                  </a:cubicBezTo>
                  <a:cubicBezTo>
                    <a:pt x="2895" y="163319"/>
                    <a:pt x="111" y="163319"/>
                    <a:pt x="111" y="168076"/>
                  </a:cubicBezTo>
                  <a:cubicBezTo>
                    <a:pt x="111" y="171080"/>
                    <a:pt x="3148" y="171080"/>
                    <a:pt x="3907" y="171080"/>
                  </a:cubicBezTo>
                  <a:cubicBezTo>
                    <a:pt x="10992" y="171080"/>
                    <a:pt x="28959" y="170329"/>
                    <a:pt x="36045" y="170329"/>
                  </a:cubicBezTo>
                  <a:cubicBezTo>
                    <a:pt x="41359" y="170329"/>
                    <a:pt x="46926" y="170579"/>
                    <a:pt x="52240" y="170579"/>
                  </a:cubicBezTo>
                  <a:cubicBezTo>
                    <a:pt x="57807" y="170579"/>
                    <a:pt x="63374" y="171080"/>
                    <a:pt x="68688" y="171080"/>
                  </a:cubicBezTo>
                  <a:cubicBezTo>
                    <a:pt x="70459" y="171080"/>
                    <a:pt x="73749" y="171080"/>
                    <a:pt x="73749" y="166073"/>
                  </a:cubicBezTo>
                  <a:cubicBezTo>
                    <a:pt x="73749" y="163319"/>
                    <a:pt x="71472" y="163319"/>
                    <a:pt x="66664" y="163319"/>
                  </a:cubicBezTo>
                  <a:cubicBezTo>
                    <a:pt x="57301" y="163319"/>
                    <a:pt x="50215" y="163319"/>
                    <a:pt x="50215" y="158812"/>
                  </a:cubicBezTo>
                  <a:cubicBezTo>
                    <a:pt x="50215" y="157310"/>
                    <a:pt x="50722" y="156058"/>
                    <a:pt x="50975" y="154556"/>
                  </a:cubicBezTo>
                  <a:lnTo>
                    <a:pt x="66664" y="91966"/>
                  </a:lnTo>
                  <a:close/>
                  <a:moveTo>
                    <a:pt x="84883" y="17359"/>
                  </a:moveTo>
                  <a:cubicBezTo>
                    <a:pt x="87161" y="8597"/>
                    <a:pt x="87667" y="7846"/>
                    <a:pt x="98548" y="7846"/>
                  </a:cubicBezTo>
                  <a:lnTo>
                    <a:pt x="122841" y="7846"/>
                  </a:lnTo>
                  <a:cubicBezTo>
                    <a:pt x="143844" y="7846"/>
                    <a:pt x="157256" y="14605"/>
                    <a:pt x="157256" y="31880"/>
                  </a:cubicBezTo>
                  <a:cubicBezTo>
                    <a:pt x="157256" y="41644"/>
                    <a:pt x="152195" y="63175"/>
                    <a:pt x="142326" y="72188"/>
                  </a:cubicBezTo>
                  <a:cubicBezTo>
                    <a:pt x="129673" y="83454"/>
                    <a:pt x="114490" y="85457"/>
                    <a:pt x="103356" y="85457"/>
                  </a:cubicBezTo>
                  <a:lnTo>
                    <a:pt x="67676" y="85457"/>
                  </a:lnTo>
                  <a:lnTo>
                    <a:pt x="84883" y="17359"/>
                  </a:ln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63" name="Freeform: Shape 162">
              <a:extLst>
                <a:ext uri="{FF2B5EF4-FFF2-40B4-BE49-F238E27FC236}">
                  <a16:creationId xmlns:a16="http://schemas.microsoft.com/office/drawing/2014/main" id="{310BE017-542F-1916-3A82-173F58308E57}"/>
                </a:ext>
              </a:extLst>
            </p:cNvPr>
            <p:cNvSpPr/>
            <p:nvPr>
              <p:custDataLst>
                <p:tags r:id="rId91"/>
              </p:custDataLst>
            </p:nvPr>
          </p:nvSpPr>
          <p:spPr>
            <a:xfrm>
              <a:off x="5538072" y="4628319"/>
              <a:ext cx="108229" cy="79038"/>
            </a:xfrm>
            <a:custGeom>
              <a:avLst/>
              <a:gdLst>
                <a:gd name="connsiteX0" fmla="*/ 13403 w 108229"/>
                <a:gd name="connsiteY0" fmla="*/ 66331 h 79038"/>
                <a:gd name="connsiteX1" fmla="*/ 11632 w 108229"/>
                <a:gd name="connsiteY1" fmla="*/ 73516 h 79038"/>
                <a:gd name="connsiteX2" fmla="*/ 17654 w 108229"/>
                <a:gd name="connsiteY2" fmla="*/ 79125 h 79038"/>
                <a:gd name="connsiteX3" fmla="*/ 24562 w 108229"/>
                <a:gd name="connsiteY3" fmla="*/ 75269 h 79038"/>
                <a:gd name="connsiteX4" fmla="*/ 27751 w 108229"/>
                <a:gd name="connsiteY4" fmla="*/ 64403 h 79038"/>
                <a:gd name="connsiteX5" fmla="*/ 31648 w 108229"/>
                <a:gd name="connsiteY5" fmla="*/ 48631 h 79038"/>
                <a:gd name="connsiteX6" fmla="*/ 34659 w 108229"/>
                <a:gd name="connsiteY6" fmla="*/ 36889 h 79038"/>
                <a:gd name="connsiteX7" fmla="*/ 42099 w 108229"/>
                <a:gd name="connsiteY7" fmla="*/ 21116 h 79038"/>
                <a:gd name="connsiteX8" fmla="*/ 68669 w 108229"/>
                <a:gd name="connsiteY8" fmla="*/ 4993 h 79038"/>
                <a:gd name="connsiteX9" fmla="*/ 79120 w 108229"/>
                <a:gd name="connsiteY9" fmla="*/ 17261 h 79038"/>
                <a:gd name="connsiteX10" fmla="*/ 68669 w 108229"/>
                <a:gd name="connsiteY10" fmla="*/ 54589 h 79038"/>
                <a:gd name="connsiteX11" fmla="*/ 66012 w 108229"/>
                <a:gd name="connsiteY11" fmla="*/ 64053 h 79038"/>
                <a:gd name="connsiteX12" fmla="*/ 82840 w 108229"/>
                <a:gd name="connsiteY12" fmla="*/ 79125 h 79038"/>
                <a:gd name="connsiteX13" fmla="*/ 108348 w 108229"/>
                <a:gd name="connsiteY13" fmla="*/ 52311 h 79038"/>
                <a:gd name="connsiteX14" fmla="*/ 105513 w 108229"/>
                <a:gd name="connsiteY14" fmla="*/ 50033 h 79038"/>
                <a:gd name="connsiteX15" fmla="*/ 102148 w 108229"/>
                <a:gd name="connsiteY15" fmla="*/ 53012 h 79038"/>
                <a:gd name="connsiteX16" fmla="*/ 83371 w 108229"/>
                <a:gd name="connsiteY16" fmla="*/ 74217 h 79038"/>
                <a:gd name="connsiteX17" fmla="*/ 78943 w 108229"/>
                <a:gd name="connsiteY17" fmla="*/ 68084 h 79038"/>
                <a:gd name="connsiteX18" fmla="*/ 83017 w 108229"/>
                <a:gd name="connsiteY18" fmla="*/ 53888 h 79038"/>
                <a:gd name="connsiteX19" fmla="*/ 92405 w 108229"/>
                <a:gd name="connsiteY19" fmla="*/ 20065 h 79038"/>
                <a:gd name="connsiteX20" fmla="*/ 69378 w 108229"/>
                <a:gd name="connsiteY20" fmla="*/ 86 h 79038"/>
                <a:gd name="connsiteX21" fmla="*/ 39442 w 108229"/>
                <a:gd name="connsiteY21" fmla="*/ 16034 h 79038"/>
                <a:gd name="connsiteX22" fmla="*/ 20488 w 108229"/>
                <a:gd name="connsiteY22" fmla="*/ 86 h 79038"/>
                <a:gd name="connsiteX23" fmla="*/ 6495 w 108229"/>
                <a:gd name="connsiteY23" fmla="*/ 9550 h 79038"/>
                <a:gd name="connsiteX24" fmla="*/ 118 w 108229"/>
                <a:gd name="connsiteY24" fmla="*/ 26900 h 79038"/>
                <a:gd name="connsiteX25" fmla="*/ 3129 w 108229"/>
                <a:gd name="connsiteY25" fmla="*/ 29178 h 79038"/>
                <a:gd name="connsiteX26" fmla="*/ 7026 w 108229"/>
                <a:gd name="connsiteY26" fmla="*/ 23920 h 79038"/>
                <a:gd name="connsiteX27" fmla="*/ 19957 w 108229"/>
                <a:gd name="connsiteY27" fmla="*/ 4993 h 79038"/>
                <a:gd name="connsiteX28" fmla="*/ 25802 w 108229"/>
                <a:gd name="connsiteY28" fmla="*/ 13581 h 79038"/>
                <a:gd name="connsiteX29" fmla="*/ 22968 w 108229"/>
                <a:gd name="connsiteY29" fmla="*/ 28126 h 79038"/>
                <a:gd name="connsiteX30" fmla="*/ 19071 w 108229"/>
                <a:gd name="connsiteY30" fmla="*/ 43899 h 79038"/>
                <a:gd name="connsiteX31" fmla="*/ 13403 w 108229"/>
                <a:gd name="connsiteY31" fmla="*/ 66331 h 7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229" h="79038">
                  <a:moveTo>
                    <a:pt x="13403" y="66331"/>
                  </a:moveTo>
                  <a:cubicBezTo>
                    <a:pt x="12694" y="68609"/>
                    <a:pt x="11632" y="72991"/>
                    <a:pt x="11632" y="73516"/>
                  </a:cubicBezTo>
                  <a:cubicBezTo>
                    <a:pt x="11632" y="77372"/>
                    <a:pt x="14820" y="79125"/>
                    <a:pt x="17654" y="79125"/>
                  </a:cubicBezTo>
                  <a:cubicBezTo>
                    <a:pt x="20843" y="79125"/>
                    <a:pt x="23677" y="76846"/>
                    <a:pt x="24562" y="75269"/>
                  </a:cubicBezTo>
                  <a:cubicBezTo>
                    <a:pt x="25448" y="73692"/>
                    <a:pt x="26865" y="68084"/>
                    <a:pt x="27751" y="64403"/>
                  </a:cubicBezTo>
                  <a:cubicBezTo>
                    <a:pt x="28637" y="61074"/>
                    <a:pt x="30585" y="53012"/>
                    <a:pt x="31648" y="48631"/>
                  </a:cubicBezTo>
                  <a:cubicBezTo>
                    <a:pt x="32711" y="44775"/>
                    <a:pt x="33773" y="40920"/>
                    <a:pt x="34659" y="36889"/>
                  </a:cubicBezTo>
                  <a:cubicBezTo>
                    <a:pt x="36608" y="29704"/>
                    <a:pt x="36962" y="28302"/>
                    <a:pt x="42099" y="21116"/>
                  </a:cubicBezTo>
                  <a:cubicBezTo>
                    <a:pt x="47059" y="14106"/>
                    <a:pt x="55384" y="4993"/>
                    <a:pt x="68669" y="4993"/>
                  </a:cubicBezTo>
                  <a:cubicBezTo>
                    <a:pt x="78943" y="4993"/>
                    <a:pt x="79120" y="13931"/>
                    <a:pt x="79120" y="17261"/>
                  </a:cubicBezTo>
                  <a:cubicBezTo>
                    <a:pt x="79120" y="27776"/>
                    <a:pt x="71503" y="47229"/>
                    <a:pt x="68669" y="54589"/>
                  </a:cubicBezTo>
                  <a:cubicBezTo>
                    <a:pt x="66721" y="59496"/>
                    <a:pt x="66012" y="61074"/>
                    <a:pt x="66012" y="64053"/>
                  </a:cubicBezTo>
                  <a:cubicBezTo>
                    <a:pt x="66012" y="73341"/>
                    <a:pt x="73806" y="79125"/>
                    <a:pt x="82840" y="79125"/>
                  </a:cubicBezTo>
                  <a:cubicBezTo>
                    <a:pt x="100554" y="79125"/>
                    <a:pt x="108348" y="54940"/>
                    <a:pt x="108348" y="52311"/>
                  </a:cubicBezTo>
                  <a:cubicBezTo>
                    <a:pt x="108348" y="50033"/>
                    <a:pt x="106045" y="50033"/>
                    <a:pt x="105513" y="50033"/>
                  </a:cubicBezTo>
                  <a:cubicBezTo>
                    <a:pt x="103034" y="50033"/>
                    <a:pt x="102856" y="51084"/>
                    <a:pt x="102148" y="53012"/>
                  </a:cubicBezTo>
                  <a:cubicBezTo>
                    <a:pt x="98074" y="67032"/>
                    <a:pt x="90457" y="74217"/>
                    <a:pt x="83371" y="74217"/>
                  </a:cubicBezTo>
                  <a:cubicBezTo>
                    <a:pt x="79652" y="74217"/>
                    <a:pt x="78943" y="71764"/>
                    <a:pt x="78943" y="68084"/>
                  </a:cubicBezTo>
                  <a:cubicBezTo>
                    <a:pt x="78943" y="64053"/>
                    <a:pt x="79829" y="61775"/>
                    <a:pt x="83017" y="53888"/>
                  </a:cubicBezTo>
                  <a:cubicBezTo>
                    <a:pt x="85143" y="48456"/>
                    <a:pt x="92405" y="29879"/>
                    <a:pt x="92405" y="20065"/>
                  </a:cubicBezTo>
                  <a:cubicBezTo>
                    <a:pt x="92405" y="3065"/>
                    <a:pt x="78766" y="86"/>
                    <a:pt x="69378" y="86"/>
                  </a:cubicBezTo>
                  <a:cubicBezTo>
                    <a:pt x="54676" y="86"/>
                    <a:pt x="44756" y="9024"/>
                    <a:pt x="39442" y="16034"/>
                  </a:cubicBezTo>
                  <a:cubicBezTo>
                    <a:pt x="38202" y="3942"/>
                    <a:pt x="27751" y="86"/>
                    <a:pt x="20488" y="86"/>
                  </a:cubicBezTo>
                  <a:cubicBezTo>
                    <a:pt x="12871" y="86"/>
                    <a:pt x="8797" y="5519"/>
                    <a:pt x="6495" y="9550"/>
                  </a:cubicBezTo>
                  <a:cubicBezTo>
                    <a:pt x="2598" y="16034"/>
                    <a:pt x="118" y="26023"/>
                    <a:pt x="118" y="26900"/>
                  </a:cubicBezTo>
                  <a:cubicBezTo>
                    <a:pt x="118" y="29178"/>
                    <a:pt x="2598" y="29178"/>
                    <a:pt x="3129" y="29178"/>
                  </a:cubicBezTo>
                  <a:cubicBezTo>
                    <a:pt x="5609" y="29178"/>
                    <a:pt x="5786" y="28652"/>
                    <a:pt x="7026" y="23920"/>
                  </a:cubicBezTo>
                  <a:cubicBezTo>
                    <a:pt x="9683" y="13581"/>
                    <a:pt x="13049" y="4993"/>
                    <a:pt x="19957" y="4993"/>
                  </a:cubicBezTo>
                  <a:cubicBezTo>
                    <a:pt x="24562" y="4993"/>
                    <a:pt x="25802" y="8849"/>
                    <a:pt x="25802" y="13581"/>
                  </a:cubicBezTo>
                  <a:cubicBezTo>
                    <a:pt x="25802" y="16910"/>
                    <a:pt x="24208" y="23395"/>
                    <a:pt x="22968" y="28126"/>
                  </a:cubicBezTo>
                  <a:cubicBezTo>
                    <a:pt x="21728" y="32858"/>
                    <a:pt x="19957" y="40043"/>
                    <a:pt x="19071" y="43899"/>
                  </a:cubicBezTo>
                  <a:lnTo>
                    <a:pt x="13403" y="66331"/>
                  </a:ln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64" name="Freeform: Shape 163">
              <a:extLst>
                <a:ext uri="{FF2B5EF4-FFF2-40B4-BE49-F238E27FC236}">
                  <a16:creationId xmlns:a16="http://schemas.microsoft.com/office/drawing/2014/main" id="{2F9155DD-D126-95FB-1AD8-4B047871D9CA}"/>
                </a:ext>
              </a:extLst>
            </p:cNvPr>
            <p:cNvSpPr/>
            <p:nvPr>
              <p:custDataLst>
                <p:tags r:id="rId92"/>
              </p:custDataLst>
            </p:nvPr>
          </p:nvSpPr>
          <p:spPr>
            <a:xfrm>
              <a:off x="5692543" y="4480282"/>
              <a:ext cx="58707" cy="250359"/>
            </a:xfrm>
            <a:custGeom>
              <a:avLst/>
              <a:gdLst>
                <a:gd name="connsiteX0" fmla="*/ 58831 w 58707"/>
                <a:gd name="connsiteY0" fmla="*/ 247940 h 250359"/>
                <a:gd name="connsiteX1" fmla="*/ 54529 w 58707"/>
                <a:gd name="connsiteY1" fmla="*/ 242432 h 250359"/>
                <a:gd name="connsiteX2" fmla="*/ 14800 w 58707"/>
                <a:gd name="connsiteY2" fmla="*/ 125264 h 250359"/>
                <a:gd name="connsiteX3" fmla="*/ 55541 w 58707"/>
                <a:gd name="connsiteY3" fmla="*/ 6844 h 250359"/>
                <a:gd name="connsiteX4" fmla="*/ 58831 w 58707"/>
                <a:gd name="connsiteY4" fmla="*/ 2588 h 250359"/>
                <a:gd name="connsiteX5" fmla="*/ 56300 w 58707"/>
                <a:gd name="connsiteY5" fmla="*/ 85 h 250359"/>
                <a:gd name="connsiteX6" fmla="*/ 16065 w 58707"/>
                <a:gd name="connsiteY6" fmla="*/ 48905 h 250359"/>
                <a:gd name="connsiteX7" fmla="*/ 123 w 58707"/>
                <a:gd name="connsiteY7" fmla="*/ 125264 h 250359"/>
                <a:gd name="connsiteX8" fmla="*/ 16825 w 58707"/>
                <a:gd name="connsiteY8" fmla="*/ 203376 h 250359"/>
                <a:gd name="connsiteX9" fmla="*/ 56300 w 58707"/>
                <a:gd name="connsiteY9" fmla="*/ 250444 h 250359"/>
                <a:gd name="connsiteX10" fmla="*/ 58831 w 58707"/>
                <a:gd name="connsiteY10" fmla="*/ 247940 h 2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0359">
                  <a:moveTo>
                    <a:pt x="58831" y="247940"/>
                  </a:moveTo>
                  <a:cubicBezTo>
                    <a:pt x="58831" y="247189"/>
                    <a:pt x="58831" y="246688"/>
                    <a:pt x="54529" y="242432"/>
                  </a:cubicBezTo>
                  <a:cubicBezTo>
                    <a:pt x="22898" y="210887"/>
                    <a:pt x="14800" y="163569"/>
                    <a:pt x="14800" y="125264"/>
                  </a:cubicBezTo>
                  <a:cubicBezTo>
                    <a:pt x="14800" y="81702"/>
                    <a:pt x="24416" y="38139"/>
                    <a:pt x="55541" y="6844"/>
                  </a:cubicBezTo>
                  <a:cubicBezTo>
                    <a:pt x="58831" y="3840"/>
                    <a:pt x="58831" y="3339"/>
                    <a:pt x="58831" y="2588"/>
                  </a:cubicBezTo>
                  <a:cubicBezTo>
                    <a:pt x="58831" y="836"/>
                    <a:pt x="57819" y="85"/>
                    <a:pt x="56300" y="85"/>
                  </a:cubicBezTo>
                  <a:cubicBezTo>
                    <a:pt x="53770" y="85"/>
                    <a:pt x="30995" y="17109"/>
                    <a:pt x="16065" y="48905"/>
                  </a:cubicBezTo>
                  <a:cubicBezTo>
                    <a:pt x="3160" y="76444"/>
                    <a:pt x="123" y="104234"/>
                    <a:pt x="123" y="125264"/>
                  </a:cubicBezTo>
                  <a:cubicBezTo>
                    <a:pt x="123" y="144792"/>
                    <a:pt x="2907" y="175086"/>
                    <a:pt x="16825" y="203376"/>
                  </a:cubicBezTo>
                  <a:cubicBezTo>
                    <a:pt x="32008" y="234170"/>
                    <a:pt x="53770" y="250444"/>
                    <a:pt x="56300" y="250444"/>
                  </a:cubicBezTo>
                  <a:cubicBezTo>
                    <a:pt x="57819" y="250444"/>
                    <a:pt x="58831" y="249693"/>
                    <a:pt x="58831" y="247940"/>
                  </a:cubicBez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65" name="Freeform: Shape 164">
              <a:extLst>
                <a:ext uri="{FF2B5EF4-FFF2-40B4-BE49-F238E27FC236}">
                  <a16:creationId xmlns:a16="http://schemas.microsoft.com/office/drawing/2014/main" id="{8CF9394B-4832-1787-99FC-9076786B048A}"/>
                </a:ext>
              </a:extLst>
            </p:cNvPr>
            <p:cNvSpPr/>
            <p:nvPr>
              <p:custDataLst>
                <p:tags r:id="rId93"/>
              </p:custDataLst>
            </p:nvPr>
          </p:nvSpPr>
          <p:spPr>
            <a:xfrm>
              <a:off x="5771720" y="4511326"/>
              <a:ext cx="77686" cy="159478"/>
            </a:xfrm>
            <a:custGeom>
              <a:avLst/>
              <a:gdLst>
                <a:gd name="connsiteX0" fmla="*/ 46435 w 77686"/>
                <a:gd name="connsiteY0" fmla="*/ 56666 h 159478"/>
                <a:gd name="connsiteX1" fmla="*/ 70222 w 77686"/>
                <a:gd name="connsiteY1" fmla="*/ 56666 h 159478"/>
                <a:gd name="connsiteX2" fmla="*/ 77814 w 77686"/>
                <a:gd name="connsiteY2" fmla="*/ 51659 h 159478"/>
                <a:gd name="connsiteX3" fmla="*/ 70728 w 77686"/>
                <a:gd name="connsiteY3" fmla="*/ 48905 h 159478"/>
                <a:gd name="connsiteX4" fmla="*/ 48460 w 77686"/>
                <a:gd name="connsiteY4" fmla="*/ 48905 h 159478"/>
                <a:gd name="connsiteX5" fmla="*/ 58835 w 77686"/>
                <a:gd name="connsiteY5" fmla="*/ 6844 h 159478"/>
                <a:gd name="connsiteX6" fmla="*/ 51496 w 77686"/>
                <a:gd name="connsiteY6" fmla="*/ 85 h 159478"/>
                <a:gd name="connsiteX7" fmla="*/ 41374 w 77686"/>
                <a:gd name="connsiteY7" fmla="*/ 9098 h 159478"/>
                <a:gd name="connsiteX8" fmla="*/ 31505 w 77686"/>
                <a:gd name="connsiteY8" fmla="*/ 48905 h 159478"/>
                <a:gd name="connsiteX9" fmla="*/ 7719 w 77686"/>
                <a:gd name="connsiteY9" fmla="*/ 48905 h 159478"/>
                <a:gd name="connsiteX10" fmla="*/ 127 w 77686"/>
                <a:gd name="connsiteY10" fmla="*/ 53662 h 159478"/>
                <a:gd name="connsiteX11" fmla="*/ 7212 w 77686"/>
                <a:gd name="connsiteY11" fmla="*/ 56666 h 159478"/>
                <a:gd name="connsiteX12" fmla="*/ 29481 w 77686"/>
                <a:gd name="connsiteY12" fmla="*/ 56666 h 159478"/>
                <a:gd name="connsiteX13" fmla="*/ 10249 w 77686"/>
                <a:gd name="connsiteY13" fmla="*/ 136530 h 159478"/>
                <a:gd name="connsiteX14" fmla="*/ 33530 w 77686"/>
                <a:gd name="connsiteY14" fmla="*/ 159563 h 159478"/>
                <a:gd name="connsiteX15" fmla="*/ 73765 w 77686"/>
                <a:gd name="connsiteY15" fmla="*/ 121008 h 159478"/>
                <a:gd name="connsiteX16" fmla="*/ 70728 w 77686"/>
                <a:gd name="connsiteY16" fmla="*/ 118505 h 159478"/>
                <a:gd name="connsiteX17" fmla="*/ 66932 w 77686"/>
                <a:gd name="connsiteY17" fmla="*/ 122010 h 159478"/>
                <a:gd name="connsiteX18" fmla="*/ 34036 w 77686"/>
                <a:gd name="connsiteY18" fmla="*/ 154055 h 159478"/>
                <a:gd name="connsiteX19" fmla="*/ 26191 w 77686"/>
                <a:gd name="connsiteY19" fmla="*/ 142539 h 159478"/>
                <a:gd name="connsiteX20" fmla="*/ 27710 w 77686"/>
                <a:gd name="connsiteY20" fmla="*/ 130522 h 159478"/>
                <a:gd name="connsiteX21" fmla="*/ 46435 w 77686"/>
                <a:gd name="connsiteY21" fmla="*/ 56666 h 159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686" h="159478">
                  <a:moveTo>
                    <a:pt x="46435" y="56666"/>
                  </a:moveTo>
                  <a:lnTo>
                    <a:pt x="70222" y="56666"/>
                  </a:lnTo>
                  <a:cubicBezTo>
                    <a:pt x="75283" y="56666"/>
                    <a:pt x="77814" y="56666"/>
                    <a:pt x="77814" y="51659"/>
                  </a:cubicBezTo>
                  <a:cubicBezTo>
                    <a:pt x="77814" y="48905"/>
                    <a:pt x="75283" y="48905"/>
                    <a:pt x="70728" y="48905"/>
                  </a:cubicBezTo>
                  <a:lnTo>
                    <a:pt x="48460" y="48905"/>
                  </a:lnTo>
                  <a:cubicBezTo>
                    <a:pt x="57570" y="13354"/>
                    <a:pt x="58835" y="8347"/>
                    <a:pt x="58835" y="6844"/>
                  </a:cubicBezTo>
                  <a:cubicBezTo>
                    <a:pt x="58835" y="2588"/>
                    <a:pt x="55798" y="85"/>
                    <a:pt x="51496" y="85"/>
                  </a:cubicBezTo>
                  <a:cubicBezTo>
                    <a:pt x="50737" y="85"/>
                    <a:pt x="43652" y="335"/>
                    <a:pt x="41374" y="9098"/>
                  </a:cubicBezTo>
                  <a:lnTo>
                    <a:pt x="31505" y="48905"/>
                  </a:lnTo>
                  <a:lnTo>
                    <a:pt x="7719" y="48905"/>
                  </a:lnTo>
                  <a:cubicBezTo>
                    <a:pt x="2658" y="48905"/>
                    <a:pt x="127" y="48905"/>
                    <a:pt x="127" y="53662"/>
                  </a:cubicBezTo>
                  <a:cubicBezTo>
                    <a:pt x="127" y="56666"/>
                    <a:pt x="2151" y="56666"/>
                    <a:pt x="7212" y="56666"/>
                  </a:cubicBezTo>
                  <a:lnTo>
                    <a:pt x="29481" y="56666"/>
                  </a:lnTo>
                  <a:cubicBezTo>
                    <a:pt x="11261" y="127768"/>
                    <a:pt x="10249" y="132024"/>
                    <a:pt x="10249" y="136530"/>
                  </a:cubicBezTo>
                  <a:cubicBezTo>
                    <a:pt x="10249" y="150050"/>
                    <a:pt x="19865" y="159563"/>
                    <a:pt x="33530" y="159563"/>
                  </a:cubicBezTo>
                  <a:cubicBezTo>
                    <a:pt x="59341" y="159563"/>
                    <a:pt x="73765" y="123011"/>
                    <a:pt x="73765" y="121008"/>
                  </a:cubicBezTo>
                  <a:cubicBezTo>
                    <a:pt x="73765" y="118505"/>
                    <a:pt x="71740" y="118505"/>
                    <a:pt x="70728" y="118505"/>
                  </a:cubicBezTo>
                  <a:cubicBezTo>
                    <a:pt x="68451" y="118505"/>
                    <a:pt x="68198" y="119256"/>
                    <a:pt x="66932" y="122010"/>
                  </a:cubicBezTo>
                  <a:cubicBezTo>
                    <a:pt x="56051" y="148047"/>
                    <a:pt x="42640" y="154055"/>
                    <a:pt x="34036" y="154055"/>
                  </a:cubicBezTo>
                  <a:cubicBezTo>
                    <a:pt x="28722" y="154055"/>
                    <a:pt x="26191" y="150801"/>
                    <a:pt x="26191" y="142539"/>
                  </a:cubicBezTo>
                  <a:cubicBezTo>
                    <a:pt x="26191" y="136530"/>
                    <a:pt x="26697" y="134778"/>
                    <a:pt x="27710" y="130522"/>
                  </a:cubicBezTo>
                  <a:lnTo>
                    <a:pt x="46435" y="56666"/>
                  </a:ln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66" name="Freeform: Shape 165">
              <a:extLst>
                <a:ext uri="{FF2B5EF4-FFF2-40B4-BE49-F238E27FC236}">
                  <a16:creationId xmlns:a16="http://schemas.microsoft.com/office/drawing/2014/main" id="{FFF2D12B-6DA0-81B2-23C6-142F133AA201}"/>
                </a:ext>
              </a:extLst>
            </p:cNvPr>
            <p:cNvSpPr/>
            <p:nvPr>
              <p:custDataLst>
                <p:tags r:id="rId94"/>
              </p:custDataLst>
            </p:nvPr>
          </p:nvSpPr>
          <p:spPr>
            <a:xfrm>
              <a:off x="5927683" y="4522092"/>
              <a:ext cx="168278" cy="166739"/>
            </a:xfrm>
            <a:custGeom>
              <a:avLst/>
              <a:gdLst>
                <a:gd name="connsiteX0" fmla="*/ 89460 w 168278"/>
                <a:gd name="connsiteY0" fmla="*/ 88461 h 166739"/>
                <a:gd name="connsiteX1" fmla="*/ 160061 w 168278"/>
                <a:gd name="connsiteY1" fmla="*/ 88461 h 166739"/>
                <a:gd name="connsiteX2" fmla="*/ 168412 w 168278"/>
                <a:gd name="connsiteY2" fmla="*/ 83454 h 166739"/>
                <a:gd name="connsiteX3" fmla="*/ 160061 w 168278"/>
                <a:gd name="connsiteY3" fmla="*/ 78447 h 166739"/>
                <a:gd name="connsiteX4" fmla="*/ 89460 w 168278"/>
                <a:gd name="connsiteY4" fmla="*/ 78447 h 166739"/>
                <a:gd name="connsiteX5" fmla="*/ 89460 w 168278"/>
                <a:gd name="connsiteY5" fmla="*/ 8347 h 166739"/>
                <a:gd name="connsiteX6" fmla="*/ 84399 w 168278"/>
                <a:gd name="connsiteY6" fmla="*/ 85 h 166739"/>
                <a:gd name="connsiteX7" fmla="*/ 79338 w 168278"/>
                <a:gd name="connsiteY7" fmla="*/ 8347 h 166739"/>
                <a:gd name="connsiteX8" fmla="*/ 79338 w 168278"/>
                <a:gd name="connsiteY8" fmla="*/ 78447 h 166739"/>
                <a:gd name="connsiteX9" fmla="*/ 8483 w 168278"/>
                <a:gd name="connsiteY9" fmla="*/ 78447 h 166739"/>
                <a:gd name="connsiteX10" fmla="*/ 133 w 168278"/>
                <a:gd name="connsiteY10" fmla="*/ 83454 h 166739"/>
                <a:gd name="connsiteX11" fmla="*/ 8483 w 168278"/>
                <a:gd name="connsiteY11" fmla="*/ 88461 h 166739"/>
                <a:gd name="connsiteX12" fmla="*/ 79338 w 168278"/>
                <a:gd name="connsiteY12" fmla="*/ 88461 h 166739"/>
                <a:gd name="connsiteX13" fmla="*/ 79338 w 168278"/>
                <a:gd name="connsiteY13" fmla="*/ 158562 h 166739"/>
                <a:gd name="connsiteX14" fmla="*/ 84399 w 168278"/>
                <a:gd name="connsiteY14" fmla="*/ 166824 h 166739"/>
                <a:gd name="connsiteX15" fmla="*/ 89460 w 168278"/>
                <a:gd name="connsiteY15" fmla="*/ 158562 h 166739"/>
                <a:gd name="connsiteX16" fmla="*/ 89460 w 168278"/>
                <a:gd name="connsiteY16" fmla="*/ 88461 h 166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6739">
                  <a:moveTo>
                    <a:pt x="89460" y="88461"/>
                  </a:moveTo>
                  <a:lnTo>
                    <a:pt x="160061" y="88461"/>
                  </a:lnTo>
                  <a:cubicBezTo>
                    <a:pt x="163604" y="88461"/>
                    <a:pt x="168412" y="88461"/>
                    <a:pt x="168412" y="83454"/>
                  </a:cubicBezTo>
                  <a:cubicBezTo>
                    <a:pt x="168412" y="78447"/>
                    <a:pt x="163604" y="78447"/>
                    <a:pt x="160061" y="78447"/>
                  </a:cubicBezTo>
                  <a:lnTo>
                    <a:pt x="89460" y="78447"/>
                  </a:lnTo>
                  <a:lnTo>
                    <a:pt x="89460" y="8347"/>
                  </a:lnTo>
                  <a:cubicBezTo>
                    <a:pt x="89460" y="4842"/>
                    <a:pt x="89460" y="85"/>
                    <a:pt x="84399" y="85"/>
                  </a:cubicBezTo>
                  <a:cubicBezTo>
                    <a:pt x="79338" y="85"/>
                    <a:pt x="79338" y="4842"/>
                    <a:pt x="79338" y="8347"/>
                  </a:cubicBezTo>
                  <a:lnTo>
                    <a:pt x="79338" y="78447"/>
                  </a:lnTo>
                  <a:lnTo>
                    <a:pt x="8483" y="78447"/>
                  </a:lnTo>
                  <a:cubicBezTo>
                    <a:pt x="4941" y="78447"/>
                    <a:pt x="133" y="78447"/>
                    <a:pt x="133" y="83454"/>
                  </a:cubicBezTo>
                  <a:cubicBezTo>
                    <a:pt x="133" y="88461"/>
                    <a:pt x="4941" y="88461"/>
                    <a:pt x="8483" y="88461"/>
                  </a:cubicBezTo>
                  <a:lnTo>
                    <a:pt x="79338" y="88461"/>
                  </a:lnTo>
                  <a:lnTo>
                    <a:pt x="79338" y="158562"/>
                  </a:lnTo>
                  <a:cubicBezTo>
                    <a:pt x="79338" y="162067"/>
                    <a:pt x="79338" y="166824"/>
                    <a:pt x="84399" y="166824"/>
                  </a:cubicBezTo>
                  <a:cubicBezTo>
                    <a:pt x="89460" y="166824"/>
                    <a:pt x="89460" y="162067"/>
                    <a:pt x="89460" y="158562"/>
                  </a:cubicBezTo>
                  <a:lnTo>
                    <a:pt x="89460" y="88461"/>
                  </a:ln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67" name="Freeform: Shape 166">
              <a:extLst>
                <a:ext uri="{FF2B5EF4-FFF2-40B4-BE49-F238E27FC236}">
                  <a16:creationId xmlns:a16="http://schemas.microsoft.com/office/drawing/2014/main" id="{32013124-0222-DEA4-E04E-232601789F82}"/>
                </a:ext>
              </a:extLst>
            </p:cNvPr>
            <p:cNvSpPr/>
            <p:nvPr>
              <p:custDataLst>
                <p:tags r:id="rId95"/>
              </p:custDataLst>
            </p:nvPr>
          </p:nvSpPr>
          <p:spPr>
            <a:xfrm>
              <a:off x="6177190" y="4490046"/>
              <a:ext cx="103750" cy="181009"/>
            </a:xfrm>
            <a:custGeom>
              <a:avLst/>
              <a:gdLst>
                <a:gd name="connsiteX0" fmla="*/ 56320 w 103750"/>
                <a:gd name="connsiteY0" fmla="*/ 68683 h 181009"/>
                <a:gd name="connsiteX1" fmla="*/ 143 w 103750"/>
                <a:gd name="connsiteY1" fmla="*/ 139034 h 181009"/>
                <a:gd name="connsiteX2" fmla="*/ 40125 w 103750"/>
                <a:gd name="connsiteY2" fmla="*/ 181094 h 181009"/>
                <a:gd name="connsiteX3" fmla="*/ 90735 w 103750"/>
                <a:gd name="connsiteY3" fmla="*/ 107238 h 181009"/>
                <a:gd name="connsiteX4" fmla="*/ 72009 w 103750"/>
                <a:gd name="connsiteY4" fmla="*/ 60672 h 181009"/>
                <a:gd name="connsiteX5" fmla="*/ 47969 w 103750"/>
                <a:gd name="connsiteY5" fmla="*/ 19613 h 181009"/>
                <a:gd name="connsiteX6" fmla="*/ 61887 w 103750"/>
                <a:gd name="connsiteY6" fmla="*/ 8096 h 181009"/>
                <a:gd name="connsiteX7" fmla="*/ 79854 w 103750"/>
                <a:gd name="connsiteY7" fmla="*/ 14856 h 181009"/>
                <a:gd name="connsiteX8" fmla="*/ 93772 w 103750"/>
                <a:gd name="connsiteY8" fmla="*/ 21115 h 181009"/>
                <a:gd name="connsiteX9" fmla="*/ 103894 w 103750"/>
                <a:gd name="connsiteY9" fmla="*/ 11100 h 181009"/>
                <a:gd name="connsiteX10" fmla="*/ 90735 w 103750"/>
                <a:gd name="connsiteY10" fmla="*/ 2839 h 181009"/>
                <a:gd name="connsiteX11" fmla="*/ 69985 w 103750"/>
                <a:gd name="connsiteY11" fmla="*/ 85 h 181009"/>
                <a:gd name="connsiteX12" fmla="*/ 41137 w 103750"/>
                <a:gd name="connsiteY12" fmla="*/ 25872 h 181009"/>
                <a:gd name="connsiteX13" fmla="*/ 56320 w 103750"/>
                <a:gd name="connsiteY13" fmla="*/ 68683 h 181009"/>
                <a:gd name="connsiteX14" fmla="*/ 59357 w 103750"/>
                <a:gd name="connsiteY14" fmla="*/ 74191 h 181009"/>
                <a:gd name="connsiteX15" fmla="*/ 73275 w 103750"/>
                <a:gd name="connsiteY15" fmla="*/ 117253 h 181009"/>
                <a:gd name="connsiteX16" fmla="*/ 40125 w 103750"/>
                <a:gd name="connsiteY16" fmla="*/ 175586 h 181009"/>
                <a:gd name="connsiteX17" fmla="*/ 15832 w 103750"/>
                <a:gd name="connsiteY17" fmla="*/ 146044 h 181009"/>
                <a:gd name="connsiteX18" fmla="*/ 59357 w 103750"/>
                <a:gd name="connsiteY18" fmla="*/ 74191 h 18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750" h="181009">
                  <a:moveTo>
                    <a:pt x="56320" y="68683"/>
                  </a:moveTo>
                  <a:cubicBezTo>
                    <a:pt x="24689" y="76194"/>
                    <a:pt x="143" y="108741"/>
                    <a:pt x="143" y="139034"/>
                  </a:cubicBezTo>
                  <a:cubicBezTo>
                    <a:pt x="143" y="163068"/>
                    <a:pt x="16338" y="181094"/>
                    <a:pt x="40125" y="181094"/>
                  </a:cubicBezTo>
                  <a:cubicBezTo>
                    <a:pt x="69732" y="181094"/>
                    <a:pt x="90735" y="141788"/>
                    <a:pt x="90735" y="107238"/>
                  </a:cubicBezTo>
                  <a:cubicBezTo>
                    <a:pt x="90735" y="84456"/>
                    <a:pt x="80613" y="71938"/>
                    <a:pt x="72009" y="60672"/>
                  </a:cubicBezTo>
                  <a:cubicBezTo>
                    <a:pt x="62899" y="49405"/>
                    <a:pt x="47969" y="30628"/>
                    <a:pt x="47969" y="19613"/>
                  </a:cubicBezTo>
                  <a:cubicBezTo>
                    <a:pt x="47969" y="14105"/>
                    <a:pt x="53030" y="8096"/>
                    <a:pt x="61887" y="8096"/>
                  </a:cubicBezTo>
                  <a:cubicBezTo>
                    <a:pt x="69479" y="8096"/>
                    <a:pt x="74540" y="11351"/>
                    <a:pt x="79854" y="14856"/>
                  </a:cubicBezTo>
                  <a:cubicBezTo>
                    <a:pt x="84915" y="17860"/>
                    <a:pt x="89976" y="21115"/>
                    <a:pt x="93772" y="21115"/>
                  </a:cubicBezTo>
                  <a:cubicBezTo>
                    <a:pt x="100098" y="21115"/>
                    <a:pt x="103894" y="15106"/>
                    <a:pt x="103894" y="11100"/>
                  </a:cubicBezTo>
                  <a:cubicBezTo>
                    <a:pt x="103894" y="5593"/>
                    <a:pt x="99845" y="4842"/>
                    <a:pt x="90735" y="2839"/>
                  </a:cubicBezTo>
                  <a:cubicBezTo>
                    <a:pt x="77576" y="85"/>
                    <a:pt x="74034" y="85"/>
                    <a:pt x="69985" y="85"/>
                  </a:cubicBezTo>
                  <a:cubicBezTo>
                    <a:pt x="50247" y="85"/>
                    <a:pt x="41137" y="10850"/>
                    <a:pt x="41137" y="25872"/>
                  </a:cubicBezTo>
                  <a:cubicBezTo>
                    <a:pt x="41137" y="39391"/>
                    <a:pt x="48476" y="53411"/>
                    <a:pt x="56320" y="68683"/>
                  </a:cubicBezTo>
                  <a:close/>
                  <a:moveTo>
                    <a:pt x="59357" y="74191"/>
                  </a:moveTo>
                  <a:cubicBezTo>
                    <a:pt x="65683" y="85707"/>
                    <a:pt x="73275" y="99227"/>
                    <a:pt x="73275" y="117253"/>
                  </a:cubicBezTo>
                  <a:cubicBezTo>
                    <a:pt x="73275" y="133776"/>
                    <a:pt x="63659" y="175586"/>
                    <a:pt x="40125" y="175586"/>
                  </a:cubicBezTo>
                  <a:cubicBezTo>
                    <a:pt x="26207" y="175586"/>
                    <a:pt x="15832" y="165071"/>
                    <a:pt x="15832" y="146044"/>
                  </a:cubicBezTo>
                  <a:cubicBezTo>
                    <a:pt x="15832" y="130271"/>
                    <a:pt x="25195" y="83204"/>
                    <a:pt x="59357" y="74191"/>
                  </a:cubicBez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68" name="Freeform: Shape 167">
              <a:extLst>
                <a:ext uri="{FF2B5EF4-FFF2-40B4-BE49-F238E27FC236}">
                  <a16:creationId xmlns:a16="http://schemas.microsoft.com/office/drawing/2014/main" id="{C60994AA-4078-3F2F-39D5-A6E0D4B1EC3D}"/>
                </a:ext>
              </a:extLst>
            </p:cNvPr>
            <p:cNvSpPr/>
            <p:nvPr>
              <p:custDataLst>
                <p:tags r:id="rId96"/>
              </p:custDataLst>
            </p:nvPr>
          </p:nvSpPr>
          <p:spPr>
            <a:xfrm>
              <a:off x="6294427" y="4511326"/>
              <a:ext cx="77686" cy="159478"/>
            </a:xfrm>
            <a:custGeom>
              <a:avLst/>
              <a:gdLst>
                <a:gd name="connsiteX0" fmla="*/ 46456 w 77686"/>
                <a:gd name="connsiteY0" fmla="*/ 56666 h 159478"/>
                <a:gd name="connsiteX1" fmla="*/ 70243 w 77686"/>
                <a:gd name="connsiteY1" fmla="*/ 56666 h 159478"/>
                <a:gd name="connsiteX2" fmla="*/ 77834 w 77686"/>
                <a:gd name="connsiteY2" fmla="*/ 51659 h 159478"/>
                <a:gd name="connsiteX3" fmla="*/ 70749 w 77686"/>
                <a:gd name="connsiteY3" fmla="*/ 48905 h 159478"/>
                <a:gd name="connsiteX4" fmla="*/ 48480 w 77686"/>
                <a:gd name="connsiteY4" fmla="*/ 48905 h 159478"/>
                <a:gd name="connsiteX5" fmla="*/ 58855 w 77686"/>
                <a:gd name="connsiteY5" fmla="*/ 6844 h 159478"/>
                <a:gd name="connsiteX6" fmla="*/ 51517 w 77686"/>
                <a:gd name="connsiteY6" fmla="*/ 85 h 159478"/>
                <a:gd name="connsiteX7" fmla="*/ 41395 w 77686"/>
                <a:gd name="connsiteY7" fmla="*/ 9098 h 159478"/>
                <a:gd name="connsiteX8" fmla="*/ 31526 w 77686"/>
                <a:gd name="connsiteY8" fmla="*/ 48905 h 159478"/>
                <a:gd name="connsiteX9" fmla="*/ 7739 w 77686"/>
                <a:gd name="connsiteY9" fmla="*/ 48905 h 159478"/>
                <a:gd name="connsiteX10" fmla="*/ 148 w 77686"/>
                <a:gd name="connsiteY10" fmla="*/ 53662 h 159478"/>
                <a:gd name="connsiteX11" fmla="*/ 7233 w 77686"/>
                <a:gd name="connsiteY11" fmla="*/ 56666 h 159478"/>
                <a:gd name="connsiteX12" fmla="*/ 29501 w 77686"/>
                <a:gd name="connsiteY12" fmla="*/ 56666 h 159478"/>
                <a:gd name="connsiteX13" fmla="*/ 10270 w 77686"/>
                <a:gd name="connsiteY13" fmla="*/ 136530 h 159478"/>
                <a:gd name="connsiteX14" fmla="*/ 33550 w 77686"/>
                <a:gd name="connsiteY14" fmla="*/ 159563 h 159478"/>
                <a:gd name="connsiteX15" fmla="*/ 73785 w 77686"/>
                <a:gd name="connsiteY15" fmla="*/ 121008 h 159478"/>
                <a:gd name="connsiteX16" fmla="*/ 70749 w 77686"/>
                <a:gd name="connsiteY16" fmla="*/ 118505 h 159478"/>
                <a:gd name="connsiteX17" fmla="*/ 66953 w 77686"/>
                <a:gd name="connsiteY17" fmla="*/ 122010 h 159478"/>
                <a:gd name="connsiteX18" fmla="*/ 34056 w 77686"/>
                <a:gd name="connsiteY18" fmla="*/ 154055 h 159478"/>
                <a:gd name="connsiteX19" fmla="*/ 26212 w 77686"/>
                <a:gd name="connsiteY19" fmla="*/ 142539 h 159478"/>
                <a:gd name="connsiteX20" fmla="*/ 27730 w 77686"/>
                <a:gd name="connsiteY20" fmla="*/ 130522 h 159478"/>
                <a:gd name="connsiteX21" fmla="*/ 46456 w 77686"/>
                <a:gd name="connsiteY21" fmla="*/ 56666 h 159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686" h="159478">
                  <a:moveTo>
                    <a:pt x="46456" y="56666"/>
                  </a:moveTo>
                  <a:lnTo>
                    <a:pt x="70243" y="56666"/>
                  </a:lnTo>
                  <a:cubicBezTo>
                    <a:pt x="75304" y="56666"/>
                    <a:pt x="77834" y="56666"/>
                    <a:pt x="77834" y="51659"/>
                  </a:cubicBezTo>
                  <a:cubicBezTo>
                    <a:pt x="77834" y="48905"/>
                    <a:pt x="75304" y="48905"/>
                    <a:pt x="70749" y="48905"/>
                  </a:cubicBezTo>
                  <a:lnTo>
                    <a:pt x="48480" y="48905"/>
                  </a:lnTo>
                  <a:cubicBezTo>
                    <a:pt x="57590" y="13354"/>
                    <a:pt x="58855" y="8347"/>
                    <a:pt x="58855" y="6844"/>
                  </a:cubicBezTo>
                  <a:cubicBezTo>
                    <a:pt x="58855" y="2588"/>
                    <a:pt x="55819" y="85"/>
                    <a:pt x="51517" y="85"/>
                  </a:cubicBezTo>
                  <a:cubicBezTo>
                    <a:pt x="50758" y="85"/>
                    <a:pt x="43672" y="335"/>
                    <a:pt x="41395" y="9098"/>
                  </a:cubicBezTo>
                  <a:lnTo>
                    <a:pt x="31526" y="48905"/>
                  </a:lnTo>
                  <a:lnTo>
                    <a:pt x="7739" y="48905"/>
                  </a:lnTo>
                  <a:cubicBezTo>
                    <a:pt x="2678" y="48905"/>
                    <a:pt x="148" y="48905"/>
                    <a:pt x="148" y="53662"/>
                  </a:cubicBezTo>
                  <a:cubicBezTo>
                    <a:pt x="148" y="56666"/>
                    <a:pt x="2172" y="56666"/>
                    <a:pt x="7233" y="56666"/>
                  </a:cubicBezTo>
                  <a:lnTo>
                    <a:pt x="29501" y="56666"/>
                  </a:lnTo>
                  <a:cubicBezTo>
                    <a:pt x="11282" y="127768"/>
                    <a:pt x="10270" y="132024"/>
                    <a:pt x="10270" y="136530"/>
                  </a:cubicBezTo>
                  <a:cubicBezTo>
                    <a:pt x="10270" y="150050"/>
                    <a:pt x="19886" y="159563"/>
                    <a:pt x="33550" y="159563"/>
                  </a:cubicBezTo>
                  <a:cubicBezTo>
                    <a:pt x="59362" y="159563"/>
                    <a:pt x="73785" y="123011"/>
                    <a:pt x="73785" y="121008"/>
                  </a:cubicBezTo>
                  <a:cubicBezTo>
                    <a:pt x="73785" y="118505"/>
                    <a:pt x="71761" y="118505"/>
                    <a:pt x="70749" y="118505"/>
                  </a:cubicBezTo>
                  <a:cubicBezTo>
                    <a:pt x="68471" y="118505"/>
                    <a:pt x="68218" y="119256"/>
                    <a:pt x="66953" y="122010"/>
                  </a:cubicBezTo>
                  <a:cubicBezTo>
                    <a:pt x="56072" y="148047"/>
                    <a:pt x="42660" y="154055"/>
                    <a:pt x="34056" y="154055"/>
                  </a:cubicBezTo>
                  <a:cubicBezTo>
                    <a:pt x="28742" y="154055"/>
                    <a:pt x="26212" y="150801"/>
                    <a:pt x="26212" y="142539"/>
                  </a:cubicBezTo>
                  <a:cubicBezTo>
                    <a:pt x="26212" y="136530"/>
                    <a:pt x="26718" y="134778"/>
                    <a:pt x="27730" y="130522"/>
                  </a:cubicBezTo>
                  <a:lnTo>
                    <a:pt x="46456" y="56666"/>
                  </a:ln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69" name="Freeform: Shape 168">
              <a:extLst>
                <a:ext uri="{FF2B5EF4-FFF2-40B4-BE49-F238E27FC236}">
                  <a16:creationId xmlns:a16="http://schemas.microsoft.com/office/drawing/2014/main" id="{D5061DE8-AD70-4DE9-9C9A-09EBF122FD82}"/>
                </a:ext>
              </a:extLst>
            </p:cNvPr>
            <p:cNvSpPr/>
            <p:nvPr>
              <p:custDataLst>
                <p:tags r:id="rId97"/>
              </p:custDataLst>
            </p:nvPr>
          </p:nvSpPr>
          <p:spPr>
            <a:xfrm>
              <a:off x="6394410" y="4480282"/>
              <a:ext cx="58707" cy="250359"/>
            </a:xfrm>
            <a:custGeom>
              <a:avLst/>
              <a:gdLst>
                <a:gd name="connsiteX0" fmla="*/ 58859 w 58707"/>
                <a:gd name="connsiteY0" fmla="*/ 125264 h 250359"/>
                <a:gd name="connsiteX1" fmla="*/ 42158 w 58707"/>
                <a:gd name="connsiteY1" fmla="*/ 47152 h 250359"/>
                <a:gd name="connsiteX2" fmla="*/ 2682 w 58707"/>
                <a:gd name="connsiteY2" fmla="*/ 85 h 250359"/>
                <a:gd name="connsiteX3" fmla="*/ 151 w 58707"/>
                <a:gd name="connsiteY3" fmla="*/ 2588 h 250359"/>
                <a:gd name="connsiteX4" fmla="*/ 4959 w 58707"/>
                <a:gd name="connsiteY4" fmla="*/ 8347 h 250359"/>
                <a:gd name="connsiteX5" fmla="*/ 44182 w 58707"/>
                <a:gd name="connsiteY5" fmla="*/ 125264 h 250359"/>
                <a:gd name="connsiteX6" fmla="*/ 3441 w 58707"/>
                <a:gd name="connsiteY6" fmla="*/ 243684 h 250359"/>
                <a:gd name="connsiteX7" fmla="*/ 151 w 58707"/>
                <a:gd name="connsiteY7" fmla="*/ 247940 h 250359"/>
                <a:gd name="connsiteX8" fmla="*/ 2682 w 58707"/>
                <a:gd name="connsiteY8" fmla="*/ 250444 h 250359"/>
                <a:gd name="connsiteX9" fmla="*/ 42917 w 58707"/>
                <a:gd name="connsiteY9" fmla="*/ 201624 h 250359"/>
                <a:gd name="connsiteX10" fmla="*/ 58859 w 58707"/>
                <a:gd name="connsiteY10" fmla="*/ 125264 h 2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0359">
                  <a:moveTo>
                    <a:pt x="58859" y="125264"/>
                  </a:moveTo>
                  <a:cubicBezTo>
                    <a:pt x="58859" y="105736"/>
                    <a:pt x="56075" y="75443"/>
                    <a:pt x="42158" y="47152"/>
                  </a:cubicBezTo>
                  <a:cubicBezTo>
                    <a:pt x="26975" y="16358"/>
                    <a:pt x="5212" y="85"/>
                    <a:pt x="2682" y="85"/>
                  </a:cubicBezTo>
                  <a:cubicBezTo>
                    <a:pt x="1163" y="85"/>
                    <a:pt x="151" y="1086"/>
                    <a:pt x="151" y="2588"/>
                  </a:cubicBezTo>
                  <a:cubicBezTo>
                    <a:pt x="151" y="3339"/>
                    <a:pt x="151" y="3840"/>
                    <a:pt x="4959" y="8347"/>
                  </a:cubicBezTo>
                  <a:cubicBezTo>
                    <a:pt x="29758" y="33132"/>
                    <a:pt x="44182" y="72939"/>
                    <a:pt x="44182" y="125264"/>
                  </a:cubicBezTo>
                  <a:cubicBezTo>
                    <a:pt x="44182" y="168076"/>
                    <a:pt x="34819" y="212139"/>
                    <a:pt x="3441" y="243684"/>
                  </a:cubicBezTo>
                  <a:cubicBezTo>
                    <a:pt x="151" y="246688"/>
                    <a:pt x="151" y="247189"/>
                    <a:pt x="151" y="247940"/>
                  </a:cubicBezTo>
                  <a:cubicBezTo>
                    <a:pt x="151" y="249442"/>
                    <a:pt x="1163" y="250444"/>
                    <a:pt x="2682" y="250444"/>
                  </a:cubicBezTo>
                  <a:cubicBezTo>
                    <a:pt x="5212" y="250444"/>
                    <a:pt x="27987" y="233419"/>
                    <a:pt x="42917" y="201624"/>
                  </a:cubicBezTo>
                  <a:cubicBezTo>
                    <a:pt x="55822" y="174084"/>
                    <a:pt x="58859" y="146294"/>
                    <a:pt x="58859" y="125264"/>
                  </a:cubicBez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70" name="Freeform: Shape 169">
              <a:extLst>
                <a:ext uri="{FF2B5EF4-FFF2-40B4-BE49-F238E27FC236}">
                  <a16:creationId xmlns:a16="http://schemas.microsoft.com/office/drawing/2014/main" id="{D4761535-3F16-CCBA-9A65-47E93DC9F729}"/>
                </a:ext>
              </a:extLst>
            </p:cNvPr>
            <p:cNvSpPr/>
            <p:nvPr>
              <p:custDataLst>
                <p:tags r:id="rId98"/>
              </p:custDataLst>
            </p:nvPr>
          </p:nvSpPr>
          <p:spPr>
            <a:xfrm>
              <a:off x="6562856" y="4576169"/>
              <a:ext cx="168278" cy="58584"/>
            </a:xfrm>
            <a:custGeom>
              <a:avLst/>
              <a:gdLst>
                <a:gd name="connsiteX0" fmla="*/ 159833 w 168278"/>
                <a:gd name="connsiteY0" fmla="*/ 10099 h 58584"/>
                <a:gd name="connsiteX1" fmla="*/ 168437 w 168278"/>
                <a:gd name="connsiteY1" fmla="*/ 5092 h 58584"/>
                <a:gd name="connsiteX2" fmla="*/ 160086 w 168278"/>
                <a:gd name="connsiteY2" fmla="*/ 85 h 58584"/>
                <a:gd name="connsiteX3" fmla="*/ 8509 w 168278"/>
                <a:gd name="connsiteY3" fmla="*/ 85 h 58584"/>
                <a:gd name="connsiteX4" fmla="*/ 158 w 168278"/>
                <a:gd name="connsiteY4" fmla="*/ 5092 h 58584"/>
                <a:gd name="connsiteX5" fmla="*/ 8762 w 168278"/>
                <a:gd name="connsiteY5" fmla="*/ 10099 h 58584"/>
                <a:gd name="connsiteX6" fmla="*/ 159833 w 168278"/>
                <a:gd name="connsiteY6" fmla="*/ 10099 h 58584"/>
                <a:gd name="connsiteX7" fmla="*/ 160086 w 168278"/>
                <a:gd name="connsiteY7" fmla="*/ 58669 h 58584"/>
                <a:gd name="connsiteX8" fmla="*/ 168437 w 168278"/>
                <a:gd name="connsiteY8" fmla="*/ 53662 h 58584"/>
                <a:gd name="connsiteX9" fmla="*/ 159833 w 168278"/>
                <a:gd name="connsiteY9" fmla="*/ 48654 h 58584"/>
                <a:gd name="connsiteX10" fmla="*/ 8762 w 168278"/>
                <a:gd name="connsiteY10" fmla="*/ 48654 h 58584"/>
                <a:gd name="connsiteX11" fmla="*/ 158 w 168278"/>
                <a:gd name="connsiteY11" fmla="*/ 53662 h 58584"/>
                <a:gd name="connsiteX12" fmla="*/ 8509 w 168278"/>
                <a:gd name="connsiteY12" fmla="*/ 58669 h 58584"/>
                <a:gd name="connsiteX13" fmla="*/ 160086 w 168278"/>
                <a:gd name="connsiteY13" fmla="*/ 58669 h 5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8584">
                  <a:moveTo>
                    <a:pt x="159833" y="10099"/>
                  </a:moveTo>
                  <a:cubicBezTo>
                    <a:pt x="163629" y="10099"/>
                    <a:pt x="168437" y="10099"/>
                    <a:pt x="168437" y="5092"/>
                  </a:cubicBezTo>
                  <a:cubicBezTo>
                    <a:pt x="168437" y="85"/>
                    <a:pt x="163629" y="85"/>
                    <a:pt x="160086" y="85"/>
                  </a:cubicBezTo>
                  <a:lnTo>
                    <a:pt x="8509" y="85"/>
                  </a:lnTo>
                  <a:cubicBezTo>
                    <a:pt x="4966" y="85"/>
                    <a:pt x="158" y="85"/>
                    <a:pt x="158" y="5092"/>
                  </a:cubicBezTo>
                  <a:cubicBezTo>
                    <a:pt x="158" y="10099"/>
                    <a:pt x="4966" y="10099"/>
                    <a:pt x="8762" y="10099"/>
                  </a:cubicBezTo>
                  <a:lnTo>
                    <a:pt x="159833" y="10099"/>
                  </a:lnTo>
                  <a:close/>
                  <a:moveTo>
                    <a:pt x="160086" y="58669"/>
                  </a:moveTo>
                  <a:cubicBezTo>
                    <a:pt x="163629" y="58669"/>
                    <a:pt x="168437" y="58669"/>
                    <a:pt x="168437" y="53662"/>
                  </a:cubicBezTo>
                  <a:cubicBezTo>
                    <a:pt x="168437" y="48654"/>
                    <a:pt x="163629" y="48654"/>
                    <a:pt x="159833" y="48654"/>
                  </a:cubicBezTo>
                  <a:lnTo>
                    <a:pt x="8762" y="48654"/>
                  </a:lnTo>
                  <a:cubicBezTo>
                    <a:pt x="4966" y="48654"/>
                    <a:pt x="158" y="48654"/>
                    <a:pt x="158" y="53662"/>
                  </a:cubicBezTo>
                  <a:cubicBezTo>
                    <a:pt x="158" y="58669"/>
                    <a:pt x="4966" y="58669"/>
                    <a:pt x="8509" y="58669"/>
                  </a:cubicBezTo>
                  <a:lnTo>
                    <a:pt x="160086" y="58669"/>
                  </a:ln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71" name="Freeform: Shape 170">
              <a:extLst>
                <a:ext uri="{FF2B5EF4-FFF2-40B4-BE49-F238E27FC236}">
                  <a16:creationId xmlns:a16="http://schemas.microsoft.com/office/drawing/2014/main" id="{9D2AF5BF-0D2A-D343-A0DF-21B92CEF5A95}"/>
                </a:ext>
              </a:extLst>
            </p:cNvPr>
            <p:cNvSpPr/>
            <p:nvPr>
              <p:custDataLst>
                <p:tags r:id="rId99"/>
              </p:custDataLst>
            </p:nvPr>
          </p:nvSpPr>
          <p:spPr>
            <a:xfrm>
              <a:off x="6825915" y="4497056"/>
              <a:ext cx="180678" cy="170995"/>
            </a:xfrm>
            <a:custGeom>
              <a:avLst/>
              <a:gdLst>
                <a:gd name="connsiteX0" fmla="*/ 66721 w 180678"/>
                <a:gd name="connsiteY0" fmla="*/ 91966 h 170995"/>
                <a:gd name="connsiteX1" fmla="*/ 109739 w 180678"/>
                <a:gd name="connsiteY1" fmla="*/ 91966 h 170995"/>
                <a:gd name="connsiteX2" fmla="*/ 180847 w 180678"/>
                <a:gd name="connsiteY2" fmla="*/ 37889 h 170995"/>
                <a:gd name="connsiteX3" fmla="*/ 130996 w 180678"/>
                <a:gd name="connsiteY3" fmla="*/ 85 h 170995"/>
                <a:gd name="connsiteX4" fmla="*/ 49007 w 180678"/>
                <a:gd name="connsiteY4" fmla="*/ 85 h 170995"/>
                <a:gd name="connsiteX5" fmla="*/ 41416 w 180678"/>
                <a:gd name="connsiteY5" fmla="*/ 4842 h 170995"/>
                <a:gd name="connsiteX6" fmla="*/ 48754 w 180678"/>
                <a:gd name="connsiteY6" fmla="*/ 7846 h 170995"/>
                <a:gd name="connsiteX7" fmla="*/ 59635 w 180678"/>
                <a:gd name="connsiteY7" fmla="*/ 8347 h 170995"/>
                <a:gd name="connsiteX8" fmla="*/ 65202 w 180678"/>
                <a:gd name="connsiteY8" fmla="*/ 12352 h 170995"/>
                <a:gd name="connsiteX9" fmla="*/ 64190 w 180678"/>
                <a:gd name="connsiteY9" fmla="*/ 17109 h 170995"/>
                <a:gd name="connsiteX10" fmla="*/ 30281 w 180678"/>
                <a:gd name="connsiteY10" fmla="*/ 151552 h 170995"/>
                <a:gd name="connsiteX11" fmla="*/ 7254 w 180678"/>
                <a:gd name="connsiteY11" fmla="*/ 163319 h 170995"/>
                <a:gd name="connsiteX12" fmla="*/ 168 w 180678"/>
                <a:gd name="connsiteY12" fmla="*/ 168076 h 170995"/>
                <a:gd name="connsiteX13" fmla="*/ 3964 w 180678"/>
                <a:gd name="connsiteY13" fmla="*/ 171080 h 170995"/>
                <a:gd name="connsiteX14" fmla="*/ 36102 w 180678"/>
                <a:gd name="connsiteY14" fmla="*/ 170329 h 170995"/>
                <a:gd name="connsiteX15" fmla="*/ 52297 w 180678"/>
                <a:gd name="connsiteY15" fmla="*/ 170579 h 170995"/>
                <a:gd name="connsiteX16" fmla="*/ 68745 w 180678"/>
                <a:gd name="connsiteY16" fmla="*/ 171080 h 170995"/>
                <a:gd name="connsiteX17" fmla="*/ 73806 w 180678"/>
                <a:gd name="connsiteY17" fmla="*/ 166073 h 170995"/>
                <a:gd name="connsiteX18" fmla="*/ 66721 w 180678"/>
                <a:gd name="connsiteY18" fmla="*/ 163319 h 170995"/>
                <a:gd name="connsiteX19" fmla="*/ 50272 w 180678"/>
                <a:gd name="connsiteY19" fmla="*/ 158812 h 170995"/>
                <a:gd name="connsiteX20" fmla="*/ 51032 w 180678"/>
                <a:gd name="connsiteY20" fmla="*/ 154556 h 170995"/>
                <a:gd name="connsiteX21" fmla="*/ 66721 w 180678"/>
                <a:gd name="connsiteY21" fmla="*/ 91966 h 170995"/>
                <a:gd name="connsiteX22" fmla="*/ 84940 w 180678"/>
                <a:gd name="connsiteY22" fmla="*/ 17359 h 170995"/>
                <a:gd name="connsiteX23" fmla="*/ 98605 w 180678"/>
                <a:gd name="connsiteY23" fmla="*/ 7846 h 170995"/>
                <a:gd name="connsiteX24" fmla="*/ 122898 w 180678"/>
                <a:gd name="connsiteY24" fmla="*/ 7846 h 170995"/>
                <a:gd name="connsiteX25" fmla="*/ 157313 w 180678"/>
                <a:gd name="connsiteY25" fmla="*/ 31880 h 170995"/>
                <a:gd name="connsiteX26" fmla="*/ 142383 w 180678"/>
                <a:gd name="connsiteY26" fmla="*/ 72188 h 170995"/>
                <a:gd name="connsiteX27" fmla="*/ 103413 w 180678"/>
                <a:gd name="connsiteY27" fmla="*/ 85457 h 170995"/>
                <a:gd name="connsiteX28" fmla="*/ 67733 w 180678"/>
                <a:gd name="connsiteY28" fmla="*/ 85457 h 170995"/>
                <a:gd name="connsiteX29" fmla="*/ 84940 w 180678"/>
                <a:gd name="connsiteY29" fmla="*/ 17359 h 170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70995">
                  <a:moveTo>
                    <a:pt x="66721" y="91966"/>
                  </a:moveTo>
                  <a:lnTo>
                    <a:pt x="109739" y="91966"/>
                  </a:lnTo>
                  <a:cubicBezTo>
                    <a:pt x="145673" y="91966"/>
                    <a:pt x="180847" y="65929"/>
                    <a:pt x="180847" y="37889"/>
                  </a:cubicBezTo>
                  <a:cubicBezTo>
                    <a:pt x="180847" y="18611"/>
                    <a:pt x="164145" y="85"/>
                    <a:pt x="130996" y="85"/>
                  </a:cubicBezTo>
                  <a:lnTo>
                    <a:pt x="49007" y="85"/>
                  </a:lnTo>
                  <a:cubicBezTo>
                    <a:pt x="44199" y="85"/>
                    <a:pt x="41416" y="85"/>
                    <a:pt x="41416" y="4842"/>
                  </a:cubicBezTo>
                  <a:cubicBezTo>
                    <a:pt x="41416" y="7846"/>
                    <a:pt x="43693" y="7846"/>
                    <a:pt x="48754" y="7846"/>
                  </a:cubicBezTo>
                  <a:cubicBezTo>
                    <a:pt x="52044" y="7846"/>
                    <a:pt x="56599" y="8096"/>
                    <a:pt x="59635" y="8347"/>
                  </a:cubicBezTo>
                  <a:cubicBezTo>
                    <a:pt x="63684" y="8847"/>
                    <a:pt x="65202" y="9598"/>
                    <a:pt x="65202" y="12352"/>
                  </a:cubicBezTo>
                  <a:cubicBezTo>
                    <a:pt x="65202" y="13354"/>
                    <a:pt x="64949" y="14105"/>
                    <a:pt x="64190" y="17109"/>
                  </a:cubicBezTo>
                  <a:lnTo>
                    <a:pt x="30281" y="151552"/>
                  </a:lnTo>
                  <a:cubicBezTo>
                    <a:pt x="27751" y="161316"/>
                    <a:pt x="27245" y="163319"/>
                    <a:pt x="7254" y="163319"/>
                  </a:cubicBezTo>
                  <a:cubicBezTo>
                    <a:pt x="2952" y="163319"/>
                    <a:pt x="168" y="163319"/>
                    <a:pt x="168" y="168076"/>
                  </a:cubicBezTo>
                  <a:cubicBezTo>
                    <a:pt x="168" y="171080"/>
                    <a:pt x="3205" y="171080"/>
                    <a:pt x="3964" y="171080"/>
                  </a:cubicBezTo>
                  <a:cubicBezTo>
                    <a:pt x="11050" y="171080"/>
                    <a:pt x="29016" y="170329"/>
                    <a:pt x="36102" y="170329"/>
                  </a:cubicBezTo>
                  <a:cubicBezTo>
                    <a:pt x="41416" y="170329"/>
                    <a:pt x="46983" y="170579"/>
                    <a:pt x="52297" y="170579"/>
                  </a:cubicBezTo>
                  <a:cubicBezTo>
                    <a:pt x="57864" y="170579"/>
                    <a:pt x="63431" y="171080"/>
                    <a:pt x="68745" y="171080"/>
                  </a:cubicBezTo>
                  <a:cubicBezTo>
                    <a:pt x="70517" y="171080"/>
                    <a:pt x="73806" y="171080"/>
                    <a:pt x="73806" y="166073"/>
                  </a:cubicBezTo>
                  <a:cubicBezTo>
                    <a:pt x="73806" y="163319"/>
                    <a:pt x="71529" y="163319"/>
                    <a:pt x="66721" y="163319"/>
                  </a:cubicBezTo>
                  <a:cubicBezTo>
                    <a:pt x="57358" y="163319"/>
                    <a:pt x="50272" y="163319"/>
                    <a:pt x="50272" y="158812"/>
                  </a:cubicBezTo>
                  <a:cubicBezTo>
                    <a:pt x="50272" y="157310"/>
                    <a:pt x="50779" y="156058"/>
                    <a:pt x="51032" y="154556"/>
                  </a:cubicBezTo>
                  <a:lnTo>
                    <a:pt x="66721" y="91966"/>
                  </a:lnTo>
                  <a:close/>
                  <a:moveTo>
                    <a:pt x="84940" y="17359"/>
                  </a:moveTo>
                  <a:cubicBezTo>
                    <a:pt x="87218" y="8597"/>
                    <a:pt x="87724" y="7846"/>
                    <a:pt x="98605" y="7846"/>
                  </a:cubicBezTo>
                  <a:lnTo>
                    <a:pt x="122898" y="7846"/>
                  </a:lnTo>
                  <a:cubicBezTo>
                    <a:pt x="143901" y="7846"/>
                    <a:pt x="157313" y="14605"/>
                    <a:pt x="157313" y="31880"/>
                  </a:cubicBezTo>
                  <a:cubicBezTo>
                    <a:pt x="157313" y="41644"/>
                    <a:pt x="152252" y="63175"/>
                    <a:pt x="142383" y="72188"/>
                  </a:cubicBezTo>
                  <a:cubicBezTo>
                    <a:pt x="129730" y="83454"/>
                    <a:pt x="114547" y="85457"/>
                    <a:pt x="103413" y="85457"/>
                  </a:cubicBezTo>
                  <a:lnTo>
                    <a:pt x="67733" y="85457"/>
                  </a:lnTo>
                  <a:lnTo>
                    <a:pt x="84940" y="17359"/>
                  </a:ln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72" name="Freeform: Shape 171">
              <a:extLst>
                <a:ext uri="{FF2B5EF4-FFF2-40B4-BE49-F238E27FC236}">
                  <a16:creationId xmlns:a16="http://schemas.microsoft.com/office/drawing/2014/main" id="{5A6D616D-31FA-4210-B558-D9CAC229D27D}"/>
                </a:ext>
              </a:extLst>
            </p:cNvPr>
            <p:cNvSpPr/>
            <p:nvPr>
              <p:custDataLst>
                <p:tags r:id="rId100"/>
              </p:custDataLst>
            </p:nvPr>
          </p:nvSpPr>
          <p:spPr>
            <a:xfrm>
              <a:off x="6986581" y="4628319"/>
              <a:ext cx="108229" cy="79038"/>
            </a:xfrm>
            <a:custGeom>
              <a:avLst/>
              <a:gdLst>
                <a:gd name="connsiteX0" fmla="*/ 13460 w 108229"/>
                <a:gd name="connsiteY0" fmla="*/ 66331 h 79038"/>
                <a:gd name="connsiteX1" fmla="*/ 11689 w 108229"/>
                <a:gd name="connsiteY1" fmla="*/ 73516 h 79038"/>
                <a:gd name="connsiteX2" fmla="*/ 17711 w 108229"/>
                <a:gd name="connsiteY2" fmla="*/ 79125 h 79038"/>
                <a:gd name="connsiteX3" fmla="*/ 24619 w 108229"/>
                <a:gd name="connsiteY3" fmla="*/ 75269 h 79038"/>
                <a:gd name="connsiteX4" fmla="*/ 27808 w 108229"/>
                <a:gd name="connsiteY4" fmla="*/ 64403 h 79038"/>
                <a:gd name="connsiteX5" fmla="*/ 31705 w 108229"/>
                <a:gd name="connsiteY5" fmla="*/ 48631 h 79038"/>
                <a:gd name="connsiteX6" fmla="*/ 34716 w 108229"/>
                <a:gd name="connsiteY6" fmla="*/ 36889 h 79038"/>
                <a:gd name="connsiteX7" fmla="*/ 42156 w 108229"/>
                <a:gd name="connsiteY7" fmla="*/ 21116 h 79038"/>
                <a:gd name="connsiteX8" fmla="*/ 68726 w 108229"/>
                <a:gd name="connsiteY8" fmla="*/ 4993 h 79038"/>
                <a:gd name="connsiteX9" fmla="*/ 79177 w 108229"/>
                <a:gd name="connsiteY9" fmla="*/ 17261 h 79038"/>
                <a:gd name="connsiteX10" fmla="*/ 68726 w 108229"/>
                <a:gd name="connsiteY10" fmla="*/ 54589 h 79038"/>
                <a:gd name="connsiteX11" fmla="*/ 66069 w 108229"/>
                <a:gd name="connsiteY11" fmla="*/ 64053 h 79038"/>
                <a:gd name="connsiteX12" fmla="*/ 82897 w 108229"/>
                <a:gd name="connsiteY12" fmla="*/ 79125 h 79038"/>
                <a:gd name="connsiteX13" fmla="*/ 108405 w 108229"/>
                <a:gd name="connsiteY13" fmla="*/ 52311 h 79038"/>
                <a:gd name="connsiteX14" fmla="*/ 105570 w 108229"/>
                <a:gd name="connsiteY14" fmla="*/ 50033 h 79038"/>
                <a:gd name="connsiteX15" fmla="*/ 102205 w 108229"/>
                <a:gd name="connsiteY15" fmla="*/ 53012 h 79038"/>
                <a:gd name="connsiteX16" fmla="*/ 83429 w 108229"/>
                <a:gd name="connsiteY16" fmla="*/ 74217 h 79038"/>
                <a:gd name="connsiteX17" fmla="*/ 79000 w 108229"/>
                <a:gd name="connsiteY17" fmla="*/ 68084 h 79038"/>
                <a:gd name="connsiteX18" fmla="*/ 83074 w 108229"/>
                <a:gd name="connsiteY18" fmla="*/ 53888 h 79038"/>
                <a:gd name="connsiteX19" fmla="*/ 92462 w 108229"/>
                <a:gd name="connsiteY19" fmla="*/ 20065 h 79038"/>
                <a:gd name="connsiteX20" fmla="*/ 69435 w 108229"/>
                <a:gd name="connsiteY20" fmla="*/ 86 h 79038"/>
                <a:gd name="connsiteX21" fmla="*/ 39499 w 108229"/>
                <a:gd name="connsiteY21" fmla="*/ 16034 h 79038"/>
                <a:gd name="connsiteX22" fmla="*/ 20545 w 108229"/>
                <a:gd name="connsiteY22" fmla="*/ 86 h 79038"/>
                <a:gd name="connsiteX23" fmla="*/ 6552 w 108229"/>
                <a:gd name="connsiteY23" fmla="*/ 9550 h 79038"/>
                <a:gd name="connsiteX24" fmla="*/ 175 w 108229"/>
                <a:gd name="connsiteY24" fmla="*/ 26900 h 79038"/>
                <a:gd name="connsiteX25" fmla="*/ 3186 w 108229"/>
                <a:gd name="connsiteY25" fmla="*/ 29178 h 79038"/>
                <a:gd name="connsiteX26" fmla="*/ 7083 w 108229"/>
                <a:gd name="connsiteY26" fmla="*/ 23920 h 79038"/>
                <a:gd name="connsiteX27" fmla="*/ 20014 w 108229"/>
                <a:gd name="connsiteY27" fmla="*/ 4993 h 79038"/>
                <a:gd name="connsiteX28" fmla="*/ 25859 w 108229"/>
                <a:gd name="connsiteY28" fmla="*/ 13581 h 79038"/>
                <a:gd name="connsiteX29" fmla="*/ 23025 w 108229"/>
                <a:gd name="connsiteY29" fmla="*/ 28126 h 79038"/>
                <a:gd name="connsiteX30" fmla="*/ 19128 w 108229"/>
                <a:gd name="connsiteY30" fmla="*/ 43899 h 79038"/>
                <a:gd name="connsiteX31" fmla="*/ 13460 w 108229"/>
                <a:gd name="connsiteY31" fmla="*/ 66331 h 7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229" h="79038">
                  <a:moveTo>
                    <a:pt x="13460" y="66331"/>
                  </a:moveTo>
                  <a:cubicBezTo>
                    <a:pt x="12751" y="68609"/>
                    <a:pt x="11689" y="72991"/>
                    <a:pt x="11689" y="73516"/>
                  </a:cubicBezTo>
                  <a:cubicBezTo>
                    <a:pt x="11689" y="77372"/>
                    <a:pt x="14877" y="79125"/>
                    <a:pt x="17711" y="79125"/>
                  </a:cubicBezTo>
                  <a:cubicBezTo>
                    <a:pt x="20900" y="79125"/>
                    <a:pt x="23734" y="76846"/>
                    <a:pt x="24619" y="75269"/>
                  </a:cubicBezTo>
                  <a:cubicBezTo>
                    <a:pt x="25505" y="73692"/>
                    <a:pt x="26922" y="68084"/>
                    <a:pt x="27808" y="64403"/>
                  </a:cubicBezTo>
                  <a:cubicBezTo>
                    <a:pt x="28694" y="61074"/>
                    <a:pt x="30642" y="53012"/>
                    <a:pt x="31705" y="48631"/>
                  </a:cubicBezTo>
                  <a:cubicBezTo>
                    <a:pt x="32768" y="44775"/>
                    <a:pt x="33831" y="40920"/>
                    <a:pt x="34716" y="36889"/>
                  </a:cubicBezTo>
                  <a:cubicBezTo>
                    <a:pt x="36665" y="29704"/>
                    <a:pt x="37019" y="28302"/>
                    <a:pt x="42156" y="21116"/>
                  </a:cubicBezTo>
                  <a:cubicBezTo>
                    <a:pt x="47116" y="14106"/>
                    <a:pt x="55441" y="4993"/>
                    <a:pt x="68726" y="4993"/>
                  </a:cubicBezTo>
                  <a:cubicBezTo>
                    <a:pt x="79000" y="4993"/>
                    <a:pt x="79177" y="13931"/>
                    <a:pt x="79177" y="17261"/>
                  </a:cubicBezTo>
                  <a:cubicBezTo>
                    <a:pt x="79177" y="27776"/>
                    <a:pt x="71560" y="47229"/>
                    <a:pt x="68726" y="54589"/>
                  </a:cubicBezTo>
                  <a:cubicBezTo>
                    <a:pt x="66778" y="59496"/>
                    <a:pt x="66069" y="61074"/>
                    <a:pt x="66069" y="64053"/>
                  </a:cubicBezTo>
                  <a:cubicBezTo>
                    <a:pt x="66069" y="73341"/>
                    <a:pt x="73863" y="79125"/>
                    <a:pt x="82897" y="79125"/>
                  </a:cubicBezTo>
                  <a:cubicBezTo>
                    <a:pt x="100611" y="79125"/>
                    <a:pt x="108405" y="54940"/>
                    <a:pt x="108405" y="52311"/>
                  </a:cubicBezTo>
                  <a:cubicBezTo>
                    <a:pt x="108405" y="50033"/>
                    <a:pt x="106102" y="50033"/>
                    <a:pt x="105570" y="50033"/>
                  </a:cubicBezTo>
                  <a:cubicBezTo>
                    <a:pt x="103091" y="50033"/>
                    <a:pt x="102913" y="51084"/>
                    <a:pt x="102205" y="53012"/>
                  </a:cubicBezTo>
                  <a:cubicBezTo>
                    <a:pt x="98131" y="67032"/>
                    <a:pt x="90514" y="74217"/>
                    <a:pt x="83429" y="74217"/>
                  </a:cubicBezTo>
                  <a:cubicBezTo>
                    <a:pt x="79709" y="74217"/>
                    <a:pt x="79000" y="71764"/>
                    <a:pt x="79000" y="68084"/>
                  </a:cubicBezTo>
                  <a:cubicBezTo>
                    <a:pt x="79000" y="64053"/>
                    <a:pt x="79886" y="61775"/>
                    <a:pt x="83074" y="53888"/>
                  </a:cubicBezTo>
                  <a:cubicBezTo>
                    <a:pt x="85200" y="48456"/>
                    <a:pt x="92462" y="29879"/>
                    <a:pt x="92462" y="20065"/>
                  </a:cubicBezTo>
                  <a:cubicBezTo>
                    <a:pt x="92462" y="3065"/>
                    <a:pt x="78823" y="86"/>
                    <a:pt x="69435" y="86"/>
                  </a:cubicBezTo>
                  <a:cubicBezTo>
                    <a:pt x="54733" y="86"/>
                    <a:pt x="44813" y="9024"/>
                    <a:pt x="39499" y="16034"/>
                  </a:cubicBezTo>
                  <a:cubicBezTo>
                    <a:pt x="38259" y="3942"/>
                    <a:pt x="27808" y="86"/>
                    <a:pt x="20545" y="86"/>
                  </a:cubicBezTo>
                  <a:cubicBezTo>
                    <a:pt x="12929" y="86"/>
                    <a:pt x="8854" y="5519"/>
                    <a:pt x="6552" y="9550"/>
                  </a:cubicBezTo>
                  <a:cubicBezTo>
                    <a:pt x="2655" y="16034"/>
                    <a:pt x="175" y="26023"/>
                    <a:pt x="175" y="26900"/>
                  </a:cubicBezTo>
                  <a:cubicBezTo>
                    <a:pt x="175" y="29178"/>
                    <a:pt x="2655" y="29178"/>
                    <a:pt x="3186" y="29178"/>
                  </a:cubicBezTo>
                  <a:cubicBezTo>
                    <a:pt x="5666" y="29178"/>
                    <a:pt x="5843" y="28652"/>
                    <a:pt x="7083" y="23920"/>
                  </a:cubicBezTo>
                  <a:cubicBezTo>
                    <a:pt x="9740" y="13581"/>
                    <a:pt x="13106" y="4993"/>
                    <a:pt x="20014" y="4993"/>
                  </a:cubicBezTo>
                  <a:cubicBezTo>
                    <a:pt x="24619" y="4993"/>
                    <a:pt x="25859" y="8849"/>
                    <a:pt x="25859" y="13581"/>
                  </a:cubicBezTo>
                  <a:cubicBezTo>
                    <a:pt x="25859" y="16910"/>
                    <a:pt x="24265" y="23395"/>
                    <a:pt x="23025" y="28126"/>
                  </a:cubicBezTo>
                  <a:cubicBezTo>
                    <a:pt x="21785" y="32858"/>
                    <a:pt x="20014" y="40043"/>
                    <a:pt x="19128" y="43899"/>
                  </a:cubicBezTo>
                  <a:lnTo>
                    <a:pt x="13460" y="66331"/>
                  </a:ln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73" name="Freeform: Shape 172">
              <a:extLst>
                <a:ext uri="{FF2B5EF4-FFF2-40B4-BE49-F238E27FC236}">
                  <a16:creationId xmlns:a16="http://schemas.microsoft.com/office/drawing/2014/main" id="{1705112F-39D2-FB16-C257-CD495A0CF4FC}"/>
                </a:ext>
              </a:extLst>
            </p:cNvPr>
            <p:cNvSpPr/>
            <p:nvPr>
              <p:custDataLst>
                <p:tags r:id="rId101"/>
              </p:custDataLst>
            </p:nvPr>
          </p:nvSpPr>
          <p:spPr>
            <a:xfrm>
              <a:off x="7141051" y="4480282"/>
              <a:ext cx="58707" cy="250359"/>
            </a:xfrm>
            <a:custGeom>
              <a:avLst/>
              <a:gdLst>
                <a:gd name="connsiteX0" fmla="*/ 58888 w 58707"/>
                <a:gd name="connsiteY0" fmla="*/ 247940 h 250359"/>
                <a:gd name="connsiteX1" fmla="*/ 54586 w 58707"/>
                <a:gd name="connsiteY1" fmla="*/ 242432 h 250359"/>
                <a:gd name="connsiteX2" fmla="*/ 14857 w 58707"/>
                <a:gd name="connsiteY2" fmla="*/ 125264 h 250359"/>
                <a:gd name="connsiteX3" fmla="*/ 55598 w 58707"/>
                <a:gd name="connsiteY3" fmla="*/ 6844 h 250359"/>
                <a:gd name="connsiteX4" fmla="*/ 58888 w 58707"/>
                <a:gd name="connsiteY4" fmla="*/ 2588 h 250359"/>
                <a:gd name="connsiteX5" fmla="*/ 56357 w 58707"/>
                <a:gd name="connsiteY5" fmla="*/ 85 h 250359"/>
                <a:gd name="connsiteX6" fmla="*/ 16122 w 58707"/>
                <a:gd name="connsiteY6" fmla="*/ 48905 h 250359"/>
                <a:gd name="connsiteX7" fmla="*/ 180 w 58707"/>
                <a:gd name="connsiteY7" fmla="*/ 125264 h 250359"/>
                <a:gd name="connsiteX8" fmla="*/ 16882 w 58707"/>
                <a:gd name="connsiteY8" fmla="*/ 203376 h 250359"/>
                <a:gd name="connsiteX9" fmla="*/ 56357 w 58707"/>
                <a:gd name="connsiteY9" fmla="*/ 250444 h 250359"/>
                <a:gd name="connsiteX10" fmla="*/ 58888 w 58707"/>
                <a:gd name="connsiteY10" fmla="*/ 247940 h 2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0359">
                  <a:moveTo>
                    <a:pt x="58888" y="247940"/>
                  </a:moveTo>
                  <a:cubicBezTo>
                    <a:pt x="58888" y="247189"/>
                    <a:pt x="58888" y="246688"/>
                    <a:pt x="54586" y="242432"/>
                  </a:cubicBezTo>
                  <a:cubicBezTo>
                    <a:pt x="22955" y="210887"/>
                    <a:pt x="14857" y="163569"/>
                    <a:pt x="14857" y="125264"/>
                  </a:cubicBezTo>
                  <a:cubicBezTo>
                    <a:pt x="14857" y="81702"/>
                    <a:pt x="24473" y="38139"/>
                    <a:pt x="55598" y="6844"/>
                  </a:cubicBezTo>
                  <a:cubicBezTo>
                    <a:pt x="58888" y="3840"/>
                    <a:pt x="58888" y="3339"/>
                    <a:pt x="58888" y="2588"/>
                  </a:cubicBezTo>
                  <a:cubicBezTo>
                    <a:pt x="58888" y="836"/>
                    <a:pt x="57876" y="85"/>
                    <a:pt x="56357" y="85"/>
                  </a:cubicBezTo>
                  <a:cubicBezTo>
                    <a:pt x="53827" y="85"/>
                    <a:pt x="31052" y="17109"/>
                    <a:pt x="16122" y="48905"/>
                  </a:cubicBezTo>
                  <a:cubicBezTo>
                    <a:pt x="3217" y="76444"/>
                    <a:pt x="180" y="104234"/>
                    <a:pt x="180" y="125264"/>
                  </a:cubicBezTo>
                  <a:cubicBezTo>
                    <a:pt x="180" y="144792"/>
                    <a:pt x="2964" y="175086"/>
                    <a:pt x="16882" y="203376"/>
                  </a:cubicBezTo>
                  <a:cubicBezTo>
                    <a:pt x="32065" y="234170"/>
                    <a:pt x="53827" y="250444"/>
                    <a:pt x="56357" y="250444"/>
                  </a:cubicBezTo>
                  <a:cubicBezTo>
                    <a:pt x="57876" y="250444"/>
                    <a:pt x="58888" y="249693"/>
                    <a:pt x="58888" y="247940"/>
                  </a:cubicBez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74" name="Freeform: Shape 173">
              <a:extLst>
                <a:ext uri="{FF2B5EF4-FFF2-40B4-BE49-F238E27FC236}">
                  <a16:creationId xmlns:a16="http://schemas.microsoft.com/office/drawing/2014/main" id="{80E1EB12-8ACF-45F1-2F81-854C2C60A6EA}"/>
                </a:ext>
              </a:extLst>
            </p:cNvPr>
            <p:cNvSpPr/>
            <p:nvPr>
              <p:custDataLst>
                <p:tags r:id="rId102"/>
              </p:custDataLst>
            </p:nvPr>
          </p:nvSpPr>
          <p:spPr>
            <a:xfrm>
              <a:off x="7220229" y="4511326"/>
              <a:ext cx="77686" cy="159478"/>
            </a:xfrm>
            <a:custGeom>
              <a:avLst/>
              <a:gdLst>
                <a:gd name="connsiteX0" fmla="*/ 46492 w 77686"/>
                <a:gd name="connsiteY0" fmla="*/ 56666 h 159478"/>
                <a:gd name="connsiteX1" fmla="*/ 70279 w 77686"/>
                <a:gd name="connsiteY1" fmla="*/ 56666 h 159478"/>
                <a:gd name="connsiteX2" fmla="*/ 77871 w 77686"/>
                <a:gd name="connsiteY2" fmla="*/ 51659 h 159478"/>
                <a:gd name="connsiteX3" fmla="*/ 70785 w 77686"/>
                <a:gd name="connsiteY3" fmla="*/ 48905 h 159478"/>
                <a:gd name="connsiteX4" fmla="*/ 48517 w 77686"/>
                <a:gd name="connsiteY4" fmla="*/ 48905 h 159478"/>
                <a:gd name="connsiteX5" fmla="*/ 58892 w 77686"/>
                <a:gd name="connsiteY5" fmla="*/ 6844 h 159478"/>
                <a:gd name="connsiteX6" fmla="*/ 51553 w 77686"/>
                <a:gd name="connsiteY6" fmla="*/ 85 h 159478"/>
                <a:gd name="connsiteX7" fmla="*/ 41431 w 77686"/>
                <a:gd name="connsiteY7" fmla="*/ 9098 h 159478"/>
                <a:gd name="connsiteX8" fmla="*/ 31562 w 77686"/>
                <a:gd name="connsiteY8" fmla="*/ 48905 h 159478"/>
                <a:gd name="connsiteX9" fmla="*/ 7776 w 77686"/>
                <a:gd name="connsiteY9" fmla="*/ 48905 h 159478"/>
                <a:gd name="connsiteX10" fmla="*/ 184 w 77686"/>
                <a:gd name="connsiteY10" fmla="*/ 53662 h 159478"/>
                <a:gd name="connsiteX11" fmla="*/ 7269 w 77686"/>
                <a:gd name="connsiteY11" fmla="*/ 56666 h 159478"/>
                <a:gd name="connsiteX12" fmla="*/ 29538 w 77686"/>
                <a:gd name="connsiteY12" fmla="*/ 56666 h 159478"/>
                <a:gd name="connsiteX13" fmla="*/ 10306 w 77686"/>
                <a:gd name="connsiteY13" fmla="*/ 136530 h 159478"/>
                <a:gd name="connsiteX14" fmla="*/ 33587 w 77686"/>
                <a:gd name="connsiteY14" fmla="*/ 159563 h 159478"/>
                <a:gd name="connsiteX15" fmla="*/ 73822 w 77686"/>
                <a:gd name="connsiteY15" fmla="*/ 121008 h 159478"/>
                <a:gd name="connsiteX16" fmla="*/ 70785 w 77686"/>
                <a:gd name="connsiteY16" fmla="*/ 118505 h 159478"/>
                <a:gd name="connsiteX17" fmla="*/ 66990 w 77686"/>
                <a:gd name="connsiteY17" fmla="*/ 122010 h 159478"/>
                <a:gd name="connsiteX18" fmla="*/ 34093 w 77686"/>
                <a:gd name="connsiteY18" fmla="*/ 154055 h 159478"/>
                <a:gd name="connsiteX19" fmla="*/ 26248 w 77686"/>
                <a:gd name="connsiteY19" fmla="*/ 142539 h 159478"/>
                <a:gd name="connsiteX20" fmla="*/ 27767 w 77686"/>
                <a:gd name="connsiteY20" fmla="*/ 130522 h 159478"/>
                <a:gd name="connsiteX21" fmla="*/ 46492 w 77686"/>
                <a:gd name="connsiteY21" fmla="*/ 56666 h 159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686" h="159478">
                  <a:moveTo>
                    <a:pt x="46492" y="56666"/>
                  </a:moveTo>
                  <a:lnTo>
                    <a:pt x="70279" y="56666"/>
                  </a:lnTo>
                  <a:cubicBezTo>
                    <a:pt x="75340" y="56666"/>
                    <a:pt x="77871" y="56666"/>
                    <a:pt x="77871" y="51659"/>
                  </a:cubicBezTo>
                  <a:cubicBezTo>
                    <a:pt x="77871" y="48905"/>
                    <a:pt x="75340" y="48905"/>
                    <a:pt x="70785" y="48905"/>
                  </a:cubicBezTo>
                  <a:lnTo>
                    <a:pt x="48517" y="48905"/>
                  </a:lnTo>
                  <a:cubicBezTo>
                    <a:pt x="57627" y="13354"/>
                    <a:pt x="58892" y="8347"/>
                    <a:pt x="58892" y="6844"/>
                  </a:cubicBezTo>
                  <a:cubicBezTo>
                    <a:pt x="58892" y="2588"/>
                    <a:pt x="55855" y="85"/>
                    <a:pt x="51553" y="85"/>
                  </a:cubicBezTo>
                  <a:cubicBezTo>
                    <a:pt x="50794" y="85"/>
                    <a:pt x="43709" y="335"/>
                    <a:pt x="41431" y="9098"/>
                  </a:cubicBezTo>
                  <a:lnTo>
                    <a:pt x="31562" y="48905"/>
                  </a:lnTo>
                  <a:lnTo>
                    <a:pt x="7776" y="48905"/>
                  </a:lnTo>
                  <a:cubicBezTo>
                    <a:pt x="2715" y="48905"/>
                    <a:pt x="184" y="48905"/>
                    <a:pt x="184" y="53662"/>
                  </a:cubicBezTo>
                  <a:cubicBezTo>
                    <a:pt x="184" y="56666"/>
                    <a:pt x="2208" y="56666"/>
                    <a:pt x="7269" y="56666"/>
                  </a:cubicBezTo>
                  <a:lnTo>
                    <a:pt x="29538" y="56666"/>
                  </a:lnTo>
                  <a:cubicBezTo>
                    <a:pt x="11318" y="127768"/>
                    <a:pt x="10306" y="132024"/>
                    <a:pt x="10306" y="136530"/>
                  </a:cubicBezTo>
                  <a:cubicBezTo>
                    <a:pt x="10306" y="150050"/>
                    <a:pt x="19922" y="159563"/>
                    <a:pt x="33587" y="159563"/>
                  </a:cubicBezTo>
                  <a:cubicBezTo>
                    <a:pt x="59398" y="159563"/>
                    <a:pt x="73822" y="123011"/>
                    <a:pt x="73822" y="121008"/>
                  </a:cubicBezTo>
                  <a:cubicBezTo>
                    <a:pt x="73822" y="118505"/>
                    <a:pt x="71797" y="118505"/>
                    <a:pt x="70785" y="118505"/>
                  </a:cubicBezTo>
                  <a:cubicBezTo>
                    <a:pt x="68508" y="118505"/>
                    <a:pt x="68255" y="119256"/>
                    <a:pt x="66990" y="122010"/>
                  </a:cubicBezTo>
                  <a:cubicBezTo>
                    <a:pt x="56108" y="148047"/>
                    <a:pt x="42697" y="154055"/>
                    <a:pt x="34093" y="154055"/>
                  </a:cubicBezTo>
                  <a:cubicBezTo>
                    <a:pt x="28779" y="154055"/>
                    <a:pt x="26248" y="150801"/>
                    <a:pt x="26248" y="142539"/>
                  </a:cubicBezTo>
                  <a:cubicBezTo>
                    <a:pt x="26248" y="136530"/>
                    <a:pt x="26754" y="134778"/>
                    <a:pt x="27767" y="130522"/>
                  </a:cubicBezTo>
                  <a:lnTo>
                    <a:pt x="46492" y="56666"/>
                  </a:ln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75" name="Freeform: Shape 174">
              <a:extLst>
                <a:ext uri="{FF2B5EF4-FFF2-40B4-BE49-F238E27FC236}">
                  <a16:creationId xmlns:a16="http://schemas.microsoft.com/office/drawing/2014/main" id="{02AF8D4D-CFD1-ED3B-7C56-46A47EBC888D}"/>
                </a:ext>
              </a:extLst>
            </p:cNvPr>
            <p:cNvSpPr/>
            <p:nvPr>
              <p:custDataLst>
                <p:tags r:id="rId103"/>
              </p:custDataLst>
            </p:nvPr>
          </p:nvSpPr>
          <p:spPr>
            <a:xfrm>
              <a:off x="7320212" y="4480282"/>
              <a:ext cx="58707" cy="250359"/>
            </a:xfrm>
            <a:custGeom>
              <a:avLst/>
              <a:gdLst>
                <a:gd name="connsiteX0" fmla="*/ 58895 w 58707"/>
                <a:gd name="connsiteY0" fmla="*/ 125264 h 250359"/>
                <a:gd name="connsiteX1" fmla="*/ 42194 w 58707"/>
                <a:gd name="connsiteY1" fmla="*/ 47152 h 250359"/>
                <a:gd name="connsiteX2" fmla="*/ 2718 w 58707"/>
                <a:gd name="connsiteY2" fmla="*/ 85 h 250359"/>
                <a:gd name="connsiteX3" fmla="*/ 188 w 58707"/>
                <a:gd name="connsiteY3" fmla="*/ 2588 h 250359"/>
                <a:gd name="connsiteX4" fmla="*/ 4996 w 58707"/>
                <a:gd name="connsiteY4" fmla="*/ 8347 h 250359"/>
                <a:gd name="connsiteX5" fmla="*/ 44219 w 58707"/>
                <a:gd name="connsiteY5" fmla="*/ 125264 h 250359"/>
                <a:gd name="connsiteX6" fmla="*/ 3477 w 58707"/>
                <a:gd name="connsiteY6" fmla="*/ 243684 h 250359"/>
                <a:gd name="connsiteX7" fmla="*/ 188 w 58707"/>
                <a:gd name="connsiteY7" fmla="*/ 247940 h 250359"/>
                <a:gd name="connsiteX8" fmla="*/ 2718 w 58707"/>
                <a:gd name="connsiteY8" fmla="*/ 250444 h 250359"/>
                <a:gd name="connsiteX9" fmla="*/ 42953 w 58707"/>
                <a:gd name="connsiteY9" fmla="*/ 201624 h 250359"/>
                <a:gd name="connsiteX10" fmla="*/ 58895 w 58707"/>
                <a:gd name="connsiteY10" fmla="*/ 125264 h 2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0359">
                  <a:moveTo>
                    <a:pt x="58895" y="125264"/>
                  </a:moveTo>
                  <a:cubicBezTo>
                    <a:pt x="58895" y="105736"/>
                    <a:pt x="56112" y="75443"/>
                    <a:pt x="42194" y="47152"/>
                  </a:cubicBezTo>
                  <a:cubicBezTo>
                    <a:pt x="27011" y="16358"/>
                    <a:pt x="5249" y="85"/>
                    <a:pt x="2718" y="85"/>
                  </a:cubicBezTo>
                  <a:cubicBezTo>
                    <a:pt x="1200" y="85"/>
                    <a:pt x="188" y="1086"/>
                    <a:pt x="188" y="2588"/>
                  </a:cubicBezTo>
                  <a:cubicBezTo>
                    <a:pt x="188" y="3339"/>
                    <a:pt x="188" y="3840"/>
                    <a:pt x="4996" y="8347"/>
                  </a:cubicBezTo>
                  <a:cubicBezTo>
                    <a:pt x="29795" y="33132"/>
                    <a:pt x="44219" y="72939"/>
                    <a:pt x="44219" y="125264"/>
                  </a:cubicBezTo>
                  <a:cubicBezTo>
                    <a:pt x="44219" y="168076"/>
                    <a:pt x="34856" y="212139"/>
                    <a:pt x="3477" y="243684"/>
                  </a:cubicBezTo>
                  <a:cubicBezTo>
                    <a:pt x="188" y="246688"/>
                    <a:pt x="188" y="247189"/>
                    <a:pt x="188" y="247940"/>
                  </a:cubicBezTo>
                  <a:cubicBezTo>
                    <a:pt x="188" y="249442"/>
                    <a:pt x="1200" y="250444"/>
                    <a:pt x="2718" y="250444"/>
                  </a:cubicBezTo>
                  <a:cubicBezTo>
                    <a:pt x="5249" y="250444"/>
                    <a:pt x="28023" y="233419"/>
                    <a:pt x="42953" y="201624"/>
                  </a:cubicBezTo>
                  <a:cubicBezTo>
                    <a:pt x="55859" y="174084"/>
                    <a:pt x="58895" y="146294"/>
                    <a:pt x="58895" y="125264"/>
                  </a:cubicBez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76" name="Freeform: Shape 175">
              <a:extLst>
                <a:ext uri="{FF2B5EF4-FFF2-40B4-BE49-F238E27FC236}">
                  <a16:creationId xmlns:a16="http://schemas.microsoft.com/office/drawing/2014/main" id="{566B7B00-727C-7A84-0233-414566109599}"/>
                </a:ext>
              </a:extLst>
            </p:cNvPr>
            <p:cNvSpPr/>
            <p:nvPr>
              <p:custDataLst>
                <p:tags r:id="rId104"/>
              </p:custDataLst>
            </p:nvPr>
          </p:nvSpPr>
          <p:spPr>
            <a:xfrm>
              <a:off x="7396100" y="4557393"/>
              <a:ext cx="132092" cy="159228"/>
            </a:xfrm>
            <a:custGeom>
              <a:avLst/>
              <a:gdLst>
                <a:gd name="connsiteX0" fmla="*/ 19676 w 132092"/>
                <a:gd name="connsiteY0" fmla="*/ 141287 h 159228"/>
                <a:gd name="connsiteX1" fmla="*/ 6012 w 132092"/>
                <a:gd name="connsiteY1" fmla="*/ 151552 h 159228"/>
                <a:gd name="connsiteX2" fmla="*/ 192 w 132092"/>
                <a:gd name="connsiteY2" fmla="*/ 156309 h 159228"/>
                <a:gd name="connsiteX3" fmla="*/ 3481 w 132092"/>
                <a:gd name="connsiteY3" fmla="*/ 159313 h 159228"/>
                <a:gd name="connsiteX4" fmla="*/ 24737 w 132092"/>
                <a:gd name="connsiteY4" fmla="*/ 158562 h 159228"/>
                <a:gd name="connsiteX5" fmla="*/ 49789 w 132092"/>
                <a:gd name="connsiteY5" fmla="*/ 159313 h 159228"/>
                <a:gd name="connsiteX6" fmla="*/ 54344 w 132092"/>
                <a:gd name="connsiteY6" fmla="*/ 154306 h 159228"/>
                <a:gd name="connsiteX7" fmla="*/ 48271 w 132092"/>
                <a:gd name="connsiteY7" fmla="*/ 151552 h 159228"/>
                <a:gd name="connsiteX8" fmla="*/ 35619 w 132092"/>
                <a:gd name="connsiteY8" fmla="*/ 147546 h 159228"/>
                <a:gd name="connsiteX9" fmla="*/ 48018 w 132092"/>
                <a:gd name="connsiteY9" fmla="*/ 97474 h 159228"/>
                <a:gd name="connsiteX10" fmla="*/ 71299 w 132092"/>
                <a:gd name="connsiteY10" fmla="*/ 113497 h 159228"/>
                <a:gd name="connsiteX11" fmla="*/ 132284 w 132092"/>
                <a:gd name="connsiteY11" fmla="*/ 40142 h 159228"/>
                <a:gd name="connsiteX12" fmla="*/ 98628 w 132092"/>
                <a:gd name="connsiteY12" fmla="*/ 85 h 159228"/>
                <a:gd name="connsiteX13" fmla="*/ 65479 w 132092"/>
                <a:gd name="connsiteY13" fmla="*/ 18862 h 159228"/>
                <a:gd name="connsiteX14" fmla="*/ 42704 w 132092"/>
                <a:gd name="connsiteY14" fmla="*/ 85 h 159228"/>
                <a:gd name="connsiteX15" fmla="*/ 23978 w 132092"/>
                <a:gd name="connsiteY15" fmla="*/ 14355 h 159228"/>
                <a:gd name="connsiteX16" fmla="*/ 16134 w 132092"/>
                <a:gd name="connsiteY16" fmla="*/ 38640 h 159228"/>
                <a:gd name="connsiteX17" fmla="*/ 19170 w 132092"/>
                <a:gd name="connsiteY17" fmla="*/ 41144 h 159228"/>
                <a:gd name="connsiteX18" fmla="*/ 23472 w 132092"/>
                <a:gd name="connsiteY18" fmla="*/ 35385 h 159228"/>
                <a:gd name="connsiteX19" fmla="*/ 41945 w 132092"/>
                <a:gd name="connsiteY19" fmla="*/ 5593 h 159228"/>
                <a:gd name="connsiteX20" fmla="*/ 49789 w 132092"/>
                <a:gd name="connsiteY20" fmla="*/ 17109 h 159228"/>
                <a:gd name="connsiteX21" fmla="*/ 48018 w 132092"/>
                <a:gd name="connsiteY21" fmla="*/ 29877 h 159228"/>
                <a:gd name="connsiteX22" fmla="*/ 19676 w 132092"/>
                <a:gd name="connsiteY22" fmla="*/ 141287 h 159228"/>
                <a:gd name="connsiteX23" fmla="*/ 64213 w 132092"/>
                <a:gd name="connsiteY23" fmla="*/ 32631 h 159228"/>
                <a:gd name="connsiteX24" fmla="*/ 77372 w 132092"/>
                <a:gd name="connsiteY24" fmla="*/ 15106 h 159228"/>
                <a:gd name="connsiteX25" fmla="*/ 97869 w 132092"/>
                <a:gd name="connsiteY25" fmla="*/ 5593 h 159228"/>
                <a:gd name="connsiteX26" fmla="*/ 114064 w 132092"/>
                <a:gd name="connsiteY26" fmla="*/ 29126 h 159228"/>
                <a:gd name="connsiteX27" fmla="*/ 101159 w 132092"/>
                <a:gd name="connsiteY27" fmla="*/ 82202 h 159228"/>
                <a:gd name="connsiteX28" fmla="*/ 71046 w 132092"/>
                <a:gd name="connsiteY28" fmla="*/ 107989 h 159228"/>
                <a:gd name="connsiteX29" fmla="*/ 51055 w 132092"/>
                <a:gd name="connsiteY29" fmla="*/ 85707 h 159228"/>
                <a:gd name="connsiteX30" fmla="*/ 51814 w 132092"/>
                <a:gd name="connsiteY30" fmla="*/ 81702 h 159228"/>
                <a:gd name="connsiteX31" fmla="*/ 64213 w 132092"/>
                <a:gd name="connsiteY31" fmla="*/ 32631 h 159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59228">
                  <a:moveTo>
                    <a:pt x="19676" y="141287"/>
                  </a:moveTo>
                  <a:cubicBezTo>
                    <a:pt x="17652" y="149799"/>
                    <a:pt x="17146" y="151552"/>
                    <a:pt x="6012" y="151552"/>
                  </a:cubicBezTo>
                  <a:cubicBezTo>
                    <a:pt x="2975" y="151552"/>
                    <a:pt x="192" y="151552"/>
                    <a:pt x="192" y="156309"/>
                  </a:cubicBezTo>
                  <a:cubicBezTo>
                    <a:pt x="192" y="158312"/>
                    <a:pt x="1457" y="159313"/>
                    <a:pt x="3481" y="159313"/>
                  </a:cubicBezTo>
                  <a:cubicBezTo>
                    <a:pt x="10314" y="159313"/>
                    <a:pt x="17652" y="158562"/>
                    <a:pt x="24737" y="158562"/>
                  </a:cubicBezTo>
                  <a:cubicBezTo>
                    <a:pt x="33088" y="158562"/>
                    <a:pt x="41692" y="159313"/>
                    <a:pt x="49789" y="159313"/>
                  </a:cubicBezTo>
                  <a:cubicBezTo>
                    <a:pt x="51055" y="159313"/>
                    <a:pt x="54344" y="159313"/>
                    <a:pt x="54344" y="154306"/>
                  </a:cubicBezTo>
                  <a:cubicBezTo>
                    <a:pt x="54344" y="151552"/>
                    <a:pt x="51814" y="151552"/>
                    <a:pt x="48271" y="151552"/>
                  </a:cubicBezTo>
                  <a:cubicBezTo>
                    <a:pt x="35619" y="151552"/>
                    <a:pt x="35619" y="149799"/>
                    <a:pt x="35619" y="147546"/>
                  </a:cubicBezTo>
                  <a:cubicBezTo>
                    <a:pt x="35619" y="144542"/>
                    <a:pt x="46247" y="103733"/>
                    <a:pt x="48018" y="97474"/>
                  </a:cubicBezTo>
                  <a:cubicBezTo>
                    <a:pt x="51308" y="104735"/>
                    <a:pt x="58393" y="113497"/>
                    <a:pt x="71299" y="113497"/>
                  </a:cubicBezTo>
                  <a:cubicBezTo>
                    <a:pt x="100653" y="113497"/>
                    <a:pt x="132284" y="76945"/>
                    <a:pt x="132284" y="40142"/>
                  </a:cubicBezTo>
                  <a:cubicBezTo>
                    <a:pt x="132284" y="16608"/>
                    <a:pt x="117860" y="85"/>
                    <a:pt x="98628" y="85"/>
                  </a:cubicBezTo>
                  <a:cubicBezTo>
                    <a:pt x="85976" y="85"/>
                    <a:pt x="73829" y="9098"/>
                    <a:pt x="65479" y="18862"/>
                  </a:cubicBezTo>
                  <a:cubicBezTo>
                    <a:pt x="62948" y="5342"/>
                    <a:pt x="52067" y="85"/>
                    <a:pt x="42704" y="85"/>
                  </a:cubicBezTo>
                  <a:cubicBezTo>
                    <a:pt x="31064" y="85"/>
                    <a:pt x="26256" y="9849"/>
                    <a:pt x="23978" y="14355"/>
                  </a:cubicBezTo>
                  <a:cubicBezTo>
                    <a:pt x="19423" y="22867"/>
                    <a:pt x="16134" y="37889"/>
                    <a:pt x="16134" y="38640"/>
                  </a:cubicBezTo>
                  <a:cubicBezTo>
                    <a:pt x="16134" y="41144"/>
                    <a:pt x="18664" y="41144"/>
                    <a:pt x="19170" y="41144"/>
                  </a:cubicBezTo>
                  <a:cubicBezTo>
                    <a:pt x="21701" y="41144"/>
                    <a:pt x="21954" y="40893"/>
                    <a:pt x="23472" y="35385"/>
                  </a:cubicBezTo>
                  <a:cubicBezTo>
                    <a:pt x="27774" y="17610"/>
                    <a:pt x="32835" y="5593"/>
                    <a:pt x="41945" y="5593"/>
                  </a:cubicBezTo>
                  <a:cubicBezTo>
                    <a:pt x="46247" y="5593"/>
                    <a:pt x="49789" y="7595"/>
                    <a:pt x="49789" y="17109"/>
                  </a:cubicBezTo>
                  <a:cubicBezTo>
                    <a:pt x="49789" y="22867"/>
                    <a:pt x="49030" y="25621"/>
                    <a:pt x="48018" y="29877"/>
                  </a:cubicBezTo>
                  <a:lnTo>
                    <a:pt x="19676" y="141287"/>
                  </a:lnTo>
                  <a:close/>
                  <a:moveTo>
                    <a:pt x="64213" y="32631"/>
                  </a:moveTo>
                  <a:cubicBezTo>
                    <a:pt x="65985" y="25872"/>
                    <a:pt x="72817" y="18862"/>
                    <a:pt x="77372" y="15106"/>
                  </a:cubicBezTo>
                  <a:cubicBezTo>
                    <a:pt x="86229" y="7345"/>
                    <a:pt x="93567" y="5593"/>
                    <a:pt x="97869" y="5593"/>
                  </a:cubicBezTo>
                  <a:cubicBezTo>
                    <a:pt x="107991" y="5593"/>
                    <a:pt x="114064" y="14355"/>
                    <a:pt x="114064" y="29126"/>
                  </a:cubicBezTo>
                  <a:cubicBezTo>
                    <a:pt x="114064" y="43897"/>
                    <a:pt x="105714" y="72689"/>
                    <a:pt x="101159" y="82202"/>
                  </a:cubicBezTo>
                  <a:cubicBezTo>
                    <a:pt x="92555" y="99728"/>
                    <a:pt x="80409" y="107989"/>
                    <a:pt x="71046" y="107989"/>
                  </a:cubicBezTo>
                  <a:cubicBezTo>
                    <a:pt x="54344" y="107989"/>
                    <a:pt x="51055" y="87210"/>
                    <a:pt x="51055" y="85707"/>
                  </a:cubicBezTo>
                  <a:cubicBezTo>
                    <a:pt x="51055" y="85207"/>
                    <a:pt x="51055" y="84706"/>
                    <a:pt x="51814" y="81702"/>
                  </a:cubicBezTo>
                  <a:lnTo>
                    <a:pt x="64213" y="32631"/>
                  </a:ln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77" name="Freeform: Shape 176">
              <a:extLst>
                <a:ext uri="{FF2B5EF4-FFF2-40B4-BE49-F238E27FC236}">
                  <a16:creationId xmlns:a16="http://schemas.microsoft.com/office/drawing/2014/main" id="{E8EAC24A-9E40-F686-21CF-C6D94CA161F0}"/>
                </a:ext>
              </a:extLst>
            </p:cNvPr>
            <p:cNvSpPr/>
            <p:nvPr>
              <p:custDataLst>
                <p:tags r:id="rId105"/>
              </p:custDataLst>
            </p:nvPr>
          </p:nvSpPr>
          <p:spPr>
            <a:xfrm>
              <a:off x="7539839" y="4628319"/>
              <a:ext cx="108229" cy="79038"/>
            </a:xfrm>
            <a:custGeom>
              <a:avLst/>
              <a:gdLst>
                <a:gd name="connsiteX0" fmla="*/ 13482 w 108229"/>
                <a:gd name="connsiteY0" fmla="*/ 66331 h 79038"/>
                <a:gd name="connsiteX1" fmla="*/ 11710 w 108229"/>
                <a:gd name="connsiteY1" fmla="*/ 73516 h 79038"/>
                <a:gd name="connsiteX2" fmla="*/ 17733 w 108229"/>
                <a:gd name="connsiteY2" fmla="*/ 79125 h 79038"/>
                <a:gd name="connsiteX3" fmla="*/ 24641 w 108229"/>
                <a:gd name="connsiteY3" fmla="*/ 75269 h 79038"/>
                <a:gd name="connsiteX4" fmla="*/ 27830 w 108229"/>
                <a:gd name="connsiteY4" fmla="*/ 64403 h 79038"/>
                <a:gd name="connsiteX5" fmla="*/ 31727 w 108229"/>
                <a:gd name="connsiteY5" fmla="*/ 48631 h 79038"/>
                <a:gd name="connsiteX6" fmla="*/ 34738 w 108229"/>
                <a:gd name="connsiteY6" fmla="*/ 36889 h 79038"/>
                <a:gd name="connsiteX7" fmla="*/ 42178 w 108229"/>
                <a:gd name="connsiteY7" fmla="*/ 21116 h 79038"/>
                <a:gd name="connsiteX8" fmla="*/ 68748 w 108229"/>
                <a:gd name="connsiteY8" fmla="*/ 4993 h 79038"/>
                <a:gd name="connsiteX9" fmla="*/ 79199 w 108229"/>
                <a:gd name="connsiteY9" fmla="*/ 17261 h 79038"/>
                <a:gd name="connsiteX10" fmla="*/ 68748 w 108229"/>
                <a:gd name="connsiteY10" fmla="*/ 54589 h 79038"/>
                <a:gd name="connsiteX11" fmla="*/ 66091 w 108229"/>
                <a:gd name="connsiteY11" fmla="*/ 64053 h 79038"/>
                <a:gd name="connsiteX12" fmla="*/ 82919 w 108229"/>
                <a:gd name="connsiteY12" fmla="*/ 79125 h 79038"/>
                <a:gd name="connsiteX13" fmla="*/ 108426 w 108229"/>
                <a:gd name="connsiteY13" fmla="*/ 52311 h 79038"/>
                <a:gd name="connsiteX14" fmla="*/ 105592 w 108229"/>
                <a:gd name="connsiteY14" fmla="*/ 50033 h 79038"/>
                <a:gd name="connsiteX15" fmla="*/ 102227 w 108229"/>
                <a:gd name="connsiteY15" fmla="*/ 53012 h 79038"/>
                <a:gd name="connsiteX16" fmla="*/ 83450 w 108229"/>
                <a:gd name="connsiteY16" fmla="*/ 74217 h 79038"/>
                <a:gd name="connsiteX17" fmla="*/ 79022 w 108229"/>
                <a:gd name="connsiteY17" fmla="*/ 68084 h 79038"/>
                <a:gd name="connsiteX18" fmla="*/ 83096 w 108229"/>
                <a:gd name="connsiteY18" fmla="*/ 53888 h 79038"/>
                <a:gd name="connsiteX19" fmla="*/ 92484 w 108229"/>
                <a:gd name="connsiteY19" fmla="*/ 20065 h 79038"/>
                <a:gd name="connsiteX20" fmla="*/ 69457 w 108229"/>
                <a:gd name="connsiteY20" fmla="*/ 86 h 79038"/>
                <a:gd name="connsiteX21" fmla="*/ 39521 w 108229"/>
                <a:gd name="connsiteY21" fmla="*/ 16034 h 79038"/>
                <a:gd name="connsiteX22" fmla="*/ 20567 w 108229"/>
                <a:gd name="connsiteY22" fmla="*/ 86 h 79038"/>
                <a:gd name="connsiteX23" fmla="*/ 6573 w 108229"/>
                <a:gd name="connsiteY23" fmla="*/ 9550 h 79038"/>
                <a:gd name="connsiteX24" fmla="*/ 197 w 108229"/>
                <a:gd name="connsiteY24" fmla="*/ 26900 h 79038"/>
                <a:gd name="connsiteX25" fmla="*/ 3208 w 108229"/>
                <a:gd name="connsiteY25" fmla="*/ 29178 h 79038"/>
                <a:gd name="connsiteX26" fmla="*/ 7105 w 108229"/>
                <a:gd name="connsiteY26" fmla="*/ 23920 h 79038"/>
                <a:gd name="connsiteX27" fmla="*/ 20036 w 108229"/>
                <a:gd name="connsiteY27" fmla="*/ 4993 h 79038"/>
                <a:gd name="connsiteX28" fmla="*/ 25881 w 108229"/>
                <a:gd name="connsiteY28" fmla="*/ 13581 h 79038"/>
                <a:gd name="connsiteX29" fmla="*/ 23047 w 108229"/>
                <a:gd name="connsiteY29" fmla="*/ 28126 h 79038"/>
                <a:gd name="connsiteX30" fmla="*/ 19150 w 108229"/>
                <a:gd name="connsiteY30" fmla="*/ 43899 h 79038"/>
                <a:gd name="connsiteX31" fmla="*/ 13482 w 108229"/>
                <a:gd name="connsiteY31" fmla="*/ 66331 h 7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229" h="79038">
                  <a:moveTo>
                    <a:pt x="13482" y="66331"/>
                  </a:moveTo>
                  <a:cubicBezTo>
                    <a:pt x="12773" y="68609"/>
                    <a:pt x="11710" y="72991"/>
                    <a:pt x="11710" y="73516"/>
                  </a:cubicBezTo>
                  <a:cubicBezTo>
                    <a:pt x="11710" y="77372"/>
                    <a:pt x="14899" y="79125"/>
                    <a:pt x="17733" y="79125"/>
                  </a:cubicBezTo>
                  <a:cubicBezTo>
                    <a:pt x="20921" y="79125"/>
                    <a:pt x="23756" y="76846"/>
                    <a:pt x="24641" y="75269"/>
                  </a:cubicBezTo>
                  <a:cubicBezTo>
                    <a:pt x="25527" y="73692"/>
                    <a:pt x="26944" y="68084"/>
                    <a:pt x="27830" y="64403"/>
                  </a:cubicBezTo>
                  <a:cubicBezTo>
                    <a:pt x="28715" y="61074"/>
                    <a:pt x="30664" y="53012"/>
                    <a:pt x="31727" y="48631"/>
                  </a:cubicBezTo>
                  <a:cubicBezTo>
                    <a:pt x="32789" y="44775"/>
                    <a:pt x="33852" y="40920"/>
                    <a:pt x="34738" y="36889"/>
                  </a:cubicBezTo>
                  <a:cubicBezTo>
                    <a:pt x="36686" y="29704"/>
                    <a:pt x="37041" y="28302"/>
                    <a:pt x="42178" y="21116"/>
                  </a:cubicBezTo>
                  <a:cubicBezTo>
                    <a:pt x="47137" y="14106"/>
                    <a:pt x="55463" y="4993"/>
                    <a:pt x="68748" y="4993"/>
                  </a:cubicBezTo>
                  <a:cubicBezTo>
                    <a:pt x="79022" y="4993"/>
                    <a:pt x="79199" y="13931"/>
                    <a:pt x="79199" y="17261"/>
                  </a:cubicBezTo>
                  <a:cubicBezTo>
                    <a:pt x="79199" y="27776"/>
                    <a:pt x="71582" y="47229"/>
                    <a:pt x="68748" y="54589"/>
                  </a:cubicBezTo>
                  <a:cubicBezTo>
                    <a:pt x="66800" y="59496"/>
                    <a:pt x="66091" y="61074"/>
                    <a:pt x="66091" y="64053"/>
                  </a:cubicBezTo>
                  <a:cubicBezTo>
                    <a:pt x="66091" y="73341"/>
                    <a:pt x="73885" y="79125"/>
                    <a:pt x="82919" y="79125"/>
                  </a:cubicBezTo>
                  <a:cubicBezTo>
                    <a:pt x="100632" y="79125"/>
                    <a:pt x="108426" y="54940"/>
                    <a:pt x="108426" y="52311"/>
                  </a:cubicBezTo>
                  <a:cubicBezTo>
                    <a:pt x="108426" y="50033"/>
                    <a:pt x="106124" y="50033"/>
                    <a:pt x="105592" y="50033"/>
                  </a:cubicBezTo>
                  <a:cubicBezTo>
                    <a:pt x="103112" y="50033"/>
                    <a:pt x="102935" y="51084"/>
                    <a:pt x="102227" y="53012"/>
                  </a:cubicBezTo>
                  <a:cubicBezTo>
                    <a:pt x="98153" y="67032"/>
                    <a:pt x="90536" y="74217"/>
                    <a:pt x="83450" y="74217"/>
                  </a:cubicBezTo>
                  <a:cubicBezTo>
                    <a:pt x="79730" y="74217"/>
                    <a:pt x="79022" y="71764"/>
                    <a:pt x="79022" y="68084"/>
                  </a:cubicBezTo>
                  <a:cubicBezTo>
                    <a:pt x="79022" y="64053"/>
                    <a:pt x="79908" y="61775"/>
                    <a:pt x="83096" y="53888"/>
                  </a:cubicBezTo>
                  <a:cubicBezTo>
                    <a:pt x="85222" y="48456"/>
                    <a:pt x="92484" y="29879"/>
                    <a:pt x="92484" y="20065"/>
                  </a:cubicBezTo>
                  <a:cubicBezTo>
                    <a:pt x="92484" y="3065"/>
                    <a:pt x="78845" y="86"/>
                    <a:pt x="69457" y="86"/>
                  </a:cubicBezTo>
                  <a:cubicBezTo>
                    <a:pt x="54754" y="86"/>
                    <a:pt x="44835" y="9024"/>
                    <a:pt x="39521" y="16034"/>
                  </a:cubicBezTo>
                  <a:cubicBezTo>
                    <a:pt x="38281" y="3942"/>
                    <a:pt x="27830" y="86"/>
                    <a:pt x="20567" y="86"/>
                  </a:cubicBezTo>
                  <a:cubicBezTo>
                    <a:pt x="12950" y="86"/>
                    <a:pt x="8876" y="5519"/>
                    <a:pt x="6573" y="9550"/>
                  </a:cubicBezTo>
                  <a:cubicBezTo>
                    <a:pt x="2676" y="16034"/>
                    <a:pt x="197" y="26023"/>
                    <a:pt x="197" y="26900"/>
                  </a:cubicBezTo>
                  <a:cubicBezTo>
                    <a:pt x="197" y="29178"/>
                    <a:pt x="2676" y="29178"/>
                    <a:pt x="3208" y="29178"/>
                  </a:cubicBezTo>
                  <a:cubicBezTo>
                    <a:pt x="5688" y="29178"/>
                    <a:pt x="5865" y="28652"/>
                    <a:pt x="7105" y="23920"/>
                  </a:cubicBezTo>
                  <a:cubicBezTo>
                    <a:pt x="9762" y="13581"/>
                    <a:pt x="13127" y="4993"/>
                    <a:pt x="20036" y="4993"/>
                  </a:cubicBezTo>
                  <a:cubicBezTo>
                    <a:pt x="24641" y="4993"/>
                    <a:pt x="25881" y="8849"/>
                    <a:pt x="25881" y="13581"/>
                  </a:cubicBezTo>
                  <a:cubicBezTo>
                    <a:pt x="25881" y="16910"/>
                    <a:pt x="24287" y="23395"/>
                    <a:pt x="23047" y="28126"/>
                  </a:cubicBezTo>
                  <a:cubicBezTo>
                    <a:pt x="21807" y="32858"/>
                    <a:pt x="20036" y="40043"/>
                    <a:pt x="19150" y="43899"/>
                  </a:cubicBezTo>
                  <a:lnTo>
                    <a:pt x="13482" y="66331"/>
                  </a:ln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78" name="Freeform: Shape 177">
              <a:extLst>
                <a:ext uri="{FF2B5EF4-FFF2-40B4-BE49-F238E27FC236}">
                  <a16:creationId xmlns:a16="http://schemas.microsoft.com/office/drawing/2014/main" id="{693EF568-A256-491A-C16D-0AE5DA750C38}"/>
                </a:ext>
              </a:extLst>
            </p:cNvPr>
            <p:cNvSpPr/>
            <p:nvPr>
              <p:custDataLst>
                <p:tags r:id="rId106"/>
              </p:custDataLst>
            </p:nvPr>
          </p:nvSpPr>
          <p:spPr>
            <a:xfrm>
              <a:off x="7676445" y="4685451"/>
              <a:ext cx="22496" cy="53977"/>
            </a:xfrm>
            <a:custGeom>
              <a:avLst/>
              <a:gdLst>
                <a:gd name="connsiteX0" fmla="*/ 17738 w 22496"/>
                <a:gd name="connsiteY0" fmla="*/ 17436 h 53977"/>
                <a:gd name="connsiteX1" fmla="*/ 3921 w 22496"/>
                <a:gd name="connsiteY1" fmla="*/ 49507 h 53977"/>
                <a:gd name="connsiteX2" fmla="*/ 2681 w 22496"/>
                <a:gd name="connsiteY2" fmla="*/ 51610 h 53977"/>
                <a:gd name="connsiteX3" fmla="*/ 5161 w 22496"/>
                <a:gd name="connsiteY3" fmla="*/ 54064 h 53977"/>
                <a:gd name="connsiteX4" fmla="*/ 22698 w 22496"/>
                <a:gd name="connsiteY4" fmla="*/ 19189 h 53977"/>
                <a:gd name="connsiteX5" fmla="*/ 10298 w 22496"/>
                <a:gd name="connsiteY5" fmla="*/ 86 h 53977"/>
                <a:gd name="connsiteX6" fmla="*/ 201 w 22496"/>
                <a:gd name="connsiteY6" fmla="*/ 10076 h 53977"/>
                <a:gd name="connsiteX7" fmla="*/ 10475 w 22496"/>
                <a:gd name="connsiteY7" fmla="*/ 20240 h 53977"/>
                <a:gd name="connsiteX8" fmla="*/ 17738 w 22496"/>
                <a:gd name="connsiteY8" fmla="*/ 17436 h 53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96" h="53977">
                  <a:moveTo>
                    <a:pt x="17738" y="17436"/>
                  </a:moveTo>
                  <a:cubicBezTo>
                    <a:pt x="17738" y="27075"/>
                    <a:pt x="15967" y="38291"/>
                    <a:pt x="3921" y="49507"/>
                  </a:cubicBezTo>
                  <a:cubicBezTo>
                    <a:pt x="3213" y="50208"/>
                    <a:pt x="2681" y="50734"/>
                    <a:pt x="2681" y="51610"/>
                  </a:cubicBezTo>
                  <a:cubicBezTo>
                    <a:pt x="2681" y="52837"/>
                    <a:pt x="4098" y="54064"/>
                    <a:pt x="5161" y="54064"/>
                  </a:cubicBezTo>
                  <a:cubicBezTo>
                    <a:pt x="7641" y="54064"/>
                    <a:pt x="22698" y="40043"/>
                    <a:pt x="22698" y="19189"/>
                  </a:cubicBezTo>
                  <a:cubicBezTo>
                    <a:pt x="22698" y="8323"/>
                    <a:pt x="18446" y="86"/>
                    <a:pt x="10298" y="86"/>
                  </a:cubicBezTo>
                  <a:cubicBezTo>
                    <a:pt x="4453" y="86"/>
                    <a:pt x="201" y="4643"/>
                    <a:pt x="201" y="10076"/>
                  </a:cubicBezTo>
                  <a:cubicBezTo>
                    <a:pt x="201" y="15684"/>
                    <a:pt x="4276" y="20240"/>
                    <a:pt x="10475" y="20240"/>
                  </a:cubicBezTo>
                  <a:cubicBezTo>
                    <a:pt x="14727" y="20240"/>
                    <a:pt x="17561" y="17436"/>
                    <a:pt x="17738" y="17436"/>
                  </a:cubicBez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79" name="Freeform: Shape 178">
              <a:extLst>
                <a:ext uri="{FF2B5EF4-FFF2-40B4-BE49-F238E27FC236}">
                  <a16:creationId xmlns:a16="http://schemas.microsoft.com/office/drawing/2014/main" id="{65CCA05C-11FC-1059-6CF5-603355295953}"/>
                </a:ext>
              </a:extLst>
            </p:cNvPr>
            <p:cNvSpPr/>
            <p:nvPr>
              <p:custDataLst>
                <p:tags r:id="rId107"/>
              </p:custDataLst>
            </p:nvPr>
          </p:nvSpPr>
          <p:spPr>
            <a:xfrm>
              <a:off x="7725031" y="4628319"/>
              <a:ext cx="108229" cy="79038"/>
            </a:xfrm>
            <a:custGeom>
              <a:avLst/>
              <a:gdLst>
                <a:gd name="connsiteX0" fmla="*/ 13489 w 108229"/>
                <a:gd name="connsiteY0" fmla="*/ 66331 h 79038"/>
                <a:gd name="connsiteX1" fmla="*/ 11718 w 108229"/>
                <a:gd name="connsiteY1" fmla="*/ 73516 h 79038"/>
                <a:gd name="connsiteX2" fmla="*/ 17740 w 108229"/>
                <a:gd name="connsiteY2" fmla="*/ 79125 h 79038"/>
                <a:gd name="connsiteX3" fmla="*/ 24649 w 108229"/>
                <a:gd name="connsiteY3" fmla="*/ 75269 h 79038"/>
                <a:gd name="connsiteX4" fmla="*/ 27837 w 108229"/>
                <a:gd name="connsiteY4" fmla="*/ 64403 h 79038"/>
                <a:gd name="connsiteX5" fmla="*/ 31734 w 108229"/>
                <a:gd name="connsiteY5" fmla="*/ 48631 h 79038"/>
                <a:gd name="connsiteX6" fmla="*/ 34745 w 108229"/>
                <a:gd name="connsiteY6" fmla="*/ 36889 h 79038"/>
                <a:gd name="connsiteX7" fmla="*/ 42185 w 108229"/>
                <a:gd name="connsiteY7" fmla="*/ 21116 h 79038"/>
                <a:gd name="connsiteX8" fmla="*/ 68755 w 108229"/>
                <a:gd name="connsiteY8" fmla="*/ 4993 h 79038"/>
                <a:gd name="connsiteX9" fmla="*/ 79206 w 108229"/>
                <a:gd name="connsiteY9" fmla="*/ 17261 h 79038"/>
                <a:gd name="connsiteX10" fmla="*/ 68755 w 108229"/>
                <a:gd name="connsiteY10" fmla="*/ 54589 h 79038"/>
                <a:gd name="connsiteX11" fmla="*/ 66098 w 108229"/>
                <a:gd name="connsiteY11" fmla="*/ 64053 h 79038"/>
                <a:gd name="connsiteX12" fmla="*/ 82926 w 108229"/>
                <a:gd name="connsiteY12" fmla="*/ 79125 h 79038"/>
                <a:gd name="connsiteX13" fmla="*/ 108434 w 108229"/>
                <a:gd name="connsiteY13" fmla="*/ 52311 h 79038"/>
                <a:gd name="connsiteX14" fmla="*/ 105600 w 108229"/>
                <a:gd name="connsiteY14" fmla="*/ 50033 h 79038"/>
                <a:gd name="connsiteX15" fmla="*/ 102234 w 108229"/>
                <a:gd name="connsiteY15" fmla="*/ 53012 h 79038"/>
                <a:gd name="connsiteX16" fmla="*/ 83458 w 108229"/>
                <a:gd name="connsiteY16" fmla="*/ 74217 h 79038"/>
                <a:gd name="connsiteX17" fmla="*/ 79029 w 108229"/>
                <a:gd name="connsiteY17" fmla="*/ 68084 h 79038"/>
                <a:gd name="connsiteX18" fmla="*/ 83103 w 108229"/>
                <a:gd name="connsiteY18" fmla="*/ 53888 h 79038"/>
                <a:gd name="connsiteX19" fmla="*/ 92492 w 108229"/>
                <a:gd name="connsiteY19" fmla="*/ 20065 h 79038"/>
                <a:gd name="connsiteX20" fmla="*/ 69464 w 108229"/>
                <a:gd name="connsiteY20" fmla="*/ 86 h 79038"/>
                <a:gd name="connsiteX21" fmla="*/ 39528 w 108229"/>
                <a:gd name="connsiteY21" fmla="*/ 16034 h 79038"/>
                <a:gd name="connsiteX22" fmla="*/ 20574 w 108229"/>
                <a:gd name="connsiteY22" fmla="*/ 86 h 79038"/>
                <a:gd name="connsiteX23" fmla="*/ 6581 w 108229"/>
                <a:gd name="connsiteY23" fmla="*/ 9550 h 79038"/>
                <a:gd name="connsiteX24" fmla="*/ 204 w 108229"/>
                <a:gd name="connsiteY24" fmla="*/ 26900 h 79038"/>
                <a:gd name="connsiteX25" fmla="*/ 3215 w 108229"/>
                <a:gd name="connsiteY25" fmla="*/ 29178 h 79038"/>
                <a:gd name="connsiteX26" fmla="*/ 7112 w 108229"/>
                <a:gd name="connsiteY26" fmla="*/ 23920 h 79038"/>
                <a:gd name="connsiteX27" fmla="*/ 20043 w 108229"/>
                <a:gd name="connsiteY27" fmla="*/ 4993 h 79038"/>
                <a:gd name="connsiteX28" fmla="*/ 25888 w 108229"/>
                <a:gd name="connsiteY28" fmla="*/ 13581 h 79038"/>
                <a:gd name="connsiteX29" fmla="*/ 23054 w 108229"/>
                <a:gd name="connsiteY29" fmla="*/ 28126 h 79038"/>
                <a:gd name="connsiteX30" fmla="*/ 19157 w 108229"/>
                <a:gd name="connsiteY30" fmla="*/ 43899 h 79038"/>
                <a:gd name="connsiteX31" fmla="*/ 13489 w 108229"/>
                <a:gd name="connsiteY31" fmla="*/ 66331 h 7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229" h="79038">
                  <a:moveTo>
                    <a:pt x="13489" y="66331"/>
                  </a:moveTo>
                  <a:cubicBezTo>
                    <a:pt x="12780" y="68609"/>
                    <a:pt x="11718" y="72991"/>
                    <a:pt x="11718" y="73516"/>
                  </a:cubicBezTo>
                  <a:cubicBezTo>
                    <a:pt x="11718" y="77372"/>
                    <a:pt x="14906" y="79125"/>
                    <a:pt x="17740" y="79125"/>
                  </a:cubicBezTo>
                  <a:cubicBezTo>
                    <a:pt x="20929" y="79125"/>
                    <a:pt x="23763" y="76846"/>
                    <a:pt x="24649" y="75269"/>
                  </a:cubicBezTo>
                  <a:cubicBezTo>
                    <a:pt x="25534" y="73692"/>
                    <a:pt x="26951" y="68084"/>
                    <a:pt x="27837" y="64403"/>
                  </a:cubicBezTo>
                  <a:cubicBezTo>
                    <a:pt x="28723" y="61074"/>
                    <a:pt x="30671" y="53012"/>
                    <a:pt x="31734" y="48631"/>
                  </a:cubicBezTo>
                  <a:cubicBezTo>
                    <a:pt x="32797" y="44775"/>
                    <a:pt x="33860" y="40920"/>
                    <a:pt x="34745" y="36889"/>
                  </a:cubicBezTo>
                  <a:cubicBezTo>
                    <a:pt x="36694" y="29704"/>
                    <a:pt x="37048" y="28302"/>
                    <a:pt x="42185" y="21116"/>
                  </a:cubicBezTo>
                  <a:cubicBezTo>
                    <a:pt x="47145" y="14106"/>
                    <a:pt x="55470" y="4993"/>
                    <a:pt x="68755" y="4993"/>
                  </a:cubicBezTo>
                  <a:cubicBezTo>
                    <a:pt x="79029" y="4993"/>
                    <a:pt x="79206" y="13931"/>
                    <a:pt x="79206" y="17261"/>
                  </a:cubicBezTo>
                  <a:cubicBezTo>
                    <a:pt x="79206" y="27776"/>
                    <a:pt x="71590" y="47229"/>
                    <a:pt x="68755" y="54589"/>
                  </a:cubicBezTo>
                  <a:cubicBezTo>
                    <a:pt x="66807" y="59496"/>
                    <a:pt x="66098" y="61074"/>
                    <a:pt x="66098" y="64053"/>
                  </a:cubicBezTo>
                  <a:cubicBezTo>
                    <a:pt x="66098" y="73341"/>
                    <a:pt x="73892" y="79125"/>
                    <a:pt x="82926" y="79125"/>
                  </a:cubicBezTo>
                  <a:cubicBezTo>
                    <a:pt x="100640" y="79125"/>
                    <a:pt x="108434" y="54940"/>
                    <a:pt x="108434" y="52311"/>
                  </a:cubicBezTo>
                  <a:cubicBezTo>
                    <a:pt x="108434" y="50033"/>
                    <a:pt x="106131" y="50033"/>
                    <a:pt x="105600" y="50033"/>
                  </a:cubicBezTo>
                  <a:cubicBezTo>
                    <a:pt x="103120" y="50033"/>
                    <a:pt x="102943" y="51084"/>
                    <a:pt x="102234" y="53012"/>
                  </a:cubicBezTo>
                  <a:cubicBezTo>
                    <a:pt x="98160" y="67032"/>
                    <a:pt x="90543" y="74217"/>
                    <a:pt x="83458" y="74217"/>
                  </a:cubicBezTo>
                  <a:cubicBezTo>
                    <a:pt x="79738" y="74217"/>
                    <a:pt x="79029" y="71764"/>
                    <a:pt x="79029" y="68084"/>
                  </a:cubicBezTo>
                  <a:cubicBezTo>
                    <a:pt x="79029" y="64053"/>
                    <a:pt x="79915" y="61775"/>
                    <a:pt x="83103" y="53888"/>
                  </a:cubicBezTo>
                  <a:cubicBezTo>
                    <a:pt x="85229" y="48456"/>
                    <a:pt x="92492" y="29879"/>
                    <a:pt x="92492" y="20065"/>
                  </a:cubicBezTo>
                  <a:cubicBezTo>
                    <a:pt x="92492" y="3065"/>
                    <a:pt x="78852" y="86"/>
                    <a:pt x="69464" y="86"/>
                  </a:cubicBezTo>
                  <a:cubicBezTo>
                    <a:pt x="54762" y="86"/>
                    <a:pt x="44842" y="9024"/>
                    <a:pt x="39528" y="16034"/>
                  </a:cubicBezTo>
                  <a:cubicBezTo>
                    <a:pt x="38288" y="3942"/>
                    <a:pt x="27837" y="86"/>
                    <a:pt x="20574" y="86"/>
                  </a:cubicBezTo>
                  <a:cubicBezTo>
                    <a:pt x="12958" y="86"/>
                    <a:pt x="8883" y="5519"/>
                    <a:pt x="6581" y="9550"/>
                  </a:cubicBezTo>
                  <a:cubicBezTo>
                    <a:pt x="2684" y="16034"/>
                    <a:pt x="204" y="26023"/>
                    <a:pt x="204" y="26900"/>
                  </a:cubicBezTo>
                  <a:cubicBezTo>
                    <a:pt x="204" y="29178"/>
                    <a:pt x="2684" y="29178"/>
                    <a:pt x="3215" y="29178"/>
                  </a:cubicBezTo>
                  <a:cubicBezTo>
                    <a:pt x="5695" y="29178"/>
                    <a:pt x="5872" y="28652"/>
                    <a:pt x="7112" y="23920"/>
                  </a:cubicBezTo>
                  <a:cubicBezTo>
                    <a:pt x="9769" y="13581"/>
                    <a:pt x="13135" y="4993"/>
                    <a:pt x="20043" y="4993"/>
                  </a:cubicBezTo>
                  <a:cubicBezTo>
                    <a:pt x="24649" y="4993"/>
                    <a:pt x="25888" y="8849"/>
                    <a:pt x="25888" y="13581"/>
                  </a:cubicBezTo>
                  <a:cubicBezTo>
                    <a:pt x="25888" y="16910"/>
                    <a:pt x="24294" y="23395"/>
                    <a:pt x="23054" y="28126"/>
                  </a:cubicBezTo>
                  <a:cubicBezTo>
                    <a:pt x="21814" y="32858"/>
                    <a:pt x="20043" y="40043"/>
                    <a:pt x="19157" y="43899"/>
                  </a:cubicBezTo>
                  <a:lnTo>
                    <a:pt x="13489" y="66331"/>
                  </a:ln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80" name="Freeform: Shape 179">
              <a:extLst>
                <a:ext uri="{FF2B5EF4-FFF2-40B4-BE49-F238E27FC236}">
                  <a16:creationId xmlns:a16="http://schemas.microsoft.com/office/drawing/2014/main" id="{41BA50D9-4DA0-0909-777E-296F63E4933B}"/>
                </a:ext>
              </a:extLst>
            </p:cNvPr>
            <p:cNvSpPr/>
            <p:nvPr>
              <p:custDataLst>
                <p:tags r:id="rId108"/>
              </p:custDataLst>
            </p:nvPr>
          </p:nvSpPr>
          <p:spPr>
            <a:xfrm>
              <a:off x="7924852" y="4522092"/>
              <a:ext cx="168278" cy="166739"/>
            </a:xfrm>
            <a:custGeom>
              <a:avLst/>
              <a:gdLst>
                <a:gd name="connsiteX0" fmla="*/ 89538 w 168278"/>
                <a:gd name="connsiteY0" fmla="*/ 88461 h 166739"/>
                <a:gd name="connsiteX1" fmla="*/ 160140 w 168278"/>
                <a:gd name="connsiteY1" fmla="*/ 88461 h 166739"/>
                <a:gd name="connsiteX2" fmla="*/ 168490 w 168278"/>
                <a:gd name="connsiteY2" fmla="*/ 83454 h 166739"/>
                <a:gd name="connsiteX3" fmla="*/ 160140 w 168278"/>
                <a:gd name="connsiteY3" fmla="*/ 78447 h 166739"/>
                <a:gd name="connsiteX4" fmla="*/ 89538 w 168278"/>
                <a:gd name="connsiteY4" fmla="*/ 78447 h 166739"/>
                <a:gd name="connsiteX5" fmla="*/ 89538 w 168278"/>
                <a:gd name="connsiteY5" fmla="*/ 8347 h 166739"/>
                <a:gd name="connsiteX6" fmla="*/ 84477 w 168278"/>
                <a:gd name="connsiteY6" fmla="*/ 85 h 166739"/>
                <a:gd name="connsiteX7" fmla="*/ 79416 w 168278"/>
                <a:gd name="connsiteY7" fmla="*/ 8347 h 166739"/>
                <a:gd name="connsiteX8" fmla="*/ 79416 w 168278"/>
                <a:gd name="connsiteY8" fmla="*/ 78447 h 166739"/>
                <a:gd name="connsiteX9" fmla="*/ 8562 w 168278"/>
                <a:gd name="connsiteY9" fmla="*/ 78447 h 166739"/>
                <a:gd name="connsiteX10" fmla="*/ 211 w 168278"/>
                <a:gd name="connsiteY10" fmla="*/ 83454 h 166739"/>
                <a:gd name="connsiteX11" fmla="*/ 8562 w 168278"/>
                <a:gd name="connsiteY11" fmla="*/ 88461 h 166739"/>
                <a:gd name="connsiteX12" fmla="*/ 79416 w 168278"/>
                <a:gd name="connsiteY12" fmla="*/ 88461 h 166739"/>
                <a:gd name="connsiteX13" fmla="*/ 79416 w 168278"/>
                <a:gd name="connsiteY13" fmla="*/ 158562 h 166739"/>
                <a:gd name="connsiteX14" fmla="*/ 84477 w 168278"/>
                <a:gd name="connsiteY14" fmla="*/ 166824 h 166739"/>
                <a:gd name="connsiteX15" fmla="*/ 89538 w 168278"/>
                <a:gd name="connsiteY15" fmla="*/ 158562 h 166739"/>
                <a:gd name="connsiteX16" fmla="*/ 89538 w 168278"/>
                <a:gd name="connsiteY16" fmla="*/ 88461 h 166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6739">
                  <a:moveTo>
                    <a:pt x="89538" y="88461"/>
                  </a:moveTo>
                  <a:lnTo>
                    <a:pt x="160140" y="88461"/>
                  </a:lnTo>
                  <a:cubicBezTo>
                    <a:pt x="163682" y="88461"/>
                    <a:pt x="168490" y="88461"/>
                    <a:pt x="168490" y="83454"/>
                  </a:cubicBezTo>
                  <a:cubicBezTo>
                    <a:pt x="168490" y="78447"/>
                    <a:pt x="163682" y="78447"/>
                    <a:pt x="160140" y="78447"/>
                  </a:cubicBezTo>
                  <a:lnTo>
                    <a:pt x="89538" y="78447"/>
                  </a:lnTo>
                  <a:lnTo>
                    <a:pt x="89538" y="8347"/>
                  </a:lnTo>
                  <a:cubicBezTo>
                    <a:pt x="89538" y="4842"/>
                    <a:pt x="89538" y="85"/>
                    <a:pt x="84477" y="85"/>
                  </a:cubicBezTo>
                  <a:cubicBezTo>
                    <a:pt x="79416" y="85"/>
                    <a:pt x="79416" y="4842"/>
                    <a:pt x="79416" y="8347"/>
                  </a:cubicBezTo>
                  <a:lnTo>
                    <a:pt x="79416" y="78447"/>
                  </a:lnTo>
                  <a:lnTo>
                    <a:pt x="8562" y="78447"/>
                  </a:lnTo>
                  <a:cubicBezTo>
                    <a:pt x="5019" y="78447"/>
                    <a:pt x="211" y="78447"/>
                    <a:pt x="211" y="83454"/>
                  </a:cubicBezTo>
                  <a:cubicBezTo>
                    <a:pt x="211" y="88461"/>
                    <a:pt x="5019" y="88461"/>
                    <a:pt x="8562" y="88461"/>
                  </a:cubicBezTo>
                  <a:lnTo>
                    <a:pt x="79416" y="88461"/>
                  </a:lnTo>
                  <a:lnTo>
                    <a:pt x="79416" y="158562"/>
                  </a:lnTo>
                  <a:cubicBezTo>
                    <a:pt x="79416" y="162067"/>
                    <a:pt x="79416" y="166824"/>
                    <a:pt x="84477" y="166824"/>
                  </a:cubicBezTo>
                  <a:cubicBezTo>
                    <a:pt x="89538" y="166824"/>
                    <a:pt x="89538" y="162067"/>
                    <a:pt x="89538" y="158562"/>
                  </a:cubicBezTo>
                  <a:lnTo>
                    <a:pt x="89538" y="88461"/>
                  </a:ln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81" name="Freeform: Shape 180">
              <a:extLst>
                <a:ext uri="{FF2B5EF4-FFF2-40B4-BE49-F238E27FC236}">
                  <a16:creationId xmlns:a16="http://schemas.microsoft.com/office/drawing/2014/main" id="{2FBA6721-8630-DE49-82BD-86A1CE82282C}"/>
                </a:ext>
              </a:extLst>
            </p:cNvPr>
            <p:cNvSpPr/>
            <p:nvPr>
              <p:custDataLst>
                <p:tags r:id="rId109"/>
              </p:custDataLst>
            </p:nvPr>
          </p:nvSpPr>
          <p:spPr>
            <a:xfrm>
              <a:off x="8173854" y="4497056"/>
              <a:ext cx="180678" cy="170995"/>
            </a:xfrm>
            <a:custGeom>
              <a:avLst/>
              <a:gdLst>
                <a:gd name="connsiteX0" fmla="*/ 66774 w 180678"/>
                <a:gd name="connsiteY0" fmla="*/ 91966 h 170995"/>
                <a:gd name="connsiteX1" fmla="*/ 109792 w 180678"/>
                <a:gd name="connsiteY1" fmla="*/ 91966 h 170995"/>
                <a:gd name="connsiteX2" fmla="*/ 180900 w 180678"/>
                <a:gd name="connsiteY2" fmla="*/ 37889 h 170995"/>
                <a:gd name="connsiteX3" fmla="*/ 131049 w 180678"/>
                <a:gd name="connsiteY3" fmla="*/ 85 h 170995"/>
                <a:gd name="connsiteX4" fmla="*/ 49060 w 180678"/>
                <a:gd name="connsiteY4" fmla="*/ 85 h 170995"/>
                <a:gd name="connsiteX5" fmla="*/ 41469 w 180678"/>
                <a:gd name="connsiteY5" fmla="*/ 4842 h 170995"/>
                <a:gd name="connsiteX6" fmla="*/ 48807 w 180678"/>
                <a:gd name="connsiteY6" fmla="*/ 7846 h 170995"/>
                <a:gd name="connsiteX7" fmla="*/ 59688 w 180678"/>
                <a:gd name="connsiteY7" fmla="*/ 8347 h 170995"/>
                <a:gd name="connsiteX8" fmla="*/ 65256 w 180678"/>
                <a:gd name="connsiteY8" fmla="*/ 12352 h 170995"/>
                <a:gd name="connsiteX9" fmla="*/ 64243 w 180678"/>
                <a:gd name="connsiteY9" fmla="*/ 17109 h 170995"/>
                <a:gd name="connsiteX10" fmla="*/ 30334 w 180678"/>
                <a:gd name="connsiteY10" fmla="*/ 151552 h 170995"/>
                <a:gd name="connsiteX11" fmla="*/ 7307 w 180678"/>
                <a:gd name="connsiteY11" fmla="*/ 163319 h 170995"/>
                <a:gd name="connsiteX12" fmla="*/ 221 w 180678"/>
                <a:gd name="connsiteY12" fmla="*/ 168076 h 170995"/>
                <a:gd name="connsiteX13" fmla="*/ 4017 w 180678"/>
                <a:gd name="connsiteY13" fmla="*/ 171080 h 170995"/>
                <a:gd name="connsiteX14" fmla="*/ 36155 w 180678"/>
                <a:gd name="connsiteY14" fmla="*/ 170329 h 170995"/>
                <a:gd name="connsiteX15" fmla="*/ 52350 w 180678"/>
                <a:gd name="connsiteY15" fmla="*/ 170579 h 170995"/>
                <a:gd name="connsiteX16" fmla="*/ 68798 w 180678"/>
                <a:gd name="connsiteY16" fmla="*/ 171080 h 170995"/>
                <a:gd name="connsiteX17" fmla="*/ 73859 w 180678"/>
                <a:gd name="connsiteY17" fmla="*/ 166073 h 170995"/>
                <a:gd name="connsiteX18" fmla="*/ 66774 w 180678"/>
                <a:gd name="connsiteY18" fmla="*/ 163319 h 170995"/>
                <a:gd name="connsiteX19" fmla="*/ 50325 w 180678"/>
                <a:gd name="connsiteY19" fmla="*/ 158812 h 170995"/>
                <a:gd name="connsiteX20" fmla="*/ 51085 w 180678"/>
                <a:gd name="connsiteY20" fmla="*/ 154556 h 170995"/>
                <a:gd name="connsiteX21" fmla="*/ 66774 w 180678"/>
                <a:gd name="connsiteY21" fmla="*/ 91966 h 170995"/>
                <a:gd name="connsiteX22" fmla="*/ 84993 w 180678"/>
                <a:gd name="connsiteY22" fmla="*/ 17359 h 170995"/>
                <a:gd name="connsiteX23" fmla="*/ 98658 w 180678"/>
                <a:gd name="connsiteY23" fmla="*/ 7846 h 170995"/>
                <a:gd name="connsiteX24" fmla="*/ 122951 w 180678"/>
                <a:gd name="connsiteY24" fmla="*/ 7846 h 170995"/>
                <a:gd name="connsiteX25" fmla="*/ 157366 w 180678"/>
                <a:gd name="connsiteY25" fmla="*/ 31880 h 170995"/>
                <a:gd name="connsiteX26" fmla="*/ 142436 w 180678"/>
                <a:gd name="connsiteY26" fmla="*/ 72188 h 170995"/>
                <a:gd name="connsiteX27" fmla="*/ 103466 w 180678"/>
                <a:gd name="connsiteY27" fmla="*/ 85457 h 170995"/>
                <a:gd name="connsiteX28" fmla="*/ 67786 w 180678"/>
                <a:gd name="connsiteY28" fmla="*/ 85457 h 170995"/>
                <a:gd name="connsiteX29" fmla="*/ 84993 w 180678"/>
                <a:gd name="connsiteY29" fmla="*/ 17359 h 170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70995">
                  <a:moveTo>
                    <a:pt x="66774" y="91966"/>
                  </a:moveTo>
                  <a:lnTo>
                    <a:pt x="109792" y="91966"/>
                  </a:lnTo>
                  <a:cubicBezTo>
                    <a:pt x="145726" y="91966"/>
                    <a:pt x="180900" y="65929"/>
                    <a:pt x="180900" y="37889"/>
                  </a:cubicBezTo>
                  <a:cubicBezTo>
                    <a:pt x="180900" y="18611"/>
                    <a:pt x="164198" y="85"/>
                    <a:pt x="131049" y="85"/>
                  </a:cubicBezTo>
                  <a:lnTo>
                    <a:pt x="49060" y="85"/>
                  </a:lnTo>
                  <a:cubicBezTo>
                    <a:pt x="44252" y="85"/>
                    <a:pt x="41469" y="85"/>
                    <a:pt x="41469" y="4842"/>
                  </a:cubicBezTo>
                  <a:cubicBezTo>
                    <a:pt x="41469" y="7846"/>
                    <a:pt x="43746" y="7846"/>
                    <a:pt x="48807" y="7846"/>
                  </a:cubicBezTo>
                  <a:cubicBezTo>
                    <a:pt x="52097" y="7846"/>
                    <a:pt x="56652" y="8096"/>
                    <a:pt x="59688" y="8347"/>
                  </a:cubicBezTo>
                  <a:cubicBezTo>
                    <a:pt x="63737" y="8847"/>
                    <a:pt x="65256" y="9598"/>
                    <a:pt x="65256" y="12352"/>
                  </a:cubicBezTo>
                  <a:cubicBezTo>
                    <a:pt x="65256" y="13354"/>
                    <a:pt x="65002" y="14105"/>
                    <a:pt x="64243" y="17109"/>
                  </a:cubicBezTo>
                  <a:lnTo>
                    <a:pt x="30334" y="151552"/>
                  </a:lnTo>
                  <a:cubicBezTo>
                    <a:pt x="27804" y="161316"/>
                    <a:pt x="27298" y="163319"/>
                    <a:pt x="7307" y="163319"/>
                  </a:cubicBezTo>
                  <a:cubicBezTo>
                    <a:pt x="3005" y="163319"/>
                    <a:pt x="221" y="163319"/>
                    <a:pt x="221" y="168076"/>
                  </a:cubicBezTo>
                  <a:cubicBezTo>
                    <a:pt x="221" y="171080"/>
                    <a:pt x="3258" y="171080"/>
                    <a:pt x="4017" y="171080"/>
                  </a:cubicBezTo>
                  <a:cubicBezTo>
                    <a:pt x="11103" y="171080"/>
                    <a:pt x="29069" y="170329"/>
                    <a:pt x="36155" y="170329"/>
                  </a:cubicBezTo>
                  <a:cubicBezTo>
                    <a:pt x="41469" y="170329"/>
                    <a:pt x="47036" y="170579"/>
                    <a:pt x="52350" y="170579"/>
                  </a:cubicBezTo>
                  <a:cubicBezTo>
                    <a:pt x="57917" y="170579"/>
                    <a:pt x="63484" y="171080"/>
                    <a:pt x="68798" y="171080"/>
                  </a:cubicBezTo>
                  <a:cubicBezTo>
                    <a:pt x="70570" y="171080"/>
                    <a:pt x="73859" y="171080"/>
                    <a:pt x="73859" y="166073"/>
                  </a:cubicBezTo>
                  <a:cubicBezTo>
                    <a:pt x="73859" y="163319"/>
                    <a:pt x="71582" y="163319"/>
                    <a:pt x="66774" y="163319"/>
                  </a:cubicBezTo>
                  <a:cubicBezTo>
                    <a:pt x="57411" y="163319"/>
                    <a:pt x="50325" y="163319"/>
                    <a:pt x="50325" y="158812"/>
                  </a:cubicBezTo>
                  <a:cubicBezTo>
                    <a:pt x="50325" y="157310"/>
                    <a:pt x="50832" y="156058"/>
                    <a:pt x="51085" y="154556"/>
                  </a:cubicBezTo>
                  <a:lnTo>
                    <a:pt x="66774" y="91966"/>
                  </a:lnTo>
                  <a:close/>
                  <a:moveTo>
                    <a:pt x="84993" y="17359"/>
                  </a:moveTo>
                  <a:cubicBezTo>
                    <a:pt x="87271" y="8597"/>
                    <a:pt x="87777" y="7846"/>
                    <a:pt x="98658" y="7846"/>
                  </a:cubicBezTo>
                  <a:lnTo>
                    <a:pt x="122951" y="7846"/>
                  </a:lnTo>
                  <a:cubicBezTo>
                    <a:pt x="143954" y="7846"/>
                    <a:pt x="157366" y="14605"/>
                    <a:pt x="157366" y="31880"/>
                  </a:cubicBezTo>
                  <a:cubicBezTo>
                    <a:pt x="157366" y="41644"/>
                    <a:pt x="152305" y="63175"/>
                    <a:pt x="142436" y="72188"/>
                  </a:cubicBezTo>
                  <a:cubicBezTo>
                    <a:pt x="129784" y="83454"/>
                    <a:pt x="114600" y="85457"/>
                    <a:pt x="103466" y="85457"/>
                  </a:cubicBezTo>
                  <a:lnTo>
                    <a:pt x="67786" y="85457"/>
                  </a:lnTo>
                  <a:lnTo>
                    <a:pt x="84993" y="17359"/>
                  </a:ln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82" name="Freeform: Shape 181">
              <a:extLst>
                <a:ext uri="{FF2B5EF4-FFF2-40B4-BE49-F238E27FC236}">
                  <a16:creationId xmlns:a16="http://schemas.microsoft.com/office/drawing/2014/main" id="{FB4C1377-0E51-08FE-0422-B3CD30D08757}"/>
                </a:ext>
              </a:extLst>
            </p:cNvPr>
            <p:cNvSpPr/>
            <p:nvPr>
              <p:custDataLst>
                <p:tags r:id="rId110"/>
              </p:custDataLst>
            </p:nvPr>
          </p:nvSpPr>
          <p:spPr>
            <a:xfrm>
              <a:off x="8334519" y="4628319"/>
              <a:ext cx="108229" cy="79038"/>
            </a:xfrm>
            <a:custGeom>
              <a:avLst/>
              <a:gdLst>
                <a:gd name="connsiteX0" fmla="*/ 13513 w 108229"/>
                <a:gd name="connsiteY0" fmla="*/ 66331 h 79038"/>
                <a:gd name="connsiteX1" fmla="*/ 11742 w 108229"/>
                <a:gd name="connsiteY1" fmla="*/ 73516 h 79038"/>
                <a:gd name="connsiteX2" fmla="*/ 17764 w 108229"/>
                <a:gd name="connsiteY2" fmla="*/ 79125 h 79038"/>
                <a:gd name="connsiteX3" fmla="*/ 24673 w 108229"/>
                <a:gd name="connsiteY3" fmla="*/ 75269 h 79038"/>
                <a:gd name="connsiteX4" fmla="*/ 27861 w 108229"/>
                <a:gd name="connsiteY4" fmla="*/ 64403 h 79038"/>
                <a:gd name="connsiteX5" fmla="*/ 31758 w 108229"/>
                <a:gd name="connsiteY5" fmla="*/ 48631 h 79038"/>
                <a:gd name="connsiteX6" fmla="*/ 34769 w 108229"/>
                <a:gd name="connsiteY6" fmla="*/ 36889 h 79038"/>
                <a:gd name="connsiteX7" fmla="*/ 42209 w 108229"/>
                <a:gd name="connsiteY7" fmla="*/ 21116 h 79038"/>
                <a:gd name="connsiteX8" fmla="*/ 68779 w 108229"/>
                <a:gd name="connsiteY8" fmla="*/ 4993 h 79038"/>
                <a:gd name="connsiteX9" fmla="*/ 79230 w 108229"/>
                <a:gd name="connsiteY9" fmla="*/ 17261 h 79038"/>
                <a:gd name="connsiteX10" fmla="*/ 68779 w 108229"/>
                <a:gd name="connsiteY10" fmla="*/ 54589 h 79038"/>
                <a:gd name="connsiteX11" fmla="*/ 66122 w 108229"/>
                <a:gd name="connsiteY11" fmla="*/ 64053 h 79038"/>
                <a:gd name="connsiteX12" fmla="*/ 82950 w 108229"/>
                <a:gd name="connsiteY12" fmla="*/ 79125 h 79038"/>
                <a:gd name="connsiteX13" fmla="*/ 108458 w 108229"/>
                <a:gd name="connsiteY13" fmla="*/ 52311 h 79038"/>
                <a:gd name="connsiteX14" fmla="*/ 105624 w 108229"/>
                <a:gd name="connsiteY14" fmla="*/ 50033 h 79038"/>
                <a:gd name="connsiteX15" fmla="*/ 102258 w 108229"/>
                <a:gd name="connsiteY15" fmla="*/ 53012 h 79038"/>
                <a:gd name="connsiteX16" fmla="*/ 83482 w 108229"/>
                <a:gd name="connsiteY16" fmla="*/ 74217 h 79038"/>
                <a:gd name="connsiteX17" fmla="*/ 79053 w 108229"/>
                <a:gd name="connsiteY17" fmla="*/ 68084 h 79038"/>
                <a:gd name="connsiteX18" fmla="*/ 83127 w 108229"/>
                <a:gd name="connsiteY18" fmla="*/ 53888 h 79038"/>
                <a:gd name="connsiteX19" fmla="*/ 92516 w 108229"/>
                <a:gd name="connsiteY19" fmla="*/ 20065 h 79038"/>
                <a:gd name="connsiteX20" fmla="*/ 69488 w 108229"/>
                <a:gd name="connsiteY20" fmla="*/ 86 h 79038"/>
                <a:gd name="connsiteX21" fmla="*/ 39552 w 108229"/>
                <a:gd name="connsiteY21" fmla="*/ 16034 h 79038"/>
                <a:gd name="connsiteX22" fmla="*/ 20598 w 108229"/>
                <a:gd name="connsiteY22" fmla="*/ 86 h 79038"/>
                <a:gd name="connsiteX23" fmla="*/ 6605 w 108229"/>
                <a:gd name="connsiteY23" fmla="*/ 9550 h 79038"/>
                <a:gd name="connsiteX24" fmla="*/ 228 w 108229"/>
                <a:gd name="connsiteY24" fmla="*/ 26900 h 79038"/>
                <a:gd name="connsiteX25" fmla="*/ 3239 w 108229"/>
                <a:gd name="connsiteY25" fmla="*/ 29178 h 79038"/>
                <a:gd name="connsiteX26" fmla="*/ 7136 w 108229"/>
                <a:gd name="connsiteY26" fmla="*/ 23920 h 79038"/>
                <a:gd name="connsiteX27" fmla="*/ 20067 w 108229"/>
                <a:gd name="connsiteY27" fmla="*/ 4993 h 79038"/>
                <a:gd name="connsiteX28" fmla="*/ 25912 w 108229"/>
                <a:gd name="connsiteY28" fmla="*/ 13581 h 79038"/>
                <a:gd name="connsiteX29" fmla="*/ 23078 w 108229"/>
                <a:gd name="connsiteY29" fmla="*/ 28126 h 79038"/>
                <a:gd name="connsiteX30" fmla="*/ 19181 w 108229"/>
                <a:gd name="connsiteY30" fmla="*/ 43899 h 79038"/>
                <a:gd name="connsiteX31" fmla="*/ 13513 w 108229"/>
                <a:gd name="connsiteY31" fmla="*/ 66331 h 7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229" h="79038">
                  <a:moveTo>
                    <a:pt x="13513" y="66331"/>
                  </a:moveTo>
                  <a:cubicBezTo>
                    <a:pt x="12804" y="68609"/>
                    <a:pt x="11742" y="72991"/>
                    <a:pt x="11742" y="73516"/>
                  </a:cubicBezTo>
                  <a:cubicBezTo>
                    <a:pt x="11742" y="77372"/>
                    <a:pt x="14930" y="79125"/>
                    <a:pt x="17764" y="79125"/>
                  </a:cubicBezTo>
                  <a:cubicBezTo>
                    <a:pt x="20953" y="79125"/>
                    <a:pt x="23787" y="76846"/>
                    <a:pt x="24673" y="75269"/>
                  </a:cubicBezTo>
                  <a:cubicBezTo>
                    <a:pt x="25558" y="73692"/>
                    <a:pt x="26975" y="68084"/>
                    <a:pt x="27861" y="64403"/>
                  </a:cubicBezTo>
                  <a:cubicBezTo>
                    <a:pt x="28747" y="61074"/>
                    <a:pt x="30695" y="53012"/>
                    <a:pt x="31758" y="48631"/>
                  </a:cubicBezTo>
                  <a:cubicBezTo>
                    <a:pt x="32821" y="44775"/>
                    <a:pt x="33884" y="40920"/>
                    <a:pt x="34769" y="36889"/>
                  </a:cubicBezTo>
                  <a:cubicBezTo>
                    <a:pt x="36718" y="29704"/>
                    <a:pt x="37072" y="28302"/>
                    <a:pt x="42209" y="21116"/>
                  </a:cubicBezTo>
                  <a:cubicBezTo>
                    <a:pt x="47169" y="14106"/>
                    <a:pt x="55494" y="4993"/>
                    <a:pt x="68779" y="4993"/>
                  </a:cubicBezTo>
                  <a:cubicBezTo>
                    <a:pt x="79053" y="4993"/>
                    <a:pt x="79230" y="13931"/>
                    <a:pt x="79230" y="17261"/>
                  </a:cubicBezTo>
                  <a:cubicBezTo>
                    <a:pt x="79230" y="27776"/>
                    <a:pt x="71614" y="47229"/>
                    <a:pt x="68779" y="54589"/>
                  </a:cubicBezTo>
                  <a:cubicBezTo>
                    <a:pt x="66831" y="59496"/>
                    <a:pt x="66122" y="61074"/>
                    <a:pt x="66122" y="64053"/>
                  </a:cubicBezTo>
                  <a:cubicBezTo>
                    <a:pt x="66122" y="73341"/>
                    <a:pt x="73916" y="79125"/>
                    <a:pt x="82950" y="79125"/>
                  </a:cubicBezTo>
                  <a:cubicBezTo>
                    <a:pt x="100664" y="79125"/>
                    <a:pt x="108458" y="54940"/>
                    <a:pt x="108458" y="52311"/>
                  </a:cubicBezTo>
                  <a:cubicBezTo>
                    <a:pt x="108458" y="50033"/>
                    <a:pt x="106155" y="50033"/>
                    <a:pt x="105624" y="50033"/>
                  </a:cubicBezTo>
                  <a:cubicBezTo>
                    <a:pt x="103144" y="50033"/>
                    <a:pt x="102967" y="51084"/>
                    <a:pt x="102258" y="53012"/>
                  </a:cubicBezTo>
                  <a:cubicBezTo>
                    <a:pt x="98184" y="67032"/>
                    <a:pt x="90567" y="74217"/>
                    <a:pt x="83482" y="74217"/>
                  </a:cubicBezTo>
                  <a:cubicBezTo>
                    <a:pt x="79762" y="74217"/>
                    <a:pt x="79053" y="71764"/>
                    <a:pt x="79053" y="68084"/>
                  </a:cubicBezTo>
                  <a:cubicBezTo>
                    <a:pt x="79053" y="64053"/>
                    <a:pt x="79939" y="61775"/>
                    <a:pt x="83127" y="53888"/>
                  </a:cubicBezTo>
                  <a:cubicBezTo>
                    <a:pt x="85253" y="48456"/>
                    <a:pt x="92516" y="29879"/>
                    <a:pt x="92516" y="20065"/>
                  </a:cubicBezTo>
                  <a:cubicBezTo>
                    <a:pt x="92516" y="3065"/>
                    <a:pt x="78876" y="86"/>
                    <a:pt x="69488" y="86"/>
                  </a:cubicBezTo>
                  <a:cubicBezTo>
                    <a:pt x="54786" y="86"/>
                    <a:pt x="44866" y="9024"/>
                    <a:pt x="39552" y="16034"/>
                  </a:cubicBezTo>
                  <a:cubicBezTo>
                    <a:pt x="38312" y="3942"/>
                    <a:pt x="27861" y="86"/>
                    <a:pt x="20598" y="86"/>
                  </a:cubicBezTo>
                  <a:cubicBezTo>
                    <a:pt x="12982" y="86"/>
                    <a:pt x="8907" y="5519"/>
                    <a:pt x="6605" y="9550"/>
                  </a:cubicBezTo>
                  <a:cubicBezTo>
                    <a:pt x="2708" y="16034"/>
                    <a:pt x="228" y="26023"/>
                    <a:pt x="228" y="26900"/>
                  </a:cubicBezTo>
                  <a:cubicBezTo>
                    <a:pt x="228" y="29178"/>
                    <a:pt x="2708" y="29178"/>
                    <a:pt x="3239" y="29178"/>
                  </a:cubicBezTo>
                  <a:cubicBezTo>
                    <a:pt x="5719" y="29178"/>
                    <a:pt x="5896" y="28652"/>
                    <a:pt x="7136" y="23920"/>
                  </a:cubicBezTo>
                  <a:cubicBezTo>
                    <a:pt x="9793" y="13581"/>
                    <a:pt x="13159" y="4993"/>
                    <a:pt x="20067" y="4993"/>
                  </a:cubicBezTo>
                  <a:cubicBezTo>
                    <a:pt x="24673" y="4993"/>
                    <a:pt x="25912" y="8849"/>
                    <a:pt x="25912" y="13581"/>
                  </a:cubicBezTo>
                  <a:cubicBezTo>
                    <a:pt x="25912" y="16910"/>
                    <a:pt x="24318" y="23395"/>
                    <a:pt x="23078" y="28126"/>
                  </a:cubicBezTo>
                  <a:cubicBezTo>
                    <a:pt x="21838" y="32858"/>
                    <a:pt x="20067" y="40043"/>
                    <a:pt x="19181" y="43899"/>
                  </a:cubicBezTo>
                  <a:lnTo>
                    <a:pt x="13513" y="66331"/>
                  </a:ln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83" name="Freeform: Shape 182">
              <a:extLst>
                <a:ext uri="{FF2B5EF4-FFF2-40B4-BE49-F238E27FC236}">
                  <a16:creationId xmlns:a16="http://schemas.microsoft.com/office/drawing/2014/main" id="{0740C7AE-A174-4B2A-5B58-10ADB8839FA5}"/>
                </a:ext>
              </a:extLst>
            </p:cNvPr>
            <p:cNvSpPr/>
            <p:nvPr>
              <p:custDataLst>
                <p:tags r:id="rId111"/>
              </p:custDataLst>
            </p:nvPr>
          </p:nvSpPr>
          <p:spPr>
            <a:xfrm>
              <a:off x="8470416" y="4657411"/>
              <a:ext cx="119743" cy="8587"/>
            </a:xfrm>
            <a:custGeom>
              <a:avLst/>
              <a:gdLst>
                <a:gd name="connsiteX0" fmla="*/ 112891 w 119743"/>
                <a:gd name="connsiteY0" fmla="*/ 8673 h 8587"/>
                <a:gd name="connsiteX1" fmla="*/ 119976 w 119743"/>
                <a:gd name="connsiteY1" fmla="*/ 4467 h 8587"/>
                <a:gd name="connsiteX2" fmla="*/ 112891 w 119743"/>
                <a:gd name="connsiteY2" fmla="*/ 86 h 8587"/>
                <a:gd name="connsiteX3" fmla="*/ 7318 w 119743"/>
                <a:gd name="connsiteY3" fmla="*/ 86 h 8587"/>
                <a:gd name="connsiteX4" fmla="*/ 233 w 119743"/>
                <a:gd name="connsiteY4" fmla="*/ 4292 h 8587"/>
                <a:gd name="connsiteX5" fmla="*/ 7318 w 119743"/>
                <a:gd name="connsiteY5" fmla="*/ 8673 h 8587"/>
                <a:gd name="connsiteX6" fmla="*/ 112891 w 119743"/>
                <a:gd name="connsiteY6" fmla="*/ 8673 h 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587">
                  <a:moveTo>
                    <a:pt x="112891" y="8673"/>
                  </a:moveTo>
                  <a:cubicBezTo>
                    <a:pt x="115725" y="8673"/>
                    <a:pt x="119976" y="8673"/>
                    <a:pt x="119976" y="4467"/>
                  </a:cubicBezTo>
                  <a:cubicBezTo>
                    <a:pt x="119976" y="86"/>
                    <a:pt x="115902" y="86"/>
                    <a:pt x="112891" y="86"/>
                  </a:cubicBezTo>
                  <a:lnTo>
                    <a:pt x="7318" y="86"/>
                  </a:lnTo>
                  <a:cubicBezTo>
                    <a:pt x="4484" y="86"/>
                    <a:pt x="233" y="86"/>
                    <a:pt x="233" y="4292"/>
                  </a:cubicBezTo>
                  <a:cubicBezTo>
                    <a:pt x="233" y="8673"/>
                    <a:pt x="4307" y="8673"/>
                    <a:pt x="7318" y="8673"/>
                  </a:cubicBezTo>
                  <a:lnTo>
                    <a:pt x="112891" y="8673"/>
                  </a:ln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84" name="Freeform: Shape 183">
              <a:extLst>
                <a:ext uri="{FF2B5EF4-FFF2-40B4-BE49-F238E27FC236}">
                  <a16:creationId xmlns:a16="http://schemas.microsoft.com/office/drawing/2014/main" id="{CF39FEF6-EFD5-6092-866A-577C19BE4D13}"/>
                </a:ext>
              </a:extLst>
            </p:cNvPr>
            <p:cNvSpPr/>
            <p:nvPr>
              <p:custDataLst>
                <p:tags r:id="rId112"/>
              </p:custDataLst>
            </p:nvPr>
          </p:nvSpPr>
          <p:spPr>
            <a:xfrm>
              <a:off x="8628751" y="4589238"/>
              <a:ext cx="64477" cy="116366"/>
            </a:xfrm>
            <a:custGeom>
              <a:avLst/>
              <a:gdLst>
                <a:gd name="connsiteX0" fmla="*/ 40272 w 64477"/>
                <a:gd name="connsiteY0" fmla="*/ 4993 h 116366"/>
                <a:gd name="connsiteX1" fmla="*/ 34958 w 64477"/>
                <a:gd name="connsiteY1" fmla="*/ 86 h 116366"/>
                <a:gd name="connsiteX2" fmla="*/ 239 w 64477"/>
                <a:gd name="connsiteY2" fmla="*/ 11302 h 116366"/>
                <a:gd name="connsiteX3" fmla="*/ 239 w 64477"/>
                <a:gd name="connsiteY3" fmla="*/ 17611 h 116366"/>
                <a:gd name="connsiteX4" fmla="*/ 25924 w 64477"/>
                <a:gd name="connsiteY4" fmla="*/ 12704 h 116366"/>
                <a:gd name="connsiteX5" fmla="*/ 25924 w 64477"/>
                <a:gd name="connsiteY5" fmla="*/ 102082 h 116366"/>
                <a:gd name="connsiteX6" fmla="*/ 8210 w 64477"/>
                <a:gd name="connsiteY6" fmla="*/ 110144 h 116366"/>
                <a:gd name="connsiteX7" fmla="*/ 1479 w 64477"/>
                <a:gd name="connsiteY7" fmla="*/ 110144 h 116366"/>
                <a:gd name="connsiteX8" fmla="*/ 1479 w 64477"/>
                <a:gd name="connsiteY8" fmla="*/ 116453 h 116366"/>
                <a:gd name="connsiteX9" fmla="*/ 33009 w 64477"/>
                <a:gd name="connsiteY9" fmla="*/ 115752 h 116366"/>
                <a:gd name="connsiteX10" fmla="*/ 64716 w 64477"/>
                <a:gd name="connsiteY10" fmla="*/ 116453 h 116366"/>
                <a:gd name="connsiteX11" fmla="*/ 64716 w 64477"/>
                <a:gd name="connsiteY11" fmla="*/ 110144 h 116366"/>
                <a:gd name="connsiteX12" fmla="*/ 57985 w 64477"/>
                <a:gd name="connsiteY12" fmla="*/ 110144 h 116366"/>
                <a:gd name="connsiteX13" fmla="*/ 40272 w 64477"/>
                <a:gd name="connsiteY13" fmla="*/ 102082 h 116366"/>
                <a:gd name="connsiteX14" fmla="*/ 40272 w 64477"/>
                <a:gd name="connsiteY14" fmla="*/ 4993 h 11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6366">
                  <a:moveTo>
                    <a:pt x="40272" y="4993"/>
                  </a:moveTo>
                  <a:cubicBezTo>
                    <a:pt x="40272" y="261"/>
                    <a:pt x="39917" y="86"/>
                    <a:pt x="34958" y="86"/>
                  </a:cubicBezTo>
                  <a:cubicBezTo>
                    <a:pt x="23621" y="11127"/>
                    <a:pt x="7502" y="11302"/>
                    <a:pt x="239" y="11302"/>
                  </a:cubicBezTo>
                  <a:lnTo>
                    <a:pt x="239" y="17611"/>
                  </a:lnTo>
                  <a:cubicBezTo>
                    <a:pt x="4490" y="17611"/>
                    <a:pt x="16181" y="17611"/>
                    <a:pt x="25924" y="12704"/>
                  </a:cubicBezTo>
                  <a:lnTo>
                    <a:pt x="25924" y="102082"/>
                  </a:lnTo>
                  <a:cubicBezTo>
                    <a:pt x="25924" y="107866"/>
                    <a:pt x="25924" y="110144"/>
                    <a:pt x="8210" y="110144"/>
                  </a:cubicBezTo>
                  <a:lnTo>
                    <a:pt x="1479" y="110144"/>
                  </a:lnTo>
                  <a:lnTo>
                    <a:pt x="1479" y="116453"/>
                  </a:lnTo>
                  <a:cubicBezTo>
                    <a:pt x="4667" y="116278"/>
                    <a:pt x="26455" y="115752"/>
                    <a:pt x="33009" y="115752"/>
                  </a:cubicBezTo>
                  <a:cubicBezTo>
                    <a:pt x="38500" y="115752"/>
                    <a:pt x="60819" y="116278"/>
                    <a:pt x="64716" y="116453"/>
                  </a:cubicBezTo>
                  <a:lnTo>
                    <a:pt x="64716" y="110144"/>
                  </a:lnTo>
                  <a:lnTo>
                    <a:pt x="57985" y="110144"/>
                  </a:lnTo>
                  <a:cubicBezTo>
                    <a:pt x="40272" y="110144"/>
                    <a:pt x="40272" y="107866"/>
                    <a:pt x="40272" y="102082"/>
                  </a:cubicBezTo>
                  <a:lnTo>
                    <a:pt x="40272" y="4993"/>
                  </a:ln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85" name="Freeform: Shape 184">
              <a:extLst>
                <a:ext uri="{FF2B5EF4-FFF2-40B4-BE49-F238E27FC236}">
                  <a16:creationId xmlns:a16="http://schemas.microsoft.com/office/drawing/2014/main" id="{F7DD41A3-499F-1C88-F562-FDCF66855F11}"/>
                </a:ext>
              </a:extLst>
            </p:cNvPr>
            <p:cNvSpPr/>
            <p:nvPr>
              <p:custDataLst>
                <p:tags r:id="rId113"/>
              </p:custDataLst>
            </p:nvPr>
          </p:nvSpPr>
          <p:spPr>
            <a:xfrm>
              <a:off x="8748016" y="4480282"/>
              <a:ext cx="58707" cy="250359"/>
            </a:xfrm>
            <a:custGeom>
              <a:avLst/>
              <a:gdLst>
                <a:gd name="connsiteX0" fmla="*/ 58951 w 58707"/>
                <a:gd name="connsiteY0" fmla="*/ 247940 h 250359"/>
                <a:gd name="connsiteX1" fmla="*/ 54649 w 58707"/>
                <a:gd name="connsiteY1" fmla="*/ 242432 h 250359"/>
                <a:gd name="connsiteX2" fmla="*/ 14920 w 58707"/>
                <a:gd name="connsiteY2" fmla="*/ 125264 h 250359"/>
                <a:gd name="connsiteX3" fmla="*/ 55662 w 58707"/>
                <a:gd name="connsiteY3" fmla="*/ 6844 h 250359"/>
                <a:gd name="connsiteX4" fmla="*/ 58951 w 58707"/>
                <a:gd name="connsiteY4" fmla="*/ 2588 h 250359"/>
                <a:gd name="connsiteX5" fmla="*/ 56421 w 58707"/>
                <a:gd name="connsiteY5" fmla="*/ 85 h 250359"/>
                <a:gd name="connsiteX6" fmla="*/ 16186 w 58707"/>
                <a:gd name="connsiteY6" fmla="*/ 48905 h 250359"/>
                <a:gd name="connsiteX7" fmla="*/ 243 w 58707"/>
                <a:gd name="connsiteY7" fmla="*/ 125264 h 250359"/>
                <a:gd name="connsiteX8" fmla="*/ 16945 w 58707"/>
                <a:gd name="connsiteY8" fmla="*/ 203376 h 250359"/>
                <a:gd name="connsiteX9" fmla="*/ 56421 w 58707"/>
                <a:gd name="connsiteY9" fmla="*/ 250444 h 250359"/>
                <a:gd name="connsiteX10" fmla="*/ 58951 w 58707"/>
                <a:gd name="connsiteY10" fmla="*/ 247940 h 2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0359">
                  <a:moveTo>
                    <a:pt x="58951" y="247940"/>
                  </a:moveTo>
                  <a:cubicBezTo>
                    <a:pt x="58951" y="247189"/>
                    <a:pt x="58951" y="246688"/>
                    <a:pt x="54649" y="242432"/>
                  </a:cubicBezTo>
                  <a:cubicBezTo>
                    <a:pt x="23018" y="210887"/>
                    <a:pt x="14920" y="163569"/>
                    <a:pt x="14920" y="125264"/>
                  </a:cubicBezTo>
                  <a:cubicBezTo>
                    <a:pt x="14920" y="81702"/>
                    <a:pt x="24536" y="38139"/>
                    <a:pt x="55662" y="6844"/>
                  </a:cubicBezTo>
                  <a:cubicBezTo>
                    <a:pt x="58951" y="3840"/>
                    <a:pt x="58951" y="3339"/>
                    <a:pt x="58951" y="2588"/>
                  </a:cubicBezTo>
                  <a:cubicBezTo>
                    <a:pt x="58951" y="836"/>
                    <a:pt x="57939" y="85"/>
                    <a:pt x="56421" y="85"/>
                  </a:cubicBezTo>
                  <a:cubicBezTo>
                    <a:pt x="53890" y="85"/>
                    <a:pt x="31116" y="17109"/>
                    <a:pt x="16186" y="48905"/>
                  </a:cubicBezTo>
                  <a:cubicBezTo>
                    <a:pt x="3280" y="76444"/>
                    <a:pt x="243" y="104234"/>
                    <a:pt x="243" y="125264"/>
                  </a:cubicBezTo>
                  <a:cubicBezTo>
                    <a:pt x="243" y="144792"/>
                    <a:pt x="3027" y="175086"/>
                    <a:pt x="16945" y="203376"/>
                  </a:cubicBezTo>
                  <a:cubicBezTo>
                    <a:pt x="32128" y="234170"/>
                    <a:pt x="53890" y="250444"/>
                    <a:pt x="56421" y="250444"/>
                  </a:cubicBezTo>
                  <a:cubicBezTo>
                    <a:pt x="57939" y="250444"/>
                    <a:pt x="58951" y="249693"/>
                    <a:pt x="58951" y="247940"/>
                  </a:cubicBez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86" name="Freeform: Shape 185">
              <a:extLst>
                <a:ext uri="{FF2B5EF4-FFF2-40B4-BE49-F238E27FC236}">
                  <a16:creationId xmlns:a16="http://schemas.microsoft.com/office/drawing/2014/main" id="{FDE9F0EC-FA9A-94B1-BCC6-690AA63B3883}"/>
                </a:ext>
              </a:extLst>
            </p:cNvPr>
            <p:cNvSpPr/>
            <p:nvPr>
              <p:custDataLst>
                <p:tags r:id="rId114"/>
              </p:custDataLst>
            </p:nvPr>
          </p:nvSpPr>
          <p:spPr>
            <a:xfrm>
              <a:off x="8827194" y="4511326"/>
              <a:ext cx="77686" cy="159478"/>
            </a:xfrm>
            <a:custGeom>
              <a:avLst/>
              <a:gdLst>
                <a:gd name="connsiteX0" fmla="*/ 46556 w 77686"/>
                <a:gd name="connsiteY0" fmla="*/ 56666 h 159478"/>
                <a:gd name="connsiteX1" fmla="*/ 70342 w 77686"/>
                <a:gd name="connsiteY1" fmla="*/ 56666 h 159478"/>
                <a:gd name="connsiteX2" fmla="*/ 77934 w 77686"/>
                <a:gd name="connsiteY2" fmla="*/ 51659 h 159478"/>
                <a:gd name="connsiteX3" fmla="*/ 70849 w 77686"/>
                <a:gd name="connsiteY3" fmla="*/ 48905 h 159478"/>
                <a:gd name="connsiteX4" fmla="*/ 48580 w 77686"/>
                <a:gd name="connsiteY4" fmla="*/ 48905 h 159478"/>
                <a:gd name="connsiteX5" fmla="*/ 58955 w 77686"/>
                <a:gd name="connsiteY5" fmla="*/ 6844 h 159478"/>
                <a:gd name="connsiteX6" fmla="*/ 51617 w 77686"/>
                <a:gd name="connsiteY6" fmla="*/ 85 h 159478"/>
                <a:gd name="connsiteX7" fmla="*/ 41495 w 77686"/>
                <a:gd name="connsiteY7" fmla="*/ 9098 h 159478"/>
                <a:gd name="connsiteX8" fmla="*/ 31626 w 77686"/>
                <a:gd name="connsiteY8" fmla="*/ 48905 h 159478"/>
                <a:gd name="connsiteX9" fmla="*/ 7839 w 77686"/>
                <a:gd name="connsiteY9" fmla="*/ 48905 h 159478"/>
                <a:gd name="connsiteX10" fmla="*/ 247 w 77686"/>
                <a:gd name="connsiteY10" fmla="*/ 53662 h 159478"/>
                <a:gd name="connsiteX11" fmla="*/ 7333 w 77686"/>
                <a:gd name="connsiteY11" fmla="*/ 56666 h 159478"/>
                <a:gd name="connsiteX12" fmla="*/ 29601 w 77686"/>
                <a:gd name="connsiteY12" fmla="*/ 56666 h 159478"/>
                <a:gd name="connsiteX13" fmla="*/ 10369 w 77686"/>
                <a:gd name="connsiteY13" fmla="*/ 136530 h 159478"/>
                <a:gd name="connsiteX14" fmla="*/ 33650 w 77686"/>
                <a:gd name="connsiteY14" fmla="*/ 159563 h 159478"/>
                <a:gd name="connsiteX15" fmla="*/ 73885 w 77686"/>
                <a:gd name="connsiteY15" fmla="*/ 121008 h 159478"/>
                <a:gd name="connsiteX16" fmla="*/ 70849 w 77686"/>
                <a:gd name="connsiteY16" fmla="*/ 118505 h 159478"/>
                <a:gd name="connsiteX17" fmla="*/ 67053 w 77686"/>
                <a:gd name="connsiteY17" fmla="*/ 122010 h 159478"/>
                <a:gd name="connsiteX18" fmla="*/ 34156 w 77686"/>
                <a:gd name="connsiteY18" fmla="*/ 154055 h 159478"/>
                <a:gd name="connsiteX19" fmla="*/ 26312 w 77686"/>
                <a:gd name="connsiteY19" fmla="*/ 142539 h 159478"/>
                <a:gd name="connsiteX20" fmla="*/ 27830 w 77686"/>
                <a:gd name="connsiteY20" fmla="*/ 130522 h 159478"/>
                <a:gd name="connsiteX21" fmla="*/ 46556 w 77686"/>
                <a:gd name="connsiteY21" fmla="*/ 56666 h 159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686" h="159478">
                  <a:moveTo>
                    <a:pt x="46556" y="56666"/>
                  </a:moveTo>
                  <a:lnTo>
                    <a:pt x="70342" y="56666"/>
                  </a:lnTo>
                  <a:cubicBezTo>
                    <a:pt x="75403" y="56666"/>
                    <a:pt x="77934" y="56666"/>
                    <a:pt x="77934" y="51659"/>
                  </a:cubicBezTo>
                  <a:cubicBezTo>
                    <a:pt x="77934" y="48905"/>
                    <a:pt x="75403" y="48905"/>
                    <a:pt x="70849" y="48905"/>
                  </a:cubicBezTo>
                  <a:lnTo>
                    <a:pt x="48580" y="48905"/>
                  </a:lnTo>
                  <a:cubicBezTo>
                    <a:pt x="57690" y="13354"/>
                    <a:pt x="58955" y="8347"/>
                    <a:pt x="58955" y="6844"/>
                  </a:cubicBezTo>
                  <a:cubicBezTo>
                    <a:pt x="58955" y="2588"/>
                    <a:pt x="55919" y="85"/>
                    <a:pt x="51617" y="85"/>
                  </a:cubicBezTo>
                  <a:cubicBezTo>
                    <a:pt x="50858" y="85"/>
                    <a:pt x="43772" y="335"/>
                    <a:pt x="41495" y="9098"/>
                  </a:cubicBezTo>
                  <a:lnTo>
                    <a:pt x="31626" y="48905"/>
                  </a:lnTo>
                  <a:lnTo>
                    <a:pt x="7839" y="48905"/>
                  </a:lnTo>
                  <a:cubicBezTo>
                    <a:pt x="2778" y="48905"/>
                    <a:pt x="247" y="48905"/>
                    <a:pt x="247" y="53662"/>
                  </a:cubicBezTo>
                  <a:cubicBezTo>
                    <a:pt x="247" y="56666"/>
                    <a:pt x="2272" y="56666"/>
                    <a:pt x="7333" y="56666"/>
                  </a:cubicBezTo>
                  <a:lnTo>
                    <a:pt x="29601" y="56666"/>
                  </a:lnTo>
                  <a:cubicBezTo>
                    <a:pt x="11382" y="127768"/>
                    <a:pt x="10369" y="132024"/>
                    <a:pt x="10369" y="136530"/>
                  </a:cubicBezTo>
                  <a:cubicBezTo>
                    <a:pt x="10369" y="150050"/>
                    <a:pt x="19985" y="159563"/>
                    <a:pt x="33650" y="159563"/>
                  </a:cubicBezTo>
                  <a:cubicBezTo>
                    <a:pt x="59461" y="159563"/>
                    <a:pt x="73885" y="123011"/>
                    <a:pt x="73885" y="121008"/>
                  </a:cubicBezTo>
                  <a:cubicBezTo>
                    <a:pt x="73885" y="118505"/>
                    <a:pt x="71861" y="118505"/>
                    <a:pt x="70849" y="118505"/>
                  </a:cubicBezTo>
                  <a:cubicBezTo>
                    <a:pt x="68571" y="118505"/>
                    <a:pt x="68318" y="119256"/>
                    <a:pt x="67053" y="122010"/>
                  </a:cubicBezTo>
                  <a:cubicBezTo>
                    <a:pt x="56172" y="148047"/>
                    <a:pt x="42760" y="154055"/>
                    <a:pt x="34156" y="154055"/>
                  </a:cubicBezTo>
                  <a:cubicBezTo>
                    <a:pt x="28842" y="154055"/>
                    <a:pt x="26312" y="150801"/>
                    <a:pt x="26312" y="142539"/>
                  </a:cubicBezTo>
                  <a:cubicBezTo>
                    <a:pt x="26312" y="136530"/>
                    <a:pt x="26818" y="134778"/>
                    <a:pt x="27830" y="130522"/>
                  </a:cubicBezTo>
                  <a:lnTo>
                    <a:pt x="46556" y="56666"/>
                  </a:ln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87" name="Freeform: Shape 186">
              <a:extLst>
                <a:ext uri="{FF2B5EF4-FFF2-40B4-BE49-F238E27FC236}">
                  <a16:creationId xmlns:a16="http://schemas.microsoft.com/office/drawing/2014/main" id="{F7EDCD6D-B4E6-15EB-BBFA-9D45C01D009F}"/>
                </a:ext>
              </a:extLst>
            </p:cNvPr>
            <p:cNvSpPr/>
            <p:nvPr>
              <p:custDataLst>
                <p:tags r:id="rId115"/>
              </p:custDataLst>
            </p:nvPr>
          </p:nvSpPr>
          <p:spPr>
            <a:xfrm>
              <a:off x="8927177" y="4480282"/>
              <a:ext cx="58707" cy="250359"/>
            </a:xfrm>
            <a:custGeom>
              <a:avLst/>
              <a:gdLst>
                <a:gd name="connsiteX0" fmla="*/ 58959 w 58707"/>
                <a:gd name="connsiteY0" fmla="*/ 125264 h 250359"/>
                <a:gd name="connsiteX1" fmla="*/ 42257 w 58707"/>
                <a:gd name="connsiteY1" fmla="*/ 47152 h 250359"/>
                <a:gd name="connsiteX2" fmla="*/ 2781 w 58707"/>
                <a:gd name="connsiteY2" fmla="*/ 85 h 250359"/>
                <a:gd name="connsiteX3" fmla="*/ 251 w 58707"/>
                <a:gd name="connsiteY3" fmla="*/ 2588 h 250359"/>
                <a:gd name="connsiteX4" fmla="*/ 5059 w 58707"/>
                <a:gd name="connsiteY4" fmla="*/ 8347 h 250359"/>
                <a:gd name="connsiteX5" fmla="*/ 44282 w 58707"/>
                <a:gd name="connsiteY5" fmla="*/ 125264 h 250359"/>
                <a:gd name="connsiteX6" fmla="*/ 3541 w 58707"/>
                <a:gd name="connsiteY6" fmla="*/ 243684 h 250359"/>
                <a:gd name="connsiteX7" fmla="*/ 251 w 58707"/>
                <a:gd name="connsiteY7" fmla="*/ 247940 h 250359"/>
                <a:gd name="connsiteX8" fmla="*/ 2781 w 58707"/>
                <a:gd name="connsiteY8" fmla="*/ 250444 h 250359"/>
                <a:gd name="connsiteX9" fmla="*/ 43017 w 58707"/>
                <a:gd name="connsiteY9" fmla="*/ 201624 h 250359"/>
                <a:gd name="connsiteX10" fmla="*/ 58959 w 58707"/>
                <a:gd name="connsiteY10" fmla="*/ 125264 h 2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0359">
                  <a:moveTo>
                    <a:pt x="58959" y="125264"/>
                  </a:moveTo>
                  <a:cubicBezTo>
                    <a:pt x="58959" y="105736"/>
                    <a:pt x="56175" y="75443"/>
                    <a:pt x="42257" y="47152"/>
                  </a:cubicBezTo>
                  <a:cubicBezTo>
                    <a:pt x="27074" y="16358"/>
                    <a:pt x="5312" y="85"/>
                    <a:pt x="2781" y="85"/>
                  </a:cubicBezTo>
                  <a:cubicBezTo>
                    <a:pt x="1263" y="85"/>
                    <a:pt x="251" y="1086"/>
                    <a:pt x="251" y="2588"/>
                  </a:cubicBezTo>
                  <a:cubicBezTo>
                    <a:pt x="251" y="3339"/>
                    <a:pt x="251" y="3840"/>
                    <a:pt x="5059" y="8347"/>
                  </a:cubicBezTo>
                  <a:cubicBezTo>
                    <a:pt x="29858" y="33132"/>
                    <a:pt x="44282" y="72939"/>
                    <a:pt x="44282" y="125264"/>
                  </a:cubicBezTo>
                  <a:cubicBezTo>
                    <a:pt x="44282" y="168076"/>
                    <a:pt x="34919" y="212139"/>
                    <a:pt x="3541" y="243684"/>
                  </a:cubicBezTo>
                  <a:cubicBezTo>
                    <a:pt x="251" y="246688"/>
                    <a:pt x="251" y="247189"/>
                    <a:pt x="251" y="247940"/>
                  </a:cubicBezTo>
                  <a:cubicBezTo>
                    <a:pt x="251" y="249442"/>
                    <a:pt x="1263" y="250444"/>
                    <a:pt x="2781" y="250444"/>
                  </a:cubicBezTo>
                  <a:cubicBezTo>
                    <a:pt x="5312" y="250444"/>
                    <a:pt x="28087" y="233419"/>
                    <a:pt x="43017" y="201624"/>
                  </a:cubicBezTo>
                  <a:cubicBezTo>
                    <a:pt x="55922" y="174084"/>
                    <a:pt x="58959" y="146294"/>
                    <a:pt x="58959" y="125264"/>
                  </a:cubicBez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88" name="Freeform: Shape 187">
              <a:extLst>
                <a:ext uri="{FF2B5EF4-FFF2-40B4-BE49-F238E27FC236}">
                  <a16:creationId xmlns:a16="http://schemas.microsoft.com/office/drawing/2014/main" id="{E665489D-2571-F029-3C3C-D1EC23B29BE7}"/>
                </a:ext>
              </a:extLst>
            </p:cNvPr>
            <p:cNvSpPr/>
            <p:nvPr>
              <p:custDataLst>
                <p:tags r:id="rId116"/>
              </p:custDataLst>
            </p:nvPr>
          </p:nvSpPr>
          <p:spPr>
            <a:xfrm>
              <a:off x="9003065" y="4557393"/>
              <a:ext cx="132092" cy="159228"/>
            </a:xfrm>
            <a:custGeom>
              <a:avLst/>
              <a:gdLst>
                <a:gd name="connsiteX0" fmla="*/ 19740 w 132092"/>
                <a:gd name="connsiteY0" fmla="*/ 141287 h 159228"/>
                <a:gd name="connsiteX1" fmla="*/ 6075 w 132092"/>
                <a:gd name="connsiteY1" fmla="*/ 151552 h 159228"/>
                <a:gd name="connsiteX2" fmla="*/ 255 w 132092"/>
                <a:gd name="connsiteY2" fmla="*/ 156309 h 159228"/>
                <a:gd name="connsiteX3" fmla="*/ 3544 w 132092"/>
                <a:gd name="connsiteY3" fmla="*/ 159313 h 159228"/>
                <a:gd name="connsiteX4" fmla="*/ 24801 w 132092"/>
                <a:gd name="connsiteY4" fmla="*/ 158562 h 159228"/>
                <a:gd name="connsiteX5" fmla="*/ 49853 w 132092"/>
                <a:gd name="connsiteY5" fmla="*/ 159313 h 159228"/>
                <a:gd name="connsiteX6" fmla="*/ 54408 w 132092"/>
                <a:gd name="connsiteY6" fmla="*/ 154306 h 159228"/>
                <a:gd name="connsiteX7" fmla="*/ 48334 w 132092"/>
                <a:gd name="connsiteY7" fmla="*/ 151552 h 159228"/>
                <a:gd name="connsiteX8" fmla="*/ 35682 w 132092"/>
                <a:gd name="connsiteY8" fmla="*/ 147546 h 159228"/>
                <a:gd name="connsiteX9" fmla="*/ 48081 w 132092"/>
                <a:gd name="connsiteY9" fmla="*/ 97474 h 159228"/>
                <a:gd name="connsiteX10" fmla="*/ 71362 w 132092"/>
                <a:gd name="connsiteY10" fmla="*/ 113497 h 159228"/>
                <a:gd name="connsiteX11" fmla="*/ 132347 w 132092"/>
                <a:gd name="connsiteY11" fmla="*/ 40142 h 159228"/>
                <a:gd name="connsiteX12" fmla="*/ 98692 w 132092"/>
                <a:gd name="connsiteY12" fmla="*/ 85 h 159228"/>
                <a:gd name="connsiteX13" fmla="*/ 65542 w 132092"/>
                <a:gd name="connsiteY13" fmla="*/ 18862 h 159228"/>
                <a:gd name="connsiteX14" fmla="*/ 42767 w 132092"/>
                <a:gd name="connsiteY14" fmla="*/ 85 h 159228"/>
                <a:gd name="connsiteX15" fmla="*/ 24042 w 132092"/>
                <a:gd name="connsiteY15" fmla="*/ 14355 h 159228"/>
                <a:gd name="connsiteX16" fmla="*/ 16197 w 132092"/>
                <a:gd name="connsiteY16" fmla="*/ 38640 h 159228"/>
                <a:gd name="connsiteX17" fmla="*/ 19234 w 132092"/>
                <a:gd name="connsiteY17" fmla="*/ 41144 h 159228"/>
                <a:gd name="connsiteX18" fmla="*/ 23535 w 132092"/>
                <a:gd name="connsiteY18" fmla="*/ 35385 h 159228"/>
                <a:gd name="connsiteX19" fmla="*/ 42008 w 132092"/>
                <a:gd name="connsiteY19" fmla="*/ 5593 h 159228"/>
                <a:gd name="connsiteX20" fmla="*/ 49853 w 132092"/>
                <a:gd name="connsiteY20" fmla="*/ 17109 h 159228"/>
                <a:gd name="connsiteX21" fmla="*/ 48081 w 132092"/>
                <a:gd name="connsiteY21" fmla="*/ 29877 h 159228"/>
                <a:gd name="connsiteX22" fmla="*/ 19740 w 132092"/>
                <a:gd name="connsiteY22" fmla="*/ 141287 h 159228"/>
                <a:gd name="connsiteX23" fmla="*/ 64277 w 132092"/>
                <a:gd name="connsiteY23" fmla="*/ 32631 h 159228"/>
                <a:gd name="connsiteX24" fmla="*/ 77435 w 132092"/>
                <a:gd name="connsiteY24" fmla="*/ 15106 h 159228"/>
                <a:gd name="connsiteX25" fmla="*/ 97932 w 132092"/>
                <a:gd name="connsiteY25" fmla="*/ 5593 h 159228"/>
                <a:gd name="connsiteX26" fmla="*/ 114128 w 132092"/>
                <a:gd name="connsiteY26" fmla="*/ 29126 h 159228"/>
                <a:gd name="connsiteX27" fmla="*/ 101222 w 132092"/>
                <a:gd name="connsiteY27" fmla="*/ 82202 h 159228"/>
                <a:gd name="connsiteX28" fmla="*/ 71109 w 132092"/>
                <a:gd name="connsiteY28" fmla="*/ 107989 h 159228"/>
                <a:gd name="connsiteX29" fmla="*/ 51118 w 132092"/>
                <a:gd name="connsiteY29" fmla="*/ 85707 h 159228"/>
                <a:gd name="connsiteX30" fmla="*/ 51877 w 132092"/>
                <a:gd name="connsiteY30" fmla="*/ 81702 h 159228"/>
                <a:gd name="connsiteX31" fmla="*/ 64277 w 132092"/>
                <a:gd name="connsiteY31" fmla="*/ 32631 h 159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59228">
                  <a:moveTo>
                    <a:pt x="19740" y="141287"/>
                  </a:moveTo>
                  <a:cubicBezTo>
                    <a:pt x="17715" y="149799"/>
                    <a:pt x="17209" y="151552"/>
                    <a:pt x="6075" y="151552"/>
                  </a:cubicBezTo>
                  <a:cubicBezTo>
                    <a:pt x="3038" y="151552"/>
                    <a:pt x="255" y="151552"/>
                    <a:pt x="255" y="156309"/>
                  </a:cubicBezTo>
                  <a:cubicBezTo>
                    <a:pt x="255" y="158312"/>
                    <a:pt x="1520" y="159313"/>
                    <a:pt x="3544" y="159313"/>
                  </a:cubicBezTo>
                  <a:cubicBezTo>
                    <a:pt x="10377" y="159313"/>
                    <a:pt x="17715" y="158562"/>
                    <a:pt x="24801" y="158562"/>
                  </a:cubicBezTo>
                  <a:cubicBezTo>
                    <a:pt x="33151" y="158562"/>
                    <a:pt x="41755" y="159313"/>
                    <a:pt x="49853" y="159313"/>
                  </a:cubicBezTo>
                  <a:cubicBezTo>
                    <a:pt x="51118" y="159313"/>
                    <a:pt x="54408" y="159313"/>
                    <a:pt x="54408" y="154306"/>
                  </a:cubicBezTo>
                  <a:cubicBezTo>
                    <a:pt x="54408" y="151552"/>
                    <a:pt x="51877" y="151552"/>
                    <a:pt x="48334" y="151552"/>
                  </a:cubicBezTo>
                  <a:cubicBezTo>
                    <a:pt x="35682" y="151552"/>
                    <a:pt x="35682" y="149799"/>
                    <a:pt x="35682" y="147546"/>
                  </a:cubicBezTo>
                  <a:cubicBezTo>
                    <a:pt x="35682" y="144542"/>
                    <a:pt x="46310" y="103733"/>
                    <a:pt x="48081" y="97474"/>
                  </a:cubicBezTo>
                  <a:cubicBezTo>
                    <a:pt x="51371" y="104735"/>
                    <a:pt x="58457" y="113497"/>
                    <a:pt x="71362" y="113497"/>
                  </a:cubicBezTo>
                  <a:cubicBezTo>
                    <a:pt x="100716" y="113497"/>
                    <a:pt x="132347" y="76945"/>
                    <a:pt x="132347" y="40142"/>
                  </a:cubicBezTo>
                  <a:cubicBezTo>
                    <a:pt x="132347" y="16608"/>
                    <a:pt x="117923" y="85"/>
                    <a:pt x="98692" y="85"/>
                  </a:cubicBezTo>
                  <a:cubicBezTo>
                    <a:pt x="86039" y="85"/>
                    <a:pt x="73893" y="9098"/>
                    <a:pt x="65542" y="18862"/>
                  </a:cubicBezTo>
                  <a:cubicBezTo>
                    <a:pt x="63011" y="5342"/>
                    <a:pt x="52130" y="85"/>
                    <a:pt x="42767" y="85"/>
                  </a:cubicBezTo>
                  <a:cubicBezTo>
                    <a:pt x="31127" y="85"/>
                    <a:pt x="26319" y="9849"/>
                    <a:pt x="24042" y="14355"/>
                  </a:cubicBezTo>
                  <a:cubicBezTo>
                    <a:pt x="19487" y="22867"/>
                    <a:pt x="16197" y="37889"/>
                    <a:pt x="16197" y="38640"/>
                  </a:cubicBezTo>
                  <a:cubicBezTo>
                    <a:pt x="16197" y="41144"/>
                    <a:pt x="18727" y="41144"/>
                    <a:pt x="19234" y="41144"/>
                  </a:cubicBezTo>
                  <a:cubicBezTo>
                    <a:pt x="21764" y="41144"/>
                    <a:pt x="22017" y="40893"/>
                    <a:pt x="23535" y="35385"/>
                  </a:cubicBezTo>
                  <a:cubicBezTo>
                    <a:pt x="27837" y="17610"/>
                    <a:pt x="32898" y="5593"/>
                    <a:pt x="42008" y="5593"/>
                  </a:cubicBezTo>
                  <a:cubicBezTo>
                    <a:pt x="46310" y="5593"/>
                    <a:pt x="49853" y="7595"/>
                    <a:pt x="49853" y="17109"/>
                  </a:cubicBezTo>
                  <a:cubicBezTo>
                    <a:pt x="49853" y="22867"/>
                    <a:pt x="49094" y="25621"/>
                    <a:pt x="48081" y="29877"/>
                  </a:cubicBezTo>
                  <a:lnTo>
                    <a:pt x="19740" y="141287"/>
                  </a:lnTo>
                  <a:close/>
                  <a:moveTo>
                    <a:pt x="64277" y="32631"/>
                  </a:moveTo>
                  <a:cubicBezTo>
                    <a:pt x="66048" y="25872"/>
                    <a:pt x="72880" y="18862"/>
                    <a:pt x="77435" y="15106"/>
                  </a:cubicBezTo>
                  <a:cubicBezTo>
                    <a:pt x="86292" y="7345"/>
                    <a:pt x="93631" y="5593"/>
                    <a:pt x="97932" y="5593"/>
                  </a:cubicBezTo>
                  <a:cubicBezTo>
                    <a:pt x="108054" y="5593"/>
                    <a:pt x="114128" y="14355"/>
                    <a:pt x="114128" y="29126"/>
                  </a:cubicBezTo>
                  <a:cubicBezTo>
                    <a:pt x="114128" y="43897"/>
                    <a:pt x="105777" y="72689"/>
                    <a:pt x="101222" y="82202"/>
                  </a:cubicBezTo>
                  <a:cubicBezTo>
                    <a:pt x="92618" y="99728"/>
                    <a:pt x="80472" y="107989"/>
                    <a:pt x="71109" y="107989"/>
                  </a:cubicBezTo>
                  <a:cubicBezTo>
                    <a:pt x="54408" y="107989"/>
                    <a:pt x="51118" y="87210"/>
                    <a:pt x="51118" y="85707"/>
                  </a:cubicBezTo>
                  <a:cubicBezTo>
                    <a:pt x="51118" y="85207"/>
                    <a:pt x="51118" y="84706"/>
                    <a:pt x="51877" y="81702"/>
                  </a:cubicBezTo>
                  <a:lnTo>
                    <a:pt x="64277" y="32631"/>
                  </a:ln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89" name="Freeform: Shape 188">
              <a:extLst>
                <a:ext uri="{FF2B5EF4-FFF2-40B4-BE49-F238E27FC236}">
                  <a16:creationId xmlns:a16="http://schemas.microsoft.com/office/drawing/2014/main" id="{38E046EB-2D58-CF35-0F72-B14D8C302D51}"/>
                </a:ext>
              </a:extLst>
            </p:cNvPr>
            <p:cNvSpPr/>
            <p:nvPr>
              <p:custDataLst>
                <p:tags r:id="rId117"/>
              </p:custDataLst>
            </p:nvPr>
          </p:nvSpPr>
          <p:spPr>
            <a:xfrm>
              <a:off x="9146804" y="4628319"/>
              <a:ext cx="108229" cy="79038"/>
            </a:xfrm>
            <a:custGeom>
              <a:avLst/>
              <a:gdLst>
                <a:gd name="connsiteX0" fmla="*/ 13545 w 108229"/>
                <a:gd name="connsiteY0" fmla="*/ 66331 h 79038"/>
                <a:gd name="connsiteX1" fmla="*/ 11774 w 108229"/>
                <a:gd name="connsiteY1" fmla="*/ 73516 h 79038"/>
                <a:gd name="connsiteX2" fmla="*/ 17796 w 108229"/>
                <a:gd name="connsiteY2" fmla="*/ 79125 h 79038"/>
                <a:gd name="connsiteX3" fmla="*/ 24705 w 108229"/>
                <a:gd name="connsiteY3" fmla="*/ 75269 h 79038"/>
                <a:gd name="connsiteX4" fmla="*/ 27893 w 108229"/>
                <a:gd name="connsiteY4" fmla="*/ 64403 h 79038"/>
                <a:gd name="connsiteX5" fmla="*/ 31790 w 108229"/>
                <a:gd name="connsiteY5" fmla="*/ 48631 h 79038"/>
                <a:gd name="connsiteX6" fmla="*/ 34801 w 108229"/>
                <a:gd name="connsiteY6" fmla="*/ 36889 h 79038"/>
                <a:gd name="connsiteX7" fmla="*/ 42241 w 108229"/>
                <a:gd name="connsiteY7" fmla="*/ 21116 h 79038"/>
                <a:gd name="connsiteX8" fmla="*/ 68811 w 108229"/>
                <a:gd name="connsiteY8" fmla="*/ 4993 h 79038"/>
                <a:gd name="connsiteX9" fmla="*/ 79262 w 108229"/>
                <a:gd name="connsiteY9" fmla="*/ 17261 h 79038"/>
                <a:gd name="connsiteX10" fmla="*/ 68811 w 108229"/>
                <a:gd name="connsiteY10" fmla="*/ 54589 h 79038"/>
                <a:gd name="connsiteX11" fmla="*/ 66154 w 108229"/>
                <a:gd name="connsiteY11" fmla="*/ 64053 h 79038"/>
                <a:gd name="connsiteX12" fmla="*/ 82982 w 108229"/>
                <a:gd name="connsiteY12" fmla="*/ 79125 h 79038"/>
                <a:gd name="connsiteX13" fmla="*/ 108490 w 108229"/>
                <a:gd name="connsiteY13" fmla="*/ 52311 h 79038"/>
                <a:gd name="connsiteX14" fmla="*/ 105656 w 108229"/>
                <a:gd name="connsiteY14" fmla="*/ 50033 h 79038"/>
                <a:gd name="connsiteX15" fmla="*/ 102290 w 108229"/>
                <a:gd name="connsiteY15" fmla="*/ 53012 h 79038"/>
                <a:gd name="connsiteX16" fmla="*/ 83514 w 108229"/>
                <a:gd name="connsiteY16" fmla="*/ 74217 h 79038"/>
                <a:gd name="connsiteX17" fmla="*/ 79085 w 108229"/>
                <a:gd name="connsiteY17" fmla="*/ 68084 h 79038"/>
                <a:gd name="connsiteX18" fmla="*/ 83159 w 108229"/>
                <a:gd name="connsiteY18" fmla="*/ 53888 h 79038"/>
                <a:gd name="connsiteX19" fmla="*/ 92548 w 108229"/>
                <a:gd name="connsiteY19" fmla="*/ 20065 h 79038"/>
                <a:gd name="connsiteX20" fmla="*/ 69520 w 108229"/>
                <a:gd name="connsiteY20" fmla="*/ 86 h 79038"/>
                <a:gd name="connsiteX21" fmla="*/ 39584 w 108229"/>
                <a:gd name="connsiteY21" fmla="*/ 16034 h 79038"/>
                <a:gd name="connsiteX22" fmla="*/ 20630 w 108229"/>
                <a:gd name="connsiteY22" fmla="*/ 86 h 79038"/>
                <a:gd name="connsiteX23" fmla="*/ 6637 w 108229"/>
                <a:gd name="connsiteY23" fmla="*/ 9550 h 79038"/>
                <a:gd name="connsiteX24" fmla="*/ 260 w 108229"/>
                <a:gd name="connsiteY24" fmla="*/ 26900 h 79038"/>
                <a:gd name="connsiteX25" fmla="*/ 3271 w 108229"/>
                <a:gd name="connsiteY25" fmla="*/ 29178 h 79038"/>
                <a:gd name="connsiteX26" fmla="*/ 7168 w 108229"/>
                <a:gd name="connsiteY26" fmla="*/ 23920 h 79038"/>
                <a:gd name="connsiteX27" fmla="*/ 20099 w 108229"/>
                <a:gd name="connsiteY27" fmla="*/ 4993 h 79038"/>
                <a:gd name="connsiteX28" fmla="*/ 25944 w 108229"/>
                <a:gd name="connsiteY28" fmla="*/ 13581 h 79038"/>
                <a:gd name="connsiteX29" fmla="*/ 23110 w 108229"/>
                <a:gd name="connsiteY29" fmla="*/ 28126 h 79038"/>
                <a:gd name="connsiteX30" fmla="*/ 19213 w 108229"/>
                <a:gd name="connsiteY30" fmla="*/ 43899 h 79038"/>
                <a:gd name="connsiteX31" fmla="*/ 13545 w 108229"/>
                <a:gd name="connsiteY31" fmla="*/ 66331 h 7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229" h="79038">
                  <a:moveTo>
                    <a:pt x="13545" y="66331"/>
                  </a:moveTo>
                  <a:cubicBezTo>
                    <a:pt x="12836" y="68609"/>
                    <a:pt x="11774" y="72991"/>
                    <a:pt x="11774" y="73516"/>
                  </a:cubicBezTo>
                  <a:cubicBezTo>
                    <a:pt x="11774" y="77372"/>
                    <a:pt x="14962" y="79125"/>
                    <a:pt x="17796" y="79125"/>
                  </a:cubicBezTo>
                  <a:cubicBezTo>
                    <a:pt x="20985" y="79125"/>
                    <a:pt x="23819" y="76846"/>
                    <a:pt x="24705" y="75269"/>
                  </a:cubicBezTo>
                  <a:cubicBezTo>
                    <a:pt x="25590" y="73692"/>
                    <a:pt x="27007" y="68084"/>
                    <a:pt x="27893" y="64403"/>
                  </a:cubicBezTo>
                  <a:cubicBezTo>
                    <a:pt x="28779" y="61074"/>
                    <a:pt x="30727" y="53012"/>
                    <a:pt x="31790" y="48631"/>
                  </a:cubicBezTo>
                  <a:cubicBezTo>
                    <a:pt x="32853" y="44775"/>
                    <a:pt x="33916" y="40920"/>
                    <a:pt x="34801" y="36889"/>
                  </a:cubicBezTo>
                  <a:cubicBezTo>
                    <a:pt x="36750" y="29704"/>
                    <a:pt x="37104" y="28302"/>
                    <a:pt x="42241" y="21116"/>
                  </a:cubicBezTo>
                  <a:cubicBezTo>
                    <a:pt x="47201" y="14106"/>
                    <a:pt x="55526" y="4993"/>
                    <a:pt x="68811" y="4993"/>
                  </a:cubicBezTo>
                  <a:cubicBezTo>
                    <a:pt x="79085" y="4993"/>
                    <a:pt x="79262" y="13931"/>
                    <a:pt x="79262" y="17261"/>
                  </a:cubicBezTo>
                  <a:cubicBezTo>
                    <a:pt x="79262" y="27776"/>
                    <a:pt x="71645" y="47229"/>
                    <a:pt x="68811" y="54589"/>
                  </a:cubicBezTo>
                  <a:cubicBezTo>
                    <a:pt x="66863" y="59496"/>
                    <a:pt x="66154" y="61074"/>
                    <a:pt x="66154" y="64053"/>
                  </a:cubicBezTo>
                  <a:cubicBezTo>
                    <a:pt x="66154" y="73341"/>
                    <a:pt x="73948" y="79125"/>
                    <a:pt x="82982" y="79125"/>
                  </a:cubicBezTo>
                  <a:cubicBezTo>
                    <a:pt x="100696" y="79125"/>
                    <a:pt x="108490" y="54940"/>
                    <a:pt x="108490" y="52311"/>
                  </a:cubicBezTo>
                  <a:cubicBezTo>
                    <a:pt x="108490" y="50033"/>
                    <a:pt x="106187" y="50033"/>
                    <a:pt x="105656" y="50033"/>
                  </a:cubicBezTo>
                  <a:cubicBezTo>
                    <a:pt x="103176" y="50033"/>
                    <a:pt x="102999" y="51084"/>
                    <a:pt x="102290" y="53012"/>
                  </a:cubicBezTo>
                  <a:cubicBezTo>
                    <a:pt x="98216" y="67032"/>
                    <a:pt x="90599" y="74217"/>
                    <a:pt x="83514" y="74217"/>
                  </a:cubicBezTo>
                  <a:cubicBezTo>
                    <a:pt x="79794" y="74217"/>
                    <a:pt x="79085" y="71764"/>
                    <a:pt x="79085" y="68084"/>
                  </a:cubicBezTo>
                  <a:cubicBezTo>
                    <a:pt x="79085" y="64053"/>
                    <a:pt x="79971" y="61775"/>
                    <a:pt x="83159" y="53888"/>
                  </a:cubicBezTo>
                  <a:cubicBezTo>
                    <a:pt x="85285" y="48456"/>
                    <a:pt x="92548" y="29879"/>
                    <a:pt x="92548" y="20065"/>
                  </a:cubicBezTo>
                  <a:cubicBezTo>
                    <a:pt x="92548" y="3065"/>
                    <a:pt x="78908" y="86"/>
                    <a:pt x="69520" y="86"/>
                  </a:cubicBezTo>
                  <a:cubicBezTo>
                    <a:pt x="54818" y="86"/>
                    <a:pt x="44898" y="9024"/>
                    <a:pt x="39584" y="16034"/>
                  </a:cubicBezTo>
                  <a:cubicBezTo>
                    <a:pt x="38344" y="3942"/>
                    <a:pt x="27893" y="86"/>
                    <a:pt x="20630" y="86"/>
                  </a:cubicBezTo>
                  <a:cubicBezTo>
                    <a:pt x="13014" y="86"/>
                    <a:pt x="8939" y="5519"/>
                    <a:pt x="6637" y="9550"/>
                  </a:cubicBezTo>
                  <a:cubicBezTo>
                    <a:pt x="2740" y="16034"/>
                    <a:pt x="260" y="26023"/>
                    <a:pt x="260" y="26900"/>
                  </a:cubicBezTo>
                  <a:cubicBezTo>
                    <a:pt x="260" y="29178"/>
                    <a:pt x="2740" y="29178"/>
                    <a:pt x="3271" y="29178"/>
                  </a:cubicBezTo>
                  <a:cubicBezTo>
                    <a:pt x="5751" y="29178"/>
                    <a:pt x="5928" y="28652"/>
                    <a:pt x="7168" y="23920"/>
                  </a:cubicBezTo>
                  <a:cubicBezTo>
                    <a:pt x="9825" y="13581"/>
                    <a:pt x="13191" y="4993"/>
                    <a:pt x="20099" y="4993"/>
                  </a:cubicBezTo>
                  <a:cubicBezTo>
                    <a:pt x="24705" y="4993"/>
                    <a:pt x="25944" y="8849"/>
                    <a:pt x="25944" y="13581"/>
                  </a:cubicBezTo>
                  <a:cubicBezTo>
                    <a:pt x="25944" y="16910"/>
                    <a:pt x="24350" y="23395"/>
                    <a:pt x="23110" y="28126"/>
                  </a:cubicBezTo>
                  <a:cubicBezTo>
                    <a:pt x="21870" y="32858"/>
                    <a:pt x="20099" y="40043"/>
                    <a:pt x="19213" y="43899"/>
                  </a:cubicBezTo>
                  <a:lnTo>
                    <a:pt x="13545" y="66331"/>
                  </a:ln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90" name="Freeform: Shape 189">
              <a:extLst>
                <a:ext uri="{FF2B5EF4-FFF2-40B4-BE49-F238E27FC236}">
                  <a16:creationId xmlns:a16="http://schemas.microsoft.com/office/drawing/2014/main" id="{2B3CD021-443B-9F44-13EC-4EA9F21AEA0E}"/>
                </a:ext>
              </a:extLst>
            </p:cNvPr>
            <p:cNvSpPr/>
            <p:nvPr>
              <p:custDataLst>
                <p:tags r:id="rId118"/>
              </p:custDataLst>
            </p:nvPr>
          </p:nvSpPr>
          <p:spPr>
            <a:xfrm>
              <a:off x="9282701" y="4657411"/>
              <a:ext cx="119743" cy="8587"/>
            </a:xfrm>
            <a:custGeom>
              <a:avLst/>
              <a:gdLst>
                <a:gd name="connsiteX0" fmla="*/ 112923 w 119743"/>
                <a:gd name="connsiteY0" fmla="*/ 8673 h 8587"/>
                <a:gd name="connsiteX1" fmla="*/ 120008 w 119743"/>
                <a:gd name="connsiteY1" fmla="*/ 4467 h 8587"/>
                <a:gd name="connsiteX2" fmla="*/ 112923 w 119743"/>
                <a:gd name="connsiteY2" fmla="*/ 86 h 8587"/>
                <a:gd name="connsiteX3" fmla="*/ 7350 w 119743"/>
                <a:gd name="connsiteY3" fmla="*/ 86 h 8587"/>
                <a:gd name="connsiteX4" fmla="*/ 265 w 119743"/>
                <a:gd name="connsiteY4" fmla="*/ 4292 h 8587"/>
                <a:gd name="connsiteX5" fmla="*/ 7350 w 119743"/>
                <a:gd name="connsiteY5" fmla="*/ 8673 h 8587"/>
                <a:gd name="connsiteX6" fmla="*/ 112923 w 119743"/>
                <a:gd name="connsiteY6" fmla="*/ 8673 h 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587">
                  <a:moveTo>
                    <a:pt x="112923" y="8673"/>
                  </a:moveTo>
                  <a:cubicBezTo>
                    <a:pt x="115757" y="8673"/>
                    <a:pt x="120008" y="8673"/>
                    <a:pt x="120008" y="4467"/>
                  </a:cubicBezTo>
                  <a:cubicBezTo>
                    <a:pt x="120008" y="86"/>
                    <a:pt x="115934" y="86"/>
                    <a:pt x="112923" y="86"/>
                  </a:cubicBezTo>
                  <a:lnTo>
                    <a:pt x="7350" y="86"/>
                  </a:lnTo>
                  <a:cubicBezTo>
                    <a:pt x="4516" y="86"/>
                    <a:pt x="265" y="86"/>
                    <a:pt x="265" y="4292"/>
                  </a:cubicBezTo>
                  <a:cubicBezTo>
                    <a:pt x="265" y="8673"/>
                    <a:pt x="4339" y="8673"/>
                    <a:pt x="7350" y="8673"/>
                  </a:cubicBezTo>
                  <a:lnTo>
                    <a:pt x="112923" y="8673"/>
                  </a:ln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91" name="Freeform: Shape 190">
              <a:extLst>
                <a:ext uri="{FF2B5EF4-FFF2-40B4-BE49-F238E27FC236}">
                  <a16:creationId xmlns:a16="http://schemas.microsoft.com/office/drawing/2014/main" id="{76CA4AEC-9762-DB35-CE1A-96F99E1D07A0}"/>
                </a:ext>
              </a:extLst>
            </p:cNvPr>
            <p:cNvSpPr/>
            <p:nvPr>
              <p:custDataLst>
                <p:tags r:id="rId119"/>
              </p:custDataLst>
            </p:nvPr>
          </p:nvSpPr>
          <p:spPr>
            <a:xfrm>
              <a:off x="9441036" y="4589238"/>
              <a:ext cx="64477" cy="116366"/>
            </a:xfrm>
            <a:custGeom>
              <a:avLst/>
              <a:gdLst>
                <a:gd name="connsiteX0" fmla="*/ 40304 w 64477"/>
                <a:gd name="connsiteY0" fmla="*/ 4993 h 116366"/>
                <a:gd name="connsiteX1" fmla="*/ 34990 w 64477"/>
                <a:gd name="connsiteY1" fmla="*/ 86 h 116366"/>
                <a:gd name="connsiteX2" fmla="*/ 271 w 64477"/>
                <a:gd name="connsiteY2" fmla="*/ 11302 h 116366"/>
                <a:gd name="connsiteX3" fmla="*/ 271 w 64477"/>
                <a:gd name="connsiteY3" fmla="*/ 17611 h 116366"/>
                <a:gd name="connsiteX4" fmla="*/ 25956 w 64477"/>
                <a:gd name="connsiteY4" fmla="*/ 12704 h 116366"/>
                <a:gd name="connsiteX5" fmla="*/ 25956 w 64477"/>
                <a:gd name="connsiteY5" fmla="*/ 102082 h 116366"/>
                <a:gd name="connsiteX6" fmla="*/ 8242 w 64477"/>
                <a:gd name="connsiteY6" fmla="*/ 110144 h 116366"/>
                <a:gd name="connsiteX7" fmla="*/ 1511 w 64477"/>
                <a:gd name="connsiteY7" fmla="*/ 110144 h 116366"/>
                <a:gd name="connsiteX8" fmla="*/ 1511 w 64477"/>
                <a:gd name="connsiteY8" fmla="*/ 116453 h 116366"/>
                <a:gd name="connsiteX9" fmla="*/ 33041 w 64477"/>
                <a:gd name="connsiteY9" fmla="*/ 115752 h 116366"/>
                <a:gd name="connsiteX10" fmla="*/ 64748 w 64477"/>
                <a:gd name="connsiteY10" fmla="*/ 116453 h 116366"/>
                <a:gd name="connsiteX11" fmla="*/ 64748 w 64477"/>
                <a:gd name="connsiteY11" fmla="*/ 110144 h 116366"/>
                <a:gd name="connsiteX12" fmla="*/ 58017 w 64477"/>
                <a:gd name="connsiteY12" fmla="*/ 110144 h 116366"/>
                <a:gd name="connsiteX13" fmla="*/ 40304 w 64477"/>
                <a:gd name="connsiteY13" fmla="*/ 102082 h 116366"/>
                <a:gd name="connsiteX14" fmla="*/ 40304 w 64477"/>
                <a:gd name="connsiteY14" fmla="*/ 4993 h 11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6366">
                  <a:moveTo>
                    <a:pt x="40304" y="4993"/>
                  </a:moveTo>
                  <a:cubicBezTo>
                    <a:pt x="40304" y="261"/>
                    <a:pt x="39949" y="86"/>
                    <a:pt x="34990" y="86"/>
                  </a:cubicBezTo>
                  <a:cubicBezTo>
                    <a:pt x="23653" y="11127"/>
                    <a:pt x="7534" y="11302"/>
                    <a:pt x="271" y="11302"/>
                  </a:cubicBezTo>
                  <a:lnTo>
                    <a:pt x="271" y="17611"/>
                  </a:lnTo>
                  <a:cubicBezTo>
                    <a:pt x="4522" y="17611"/>
                    <a:pt x="16213" y="17611"/>
                    <a:pt x="25956" y="12704"/>
                  </a:cubicBezTo>
                  <a:lnTo>
                    <a:pt x="25956" y="102082"/>
                  </a:lnTo>
                  <a:cubicBezTo>
                    <a:pt x="25956" y="107866"/>
                    <a:pt x="25956" y="110144"/>
                    <a:pt x="8242" y="110144"/>
                  </a:cubicBezTo>
                  <a:lnTo>
                    <a:pt x="1511" y="110144"/>
                  </a:lnTo>
                  <a:lnTo>
                    <a:pt x="1511" y="116453"/>
                  </a:lnTo>
                  <a:cubicBezTo>
                    <a:pt x="4699" y="116278"/>
                    <a:pt x="26487" y="115752"/>
                    <a:pt x="33041" y="115752"/>
                  </a:cubicBezTo>
                  <a:cubicBezTo>
                    <a:pt x="38532" y="115752"/>
                    <a:pt x="60851" y="116278"/>
                    <a:pt x="64748" y="116453"/>
                  </a:cubicBezTo>
                  <a:lnTo>
                    <a:pt x="64748" y="110144"/>
                  </a:lnTo>
                  <a:lnTo>
                    <a:pt x="58017" y="110144"/>
                  </a:lnTo>
                  <a:cubicBezTo>
                    <a:pt x="40304" y="110144"/>
                    <a:pt x="40304" y="107866"/>
                    <a:pt x="40304" y="102082"/>
                  </a:cubicBezTo>
                  <a:lnTo>
                    <a:pt x="40304" y="4993"/>
                  </a:ln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92" name="Freeform: Shape 191">
              <a:extLst>
                <a:ext uri="{FF2B5EF4-FFF2-40B4-BE49-F238E27FC236}">
                  <a16:creationId xmlns:a16="http://schemas.microsoft.com/office/drawing/2014/main" id="{EB93DE3E-18A6-92D5-5586-6BEBAADA2723}"/>
                </a:ext>
              </a:extLst>
            </p:cNvPr>
            <p:cNvSpPr/>
            <p:nvPr>
              <p:custDataLst>
                <p:tags r:id="rId120"/>
              </p:custDataLst>
            </p:nvPr>
          </p:nvSpPr>
          <p:spPr>
            <a:xfrm>
              <a:off x="9542437" y="4685451"/>
              <a:ext cx="22496" cy="53977"/>
            </a:xfrm>
            <a:custGeom>
              <a:avLst/>
              <a:gdLst>
                <a:gd name="connsiteX0" fmla="*/ 17811 w 22496"/>
                <a:gd name="connsiteY0" fmla="*/ 17436 h 53977"/>
                <a:gd name="connsiteX1" fmla="*/ 3995 w 22496"/>
                <a:gd name="connsiteY1" fmla="*/ 49507 h 53977"/>
                <a:gd name="connsiteX2" fmla="*/ 2755 w 22496"/>
                <a:gd name="connsiteY2" fmla="*/ 51610 h 53977"/>
                <a:gd name="connsiteX3" fmla="*/ 5235 w 22496"/>
                <a:gd name="connsiteY3" fmla="*/ 54064 h 53977"/>
                <a:gd name="connsiteX4" fmla="*/ 22771 w 22496"/>
                <a:gd name="connsiteY4" fmla="*/ 19189 h 53977"/>
                <a:gd name="connsiteX5" fmla="*/ 10372 w 22496"/>
                <a:gd name="connsiteY5" fmla="*/ 86 h 53977"/>
                <a:gd name="connsiteX6" fmla="*/ 275 w 22496"/>
                <a:gd name="connsiteY6" fmla="*/ 10076 h 53977"/>
                <a:gd name="connsiteX7" fmla="*/ 10549 w 22496"/>
                <a:gd name="connsiteY7" fmla="*/ 20240 h 53977"/>
                <a:gd name="connsiteX8" fmla="*/ 17811 w 22496"/>
                <a:gd name="connsiteY8" fmla="*/ 17436 h 53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96" h="53977">
                  <a:moveTo>
                    <a:pt x="17811" y="17436"/>
                  </a:moveTo>
                  <a:cubicBezTo>
                    <a:pt x="17811" y="27075"/>
                    <a:pt x="16040" y="38291"/>
                    <a:pt x="3995" y="49507"/>
                  </a:cubicBezTo>
                  <a:cubicBezTo>
                    <a:pt x="3286" y="50208"/>
                    <a:pt x="2755" y="50734"/>
                    <a:pt x="2755" y="51610"/>
                  </a:cubicBezTo>
                  <a:cubicBezTo>
                    <a:pt x="2755" y="52837"/>
                    <a:pt x="4172" y="54064"/>
                    <a:pt x="5235" y="54064"/>
                  </a:cubicBezTo>
                  <a:cubicBezTo>
                    <a:pt x="7715" y="54064"/>
                    <a:pt x="22771" y="40043"/>
                    <a:pt x="22771" y="19189"/>
                  </a:cubicBezTo>
                  <a:cubicBezTo>
                    <a:pt x="22771" y="8323"/>
                    <a:pt x="18520" y="86"/>
                    <a:pt x="10372" y="86"/>
                  </a:cubicBezTo>
                  <a:cubicBezTo>
                    <a:pt x="4526" y="86"/>
                    <a:pt x="275" y="4643"/>
                    <a:pt x="275" y="10076"/>
                  </a:cubicBezTo>
                  <a:cubicBezTo>
                    <a:pt x="275" y="15684"/>
                    <a:pt x="4349" y="20240"/>
                    <a:pt x="10549" y="20240"/>
                  </a:cubicBezTo>
                  <a:cubicBezTo>
                    <a:pt x="14800" y="20240"/>
                    <a:pt x="17634" y="17436"/>
                    <a:pt x="17811" y="17436"/>
                  </a:cubicBez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93" name="Freeform: Shape 192">
              <a:extLst>
                <a:ext uri="{FF2B5EF4-FFF2-40B4-BE49-F238E27FC236}">
                  <a16:creationId xmlns:a16="http://schemas.microsoft.com/office/drawing/2014/main" id="{03B04D64-2EF9-6774-F140-4D84A2279C4E}"/>
                </a:ext>
              </a:extLst>
            </p:cNvPr>
            <p:cNvSpPr/>
            <p:nvPr>
              <p:custDataLst>
                <p:tags r:id="rId121"/>
              </p:custDataLst>
            </p:nvPr>
          </p:nvSpPr>
          <p:spPr>
            <a:xfrm>
              <a:off x="9591023" y="4628319"/>
              <a:ext cx="108229" cy="79038"/>
            </a:xfrm>
            <a:custGeom>
              <a:avLst/>
              <a:gdLst>
                <a:gd name="connsiteX0" fmla="*/ 13562 w 108229"/>
                <a:gd name="connsiteY0" fmla="*/ 66331 h 79038"/>
                <a:gd name="connsiteX1" fmla="*/ 11791 w 108229"/>
                <a:gd name="connsiteY1" fmla="*/ 73516 h 79038"/>
                <a:gd name="connsiteX2" fmla="*/ 17814 w 108229"/>
                <a:gd name="connsiteY2" fmla="*/ 79125 h 79038"/>
                <a:gd name="connsiteX3" fmla="*/ 24722 w 108229"/>
                <a:gd name="connsiteY3" fmla="*/ 75269 h 79038"/>
                <a:gd name="connsiteX4" fmla="*/ 27910 w 108229"/>
                <a:gd name="connsiteY4" fmla="*/ 64403 h 79038"/>
                <a:gd name="connsiteX5" fmla="*/ 31807 w 108229"/>
                <a:gd name="connsiteY5" fmla="*/ 48631 h 79038"/>
                <a:gd name="connsiteX6" fmla="*/ 34819 w 108229"/>
                <a:gd name="connsiteY6" fmla="*/ 36889 h 79038"/>
                <a:gd name="connsiteX7" fmla="*/ 42258 w 108229"/>
                <a:gd name="connsiteY7" fmla="*/ 21116 h 79038"/>
                <a:gd name="connsiteX8" fmla="*/ 68829 w 108229"/>
                <a:gd name="connsiteY8" fmla="*/ 4993 h 79038"/>
                <a:gd name="connsiteX9" fmla="*/ 79280 w 108229"/>
                <a:gd name="connsiteY9" fmla="*/ 17261 h 79038"/>
                <a:gd name="connsiteX10" fmla="*/ 68829 w 108229"/>
                <a:gd name="connsiteY10" fmla="*/ 54589 h 79038"/>
                <a:gd name="connsiteX11" fmla="*/ 66172 w 108229"/>
                <a:gd name="connsiteY11" fmla="*/ 64053 h 79038"/>
                <a:gd name="connsiteX12" fmla="*/ 83000 w 108229"/>
                <a:gd name="connsiteY12" fmla="*/ 79125 h 79038"/>
                <a:gd name="connsiteX13" fmla="*/ 108507 w 108229"/>
                <a:gd name="connsiteY13" fmla="*/ 52311 h 79038"/>
                <a:gd name="connsiteX14" fmla="*/ 105673 w 108229"/>
                <a:gd name="connsiteY14" fmla="*/ 50033 h 79038"/>
                <a:gd name="connsiteX15" fmla="*/ 102307 w 108229"/>
                <a:gd name="connsiteY15" fmla="*/ 53012 h 79038"/>
                <a:gd name="connsiteX16" fmla="*/ 83531 w 108229"/>
                <a:gd name="connsiteY16" fmla="*/ 74217 h 79038"/>
                <a:gd name="connsiteX17" fmla="*/ 79103 w 108229"/>
                <a:gd name="connsiteY17" fmla="*/ 68084 h 79038"/>
                <a:gd name="connsiteX18" fmla="*/ 83177 w 108229"/>
                <a:gd name="connsiteY18" fmla="*/ 53888 h 79038"/>
                <a:gd name="connsiteX19" fmla="*/ 92565 w 108229"/>
                <a:gd name="connsiteY19" fmla="*/ 20065 h 79038"/>
                <a:gd name="connsiteX20" fmla="*/ 69537 w 108229"/>
                <a:gd name="connsiteY20" fmla="*/ 86 h 79038"/>
                <a:gd name="connsiteX21" fmla="*/ 39601 w 108229"/>
                <a:gd name="connsiteY21" fmla="*/ 16034 h 79038"/>
                <a:gd name="connsiteX22" fmla="*/ 20648 w 108229"/>
                <a:gd name="connsiteY22" fmla="*/ 86 h 79038"/>
                <a:gd name="connsiteX23" fmla="*/ 6654 w 108229"/>
                <a:gd name="connsiteY23" fmla="*/ 9550 h 79038"/>
                <a:gd name="connsiteX24" fmla="*/ 277 w 108229"/>
                <a:gd name="connsiteY24" fmla="*/ 26900 h 79038"/>
                <a:gd name="connsiteX25" fmla="*/ 3289 w 108229"/>
                <a:gd name="connsiteY25" fmla="*/ 29178 h 79038"/>
                <a:gd name="connsiteX26" fmla="*/ 7186 w 108229"/>
                <a:gd name="connsiteY26" fmla="*/ 23920 h 79038"/>
                <a:gd name="connsiteX27" fmla="*/ 20116 w 108229"/>
                <a:gd name="connsiteY27" fmla="*/ 4993 h 79038"/>
                <a:gd name="connsiteX28" fmla="*/ 25962 w 108229"/>
                <a:gd name="connsiteY28" fmla="*/ 13581 h 79038"/>
                <a:gd name="connsiteX29" fmla="*/ 23128 w 108229"/>
                <a:gd name="connsiteY29" fmla="*/ 28126 h 79038"/>
                <a:gd name="connsiteX30" fmla="*/ 19231 w 108229"/>
                <a:gd name="connsiteY30" fmla="*/ 43899 h 79038"/>
                <a:gd name="connsiteX31" fmla="*/ 13562 w 108229"/>
                <a:gd name="connsiteY31" fmla="*/ 66331 h 7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229" h="79038">
                  <a:moveTo>
                    <a:pt x="13562" y="66331"/>
                  </a:moveTo>
                  <a:cubicBezTo>
                    <a:pt x="12854" y="68609"/>
                    <a:pt x="11791" y="72991"/>
                    <a:pt x="11791" y="73516"/>
                  </a:cubicBezTo>
                  <a:cubicBezTo>
                    <a:pt x="11791" y="77372"/>
                    <a:pt x="14980" y="79125"/>
                    <a:pt x="17814" y="79125"/>
                  </a:cubicBezTo>
                  <a:cubicBezTo>
                    <a:pt x="21002" y="79125"/>
                    <a:pt x="23836" y="76846"/>
                    <a:pt x="24722" y="75269"/>
                  </a:cubicBezTo>
                  <a:cubicBezTo>
                    <a:pt x="25608" y="73692"/>
                    <a:pt x="27025" y="68084"/>
                    <a:pt x="27910" y="64403"/>
                  </a:cubicBezTo>
                  <a:cubicBezTo>
                    <a:pt x="28796" y="61074"/>
                    <a:pt x="30745" y="53012"/>
                    <a:pt x="31807" y="48631"/>
                  </a:cubicBezTo>
                  <a:cubicBezTo>
                    <a:pt x="32870" y="44775"/>
                    <a:pt x="33933" y="40920"/>
                    <a:pt x="34819" y="36889"/>
                  </a:cubicBezTo>
                  <a:cubicBezTo>
                    <a:pt x="36767" y="29704"/>
                    <a:pt x="37121" y="28302"/>
                    <a:pt x="42258" y="21116"/>
                  </a:cubicBezTo>
                  <a:cubicBezTo>
                    <a:pt x="47218" y="14106"/>
                    <a:pt x="55544" y="4993"/>
                    <a:pt x="68829" y="4993"/>
                  </a:cubicBezTo>
                  <a:cubicBezTo>
                    <a:pt x="79103" y="4993"/>
                    <a:pt x="79280" y="13931"/>
                    <a:pt x="79280" y="17261"/>
                  </a:cubicBezTo>
                  <a:cubicBezTo>
                    <a:pt x="79280" y="27776"/>
                    <a:pt x="71663" y="47229"/>
                    <a:pt x="68829" y="54589"/>
                  </a:cubicBezTo>
                  <a:cubicBezTo>
                    <a:pt x="66880" y="59496"/>
                    <a:pt x="66172" y="61074"/>
                    <a:pt x="66172" y="64053"/>
                  </a:cubicBezTo>
                  <a:cubicBezTo>
                    <a:pt x="66172" y="73341"/>
                    <a:pt x="73966" y="79125"/>
                    <a:pt x="83000" y="79125"/>
                  </a:cubicBezTo>
                  <a:cubicBezTo>
                    <a:pt x="100713" y="79125"/>
                    <a:pt x="108507" y="54940"/>
                    <a:pt x="108507" y="52311"/>
                  </a:cubicBezTo>
                  <a:cubicBezTo>
                    <a:pt x="108507" y="50033"/>
                    <a:pt x="106204" y="50033"/>
                    <a:pt x="105673" y="50033"/>
                  </a:cubicBezTo>
                  <a:cubicBezTo>
                    <a:pt x="103193" y="50033"/>
                    <a:pt x="103016" y="51084"/>
                    <a:pt x="102307" y="53012"/>
                  </a:cubicBezTo>
                  <a:cubicBezTo>
                    <a:pt x="98233" y="67032"/>
                    <a:pt x="90616" y="74217"/>
                    <a:pt x="83531" y="74217"/>
                  </a:cubicBezTo>
                  <a:cubicBezTo>
                    <a:pt x="79811" y="74217"/>
                    <a:pt x="79103" y="71764"/>
                    <a:pt x="79103" y="68084"/>
                  </a:cubicBezTo>
                  <a:cubicBezTo>
                    <a:pt x="79103" y="64053"/>
                    <a:pt x="79988" y="61775"/>
                    <a:pt x="83177" y="53888"/>
                  </a:cubicBezTo>
                  <a:cubicBezTo>
                    <a:pt x="85302" y="48456"/>
                    <a:pt x="92565" y="29879"/>
                    <a:pt x="92565" y="20065"/>
                  </a:cubicBezTo>
                  <a:cubicBezTo>
                    <a:pt x="92565" y="3065"/>
                    <a:pt x="78926" y="86"/>
                    <a:pt x="69537" y="86"/>
                  </a:cubicBezTo>
                  <a:cubicBezTo>
                    <a:pt x="54835" y="86"/>
                    <a:pt x="44915" y="9024"/>
                    <a:pt x="39601" y="16034"/>
                  </a:cubicBezTo>
                  <a:cubicBezTo>
                    <a:pt x="38361" y="3942"/>
                    <a:pt x="27910" y="86"/>
                    <a:pt x="20648" y="86"/>
                  </a:cubicBezTo>
                  <a:cubicBezTo>
                    <a:pt x="13031" y="86"/>
                    <a:pt x="8957" y="5519"/>
                    <a:pt x="6654" y="9550"/>
                  </a:cubicBezTo>
                  <a:cubicBezTo>
                    <a:pt x="2757" y="16034"/>
                    <a:pt x="277" y="26023"/>
                    <a:pt x="277" y="26900"/>
                  </a:cubicBezTo>
                  <a:cubicBezTo>
                    <a:pt x="277" y="29178"/>
                    <a:pt x="2757" y="29178"/>
                    <a:pt x="3289" y="29178"/>
                  </a:cubicBezTo>
                  <a:cubicBezTo>
                    <a:pt x="5768" y="29178"/>
                    <a:pt x="5946" y="28652"/>
                    <a:pt x="7186" y="23920"/>
                  </a:cubicBezTo>
                  <a:cubicBezTo>
                    <a:pt x="9843" y="13581"/>
                    <a:pt x="13208" y="4993"/>
                    <a:pt x="20116" y="4993"/>
                  </a:cubicBezTo>
                  <a:cubicBezTo>
                    <a:pt x="24722" y="4993"/>
                    <a:pt x="25962" y="8849"/>
                    <a:pt x="25962" y="13581"/>
                  </a:cubicBezTo>
                  <a:cubicBezTo>
                    <a:pt x="25962" y="16910"/>
                    <a:pt x="24368" y="23395"/>
                    <a:pt x="23128" y="28126"/>
                  </a:cubicBezTo>
                  <a:cubicBezTo>
                    <a:pt x="21888" y="32858"/>
                    <a:pt x="20116" y="40043"/>
                    <a:pt x="19231" y="43899"/>
                  </a:cubicBezTo>
                  <a:lnTo>
                    <a:pt x="13562" y="66331"/>
                  </a:ln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94" name="Freeform: Shape 193">
              <a:extLst>
                <a:ext uri="{FF2B5EF4-FFF2-40B4-BE49-F238E27FC236}">
                  <a16:creationId xmlns:a16="http://schemas.microsoft.com/office/drawing/2014/main" id="{C8942EAB-38A8-C0CB-65E2-A1E857F0A69C}"/>
                </a:ext>
              </a:extLst>
            </p:cNvPr>
            <p:cNvSpPr/>
            <p:nvPr>
              <p:custDataLst>
                <p:tags r:id="rId122"/>
              </p:custDataLst>
            </p:nvPr>
          </p:nvSpPr>
          <p:spPr>
            <a:xfrm>
              <a:off x="9790844" y="4522092"/>
              <a:ext cx="168278" cy="166739"/>
            </a:xfrm>
            <a:custGeom>
              <a:avLst/>
              <a:gdLst>
                <a:gd name="connsiteX0" fmla="*/ 89612 w 168278"/>
                <a:gd name="connsiteY0" fmla="*/ 88461 h 166739"/>
                <a:gd name="connsiteX1" fmla="*/ 160213 w 168278"/>
                <a:gd name="connsiteY1" fmla="*/ 88461 h 166739"/>
                <a:gd name="connsiteX2" fmla="*/ 168564 w 168278"/>
                <a:gd name="connsiteY2" fmla="*/ 83454 h 166739"/>
                <a:gd name="connsiteX3" fmla="*/ 160213 w 168278"/>
                <a:gd name="connsiteY3" fmla="*/ 78447 h 166739"/>
                <a:gd name="connsiteX4" fmla="*/ 89612 w 168278"/>
                <a:gd name="connsiteY4" fmla="*/ 78447 h 166739"/>
                <a:gd name="connsiteX5" fmla="*/ 89612 w 168278"/>
                <a:gd name="connsiteY5" fmla="*/ 8347 h 166739"/>
                <a:gd name="connsiteX6" fmla="*/ 84551 w 168278"/>
                <a:gd name="connsiteY6" fmla="*/ 85 h 166739"/>
                <a:gd name="connsiteX7" fmla="*/ 79490 w 168278"/>
                <a:gd name="connsiteY7" fmla="*/ 8347 h 166739"/>
                <a:gd name="connsiteX8" fmla="*/ 79490 w 168278"/>
                <a:gd name="connsiteY8" fmla="*/ 78447 h 166739"/>
                <a:gd name="connsiteX9" fmla="*/ 8636 w 168278"/>
                <a:gd name="connsiteY9" fmla="*/ 78447 h 166739"/>
                <a:gd name="connsiteX10" fmla="*/ 285 w 168278"/>
                <a:gd name="connsiteY10" fmla="*/ 83454 h 166739"/>
                <a:gd name="connsiteX11" fmla="*/ 8636 w 168278"/>
                <a:gd name="connsiteY11" fmla="*/ 88461 h 166739"/>
                <a:gd name="connsiteX12" fmla="*/ 79490 w 168278"/>
                <a:gd name="connsiteY12" fmla="*/ 88461 h 166739"/>
                <a:gd name="connsiteX13" fmla="*/ 79490 w 168278"/>
                <a:gd name="connsiteY13" fmla="*/ 158562 h 166739"/>
                <a:gd name="connsiteX14" fmla="*/ 84551 w 168278"/>
                <a:gd name="connsiteY14" fmla="*/ 166824 h 166739"/>
                <a:gd name="connsiteX15" fmla="*/ 89612 w 168278"/>
                <a:gd name="connsiteY15" fmla="*/ 158562 h 166739"/>
                <a:gd name="connsiteX16" fmla="*/ 89612 w 168278"/>
                <a:gd name="connsiteY16" fmla="*/ 88461 h 166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6739">
                  <a:moveTo>
                    <a:pt x="89612" y="88461"/>
                  </a:moveTo>
                  <a:lnTo>
                    <a:pt x="160213" y="88461"/>
                  </a:lnTo>
                  <a:cubicBezTo>
                    <a:pt x="163756" y="88461"/>
                    <a:pt x="168564" y="88461"/>
                    <a:pt x="168564" y="83454"/>
                  </a:cubicBezTo>
                  <a:cubicBezTo>
                    <a:pt x="168564" y="78447"/>
                    <a:pt x="163756" y="78447"/>
                    <a:pt x="160213" y="78447"/>
                  </a:cubicBezTo>
                  <a:lnTo>
                    <a:pt x="89612" y="78447"/>
                  </a:lnTo>
                  <a:lnTo>
                    <a:pt x="89612" y="8347"/>
                  </a:lnTo>
                  <a:cubicBezTo>
                    <a:pt x="89612" y="4842"/>
                    <a:pt x="89612" y="85"/>
                    <a:pt x="84551" y="85"/>
                  </a:cubicBezTo>
                  <a:cubicBezTo>
                    <a:pt x="79490" y="85"/>
                    <a:pt x="79490" y="4842"/>
                    <a:pt x="79490" y="8347"/>
                  </a:cubicBezTo>
                  <a:lnTo>
                    <a:pt x="79490" y="78447"/>
                  </a:lnTo>
                  <a:lnTo>
                    <a:pt x="8636" y="78447"/>
                  </a:lnTo>
                  <a:cubicBezTo>
                    <a:pt x="5093" y="78447"/>
                    <a:pt x="285" y="78447"/>
                    <a:pt x="285" y="83454"/>
                  </a:cubicBezTo>
                  <a:cubicBezTo>
                    <a:pt x="285" y="88461"/>
                    <a:pt x="5093" y="88461"/>
                    <a:pt x="8636" y="88461"/>
                  </a:cubicBezTo>
                  <a:lnTo>
                    <a:pt x="79490" y="88461"/>
                  </a:lnTo>
                  <a:lnTo>
                    <a:pt x="79490" y="158562"/>
                  </a:lnTo>
                  <a:cubicBezTo>
                    <a:pt x="79490" y="162067"/>
                    <a:pt x="79490" y="166824"/>
                    <a:pt x="84551" y="166824"/>
                  </a:cubicBezTo>
                  <a:cubicBezTo>
                    <a:pt x="89612" y="166824"/>
                    <a:pt x="89612" y="162067"/>
                    <a:pt x="89612" y="158562"/>
                  </a:cubicBezTo>
                  <a:lnTo>
                    <a:pt x="89612" y="88461"/>
                  </a:ln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95" name="Freeform: Shape 194">
              <a:extLst>
                <a:ext uri="{FF2B5EF4-FFF2-40B4-BE49-F238E27FC236}">
                  <a16:creationId xmlns:a16="http://schemas.microsoft.com/office/drawing/2014/main" id="{70067191-9CD9-C856-5CBB-644C759DADE1}"/>
                </a:ext>
              </a:extLst>
            </p:cNvPr>
            <p:cNvSpPr/>
            <p:nvPr>
              <p:custDataLst>
                <p:tags r:id="rId123"/>
              </p:custDataLst>
            </p:nvPr>
          </p:nvSpPr>
          <p:spPr>
            <a:xfrm>
              <a:off x="10039845" y="4497056"/>
              <a:ext cx="180678" cy="170995"/>
            </a:xfrm>
            <a:custGeom>
              <a:avLst/>
              <a:gdLst>
                <a:gd name="connsiteX0" fmla="*/ 66847 w 180678"/>
                <a:gd name="connsiteY0" fmla="*/ 91966 h 170995"/>
                <a:gd name="connsiteX1" fmla="*/ 109866 w 180678"/>
                <a:gd name="connsiteY1" fmla="*/ 91966 h 170995"/>
                <a:gd name="connsiteX2" fmla="*/ 180973 w 180678"/>
                <a:gd name="connsiteY2" fmla="*/ 37889 h 170995"/>
                <a:gd name="connsiteX3" fmla="*/ 131122 w 180678"/>
                <a:gd name="connsiteY3" fmla="*/ 85 h 170995"/>
                <a:gd name="connsiteX4" fmla="*/ 49134 w 180678"/>
                <a:gd name="connsiteY4" fmla="*/ 85 h 170995"/>
                <a:gd name="connsiteX5" fmla="*/ 41542 w 180678"/>
                <a:gd name="connsiteY5" fmla="*/ 4842 h 170995"/>
                <a:gd name="connsiteX6" fmla="*/ 48881 w 180678"/>
                <a:gd name="connsiteY6" fmla="*/ 7846 h 170995"/>
                <a:gd name="connsiteX7" fmla="*/ 59762 w 180678"/>
                <a:gd name="connsiteY7" fmla="*/ 8347 h 170995"/>
                <a:gd name="connsiteX8" fmla="*/ 65329 w 180678"/>
                <a:gd name="connsiteY8" fmla="*/ 12352 h 170995"/>
                <a:gd name="connsiteX9" fmla="*/ 64317 w 180678"/>
                <a:gd name="connsiteY9" fmla="*/ 17109 h 170995"/>
                <a:gd name="connsiteX10" fmla="*/ 30408 w 180678"/>
                <a:gd name="connsiteY10" fmla="*/ 151552 h 170995"/>
                <a:gd name="connsiteX11" fmla="*/ 7380 w 180678"/>
                <a:gd name="connsiteY11" fmla="*/ 163319 h 170995"/>
                <a:gd name="connsiteX12" fmla="*/ 295 w 180678"/>
                <a:gd name="connsiteY12" fmla="*/ 168076 h 170995"/>
                <a:gd name="connsiteX13" fmla="*/ 4091 w 180678"/>
                <a:gd name="connsiteY13" fmla="*/ 171080 h 170995"/>
                <a:gd name="connsiteX14" fmla="*/ 36228 w 180678"/>
                <a:gd name="connsiteY14" fmla="*/ 170329 h 170995"/>
                <a:gd name="connsiteX15" fmla="*/ 52423 w 180678"/>
                <a:gd name="connsiteY15" fmla="*/ 170579 h 170995"/>
                <a:gd name="connsiteX16" fmla="*/ 68872 w 180678"/>
                <a:gd name="connsiteY16" fmla="*/ 171080 h 170995"/>
                <a:gd name="connsiteX17" fmla="*/ 73933 w 180678"/>
                <a:gd name="connsiteY17" fmla="*/ 166073 h 170995"/>
                <a:gd name="connsiteX18" fmla="*/ 66847 w 180678"/>
                <a:gd name="connsiteY18" fmla="*/ 163319 h 170995"/>
                <a:gd name="connsiteX19" fmla="*/ 50399 w 180678"/>
                <a:gd name="connsiteY19" fmla="*/ 158812 h 170995"/>
                <a:gd name="connsiteX20" fmla="*/ 51158 w 180678"/>
                <a:gd name="connsiteY20" fmla="*/ 154556 h 170995"/>
                <a:gd name="connsiteX21" fmla="*/ 66847 w 180678"/>
                <a:gd name="connsiteY21" fmla="*/ 91966 h 170995"/>
                <a:gd name="connsiteX22" fmla="*/ 85067 w 180678"/>
                <a:gd name="connsiteY22" fmla="*/ 17359 h 170995"/>
                <a:gd name="connsiteX23" fmla="*/ 98732 w 180678"/>
                <a:gd name="connsiteY23" fmla="*/ 7846 h 170995"/>
                <a:gd name="connsiteX24" fmla="*/ 123025 w 180678"/>
                <a:gd name="connsiteY24" fmla="*/ 7846 h 170995"/>
                <a:gd name="connsiteX25" fmla="*/ 157440 w 180678"/>
                <a:gd name="connsiteY25" fmla="*/ 31880 h 170995"/>
                <a:gd name="connsiteX26" fmla="*/ 142510 w 180678"/>
                <a:gd name="connsiteY26" fmla="*/ 72188 h 170995"/>
                <a:gd name="connsiteX27" fmla="*/ 103540 w 180678"/>
                <a:gd name="connsiteY27" fmla="*/ 85457 h 170995"/>
                <a:gd name="connsiteX28" fmla="*/ 67860 w 180678"/>
                <a:gd name="connsiteY28" fmla="*/ 85457 h 170995"/>
                <a:gd name="connsiteX29" fmla="*/ 85067 w 180678"/>
                <a:gd name="connsiteY29" fmla="*/ 17359 h 170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70995">
                  <a:moveTo>
                    <a:pt x="66847" y="91966"/>
                  </a:moveTo>
                  <a:lnTo>
                    <a:pt x="109866" y="91966"/>
                  </a:lnTo>
                  <a:cubicBezTo>
                    <a:pt x="145799" y="91966"/>
                    <a:pt x="180973" y="65929"/>
                    <a:pt x="180973" y="37889"/>
                  </a:cubicBezTo>
                  <a:cubicBezTo>
                    <a:pt x="180973" y="18611"/>
                    <a:pt x="164272" y="85"/>
                    <a:pt x="131122" y="85"/>
                  </a:cubicBezTo>
                  <a:lnTo>
                    <a:pt x="49134" y="85"/>
                  </a:lnTo>
                  <a:cubicBezTo>
                    <a:pt x="44326" y="85"/>
                    <a:pt x="41542" y="85"/>
                    <a:pt x="41542" y="4842"/>
                  </a:cubicBezTo>
                  <a:cubicBezTo>
                    <a:pt x="41542" y="7846"/>
                    <a:pt x="43820" y="7846"/>
                    <a:pt x="48881" y="7846"/>
                  </a:cubicBezTo>
                  <a:cubicBezTo>
                    <a:pt x="52170" y="7846"/>
                    <a:pt x="56725" y="8096"/>
                    <a:pt x="59762" y="8347"/>
                  </a:cubicBezTo>
                  <a:cubicBezTo>
                    <a:pt x="63811" y="8847"/>
                    <a:pt x="65329" y="9598"/>
                    <a:pt x="65329" y="12352"/>
                  </a:cubicBezTo>
                  <a:cubicBezTo>
                    <a:pt x="65329" y="13354"/>
                    <a:pt x="65076" y="14105"/>
                    <a:pt x="64317" y="17109"/>
                  </a:cubicBezTo>
                  <a:lnTo>
                    <a:pt x="30408" y="151552"/>
                  </a:lnTo>
                  <a:cubicBezTo>
                    <a:pt x="27877" y="161316"/>
                    <a:pt x="27371" y="163319"/>
                    <a:pt x="7380" y="163319"/>
                  </a:cubicBezTo>
                  <a:cubicBezTo>
                    <a:pt x="3078" y="163319"/>
                    <a:pt x="295" y="163319"/>
                    <a:pt x="295" y="168076"/>
                  </a:cubicBezTo>
                  <a:cubicBezTo>
                    <a:pt x="295" y="171080"/>
                    <a:pt x="3331" y="171080"/>
                    <a:pt x="4091" y="171080"/>
                  </a:cubicBezTo>
                  <a:cubicBezTo>
                    <a:pt x="11176" y="171080"/>
                    <a:pt x="29143" y="170329"/>
                    <a:pt x="36228" y="170329"/>
                  </a:cubicBezTo>
                  <a:cubicBezTo>
                    <a:pt x="41542" y="170329"/>
                    <a:pt x="47109" y="170579"/>
                    <a:pt x="52423" y="170579"/>
                  </a:cubicBezTo>
                  <a:cubicBezTo>
                    <a:pt x="57991" y="170579"/>
                    <a:pt x="63558" y="171080"/>
                    <a:pt x="68872" y="171080"/>
                  </a:cubicBezTo>
                  <a:cubicBezTo>
                    <a:pt x="70643" y="171080"/>
                    <a:pt x="73933" y="171080"/>
                    <a:pt x="73933" y="166073"/>
                  </a:cubicBezTo>
                  <a:cubicBezTo>
                    <a:pt x="73933" y="163319"/>
                    <a:pt x="71655" y="163319"/>
                    <a:pt x="66847" y="163319"/>
                  </a:cubicBezTo>
                  <a:cubicBezTo>
                    <a:pt x="57484" y="163319"/>
                    <a:pt x="50399" y="163319"/>
                    <a:pt x="50399" y="158812"/>
                  </a:cubicBezTo>
                  <a:cubicBezTo>
                    <a:pt x="50399" y="157310"/>
                    <a:pt x="50905" y="156058"/>
                    <a:pt x="51158" y="154556"/>
                  </a:cubicBezTo>
                  <a:lnTo>
                    <a:pt x="66847" y="91966"/>
                  </a:lnTo>
                  <a:close/>
                  <a:moveTo>
                    <a:pt x="85067" y="17359"/>
                  </a:moveTo>
                  <a:cubicBezTo>
                    <a:pt x="87344" y="8597"/>
                    <a:pt x="87851" y="7846"/>
                    <a:pt x="98732" y="7846"/>
                  </a:cubicBezTo>
                  <a:lnTo>
                    <a:pt x="123025" y="7846"/>
                  </a:lnTo>
                  <a:cubicBezTo>
                    <a:pt x="144028" y="7846"/>
                    <a:pt x="157440" y="14605"/>
                    <a:pt x="157440" y="31880"/>
                  </a:cubicBezTo>
                  <a:cubicBezTo>
                    <a:pt x="157440" y="41644"/>
                    <a:pt x="152379" y="63175"/>
                    <a:pt x="142510" y="72188"/>
                  </a:cubicBezTo>
                  <a:cubicBezTo>
                    <a:pt x="129857" y="83454"/>
                    <a:pt x="114674" y="85457"/>
                    <a:pt x="103540" y="85457"/>
                  </a:cubicBezTo>
                  <a:lnTo>
                    <a:pt x="67860" y="85457"/>
                  </a:lnTo>
                  <a:lnTo>
                    <a:pt x="85067" y="17359"/>
                  </a:ln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96" name="Freeform: Shape 195">
              <a:extLst>
                <a:ext uri="{FF2B5EF4-FFF2-40B4-BE49-F238E27FC236}">
                  <a16:creationId xmlns:a16="http://schemas.microsoft.com/office/drawing/2014/main" id="{7F6DEA6F-2FDC-660A-AD55-310BA563D1EF}"/>
                </a:ext>
              </a:extLst>
            </p:cNvPr>
            <p:cNvSpPr/>
            <p:nvPr>
              <p:custDataLst>
                <p:tags r:id="rId124"/>
              </p:custDataLst>
            </p:nvPr>
          </p:nvSpPr>
          <p:spPr>
            <a:xfrm>
              <a:off x="10200511" y="4628319"/>
              <a:ext cx="108229" cy="79038"/>
            </a:xfrm>
            <a:custGeom>
              <a:avLst/>
              <a:gdLst>
                <a:gd name="connsiteX0" fmla="*/ 13586 w 108229"/>
                <a:gd name="connsiteY0" fmla="*/ 66331 h 79038"/>
                <a:gd name="connsiteX1" fmla="*/ 11815 w 108229"/>
                <a:gd name="connsiteY1" fmla="*/ 73516 h 79038"/>
                <a:gd name="connsiteX2" fmla="*/ 17838 w 108229"/>
                <a:gd name="connsiteY2" fmla="*/ 79125 h 79038"/>
                <a:gd name="connsiteX3" fmla="*/ 24746 w 108229"/>
                <a:gd name="connsiteY3" fmla="*/ 75269 h 79038"/>
                <a:gd name="connsiteX4" fmla="*/ 27934 w 108229"/>
                <a:gd name="connsiteY4" fmla="*/ 64403 h 79038"/>
                <a:gd name="connsiteX5" fmla="*/ 31831 w 108229"/>
                <a:gd name="connsiteY5" fmla="*/ 48631 h 79038"/>
                <a:gd name="connsiteX6" fmla="*/ 34843 w 108229"/>
                <a:gd name="connsiteY6" fmla="*/ 36889 h 79038"/>
                <a:gd name="connsiteX7" fmla="*/ 42282 w 108229"/>
                <a:gd name="connsiteY7" fmla="*/ 21116 h 79038"/>
                <a:gd name="connsiteX8" fmla="*/ 68853 w 108229"/>
                <a:gd name="connsiteY8" fmla="*/ 4993 h 79038"/>
                <a:gd name="connsiteX9" fmla="*/ 79304 w 108229"/>
                <a:gd name="connsiteY9" fmla="*/ 17261 h 79038"/>
                <a:gd name="connsiteX10" fmla="*/ 68853 w 108229"/>
                <a:gd name="connsiteY10" fmla="*/ 54589 h 79038"/>
                <a:gd name="connsiteX11" fmla="*/ 66196 w 108229"/>
                <a:gd name="connsiteY11" fmla="*/ 64053 h 79038"/>
                <a:gd name="connsiteX12" fmla="*/ 83024 w 108229"/>
                <a:gd name="connsiteY12" fmla="*/ 79125 h 79038"/>
                <a:gd name="connsiteX13" fmla="*/ 108531 w 108229"/>
                <a:gd name="connsiteY13" fmla="*/ 52311 h 79038"/>
                <a:gd name="connsiteX14" fmla="*/ 105697 w 108229"/>
                <a:gd name="connsiteY14" fmla="*/ 50033 h 79038"/>
                <a:gd name="connsiteX15" fmla="*/ 102331 w 108229"/>
                <a:gd name="connsiteY15" fmla="*/ 53012 h 79038"/>
                <a:gd name="connsiteX16" fmla="*/ 83555 w 108229"/>
                <a:gd name="connsiteY16" fmla="*/ 74217 h 79038"/>
                <a:gd name="connsiteX17" fmla="*/ 79127 w 108229"/>
                <a:gd name="connsiteY17" fmla="*/ 68084 h 79038"/>
                <a:gd name="connsiteX18" fmla="*/ 83201 w 108229"/>
                <a:gd name="connsiteY18" fmla="*/ 53888 h 79038"/>
                <a:gd name="connsiteX19" fmla="*/ 92589 w 108229"/>
                <a:gd name="connsiteY19" fmla="*/ 20065 h 79038"/>
                <a:gd name="connsiteX20" fmla="*/ 69561 w 108229"/>
                <a:gd name="connsiteY20" fmla="*/ 86 h 79038"/>
                <a:gd name="connsiteX21" fmla="*/ 39625 w 108229"/>
                <a:gd name="connsiteY21" fmla="*/ 16034 h 79038"/>
                <a:gd name="connsiteX22" fmla="*/ 20672 w 108229"/>
                <a:gd name="connsiteY22" fmla="*/ 86 h 79038"/>
                <a:gd name="connsiteX23" fmla="*/ 6678 w 108229"/>
                <a:gd name="connsiteY23" fmla="*/ 9550 h 79038"/>
                <a:gd name="connsiteX24" fmla="*/ 301 w 108229"/>
                <a:gd name="connsiteY24" fmla="*/ 26900 h 79038"/>
                <a:gd name="connsiteX25" fmla="*/ 3313 w 108229"/>
                <a:gd name="connsiteY25" fmla="*/ 29178 h 79038"/>
                <a:gd name="connsiteX26" fmla="*/ 7210 w 108229"/>
                <a:gd name="connsiteY26" fmla="*/ 23920 h 79038"/>
                <a:gd name="connsiteX27" fmla="*/ 20140 w 108229"/>
                <a:gd name="connsiteY27" fmla="*/ 4993 h 79038"/>
                <a:gd name="connsiteX28" fmla="*/ 25986 w 108229"/>
                <a:gd name="connsiteY28" fmla="*/ 13581 h 79038"/>
                <a:gd name="connsiteX29" fmla="*/ 23152 w 108229"/>
                <a:gd name="connsiteY29" fmla="*/ 28126 h 79038"/>
                <a:gd name="connsiteX30" fmla="*/ 19255 w 108229"/>
                <a:gd name="connsiteY30" fmla="*/ 43899 h 79038"/>
                <a:gd name="connsiteX31" fmla="*/ 13586 w 108229"/>
                <a:gd name="connsiteY31" fmla="*/ 66331 h 7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229" h="79038">
                  <a:moveTo>
                    <a:pt x="13586" y="66331"/>
                  </a:moveTo>
                  <a:cubicBezTo>
                    <a:pt x="12878" y="68609"/>
                    <a:pt x="11815" y="72991"/>
                    <a:pt x="11815" y="73516"/>
                  </a:cubicBezTo>
                  <a:cubicBezTo>
                    <a:pt x="11815" y="77372"/>
                    <a:pt x="15004" y="79125"/>
                    <a:pt x="17838" y="79125"/>
                  </a:cubicBezTo>
                  <a:cubicBezTo>
                    <a:pt x="21026" y="79125"/>
                    <a:pt x="23860" y="76846"/>
                    <a:pt x="24746" y="75269"/>
                  </a:cubicBezTo>
                  <a:cubicBezTo>
                    <a:pt x="25632" y="73692"/>
                    <a:pt x="27049" y="68084"/>
                    <a:pt x="27934" y="64403"/>
                  </a:cubicBezTo>
                  <a:cubicBezTo>
                    <a:pt x="28820" y="61074"/>
                    <a:pt x="30769" y="53012"/>
                    <a:pt x="31831" y="48631"/>
                  </a:cubicBezTo>
                  <a:cubicBezTo>
                    <a:pt x="32894" y="44775"/>
                    <a:pt x="33957" y="40920"/>
                    <a:pt x="34843" y="36889"/>
                  </a:cubicBezTo>
                  <a:cubicBezTo>
                    <a:pt x="36791" y="29704"/>
                    <a:pt x="37145" y="28302"/>
                    <a:pt x="42282" y="21116"/>
                  </a:cubicBezTo>
                  <a:cubicBezTo>
                    <a:pt x="47242" y="14106"/>
                    <a:pt x="55568" y="4993"/>
                    <a:pt x="68853" y="4993"/>
                  </a:cubicBezTo>
                  <a:cubicBezTo>
                    <a:pt x="79127" y="4993"/>
                    <a:pt x="79304" y="13931"/>
                    <a:pt x="79304" y="17261"/>
                  </a:cubicBezTo>
                  <a:cubicBezTo>
                    <a:pt x="79304" y="27776"/>
                    <a:pt x="71687" y="47229"/>
                    <a:pt x="68853" y="54589"/>
                  </a:cubicBezTo>
                  <a:cubicBezTo>
                    <a:pt x="66904" y="59496"/>
                    <a:pt x="66196" y="61074"/>
                    <a:pt x="66196" y="64053"/>
                  </a:cubicBezTo>
                  <a:cubicBezTo>
                    <a:pt x="66196" y="73341"/>
                    <a:pt x="73990" y="79125"/>
                    <a:pt x="83024" y="79125"/>
                  </a:cubicBezTo>
                  <a:cubicBezTo>
                    <a:pt x="100737" y="79125"/>
                    <a:pt x="108531" y="54940"/>
                    <a:pt x="108531" y="52311"/>
                  </a:cubicBezTo>
                  <a:cubicBezTo>
                    <a:pt x="108531" y="50033"/>
                    <a:pt x="106228" y="50033"/>
                    <a:pt x="105697" y="50033"/>
                  </a:cubicBezTo>
                  <a:cubicBezTo>
                    <a:pt x="103217" y="50033"/>
                    <a:pt x="103040" y="51084"/>
                    <a:pt x="102331" y="53012"/>
                  </a:cubicBezTo>
                  <a:cubicBezTo>
                    <a:pt x="98257" y="67032"/>
                    <a:pt x="90640" y="74217"/>
                    <a:pt x="83555" y="74217"/>
                  </a:cubicBezTo>
                  <a:cubicBezTo>
                    <a:pt x="79835" y="74217"/>
                    <a:pt x="79127" y="71764"/>
                    <a:pt x="79127" y="68084"/>
                  </a:cubicBezTo>
                  <a:cubicBezTo>
                    <a:pt x="79127" y="64053"/>
                    <a:pt x="80012" y="61775"/>
                    <a:pt x="83201" y="53888"/>
                  </a:cubicBezTo>
                  <a:cubicBezTo>
                    <a:pt x="85326" y="48456"/>
                    <a:pt x="92589" y="29879"/>
                    <a:pt x="92589" y="20065"/>
                  </a:cubicBezTo>
                  <a:cubicBezTo>
                    <a:pt x="92589" y="3065"/>
                    <a:pt x="78950" y="86"/>
                    <a:pt x="69561" y="86"/>
                  </a:cubicBezTo>
                  <a:cubicBezTo>
                    <a:pt x="54859" y="86"/>
                    <a:pt x="44939" y="9024"/>
                    <a:pt x="39625" y="16034"/>
                  </a:cubicBezTo>
                  <a:cubicBezTo>
                    <a:pt x="38385" y="3942"/>
                    <a:pt x="27934" y="86"/>
                    <a:pt x="20672" y="86"/>
                  </a:cubicBezTo>
                  <a:cubicBezTo>
                    <a:pt x="13055" y="86"/>
                    <a:pt x="8981" y="5519"/>
                    <a:pt x="6678" y="9550"/>
                  </a:cubicBezTo>
                  <a:cubicBezTo>
                    <a:pt x="2781" y="16034"/>
                    <a:pt x="301" y="26023"/>
                    <a:pt x="301" y="26900"/>
                  </a:cubicBezTo>
                  <a:cubicBezTo>
                    <a:pt x="301" y="29178"/>
                    <a:pt x="2781" y="29178"/>
                    <a:pt x="3313" y="29178"/>
                  </a:cubicBezTo>
                  <a:cubicBezTo>
                    <a:pt x="5792" y="29178"/>
                    <a:pt x="5970" y="28652"/>
                    <a:pt x="7210" y="23920"/>
                  </a:cubicBezTo>
                  <a:cubicBezTo>
                    <a:pt x="9867" y="13581"/>
                    <a:pt x="13232" y="4993"/>
                    <a:pt x="20140" y="4993"/>
                  </a:cubicBezTo>
                  <a:cubicBezTo>
                    <a:pt x="24746" y="4993"/>
                    <a:pt x="25986" y="8849"/>
                    <a:pt x="25986" y="13581"/>
                  </a:cubicBezTo>
                  <a:cubicBezTo>
                    <a:pt x="25986" y="16910"/>
                    <a:pt x="24392" y="23395"/>
                    <a:pt x="23152" y="28126"/>
                  </a:cubicBezTo>
                  <a:cubicBezTo>
                    <a:pt x="21912" y="32858"/>
                    <a:pt x="20140" y="40043"/>
                    <a:pt x="19255" y="43899"/>
                  </a:cubicBezTo>
                  <a:lnTo>
                    <a:pt x="13586" y="66331"/>
                  </a:ln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97" name="Freeform: Shape 196">
              <a:extLst>
                <a:ext uri="{FF2B5EF4-FFF2-40B4-BE49-F238E27FC236}">
                  <a16:creationId xmlns:a16="http://schemas.microsoft.com/office/drawing/2014/main" id="{26B58A56-CC55-AEC4-292B-F0CAA94E719B}"/>
                </a:ext>
              </a:extLst>
            </p:cNvPr>
            <p:cNvSpPr/>
            <p:nvPr>
              <p:custDataLst>
                <p:tags r:id="rId125"/>
              </p:custDataLst>
            </p:nvPr>
          </p:nvSpPr>
          <p:spPr>
            <a:xfrm>
              <a:off x="10329677" y="4597124"/>
              <a:ext cx="130371" cy="129160"/>
            </a:xfrm>
            <a:custGeom>
              <a:avLst/>
              <a:gdLst>
                <a:gd name="connsiteX0" fmla="*/ 69921 w 130371"/>
                <a:gd name="connsiteY0" fmla="*/ 68960 h 129160"/>
                <a:gd name="connsiteX1" fmla="*/ 124124 w 130371"/>
                <a:gd name="connsiteY1" fmla="*/ 68960 h 129160"/>
                <a:gd name="connsiteX2" fmla="*/ 130678 w 130371"/>
                <a:gd name="connsiteY2" fmla="*/ 64754 h 129160"/>
                <a:gd name="connsiteX3" fmla="*/ 124124 w 130371"/>
                <a:gd name="connsiteY3" fmla="*/ 60373 h 129160"/>
                <a:gd name="connsiteX4" fmla="*/ 69921 w 130371"/>
                <a:gd name="connsiteY4" fmla="*/ 60373 h 129160"/>
                <a:gd name="connsiteX5" fmla="*/ 69921 w 130371"/>
                <a:gd name="connsiteY5" fmla="*/ 6570 h 129160"/>
                <a:gd name="connsiteX6" fmla="*/ 65669 w 130371"/>
                <a:gd name="connsiteY6" fmla="*/ 86 h 129160"/>
                <a:gd name="connsiteX7" fmla="*/ 61241 w 130371"/>
                <a:gd name="connsiteY7" fmla="*/ 6570 h 129160"/>
                <a:gd name="connsiteX8" fmla="*/ 61241 w 130371"/>
                <a:gd name="connsiteY8" fmla="*/ 60373 h 129160"/>
                <a:gd name="connsiteX9" fmla="*/ 6860 w 130371"/>
                <a:gd name="connsiteY9" fmla="*/ 60373 h 129160"/>
                <a:gd name="connsiteX10" fmla="*/ 306 w 130371"/>
                <a:gd name="connsiteY10" fmla="*/ 64579 h 129160"/>
                <a:gd name="connsiteX11" fmla="*/ 6860 w 130371"/>
                <a:gd name="connsiteY11" fmla="*/ 68960 h 129160"/>
                <a:gd name="connsiteX12" fmla="*/ 61241 w 130371"/>
                <a:gd name="connsiteY12" fmla="*/ 68960 h 129160"/>
                <a:gd name="connsiteX13" fmla="*/ 61241 w 130371"/>
                <a:gd name="connsiteY13" fmla="*/ 122762 h 129160"/>
                <a:gd name="connsiteX14" fmla="*/ 65492 w 130371"/>
                <a:gd name="connsiteY14" fmla="*/ 129246 h 129160"/>
                <a:gd name="connsiteX15" fmla="*/ 69921 w 130371"/>
                <a:gd name="connsiteY15" fmla="*/ 122762 h 129160"/>
                <a:gd name="connsiteX16" fmla="*/ 69921 w 130371"/>
                <a:gd name="connsiteY16" fmla="*/ 68960 h 12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0371" h="129160">
                  <a:moveTo>
                    <a:pt x="69921" y="68960"/>
                  </a:moveTo>
                  <a:lnTo>
                    <a:pt x="124124" y="68960"/>
                  </a:lnTo>
                  <a:cubicBezTo>
                    <a:pt x="126427" y="68960"/>
                    <a:pt x="130678" y="68960"/>
                    <a:pt x="130678" y="64754"/>
                  </a:cubicBezTo>
                  <a:cubicBezTo>
                    <a:pt x="130678" y="60373"/>
                    <a:pt x="126604" y="60373"/>
                    <a:pt x="124124" y="60373"/>
                  </a:cubicBezTo>
                  <a:lnTo>
                    <a:pt x="69921" y="60373"/>
                  </a:lnTo>
                  <a:lnTo>
                    <a:pt x="69921" y="6570"/>
                  </a:lnTo>
                  <a:cubicBezTo>
                    <a:pt x="69921" y="4292"/>
                    <a:pt x="69921" y="86"/>
                    <a:pt x="65669" y="86"/>
                  </a:cubicBezTo>
                  <a:cubicBezTo>
                    <a:pt x="61241" y="86"/>
                    <a:pt x="61241" y="4117"/>
                    <a:pt x="61241" y="6570"/>
                  </a:cubicBezTo>
                  <a:lnTo>
                    <a:pt x="61241" y="60373"/>
                  </a:lnTo>
                  <a:lnTo>
                    <a:pt x="6860" y="60373"/>
                  </a:lnTo>
                  <a:cubicBezTo>
                    <a:pt x="4557" y="60373"/>
                    <a:pt x="306" y="60373"/>
                    <a:pt x="306" y="64579"/>
                  </a:cubicBezTo>
                  <a:cubicBezTo>
                    <a:pt x="306" y="68960"/>
                    <a:pt x="4380" y="68960"/>
                    <a:pt x="6860" y="68960"/>
                  </a:cubicBezTo>
                  <a:lnTo>
                    <a:pt x="61241" y="68960"/>
                  </a:lnTo>
                  <a:lnTo>
                    <a:pt x="61241" y="122762"/>
                  </a:lnTo>
                  <a:cubicBezTo>
                    <a:pt x="61241" y="125040"/>
                    <a:pt x="61241" y="129246"/>
                    <a:pt x="65492" y="129246"/>
                  </a:cubicBezTo>
                  <a:cubicBezTo>
                    <a:pt x="69921" y="129246"/>
                    <a:pt x="69921" y="125216"/>
                    <a:pt x="69921" y="122762"/>
                  </a:cubicBezTo>
                  <a:lnTo>
                    <a:pt x="69921" y="68960"/>
                  </a:ln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98" name="Freeform: Shape 197">
              <a:extLst>
                <a:ext uri="{FF2B5EF4-FFF2-40B4-BE49-F238E27FC236}">
                  <a16:creationId xmlns:a16="http://schemas.microsoft.com/office/drawing/2014/main" id="{32F3C0B3-8BD9-94AB-9335-71A851DE2633}"/>
                </a:ext>
              </a:extLst>
            </p:cNvPr>
            <p:cNvSpPr/>
            <p:nvPr>
              <p:custDataLst>
                <p:tags r:id="rId126"/>
              </p:custDataLst>
            </p:nvPr>
          </p:nvSpPr>
          <p:spPr>
            <a:xfrm>
              <a:off x="10491931" y="4589238"/>
              <a:ext cx="64477" cy="116366"/>
            </a:xfrm>
            <a:custGeom>
              <a:avLst/>
              <a:gdLst>
                <a:gd name="connsiteX0" fmla="*/ 40345 w 64477"/>
                <a:gd name="connsiteY0" fmla="*/ 4993 h 116366"/>
                <a:gd name="connsiteX1" fmla="*/ 35031 w 64477"/>
                <a:gd name="connsiteY1" fmla="*/ 86 h 116366"/>
                <a:gd name="connsiteX2" fmla="*/ 312 w 64477"/>
                <a:gd name="connsiteY2" fmla="*/ 11302 h 116366"/>
                <a:gd name="connsiteX3" fmla="*/ 312 w 64477"/>
                <a:gd name="connsiteY3" fmla="*/ 17611 h 116366"/>
                <a:gd name="connsiteX4" fmla="*/ 25997 w 64477"/>
                <a:gd name="connsiteY4" fmla="*/ 12704 h 116366"/>
                <a:gd name="connsiteX5" fmla="*/ 25997 w 64477"/>
                <a:gd name="connsiteY5" fmla="*/ 102082 h 116366"/>
                <a:gd name="connsiteX6" fmla="*/ 8283 w 64477"/>
                <a:gd name="connsiteY6" fmla="*/ 110144 h 116366"/>
                <a:gd name="connsiteX7" fmla="*/ 1552 w 64477"/>
                <a:gd name="connsiteY7" fmla="*/ 110144 h 116366"/>
                <a:gd name="connsiteX8" fmla="*/ 1552 w 64477"/>
                <a:gd name="connsiteY8" fmla="*/ 116453 h 116366"/>
                <a:gd name="connsiteX9" fmla="*/ 33082 w 64477"/>
                <a:gd name="connsiteY9" fmla="*/ 115752 h 116366"/>
                <a:gd name="connsiteX10" fmla="*/ 64790 w 64477"/>
                <a:gd name="connsiteY10" fmla="*/ 116453 h 116366"/>
                <a:gd name="connsiteX11" fmla="*/ 64790 w 64477"/>
                <a:gd name="connsiteY11" fmla="*/ 110144 h 116366"/>
                <a:gd name="connsiteX12" fmla="*/ 58059 w 64477"/>
                <a:gd name="connsiteY12" fmla="*/ 110144 h 116366"/>
                <a:gd name="connsiteX13" fmla="*/ 40345 w 64477"/>
                <a:gd name="connsiteY13" fmla="*/ 102082 h 116366"/>
                <a:gd name="connsiteX14" fmla="*/ 40345 w 64477"/>
                <a:gd name="connsiteY14" fmla="*/ 4993 h 11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6366">
                  <a:moveTo>
                    <a:pt x="40345" y="4993"/>
                  </a:moveTo>
                  <a:cubicBezTo>
                    <a:pt x="40345" y="261"/>
                    <a:pt x="39991" y="86"/>
                    <a:pt x="35031" y="86"/>
                  </a:cubicBezTo>
                  <a:cubicBezTo>
                    <a:pt x="23694" y="11127"/>
                    <a:pt x="7575" y="11302"/>
                    <a:pt x="312" y="11302"/>
                  </a:cubicBezTo>
                  <a:lnTo>
                    <a:pt x="312" y="17611"/>
                  </a:lnTo>
                  <a:cubicBezTo>
                    <a:pt x="4564" y="17611"/>
                    <a:pt x="16255" y="17611"/>
                    <a:pt x="25997" y="12704"/>
                  </a:cubicBezTo>
                  <a:lnTo>
                    <a:pt x="25997" y="102082"/>
                  </a:lnTo>
                  <a:cubicBezTo>
                    <a:pt x="25997" y="107866"/>
                    <a:pt x="25997" y="110144"/>
                    <a:pt x="8283" y="110144"/>
                  </a:cubicBezTo>
                  <a:lnTo>
                    <a:pt x="1552" y="110144"/>
                  </a:lnTo>
                  <a:lnTo>
                    <a:pt x="1552" y="116453"/>
                  </a:lnTo>
                  <a:cubicBezTo>
                    <a:pt x="4741" y="116278"/>
                    <a:pt x="26528" y="115752"/>
                    <a:pt x="33082" y="115752"/>
                  </a:cubicBezTo>
                  <a:cubicBezTo>
                    <a:pt x="38574" y="115752"/>
                    <a:pt x="60893" y="116278"/>
                    <a:pt x="64790" y="116453"/>
                  </a:cubicBezTo>
                  <a:lnTo>
                    <a:pt x="64790" y="110144"/>
                  </a:lnTo>
                  <a:lnTo>
                    <a:pt x="58059" y="110144"/>
                  </a:lnTo>
                  <a:cubicBezTo>
                    <a:pt x="40345" y="110144"/>
                    <a:pt x="40345" y="107866"/>
                    <a:pt x="40345" y="102082"/>
                  </a:cubicBezTo>
                  <a:lnTo>
                    <a:pt x="40345" y="4993"/>
                  </a:ln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99" name="Freeform: Shape 198">
              <a:extLst>
                <a:ext uri="{FF2B5EF4-FFF2-40B4-BE49-F238E27FC236}">
                  <a16:creationId xmlns:a16="http://schemas.microsoft.com/office/drawing/2014/main" id="{F2DA26F3-97E2-4BC7-346C-CC94F4B3716E}"/>
                </a:ext>
              </a:extLst>
            </p:cNvPr>
            <p:cNvSpPr/>
            <p:nvPr>
              <p:custDataLst>
                <p:tags r:id="rId127"/>
              </p:custDataLst>
            </p:nvPr>
          </p:nvSpPr>
          <p:spPr>
            <a:xfrm>
              <a:off x="10611197" y="4480282"/>
              <a:ext cx="58707" cy="250359"/>
            </a:xfrm>
            <a:custGeom>
              <a:avLst/>
              <a:gdLst>
                <a:gd name="connsiteX0" fmla="*/ 59025 w 58707"/>
                <a:gd name="connsiteY0" fmla="*/ 247940 h 250359"/>
                <a:gd name="connsiteX1" fmla="*/ 54723 w 58707"/>
                <a:gd name="connsiteY1" fmla="*/ 242432 h 250359"/>
                <a:gd name="connsiteX2" fmla="*/ 14994 w 58707"/>
                <a:gd name="connsiteY2" fmla="*/ 125264 h 250359"/>
                <a:gd name="connsiteX3" fmla="*/ 55735 w 58707"/>
                <a:gd name="connsiteY3" fmla="*/ 6844 h 250359"/>
                <a:gd name="connsiteX4" fmla="*/ 59025 w 58707"/>
                <a:gd name="connsiteY4" fmla="*/ 2588 h 250359"/>
                <a:gd name="connsiteX5" fmla="*/ 56494 w 58707"/>
                <a:gd name="connsiteY5" fmla="*/ 85 h 250359"/>
                <a:gd name="connsiteX6" fmla="*/ 16259 w 58707"/>
                <a:gd name="connsiteY6" fmla="*/ 48905 h 250359"/>
                <a:gd name="connsiteX7" fmla="*/ 317 w 58707"/>
                <a:gd name="connsiteY7" fmla="*/ 125264 h 250359"/>
                <a:gd name="connsiteX8" fmla="*/ 17018 w 58707"/>
                <a:gd name="connsiteY8" fmla="*/ 203376 h 250359"/>
                <a:gd name="connsiteX9" fmla="*/ 56494 w 58707"/>
                <a:gd name="connsiteY9" fmla="*/ 250444 h 250359"/>
                <a:gd name="connsiteX10" fmla="*/ 59025 w 58707"/>
                <a:gd name="connsiteY10" fmla="*/ 247940 h 2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0359">
                  <a:moveTo>
                    <a:pt x="59025" y="247940"/>
                  </a:moveTo>
                  <a:cubicBezTo>
                    <a:pt x="59025" y="247189"/>
                    <a:pt x="59025" y="246688"/>
                    <a:pt x="54723" y="242432"/>
                  </a:cubicBezTo>
                  <a:cubicBezTo>
                    <a:pt x="23091" y="210887"/>
                    <a:pt x="14994" y="163569"/>
                    <a:pt x="14994" y="125264"/>
                  </a:cubicBezTo>
                  <a:cubicBezTo>
                    <a:pt x="14994" y="81702"/>
                    <a:pt x="24610" y="38139"/>
                    <a:pt x="55735" y="6844"/>
                  </a:cubicBezTo>
                  <a:cubicBezTo>
                    <a:pt x="59025" y="3840"/>
                    <a:pt x="59025" y="3339"/>
                    <a:pt x="59025" y="2588"/>
                  </a:cubicBezTo>
                  <a:cubicBezTo>
                    <a:pt x="59025" y="836"/>
                    <a:pt x="58012" y="85"/>
                    <a:pt x="56494" y="85"/>
                  </a:cubicBezTo>
                  <a:cubicBezTo>
                    <a:pt x="53964" y="85"/>
                    <a:pt x="31189" y="17109"/>
                    <a:pt x="16259" y="48905"/>
                  </a:cubicBezTo>
                  <a:cubicBezTo>
                    <a:pt x="3353" y="76444"/>
                    <a:pt x="317" y="104234"/>
                    <a:pt x="317" y="125264"/>
                  </a:cubicBezTo>
                  <a:cubicBezTo>
                    <a:pt x="317" y="144792"/>
                    <a:pt x="3100" y="175086"/>
                    <a:pt x="17018" y="203376"/>
                  </a:cubicBezTo>
                  <a:cubicBezTo>
                    <a:pt x="32201" y="234170"/>
                    <a:pt x="53964" y="250444"/>
                    <a:pt x="56494" y="250444"/>
                  </a:cubicBezTo>
                  <a:cubicBezTo>
                    <a:pt x="58012" y="250444"/>
                    <a:pt x="59025" y="249693"/>
                    <a:pt x="59025" y="247940"/>
                  </a:cubicBez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00" name="Freeform: Shape 199">
              <a:extLst>
                <a:ext uri="{FF2B5EF4-FFF2-40B4-BE49-F238E27FC236}">
                  <a16:creationId xmlns:a16="http://schemas.microsoft.com/office/drawing/2014/main" id="{05B8FD20-CEE1-AE32-1749-94362157E0D9}"/>
                </a:ext>
              </a:extLst>
            </p:cNvPr>
            <p:cNvSpPr/>
            <p:nvPr>
              <p:custDataLst>
                <p:tags r:id="rId128"/>
              </p:custDataLst>
            </p:nvPr>
          </p:nvSpPr>
          <p:spPr>
            <a:xfrm>
              <a:off x="10690374" y="4511326"/>
              <a:ext cx="77686" cy="159478"/>
            </a:xfrm>
            <a:custGeom>
              <a:avLst/>
              <a:gdLst>
                <a:gd name="connsiteX0" fmla="*/ 46629 w 77686"/>
                <a:gd name="connsiteY0" fmla="*/ 56666 h 159478"/>
                <a:gd name="connsiteX1" fmla="*/ 70416 w 77686"/>
                <a:gd name="connsiteY1" fmla="*/ 56666 h 159478"/>
                <a:gd name="connsiteX2" fmla="*/ 78007 w 77686"/>
                <a:gd name="connsiteY2" fmla="*/ 51659 h 159478"/>
                <a:gd name="connsiteX3" fmla="*/ 70922 w 77686"/>
                <a:gd name="connsiteY3" fmla="*/ 48905 h 159478"/>
                <a:gd name="connsiteX4" fmla="*/ 48653 w 77686"/>
                <a:gd name="connsiteY4" fmla="*/ 48905 h 159478"/>
                <a:gd name="connsiteX5" fmla="*/ 59028 w 77686"/>
                <a:gd name="connsiteY5" fmla="*/ 6844 h 159478"/>
                <a:gd name="connsiteX6" fmla="*/ 51690 w 77686"/>
                <a:gd name="connsiteY6" fmla="*/ 85 h 159478"/>
                <a:gd name="connsiteX7" fmla="*/ 41568 w 77686"/>
                <a:gd name="connsiteY7" fmla="*/ 9098 h 159478"/>
                <a:gd name="connsiteX8" fmla="*/ 31699 w 77686"/>
                <a:gd name="connsiteY8" fmla="*/ 48905 h 159478"/>
                <a:gd name="connsiteX9" fmla="*/ 7912 w 77686"/>
                <a:gd name="connsiteY9" fmla="*/ 48905 h 159478"/>
                <a:gd name="connsiteX10" fmla="*/ 321 w 77686"/>
                <a:gd name="connsiteY10" fmla="*/ 53662 h 159478"/>
                <a:gd name="connsiteX11" fmla="*/ 7406 w 77686"/>
                <a:gd name="connsiteY11" fmla="*/ 56666 h 159478"/>
                <a:gd name="connsiteX12" fmla="*/ 29675 w 77686"/>
                <a:gd name="connsiteY12" fmla="*/ 56666 h 159478"/>
                <a:gd name="connsiteX13" fmla="*/ 10443 w 77686"/>
                <a:gd name="connsiteY13" fmla="*/ 136530 h 159478"/>
                <a:gd name="connsiteX14" fmla="*/ 33723 w 77686"/>
                <a:gd name="connsiteY14" fmla="*/ 159563 h 159478"/>
                <a:gd name="connsiteX15" fmla="*/ 73958 w 77686"/>
                <a:gd name="connsiteY15" fmla="*/ 121008 h 159478"/>
                <a:gd name="connsiteX16" fmla="*/ 70922 w 77686"/>
                <a:gd name="connsiteY16" fmla="*/ 118505 h 159478"/>
                <a:gd name="connsiteX17" fmla="*/ 67126 w 77686"/>
                <a:gd name="connsiteY17" fmla="*/ 122010 h 159478"/>
                <a:gd name="connsiteX18" fmla="*/ 34229 w 77686"/>
                <a:gd name="connsiteY18" fmla="*/ 154055 h 159478"/>
                <a:gd name="connsiteX19" fmla="*/ 26385 w 77686"/>
                <a:gd name="connsiteY19" fmla="*/ 142539 h 159478"/>
                <a:gd name="connsiteX20" fmla="*/ 27903 w 77686"/>
                <a:gd name="connsiteY20" fmla="*/ 130522 h 159478"/>
                <a:gd name="connsiteX21" fmla="*/ 46629 w 77686"/>
                <a:gd name="connsiteY21" fmla="*/ 56666 h 159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686" h="159478">
                  <a:moveTo>
                    <a:pt x="46629" y="56666"/>
                  </a:moveTo>
                  <a:lnTo>
                    <a:pt x="70416" y="56666"/>
                  </a:lnTo>
                  <a:cubicBezTo>
                    <a:pt x="75477" y="56666"/>
                    <a:pt x="78007" y="56666"/>
                    <a:pt x="78007" y="51659"/>
                  </a:cubicBezTo>
                  <a:cubicBezTo>
                    <a:pt x="78007" y="48905"/>
                    <a:pt x="75477" y="48905"/>
                    <a:pt x="70922" y="48905"/>
                  </a:cubicBezTo>
                  <a:lnTo>
                    <a:pt x="48653" y="48905"/>
                  </a:lnTo>
                  <a:cubicBezTo>
                    <a:pt x="57763" y="13354"/>
                    <a:pt x="59028" y="8347"/>
                    <a:pt x="59028" y="6844"/>
                  </a:cubicBezTo>
                  <a:cubicBezTo>
                    <a:pt x="59028" y="2588"/>
                    <a:pt x="55992" y="85"/>
                    <a:pt x="51690" y="85"/>
                  </a:cubicBezTo>
                  <a:cubicBezTo>
                    <a:pt x="50931" y="85"/>
                    <a:pt x="43845" y="335"/>
                    <a:pt x="41568" y="9098"/>
                  </a:cubicBezTo>
                  <a:lnTo>
                    <a:pt x="31699" y="48905"/>
                  </a:lnTo>
                  <a:lnTo>
                    <a:pt x="7912" y="48905"/>
                  </a:lnTo>
                  <a:cubicBezTo>
                    <a:pt x="2851" y="48905"/>
                    <a:pt x="321" y="48905"/>
                    <a:pt x="321" y="53662"/>
                  </a:cubicBezTo>
                  <a:cubicBezTo>
                    <a:pt x="321" y="56666"/>
                    <a:pt x="2345" y="56666"/>
                    <a:pt x="7406" y="56666"/>
                  </a:cubicBezTo>
                  <a:lnTo>
                    <a:pt x="29675" y="56666"/>
                  </a:lnTo>
                  <a:cubicBezTo>
                    <a:pt x="11455" y="127768"/>
                    <a:pt x="10443" y="132024"/>
                    <a:pt x="10443" y="136530"/>
                  </a:cubicBezTo>
                  <a:cubicBezTo>
                    <a:pt x="10443" y="150050"/>
                    <a:pt x="20059" y="159563"/>
                    <a:pt x="33723" y="159563"/>
                  </a:cubicBezTo>
                  <a:cubicBezTo>
                    <a:pt x="59535" y="159563"/>
                    <a:pt x="73958" y="123011"/>
                    <a:pt x="73958" y="121008"/>
                  </a:cubicBezTo>
                  <a:cubicBezTo>
                    <a:pt x="73958" y="118505"/>
                    <a:pt x="71934" y="118505"/>
                    <a:pt x="70922" y="118505"/>
                  </a:cubicBezTo>
                  <a:cubicBezTo>
                    <a:pt x="68644" y="118505"/>
                    <a:pt x="68391" y="119256"/>
                    <a:pt x="67126" y="122010"/>
                  </a:cubicBezTo>
                  <a:cubicBezTo>
                    <a:pt x="56245" y="148047"/>
                    <a:pt x="42833" y="154055"/>
                    <a:pt x="34229" y="154055"/>
                  </a:cubicBezTo>
                  <a:cubicBezTo>
                    <a:pt x="28915" y="154055"/>
                    <a:pt x="26385" y="150801"/>
                    <a:pt x="26385" y="142539"/>
                  </a:cubicBezTo>
                  <a:cubicBezTo>
                    <a:pt x="26385" y="136530"/>
                    <a:pt x="26891" y="134778"/>
                    <a:pt x="27903" y="130522"/>
                  </a:cubicBezTo>
                  <a:lnTo>
                    <a:pt x="46629" y="56666"/>
                  </a:ln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01" name="Freeform: Shape 200">
              <a:extLst>
                <a:ext uri="{FF2B5EF4-FFF2-40B4-BE49-F238E27FC236}">
                  <a16:creationId xmlns:a16="http://schemas.microsoft.com/office/drawing/2014/main" id="{812B41B7-EDCD-8987-35F2-0D3FA0B65D90}"/>
                </a:ext>
              </a:extLst>
            </p:cNvPr>
            <p:cNvSpPr/>
            <p:nvPr>
              <p:custDataLst>
                <p:tags r:id="rId129"/>
              </p:custDataLst>
            </p:nvPr>
          </p:nvSpPr>
          <p:spPr>
            <a:xfrm>
              <a:off x="10790358" y="4480282"/>
              <a:ext cx="58707" cy="250359"/>
            </a:xfrm>
            <a:custGeom>
              <a:avLst/>
              <a:gdLst>
                <a:gd name="connsiteX0" fmla="*/ 59032 w 58707"/>
                <a:gd name="connsiteY0" fmla="*/ 125264 h 250359"/>
                <a:gd name="connsiteX1" fmla="*/ 42331 w 58707"/>
                <a:gd name="connsiteY1" fmla="*/ 47152 h 250359"/>
                <a:gd name="connsiteX2" fmla="*/ 2855 w 58707"/>
                <a:gd name="connsiteY2" fmla="*/ 85 h 250359"/>
                <a:gd name="connsiteX3" fmla="*/ 324 w 58707"/>
                <a:gd name="connsiteY3" fmla="*/ 2588 h 250359"/>
                <a:gd name="connsiteX4" fmla="*/ 5132 w 58707"/>
                <a:gd name="connsiteY4" fmla="*/ 8347 h 250359"/>
                <a:gd name="connsiteX5" fmla="*/ 44355 w 58707"/>
                <a:gd name="connsiteY5" fmla="*/ 125264 h 250359"/>
                <a:gd name="connsiteX6" fmla="*/ 3614 w 58707"/>
                <a:gd name="connsiteY6" fmla="*/ 243684 h 250359"/>
                <a:gd name="connsiteX7" fmla="*/ 324 w 58707"/>
                <a:gd name="connsiteY7" fmla="*/ 247940 h 250359"/>
                <a:gd name="connsiteX8" fmla="*/ 2855 w 58707"/>
                <a:gd name="connsiteY8" fmla="*/ 250444 h 250359"/>
                <a:gd name="connsiteX9" fmla="*/ 43090 w 58707"/>
                <a:gd name="connsiteY9" fmla="*/ 201624 h 250359"/>
                <a:gd name="connsiteX10" fmla="*/ 59032 w 58707"/>
                <a:gd name="connsiteY10" fmla="*/ 125264 h 2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0359">
                  <a:moveTo>
                    <a:pt x="59032" y="125264"/>
                  </a:moveTo>
                  <a:cubicBezTo>
                    <a:pt x="59032" y="105736"/>
                    <a:pt x="56249" y="75443"/>
                    <a:pt x="42331" y="47152"/>
                  </a:cubicBezTo>
                  <a:cubicBezTo>
                    <a:pt x="27148" y="16358"/>
                    <a:pt x="5385" y="85"/>
                    <a:pt x="2855" y="85"/>
                  </a:cubicBezTo>
                  <a:cubicBezTo>
                    <a:pt x="1336" y="85"/>
                    <a:pt x="324" y="1086"/>
                    <a:pt x="324" y="2588"/>
                  </a:cubicBezTo>
                  <a:cubicBezTo>
                    <a:pt x="324" y="3339"/>
                    <a:pt x="324" y="3840"/>
                    <a:pt x="5132" y="8347"/>
                  </a:cubicBezTo>
                  <a:cubicBezTo>
                    <a:pt x="29931" y="33132"/>
                    <a:pt x="44355" y="72939"/>
                    <a:pt x="44355" y="125264"/>
                  </a:cubicBezTo>
                  <a:cubicBezTo>
                    <a:pt x="44355" y="168076"/>
                    <a:pt x="34992" y="212139"/>
                    <a:pt x="3614" y="243684"/>
                  </a:cubicBezTo>
                  <a:cubicBezTo>
                    <a:pt x="324" y="246688"/>
                    <a:pt x="324" y="247189"/>
                    <a:pt x="324" y="247940"/>
                  </a:cubicBezTo>
                  <a:cubicBezTo>
                    <a:pt x="324" y="249442"/>
                    <a:pt x="1336" y="250444"/>
                    <a:pt x="2855" y="250444"/>
                  </a:cubicBezTo>
                  <a:cubicBezTo>
                    <a:pt x="5385" y="250444"/>
                    <a:pt x="28160" y="233419"/>
                    <a:pt x="43090" y="201624"/>
                  </a:cubicBezTo>
                  <a:cubicBezTo>
                    <a:pt x="55995" y="174084"/>
                    <a:pt x="59032" y="146294"/>
                    <a:pt x="59032" y="125264"/>
                  </a:cubicBez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02" name="Freeform: Shape 201">
              <a:extLst>
                <a:ext uri="{FF2B5EF4-FFF2-40B4-BE49-F238E27FC236}">
                  <a16:creationId xmlns:a16="http://schemas.microsoft.com/office/drawing/2014/main" id="{1912CC51-B792-543C-0811-528D92983EC2}"/>
                </a:ext>
              </a:extLst>
            </p:cNvPr>
            <p:cNvSpPr/>
            <p:nvPr>
              <p:custDataLst>
                <p:tags r:id="rId130"/>
              </p:custDataLst>
            </p:nvPr>
          </p:nvSpPr>
          <p:spPr>
            <a:xfrm>
              <a:off x="10866245" y="4557393"/>
              <a:ext cx="132092" cy="159228"/>
            </a:xfrm>
            <a:custGeom>
              <a:avLst/>
              <a:gdLst>
                <a:gd name="connsiteX0" fmla="*/ 19813 w 132092"/>
                <a:gd name="connsiteY0" fmla="*/ 141287 h 159228"/>
                <a:gd name="connsiteX1" fmla="*/ 6148 w 132092"/>
                <a:gd name="connsiteY1" fmla="*/ 151552 h 159228"/>
                <a:gd name="connsiteX2" fmla="*/ 328 w 132092"/>
                <a:gd name="connsiteY2" fmla="*/ 156309 h 159228"/>
                <a:gd name="connsiteX3" fmla="*/ 3618 w 132092"/>
                <a:gd name="connsiteY3" fmla="*/ 159313 h 159228"/>
                <a:gd name="connsiteX4" fmla="*/ 24874 w 132092"/>
                <a:gd name="connsiteY4" fmla="*/ 158562 h 159228"/>
                <a:gd name="connsiteX5" fmla="*/ 49926 w 132092"/>
                <a:gd name="connsiteY5" fmla="*/ 159313 h 159228"/>
                <a:gd name="connsiteX6" fmla="*/ 54481 w 132092"/>
                <a:gd name="connsiteY6" fmla="*/ 154306 h 159228"/>
                <a:gd name="connsiteX7" fmla="*/ 48408 w 132092"/>
                <a:gd name="connsiteY7" fmla="*/ 151552 h 159228"/>
                <a:gd name="connsiteX8" fmla="*/ 35755 w 132092"/>
                <a:gd name="connsiteY8" fmla="*/ 147546 h 159228"/>
                <a:gd name="connsiteX9" fmla="*/ 48155 w 132092"/>
                <a:gd name="connsiteY9" fmla="*/ 97474 h 159228"/>
                <a:gd name="connsiteX10" fmla="*/ 71435 w 132092"/>
                <a:gd name="connsiteY10" fmla="*/ 113497 h 159228"/>
                <a:gd name="connsiteX11" fmla="*/ 132421 w 132092"/>
                <a:gd name="connsiteY11" fmla="*/ 40142 h 159228"/>
                <a:gd name="connsiteX12" fmla="*/ 98765 w 132092"/>
                <a:gd name="connsiteY12" fmla="*/ 85 h 159228"/>
                <a:gd name="connsiteX13" fmla="*/ 65615 w 132092"/>
                <a:gd name="connsiteY13" fmla="*/ 18862 h 159228"/>
                <a:gd name="connsiteX14" fmla="*/ 42841 w 132092"/>
                <a:gd name="connsiteY14" fmla="*/ 85 h 159228"/>
                <a:gd name="connsiteX15" fmla="*/ 24115 w 132092"/>
                <a:gd name="connsiteY15" fmla="*/ 14355 h 159228"/>
                <a:gd name="connsiteX16" fmla="*/ 16270 w 132092"/>
                <a:gd name="connsiteY16" fmla="*/ 38640 h 159228"/>
                <a:gd name="connsiteX17" fmla="*/ 19307 w 132092"/>
                <a:gd name="connsiteY17" fmla="*/ 41144 h 159228"/>
                <a:gd name="connsiteX18" fmla="*/ 23609 w 132092"/>
                <a:gd name="connsiteY18" fmla="*/ 35385 h 159228"/>
                <a:gd name="connsiteX19" fmla="*/ 42082 w 132092"/>
                <a:gd name="connsiteY19" fmla="*/ 5593 h 159228"/>
                <a:gd name="connsiteX20" fmla="*/ 49926 w 132092"/>
                <a:gd name="connsiteY20" fmla="*/ 17109 h 159228"/>
                <a:gd name="connsiteX21" fmla="*/ 48155 w 132092"/>
                <a:gd name="connsiteY21" fmla="*/ 29877 h 159228"/>
                <a:gd name="connsiteX22" fmla="*/ 19813 w 132092"/>
                <a:gd name="connsiteY22" fmla="*/ 141287 h 159228"/>
                <a:gd name="connsiteX23" fmla="*/ 64350 w 132092"/>
                <a:gd name="connsiteY23" fmla="*/ 32631 h 159228"/>
                <a:gd name="connsiteX24" fmla="*/ 77509 w 132092"/>
                <a:gd name="connsiteY24" fmla="*/ 15106 h 159228"/>
                <a:gd name="connsiteX25" fmla="*/ 98006 w 132092"/>
                <a:gd name="connsiteY25" fmla="*/ 5593 h 159228"/>
                <a:gd name="connsiteX26" fmla="*/ 114201 w 132092"/>
                <a:gd name="connsiteY26" fmla="*/ 29126 h 159228"/>
                <a:gd name="connsiteX27" fmla="*/ 101295 w 132092"/>
                <a:gd name="connsiteY27" fmla="*/ 82202 h 159228"/>
                <a:gd name="connsiteX28" fmla="*/ 71182 w 132092"/>
                <a:gd name="connsiteY28" fmla="*/ 107989 h 159228"/>
                <a:gd name="connsiteX29" fmla="*/ 51191 w 132092"/>
                <a:gd name="connsiteY29" fmla="*/ 85707 h 159228"/>
                <a:gd name="connsiteX30" fmla="*/ 51951 w 132092"/>
                <a:gd name="connsiteY30" fmla="*/ 81702 h 159228"/>
                <a:gd name="connsiteX31" fmla="*/ 64350 w 132092"/>
                <a:gd name="connsiteY31" fmla="*/ 32631 h 159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59228">
                  <a:moveTo>
                    <a:pt x="19813" y="141287"/>
                  </a:moveTo>
                  <a:cubicBezTo>
                    <a:pt x="17789" y="149799"/>
                    <a:pt x="17283" y="151552"/>
                    <a:pt x="6148" y="151552"/>
                  </a:cubicBezTo>
                  <a:cubicBezTo>
                    <a:pt x="3112" y="151552"/>
                    <a:pt x="328" y="151552"/>
                    <a:pt x="328" y="156309"/>
                  </a:cubicBezTo>
                  <a:cubicBezTo>
                    <a:pt x="328" y="158312"/>
                    <a:pt x="1593" y="159313"/>
                    <a:pt x="3618" y="159313"/>
                  </a:cubicBezTo>
                  <a:cubicBezTo>
                    <a:pt x="10450" y="159313"/>
                    <a:pt x="17789" y="158562"/>
                    <a:pt x="24874" y="158562"/>
                  </a:cubicBezTo>
                  <a:cubicBezTo>
                    <a:pt x="33225" y="158562"/>
                    <a:pt x="41828" y="159313"/>
                    <a:pt x="49926" y="159313"/>
                  </a:cubicBezTo>
                  <a:cubicBezTo>
                    <a:pt x="51191" y="159313"/>
                    <a:pt x="54481" y="159313"/>
                    <a:pt x="54481" y="154306"/>
                  </a:cubicBezTo>
                  <a:cubicBezTo>
                    <a:pt x="54481" y="151552"/>
                    <a:pt x="51951" y="151552"/>
                    <a:pt x="48408" y="151552"/>
                  </a:cubicBezTo>
                  <a:cubicBezTo>
                    <a:pt x="35755" y="151552"/>
                    <a:pt x="35755" y="149799"/>
                    <a:pt x="35755" y="147546"/>
                  </a:cubicBezTo>
                  <a:cubicBezTo>
                    <a:pt x="35755" y="144542"/>
                    <a:pt x="46383" y="103733"/>
                    <a:pt x="48155" y="97474"/>
                  </a:cubicBezTo>
                  <a:cubicBezTo>
                    <a:pt x="51444" y="104735"/>
                    <a:pt x="58530" y="113497"/>
                    <a:pt x="71435" y="113497"/>
                  </a:cubicBezTo>
                  <a:cubicBezTo>
                    <a:pt x="100789" y="113497"/>
                    <a:pt x="132421" y="76945"/>
                    <a:pt x="132421" y="40142"/>
                  </a:cubicBezTo>
                  <a:cubicBezTo>
                    <a:pt x="132421" y="16608"/>
                    <a:pt x="117997" y="85"/>
                    <a:pt x="98765" y="85"/>
                  </a:cubicBezTo>
                  <a:cubicBezTo>
                    <a:pt x="86112" y="85"/>
                    <a:pt x="73966" y="9098"/>
                    <a:pt x="65615" y="18862"/>
                  </a:cubicBezTo>
                  <a:cubicBezTo>
                    <a:pt x="63085" y="5342"/>
                    <a:pt x="52204" y="85"/>
                    <a:pt x="42841" y="85"/>
                  </a:cubicBezTo>
                  <a:cubicBezTo>
                    <a:pt x="31200" y="85"/>
                    <a:pt x="26392" y="9849"/>
                    <a:pt x="24115" y="14355"/>
                  </a:cubicBezTo>
                  <a:cubicBezTo>
                    <a:pt x="19560" y="22867"/>
                    <a:pt x="16270" y="37889"/>
                    <a:pt x="16270" y="38640"/>
                  </a:cubicBezTo>
                  <a:cubicBezTo>
                    <a:pt x="16270" y="41144"/>
                    <a:pt x="18801" y="41144"/>
                    <a:pt x="19307" y="41144"/>
                  </a:cubicBezTo>
                  <a:cubicBezTo>
                    <a:pt x="21837" y="41144"/>
                    <a:pt x="22091" y="40893"/>
                    <a:pt x="23609" y="35385"/>
                  </a:cubicBezTo>
                  <a:cubicBezTo>
                    <a:pt x="27911" y="17610"/>
                    <a:pt x="32972" y="5593"/>
                    <a:pt x="42082" y="5593"/>
                  </a:cubicBezTo>
                  <a:cubicBezTo>
                    <a:pt x="46383" y="5593"/>
                    <a:pt x="49926" y="7595"/>
                    <a:pt x="49926" y="17109"/>
                  </a:cubicBezTo>
                  <a:cubicBezTo>
                    <a:pt x="49926" y="22867"/>
                    <a:pt x="49167" y="25621"/>
                    <a:pt x="48155" y="29877"/>
                  </a:cubicBezTo>
                  <a:lnTo>
                    <a:pt x="19813" y="141287"/>
                  </a:lnTo>
                  <a:close/>
                  <a:moveTo>
                    <a:pt x="64350" y="32631"/>
                  </a:moveTo>
                  <a:cubicBezTo>
                    <a:pt x="66121" y="25872"/>
                    <a:pt x="72954" y="18862"/>
                    <a:pt x="77509" y="15106"/>
                  </a:cubicBezTo>
                  <a:cubicBezTo>
                    <a:pt x="86365" y="7345"/>
                    <a:pt x="93704" y="5593"/>
                    <a:pt x="98006" y="5593"/>
                  </a:cubicBezTo>
                  <a:cubicBezTo>
                    <a:pt x="108128" y="5593"/>
                    <a:pt x="114201" y="14355"/>
                    <a:pt x="114201" y="29126"/>
                  </a:cubicBezTo>
                  <a:cubicBezTo>
                    <a:pt x="114201" y="43897"/>
                    <a:pt x="105850" y="72689"/>
                    <a:pt x="101295" y="82202"/>
                  </a:cubicBezTo>
                  <a:cubicBezTo>
                    <a:pt x="92692" y="99728"/>
                    <a:pt x="80545" y="107989"/>
                    <a:pt x="71182" y="107989"/>
                  </a:cubicBezTo>
                  <a:cubicBezTo>
                    <a:pt x="54481" y="107989"/>
                    <a:pt x="51191" y="87210"/>
                    <a:pt x="51191" y="85707"/>
                  </a:cubicBezTo>
                  <a:cubicBezTo>
                    <a:pt x="51191" y="85207"/>
                    <a:pt x="51191" y="84706"/>
                    <a:pt x="51951" y="81702"/>
                  </a:cubicBezTo>
                  <a:lnTo>
                    <a:pt x="64350" y="32631"/>
                  </a:ln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03" name="Freeform: Shape 202">
              <a:extLst>
                <a:ext uri="{FF2B5EF4-FFF2-40B4-BE49-F238E27FC236}">
                  <a16:creationId xmlns:a16="http://schemas.microsoft.com/office/drawing/2014/main" id="{8365F47B-79B7-8922-D5F5-C8DE3CDB2E06}"/>
                </a:ext>
              </a:extLst>
            </p:cNvPr>
            <p:cNvSpPr/>
            <p:nvPr>
              <p:custDataLst>
                <p:tags r:id="rId131"/>
              </p:custDataLst>
            </p:nvPr>
          </p:nvSpPr>
          <p:spPr>
            <a:xfrm>
              <a:off x="11009985" y="4628319"/>
              <a:ext cx="108229" cy="79038"/>
            </a:xfrm>
            <a:custGeom>
              <a:avLst/>
              <a:gdLst>
                <a:gd name="connsiteX0" fmla="*/ 13618 w 108229"/>
                <a:gd name="connsiteY0" fmla="*/ 66331 h 79038"/>
                <a:gd name="connsiteX1" fmla="*/ 11847 w 108229"/>
                <a:gd name="connsiteY1" fmla="*/ 73516 h 79038"/>
                <a:gd name="connsiteX2" fmla="*/ 17870 w 108229"/>
                <a:gd name="connsiteY2" fmla="*/ 79125 h 79038"/>
                <a:gd name="connsiteX3" fmla="*/ 24778 w 108229"/>
                <a:gd name="connsiteY3" fmla="*/ 75269 h 79038"/>
                <a:gd name="connsiteX4" fmla="*/ 27966 w 108229"/>
                <a:gd name="connsiteY4" fmla="*/ 64403 h 79038"/>
                <a:gd name="connsiteX5" fmla="*/ 31863 w 108229"/>
                <a:gd name="connsiteY5" fmla="*/ 48631 h 79038"/>
                <a:gd name="connsiteX6" fmla="*/ 34875 w 108229"/>
                <a:gd name="connsiteY6" fmla="*/ 36889 h 79038"/>
                <a:gd name="connsiteX7" fmla="*/ 42314 w 108229"/>
                <a:gd name="connsiteY7" fmla="*/ 21116 h 79038"/>
                <a:gd name="connsiteX8" fmla="*/ 68885 w 108229"/>
                <a:gd name="connsiteY8" fmla="*/ 4993 h 79038"/>
                <a:gd name="connsiteX9" fmla="*/ 79336 w 108229"/>
                <a:gd name="connsiteY9" fmla="*/ 17261 h 79038"/>
                <a:gd name="connsiteX10" fmla="*/ 68885 w 108229"/>
                <a:gd name="connsiteY10" fmla="*/ 54589 h 79038"/>
                <a:gd name="connsiteX11" fmla="*/ 66228 w 108229"/>
                <a:gd name="connsiteY11" fmla="*/ 64053 h 79038"/>
                <a:gd name="connsiteX12" fmla="*/ 83056 w 108229"/>
                <a:gd name="connsiteY12" fmla="*/ 79125 h 79038"/>
                <a:gd name="connsiteX13" fmla="*/ 108563 w 108229"/>
                <a:gd name="connsiteY13" fmla="*/ 52311 h 79038"/>
                <a:gd name="connsiteX14" fmla="*/ 105729 w 108229"/>
                <a:gd name="connsiteY14" fmla="*/ 50033 h 79038"/>
                <a:gd name="connsiteX15" fmla="*/ 102363 w 108229"/>
                <a:gd name="connsiteY15" fmla="*/ 53012 h 79038"/>
                <a:gd name="connsiteX16" fmla="*/ 83587 w 108229"/>
                <a:gd name="connsiteY16" fmla="*/ 74217 h 79038"/>
                <a:gd name="connsiteX17" fmla="*/ 79159 w 108229"/>
                <a:gd name="connsiteY17" fmla="*/ 68084 h 79038"/>
                <a:gd name="connsiteX18" fmla="*/ 83233 w 108229"/>
                <a:gd name="connsiteY18" fmla="*/ 53888 h 79038"/>
                <a:gd name="connsiteX19" fmla="*/ 92621 w 108229"/>
                <a:gd name="connsiteY19" fmla="*/ 20065 h 79038"/>
                <a:gd name="connsiteX20" fmla="*/ 69593 w 108229"/>
                <a:gd name="connsiteY20" fmla="*/ 86 h 79038"/>
                <a:gd name="connsiteX21" fmla="*/ 39657 w 108229"/>
                <a:gd name="connsiteY21" fmla="*/ 16034 h 79038"/>
                <a:gd name="connsiteX22" fmla="*/ 20704 w 108229"/>
                <a:gd name="connsiteY22" fmla="*/ 86 h 79038"/>
                <a:gd name="connsiteX23" fmla="*/ 6710 w 108229"/>
                <a:gd name="connsiteY23" fmla="*/ 9550 h 79038"/>
                <a:gd name="connsiteX24" fmla="*/ 333 w 108229"/>
                <a:gd name="connsiteY24" fmla="*/ 26900 h 79038"/>
                <a:gd name="connsiteX25" fmla="*/ 3344 w 108229"/>
                <a:gd name="connsiteY25" fmla="*/ 29178 h 79038"/>
                <a:gd name="connsiteX26" fmla="*/ 7241 w 108229"/>
                <a:gd name="connsiteY26" fmla="*/ 23920 h 79038"/>
                <a:gd name="connsiteX27" fmla="*/ 20172 w 108229"/>
                <a:gd name="connsiteY27" fmla="*/ 4993 h 79038"/>
                <a:gd name="connsiteX28" fmla="*/ 26018 w 108229"/>
                <a:gd name="connsiteY28" fmla="*/ 13581 h 79038"/>
                <a:gd name="connsiteX29" fmla="*/ 23184 w 108229"/>
                <a:gd name="connsiteY29" fmla="*/ 28126 h 79038"/>
                <a:gd name="connsiteX30" fmla="*/ 19287 w 108229"/>
                <a:gd name="connsiteY30" fmla="*/ 43899 h 79038"/>
                <a:gd name="connsiteX31" fmla="*/ 13618 w 108229"/>
                <a:gd name="connsiteY31" fmla="*/ 66331 h 7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229" h="79038">
                  <a:moveTo>
                    <a:pt x="13618" y="66331"/>
                  </a:moveTo>
                  <a:cubicBezTo>
                    <a:pt x="12910" y="68609"/>
                    <a:pt x="11847" y="72991"/>
                    <a:pt x="11847" y="73516"/>
                  </a:cubicBezTo>
                  <a:cubicBezTo>
                    <a:pt x="11847" y="77372"/>
                    <a:pt x="15035" y="79125"/>
                    <a:pt x="17870" y="79125"/>
                  </a:cubicBezTo>
                  <a:cubicBezTo>
                    <a:pt x="21058" y="79125"/>
                    <a:pt x="23892" y="76846"/>
                    <a:pt x="24778" y="75269"/>
                  </a:cubicBezTo>
                  <a:cubicBezTo>
                    <a:pt x="25664" y="73692"/>
                    <a:pt x="27081" y="68084"/>
                    <a:pt x="27966" y="64403"/>
                  </a:cubicBezTo>
                  <a:cubicBezTo>
                    <a:pt x="28852" y="61074"/>
                    <a:pt x="30800" y="53012"/>
                    <a:pt x="31863" y="48631"/>
                  </a:cubicBezTo>
                  <a:cubicBezTo>
                    <a:pt x="32926" y="44775"/>
                    <a:pt x="33989" y="40920"/>
                    <a:pt x="34875" y="36889"/>
                  </a:cubicBezTo>
                  <a:cubicBezTo>
                    <a:pt x="36823" y="29704"/>
                    <a:pt x="37177" y="28302"/>
                    <a:pt x="42314" y="21116"/>
                  </a:cubicBezTo>
                  <a:cubicBezTo>
                    <a:pt x="47274" y="14106"/>
                    <a:pt x="55599" y="4993"/>
                    <a:pt x="68885" y="4993"/>
                  </a:cubicBezTo>
                  <a:cubicBezTo>
                    <a:pt x="79159" y="4993"/>
                    <a:pt x="79336" y="13931"/>
                    <a:pt x="79336" y="17261"/>
                  </a:cubicBezTo>
                  <a:cubicBezTo>
                    <a:pt x="79336" y="27776"/>
                    <a:pt x="71719" y="47229"/>
                    <a:pt x="68885" y="54589"/>
                  </a:cubicBezTo>
                  <a:cubicBezTo>
                    <a:pt x="66936" y="59496"/>
                    <a:pt x="66228" y="61074"/>
                    <a:pt x="66228" y="64053"/>
                  </a:cubicBezTo>
                  <a:cubicBezTo>
                    <a:pt x="66228" y="73341"/>
                    <a:pt x="74022" y="79125"/>
                    <a:pt x="83056" y="79125"/>
                  </a:cubicBezTo>
                  <a:cubicBezTo>
                    <a:pt x="100769" y="79125"/>
                    <a:pt x="108563" y="54940"/>
                    <a:pt x="108563" y="52311"/>
                  </a:cubicBezTo>
                  <a:cubicBezTo>
                    <a:pt x="108563" y="50033"/>
                    <a:pt x="106260" y="50033"/>
                    <a:pt x="105729" y="50033"/>
                  </a:cubicBezTo>
                  <a:cubicBezTo>
                    <a:pt x="103249" y="50033"/>
                    <a:pt x="103072" y="51084"/>
                    <a:pt x="102363" y="53012"/>
                  </a:cubicBezTo>
                  <a:cubicBezTo>
                    <a:pt x="98289" y="67032"/>
                    <a:pt x="90672" y="74217"/>
                    <a:pt x="83587" y="74217"/>
                  </a:cubicBezTo>
                  <a:cubicBezTo>
                    <a:pt x="79867" y="74217"/>
                    <a:pt x="79159" y="71764"/>
                    <a:pt x="79159" y="68084"/>
                  </a:cubicBezTo>
                  <a:cubicBezTo>
                    <a:pt x="79159" y="64053"/>
                    <a:pt x="80044" y="61775"/>
                    <a:pt x="83233" y="53888"/>
                  </a:cubicBezTo>
                  <a:cubicBezTo>
                    <a:pt x="85358" y="48456"/>
                    <a:pt x="92621" y="29879"/>
                    <a:pt x="92621" y="20065"/>
                  </a:cubicBezTo>
                  <a:cubicBezTo>
                    <a:pt x="92621" y="3065"/>
                    <a:pt x="78981" y="86"/>
                    <a:pt x="69593" y="86"/>
                  </a:cubicBezTo>
                  <a:cubicBezTo>
                    <a:pt x="54891" y="86"/>
                    <a:pt x="44971" y="9024"/>
                    <a:pt x="39657" y="16034"/>
                  </a:cubicBezTo>
                  <a:cubicBezTo>
                    <a:pt x="38417" y="3942"/>
                    <a:pt x="27966" y="86"/>
                    <a:pt x="20704" y="86"/>
                  </a:cubicBezTo>
                  <a:cubicBezTo>
                    <a:pt x="13087" y="86"/>
                    <a:pt x="9013" y="5519"/>
                    <a:pt x="6710" y="9550"/>
                  </a:cubicBezTo>
                  <a:cubicBezTo>
                    <a:pt x="2813" y="16034"/>
                    <a:pt x="333" y="26023"/>
                    <a:pt x="333" y="26900"/>
                  </a:cubicBezTo>
                  <a:cubicBezTo>
                    <a:pt x="333" y="29178"/>
                    <a:pt x="2813" y="29178"/>
                    <a:pt x="3344" y="29178"/>
                  </a:cubicBezTo>
                  <a:cubicBezTo>
                    <a:pt x="5824" y="29178"/>
                    <a:pt x="6001" y="28652"/>
                    <a:pt x="7241" y="23920"/>
                  </a:cubicBezTo>
                  <a:cubicBezTo>
                    <a:pt x="9898" y="13581"/>
                    <a:pt x="13264" y="4993"/>
                    <a:pt x="20172" y="4993"/>
                  </a:cubicBezTo>
                  <a:cubicBezTo>
                    <a:pt x="24778" y="4993"/>
                    <a:pt x="26018" y="8849"/>
                    <a:pt x="26018" y="13581"/>
                  </a:cubicBezTo>
                  <a:cubicBezTo>
                    <a:pt x="26018" y="16910"/>
                    <a:pt x="24424" y="23395"/>
                    <a:pt x="23184" y="28126"/>
                  </a:cubicBezTo>
                  <a:cubicBezTo>
                    <a:pt x="21944" y="32858"/>
                    <a:pt x="20172" y="40043"/>
                    <a:pt x="19287" y="43899"/>
                  </a:cubicBezTo>
                  <a:lnTo>
                    <a:pt x="13618" y="66331"/>
                  </a:ln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04" name="Freeform: Shape 203">
              <a:extLst>
                <a:ext uri="{FF2B5EF4-FFF2-40B4-BE49-F238E27FC236}">
                  <a16:creationId xmlns:a16="http://schemas.microsoft.com/office/drawing/2014/main" id="{A5437FD6-A240-E64C-5CFF-DBC035AAA915}"/>
                </a:ext>
              </a:extLst>
            </p:cNvPr>
            <p:cNvSpPr/>
            <p:nvPr>
              <p:custDataLst>
                <p:tags r:id="rId132"/>
              </p:custDataLst>
            </p:nvPr>
          </p:nvSpPr>
          <p:spPr>
            <a:xfrm>
              <a:off x="11139150" y="4597124"/>
              <a:ext cx="130371" cy="129160"/>
            </a:xfrm>
            <a:custGeom>
              <a:avLst/>
              <a:gdLst>
                <a:gd name="connsiteX0" fmla="*/ 69952 w 130371"/>
                <a:gd name="connsiteY0" fmla="*/ 68960 h 129160"/>
                <a:gd name="connsiteX1" fmla="*/ 124156 w 130371"/>
                <a:gd name="connsiteY1" fmla="*/ 68960 h 129160"/>
                <a:gd name="connsiteX2" fmla="*/ 130710 w 130371"/>
                <a:gd name="connsiteY2" fmla="*/ 64754 h 129160"/>
                <a:gd name="connsiteX3" fmla="*/ 124156 w 130371"/>
                <a:gd name="connsiteY3" fmla="*/ 60373 h 129160"/>
                <a:gd name="connsiteX4" fmla="*/ 69952 w 130371"/>
                <a:gd name="connsiteY4" fmla="*/ 60373 h 129160"/>
                <a:gd name="connsiteX5" fmla="*/ 69952 w 130371"/>
                <a:gd name="connsiteY5" fmla="*/ 6570 h 129160"/>
                <a:gd name="connsiteX6" fmla="*/ 65701 w 130371"/>
                <a:gd name="connsiteY6" fmla="*/ 86 h 129160"/>
                <a:gd name="connsiteX7" fmla="*/ 61273 w 130371"/>
                <a:gd name="connsiteY7" fmla="*/ 6570 h 129160"/>
                <a:gd name="connsiteX8" fmla="*/ 61273 w 130371"/>
                <a:gd name="connsiteY8" fmla="*/ 60373 h 129160"/>
                <a:gd name="connsiteX9" fmla="*/ 6892 w 130371"/>
                <a:gd name="connsiteY9" fmla="*/ 60373 h 129160"/>
                <a:gd name="connsiteX10" fmla="*/ 338 w 130371"/>
                <a:gd name="connsiteY10" fmla="*/ 64579 h 129160"/>
                <a:gd name="connsiteX11" fmla="*/ 6892 w 130371"/>
                <a:gd name="connsiteY11" fmla="*/ 68960 h 129160"/>
                <a:gd name="connsiteX12" fmla="*/ 61273 w 130371"/>
                <a:gd name="connsiteY12" fmla="*/ 68960 h 129160"/>
                <a:gd name="connsiteX13" fmla="*/ 61273 w 130371"/>
                <a:gd name="connsiteY13" fmla="*/ 122762 h 129160"/>
                <a:gd name="connsiteX14" fmla="*/ 65524 w 130371"/>
                <a:gd name="connsiteY14" fmla="*/ 129246 h 129160"/>
                <a:gd name="connsiteX15" fmla="*/ 69952 w 130371"/>
                <a:gd name="connsiteY15" fmla="*/ 122762 h 129160"/>
                <a:gd name="connsiteX16" fmla="*/ 69952 w 130371"/>
                <a:gd name="connsiteY16" fmla="*/ 68960 h 12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0371" h="129160">
                  <a:moveTo>
                    <a:pt x="69952" y="68960"/>
                  </a:moveTo>
                  <a:lnTo>
                    <a:pt x="124156" y="68960"/>
                  </a:lnTo>
                  <a:cubicBezTo>
                    <a:pt x="126459" y="68960"/>
                    <a:pt x="130710" y="68960"/>
                    <a:pt x="130710" y="64754"/>
                  </a:cubicBezTo>
                  <a:cubicBezTo>
                    <a:pt x="130710" y="60373"/>
                    <a:pt x="126636" y="60373"/>
                    <a:pt x="124156" y="60373"/>
                  </a:cubicBezTo>
                  <a:lnTo>
                    <a:pt x="69952" y="60373"/>
                  </a:lnTo>
                  <a:lnTo>
                    <a:pt x="69952" y="6570"/>
                  </a:lnTo>
                  <a:cubicBezTo>
                    <a:pt x="69952" y="4292"/>
                    <a:pt x="69952" y="86"/>
                    <a:pt x="65701" y="86"/>
                  </a:cubicBezTo>
                  <a:cubicBezTo>
                    <a:pt x="61273" y="86"/>
                    <a:pt x="61273" y="4117"/>
                    <a:pt x="61273" y="6570"/>
                  </a:cubicBezTo>
                  <a:lnTo>
                    <a:pt x="61273" y="60373"/>
                  </a:lnTo>
                  <a:lnTo>
                    <a:pt x="6892" y="60373"/>
                  </a:lnTo>
                  <a:cubicBezTo>
                    <a:pt x="4589" y="60373"/>
                    <a:pt x="338" y="60373"/>
                    <a:pt x="338" y="64579"/>
                  </a:cubicBezTo>
                  <a:cubicBezTo>
                    <a:pt x="338" y="68960"/>
                    <a:pt x="4412" y="68960"/>
                    <a:pt x="6892" y="68960"/>
                  </a:cubicBezTo>
                  <a:lnTo>
                    <a:pt x="61273" y="68960"/>
                  </a:lnTo>
                  <a:lnTo>
                    <a:pt x="61273" y="122762"/>
                  </a:lnTo>
                  <a:cubicBezTo>
                    <a:pt x="61273" y="125040"/>
                    <a:pt x="61273" y="129246"/>
                    <a:pt x="65524" y="129246"/>
                  </a:cubicBezTo>
                  <a:cubicBezTo>
                    <a:pt x="69952" y="129246"/>
                    <a:pt x="69952" y="125216"/>
                    <a:pt x="69952" y="122762"/>
                  </a:cubicBezTo>
                  <a:lnTo>
                    <a:pt x="69952" y="68960"/>
                  </a:ln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05" name="Freeform: Shape 204">
              <a:extLst>
                <a:ext uri="{FF2B5EF4-FFF2-40B4-BE49-F238E27FC236}">
                  <a16:creationId xmlns:a16="http://schemas.microsoft.com/office/drawing/2014/main" id="{68DA4E3A-1A70-532D-13CD-380B3D690700}"/>
                </a:ext>
              </a:extLst>
            </p:cNvPr>
            <p:cNvSpPr/>
            <p:nvPr>
              <p:custDataLst>
                <p:tags r:id="rId133"/>
              </p:custDataLst>
            </p:nvPr>
          </p:nvSpPr>
          <p:spPr>
            <a:xfrm>
              <a:off x="11301405" y="4589238"/>
              <a:ext cx="64477" cy="116366"/>
            </a:xfrm>
            <a:custGeom>
              <a:avLst/>
              <a:gdLst>
                <a:gd name="connsiteX0" fmla="*/ 40377 w 64477"/>
                <a:gd name="connsiteY0" fmla="*/ 4993 h 116366"/>
                <a:gd name="connsiteX1" fmla="*/ 35063 w 64477"/>
                <a:gd name="connsiteY1" fmla="*/ 86 h 116366"/>
                <a:gd name="connsiteX2" fmla="*/ 344 w 64477"/>
                <a:gd name="connsiteY2" fmla="*/ 11302 h 116366"/>
                <a:gd name="connsiteX3" fmla="*/ 344 w 64477"/>
                <a:gd name="connsiteY3" fmla="*/ 17611 h 116366"/>
                <a:gd name="connsiteX4" fmla="*/ 26029 w 64477"/>
                <a:gd name="connsiteY4" fmla="*/ 12704 h 116366"/>
                <a:gd name="connsiteX5" fmla="*/ 26029 w 64477"/>
                <a:gd name="connsiteY5" fmla="*/ 102082 h 116366"/>
                <a:gd name="connsiteX6" fmla="*/ 8315 w 64477"/>
                <a:gd name="connsiteY6" fmla="*/ 110144 h 116366"/>
                <a:gd name="connsiteX7" fmla="*/ 1584 w 64477"/>
                <a:gd name="connsiteY7" fmla="*/ 110144 h 116366"/>
                <a:gd name="connsiteX8" fmla="*/ 1584 w 64477"/>
                <a:gd name="connsiteY8" fmla="*/ 116453 h 116366"/>
                <a:gd name="connsiteX9" fmla="*/ 33114 w 64477"/>
                <a:gd name="connsiteY9" fmla="*/ 115752 h 116366"/>
                <a:gd name="connsiteX10" fmla="*/ 64822 w 64477"/>
                <a:gd name="connsiteY10" fmla="*/ 116453 h 116366"/>
                <a:gd name="connsiteX11" fmla="*/ 64822 w 64477"/>
                <a:gd name="connsiteY11" fmla="*/ 110144 h 116366"/>
                <a:gd name="connsiteX12" fmla="*/ 58090 w 64477"/>
                <a:gd name="connsiteY12" fmla="*/ 110144 h 116366"/>
                <a:gd name="connsiteX13" fmla="*/ 40377 w 64477"/>
                <a:gd name="connsiteY13" fmla="*/ 102082 h 116366"/>
                <a:gd name="connsiteX14" fmla="*/ 40377 w 64477"/>
                <a:gd name="connsiteY14" fmla="*/ 4993 h 11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6366">
                  <a:moveTo>
                    <a:pt x="40377" y="4993"/>
                  </a:moveTo>
                  <a:cubicBezTo>
                    <a:pt x="40377" y="261"/>
                    <a:pt x="40023" y="86"/>
                    <a:pt x="35063" y="86"/>
                  </a:cubicBezTo>
                  <a:cubicBezTo>
                    <a:pt x="23726" y="11127"/>
                    <a:pt x="7607" y="11302"/>
                    <a:pt x="344" y="11302"/>
                  </a:cubicBezTo>
                  <a:lnTo>
                    <a:pt x="344" y="17611"/>
                  </a:lnTo>
                  <a:cubicBezTo>
                    <a:pt x="4595" y="17611"/>
                    <a:pt x="16286" y="17611"/>
                    <a:pt x="26029" y="12704"/>
                  </a:cubicBezTo>
                  <a:lnTo>
                    <a:pt x="26029" y="102082"/>
                  </a:lnTo>
                  <a:cubicBezTo>
                    <a:pt x="26029" y="107866"/>
                    <a:pt x="26029" y="110144"/>
                    <a:pt x="8315" y="110144"/>
                  </a:cubicBezTo>
                  <a:lnTo>
                    <a:pt x="1584" y="110144"/>
                  </a:lnTo>
                  <a:lnTo>
                    <a:pt x="1584" y="116453"/>
                  </a:lnTo>
                  <a:cubicBezTo>
                    <a:pt x="4773" y="116278"/>
                    <a:pt x="26560" y="115752"/>
                    <a:pt x="33114" y="115752"/>
                  </a:cubicBezTo>
                  <a:cubicBezTo>
                    <a:pt x="38606" y="115752"/>
                    <a:pt x="60925" y="116278"/>
                    <a:pt x="64822" y="116453"/>
                  </a:cubicBezTo>
                  <a:lnTo>
                    <a:pt x="64822" y="110144"/>
                  </a:lnTo>
                  <a:lnTo>
                    <a:pt x="58090" y="110144"/>
                  </a:lnTo>
                  <a:cubicBezTo>
                    <a:pt x="40377" y="110144"/>
                    <a:pt x="40377" y="107866"/>
                    <a:pt x="40377" y="102082"/>
                  </a:cubicBezTo>
                  <a:lnTo>
                    <a:pt x="40377" y="4993"/>
                  </a:ln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06" name="Freeform: Shape 205">
              <a:extLst>
                <a:ext uri="{FF2B5EF4-FFF2-40B4-BE49-F238E27FC236}">
                  <a16:creationId xmlns:a16="http://schemas.microsoft.com/office/drawing/2014/main" id="{DF6C0179-3EC0-9A31-905B-4A70ABDCDFDA}"/>
                </a:ext>
              </a:extLst>
            </p:cNvPr>
            <p:cNvSpPr/>
            <p:nvPr>
              <p:custDataLst>
                <p:tags r:id="rId134"/>
              </p:custDataLst>
            </p:nvPr>
          </p:nvSpPr>
          <p:spPr>
            <a:xfrm>
              <a:off x="11402806" y="4685451"/>
              <a:ext cx="22496" cy="53977"/>
            </a:xfrm>
            <a:custGeom>
              <a:avLst/>
              <a:gdLst>
                <a:gd name="connsiteX0" fmla="*/ 17885 w 22496"/>
                <a:gd name="connsiteY0" fmla="*/ 17436 h 53977"/>
                <a:gd name="connsiteX1" fmla="*/ 4068 w 22496"/>
                <a:gd name="connsiteY1" fmla="*/ 49507 h 53977"/>
                <a:gd name="connsiteX2" fmla="*/ 2828 w 22496"/>
                <a:gd name="connsiteY2" fmla="*/ 51610 h 53977"/>
                <a:gd name="connsiteX3" fmla="*/ 5308 w 22496"/>
                <a:gd name="connsiteY3" fmla="*/ 54064 h 53977"/>
                <a:gd name="connsiteX4" fmla="*/ 22844 w 22496"/>
                <a:gd name="connsiteY4" fmla="*/ 19189 h 53977"/>
                <a:gd name="connsiteX5" fmla="*/ 10445 w 22496"/>
                <a:gd name="connsiteY5" fmla="*/ 86 h 53977"/>
                <a:gd name="connsiteX6" fmla="*/ 348 w 22496"/>
                <a:gd name="connsiteY6" fmla="*/ 10076 h 53977"/>
                <a:gd name="connsiteX7" fmla="*/ 10622 w 22496"/>
                <a:gd name="connsiteY7" fmla="*/ 20240 h 53977"/>
                <a:gd name="connsiteX8" fmla="*/ 17885 w 22496"/>
                <a:gd name="connsiteY8" fmla="*/ 17436 h 53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96" h="53977">
                  <a:moveTo>
                    <a:pt x="17885" y="17436"/>
                  </a:moveTo>
                  <a:cubicBezTo>
                    <a:pt x="17885" y="27075"/>
                    <a:pt x="16113" y="38291"/>
                    <a:pt x="4068" y="49507"/>
                  </a:cubicBezTo>
                  <a:cubicBezTo>
                    <a:pt x="3359" y="50208"/>
                    <a:pt x="2828" y="50734"/>
                    <a:pt x="2828" y="51610"/>
                  </a:cubicBezTo>
                  <a:cubicBezTo>
                    <a:pt x="2828" y="52837"/>
                    <a:pt x="4245" y="54064"/>
                    <a:pt x="5308" y="54064"/>
                  </a:cubicBezTo>
                  <a:cubicBezTo>
                    <a:pt x="7788" y="54064"/>
                    <a:pt x="22844" y="40043"/>
                    <a:pt x="22844" y="19189"/>
                  </a:cubicBezTo>
                  <a:cubicBezTo>
                    <a:pt x="22844" y="8323"/>
                    <a:pt x="18593" y="86"/>
                    <a:pt x="10445" y="86"/>
                  </a:cubicBezTo>
                  <a:cubicBezTo>
                    <a:pt x="4599" y="86"/>
                    <a:pt x="348" y="4643"/>
                    <a:pt x="348" y="10076"/>
                  </a:cubicBezTo>
                  <a:cubicBezTo>
                    <a:pt x="348" y="15684"/>
                    <a:pt x="4422" y="20240"/>
                    <a:pt x="10622" y="20240"/>
                  </a:cubicBezTo>
                  <a:cubicBezTo>
                    <a:pt x="14873" y="20240"/>
                    <a:pt x="17707" y="17436"/>
                    <a:pt x="17885" y="17436"/>
                  </a:cubicBez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07" name="Freeform: Shape 206">
              <a:extLst>
                <a:ext uri="{FF2B5EF4-FFF2-40B4-BE49-F238E27FC236}">
                  <a16:creationId xmlns:a16="http://schemas.microsoft.com/office/drawing/2014/main" id="{05D8261F-7C1C-0EEE-E860-54E8133DD5DF}"/>
                </a:ext>
              </a:extLst>
            </p:cNvPr>
            <p:cNvSpPr/>
            <p:nvPr>
              <p:custDataLst>
                <p:tags r:id="rId135"/>
              </p:custDataLst>
            </p:nvPr>
          </p:nvSpPr>
          <p:spPr>
            <a:xfrm>
              <a:off x="11451392" y="4628319"/>
              <a:ext cx="108229" cy="79038"/>
            </a:xfrm>
            <a:custGeom>
              <a:avLst/>
              <a:gdLst>
                <a:gd name="connsiteX0" fmla="*/ 13636 w 108229"/>
                <a:gd name="connsiteY0" fmla="*/ 66331 h 79038"/>
                <a:gd name="connsiteX1" fmla="*/ 11864 w 108229"/>
                <a:gd name="connsiteY1" fmla="*/ 73516 h 79038"/>
                <a:gd name="connsiteX2" fmla="*/ 17887 w 108229"/>
                <a:gd name="connsiteY2" fmla="*/ 79125 h 79038"/>
                <a:gd name="connsiteX3" fmla="*/ 24795 w 108229"/>
                <a:gd name="connsiteY3" fmla="*/ 75269 h 79038"/>
                <a:gd name="connsiteX4" fmla="*/ 27984 w 108229"/>
                <a:gd name="connsiteY4" fmla="*/ 64403 h 79038"/>
                <a:gd name="connsiteX5" fmla="*/ 31881 w 108229"/>
                <a:gd name="connsiteY5" fmla="*/ 48631 h 79038"/>
                <a:gd name="connsiteX6" fmla="*/ 34892 w 108229"/>
                <a:gd name="connsiteY6" fmla="*/ 36889 h 79038"/>
                <a:gd name="connsiteX7" fmla="*/ 42332 w 108229"/>
                <a:gd name="connsiteY7" fmla="*/ 21116 h 79038"/>
                <a:gd name="connsiteX8" fmla="*/ 68902 w 108229"/>
                <a:gd name="connsiteY8" fmla="*/ 4993 h 79038"/>
                <a:gd name="connsiteX9" fmla="*/ 79353 w 108229"/>
                <a:gd name="connsiteY9" fmla="*/ 17261 h 79038"/>
                <a:gd name="connsiteX10" fmla="*/ 68902 w 108229"/>
                <a:gd name="connsiteY10" fmla="*/ 54589 h 79038"/>
                <a:gd name="connsiteX11" fmla="*/ 66245 w 108229"/>
                <a:gd name="connsiteY11" fmla="*/ 64053 h 79038"/>
                <a:gd name="connsiteX12" fmla="*/ 83073 w 108229"/>
                <a:gd name="connsiteY12" fmla="*/ 79125 h 79038"/>
                <a:gd name="connsiteX13" fmla="*/ 108580 w 108229"/>
                <a:gd name="connsiteY13" fmla="*/ 52311 h 79038"/>
                <a:gd name="connsiteX14" fmla="*/ 105746 w 108229"/>
                <a:gd name="connsiteY14" fmla="*/ 50033 h 79038"/>
                <a:gd name="connsiteX15" fmla="*/ 102381 w 108229"/>
                <a:gd name="connsiteY15" fmla="*/ 53012 h 79038"/>
                <a:gd name="connsiteX16" fmla="*/ 83604 w 108229"/>
                <a:gd name="connsiteY16" fmla="*/ 74217 h 79038"/>
                <a:gd name="connsiteX17" fmla="*/ 79176 w 108229"/>
                <a:gd name="connsiteY17" fmla="*/ 68084 h 79038"/>
                <a:gd name="connsiteX18" fmla="*/ 83250 w 108229"/>
                <a:gd name="connsiteY18" fmla="*/ 53888 h 79038"/>
                <a:gd name="connsiteX19" fmla="*/ 92638 w 108229"/>
                <a:gd name="connsiteY19" fmla="*/ 20065 h 79038"/>
                <a:gd name="connsiteX20" fmla="*/ 69611 w 108229"/>
                <a:gd name="connsiteY20" fmla="*/ 86 h 79038"/>
                <a:gd name="connsiteX21" fmla="*/ 39675 w 108229"/>
                <a:gd name="connsiteY21" fmla="*/ 16034 h 79038"/>
                <a:gd name="connsiteX22" fmla="*/ 20721 w 108229"/>
                <a:gd name="connsiteY22" fmla="*/ 86 h 79038"/>
                <a:gd name="connsiteX23" fmla="*/ 6727 w 108229"/>
                <a:gd name="connsiteY23" fmla="*/ 9550 h 79038"/>
                <a:gd name="connsiteX24" fmla="*/ 351 w 108229"/>
                <a:gd name="connsiteY24" fmla="*/ 26900 h 79038"/>
                <a:gd name="connsiteX25" fmla="*/ 3362 w 108229"/>
                <a:gd name="connsiteY25" fmla="*/ 29178 h 79038"/>
                <a:gd name="connsiteX26" fmla="*/ 7259 w 108229"/>
                <a:gd name="connsiteY26" fmla="*/ 23920 h 79038"/>
                <a:gd name="connsiteX27" fmla="*/ 20190 w 108229"/>
                <a:gd name="connsiteY27" fmla="*/ 4993 h 79038"/>
                <a:gd name="connsiteX28" fmla="*/ 26035 w 108229"/>
                <a:gd name="connsiteY28" fmla="*/ 13581 h 79038"/>
                <a:gd name="connsiteX29" fmla="*/ 23201 w 108229"/>
                <a:gd name="connsiteY29" fmla="*/ 28126 h 79038"/>
                <a:gd name="connsiteX30" fmla="*/ 19304 w 108229"/>
                <a:gd name="connsiteY30" fmla="*/ 43899 h 79038"/>
                <a:gd name="connsiteX31" fmla="*/ 13636 w 108229"/>
                <a:gd name="connsiteY31" fmla="*/ 66331 h 7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229" h="79038">
                  <a:moveTo>
                    <a:pt x="13636" y="66331"/>
                  </a:moveTo>
                  <a:cubicBezTo>
                    <a:pt x="12927" y="68609"/>
                    <a:pt x="11864" y="72991"/>
                    <a:pt x="11864" y="73516"/>
                  </a:cubicBezTo>
                  <a:cubicBezTo>
                    <a:pt x="11864" y="77372"/>
                    <a:pt x="15053" y="79125"/>
                    <a:pt x="17887" y="79125"/>
                  </a:cubicBezTo>
                  <a:cubicBezTo>
                    <a:pt x="21075" y="79125"/>
                    <a:pt x="23910" y="76846"/>
                    <a:pt x="24795" y="75269"/>
                  </a:cubicBezTo>
                  <a:cubicBezTo>
                    <a:pt x="25681" y="73692"/>
                    <a:pt x="27098" y="68084"/>
                    <a:pt x="27984" y="64403"/>
                  </a:cubicBezTo>
                  <a:cubicBezTo>
                    <a:pt x="28869" y="61074"/>
                    <a:pt x="30818" y="53012"/>
                    <a:pt x="31881" y="48631"/>
                  </a:cubicBezTo>
                  <a:cubicBezTo>
                    <a:pt x="32943" y="44775"/>
                    <a:pt x="34006" y="40920"/>
                    <a:pt x="34892" y="36889"/>
                  </a:cubicBezTo>
                  <a:cubicBezTo>
                    <a:pt x="36840" y="29704"/>
                    <a:pt x="37195" y="28302"/>
                    <a:pt x="42332" y="21116"/>
                  </a:cubicBezTo>
                  <a:cubicBezTo>
                    <a:pt x="47291" y="14106"/>
                    <a:pt x="55617" y="4993"/>
                    <a:pt x="68902" y="4993"/>
                  </a:cubicBezTo>
                  <a:cubicBezTo>
                    <a:pt x="79176" y="4993"/>
                    <a:pt x="79353" y="13931"/>
                    <a:pt x="79353" y="17261"/>
                  </a:cubicBezTo>
                  <a:cubicBezTo>
                    <a:pt x="79353" y="27776"/>
                    <a:pt x="71736" y="47229"/>
                    <a:pt x="68902" y="54589"/>
                  </a:cubicBezTo>
                  <a:cubicBezTo>
                    <a:pt x="66954" y="59496"/>
                    <a:pt x="66245" y="61074"/>
                    <a:pt x="66245" y="64053"/>
                  </a:cubicBezTo>
                  <a:cubicBezTo>
                    <a:pt x="66245" y="73341"/>
                    <a:pt x="74039" y="79125"/>
                    <a:pt x="83073" y="79125"/>
                  </a:cubicBezTo>
                  <a:cubicBezTo>
                    <a:pt x="100786" y="79125"/>
                    <a:pt x="108580" y="54940"/>
                    <a:pt x="108580" y="52311"/>
                  </a:cubicBezTo>
                  <a:cubicBezTo>
                    <a:pt x="108580" y="50033"/>
                    <a:pt x="106278" y="50033"/>
                    <a:pt x="105746" y="50033"/>
                  </a:cubicBezTo>
                  <a:cubicBezTo>
                    <a:pt x="103266" y="50033"/>
                    <a:pt x="103089" y="51084"/>
                    <a:pt x="102381" y="53012"/>
                  </a:cubicBezTo>
                  <a:cubicBezTo>
                    <a:pt x="98307" y="67032"/>
                    <a:pt x="90690" y="74217"/>
                    <a:pt x="83604" y="74217"/>
                  </a:cubicBezTo>
                  <a:cubicBezTo>
                    <a:pt x="79884" y="74217"/>
                    <a:pt x="79176" y="71764"/>
                    <a:pt x="79176" y="68084"/>
                  </a:cubicBezTo>
                  <a:cubicBezTo>
                    <a:pt x="79176" y="64053"/>
                    <a:pt x="80062" y="61775"/>
                    <a:pt x="83250" y="53888"/>
                  </a:cubicBezTo>
                  <a:cubicBezTo>
                    <a:pt x="85376" y="48456"/>
                    <a:pt x="92638" y="29879"/>
                    <a:pt x="92638" y="20065"/>
                  </a:cubicBezTo>
                  <a:cubicBezTo>
                    <a:pt x="92638" y="3065"/>
                    <a:pt x="78999" y="86"/>
                    <a:pt x="69611" y="86"/>
                  </a:cubicBezTo>
                  <a:cubicBezTo>
                    <a:pt x="54908" y="86"/>
                    <a:pt x="44989" y="9024"/>
                    <a:pt x="39675" y="16034"/>
                  </a:cubicBezTo>
                  <a:cubicBezTo>
                    <a:pt x="38435" y="3942"/>
                    <a:pt x="27984" y="86"/>
                    <a:pt x="20721" y="86"/>
                  </a:cubicBezTo>
                  <a:cubicBezTo>
                    <a:pt x="13104" y="86"/>
                    <a:pt x="9030" y="5519"/>
                    <a:pt x="6727" y="9550"/>
                  </a:cubicBezTo>
                  <a:cubicBezTo>
                    <a:pt x="2830" y="16034"/>
                    <a:pt x="351" y="26023"/>
                    <a:pt x="351" y="26900"/>
                  </a:cubicBezTo>
                  <a:cubicBezTo>
                    <a:pt x="351" y="29178"/>
                    <a:pt x="2830" y="29178"/>
                    <a:pt x="3362" y="29178"/>
                  </a:cubicBezTo>
                  <a:cubicBezTo>
                    <a:pt x="5842" y="29178"/>
                    <a:pt x="6019" y="28652"/>
                    <a:pt x="7259" y="23920"/>
                  </a:cubicBezTo>
                  <a:cubicBezTo>
                    <a:pt x="9916" y="13581"/>
                    <a:pt x="13281" y="4993"/>
                    <a:pt x="20190" y="4993"/>
                  </a:cubicBezTo>
                  <a:cubicBezTo>
                    <a:pt x="24795" y="4993"/>
                    <a:pt x="26035" y="8849"/>
                    <a:pt x="26035" y="13581"/>
                  </a:cubicBezTo>
                  <a:cubicBezTo>
                    <a:pt x="26035" y="16910"/>
                    <a:pt x="24441" y="23395"/>
                    <a:pt x="23201" y="28126"/>
                  </a:cubicBezTo>
                  <a:cubicBezTo>
                    <a:pt x="21961" y="32858"/>
                    <a:pt x="20190" y="40043"/>
                    <a:pt x="19304" y="43899"/>
                  </a:cubicBezTo>
                  <a:lnTo>
                    <a:pt x="13636" y="66331"/>
                  </a:ln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08" name="Freeform: Shape 207">
              <a:extLst>
                <a:ext uri="{FF2B5EF4-FFF2-40B4-BE49-F238E27FC236}">
                  <a16:creationId xmlns:a16="http://schemas.microsoft.com/office/drawing/2014/main" id="{4DD539FC-952F-9F68-D103-0EC0893B76FA}"/>
                </a:ext>
              </a:extLst>
            </p:cNvPr>
            <p:cNvSpPr/>
            <p:nvPr>
              <p:custDataLst>
                <p:tags r:id="rId136"/>
              </p:custDataLst>
            </p:nvPr>
          </p:nvSpPr>
          <p:spPr>
            <a:xfrm>
              <a:off x="5401628" y="4872595"/>
              <a:ext cx="180678" cy="170995"/>
            </a:xfrm>
            <a:custGeom>
              <a:avLst/>
              <a:gdLst>
                <a:gd name="connsiteX0" fmla="*/ 66665 w 180678"/>
                <a:gd name="connsiteY0" fmla="*/ 91981 h 170995"/>
                <a:gd name="connsiteX1" fmla="*/ 109683 w 180678"/>
                <a:gd name="connsiteY1" fmla="*/ 91981 h 170995"/>
                <a:gd name="connsiteX2" fmla="*/ 180791 w 180678"/>
                <a:gd name="connsiteY2" fmla="*/ 37904 h 170995"/>
                <a:gd name="connsiteX3" fmla="*/ 130940 w 180678"/>
                <a:gd name="connsiteY3" fmla="*/ 100 h 170995"/>
                <a:gd name="connsiteX4" fmla="*/ 48951 w 180678"/>
                <a:gd name="connsiteY4" fmla="*/ 100 h 170995"/>
                <a:gd name="connsiteX5" fmla="*/ 41360 w 180678"/>
                <a:gd name="connsiteY5" fmla="*/ 4856 h 170995"/>
                <a:gd name="connsiteX6" fmla="*/ 48698 w 180678"/>
                <a:gd name="connsiteY6" fmla="*/ 7861 h 170995"/>
                <a:gd name="connsiteX7" fmla="*/ 59579 w 180678"/>
                <a:gd name="connsiteY7" fmla="*/ 8361 h 170995"/>
                <a:gd name="connsiteX8" fmla="*/ 65146 w 180678"/>
                <a:gd name="connsiteY8" fmla="*/ 12367 h 170995"/>
                <a:gd name="connsiteX9" fmla="*/ 64134 w 180678"/>
                <a:gd name="connsiteY9" fmla="*/ 17124 h 170995"/>
                <a:gd name="connsiteX10" fmla="*/ 30225 w 180678"/>
                <a:gd name="connsiteY10" fmla="*/ 151567 h 170995"/>
                <a:gd name="connsiteX11" fmla="*/ 7198 w 180678"/>
                <a:gd name="connsiteY11" fmla="*/ 163334 h 170995"/>
                <a:gd name="connsiteX12" fmla="*/ 112 w 180678"/>
                <a:gd name="connsiteY12" fmla="*/ 168091 h 170995"/>
                <a:gd name="connsiteX13" fmla="*/ 3908 w 180678"/>
                <a:gd name="connsiteY13" fmla="*/ 171095 h 170995"/>
                <a:gd name="connsiteX14" fmla="*/ 36045 w 180678"/>
                <a:gd name="connsiteY14" fmla="*/ 170344 h 170995"/>
                <a:gd name="connsiteX15" fmla="*/ 52241 w 180678"/>
                <a:gd name="connsiteY15" fmla="*/ 170594 h 170995"/>
                <a:gd name="connsiteX16" fmla="*/ 68689 w 180678"/>
                <a:gd name="connsiteY16" fmla="*/ 171095 h 170995"/>
                <a:gd name="connsiteX17" fmla="*/ 73750 w 180678"/>
                <a:gd name="connsiteY17" fmla="*/ 166088 h 170995"/>
                <a:gd name="connsiteX18" fmla="*/ 66665 w 180678"/>
                <a:gd name="connsiteY18" fmla="*/ 163334 h 170995"/>
                <a:gd name="connsiteX19" fmla="*/ 50216 w 180678"/>
                <a:gd name="connsiteY19" fmla="*/ 158827 h 170995"/>
                <a:gd name="connsiteX20" fmla="*/ 50976 w 180678"/>
                <a:gd name="connsiteY20" fmla="*/ 154571 h 170995"/>
                <a:gd name="connsiteX21" fmla="*/ 66665 w 180678"/>
                <a:gd name="connsiteY21" fmla="*/ 91981 h 170995"/>
                <a:gd name="connsiteX22" fmla="*/ 84884 w 180678"/>
                <a:gd name="connsiteY22" fmla="*/ 17374 h 170995"/>
                <a:gd name="connsiteX23" fmla="*/ 98549 w 180678"/>
                <a:gd name="connsiteY23" fmla="*/ 7861 h 170995"/>
                <a:gd name="connsiteX24" fmla="*/ 122842 w 180678"/>
                <a:gd name="connsiteY24" fmla="*/ 7861 h 170995"/>
                <a:gd name="connsiteX25" fmla="*/ 157257 w 180678"/>
                <a:gd name="connsiteY25" fmla="*/ 31895 h 170995"/>
                <a:gd name="connsiteX26" fmla="*/ 142327 w 180678"/>
                <a:gd name="connsiteY26" fmla="*/ 72203 h 170995"/>
                <a:gd name="connsiteX27" fmla="*/ 103357 w 180678"/>
                <a:gd name="connsiteY27" fmla="*/ 85472 h 170995"/>
                <a:gd name="connsiteX28" fmla="*/ 67677 w 180678"/>
                <a:gd name="connsiteY28" fmla="*/ 85472 h 170995"/>
                <a:gd name="connsiteX29" fmla="*/ 84884 w 180678"/>
                <a:gd name="connsiteY29" fmla="*/ 17374 h 170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70995">
                  <a:moveTo>
                    <a:pt x="66665" y="91981"/>
                  </a:moveTo>
                  <a:lnTo>
                    <a:pt x="109683" y="91981"/>
                  </a:lnTo>
                  <a:cubicBezTo>
                    <a:pt x="145617" y="91981"/>
                    <a:pt x="180791" y="65944"/>
                    <a:pt x="180791" y="37904"/>
                  </a:cubicBezTo>
                  <a:cubicBezTo>
                    <a:pt x="180791" y="18626"/>
                    <a:pt x="164089" y="100"/>
                    <a:pt x="130940" y="100"/>
                  </a:cubicBezTo>
                  <a:lnTo>
                    <a:pt x="48951" y="100"/>
                  </a:lnTo>
                  <a:cubicBezTo>
                    <a:pt x="44143" y="100"/>
                    <a:pt x="41360" y="100"/>
                    <a:pt x="41360" y="4856"/>
                  </a:cubicBezTo>
                  <a:cubicBezTo>
                    <a:pt x="41360" y="7861"/>
                    <a:pt x="43637" y="7861"/>
                    <a:pt x="48698" y="7861"/>
                  </a:cubicBezTo>
                  <a:cubicBezTo>
                    <a:pt x="51988" y="7861"/>
                    <a:pt x="56543" y="8111"/>
                    <a:pt x="59579" y="8361"/>
                  </a:cubicBezTo>
                  <a:cubicBezTo>
                    <a:pt x="63628" y="8862"/>
                    <a:pt x="65146" y="9613"/>
                    <a:pt x="65146" y="12367"/>
                  </a:cubicBezTo>
                  <a:cubicBezTo>
                    <a:pt x="65146" y="13369"/>
                    <a:pt x="64893" y="14120"/>
                    <a:pt x="64134" y="17124"/>
                  </a:cubicBezTo>
                  <a:lnTo>
                    <a:pt x="30225" y="151567"/>
                  </a:lnTo>
                  <a:cubicBezTo>
                    <a:pt x="27695" y="161331"/>
                    <a:pt x="27189" y="163334"/>
                    <a:pt x="7198" y="163334"/>
                  </a:cubicBezTo>
                  <a:cubicBezTo>
                    <a:pt x="2896" y="163334"/>
                    <a:pt x="112" y="163334"/>
                    <a:pt x="112" y="168091"/>
                  </a:cubicBezTo>
                  <a:cubicBezTo>
                    <a:pt x="112" y="171095"/>
                    <a:pt x="3149" y="171095"/>
                    <a:pt x="3908" y="171095"/>
                  </a:cubicBezTo>
                  <a:cubicBezTo>
                    <a:pt x="10993" y="171095"/>
                    <a:pt x="28960" y="170344"/>
                    <a:pt x="36045" y="170344"/>
                  </a:cubicBezTo>
                  <a:cubicBezTo>
                    <a:pt x="41360" y="170344"/>
                    <a:pt x="46927" y="170594"/>
                    <a:pt x="52241" y="170594"/>
                  </a:cubicBezTo>
                  <a:cubicBezTo>
                    <a:pt x="57808" y="170594"/>
                    <a:pt x="63375" y="171095"/>
                    <a:pt x="68689" y="171095"/>
                  </a:cubicBezTo>
                  <a:cubicBezTo>
                    <a:pt x="70460" y="171095"/>
                    <a:pt x="73750" y="171095"/>
                    <a:pt x="73750" y="166088"/>
                  </a:cubicBezTo>
                  <a:cubicBezTo>
                    <a:pt x="73750" y="163334"/>
                    <a:pt x="71473" y="163334"/>
                    <a:pt x="66665" y="163334"/>
                  </a:cubicBezTo>
                  <a:cubicBezTo>
                    <a:pt x="57302" y="163334"/>
                    <a:pt x="50216" y="163334"/>
                    <a:pt x="50216" y="158827"/>
                  </a:cubicBezTo>
                  <a:cubicBezTo>
                    <a:pt x="50216" y="157325"/>
                    <a:pt x="50722" y="156073"/>
                    <a:pt x="50976" y="154571"/>
                  </a:cubicBezTo>
                  <a:lnTo>
                    <a:pt x="66665" y="91981"/>
                  </a:lnTo>
                  <a:close/>
                  <a:moveTo>
                    <a:pt x="84884" y="17374"/>
                  </a:moveTo>
                  <a:cubicBezTo>
                    <a:pt x="87162" y="8612"/>
                    <a:pt x="87668" y="7861"/>
                    <a:pt x="98549" y="7861"/>
                  </a:cubicBezTo>
                  <a:lnTo>
                    <a:pt x="122842" y="7861"/>
                  </a:lnTo>
                  <a:cubicBezTo>
                    <a:pt x="143845" y="7861"/>
                    <a:pt x="157257" y="14620"/>
                    <a:pt x="157257" y="31895"/>
                  </a:cubicBezTo>
                  <a:cubicBezTo>
                    <a:pt x="157257" y="41659"/>
                    <a:pt x="152196" y="63190"/>
                    <a:pt x="142327" y="72203"/>
                  </a:cubicBezTo>
                  <a:cubicBezTo>
                    <a:pt x="129674" y="83469"/>
                    <a:pt x="114491" y="85472"/>
                    <a:pt x="103357" y="85472"/>
                  </a:cubicBezTo>
                  <a:lnTo>
                    <a:pt x="67677" y="85472"/>
                  </a:lnTo>
                  <a:lnTo>
                    <a:pt x="84884" y="17374"/>
                  </a:ln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09" name="Freeform: Shape 208">
              <a:extLst>
                <a:ext uri="{FF2B5EF4-FFF2-40B4-BE49-F238E27FC236}">
                  <a16:creationId xmlns:a16="http://schemas.microsoft.com/office/drawing/2014/main" id="{6CA863F2-5A29-2842-0A52-79FF26220694}"/>
                </a:ext>
              </a:extLst>
            </p:cNvPr>
            <p:cNvSpPr/>
            <p:nvPr>
              <p:custDataLst>
                <p:tags r:id="rId137"/>
              </p:custDataLst>
            </p:nvPr>
          </p:nvSpPr>
          <p:spPr>
            <a:xfrm>
              <a:off x="5563180" y="4964776"/>
              <a:ext cx="82190" cy="119871"/>
            </a:xfrm>
            <a:custGeom>
              <a:avLst/>
              <a:gdLst>
                <a:gd name="connsiteX0" fmla="*/ 82310 w 82190"/>
                <a:gd name="connsiteY0" fmla="*/ 60563 h 119871"/>
                <a:gd name="connsiteX1" fmla="*/ 71859 w 82190"/>
                <a:gd name="connsiteY1" fmla="*/ 15173 h 119871"/>
                <a:gd name="connsiteX2" fmla="*/ 41214 w 82190"/>
                <a:gd name="connsiteY2" fmla="*/ 101 h 119871"/>
                <a:gd name="connsiteX3" fmla="*/ 119 w 82190"/>
                <a:gd name="connsiteY3" fmla="*/ 60563 h 119871"/>
                <a:gd name="connsiteX4" fmla="*/ 41214 w 82190"/>
                <a:gd name="connsiteY4" fmla="*/ 119973 h 119871"/>
                <a:gd name="connsiteX5" fmla="*/ 82310 w 82190"/>
                <a:gd name="connsiteY5" fmla="*/ 60563 h 119871"/>
                <a:gd name="connsiteX6" fmla="*/ 41214 w 82190"/>
                <a:gd name="connsiteY6" fmla="*/ 115066 h 119871"/>
                <a:gd name="connsiteX7" fmla="*/ 18718 w 82190"/>
                <a:gd name="connsiteY7" fmla="*/ 95964 h 119871"/>
                <a:gd name="connsiteX8" fmla="*/ 16238 w 82190"/>
                <a:gd name="connsiteY8" fmla="*/ 58285 h 119871"/>
                <a:gd name="connsiteX9" fmla="*/ 18895 w 82190"/>
                <a:gd name="connsiteY9" fmla="*/ 22533 h 119871"/>
                <a:gd name="connsiteX10" fmla="*/ 41214 w 82190"/>
                <a:gd name="connsiteY10" fmla="*/ 5008 h 119871"/>
                <a:gd name="connsiteX11" fmla="*/ 63179 w 82190"/>
                <a:gd name="connsiteY11" fmla="*/ 20956 h 119871"/>
                <a:gd name="connsiteX12" fmla="*/ 66190 w 82190"/>
                <a:gd name="connsiteY12" fmla="*/ 58285 h 119871"/>
                <a:gd name="connsiteX13" fmla="*/ 63888 w 82190"/>
                <a:gd name="connsiteY13" fmla="*/ 95263 h 119871"/>
                <a:gd name="connsiteX14" fmla="*/ 41214 w 82190"/>
                <a:gd name="connsiteY14" fmla="*/ 115066 h 11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190" h="119871">
                  <a:moveTo>
                    <a:pt x="82310" y="60563"/>
                  </a:moveTo>
                  <a:cubicBezTo>
                    <a:pt x="82310" y="41285"/>
                    <a:pt x="80007" y="27440"/>
                    <a:pt x="71859" y="15173"/>
                  </a:cubicBezTo>
                  <a:cubicBezTo>
                    <a:pt x="66367" y="7111"/>
                    <a:pt x="55385" y="101"/>
                    <a:pt x="41214" y="101"/>
                  </a:cubicBezTo>
                  <a:cubicBezTo>
                    <a:pt x="119" y="101"/>
                    <a:pt x="119" y="47945"/>
                    <a:pt x="119" y="60563"/>
                  </a:cubicBezTo>
                  <a:cubicBezTo>
                    <a:pt x="119" y="73181"/>
                    <a:pt x="119" y="119973"/>
                    <a:pt x="41214" y="119973"/>
                  </a:cubicBezTo>
                  <a:cubicBezTo>
                    <a:pt x="82310" y="119973"/>
                    <a:pt x="82310" y="73181"/>
                    <a:pt x="82310" y="60563"/>
                  </a:cubicBezTo>
                  <a:close/>
                  <a:moveTo>
                    <a:pt x="41214" y="115066"/>
                  </a:moveTo>
                  <a:cubicBezTo>
                    <a:pt x="33066" y="115066"/>
                    <a:pt x="22261" y="110334"/>
                    <a:pt x="18718" y="95964"/>
                  </a:cubicBezTo>
                  <a:cubicBezTo>
                    <a:pt x="16238" y="85624"/>
                    <a:pt x="16238" y="71253"/>
                    <a:pt x="16238" y="58285"/>
                  </a:cubicBezTo>
                  <a:cubicBezTo>
                    <a:pt x="16238" y="45491"/>
                    <a:pt x="16238" y="32172"/>
                    <a:pt x="18895" y="22533"/>
                  </a:cubicBezTo>
                  <a:cubicBezTo>
                    <a:pt x="22615" y="8688"/>
                    <a:pt x="33952" y="5008"/>
                    <a:pt x="41214" y="5008"/>
                  </a:cubicBezTo>
                  <a:cubicBezTo>
                    <a:pt x="50779" y="5008"/>
                    <a:pt x="59991" y="10791"/>
                    <a:pt x="63179" y="20956"/>
                  </a:cubicBezTo>
                  <a:cubicBezTo>
                    <a:pt x="66013" y="30420"/>
                    <a:pt x="66190" y="43038"/>
                    <a:pt x="66190" y="58285"/>
                  </a:cubicBezTo>
                  <a:cubicBezTo>
                    <a:pt x="66190" y="71253"/>
                    <a:pt x="66190" y="84222"/>
                    <a:pt x="63888" y="95263"/>
                  </a:cubicBezTo>
                  <a:cubicBezTo>
                    <a:pt x="60345" y="111210"/>
                    <a:pt x="48300" y="115066"/>
                    <a:pt x="41214" y="115066"/>
                  </a:cubicBez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10" name="Freeform: Shape 209">
              <a:extLst>
                <a:ext uri="{FF2B5EF4-FFF2-40B4-BE49-F238E27FC236}">
                  <a16:creationId xmlns:a16="http://schemas.microsoft.com/office/drawing/2014/main" id="{2C0C896E-08BD-5097-D89B-EDCA08AEA2C8}"/>
                </a:ext>
              </a:extLst>
            </p:cNvPr>
            <p:cNvSpPr/>
            <p:nvPr>
              <p:custDataLst>
                <p:tags r:id="rId138"/>
              </p:custDataLst>
            </p:nvPr>
          </p:nvSpPr>
          <p:spPr>
            <a:xfrm>
              <a:off x="5692543" y="4855820"/>
              <a:ext cx="58707" cy="250359"/>
            </a:xfrm>
            <a:custGeom>
              <a:avLst/>
              <a:gdLst>
                <a:gd name="connsiteX0" fmla="*/ 58831 w 58707"/>
                <a:gd name="connsiteY0" fmla="*/ 247955 h 250359"/>
                <a:gd name="connsiteX1" fmla="*/ 54529 w 58707"/>
                <a:gd name="connsiteY1" fmla="*/ 242447 h 250359"/>
                <a:gd name="connsiteX2" fmla="*/ 14800 w 58707"/>
                <a:gd name="connsiteY2" fmla="*/ 125279 h 250359"/>
                <a:gd name="connsiteX3" fmla="*/ 55541 w 58707"/>
                <a:gd name="connsiteY3" fmla="*/ 6859 h 250359"/>
                <a:gd name="connsiteX4" fmla="*/ 58831 w 58707"/>
                <a:gd name="connsiteY4" fmla="*/ 2603 h 250359"/>
                <a:gd name="connsiteX5" fmla="*/ 56300 w 58707"/>
                <a:gd name="connsiteY5" fmla="*/ 100 h 250359"/>
                <a:gd name="connsiteX6" fmla="*/ 16065 w 58707"/>
                <a:gd name="connsiteY6" fmla="*/ 48920 h 250359"/>
                <a:gd name="connsiteX7" fmla="*/ 123 w 58707"/>
                <a:gd name="connsiteY7" fmla="*/ 125279 h 250359"/>
                <a:gd name="connsiteX8" fmla="*/ 16825 w 58707"/>
                <a:gd name="connsiteY8" fmla="*/ 203391 h 250359"/>
                <a:gd name="connsiteX9" fmla="*/ 56300 w 58707"/>
                <a:gd name="connsiteY9" fmla="*/ 250459 h 250359"/>
                <a:gd name="connsiteX10" fmla="*/ 58831 w 58707"/>
                <a:gd name="connsiteY10" fmla="*/ 247955 h 2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0359">
                  <a:moveTo>
                    <a:pt x="58831" y="247955"/>
                  </a:moveTo>
                  <a:cubicBezTo>
                    <a:pt x="58831" y="247204"/>
                    <a:pt x="58831" y="246703"/>
                    <a:pt x="54529" y="242447"/>
                  </a:cubicBezTo>
                  <a:cubicBezTo>
                    <a:pt x="22898" y="210902"/>
                    <a:pt x="14800" y="163584"/>
                    <a:pt x="14800" y="125279"/>
                  </a:cubicBezTo>
                  <a:cubicBezTo>
                    <a:pt x="14800" y="81717"/>
                    <a:pt x="24416" y="38154"/>
                    <a:pt x="55541" y="6859"/>
                  </a:cubicBezTo>
                  <a:cubicBezTo>
                    <a:pt x="58831" y="3855"/>
                    <a:pt x="58831" y="3354"/>
                    <a:pt x="58831" y="2603"/>
                  </a:cubicBezTo>
                  <a:cubicBezTo>
                    <a:pt x="58831" y="851"/>
                    <a:pt x="57819" y="100"/>
                    <a:pt x="56300" y="100"/>
                  </a:cubicBezTo>
                  <a:cubicBezTo>
                    <a:pt x="53770" y="100"/>
                    <a:pt x="30995" y="17124"/>
                    <a:pt x="16065" y="48920"/>
                  </a:cubicBezTo>
                  <a:cubicBezTo>
                    <a:pt x="3160" y="76459"/>
                    <a:pt x="123" y="104249"/>
                    <a:pt x="123" y="125279"/>
                  </a:cubicBezTo>
                  <a:cubicBezTo>
                    <a:pt x="123" y="144807"/>
                    <a:pt x="2907" y="175101"/>
                    <a:pt x="16825" y="203391"/>
                  </a:cubicBezTo>
                  <a:cubicBezTo>
                    <a:pt x="32008" y="234185"/>
                    <a:pt x="53770" y="250459"/>
                    <a:pt x="56300" y="250459"/>
                  </a:cubicBezTo>
                  <a:cubicBezTo>
                    <a:pt x="57819" y="250459"/>
                    <a:pt x="58831" y="249708"/>
                    <a:pt x="58831" y="247955"/>
                  </a:cubicBez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11" name="Freeform: Shape 210">
              <a:extLst>
                <a:ext uri="{FF2B5EF4-FFF2-40B4-BE49-F238E27FC236}">
                  <a16:creationId xmlns:a16="http://schemas.microsoft.com/office/drawing/2014/main" id="{CDB97535-5BC5-0269-9B97-A2124A4C3D18}"/>
                </a:ext>
              </a:extLst>
            </p:cNvPr>
            <p:cNvSpPr/>
            <p:nvPr>
              <p:custDataLst>
                <p:tags r:id="rId139"/>
              </p:custDataLst>
            </p:nvPr>
          </p:nvSpPr>
          <p:spPr>
            <a:xfrm>
              <a:off x="5771720" y="4886865"/>
              <a:ext cx="77686" cy="159478"/>
            </a:xfrm>
            <a:custGeom>
              <a:avLst/>
              <a:gdLst>
                <a:gd name="connsiteX0" fmla="*/ 46435 w 77686"/>
                <a:gd name="connsiteY0" fmla="*/ 56681 h 159478"/>
                <a:gd name="connsiteX1" fmla="*/ 70222 w 77686"/>
                <a:gd name="connsiteY1" fmla="*/ 56681 h 159478"/>
                <a:gd name="connsiteX2" fmla="*/ 77814 w 77686"/>
                <a:gd name="connsiteY2" fmla="*/ 51674 h 159478"/>
                <a:gd name="connsiteX3" fmla="*/ 70728 w 77686"/>
                <a:gd name="connsiteY3" fmla="*/ 48920 h 159478"/>
                <a:gd name="connsiteX4" fmla="*/ 48460 w 77686"/>
                <a:gd name="connsiteY4" fmla="*/ 48920 h 159478"/>
                <a:gd name="connsiteX5" fmla="*/ 58835 w 77686"/>
                <a:gd name="connsiteY5" fmla="*/ 6859 h 159478"/>
                <a:gd name="connsiteX6" fmla="*/ 51496 w 77686"/>
                <a:gd name="connsiteY6" fmla="*/ 100 h 159478"/>
                <a:gd name="connsiteX7" fmla="*/ 41374 w 77686"/>
                <a:gd name="connsiteY7" fmla="*/ 9113 h 159478"/>
                <a:gd name="connsiteX8" fmla="*/ 31505 w 77686"/>
                <a:gd name="connsiteY8" fmla="*/ 48920 h 159478"/>
                <a:gd name="connsiteX9" fmla="*/ 7719 w 77686"/>
                <a:gd name="connsiteY9" fmla="*/ 48920 h 159478"/>
                <a:gd name="connsiteX10" fmla="*/ 127 w 77686"/>
                <a:gd name="connsiteY10" fmla="*/ 53676 h 159478"/>
                <a:gd name="connsiteX11" fmla="*/ 7212 w 77686"/>
                <a:gd name="connsiteY11" fmla="*/ 56681 h 159478"/>
                <a:gd name="connsiteX12" fmla="*/ 29481 w 77686"/>
                <a:gd name="connsiteY12" fmla="*/ 56681 h 159478"/>
                <a:gd name="connsiteX13" fmla="*/ 10249 w 77686"/>
                <a:gd name="connsiteY13" fmla="*/ 136545 h 159478"/>
                <a:gd name="connsiteX14" fmla="*/ 33530 w 77686"/>
                <a:gd name="connsiteY14" fmla="*/ 159578 h 159478"/>
                <a:gd name="connsiteX15" fmla="*/ 73765 w 77686"/>
                <a:gd name="connsiteY15" fmla="*/ 121023 h 159478"/>
                <a:gd name="connsiteX16" fmla="*/ 70728 w 77686"/>
                <a:gd name="connsiteY16" fmla="*/ 118519 h 159478"/>
                <a:gd name="connsiteX17" fmla="*/ 66932 w 77686"/>
                <a:gd name="connsiteY17" fmla="*/ 122024 h 159478"/>
                <a:gd name="connsiteX18" fmla="*/ 34036 w 77686"/>
                <a:gd name="connsiteY18" fmla="*/ 154070 h 159478"/>
                <a:gd name="connsiteX19" fmla="*/ 26191 w 77686"/>
                <a:gd name="connsiteY19" fmla="*/ 142554 h 159478"/>
                <a:gd name="connsiteX20" fmla="*/ 27710 w 77686"/>
                <a:gd name="connsiteY20" fmla="*/ 130537 h 159478"/>
                <a:gd name="connsiteX21" fmla="*/ 46435 w 77686"/>
                <a:gd name="connsiteY21" fmla="*/ 56681 h 159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686" h="159478">
                  <a:moveTo>
                    <a:pt x="46435" y="56681"/>
                  </a:moveTo>
                  <a:lnTo>
                    <a:pt x="70222" y="56681"/>
                  </a:lnTo>
                  <a:cubicBezTo>
                    <a:pt x="75283" y="56681"/>
                    <a:pt x="77814" y="56681"/>
                    <a:pt x="77814" y="51674"/>
                  </a:cubicBezTo>
                  <a:cubicBezTo>
                    <a:pt x="77814" y="48920"/>
                    <a:pt x="75283" y="48920"/>
                    <a:pt x="70728" y="48920"/>
                  </a:cubicBezTo>
                  <a:lnTo>
                    <a:pt x="48460" y="48920"/>
                  </a:lnTo>
                  <a:cubicBezTo>
                    <a:pt x="57570" y="13369"/>
                    <a:pt x="58835" y="8361"/>
                    <a:pt x="58835" y="6859"/>
                  </a:cubicBezTo>
                  <a:cubicBezTo>
                    <a:pt x="58835" y="2603"/>
                    <a:pt x="55798" y="100"/>
                    <a:pt x="51496" y="100"/>
                  </a:cubicBezTo>
                  <a:cubicBezTo>
                    <a:pt x="50737" y="100"/>
                    <a:pt x="43652" y="350"/>
                    <a:pt x="41374" y="9113"/>
                  </a:cubicBezTo>
                  <a:lnTo>
                    <a:pt x="31505" y="48920"/>
                  </a:lnTo>
                  <a:lnTo>
                    <a:pt x="7719" y="48920"/>
                  </a:lnTo>
                  <a:cubicBezTo>
                    <a:pt x="2658" y="48920"/>
                    <a:pt x="127" y="48920"/>
                    <a:pt x="127" y="53676"/>
                  </a:cubicBezTo>
                  <a:cubicBezTo>
                    <a:pt x="127" y="56681"/>
                    <a:pt x="2151" y="56681"/>
                    <a:pt x="7212" y="56681"/>
                  </a:cubicBezTo>
                  <a:lnTo>
                    <a:pt x="29481" y="56681"/>
                  </a:lnTo>
                  <a:cubicBezTo>
                    <a:pt x="11261" y="127783"/>
                    <a:pt x="10249" y="132039"/>
                    <a:pt x="10249" y="136545"/>
                  </a:cubicBezTo>
                  <a:cubicBezTo>
                    <a:pt x="10249" y="150065"/>
                    <a:pt x="19865" y="159578"/>
                    <a:pt x="33530" y="159578"/>
                  </a:cubicBezTo>
                  <a:cubicBezTo>
                    <a:pt x="59341" y="159578"/>
                    <a:pt x="73765" y="123026"/>
                    <a:pt x="73765" y="121023"/>
                  </a:cubicBezTo>
                  <a:cubicBezTo>
                    <a:pt x="73765" y="118519"/>
                    <a:pt x="71740" y="118519"/>
                    <a:pt x="70728" y="118519"/>
                  </a:cubicBezTo>
                  <a:cubicBezTo>
                    <a:pt x="68451" y="118519"/>
                    <a:pt x="68198" y="119271"/>
                    <a:pt x="66932" y="122024"/>
                  </a:cubicBezTo>
                  <a:cubicBezTo>
                    <a:pt x="56051" y="148062"/>
                    <a:pt x="42640" y="154070"/>
                    <a:pt x="34036" y="154070"/>
                  </a:cubicBezTo>
                  <a:cubicBezTo>
                    <a:pt x="28722" y="154070"/>
                    <a:pt x="26191" y="150816"/>
                    <a:pt x="26191" y="142554"/>
                  </a:cubicBezTo>
                  <a:cubicBezTo>
                    <a:pt x="26191" y="136545"/>
                    <a:pt x="26697" y="134793"/>
                    <a:pt x="27710" y="130537"/>
                  </a:cubicBezTo>
                  <a:lnTo>
                    <a:pt x="46435" y="56681"/>
                  </a:ln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12" name="Freeform: Shape 211">
              <a:extLst>
                <a:ext uri="{FF2B5EF4-FFF2-40B4-BE49-F238E27FC236}">
                  <a16:creationId xmlns:a16="http://schemas.microsoft.com/office/drawing/2014/main" id="{F3EE43EE-386A-72A8-3771-BDB7973312D0}"/>
                </a:ext>
              </a:extLst>
            </p:cNvPr>
            <p:cNvSpPr/>
            <p:nvPr>
              <p:custDataLst>
                <p:tags r:id="rId140"/>
              </p:custDataLst>
            </p:nvPr>
          </p:nvSpPr>
          <p:spPr>
            <a:xfrm>
              <a:off x="5927683" y="4897630"/>
              <a:ext cx="168278" cy="166739"/>
            </a:xfrm>
            <a:custGeom>
              <a:avLst/>
              <a:gdLst>
                <a:gd name="connsiteX0" fmla="*/ 89460 w 168278"/>
                <a:gd name="connsiteY0" fmla="*/ 88476 h 166739"/>
                <a:gd name="connsiteX1" fmla="*/ 160061 w 168278"/>
                <a:gd name="connsiteY1" fmla="*/ 88476 h 166739"/>
                <a:gd name="connsiteX2" fmla="*/ 168412 w 168278"/>
                <a:gd name="connsiteY2" fmla="*/ 83469 h 166739"/>
                <a:gd name="connsiteX3" fmla="*/ 160061 w 168278"/>
                <a:gd name="connsiteY3" fmla="*/ 78462 h 166739"/>
                <a:gd name="connsiteX4" fmla="*/ 89460 w 168278"/>
                <a:gd name="connsiteY4" fmla="*/ 78462 h 166739"/>
                <a:gd name="connsiteX5" fmla="*/ 89460 w 168278"/>
                <a:gd name="connsiteY5" fmla="*/ 8361 h 166739"/>
                <a:gd name="connsiteX6" fmla="*/ 84399 w 168278"/>
                <a:gd name="connsiteY6" fmla="*/ 100 h 166739"/>
                <a:gd name="connsiteX7" fmla="*/ 79338 w 168278"/>
                <a:gd name="connsiteY7" fmla="*/ 8361 h 166739"/>
                <a:gd name="connsiteX8" fmla="*/ 79338 w 168278"/>
                <a:gd name="connsiteY8" fmla="*/ 78462 h 166739"/>
                <a:gd name="connsiteX9" fmla="*/ 8483 w 168278"/>
                <a:gd name="connsiteY9" fmla="*/ 78462 h 166739"/>
                <a:gd name="connsiteX10" fmla="*/ 133 w 168278"/>
                <a:gd name="connsiteY10" fmla="*/ 83469 h 166739"/>
                <a:gd name="connsiteX11" fmla="*/ 8483 w 168278"/>
                <a:gd name="connsiteY11" fmla="*/ 88476 h 166739"/>
                <a:gd name="connsiteX12" fmla="*/ 79338 w 168278"/>
                <a:gd name="connsiteY12" fmla="*/ 88476 h 166739"/>
                <a:gd name="connsiteX13" fmla="*/ 79338 w 168278"/>
                <a:gd name="connsiteY13" fmla="*/ 158577 h 166739"/>
                <a:gd name="connsiteX14" fmla="*/ 84399 w 168278"/>
                <a:gd name="connsiteY14" fmla="*/ 166839 h 166739"/>
                <a:gd name="connsiteX15" fmla="*/ 89460 w 168278"/>
                <a:gd name="connsiteY15" fmla="*/ 158577 h 166739"/>
                <a:gd name="connsiteX16" fmla="*/ 89460 w 168278"/>
                <a:gd name="connsiteY16" fmla="*/ 88476 h 166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6739">
                  <a:moveTo>
                    <a:pt x="89460" y="88476"/>
                  </a:moveTo>
                  <a:lnTo>
                    <a:pt x="160061" y="88476"/>
                  </a:lnTo>
                  <a:cubicBezTo>
                    <a:pt x="163604" y="88476"/>
                    <a:pt x="168412" y="88476"/>
                    <a:pt x="168412" y="83469"/>
                  </a:cubicBezTo>
                  <a:cubicBezTo>
                    <a:pt x="168412" y="78462"/>
                    <a:pt x="163604" y="78462"/>
                    <a:pt x="160061" y="78462"/>
                  </a:cubicBezTo>
                  <a:lnTo>
                    <a:pt x="89460" y="78462"/>
                  </a:lnTo>
                  <a:lnTo>
                    <a:pt x="89460" y="8361"/>
                  </a:lnTo>
                  <a:cubicBezTo>
                    <a:pt x="89460" y="4856"/>
                    <a:pt x="89460" y="100"/>
                    <a:pt x="84399" y="100"/>
                  </a:cubicBezTo>
                  <a:cubicBezTo>
                    <a:pt x="79338" y="100"/>
                    <a:pt x="79338" y="4856"/>
                    <a:pt x="79338" y="8361"/>
                  </a:cubicBezTo>
                  <a:lnTo>
                    <a:pt x="79338" y="78462"/>
                  </a:lnTo>
                  <a:lnTo>
                    <a:pt x="8483" y="78462"/>
                  </a:lnTo>
                  <a:cubicBezTo>
                    <a:pt x="4941" y="78462"/>
                    <a:pt x="133" y="78462"/>
                    <a:pt x="133" y="83469"/>
                  </a:cubicBezTo>
                  <a:cubicBezTo>
                    <a:pt x="133" y="88476"/>
                    <a:pt x="4941" y="88476"/>
                    <a:pt x="8483" y="88476"/>
                  </a:cubicBezTo>
                  <a:lnTo>
                    <a:pt x="79338" y="88476"/>
                  </a:lnTo>
                  <a:lnTo>
                    <a:pt x="79338" y="158577"/>
                  </a:lnTo>
                  <a:cubicBezTo>
                    <a:pt x="79338" y="162082"/>
                    <a:pt x="79338" y="166839"/>
                    <a:pt x="84399" y="166839"/>
                  </a:cubicBezTo>
                  <a:cubicBezTo>
                    <a:pt x="89460" y="166839"/>
                    <a:pt x="89460" y="162082"/>
                    <a:pt x="89460" y="158577"/>
                  </a:cubicBezTo>
                  <a:lnTo>
                    <a:pt x="89460" y="88476"/>
                  </a:ln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13" name="Freeform: Shape 212">
              <a:extLst>
                <a:ext uri="{FF2B5EF4-FFF2-40B4-BE49-F238E27FC236}">
                  <a16:creationId xmlns:a16="http://schemas.microsoft.com/office/drawing/2014/main" id="{746342F1-5028-216D-9E41-BE36CB6FE525}"/>
                </a:ext>
              </a:extLst>
            </p:cNvPr>
            <p:cNvSpPr/>
            <p:nvPr>
              <p:custDataLst>
                <p:tags r:id="rId141"/>
              </p:custDataLst>
            </p:nvPr>
          </p:nvSpPr>
          <p:spPr>
            <a:xfrm>
              <a:off x="6177190" y="4865584"/>
              <a:ext cx="103750" cy="181009"/>
            </a:xfrm>
            <a:custGeom>
              <a:avLst/>
              <a:gdLst>
                <a:gd name="connsiteX0" fmla="*/ 56320 w 103750"/>
                <a:gd name="connsiteY0" fmla="*/ 68698 h 181009"/>
                <a:gd name="connsiteX1" fmla="*/ 143 w 103750"/>
                <a:gd name="connsiteY1" fmla="*/ 139049 h 181009"/>
                <a:gd name="connsiteX2" fmla="*/ 40125 w 103750"/>
                <a:gd name="connsiteY2" fmla="*/ 181109 h 181009"/>
                <a:gd name="connsiteX3" fmla="*/ 90735 w 103750"/>
                <a:gd name="connsiteY3" fmla="*/ 107253 h 181009"/>
                <a:gd name="connsiteX4" fmla="*/ 72009 w 103750"/>
                <a:gd name="connsiteY4" fmla="*/ 60687 h 181009"/>
                <a:gd name="connsiteX5" fmla="*/ 47969 w 103750"/>
                <a:gd name="connsiteY5" fmla="*/ 19628 h 181009"/>
                <a:gd name="connsiteX6" fmla="*/ 61887 w 103750"/>
                <a:gd name="connsiteY6" fmla="*/ 8111 h 181009"/>
                <a:gd name="connsiteX7" fmla="*/ 79854 w 103750"/>
                <a:gd name="connsiteY7" fmla="*/ 14871 h 181009"/>
                <a:gd name="connsiteX8" fmla="*/ 93772 w 103750"/>
                <a:gd name="connsiteY8" fmla="*/ 21130 h 181009"/>
                <a:gd name="connsiteX9" fmla="*/ 103894 w 103750"/>
                <a:gd name="connsiteY9" fmla="*/ 11115 h 181009"/>
                <a:gd name="connsiteX10" fmla="*/ 90735 w 103750"/>
                <a:gd name="connsiteY10" fmla="*/ 2854 h 181009"/>
                <a:gd name="connsiteX11" fmla="*/ 69985 w 103750"/>
                <a:gd name="connsiteY11" fmla="*/ 100 h 181009"/>
                <a:gd name="connsiteX12" fmla="*/ 41137 w 103750"/>
                <a:gd name="connsiteY12" fmla="*/ 25887 h 181009"/>
                <a:gd name="connsiteX13" fmla="*/ 56320 w 103750"/>
                <a:gd name="connsiteY13" fmla="*/ 68698 h 181009"/>
                <a:gd name="connsiteX14" fmla="*/ 59357 w 103750"/>
                <a:gd name="connsiteY14" fmla="*/ 74206 h 181009"/>
                <a:gd name="connsiteX15" fmla="*/ 73275 w 103750"/>
                <a:gd name="connsiteY15" fmla="*/ 117268 h 181009"/>
                <a:gd name="connsiteX16" fmla="*/ 40125 w 103750"/>
                <a:gd name="connsiteY16" fmla="*/ 175601 h 181009"/>
                <a:gd name="connsiteX17" fmla="*/ 15832 w 103750"/>
                <a:gd name="connsiteY17" fmla="*/ 146059 h 181009"/>
                <a:gd name="connsiteX18" fmla="*/ 59357 w 103750"/>
                <a:gd name="connsiteY18" fmla="*/ 74206 h 18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750" h="181009">
                  <a:moveTo>
                    <a:pt x="56320" y="68698"/>
                  </a:moveTo>
                  <a:cubicBezTo>
                    <a:pt x="24689" y="76209"/>
                    <a:pt x="143" y="108755"/>
                    <a:pt x="143" y="139049"/>
                  </a:cubicBezTo>
                  <a:cubicBezTo>
                    <a:pt x="143" y="163083"/>
                    <a:pt x="16338" y="181109"/>
                    <a:pt x="40125" y="181109"/>
                  </a:cubicBezTo>
                  <a:cubicBezTo>
                    <a:pt x="69732" y="181109"/>
                    <a:pt x="90735" y="141803"/>
                    <a:pt x="90735" y="107253"/>
                  </a:cubicBezTo>
                  <a:cubicBezTo>
                    <a:pt x="90735" y="84471"/>
                    <a:pt x="80613" y="71953"/>
                    <a:pt x="72009" y="60687"/>
                  </a:cubicBezTo>
                  <a:cubicBezTo>
                    <a:pt x="62899" y="49420"/>
                    <a:pt x="47969" y="30643"/>
                    <a:pt x="47969" y="19628"/>
                  </a:cubicBezTo>
                  <a:cubicBezTo>
                    <a:pt x="47969" y="14120"/>
                    <a:pt x="53030" y="8111"/>
                    <a:pt x="61887" y="8111"/>
                  </a:cubicBezTo>
                  <a:cubicBezTo>
                    <a:pt x="69479" y="8111"/>
                    <a:pt x="74540" y="11366"/>
                    <a:pt x="79854" y="14871"/>
                  </a:cubicBezTo>
                  <a:cubicBezTo>
                    <a:pt x="84915" y="17875"/>
                    <a:pt x="89976" y="21130"/>
                    <a:pt x="93772" y="21130"/>
                  </a:cubicBezTo>
                  <a:cubicBezTo>
                    <a:pt x="100098" y="21130"/>
                    <a:pt x="103894" y="15121"/>
                    <a:pt x="103894" y="11115"/>
                  </a:cubicBezTo>
                  <a:cubicBezTo>
                    <a:pt x="103894" y="5608"/>
                    <a:pt x="99845" y="4856"/>
                    <a:pt x="90735" y="2854"/>
                  </a:cubicBezTo>
                  <a:cubicBezTo>
                    <a:pt x="77576" y="100"/>
                    <a:pt x="74034" y="100"/>
                    <a:pt x="69985" y="100"/>
                  </a:cubicBezTo>
                  <a:cubicBezTo>
                    <a:pt x="50247" y="100"/>
                    <a:pt x="41137" y="10865"/>
                    <a:pt x="41137" y="25887"/>
                  </a:cubicBezTo>
                  <a:cubicBezTo>
                    <a:pt x="41137" y="39406"/>
                    <a:pt x="48476" y="53426"/>
                    <a:pt x="56320" y="68698"/>
                  </a:cubicBezTo>
                  <a:close/>
                  <a:moveTo>
                    <a:pt x="59357" y="74206"/>
                  </a:moveTo>
                  <a:cubicBezTo>
                    <a:pt x="65683" y="85722"/>
                    <a:pt x="73275" y="99242"/>
                    <a:pt x="73275" y="117268"/>
                  </a:cubicBezTo>
                  <a:cubicBezTo>
                    <a:pt x="73275" y="133791"/>
                    <a:pt x="63659" y="175601"/>
                    <a:pt x="40125" y="175601"/>
                  </a:cubicBezTo>
                  <a:cubicBezTo>
                    <a:pt x="26207" y="175601"/>
                    <a:pt x="15832" y="165086"/>
                    <a:pt x="15832" y="146059"/>
                  </a:cubicBezTo>
                  <a:cubicBezTo>
                    <a:pt x="15832" y="130286"/>
                    <a:pt x="25195" y="83219"/>
                    <a:pt x="59357" y="74206"/>
                  </a:cubicBez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14" name="Freeform: Shape 213">
              <a:extLst>
                <a:ext uri="{FF2B5EF4-FFF2-40B4-BE49-F238E27FC236}">
                  <a16:creationId xmlns:a16="http://schemas.microsoft.com/office/drawing/2014/main" id="{A6010BF6-A03C-FF3A-92E0-473724E73B37}"/>
                </a:ext>
              </a:extLst>
            </p:cNvPr>
            <p:cNvSpPr/>
            <p:nvPr>
              <p:custDataLst>
                <p:tags r:id="rId142"/>
              </p:custDataLst>
            </p:nvPr>
          </p:nvSpPr>
          <p:spPr>
            <a:xfrm>
              <a:off x="6294427" y="4886865"/>
              <a:ext cx="77686" cy="159478"/>
            </a:xfrm>
            <a:custGeom>
              <a:avLst/>
              <a:gdLst>
                <a:gd name="connsiteX0" fmla="*/ 46456 w 77686"/>
                <a:gd name="connsiteY0" fmla="*/ 56681 h 159478"/>
                <a:gd name="connsiteX1" fmla="*/ 70243 w 77686"/>
                <a:gd name="connsiteY1" fmla="*/ 56681 h 159478"/>
                <a:gd name="connsiteX2" fmla="*/ 77834 w 77686"/>
                <a:gd name="connsiteY2" fmla="*/ 51674 h 159478"/>
                <a:gd name="connsiteX3" fmla="*/ 70749 w 77686"/>
                <a:gd name="connsiteY3" fmla="*/ 48920 h 159478"/>
                <a:gd name="connsiteX4" fmla="*/ 48480 w 77686"/>
                <a:gd name="connsiteY4" fmla="*/ 48920 h 159478"/>
                <a:gd name="connsiteX5" fmla="*/ 58855 w 77686"/>
                <a:gd name="connsiteY5" fmla="*/ 6859 h 159478"/>
                <a:gd name="connsiteX6" fmla="*/ 51517 w 77686"/>
                <a:gd name="connsiteY6" fmla="*/ 100 h 159478"/>
                <a:gd name="connsiteX7" fmla="*/ 41395 w 77686"/>
                <a:gd name="connsiteY7" fmla="*/ 9113 h 159478"/>
                <a:gd name="connsiteX8" fmla="*/ 31526 w 77686"/>
                <a:gd name="connsiteY8" fmla="*/ 48920 h 159478"/>
                <a:gd name="connsiteX9" fmla="*/ 7739 w 77686"/>
                <a:gd name="connsiteY9" fmla="*/ 48920 h 159478"/>
                <a:gd name="connsiteX10" fmla="*/ 148 w 77686"/>
                <a:gd name="connsiteY10" fmla="*/ 53676 h 159478"/>
                <a:gd name="connsiteX11" fmla="*/ 7233 w 77686"/>
                <a:gd name="connsiteY11" fmla="*/ 56681 h 159478"/>
                <a:gd name="connsiteX12" fmla="*/ 29501 w 77686"/>
                <a:gd name="connsiteY12" fmla="*/ 56681 h 159478"/>
                <a:gd name="connsiteX13" fmla="*/ 10270 w 77686"/>
                <a:gd name="connsiteY13" fmla="*/ 136545 h 159478"/>
                <a:gd name="connsiteX14" fmla="*/ 33550 w 77686"/>
                <a:gd name="connsiteY14" fmla="*/ 159578 h 159478"/>
                <a:gd name="connsiteX15" fmla="*/ 73785 w 77686"/>
                <a:gd name="connsiteY15" fmla="*/ 121023 h 159478"/>
                <a:gd name="connsiteX16" fmla="*/ 70749 w 77686"/>
                <a:gd name="connsiteY16" fmla="*/ 118519 h 159478"/>
                <a:gd name="connsiteX17" fmla="*/ 66953 w 77686"/>
                <a:gd name="connsiteY17" fmla="*/ 122024 h 159478"/>
                <a:gd name="connsiteX18" fmla="*/ 34056 w 77686"/>
                <a:gd name="connsiteY18" fmla="*/ 154070 h 159478"/>
                <a:gd name="connsiteX19" fmla="*/ 26212 w 77686"/>
                <a:gd name="connsiteY19" fmla="*/ 142554 h 159478"/>
                <a:gd name="connsiteX20" fmla="*/ 27730 w 77686"/>
                <a:gd name="connsiteY20" fmla="*/ 130537 h 159478"/>
                <a:gd name="connsiteX21" fmla="*/ 46456 w 77686"/>
                <a:gd name="connsiteY21" fmla="*/ 56681 h 159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686" h="159478">
                  <a:moveTo>
                    <a:pt x="46456" y="56681"/>
                  </a:moveTo>
                  <a:lnTo>
                    <a:pt x="70243" y="56681"/>
                  </a:lnTo>
                  <a:cubicBezTo>
                    <a:pt x="75304" y="56681"/>
                    <a:pt x="77834" y="56681"/>
                    <a:pt x="77834" y="51674"/>
                  </a:cubicBezTo>
                  <a:cubicBezTo>
                    <a:pt x="77834" y="48920"/>
                    <a:pt x="75304" y="48920"/>
                    <a:pt x="70749" y="48920"/>
                  </a:cubicBezTo>
                  <a:lnTo>
                    <a:pt x="48480" y="48920"/>
                  </a:lnTo>
                  <a:cubicBezTo>
                    <a:pt x="57590" y="13369"/>
                    <a:pt x="58855" y="8361"/>
                    <a:pt x="58855" y="6859"/>
                  </a:cubicBezTo>
                  <a:cubicBezTo>
                    <a:pt x="58855" y="2603"/>
                    <a:pt x="55819" y="100"/>
                    <a:pt x="51517" y="100"/>
                  </a:cubicBezTo>
                  <a:cubicBezTo>
                    <a:pt x="50758" y="100"/>
                    <a:pt x="43672" y="350"/>
                    <a:pt x="41395" y="9113"/>
                  </a:cubicBezTo>
                  <a:lnTo>
                    <a:pt x="31526" y="48920"/>
                  </a:lnTo>
                  <a:lnTo>
                    <a:pt x="7739" y="48920"/>
                  </a:lnTo>
                  <a:cubicBezTo>
                    <a:pt x="2678" y="48920"/>
                    <a:pt x="148" y="48920"/>
                    <a:pt x="148" y="53676"/>
                  </a:cubicBezTo>
                  <a:cubicBezTo>
                    <a:pt x="148" y="56681"/>
                    <a:pt x="2172" y="56681"/>
                    <a:pt x="7233" y="56681"/>
                  </a:cubicBezTo>
                  <a:lnTo>
                    <a:pt x="29501" y="56681"/>
                  </a:lnTo>
                  <a:cubicBezTo>
                    <a:pt x="11282" y="127783"/>
                    <a:pt x="10270" y="132039"/>
                    <a:pt x="10270" y="136545"/>
                  </a:cubicBezTo>
                  <a:cubicBezTo>
                    <a:pt x="10270" y="150065"/>
                    <a:pt x="19886" y="159578"/>
                    <a:pt x="33550" y="159578"/>
                  </a:cubicBezTo>
                  <a:cubicBezTo>
                    <a:pt x="59362" y="159578"/>
                    <a:pt x="73785" y="123026"/>
                    <a:pt x="73785" y="121023"/>
                  </a:cubicBezTo>
                  <a:cubicBezTo>
                    <a:pt x="73785" y="118519"/>
                    <a:pt x="71761" y="118519"/>
                    <a:pt x="70749" y="118519"/>
                  </a:cubicBezTo>
                  <a:cubicBezTo>
                    <a:pt x="68471" y="118519"/>
                    <a:pt x="68218" y="119271"/>
                    <a:pt x="66953" y="122024"/>
                  </a:cubicBezTo>
                  <a:cubicBezTo>
                    <a:pt x="56072" y="148062"/>
                    <a:pt x="42660" y="154070"/>
                    <a:pt x="34056" y="154070"/>
                  </a:cubicBezTo>
                  <a:cubicBezTo>
                    <a:pt x="28742" y="154070"/>
                    <a:pt x="26212" y="150816"/>
                    <a:pt x="26212" y="142554"/>
                  </a:cubicBezTo>
                  <a:cubicBezTo>
                    <a:pt x="26212" y="136545"/>
                    <a:pt x="26718" y="134793"/>
                    <a:pt x="27730" y="130537"/>
                  </a:cubicBezTo>
                  <a:lnTo>
                    <a:pt x="46456" y="56681"/>
                  </a:ln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15" name="Freeform: Shape 214">
              <a:extLst>
                <a:ext uri="{FF2B5EF4-FFF2-40B4-BE49-F238E27FC236}">
                  <a16:creationId xmlns:a16="http://schemas.microsoft.com/office/drawing/2014/main" id="{6110C265-B374-5B28-4E5C-1A818F730E19}"/>
                </a:ext>
              </a:extLst>
            </p:cNvPr>
            <p:cNvSpPr/>
            <p:nvPr>
              <p:custDataLst>
                <p:tags r:id="rId143"/>
              </p:custDataLst>
            </p:nvPr>
          </p:nvSpPr>
          <p:spPr>
            <a:xfrm>
              <a:off x="6394410" y="4855820"/>
              <a:ext cx="58707" cy="250359"/>
            </a:xfrm>
            <a:custGeom>
              <a:avLst/>
              <a:gdLst>
                <a:gd name="connsiteX0" fmla="*/ 58859 w 58707"/>
                <a:gd name="connsiteY0" fmla="*/ 125279 h 250359"/>
                <a:gd name="connsiteX1" fmla="*/ 42158 w 58707"/>
                <a:gd name="connsiteY1" fmla="*/ 47167 h 250359"/>
                <a:gd name="connsiteX2" fmla="*/ 2682 w 58707"/>
                <a:gd name="connsiteY2" fmla="*/ 100 h 250359"/>
                <a:gd name="connsiteX3" fmla="*/ 151 w 58707"/>
                <a:gd name="connsiteY3" fmla="*/ 2603 h 250359"/>
                <a:gd name="connsiteX4" fmla="*/ 4959 w 58707"/>
                <a:gd name="connsiteY4" fmla="*/ 8361 h 250359"/>
                <a:gd name="connsiteX5" fmla="*/ 44182 w 58707"/>
                <a:gd name="connsiteY5" fmla="*/ 125279 h 250359"/>
                <a:gd name="connsiteX6" fmla="*/ 3441 w 58707"/>
                <a:gd name="connsiteY6" fmla="*/ 243699 h 250359"/>
                <a:gd name="connsiteX7" fmla="*/ 151 w 58707"/>
                <a:gd name="connsiteY7" fmla="*/ 247955 h 250359"/>
                <a:gd name="connsiteX8" fmla="*/ 2682 w 58707"/>
                <a:gd name="connsiteY8" fmla="*/ 250459 h 250359"/>
                <a:gd name="connsiteX9" fmla="*/ 42917 w 58707"/>
                <a:gd name="connsiteY9" fmla="*/ 201639 h 250359"/>
                <a:gd name="connsiteX10" fmla="*/ 58859 w 58707"/>
                <a:gd name="connsiteY10" fmla="*/ 125279 h 2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0359">
                  <a:moveTo>
                    <a:pt x="58859" y="125279"/>
                  </a:moveTo>
                  <a:cubicBezTo>
                    <a:pt x="58859" y="105751"/>
                    <a:pt x="56075" y="75458"/>
                    <a:pt x="42158" y="47167"/>
                  </a:cubicBezTo>
                  <a:cubicBezTo>
                    <a:pt x="26975" y="16373"/>
                    <a:pt x="5212" y="100"/>
                    <a:pt x="2682" y="100"/>
                  </a:cubicBezTo>
                  <a:cubicBezTo>
                    <a:pt x="1163" y="100"/>
                    <a:pt x="151" y="1101"/>
                    <a:pt x="151" y="2603"/>
                  </a:cubicBezTo>
                  <a:cubicBezTo>
                    <a:pt x="151" y="3354"/>
                    <a:pt x="151" y="3855"/>
                    <a:pt x="4959" y="8361"/>
                  </a:cubicBezTo>
                  <a:cubicBezTo>
                    <a:pt x="29758" y="33147"/>
                    <a:pt x="44182" y="72954"/>
                    <a:pt x="44182" y="125279"/>
                  </a:cubicBezTo>
                  <a:cubicBezTo>
                    <a:pt x="44182" y="168091"/>
                    <a:pt x="34819" y="212154"/>
                    <a:pt x="3441" y="243699"/>
                  </a:cubicBezTo>
                  <a:cubicBezTo>
                    <a:pt x="151" y="246703"/>
                    <a:pt x="151" y="247204"/>
                    <a:pt x="151" y="247955"/>
                  </a:cubicBezTo>
                  <a:cubicBezTo>
                    <a:pt x="151" y="249457"/>
                    <a:pt x="1163" y="250459"/>
                    <a:pt x="2682" y="250459"/>
                  </a:cubicBezTo>
                  <a:cubicBezTo>
                    <a:pt x="5212" y="250459"/>
                    <a:pt x="27987" y="233434"/>
                    <a:pt x="42917" y="201639"/>
                  </a:cubicBezTo>
                  <a:cubicBezTo>
                    <a:pt x="55822" y="174099"/>
                    <a:pt x="58859" y="146309"/>
                    <a:pt x="58859" y="125279"/>
                  </a:cubicBez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16" name="Freeform: Shape 215">
              <a:extLst>
                <a:ext uri="{FF2B5EF4-FFF2-40B4-BE49-F238E27FC236}">
                  <a16:creationId xmlns:a16="http://schemas.microsoft.com/office/drawing/2014/main" id="{E8629577-BB77-BCFC-564C-79FD2F8B8444}"/>
                </a:ext>
              </a:extLst>
            </p:cNvPr>
            <p:cNvSpPr/>
            <p:nvPr>
              <p:custDataLst>
                <p:tags r:id="rId144"/>
              </p:custDataLst>
            </p:nvPr>
          </p:nvSpPr>
          <p:spPr>
            <a:xfrm>
              <a:off x="6562856" y="4951708"/>
              <a:ext cx="168278" cy="58584"/>
            </a:xfrm>
            <a:custGeom>
              <a:avLst/>
              <a:gdLst>
                <a:gd name="connsiteX0" fmla="*/ 159833 w 168278"/>
                <a:gd name="connsiteY0" fmla="*/ 10114 h 58584"/>
                <a:gd name="connsiteX1" fmla="*/ 168437 w 168278"/>
                <a:gd name="connsiteY1" fmla="*/ 5107 h 58584"/>
                <a:gd name="connsiteX2" fmla="*/ 160086 w 168278"/>
                <a:gd name="connsiteY2" fmla="*/ 100 h 58584"/>
                <a:gd name="connsiteX3" fmla="*/ 8509 w 168278"/>
                <a:gd name="connsiteY3" fmla="*/ 100 h 58584"/>
                <a:gd name="connsiteX4" fmla="*/ 158 w 168278"/>
                <a:gd name="connsiteY4" fmla="*/ 5107 h 58584"/>
                <a:gd name="connsiteX5" fmla="*/ 8762 w 168278"/>
                <a:gd name="connsiteY5" fmla="*/ 10114 h 58584"/>
                <a:gd name="connsiteX6" fmla="*/ 159833 w 168278"/>
                <a:gd name="connsiteY6" fmla="*/ 10114 h 58584"/>
                <a:gd name="connsiteX7" fmla="*/ 160086 w 168278"/>
                <a:gd name="connsiteY7" fmla="*/ 58684 h 58584"/>
                <a:gd name="connsiteX8" fmla="*/ 168437 w 168278"/>
                <a:gd name="connsiteY8" fmla="*/ 53676 h 58584"/>
                <a:gd name="connsiteX9" fmla="*/ 159833 w 168278"/>
                <a:gd name="connsiteY9" fmla="*/ 48669 h 58584"/>
                <a:gd name="connsiteX10" fmla="*/ 8762 w 168278"/>
                <a:gd name="connsiteY10" fmla="*/ 48669 h 58584"/>
                <a:gd name="connsiteX11" fmla="*/ 158 w 168278"/>
                <a:gd name="connsiteY11" fmla="*/ 53676 h 58584"/>
                <a:gd name="connsiteX12" fmla="*/ 8509 w 168278"/>
                <a:gd name="connsiteY12" fmla="*/ 58684 h 58584"/>
                <a:gd name="connsiteX13" fmla="*/ 160086 w 168278"/>
                <a:gd name="connsiteY13" fmla="*/ 58684 h 5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8584">
                  <a:moveTo>
                    <a:pt x="159833" y="10114"/>
                  </a:moveTo>
                  <a:cubicBezTo>
                    <a:pt x="163629" y="10114"/>
                    <a:pt x="168437" y="10114"/>
                    <a:pt x="168437" y="5107"/>
                  </a:cubicBezTo>
                  <a:cubicBezTo>
                    <a:pt x="168437" y="100"/>
                    <a:pt x="163629" y="100"/>
                    <a:pt x="160086" y="100"/>
                  </a:cubicBezTo>
                  <a:lnTo>
                    <a:pt x="8509" y="100"/>
                  </a:lnTo>
                  <a:cubicBezTo>
                    <a:pt x="4966" y="100"/>
                    <a:pt x="158" y="100"/>
                    <a:pt x="158" y="5107"/>
                  </a:cubicBezTo>
                  <a:cubicBezTo>
                    <a:pt x="158" y="10114"/>
                    <a:pt x="4966" y="10114"/>
                    <a:pt x="8762" y="10114"/>
                  </a:cubicBezTo>
                  <a:lnTo>
                    <a:pt x="159833" y="10114"/>
                  </a:lnTo>
                  <a:close/>
                  <a:moveTo>
                    <a:pt x="160086" y="58684"/>
                  </a:moveTo>
                  <a:cubicBezTo>
                    <a:pt x="163629" y="58684"/>
                    <a:pt x="168437" y="58684"/>
                    <a:pt x="168437" y="53676"/>
                  </a:cubicBezTo>
                  <a:cubicBezTo>
                    <a:pt x="168437" y="48669"/>
                    <a:pt x="163629" y="48669"/>
                    <a:pt x="159833" y="48669"/>
                  </a:cubicBezTo>
                  <a:lnTo>
                    <a:pt x="8762" y="48669"/>
                  </a:lnTo>
                  <a:cubicBezTo>
                    <a:pt x="4966" y="48669"/>
                    <a:pt x="158" y="48669"/>
                    <a:pt x="158" y="53676"/>
                  </a:cubicBezTo>
                  <a:cubicBezTo>
                    <a:pt x="158" y="58684"/>
                    <a:pt x="4966" y="58684"/>
                    <a:pt x="8509" y="58684"/>
                  </a:cubicBezTo>
                  <a:lnTo>
                    <a:pt x="160086" y="58684"/>
                  </a:ln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17" name="Freeform: Shape 216">
              <a:extLst>
                <a:ext uri="{FF2B5EF4-FFF2-40B4-BE49-F238E27FC236}">
                  <a16:creationId xmlns:a16="http://schemas.microsoft.com/office/drawing/2014/main" id="{7DE859C7-C160-730C-24A2-CA34AF20CE4A}"/>
                </a:ext>
              </a:extLst>
            </p:cNvPr>
            <p:cNvSpPr/>
            <p:nvPr>
              <p:custDataLst>
                <p:tags r:id="rId145"/>
              </p:custDataLst>
            </p:nvPr>
          </p:nvSpPr>
          <p:spPr>
            <a:xfrm>
              <a:off x="6825915" y="4872595"/>
              <a:ext cx="180678" cy="170995"/>
            </a:xfrm>
            <a:custGeom>
              <a:avLst/>
              <a:gdLst>
                <a:gd name="connsiteX0" fmla="*/ 66721 w 180678"/>
                <a:gd name="connsiteY0" fmla="*/ 91981 h 170995"/>
                <a:gd name="connsiteX1" fmla="*/ 109739 w 180678"/>
                <a:gd name="connsiteY1" fmla="*/ 91981 h 170995"/>
                <a:gd name="connsiteX2" fmla="*/ 180847 w 180678"/>
                <a:gd name="connsiteY2" fmla="*/ 37904 h 170995"/>
                <a:gd name="connsiteX3" fmla="*/ 130996 w 180678"/>
                <a:gd name="connsiteY3" fmla="*/ 100 h 170995"/>
                <a:gd name="connsiteX4" fmla="*/ 49007 w 180678"/>
                <a:gd name="connsiteY4" fmla="*/ 100 h 170995"/>
                <a:gd name="connsiteX5" fmla="*/ 41416 w 180678"/>
                <a:gd name="connsiteY5" fmla="*/ 4856 h 170995"/>
                <a:gd name="connsiteX6" fmla="*/ 48754 w 180678"/>
                <a:gd name="connsiteY6" fmla="*/ 7861 h 170995"/>
                <a:gd name="connsiteX7" fmla="*/ 59635 w 180678"/>
                <a:gd name="connsiteY7" fmla="*/ 8361 h 170995"/>
                <a:gd name="connsiteX8" fmla="*/ 65202 w 180678"/>
                <a:gd name="connsiteY8" fmla="*/ 12367 h 170995"/>
                <a:gd name="connsiteX9" fmla="*/ 64190 w 180678"/>
                <a:gd name="connsiteY9" fmla="*/ 17124 h 170995"/>
                <a:gd name="connsiteX10" fmla="*/ 30281 w 180678"/>
                <a:gd name="connsiteY10" fmla="*/ 151567 h 170995"/>
                <a:gd name="connsiteX11" fmla="*/ 7254 w 180678"/>
                <a:gd name="connsiteY11" fmla="*/ 163334 h 170995"/>
                <a:gd name="connsiteX12" fmla="*/ 168 w 180678"/>
                <a:gd name="connsiteY12" fmla="*/ 168091 h 170995"/>
                <a:gd name="connsiteX13" fmla="*/ 3964 w 180678"/>
                <a:gd name="connsiteY13" fmla="*/ 171095 h 170995"/>
                <a:gd name="connsiteX14" fmla="*/ 36102 w 180678"/>
                <a:gd name="connsiteY14" fmla="*/ 170344 h 170995"/>
                <a:gd name="connsiteX15" fmla="*/ 52297 w 180678"/>
                <a:gd name="connsiteY15" fmla="*/ 170594 h 170995"/>
                <a:gd name="connsiteX16" fmla="*/ 68745 w 180678"/>
                <a:gd name="connsiteY16" fmla="*/ 171095 h 170995"/>
                <a:gd name="connsiteX17" fmla="*/ 73806 w 180678"/>
                <a:gd name="connsiteY17" fmla="*/ 166088 h 170995"/>
                <a:gd name="connsiteX18" fmla="*/ 66721 w 180678"/>
                <a:gd name="connsiteY18" fmla="*/ 163334 h 170995"/>
                <a:gd name="connsiteX19" fmla="*/ 50272 w 180678"/>
                <a:gd name="connsiteY19" fmla="*/ 158827 h 170995"/>
                <a:gd name="connsiteX20" fmla="*/ 51032 w 180678"/>
                <a:gd name="connsiteY20" fmla="*/ 154571 h 170995"/>
                <a:gd name="connsiteX21" fmla="*/ 66721 w 180678"/>
                <a:gd name="connsiteY21" fmla="*/ 91981 h 170995"/>
                <a:gd name="connsiteX22" fmla="*/ 84940 w 180678"/>
                <a:gd name="connsiteY22" fmla="*/ 17374 h 170995"/>
                <a:gd name="connsiteX23" fmla="*/ 98605 w 180678"/>
                <a:gd name="connsiteY23" fmla="*/ 7861 h 170995"/>
                <a:gd name="connsiteX24" fmla="*/ 122898 w 180678"/>
                <a:gd name="connsiteY24" fmla="*/ 7861 h 170995"/>
                <a:gd name="connsiteX25" fmla="*/ 157313 w 180678"/>
                <a:gd name="connsiteY25" fmla="*/ 31895 h 170995"/>
                <a:gd name="connsiteX26" fmla="*/ 142383 w 180678"/>
                <a:gd name="connsiteY26" fmla="*/ 72203 h 170995"/>
                <a:gd name="connsiteX27" fmla="*/ 103413 w 180678"/>
                <a:gd name="connsiteY27" fmla="*/ 85472 h 170995"/>
                <a:gd name="connsiteX28" fmla="*/ 67733 w 180678"/>
                <a:gd name="connsiteY28" fmla="*/ 85472 h 170995"/>
                <a:gd name="connsiteX29" fmla="*/ 84940 w 180678"/>
                <a:gd name="connsiteY29" fmla="*/ 17374 h 170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70995">
                  <a:moveTo>
                    <a:pt x="66721" y="91981"/>
                  </a:moveTo>
                  <a:lnTo>
                    <a:pt x="109739" y="91981"/>
                  </a:lnTo>
                  <a:cubicBezTo>
                    <a:pt x="145673" y="91981"/>
                    <a:pt x="180847" y="65944"/>
                    <a:pt x="180847" y="37904"/>
                  </a:cubicBezTo>
                  <a:cubicBezTo>
                    <a:pt x="180847" y="18626"/>
                    <a:pt x="164145" y="100"/>
                    <a:pt x="130996" y="100"/>
                  </a:cubicBezTo>
                  <a:lnTo>
                    <a:pt x="49007" y="100"/>
                  </a:lnTo>
                  <a:cubicBezTo>
                    <a:pt x="44199" y="100"/>
                    <a:pt x="41416" y="100"/>
                    <a:pt x="41416" y="4856"/>
                  </a:cubicBezTo>
                  <a:cubicBezTo>
                    <a:pt x="41416" y="7861"/>
                    <a:pt x="43693" y="7861"/>
                    <a:pt x="48754" y="7861"/>
                  </a:cubicBezTo>
                  <a:cubicBezTo>
                    <a:pt x="52044" y="7861"/>
                    <a:pt x="56599" y="8111"/>
                    <a:pt x="59635" y="8361"/>
                  </a:cubicBezTo>
                  <a:cubicBezTo>
                    <a:pt x="63684" y="8862"/>
                    <a:pt x="65202" y="9613"/>
                    <a:pt x="65202" y="12367"/>
                  </a:cubicBezTo>
                  <a:cubicBezTo>
                    <a:pt x="65202" y="13369"/>
                    <a:pt x="64949" y="14120"/>
                    <a:pt x="64190" y="17124"/>
                  </a:cubicBezTo>
                  <a:lnTo>
                    <a:pt x="30281" y="151567"/>
                  </a:lnTo>
                  <a:cubicBezTo>
                    <a:pt x="27751" y="161331"/>
                    <a:pt x="27245" y="163334"/>
                    <a:pt x="7254" y="163334"/>
                  </a:cubicBezTo>
                  <a:cubicBezTo>
                    <a:pt x="2952" y="163334"/>
                    <a:pt x="168" y="163334"/>
                    <a:pt x="168" y="168091"/>
                  </a:cubicBezTo>
                  <a:cubicBezTo>
                    <a:pt x="168" y="171095"/>
                    <a:pt x="3205" y="171095"/>
                    <a:pt x="3964" y="171095"/>
                  </a:cubicBezTo>
                  <a:cubicBezTo>
                    <a:pt x="11050" y="171095"/>
                    <a:pt x="29016" y="170344"/>
                    <a:pt x="36102" y="170344"/>
                  </a:cubicBezTo>
                  <a:cubicBezTo>
                    <a:pt x="41416" y="170344"/>
                    <a:pt x="46983" y="170594"/>
                    <a:pt x="52297" y="170594"/>
                  </a:cubicBezTo>
                  <a:cubicBezTo>
                    <a:pt x="57864" y="170594"/>
                    <a:pt x="63431" y="171095"/>
                    <a:pt x="68745" y="171095"/>
                  </a:cubicBezTo>
                  <a:cubicBezTo>
                    <a:pt x="70517" y="171095"/>
                    <a:pt x="73806" y="171095"/>
                    <a:pt x="73806" y="166088"/>
                  </a:cubicBezTo>
                  <a:cubicBezTo>
                    <a:pt x="73806" y="163334"/>
                    <a:pt x="71529" y="163334"/>
                    <a:pt x="66721" y="163334"/>
                  </a:cubicBezTo>
                  <a:cubicBezTo>
                    <a:pt x="57358" y="163334"/>
                    <a:pt x="50272" y="163334"/>
                    <a:pt x="50272" y="158827"/>
                  </a:cubicBezTo>
                  <a:cubicBezTo>
                    <a:pt x="50272" y="157325"/>
                    <a:pt x="50779" y="156073"/>
                    <a:pt x="51032" y="154571"/>
                  </a:cubicBezTo>
                  <a:lnTo>
                    <a:pt x="66721" y="91981"/>
                  </a:lnTo>
                  <a:close/>
                  <a:moveTo>
                    <a:pt x="84940" y="17374"/>
                  </a:moveTo>
                  <a:cubicBezTo>
                    <a:pt x="87218" y="8612"/>
                    <a:pt x="87724" y="7861"/>
                    <a:pt x="98605" y="7861"/>
                  </a:cubicBezTo>
                  <a:lnTo>
                    <a:pt x="122898" y="7861"/>
                  </a:lnTo>
                  <a:cubicBezTo>
                    <a:pt x="143901" y="7861"/>
                    <a:pt x="157313" y="14620"/>
                    <a:pt x="157313" y="31895"/>
                  </a:cubicBezTo>
                  <a:cubicBezTo>
                    <a:pt x="157313" y="41659"/>
                    <a:pt x="152252" y="63190"/>
                    <a:pt x="142383" y="72203"/>
                  </a:cubicBezTo>
                  <a:cubicBezTo>
                    <a:pt x="129730" y="83469"/>
                    <a:pt x="114547" y="85472"/>
                    <a:pt x="103413" y="85472"/>
                  </a:cubicBezTo>
                  <a:lnTo>
                    <a:pt x="67733" y="85472"/>
                  </a:lnTo>
                  <a:lnTo>
                    <a:pt x="84940" y="17374"/>
                  </a:ln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18" name="Freeform: Shape 217">
              <a:extLst>
                <a:ext uri="{FF2B5EF4-FFF2-40B4-BE49-F238E27FC236}">
                  <a16:creationId xmlns:a16="http://schemas.microsoft.com/office/drawing/2014/main" id="{B352F09A-DD01-18B8-62DE-4D42C858CA4C}"/>
                </a:ext>
              </a:extLst>
            </p:cNvPr>
            <p:cNvSpPr/>
            <p:nvPr>
              <p:custDataLst>
                <p:tags r:id="rId146"/>
              </p:custDataLst>
            </p:nvPr>
          </p:nvSpPr>
          <p:spPr>
            <a:xfrm>
              <a:off x="6987466" y="4964776"/>
              <a:ext cx="82190" cy="119871"/>
            </a:xfrm>
            <a:custGeom>
              <a:avLst/>
              <a:gdLst>
                <a:gd name="connsiteX0" fmla="*/ 82366 w 82190"/>
                <a:gd name="connsiteY0" fmla="*/ 60563 h 119871"/>
                <a:gd name="connsiteX1" fmla="*/ 71915 w 82190"/>
                <a:gd name="connsiteY1" fmla="*/ 15173 h 119871"/>
                <a:gd name="connsiteX2" fmla="*/ 41270 w 82190"/>
                <a:gd name="connsiteY2" fmla="*/ 101 h 119871"/>
                <a:gd name="connsiteX3" fmla="*/ 175 w 82190"/>
                <a:gd name="connsiteY3" fmla="*/ 60563 h 119871"/>
                <a:gd name="connsiteX4" fmla="*/ 41270 w 82190"/>
                <a:gd name="connsiteY4" fmla="*/ 119973 h 119871"/>
                <a:gd name="connsiteX5" fmla="*/ 82366 w 82190"/>
                <a:gd name="connsiteY5" fmla="*/ 60563 h 119871"/>
                <a:gd name="connsiteX6" fmla="*/ 41270 w 82190"/>
                <a:gd name="connsiteY6" fmla="*/ 115066 h 119871"/>
                <a:gd name="connsiteX7" fmla="*/ 18774 w 82190"/>
                <a:gd name="connsiteY7" fmla="*/ 95964 h 119871"/>
                <a:gd name="connsiteX8" fmla="*/ 16294 w 82190"/>
                <a:gd name="connsiteY8" fmla="*/ 58285 h 119871"/>
                <a:gd name="connsiteX9" fmla="*/ 18951 w 82190"/>
                <a:gd name="connsiteY9" fmla="*/ 22533 h 119871"/>
                <a:gd name="connsiteX10" fmla="*/ 41270 w 82190"/>
                <a:gd name="connsiteY10" fmla="*/ 5008 h 119871"/>
                <a:gd name="connsiteX11" fmla="*/ 63235 w 82190"/>
                <a:gd name="connsiteY11" fmla="*/ 20956 h 119871"/>
                <a:gd name="connsiteX12" fmla="*/ 66246 w 82190"/>
                <a:gd name="connsiteY12" fmla="*/ 58285 h 119871"/>
                <a:gd name="connsiteX13" fmla="*/ 63944 w 82190"/>
                <a:gd name="connsiteY13" fmla="*/ 95263 h 119871"/>
                <a:gd name="connsiteX14" fmla="*/ 41270 w 82190"/>
                <a:gd name="connsiteY14" fmla="*/ 115066 h 11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190" h="119871">
                  <a:moveTo>
                    <a:pt x="82366" y="60563"/>
                  </a:moveTo>
                  <a:cubicBezTo>
                    <a:pt x="82366" y="41285"/>
                    <a:pt x="80063" y="27440"/>
                    <a:pt x="71915" y="15173"/>
                  </a:cubicBezTo>
                  <a:cubicBezTo>
                    <a:pt x="66423" y="7111"/>
                    <a:pt x="55441" y="101"/>
                    <a:pt x="41270" y="101"/>
                  </a:cubicBezTo>
                  <a:cubicBezTo>
                    <a:pt x="175" y="101"/>
                    <a:pt x="175" y="47945"/>
                    <a:pt x="175" y="60563"/>
                  </a:cubicBezTo>
                  <a:cubicBezTo>
                    <a:pt x="175" y="73181"/>
                    <a:pt x="175" y="119973"/>
                    <a:pt x="41270" y="119973"/>
                  </a:cubicBezTo>
                  <a:cubicBezTo>
                    <a:pt x="82366" y="119973"/>
                    <a:pt x="82366" y="73181"/>
                    <a:pt x="82366" y="60563"/>
                  </a:cubicBezTo>
                  <a:close/>
                  <a:moveTo>
                    <a:pt x="41270" y="115066"/>
                  </a:moveTo>
                  <a:cubicBezTo>
                    <a:pt x="33122" y="115066"/>
                    <a:pt x="22317" y="110334"/>
                    <a:pt x="18774" y="95964"/>
                  </a:cubicBezTo>
                  <a:cubicBezTo>
                    <a:pt x="16294" y="85624"/>
                    <a:pt x="16294" y="71253"/>
                    <a:pt x="16294" y="58285"/>
                  </a:cubicBezTo>
                  <a:cubicBezTo>
                    <a:pt x="16294" y="45491"/>
                    <a:pt x="16294" y="32172"/>
                    <a:pt x="18951" y="22533"/>
                  </a:cubicBezTo>
                  <a:cubicBezTo>
                    <a:pt x="22671" y="8688"/>
                    <a:pt x="34008" y="5008"/>
                    <a:pt x="41270" y="5008"/>
                  </a:cubicBezTo>
                  <a:cubicBezTo>
                    <a:pt x="50836" y="5008"/>
                    <a:pt x="60047" y="10791"/>
                    <a:pt x="63235" y="20956"/>
                  </a:cubicBezTo>
                  <a:cubicBezTo>
                    <a:pt x="66069" y="30420"/>
                    <a:pt x="66246" y="43038"/>
                    <a:pt x="66246" y="58285"/>
                  </a:cubicBezTo>
                  <a:cubicBezTo>
                    <a:pt x="66246" y="71253"/>
                    <a:pt x="66246" y="84222"/>
                    <a:pt x="63944" y="95263"/>
                  </a:cubicBezTo>
                  <a:cubicBezTo>
                    <a:pt x="60401" y="111210"/>
                    <a:pt x="48356" y="115066"/>
                    <a:pt x="41270" y="115066"/>
                  </a:cubicBez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19" name="Freeform: Shape 218">
              <a:extLst>
                <a:ext uri="{FF2B5EF4-FFF2-40B4-BE49-F238E27FC236}">
                  <a16:creationId xmlns:a16="http://schemas.microsoft.com/office/drawing/2014/main" id="{02D1F4C2-101B-B0D5-971D-D3B49A0BA4FB}"/>
                </a:ext>
              </a:extLst>
            </p:cNvPr>
            <p:cNvSpPr/>
            <p:nvPr>
              <p:custDataLst>
                <p:tags r:id="rId147"/>
              </p:custDataLst>
            </p:nvPr>
          </p:nvSpPr>
          <p:spPr>
            <a:xfrm>
              <a:off x="7116829" y="4855820"/>
              <a:ext cx="58707" cy="250359"/>
            </a:xfrm>
            <a:custGeom>
              <a:avLst/>
              <a:gdLst>
                <a:gd name="connsiteX0" fmla="*/ 58887 w 58707"/>
                <a:gd name="connsiteY0" fmla="*/ 247955 h 250359"/>
                <a:gd name="connsiteX1" fmla="*/ 54585 w 58707"/>
                <a:gd name="connsiteY1" fmla="*/ 242447 h 250359"/>
                <a:gd name="connsiteX2" fmla="*/ 14856 w 58707"/>
                <a:gd name="connsiteY2" fmla="*/ 125279 h 250359"/>
                <a:gd name="connsiteX3" fmla="*/ 55597 w 58707"/>
                <a:gd name="connsiteY3" fmla="*/ 6859 h 250359"/>
                <a:gd name="connsiteX4" fmla="*/ 58887 w 58707"/>
                <a:gd name="connsiteY4" fmla="*/ 2603 h 250359"/>
                <a:gd name="connsiteX5" fmla="*/ 56357 w 58707"/>
                <a:gd name="connsiteY5" fmla="*/ 100 h 250359"/>
                <a:gd name="connsiteX6" fmla="*/ 16121 w 58707"/>
                <a:gd name="connsiteY6" fmla="*/ 48920 h 250359"/>
                <a:gd name="connsiteX7" fmla="*/ 179 w 58707"/>
                <a:gd name="connsiteY7" fmla="*/ 125279 h 250359"/>
                <a:gd name="connsiteX8" fmla="*/ 16881 w 58707"/>
                <a:gd name="connsiteY8" fmla="*/ 203391 h 250359"/>
                <a:gd name="connsiteX9" fmla="*/ 56357 w 58707"/>
                <a:gd name="connsiteY9" fmla="*/ 250459 h 250359"/>
                <a:gd name="connsiteX10" fmla="*/ 58887 w 58707"/>
                <a:gd name="connsiteY10" fmla="*/ 247955 h 2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0359">
                  <a:moveTo>
                    <a:pt x="58887" y="247955"/>
                  </a:moveTo>
                  <a:cubicBezTo>
                    <a:pt x="58887" y="247204"/>
                    <a:pt x="58887" y="246703"/>
                    <a:pt x="54585" y="242447"/>
                  </a:cubicBezTo>
                  <a:cubicBezTo>
                    <a:pt x="22954" y="210902"/>
                    <a:pt x="14856" y="163584"/>
                    <a:pt x="14856" y="125279"/>
                  </a:cubicBezTo>
                  <a:cubicBezTo>
                    <a:pt x="14856" y="81717"/>
                    <a:pt x="24472" y="38154"/>
                    <a:pt x="55597" y="6859"/>
                  </a:cubicBezTo>
                  <a:cubicBezTo>
                    <a:pt x="58887" y="3855"/>
                    <a:pt x="58887" y="3354"/>
                    <a:pt x="58887" y="2603"/>
                  </a:cubicBezTo>
                  <a:cubicBezTo>
                    <a:pt x="58887" y="851"/>
                    <a:pt x="57875" y="100"/>
                    <a:pt x="56357" y="100"/>
                  </a:cubicBezTo>
                  <a:cubicBezTo>
                    <a:pt x="53826" y="100"/>
                    <a:pt x="31051" y="17124"/>
                    <a:pt x="16121" y="48920"/>
                  </a:cubicBezTo>
                  <a:cubicBezTo>
                    <a:pt x="3216" y="76459"/>
                    <a:pt x="179" y="104249"/>
                    <a:pt x="179" y="125279"/>
                  </a:cubicBezTo>
                  <a:cubicBezTo>
                    <a:pt x="179" y="144807"/>
                    <a:pt x="2963" y="175101"/>
                    <a:pt x="16881" y="203391"/>
                  </a:cubicBezTo>
                  <a:cubicBezTo>
                    <a:pt x="32064" y="234185"/>
                    <a:pt x="53826" y="250459"/>
                    <a:pt x="56357" y="250459"/>
                  </a:cubicBezTo>
                  <a:cubicBezTo>
                    <a:pt x="57875" y="250459"/>
                    <a:pt x="58887" y="249708"/>
                    <a:pt x="58887" y="247955"/>
                  </a:cubicBez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20" name="Freeform: Shape 219">
              <a:extLst>
                <a:ext uri="{FF2B5EF4-FFF2-40B4-BE49-F238E27FC236}">
                  <a16:creationId xmlns:a16="http://schemas.microsoft.com/office/drawing/2014/main" id="{6C5379FD-12BD-17F9-0080-86DBB1FC5B71}"/>
                </a:ext>
              </a:extLst>
            </p:cNvPr>
            <p:cNvSpPr/>
            <p:nvPr>
              <p:custDataLst>
                <p:tags r:id="rId148"/>
              </p:custDataLst>
            </p:nvPr>
          </p:nvSpPr>
          <p:spPr>
            <a:xfrm>
              <a:off x="7196007" y="4886865"/>
              <a:ext cx="77686" cy="159478"/>
            </a:xfrm>
            <a:custGeom>
              <a:avLst/>
              <a:gdLst>
                <a:gd name="connsiteX0" fmla="*/ 46491 w 77686"/>
                <a:gd name="connsiteY0" fmla="*/ 56681 h 159478"/>
                <a:gd name="connsiteX1" fmla="*/ 70278 w 77686"/>
                <a:gd name="connsiteY1" fmla="*/ 56681 h 159478"/>
                <a:gd name="connsiteX2" fmla="*/ 77870 w 77686"/>
                <a:gd name="connsiteY2" fmla="*/ 51674 h 159478"/>
                <a:gd name="connsiteX3" fmla="*/ 70784 w 77686"/>
                <a:gd name="connsiteY3" fmla="*/ 48920 h 159478"/>
                <a:gd name="connsiteX4" fmla="*/ 48516 w 77686"/>
                <a:gd name="connsiteY4" fmla="*/ 48920 h 159478"/>
                <a:gd name="connsiteX5" fmla="*/ 58891 w 77686"/>
                <a:gd name="connsiteY5" fmla="*/ 6859 h 159478"/>
                <a:gd name="connsiteX6" fmla="*/ 51552 w 77686"/>
                <a:gd name="connsiteY6" fmla="*/ 100 h 159478"/>
                <a:gd name="connsiteX7" fmla="*/ 41430 w 77686"/>
                <a:gd name="connsiteY7" fmla="*/ 9113 h 159478"/>
                <a:gd name="connsiteX8" fmla="*/ 31561 w 77686"/>
                <a:gd name="connsiteY8" fmla="*/ 48920 h 159478"/>
                <a:gd name="connsiteX9" fmla="*/ 7775 w 77686"/>
                <a:gd name="connsiteY9" fmla="*/ 48920 h 159478"/>
                <a:gd name="connsiteX10" fmla="*/ 183 w 77686"/>
                <a:gd name="connsiteY10" fmla="*/ 53676 h 159478"/>
                <a:gd name="connsiteX11" fmla="*/ 7269 w 77686"/>
                <a:gd name="connsiteY11" fmla="*/ 56681 h 159478"/>
                <a:gd name="connsiteX12" fmla="*/ 29537 w 77686"/>
                <a:gd name="connsiteY12" fmla="*/ 56681 h 159478"/>
                <a:gd name="connsiteX13" fmla="*/ 10305 w 77686"/>
                <a:gd name="connsiteY13" fmla="*/ 136545 h 159478"/>
                <a:gd name="connsiteX14" fmla="*/ 33586 w 77686"/>
                <a:gd name="connsiteY14" fmla="*/ 159578 h 159478"/>
                <a:gd name="connsiteX15" fmla="*/ 73821 w 77686"/>
                <a:gd name="connsiteY15" fmla="*/ 121023 h 159478"/>
                <a:gd name="connsiteX16" fmla="*/ 70784 w 77686"/>
                <a:gd name="connsiteY16" fmla="*/ 118519 h 159478"/>
                <a:gd name="connsiteX17" fmla="*/ 66989 w 77686"/>
                <a:gd name="connsiteY17" fmla="*/ 122024 h 159478"/>
                <a:gd name="connsiteX18" fmla="*/ 34092 w 77686"/>
                <a:gd name="connsiteY18" fmla="*/ 154070 h 159478"/>
                <a:gd name="connsiteX19" fmla="*/ 26247 w 77686"/>
                <a:gd name="connsiteY19" fmla="*/ 142554 h 159478"/>
                <a:gd name="connsiteX20" fmla="*/ 27766 w 77686"/>
                <a:gd name="connsiteY20" fmla="*/ 130537 h 159478"/>
                <a:gd name="connsiteX21" fmla="*/ 46491 w 77686"/>
                <a:gd name="connsiteY21" fmla="*/ 56681 h 159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686" h="159478">
                  <a:moveTo>
                    <a:pt x="46491" y="56681"/>
                  </a:moveTo>
                  <a:lnTo>
                    <a:pt x="70278" y="56681"/>
                  </a:lnTo>
                  <a:cubicBezTo>
                    <a:pt x="75339" y="56681"/>
                    <a:pt x="77870" y="56681"/>
                    <a:pt x="77870" y="51674"/>
                  </a:cubicBezTo>
                  <a:cubicBezTo>
                    <a:pt x="77870" y="48920"/>
                    <a:pt x="75339" y="48920"/>
                    <a:pt x="70784" y="48920"/>
                  </a:cubicBezTo>
                  <a:lnTo>
                    <a:pt x="48516" y="48920"/>
                  </a:lnTo>
                  <a:cubicBezTo>
                    <a:pt x="57626" y="13369"/>
                    <a:pt x="58891" y="8361"/>
                    <a:pt x="58891" y="6859"/>
                  </a:cubicBezTo>
                  <a:cubicBezTo>
                    <a:pt x="58891" y="2603"/>
                    <a:pt x="55854" y="100"/>
                    <a:pt x="51552" y="100"/>
                  </a:cubicBezTo>
                  <a:cubicBezTo>
                    <a:pt x="50793" y="100"/>
                    <a:pt x="43708" y="350"/>
                    <a:pt x="41430" y="9113"/>
                  </a:cubicBezTo>
                  <a:lnTo>
                    <a:pt x="31561" y="48920"/>
                  </a:lnTo>
                  <a:lnTo>
                    <a:pt x="7775" y="48920"/>
                  </a:lnTo>
                  <a:cubicBezTo>
                    <a:pt x="2714" y="48920"/>
                    <a:pt x="183" y="48920"/>
                    <a:pt x="183" y="53676"/>
                  </a:cubicBezTo>
                  <a:cubicBezTo>
                    <a:pt x="183" y="56681"/>
                    <a:pt x="2207" y="56681"/>
                    <a:pt x="7269" y="56681"/>
                  </a:cubicBezTo>
                  <a:lnTo>
                    <a:pt x="29537" y="56681"/>
                  </a:lnTo>
                  <a:cubicBezTo>
                    <a:pt x="11317" y="127783"/>
                    <a:pt x="10305" y="132039"/>
                    <a:pt x="10305" y="136545"/>
                  </a:cubicBezTo>
                  <a:cubicBezTo>
                    <a:pt x="10305" y="150065"/>
                    <a:pt x="19921" y="159578"/>
                    <a:pt x="33586" y="159578"/>
                  </a:cubicBezTo>
                  <a:cubicBezTo>
                    <a:pt x="59397" y="159578"/>
                    <a:pt x="73821" y="123026"/>
                    <a:pt x="73821" y="121023"/>
                  </a:cubicBezTo>
                  <a:cubicBezTo>
                    <a:pt x="73821" y="118519"/>
                    <a:pt x="71797" y="118519"/>
                    <a:pt x="70784" y="118519"/>
                  </a:cubicBezTo>
                  <a:cubicBezTo>
                    <a:pt x="68507" y="118519"/>
                    <a:pt x="68254" y="119271"/>
                    <a:pt x="66989" y="122024"/>
                  </a:cubicBezTo>
                  <a:cubicBezTo>
                    <a:pt x="56107" y="148062"/>
                    <a:pt x="42696" y="154070"/>
                    <a:pt x="34092" y="154070"/>
                  </a:cubicBezTo>
                  <a:cubicBezTo>
                    <a:pt x="28778" y="154070"/>
                    <a:pt x="26247" y="150816"/>
                    <a:pt x="26247" y="142554"/>
                  </a:cubicBezTo>
                  <a:cubicBezTo>
                    <a:pt x="26247" y="136545"/>
                    <a:pt x="26753" y="134793"/>
                    <a:pt x="27766" y="130537"/>
                  </a:cubicBezTo>
                  <a:lnTo>
                    <a:pt x="46491" y="56681"/>
                  </a:ln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21" name="Freeform: Shape 220">
              <a:extLst>
                <a:ext uri="{FF2B5EF4-FFF2-40B4-BE49-F238E27FC236}">
                  <a16:creationId xmlns:a16="http://schemas.microsoft.com/office/drawing/2014/main" id="{D3AF5FC2-A62D-E51A-B878-89905A4FDD58}"/>
                </a:ext>
              </a:extLst>
            </p:cNvPr>
            <p:cNvSpPr/>
            <p:nvPr>
              <p:custDataLst>
                <p:tags r:id="rId149"/>
              </p:custDataLst>
            </p:nvPr>
          </p:nvSpPr>
          <p:spPr>
            <a:xfrm>
              <a:off x="7295990" y="4855820"/>
              <a:ext cx="58707" cy="250359"/>
            </a:xfrm>
            <a:custGeom>
              <a:avLst/>
              <a:gdLst>
                <a:gd name="connsiteX0" fmla="*/ 58895 w 58707"/>
                <a:gd name="connsiteY0" fmla="*/ 125279 h 250359"/>
                <a:gd name="connsiteX1" fmla="*/ 42193 w 58707"/>
                <a:gd name="connsiteY1" fmla="*/ 47167 h 250359"/>
                <a:gd name="connsiteX2" fmla="*/ 2717 w 58707"/>
                <a:gd name="connsiteY2" fmla="*/ 100 h 250359"/>
                <a:gd name="connsiteX3" fmla="*/ 187 w 58707"/>
                <a:gd name="connsiteY3" fmla="*/ 2603 h 250359"/>
                <a:gd name="connsiteX4" fmla="*/ 4995 w 58707"/>
                <a:gd name="connsiteY4" fmla="*/ 8361 h 250359"/>
                <a:gd name="connsiteX5" fmla="*/ 44218 w 58707"/>
                <a:gd name="connsiteY5" fmla="*/ 125279 h 250359"/>
                <a:gd name="connsiteX6" fmla="*/ 3476 w 58707"/>
                <a:gd name="connsiteY6" fmla="*/ 243699 h 250359"/>
                <a:gd name="connsiteX7" fmla="*/ 187 w 58707"/>
                <a:gd name="connsiteY7" fmla="*/ 247955 h 250359"/>
                <a:gd name="connsiteX8" fmla="*/ 2717 w 58707"/>
                <a:gd name="connsiteY8" fmla="*/ 250459 h 250359"/>
                <a:gd name="connsiteX9" fmla="*/ 42952 w 58707"/>
                <a:gd name="connsiteY9" fmla="*/ 201639 h 250359"/>
                <a:gd name="connsiteX10" fmla="*/ 58895 w 58707"/>
                <a:gd name="connsiteY10" fmla="*/ 125279 h 2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0359">
                  <a:moveTo>
                    <a:pt x="58895" y="125279"/>
                  </a:moveTo>
                  <a:cubicBezTo>
                    <a:pt x="58895" y="105751"/>
                    <a:pt x="56111" y="75458"/>
                    <a:pt x="42193" y="47167"/>
                  </a:cubicBezTo>
                  <a:cubicBezTo>
                    <a:pt x="27010" y="16373"/>
                    <a:pt x="5248" y="100"/>
                    <a:pt x="2717" y="100"/>
                  </a:cubicBezTo>
                  <a:cubicBezTo>
                    <a:pt x="1199" y="100"/>
                    <a:pt x="187" y="1101"/>
                    <a:pt x="187" y="2603"/>
                  </a:cubicBezTo>
                  <a:cubicBezTo>
                    <a:pt x="187" y="3354"/>
                    <a:pt x="187" y="3855"/>
                    <a:pt x="4995" y="8361"/>
                  </a:cubicBezTo>
                  <a:cubicBezTo>
                    <a:pt x="29794" y="33147"/>
                    <a:pt x="44218" y="72954"/>
                    <a:pt x="44218" y="125279"/>
                  </a:cubicBezTo>
                  <a:cubicBezTo>
                    <a:pt x="44218" y="168091"/>
                    <a:pt x="34855" y="212154"/>
                    <a:pt x="3476" y="243699"/>
                  </a:cubicBezTo>
                  <a:cubicBezTo>
                    <a:pt x="187" y="246703"/>
                    <a:pt x="187" y="247204"/>
                    <a:pt x="187" y="247955"/>
                  </a:cubicBezTo>
                  <a:cubicBezTo>
                    <a:pt x="187" y="249457"/>
                    <a:pt x="1199" y="250459"/>
                    <a:pt x="2717" y="250459"/>
                  </a:cubicBezTo>
                  <a:cubicBezTo>
                    <a:pt x="5248" y="250459"/>
                    <a:pt x="28022" y="233434"/>
                    <a:pt x="42952" y="201639"/>
                  </a:cubicBezTo>
                  <a:cubicBezTo>
                    <a:pt x="55858" y="174099"/>
                    <a:pt x="58895" y="146309"/>
                    <a:pt x="58895" y="125279"/>
                  </a:cubicBez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22" name="Freeform: Shape 221">
              <a:extLst>
                <a:ext uri="{FF2B5EF4-FFF2-40B4-BE49-F238E27FC236}">
                  <a16:creationId xmlns:a16="http://schemas.microsoft.com/office/drawing/2014/main" id="{6061F793-BB6D-E23D-3B6D-957CF4455CC1}"/>
                </a:ext>
              </a:extLst>
            </p:cNvPr>
            <p:cNvSpPr/>
            <p:nvPr>
              <p:custDataLst>
                <p:tags r:id="rId150"/>
              </p:custDataLst>
            </p:nvPr>
          </p:nvSpPr>
          <p:spPr>
            <a:xfrm>
              <a:off x="7371878" y="4932931"/>
              <a:ext cx="132092" cy="159228"/>
            </a:xfrm>
            <a:custGeom>
              <a:avLst/>
              <a:gdLst>
                <a:gd name="connsiteX0" fmla="*/ 19675 w 132092"/>
                <a:gd name="connsiteY0" fmla="*/ 141302 h 159228"/>
                <a:gd name="connsiteX1" fmla="*/ 6011 w 132092"/>
                <a:gd name="connsiteY1" fmla="*/ 151567 h 159228"/>
                <a:gd name="connsiteX2" fmla="*/ 191 w 132092"/>
                <a:gd name="connsiteY2" fmla="*/ 156324 h 159228"/>
                <a:gd name="connsiteX3" fmla="*/ 3480 w 132092"/>
                <a:gd name="connsiteY3" fmla="*/ 159328 h 159228"/>
                <a:gd name="connsiteX4" fmla="*/ 24736 w 132092"/>
                <a:gd name="connsiteY4" fmla="*/ 158577 h 159228"/>
                <a:gd name="connsiteX5" fmla="*/ 49789 w 132092"/>
                <a:gd name="connsiteY5" fmla="*/ 159328 h 159228"/>
                <a:gd name="connsiteX6" fmla="*/ 54343 w 132092"/>
                <a:gd name="connsiteY6" fmla="*/ 154321 h 159228"/>
                <a:gd name="connsiteX7" fmla="*/ 48270 w 132092"/>
                <a:gd name="connsiteY7" fmla="*/ 151567 h 159228"/>
                <a:gd name="connsiteX8" fmla="*/ 35618 w 132092"/>
                <a:gd name="connsiteY8" fmla="*/ 147561 h 159228"/>
                <a:gd name="connsiteX9" fmla="*/ 48017 w 132092"/>
                <a:gd name="connsiteY9" fmla="*/ 97489 h 159228"/>
                <a:gd name="connsiteX10" fmla="*/ 71298 w 132092"/>
                <a:gd name="connsiteY10" fmla="*/ 113512 h 159228"/>
                <a:gd name="connsiteX11" fmla="*/ 132283 w 132092"/>
                <a:gd name="connsiteY11" fmla="*/ 40157 h 159228"/>
                <a:gd name="connsiteX12" fmla="*/ 98627 w 132092"/>
                <a:gd name="connsiteY12" fmla="*/ 100 h 159228"/>
                <a:gd name="connsiteX13" fmla="*/ 65478 w 132092"/>
                <a:gd name="connsiteY13" fmla="*/ 18877 h 159228"/>
                <a:gd name="connsiteX14" fmla="*/ 42703 w 132092"/>
                <a:gd name="connsiteY14" fmla="*/ 100 h 159228"/>
                <a:gd name="connsiteX15" fmla="*/ 23977 w 132092"/>
                <a:gd name="connsiteY15" fmla="*/ 14370 h 159228"/>
                <a:gd name="connsiteX16" fmla="*/ 16133 w 132092"/>
                <a:gd name="connsiteY16" fmla="*/ 38655 h 159228"/>
                <a:gd name="connsiteX17" fmla="*/ 19169 w 132092"/>
                <a:gd name="connsiteY17" fmla="*/ 41159 h 159228"/>
                <a:gd name="connsiteX18" fmla="*/ 23471 w 132092"/>
                <a:gd name="connsiteY18" fmla="*/ 35400 h 159228"/>
                <a:gd name="connsiteX19" fmla="*/ 41944 w 132092"/>
                <a:gd name="connsiteY19" fmla="*/ 5608 h 159228"/>
                <a:gd name="connsiteX20" fmla="*/ 49789 w 132092"/>
                <a:gd name="connsiteY20" fmla="*/ 17124 h 159228"/>
                <a:gd name="connsiteX21" fmla="*/ 48017 w 132092"/>
                <a:gd name="connsiteY21" fmla="*/ 29892 h 159228"/>
                <a:gd name="connsiteX22" fmla="*/ 19675 w 132092"/>
                <a:gd name="connsiteY22" fmla="*/ 141302 h 159228"/>
                <a:gd name="connsiteX23" fmla="*/ 64212 w 132092"/>
                <a:gd name="connsiteY23" fmla="*/ 32646 h 159228"/>
                <a:gd name="connsiteX24" fmla="*/ 77371 w 132092"/>
                <a:gd name="connsiteY24" fmla="*/ 15121 h 159228"/>
                <a:gd name="connsiteX25" fmla="*/ 97868 w 132092"/>
                <a:gd name="connsiteY25" fmla="*/ 5608 h 159228"/>
                <a:gd name="connsiteX26" fmla="*/ 114064 w 132092"/>
                <a:gd name="connsiteY26" fmla="*/ 29141 h 159228"/>
                <a:gd name="connsiteX27" fmla="*/ 101158 w 132092"/>
                <a:gd name="connsiteY27" fmla="*/ 82217 h 159228"/>
                <a:gd name="connsiteX28" fmla="*/ 71045 w 132092"/>
                <a:gd name="connsiteY28" fmla="*/ 108004 h 159228"/>
                <a:gd name="connsiteX29" fmla="*/ 51054 w 132092"/>
                <a:gd name="connsiteY29" fmla="*/ 85722 h 159228"/>
                <a:gd name="connsiteX30" fmla="*/ 51813 w 132092"/>
                <a:gd name="connsiteY30" fmla="*/ 81717 h 159228"/>
                <a:gd name="connsiteX31" fmla="*/ 64212 w 132092"/>
                <a:gd name="connsiteY31" fmla="*/ 32646 h 159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59228">
                  <a:moveTo>
                    <a:pt x="19675" y="141302"/>
                  </a:moveTo>
                  <a:cubicBezTo>
                    <a:pt x="17651" y="149814"/>
                    <a:pt x="17145" y="151567"/>
                    <a:pt x="6011" y="151567"/>
                  </a:cubicBezTo>
                  <a:cubicBezTo>
                    <a:pt x="2974" y="151567"/>
                    <a:pt x="191" y="151567"/>
                    <a:pt x="191" y="156324"/>
                  </a:cubicBezTo>
                  <a:cubicBezTo>
                    <a:pt x="191" y="158327"/>
                    <a:pt x="1456" y="159328"/>
                    <a:pt x="3480" y="159328"/>
                  </a:cubicBezTo>
                  <a:cubicBezTo>
                    <a:pt x="10313" y="159328"/>
                    <a:pt x="17651" y="158577"/>
                    <a:pt x="24736" y="158577"/>
                  </a:cubicBezTo>
                  <a:cubicBezTo>
                    <a:pt x="33087" y="158577"/>
                    <a:pt x="41691" y="159328"/>
                    <a:pt x="49789" y="159328"/>
                  </a:cubicBezTo>
                  <a:cubicBezTo>
                    <a:pt x="51054" y="159328"/>
                    <a:pt x="54343" y="159328"/>
                    <a:pt x="54343" y="154321"/>
                  </a:cubicBezTo>
                  <a:cubicBezTo>
                    <a:pt x="54343" y="151567"/>
                    <a:pt x="51813" y="151567"/>
                    <a:pt x="48270" y="151567"/>
                  </a:cubicBezTo>
                  <a:cubicBezTo>
                    <a:pt x="35618" y="151567"/>
                    <a:pt x="35618" y="149814"/>
                    <a:pt x="35618" y="147561"/>
                  </a:cubicBezTo>
                  <a:cubicBezTo>
                    <a:pt x="35618" y="144557"/>
                    <a:pt x="46246" y="103748"/>
                    <a:pt x="48017" y="97489"/>
                  </a:cubicBezTo>
                  <a:cubicBezTo>
                    <a:pt x="51307" y="104750"/>
                    <a:pt x="58392" y="113512"/>
                    <a:pt x="71298" y="113512"/>
                  </a:cubicBezTo>
                  <a:cubicBezTo>
                    <a:pt x="100652" y="113512"/>
                    <a:pt x="132283" y="76960"/>
                    <a:pt x="132283" y="40157"/>
                  </a:cubicBezTo>
                  <a:cubicBezTo>
                    <a:pt x="132283" y="16623"/>
                    <a:pt x="117859" y="100"/>
                    <a:pt x="98627" y="100"/>
                  </a:cubicBezTo>
                  <a:cubicBezTo>
                    <a:pt x="85975" y="100"/>
                    <a:pt x="73828" y="9113"/>
                    <a:pt x="65478" y="18877"/>
                  </a:cubicBezTo>
                  <a:cubicBezTo>
                    <a:pt x="62947" y="5357"/>
                    <a:pt x="52066" y="100"/>
                    <a:pt x="42703" y="100"/>
                  </a:cubicBezTo>
                  <a:cubicBezTo>
                    <a:pt x="31063" y="100"/>
                    <a:pt x="26255" y="9864"/>
                    <a:pt x="23977" y="14370"/>
                  </a:cubicBezTo>
                  <a:cubicBezTo>
                    <a:pt x="19422" y="22882"/>
                    <a:pt x="16133" y="37904"/>
                    <a:pt x="16133" y="38655"/>
                  </a:cubicBezTo>
                  <a:cubicBezTo>
                    <a:pt x="16133" y="41159"/>
                    <a:pt x="18663" y="41159"/>
                    <a:pt x="19169" y="41159"/>
                  </a:cubicBezTo>
                  <a:cubicBezTo>
                    <a:pt x="21700" y="41159"/>
                    <a:pt x="21953" y="40908"/>
                    <a:pt x="23471" y="35400"/>
                  </a:cubicBezTo>
                  <a:cubicBezTo>
                    <a:pt x="27773" y="17625"/>
                    <a:pt x="32834" y="5608"/>
                    <a:pt x="41944" y="5608"/>
                  </a:cubicBezTo>
                  <a:cubicBezTo>
                    <a:pt x="46246" y="5608"/>
                    <a:pt x="49789" y="7610"/>
                    <a:pt x="49789" y="17124"/>
                  </a:cubicBezTo>
                  <a:cubicBezTo>
                    <a:pt x="49789" y="22882"/>
                    <a:pt x="49029" y="25636"/>
                    <a:pt x="48017" y="29892"/>
                  </a:cubicBezTo>
                  <a:lnTo>
                    <a:pt x="19675" y="141302"/>
                  </a:lnTo>
                  <a:close/>
                  <a:moveTo>
                    <a:pt x="64212" y="32646"/>
                  </a:moveTo>
                  <a:cubicBezTo>
                    <a:pt x="65984" y="25887"/>
                    <a:pt x="72816" y="18877"/>
                    <a:pt x="77371" y="15121"/>
                  </a:cubicBezTo>
                  <a:cubicBezTo>
                    <a:pt x="86228" y="7360"/>
                    <a:pt x="93566" y="5608"/>
                    <a:pt x="97868" y="5608"/>
                  </a:cubicBezTo>
                  <a:cubicBezTo>
                    <a:pt x="107990" y="5608"/>
                    <a:pt x="114064" y="14370"/>
                    <a:pt x="114064" y="29141"/>
                  </a:cubicBezTo>
                  <a:cubicBezTo>
                    <a:pt x="114064" y="43912"/>
                    <a:pt x="105713" y="72704"/>
                    <a:pt x="101158" y="82217"/>
                  </a:cubicBezTo>
                  <a:cubicBezTo>
                    <a:pt x="92554" y="99743"/>
                    <a:pt x="80408" y="108004"/>
                    <a:pt x="71045" y="108004"/>
                  </a:cubicBezTo>
                  <a:cubicBezTo>
                    <a:pt x="54343" y="108004"/>
                    <a:pt x="51054" y="87225"/>
                    <a:pt x="51054" y="85722"/>
                  </a:cubicBezTo>
                  <a:cubicBezTo>
                    <a:pt x="51054" y="85222"/>
                    <a:pt x="51054" y="84721"/>
                    <a:pt x="51813" y="81717"/>
                  </a:cubicBezTo>
                  <a:lnTo>
                    <a:pt x="64212" y="32646"/>
                  </a:ln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23" name="Freeform: Shape 222">
              <a:extLst>
                <a:ext uri="{FF2B5EF4-FFF2-40B4-BE49-F238E27FC236}">
                  <a16:creationId xmlns:a16="http://schemas.microsoft.com/office/drawing/2014/main" id="{24B1FF64-1FC5-A1B2-7742-8D63588C8CC6}"/>
                </a:ext>
              </a:extLst>
            </p:cNvPr>
            <p:cNvSpPr/>
            <p:nvPr>
              <p:custDataLst>
                <p:tags r:id="rId151"/>
              </p:custDataLst>
            </p:nvPr>
          </p:nvSpPr>
          <p:spPr>
            <a:xfrm>
              <a:off x="7516503" y="4964776"/>
              <a:ext cx="82190" cy="119871"/>
            </a:xfrm>
            <a:custGeom>
              <a:avLst/>
              <a:gdLst>
                <a:gd name="connsiteX0" fmla="*/ 82387 w 82190"/>
                <a:gd name="connsiteY0" fmla="*/ 60563 h 119871"/>
                <a:gd name="connsiteX1" fmla="*/ 71936 w 82190"/>
                <a:gd name="connsiteY1" fmla="*/ 15173 h 119871"/>
                <a:gd name="connsiteX2" fmla="*/ 41291 w 82190"/>
                <a:gd name="connsiteY2" fmla="*/ 101 h 119871"/>
                <a:gd name="connsiteX3" fmla="*/ 196 w 82190"/>
                <a:gd name="connsiteY3" fmla="*/ 60563 h 119871"/>
                <a:gd name="connsiteX4" fmla="*/ 41291 w 82190"/>
                <a:gd name="connsiteY4" fmla="*/ 119973 h 119871"/>
                <a:gd name="connsiteX5" fmla="*/ 82387 w 82190"/>
                <a:gd name="connsiteY5" fmla="*/ 60563 h 119871"/>
                <a:gd name="connsiteX6" fmla="*/ 41291 w 82190"/>
                <a:gd name="connsiteY6" fmla="*/ 115066 h 119871"/>
                <a:gd name="connsiteX7" fmla="*/ 18795 w 82190"/>
                <a:gd name="connsiteY7" fmla="*/ 95964 h 119871"/>
                <a:gd name="connsiteX8" fmla="*/ 16315 w 82190"/>
                <a:gd name="connsiteY8" fmla="*/ 58285 h 119871"/>
                <a:gd name="connsiteX9" fmla="*/ 18972 w 82190"/>
                <a:gd name="connsiteY9" fmla="*/ 22533 h 119871"/>
                <a:gd name="connsiteX10" fmla="*/ 41291 w 82190"/>
                <a:gd name="connsiteY10" fmla="*/ 5008 h 119871"/>
                <a:gd name="connsiteX11" fmla="*/ 63256 w 82190"/>
                <a:gd name="connsiteY11" fmla="*/ 20956 h 119871"/>
                <a:gd name="connsiteX12" fmla="*/ 66267 w 82190"/>
                <a:gd name="connsiteY12" fmla="*/ 58285 h 119871"/>
                <a:gd name="connsiteX13" fmla="*/ 63964 w 82190"/>
                <a:gd name="connsiteY13" fmla="*/ 95263 h 119871"/>
                <a:gd name="connsiteX14" fmla="*/ 41291 w 82190"/>
                <a:gd name="connsiteY14" fmla="*/ 115066 h 11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190" h="119871">
                  <a:moveTo>
                    <a:pt x="82387" y="60563"/>
                  </a:moveTo>
                  <a:cubicBezTo>
                    <a:pt x="82387" y="41285"/>
                    <a:pt x="80084" y="27440"/>
                    <a:pt x="71936" y="15173"/>
                  </a:cubicBezTo>
                  <a:cubicBezTo>
                    <a:pt x="66444" y="7111"/>
                    <a:pt x="55462" y="101"/>
                    <a:pt x="41291" y="101"/>
                  </a:cubicBezTo>
                  <a:cubicBezTo>
                    <a:pt x="196" y="101"/>
                    <a:pt x="196" y="47945"/>
                    <a:pt x="196" y="60563"/>
                  </a:cubicBezTo>
                  <a:cubicBezTo>
                    <a:pt x="196" y="73181"/>
                    <a:pt x="196" y="119973"/>
                    <a:pt x="41291" y="119973"/>
                  </a:cubicBezTo>
                  <a:cubicBezTo>
                    <a:pt x="82387" y="119973"/>
                    <a:pt x="82387" y="73181"/>
                    <a:pt x="82387" y="60563"/>
                  </a:cubicBezTo>
                  <a:close/>
                  <a:moveTo>
                    <a:pt x="41291" y="115066"/>
                  </a:moveTo>
                  <a:cubicBezTo>
                    <a:pt x="33143" y="115066"/>
                    <a:pt x="22338" y="110334"/>
                    <a:pt x="18795" y="95964"/>
                  </a:cubicBezTo>
                  <a:cubicBezTo>
                    <a:pt x="16315" y="85624"/>
                    <a:pt x="16315" y="71253"/>
                    <a:pt x="16315" y="58285"/>
                  </a:cubicBezTo>
                  <a:cubicBezTo>
                    <a:pt x="16315" y="45491"/>
                    <a:pt x="16315" y="32172"/>
                    <a:pt x="18972" y="22533"/>
                  </a:cubicBezTo>
                  <a:cubicBezTo>
                    <a:pt x="22692" y="8688"/>
                    <a:pt x="34028" y="5008"/>
                    <a:pt x="41291" y="5008"/>
                  </a:cubicBezTo>
                  <a:cubicBezTo>
                    <a:pt x="50856" y="5008"/>
                    <a:pt x="60067" y="10791"/>
                    <a:pt x="63256" y="20956"/>
                  </a:cubicBezTo>
                  <a:cubicBezTo>
                    <a:pt x="66090" y="30420"/>
                    <a:pt x="66267" y="43038"/>
                    <a:pt x="66267" y="58285"/>
                  </a:cubicBezTo>
                  <a:cubicBezTo>
                    <a:pt x="66267" y="71253"/>
                    <a:pt x="66267" y="84222"/>
                    <a:pt x="63964" y="95263"/>
                  </a:cubicBezTo>
                  <a:cubicBezTo>
                    <a:pt x="60422" y="111210"/>
                    <a:pt x="48376" y="115066"/>
                    <a:pt x="41291" y="115066"/>
                  </a:cubicBez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24" name="Freeform: Shape 223">
              <a:extLst>
                <a:ext uri="{FF2B5EF4-FFF2-40B4-BE49-F238E27FC236}">
                  <a16:creationId xmlns:a16="http://schemas.microsoft.com/office/drawing/2014/main" id="{996B6B67-C18D-3B01-7AF7-38E93DE925EA}"/>
                </a:ext>
              </a:extLst>
            </p:cNvPr>
            <p:cNvSpPr/>
            <p:nvPr>
              <p:custDataLst>
                <p:tags r:id="rId152"/>
              </p:custDataLst>
            </p:nvPr>
          </p:nvSpPr>
          <p:spPr>
            <a:xfrm>
              <a:off x="7628001" y="5060989"/>
              <a:ext cx="22496" cy="53977"/>
            </a:xfrm>
            <a:custGeom>
              <a:avLst/>
              <a:gdLst>
                <a:gd name="connsiteX0" fmla="*/ 17736 w 22496"/>
                <a:gd name="connsiteY0" fmla="*/ 17451 h 53977"/>
                <a:gd name="connsiteX1" fmla="*/ 3919 w 22496"/>
                <a:gd name="connsiteY1" fmla="*/ 49522 h 53977"/>
                <a:gd name="connsiteX2" fmla="*/ 2679 w 22496"/>
                <a:gd name="connsiteY2" fmla="*/ 51625 h 53977"/>
                <a:gd name="connsiteX3" fmla="*/ 5159 w 22496"/>
                <a:gd name="connsiteY3" fmla="*/ 54079 h 53977"/>
                <a:gd name="connsiteX4" fmla="*/ 22696 w 22496"/>
                <a:gd name="connsiteY4" fmla="*/ 19204 h 53977"/>
                <a:gd name="connsiteX5" fmla="*/ 10296 w 22496"/>
                <a:gd name="connsiteY5" fmla="*/ 101 h 53977"/>
                <a:gd name="connsiteX6" fmla="*/ 200 w 22496"/>
                <a:gd name="connsiteY6" fmla="*/ 10090 h 53977"/>
                <a:gd name="connsiteX7" fmla="*/ 10473 w 22496"/>
                <a:gd name="connsiteY7" fmla="*/ 20255 h 53977"/>
                <a:gd name="connsiteX8" fmla="*/ 17736 w 22496"/>
                <a:gd name="connsiteY8" fmla="*/ 17451 h 53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96" h="53977">
                  <a:moveTo>
                    <a:pt x="17736" y="17451"/>
                  </a:moveTo>
                  <a:cubicBezTo>
                    <a:pt x="17736" y="27090"/>
                    <a:pt x="15965" y="38306"/>
                    <a:pt x="3919" y="49522"/>
                  </a:cubicBezTo>
                  <a:cubicBezTo>
                    <a:pt x="3211" y="50223"/>
                    <a:pt x="2679" y="50749"/>
                    <a:pt x="2679" y="51625"/>
                  </a:cubicBezTo>
                  <a:cubicBezTo>
                    <a:pt x="2679" y="52852"/>
                    <a:pt x="4097" y="54079"/>
                    <a:pt x="5159" y="54079"/>
                  </a:cubicBezTo>
                  <a:cubicBezTo>
                    <a:pt x="7639" y="54079"/>
                    <a:pt x="22696" y="40058"/>
                    <a:pt x="22696" y="19204"/>
                  </a:cubicBezTo>
                  <a:cubicBezTo>
                    <a:pt x="22696" y="8338"/>
                    <a:pt x="18445" y="101"/>
                    <a:pt x="10296" y="101"/>
                  </a:cubicBezTo>
                  <a:cubicBezTo>
                    <a:pt x="4451" y="101"/>
                    <a:pt x="200" y="4658"/>
                    <a:pt x="200" y="10090"/>
                  </a:cubicBezTo>
                  <a:cubicBezTo>
                    <a:pt x="200" y="15699"/>
                    <a:pt x="4274" y="20255"/>
                    <a:pt x="10473" y="20255"/>
                  </a:cubicBezTo>
                  <a:cubicBezTo>
                    <a:pt x="14725" y="20255"/>
                    <a:pt x="17559" y="17451"/>
                    <a:pt x="17736" y="17451"/>
                  </a:cubicBez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25" name="Freeform: Shape 224">
              <a:extLst>
                <a:ext uri="{FF2B5EF4-FFF2-40B4-BE49-F238E27FC236}">
                  <a16:creationId xmlns:a16="http://schemas.microsoft.com/office/drawing/2014/main" id="{DEC39EE2-4535-3A2A-4F49-83A1050CB898}"/>
                </a:ext>
              </a:extLst>
            </p:cNvPr>
            <p:cNvSpPr/>
            <p:nvPr>
              <p:custDataLst>
                <p:tags r:id="rId153"/>
              </p:custDataLst>
            </p:nvPr>
          </p:nvSpPr>
          <p:spPr>
            <a:xfrm>
              <a:off x="7677472" y="4964776"/>
              <a:ext cx="82190" cy="119871"/>
            </a:xfrm>
            <a:custGeom>
              <a:avLst/>
              <a:gdLst>
                <a:gd name="connsiteX0" fmla="*/ 82393 w 82190"/>
                <a:gd name="connsiteY0" fmla="*/ 60563 h 119871"/>
                <a:gd name="connsiteX1" fmla="*/ 71942 w 82190"/>
                <a:gd name="connsiteY1" fmla="*/ 15173 h 119871"/>
                <a:gd name="connsiteX2" fmla="*/ 41297 w 82190"/>
                <a:gd name="connsiteY2" fmla="*/ 101 h 119871"/>
                <a:gd name="connsiteX3" fmla="*/ 202 w 82190"/>
                <a:gd name="connsiteY3" fmla="*/ 60563 h 119871"/>
                <a:gd name="connsiteX4" fmla="*/ 41297 w 82190"/>
                <a:gd name="connsiteY4" fmla="*/ 119973 h 119871"/>
                <a:gd name="connsiteX5" fmla="*/ 82393 w 82190"/>
                <a:gd name="connsiteY5" fmla="*/ 60563 h 119871"/>
                <a:gd name="connsiteX6" fmla="*/ 41297 w 82190"/>
                <a:gd name="connsiteY6" fmla="*/ 115066 h 119871"/>
                <a:gd name="connsiteX7" fmla="*/ 18801 w 82190"/>
                <a:gd name="connsiteY7" fmla="*/ 95964 h 119871"/>
                <a:gd name="connsiteX8" fmla="*/ 16321 w 82190"/>
                <a:gd name="connsiteY8" fmla="*/ 58285 h 119871"/>
                <a:gd name="connsiteX9" fmla="*/ 18978 w 82190"/>
                <a:gd name="connsiteY9" fmla="*/ 22533 h 119871"/>
                <a:gd name="connsiteX10" fmla="*/ 41297 w 82190"/>
                <a:gd name="connsiteY10" fmla="*/ 5008 h 119871"/>
                <a:gd name="connsiteX11" fmla="*/ 63262 w 82190"/>
                <a:gd name="connsiteY11" fmla="*/ 20956 h 119871"/>
                <a:gd name="connsiteX12" fmla="*/ 66274 w 82190"/>
                <a:gd name="connsiteY12" fmla="*/ 58285 h 119871"/>
                <a:gd name="connsiteX13" fmla="*/ 63971 w 82190"/>
                <a:gd name="connsiteY13" fmla="*/ 95263 h 119871"/>
                <a:gd name="connsiteX14" fmla="*/ 41297 w 82190"/>
                <a:gd name="connsiteY14" fmla="*/ 115066 h 11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190" h="119871">
                  <a:moveTo>
                    <a:pt x="82393" y="60563"/>
                  </a:moveTo>
                  <a:cubicBezTo>
                    <a:pt x="82393" y="41285"/>
                    <a:pt x="80090" y="27440"/>
                    <a:pt x="71942" y="15173"/>
                  </a:cubicBezTo>
                  <a:cubicBezTo>
                    <a:pt x="66451" y="7111"/>
                    <a:pt x="55468" y="101"/>
                    <a:pt x="41297" y="101"/>
                  </a:cubicBezTo>
                  <a:cubicBezTo>
                    <a:pt x="202" y="101"/>
                    <a:pt x="202" y="47945"/>
                    <a:pt x="202" y="60563"/>
                  </a:cubicBezTo>
                  <a:cubicBezTo>
                    <a:pt x="202" y="73181"/>
                    <a:pt x="202" y="119973"/>
                    <a:pt x="41297" y="119973"/>
                  </a:cubicBezTo>
                  <a:cubicBezTo>
                    <a:pt x="82393" y="119973"/>
                    <a:pt x="82393" y="73181"/>
                    <a:pt x="82393" y="60563"/>
                  </a:cubicBezTo>
                  <a:close/>
                  <a:moveTo>
                    <a:pt x="41297" y="115066"/>
                  </a:moveTo>
                  <a:cubicBezTo>
                    <a:pt x="33149" y="115066"/>
                    <a:pt x="22344" y="110334"/>
                    <a:pt x="18801" y="95964"/>
                  </a:cubicBezTo>
                  <a:cubicBezTo>
                    <a:pt x="16321" y="85624"/>
                    <a:pt x="16321" y="71253"/>
                    <a:pt x="16321" y="58285"/>
                  </a:cubicBezTo>
                  <a:cubicBezTo>
                    <a:pt x="16321" y="45491"/>
                    <a:pt x="16321" y="32172"/>
                    <a:pt x="18978" y="22533"/>
                  </a:cubicBezTo>
                  <a:cubicBezTo>
                    <a:pt x="22698" y="8688"/>
                    <a:pt x="34035" y="5008"/>
                    <a:pt x="41297" y="5008"/>
                  </a:cubicBezTo>
                  <a:cubicBezTo>
                    <a:pt x="50863" y="5008"/>
                    <a:pt x="60074" y="10791"/>
                    <a:pt x="63262" y="20956"/>
                  </a:cubicBezTo>
                  <a:cubicBezTo>
                    <a:pt x="66096" y="30420"/>
                    <a:pt x="66274" y="43038"/>
                    <a:pt x="66274" y="58285"/>
                  </a:cubicBezTo>
                  <a:cubicBezTo>
                    <a:pt x="66274" y="71253"/>
                    <a:pt x="66274" y="84222"/>
                    <a:pt x="63971" y="95263"/>
                  </a:cubicBezTo>
                  <a:cubicBezTo>
                    <a:pt x="60428" y="111210"/>
                    <a:pt x="48383" y="115066"/>
                    <a:pt x="41297" y="115066"/>
                  </a:cubicBez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26" name="Freeform: Shape 225">
              <a:extLst>
                <a:ext uri="{FF2B5EF4-FFF2-40B4-BE49-F238E27FC236}">
                  <a16:creationId xmlns:a16="http://schemas.microsoft.com/office/drawing/2014/main" id="{0BED712D-5781-B700-395B-A43934EFB0ED}"/>
                </a:ext>
              </a:extLst>
            </p:cNvPr>
            <p:cNvSpPr/>
            <p:nvPr>
              <p:custDataLst>
                <p:tags r:id="rId154"/>
              </p:custDataLst>
            </p:nvPr>
          </p:nvSpPr>
          <p:spPr>
            <a:xfrm>
              <a:off x="7852186" y="4897630"/>
              <a:ext cx="168278" cy="166739"/>
            </a:xfrm>
            <a:custGeom>
              <a:avLst/>
              <a:gdLst>
                <a:gd name="connsiteX0" fmla="*/ 89536 w 168278"/>
                <a:gd name="connsiteY0" fmla="*/ 88476 h 166739"/>
                <a:gd name="connsiteX1" fmla="*/ 160137 w 168278"/>
                <a:gd name="connsiteY1" fmla="*/ 88476 h 166739"/>
                <a:gd name="connsiteX2" fmla="*/ 168488 w 168278"/>
                <a:gd name="connsiteY2" fmla="*/ 83469 h 166739"/>
                <a:gd name="connsiteX3" fmla="*/ 160137 w 168278"/>
                <a:gd name="connsiteY3" fmla="*/ 78462 h 166739"/>
                <a:gd name="connsiteX4" fmla="*/ 89536 w 168278"/>
                <a:gd name="connsiteY4" fmla="*/ 78462 h 166739"/>
                <a:gd name="connsiteX5" fmla="*/ 89536 w 168278"/>
                <a:gd name="connsiteY5" fmla="*/ 8361 h 166739"/>
                <a:gd name="connsiteX6" fmla="*/ 84475 w 168278"/>
                <a:gd name="connsiteY6" fmla="*/ 100 h 166739"/>
                <a:gd name="connsiteX7" fmla="*/ 79414 w 168278"/>
                <a:gd name="connsiteY7" fmla="*/ 8361 h 166739"/>
                <a:gd name="connsiteX8" fmla="*/ 79414 w 168278"/>
                <a:gd name="connsiteY8" fmla="*/ 78462 h 166739"/>
                <a:gd name="connsiteX9" fmla="*/ 8559 w 168278"/>
                <a:gd name="connsiteY9" fmla="*/ 78462 h 166739"/>
                <a:gd name="connsiteX10" fmla="*/ 209 w 168278"/>
                <a:gd name="connsiteY10" fmla="*/ 83469 h 166739"/>
                <a:gd name="connsiteX11" fmla="*/ 8559 w 168278"/>
                <a:gd name="connsiteY11" fmla="*/ 88476 h 166739"/>
                <a:gd name="connsiteX12" fmla="*/ 79414 w 168278"/>
                <a:gd name="connsiteY12" fmla="*/ 88476 h 166739"/>
                <a:gd name="connsiteX13" fmla="*/ 79414 w 168278"/>
                <a:gd name="connsiteY13" fmla="*/ 158577 h 166739"/>
                <a:gd name="connsiteX14" fmla="*/ 84475 w 168278"/>
                <a:gd name="connsiteY14" fmla="*/ 166839 h 166739"/>
                <a:gd name="connsiteX15" fmla="*/ 89536 w 168278"/>
                <a:gd name="connsiteY15" fmla="*/ 158577 h 166739"/>
                <a:gd name="connsiteX16" fmla="*/ 89536 w 168278"/>
                <a:gd name="connsiteY16" fmla="*/ 88476 h 166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6739">
                  <a:moveTo>
                    <a:pt x="89536" y="88476"/>
                  </a:moveTo>
                  <a:lnTo>
                    <a:pt x="160137" y="88476"/>
                  </a:lnTo>
                  <a:cubicBezTo>
                    <a:pt x="163680" y="88476"/>
                    <a:pt x="168488" y="88476"/>
                    <a:pt x="168488" y="83469"/>
                  </a:cubicBezTo>
                  <a:cubicBezTo>
                    <a:pt x="168488" y="78462"/>
                    <a:pt x="163680" y="78462"/>
                    <a:pt x="160137" y="78462"/>
                  </a:cubicBezTo>
                  <a:lnTo>
                    <a:pt x="89536" y="78462"/>
                  </a:lnTo>
                  <a:lnTo>
                    <a:pt x="89536" y="8361"/>
                  </a:lnTo>
                  <a:cubicBezTo>
                    <a:pt x="89536" y="4856"/>
                    <a:pt x="89536" y="100"/>
                    <a:pt x="84475" y="100"/>
                  </a:cubicBezTo>
                  <a:cubicBezTo>
                    <a:pt x="79414" y="100"/>
                    <a:pt x="79414" y="4856"/>
                    <a:pt x="79414" y="8361"/>
                  </a:cubicBezTo>
                  <a:lnTo>
                    <a:pt x="79414" y="78462"/>
                  </a:lnTo>
                  <a:lnTo>
                    <a:pt x="8559" y="78462"/>
                  </a:lnTo>
                  <a:cubicBezTo>
                    <a:pt x="5017" y="78462"/>
                    <a:pt x="209" y="78462"/>
                    <a:pt x="209" y="83469"/>
                  </a:cubicBezTo>
                  <a:cubicBezTo>
                    <a:pt x="209" y="88476"/>
                    <a:pt x="5017" y="88476"/>
                    <a:pt x="8559" y="88476"/>
                  </a:cubicBezTo>
                  <a:lnTo>
                    <a:pt x="79414" y="88476"/>
                  </a:lnTo>
                  <a:lnTo>
                    <a:pt x="79414" y="158577"/>
                  </a:lnTo>
                  <a:cubicBezTo>
                    <a:pt x="79414" y="162082"/>
                    <a:pt x="79414" y="166839"/>
                    <a:pt x="84475" y="166839"/>
                  </a:cubicBezTo>
                  <a:cubicBezTo>
                    <a:pt x="89536" y="166839"/>
                    <a:pt x="89536" y="162082"/>
                    <a:pt x="89536" y="158577"/>
                  </a:cubicBezTo>
                  <a:lnTo>
                    <a:pt x="89536" y="88476"/>
                  </a:ln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27" name="Freeform: Shape 226">
              <a:extLst>
                <a:ext uri="{FF2B5EF4-FFF2-40B4-BE49-F238E27FC236}">
                  <a16:creationId xmlns:a16="http://schemas.microsoft.com/office/drawing/2014/main" id="{9FA07757-ECE5-1827-6640-2810C128A8CC}"/>
                </a:ext>
              </a:extLst>
            </p:cNvPr>
            <p:cNvSpPr/>
            <p:nvPr>
              <p:custDataLst>
                <p:tags r:id="rId155"/>
              </p:custDataLst>
            </p:nvPr>
          </p:nvSpPr>
          <p:spPr>
            <a:xfrm>
              <a:off x="8101188" y="4872595"/>
              <a:ext cx="180678" cy="170995"/>
            </a:xfrm>
            <a:custGeom>
              <a:avLst/>
              <a:gdLst>
                <a:gd name="connsiteX0" fmla="*/ 66771 w 180678"/>
                <a:gd name="connsiteY0" fmla="*/ 91981 h 170995"/>
                <a:gd name="connsiteX1" fmla="*/ 109790 w 180678"/>
                <a:gd name="connsiteY1" fmla="*/ 91981 h 170995"/>
                <a:gd name="connsiteX2" fmla="*/ 180897 w 180678"/>
                <a:gd name="connsiteY2" fmla="*/ 37904 h 170995"/>
                <a:gd name="connsiteX3" fmla="*/ 131046 w 180678"/>
                <a:gd name="connsiteY3" fmla="*/ 100 h 170995"/>
                <a:gd name="connsiteX4" fmla="*/ 49057 w 180678"/>
                <a:gd name="connsiteY4" fmla="*/ 100 h 170995"/>
                <a:gd name="connsiteX5" fmla="*/ 41466 w 180678"/>
                <a:gd name="connsiteY5" fmla="*/ 4856 h 170995"/>
                <a:gd name="connsiteX6" fmla="*/ 48804 w 180678"/>
                <a:gd name="connsiteY6" fmla="*/ 7861 h 170995"/>
                <a:gd name="connsiteX7" fmla="*/ 59686 w 180678"/>
                <a:gd name="connsiteY7" fmla="*/ 8361 h 170995"/>
                <a:gd name="connsiteX8" fmla="*/ 65253 w 180678"/>
                <a:gd name="connsiteY8" fmla="*/ 12367 h 170995"/>
                <a:gd name="connsiteX9" fmla="*/ 64240 w 180678"/>
                <a:gd name="connsiteY9" fmla="*/ 17124 h 170995"/>
                <a:gd name="connsiteX10" fmla="*/ 30332 w 180678"/>
                <a:gd name="connsiteY10" fmla="*/ 151567 h 170995"/>
                <a:gd name="connsiteX11" fmla="*/ 7304 w 180678"/>
                <a:gd name="connsiteY11" fmla="*/ 163334 h 170995"/>
                <a:gd name="connsiteX12" fmla="*/ 219 w 180678"/>
                <a:gd name="connsiteY12" fmla="*/ 168091 h 170995"/>
                <a:gd name="connsiteX13" fmla="*/ 4014 w 180678"/>
                <a:gd name="connsiteY13" fmla="*/ 171095 h 170995"/>
                <a:gd name="connsiteX14" fmla="*/ 36152 w 180678"/>
                <a:gd name="connsiteY14" fmla="*/ 170344 h 170995"/>
                <a:gd name="connsiteX15" fmla="*/ 52347 w 180678"/>
                <a:gd name="connsiteY15" fmla="*/ 170594 h 170995"/>
                <a:gd name="connsiteX16" fmla="*/ 68795 w 180678"/>
                <a:gd name="connsiteY16" fmla="*/ 171095 h 170995"/>
                <a:gd name="connsiteX17" fmla="*/ 73856 w 180678"/>
                <a:gd name="connsiteY17" fmla="*/ 166088 h 170995"/>
                <a:gd name="connsiteX18" fmla="*/ 66771 w 180678"/>
                <a:gd name="connsiteY18" fmla="*/ 163334 h 170995"/>
                <a:gd name="connsiteX19" fmla="*/ 50323 w 180678"/>
                <a:gd name="connsiteY19" fmla="*/ 158827 h 170995"/>
                <a:gd name="connsiteX20" fmla="*/ 51082 w 180678"/>
                <a:gd name="connsiteY20" fmla="*/ 154571 h 170995"/>
                <a:gd name="connsiteX21" fmla="*/ 66771 w 180678"/>
                <a:gd name="connsiteY21" fmla="*/ 91981 h 170995"/>
                <a:gd name="connsiteX22" fmla="*/ 84991 w 180678"/>
                <a:gd name="connsiteY22" fmla="*/ 17374 h 170995"/>
                <a:gd name="connsiteX23" fmla="*/ 98655 w 180678"/>
                <a:gd name="connsiteY23" fmla="*/ 7861 h 170995"/>
                <a:gd name="connsiteX24" fmla="*/ 122948 w 180678"/>
                <a:gd name="connsiteY24" fmla="*/ 7861 h 170995"/>
                <a:gd name="connsiteX25" fmla="*/ 157363 w 180678"/>
                <a:gd name="connsiteY25" fmla="*/ 31895 h 170995"/>
                <a:gd name="connsiteX26" fmla="*/ 142433 w 180678"/>
                <a:gd name="connsiteY26" fmla="*/ 72203 h 170995"/>
                <a:gd name="connsiteX27" fmla="*/ 103463 w 180678"/>
                <a:gd name="connsiteY27" fmla="*/ 85472 h 170995"/>
                <a:gd name="connsiteX28" fmla="*/ 67783 w 180678"/>
                <a:gd name="connsiteY28" fmla="*/ 85472 h 170995"/>
                <a:gd name="connsiteX29" fmla="*/ 84991 w 180678"/>
                <a:gd name="connsiteY29" fmla="*/ 17374 h 170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70995">
                  <a:moveTo>
                    <a:pt x="66771" y="91981"/>
                  </a:moveTo>
                  <a:lnTo>
                    <a:pt x="109790" y="91981"/>
                  </a:lnTo>
                  <a:cubicBezTo>
                    <a:pt x="145723" y="91981"/>
                    <a:pt x="180897" y="65944"/>
                    <a:pt x="180897" y="37904"/>
                  </a:cubicBezTo>
                  <a:cubicBezTo>
                    <a:pt x="180897" y="18626"/>
                    <a:pt x="164196" y="100"/>
                    <a:pt x="131046" y="100"/>
                  </a:cubicBezTo>
                  <a:lnTo>
                    <a:pt x="49057" y="100"/>
                  </a:lnTo>
                  <a:cubicBezTo>
                    <a:pt x="44249" y="100"/>
                    <a:pt x="41466" y="100"/>
                    <a:pt x="41466" y="4856"/>
                  </a:cubicBezTo>
                  <a:cubicBezTo>
                    <a:pt x="41466" y="7861"/>
                    <a:pt x="43743" y="7861"/>
                    <a:pt x="48804" y="7861"/>
                  </a:cubicBezTo>
                  <a:cubicBezTo>
                    <a:pt x="52094" y="7861"/>
                    <a:pt x="56649" y="8111"/>
                    <a:pt x="59686" y="8361"/>
                  </a:cubicBezTo>
                  <a:cubicBezTo>
                    <a:pt x="63734" y="8862"/>
                    <a:pt x="65253" y="9613"/>
                    <a:pt x="65253" y="12367"/>
                  </a:cubicBezTo>
                  <a:cubicBezTo>
                    <a:pt x="65253" y="13369"/>
                    <a:pt x="65000" y="14120"/>
                    <a:pt x="64240" y="17124"/>
                  </a:cubicBezTo>
                  <a:lnTo>
                    <a:pt x="30332" y="151567"/>
                  </a:lnTo>
                  <a:cubicBezTo>
                    <a:pt x="27801" y="161331"/>
                    <a:pt x="27295" y="163334"/>
                    <a:pt x="7304" y="163334"/>
                  </a:cubicBezTo>
                  <a:cubicBezTo>
                    <a:pt x="3002" y="163334"/>
                    <a:pt x="219" y="163334"/>
                    <a:pt x="219" y="168091"/>
                  </a:cubicBezTo>
                  <a:cubicBezTo>
                    <a:pt x="219" y="171095"/>
                    <a:pt x="3255" y="171095"/>
                    <a:pt x="4014" y="171095"/>
                  </a:cubicBezTo>
                  <a:cubicBezTo>
                    <a:pt x="11100" y="171095"/>
                    <a:pt x="29066" y="170344"/>
                    <a:pt x="36152" y="170344"/>
                  </a:cubicBezTo>
                  <a:cubicBezTo>
                    <a:pt x="41466" y="170344"/>
                    <a:pt x="47033" y="170594"/>
                    <a:pt x="52347" y="170594"/>
                  </a:cubicBezTo>
                  <a:cubicBezTo>
                    <a:pt x="57914" y="170594"/>
                    <a:pt x="63481" y="171095"/>
                    <a:pt x="68795" y="171095"/>
                  </a:cubicBezTo>
                  <a:cubicBezTo>
                    <a:pt x="70567" y="171095"/>
                    <a:pt x="73856" y="171095"/>
                    <a:pt x="73856" y="166088"/>
                  </a:cubicBezTo>
                  <a:cubicBezTo>
                    <a:pt x="73856" y="163334"/>
                    <a:pt x="71579" y="163334"/>
                    <a:pt x="66771" y="163334"/>
                  </a:cubicBezTo>
                  <a:cubicBezTo>
                    <a:pt x="57408" y="163334"/>
                    <a:pt x="50323" y="163334"/>
                    <a:pt x="50323" y="158827"/>
                  </a:cubicBezTo>
                  <a:cubicBezTo>
                    <a:pt x="50323" y="157325"/>
                    <a:pt x="50829" y="156073"/>
                    <a:pt x="51082" y="154571"/>
                  </a:cubicBezTo>
                  <a:lnTo>
                    <a:pt x="66771" y="91981"/>
                  </a:lnTo>
                  <a:close/>
                  <a:moveTo>
                    <a:pt x="84991" y="17374"/>
                  </a:moveTo>
                  <a:cubicBezTo>
                    <a:pt x="87268" y="8612"/>
                    <a:pt x="87774" y="7861"/>
                    <a:pt x="98655" y="7861"/>
                  </a:cubicBezTo>
                  <a:lnTo>
                    <a:pt x="122948" y="7861"/>
                  </a:lnTo>
                  <a:cubicBezTo>
                    <a:pt x="143952" y="7861"/>
                    <a:pt x="157363" y="14620"/>
                    <a:pt x="157363" y="31895"/>
                  </a:cubicBezTo>
                  <a:cubicBezTo>
                    <a:pt x="157363" y="41659"/>
                    <a:pt x="152302" y="63190"/>
                    <a:pt x="142433" y="72203"/>
                  </a:cubicBezTo>
                  <a:cubicBezTo>
                    <a:pt x="129781" y="83469"/>
                    <a:pt x="114598" y="85472"/>
                    <a:pt x="103463" y="85472"/>
                  </a:cubicBezTo>
                  <a:lnTo>
                    <a:pt x="67783" y="85472"/>
                  </a:lnTo>
                  <a:lnTo>
                    <a:pt x="84991" y="17374"/>
                  </a:ln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28" name="Freeform: Shape 227">
              <a:extLst>
                <a:ext uri="{FF2B5EF4-FFF2-40B4-BE49-F238E27FC236}">
                  <a16:creationId xmlns:a16="http://schemas.microsoft.com/office/drawing/2014/main" id="{8DA9E6CA-A055-F51E-658E-CA212C66B3F8}"/>
                </a:ext>
              </a:extLst>
            </p:cNvPr>
            <p:cNvSpPr/>
            <p:nvPr>
              <p:custDataLst>
                <p:tags r:id="rId156"/>
              </p:custDataLst>
            </p:nvPr>
          </p:nvSpPr>
          <p:spPr>
            <a:xfrm>
              <a:off x="8272835" y="4964776"/>
              <a:ext cx="64477" cy="116366"/>
            </a:xfrm>
            <a:custGeom>
              <a:avLst/>
              <a:gdLst>
                <a:gd name="connsiteX0" fmla="*/ 40258 w 64477"/>
                <a:gd name="connsiteY0" fmla="*/ 5008 h 116366"/>
                <a:gd name="connsiteX1" fmla="*/ 34944 w 64477"/>
                <a:gd name="connsiteY1" fmla="*/ 101 h 116366"/>
                <a:gd name="connsiteX2" fmla="*/ 225 w 64477"/>
                <a:gd name="connsiteY2" fmla="*/ 11317 h 116366"/>
                <a:gd name="connsiteX3" fmla="*/ 225 w 64477"/>
                <a:gd name="connsiteY3" fmla="*/ 17626 h 116366"/>
                <a:gd name="connsiteX4" fmla="*/ 25910 w 64477"/>
                <a:gd name="connsiteY4" fmla="*/ 12719 h 116366"/>
                <a:gd name="connsiteX5" fmla="*/ 25910 w 64477"/>
                <a:gd name="connsiteY5" fmla="*/ 102097 h 116366"/>
                <a:gd name="connsiteX6" fmla="*/ 8196 w 64477"/>
                <a:gd name="connsiteY6" fmla="*/ 110159 h 116366"/>
                <a:gd name="connsiteX7" fmla="*/ 1465 w 64477"/>
                <a:gd name="connsiteY7" fmla="*/ 110159 h 116366"/>
                <a:gd name="connsiteX8" fmla="*/ 1465 w 64477"/>
                <a:gd name="connsiteY8" fmla="*/ 116468 h 116366"/>
                <a:gd name="connsiteX9" fmla="*/ 32995 w 64477"/>
                <a:gd name="connsiteY9" fmla="*/ 115767 h 116366"/>
                <a:gd name="connsiteX10" fmla="*/ 64702 w 64477"/>
                <a:gd name="connsiteY10" fmla="*/ 116468 h 116366"/>
                <a:gd name="connsiteX11" fmla="*/ 64702 w 64477"/>
                <a:gd name="connsiteY11" fmla="*/ 110159 h 116366"/>
                <a:gd name="connsiteX12" fmla="*/ 57971 w 64477"/>
                <a:gd name="connsiteY12" fmla="*/ 110159 h 116366"/>
                <a:gd name="connsiteX13" fmla="*/ 40258 w 64477"/>
                <a:gd name="connsiteY13" fmla="*/ 102097 h 116366"/>
                <a:gd name="connsiteX14" fmla="*/ 40258 w 64477"/>
                <a:gd name="connsiteY14" fmla="*/ 5008 h 11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6366">
                  <a:moveTo>
                    <a:pt x="40258" y="5008"/>
                  </a:moveTo>
                  <a:cubicBezTo>
                    <a:pt x="40258" y="276"/>
                    <a:pt x="39903" y="101"/>
                    <a:pt x="34944" y="101"/>
                  </a:cubicBezTo>
                  <a:cubicBezTo>
                    <a:pt x="23607" y="11142"/>
                    <a:pt x="7488" y="11317"/>
                    <a:pt x="225" y="11317"/>
                  </a:cubicBezTo>
                  <a:lnTo>
                    <a:pt x="225" y="17626"/>
                  </a:lnTo>
                  <a:cubicBezTo>
                    <a:pt x="4476" y="17626"/>
                    <a:pt x="16167" y="17626"/>
                    <a:pt x="25910" y="12719"/>
                  </a:cubicBezTo>
                  <a:lnTo>
                    <a:pt x="25910" y="102097"/>
                  </a:lnTo>
                  <a:cubicBezTo>
                    <a:pt x="25910" y="107881"/>
                    <a:pt x="25910" y="110159"/>
                    <a:pt x="8196" y="110159"/>
                  </a:cubicBezTo>
                  <a:lnTo>
                    <a:pt x="1465" y="110159"/>
                  </a:lnTo>
                  <a:lnTo>
                    <a:pt x="1465" y="116468"/>
                  </a:lnTo>
                  <a:cubicBezTo>
                    <a:pt x="4653" y="116293"/>
                    <a:pt x="26441" y="115767"/>
                    <a:pt x="32995" y="115767"/>
                  </a:cubicBezTo>
                  <a:cubicBezTo>
                    <a:pt x="38486" y="115767"/>
                    <a:pt x="60805" y="116293"/>
                    <a:pt x="64702" y="116468"/>
                  </a:cubicBezTo>
                  <a:lnTo>
                    <a:pt x="64702" y="110159"/>
                  </a:lnTo>
                  <a:lnTo>
                    <a:pt x="57971" y="110159"/>
                  </a:lnTo>
                  <a:cubicBezTo>
                    <a:pt x="40258" y="110159"/>
                    <a:pt x="40258" y="107881"/>
                    <a:pt x="40258" y="102097"/>
                  </a:cubicBezTo>
                  <a:lnTo>
                    <a:pt x="40258" y="5008"/>
                  </a:ln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29" name="Freeform: Shape 228">
              <a:extLst>
                <a:ext uri="{FF2B5EF4-FFF2-40B4-BE49-F238E27FC236}">
                  <a16:creationId xmlns:a16="http://schemas.microsoft.com/office/drawing/2014/main" id="{3201A9A7-0C91-8943-A617-FE483F36DAEA}"/>
                </a:ext>
              </a:extLst>
            </p:cNvPr>
            <p:cNvSpPr/>
            <p:nvPr>
              <p:custDataLst>
                <p:tags r:id="rId157"/>
              </p:custDataLst>
            </p:nvPr>
          </p:nvSpPr>
          <p:spPr>
            <a:xfrm>
              <a:off x="8392102" y="4855820"/>
              <a:ext cx="58707" cy="250359"/>
            </a:xfrm>
            <a:custGeom>
              <a:avLst/>
              <a:gdLst>
                <a:gd name="connsiteX0" fmla="*/ 58937 w 58707"/>
                <a:gd name="connsiteY0" fmla="*/ 247955 h 250359"/>
                <a:gd name="connsiteX1" fmla="*/ 54635 w 58707"/>
                <a:gd name="connsiteY1" fmla="*/ 242447 h 250359"/>
                <a:gd name="connsiteX2" fmla="*/ 14906 w 58707"/>
                <a:gd name="connsiteY2" fmla="*/ 125279 h 250359"/>
                <a:gd name="connsiteX3" fmla="*/ 55648 w 58707"/>
                <a:gd name="connsiteY3" fmla="*/ 6859 h 250359"/>
                <a:gd name="connsiteX4" fmla="*/ 58937 w 58707"/>
                <a:gd name="connsiteY4" fmla="*/ 2603 h 250359"/>
                <a:gd name="connsiteX5" fmla="*/ 56407 w 58707"/>
                <a:gd name="connsiteY5" fmla="*/ 100 h 250359"/>
                <a:gd name="connsiteX6" fmla="*/ 16172 w 58707"/>
                <a:gd name="connsiteY6" fmla="*/ 48920 h 250359"/>
                <a:gd name="connsiteX7" fmla="*/ 229 w 58707"/>
                <a:gd name="connsiteY7" fmla="*/ 125279 h 250359"/>
                <a:gd name="connsiteX8" fmla="*/ 16931 w 58707"/>
                <a:gd name="connsiteY8" fmla="*/ 203391 h 250359"/>
                <a:gd name="connsiteX9" fmla="*/ 56407 w 58707"/>
                <a:gd name="connsiteY9" fmla="*/ 250459 h 250359"/>
                <a:gd name="connsiteX10" fmla="*/ 58937 w 58707"/>
                <a:gd name="connsiteY10" fmla="*/ 247955 h 2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0359">
                  <a:moveTo>
                    <a:pt x="58937" y="247955"/>
                  </a:moveTo>
                  <a:cubicBezTo>
                    <a:pt x="58937" y="247204"/>
                    <a:pt x="58937" y="246703"/>
                    <a:pt x="54635" y="242447"/>
                  </a:cubicBezTo>
                  <a:cubicBezTo>
                    <a:pt x="23004" y="210902"/>
                    <a:pt x="14906" y="163584"/>
                    <a:pt x="14906" y="125279"/>
                  </a:cubicBezTo>
                  <a:cubicBezTo>
                    <a:pt x="14906" y="81717"/>
                    <a:pt x="24522" y="38154"/>
                    <a:pt x="55648" y="6859"/>
                  </a:cubicBezTo>
                  <a:cubicBezTo>
                    <a:pt x="58937" y="3855"/>
                    <a:pt x="58937" y="3354"/>
                    <a:pt x="58937" y="2603"/>
                  </a:cubicBezTo>
                  <a:cubicBezTo>
                    <a:pt x="58937" y="851"/>
                    <a:pt x="57925" y="100"/>
                    <a:pt x="56407" y="100"/>
                  </a:cubicBezTo>
                  <a:cubicBezTo>
                    <a:pt x="53876" y="100"/>
                    <a:pt x="31102" y="17124"/>
                    <a:pt x="16172" y="48920"/>
                  </a:cubicBezTo>
                  <a:cubicBezTo>
                    <a:pt x="3266" y="76459"/>
                    <a:pt x="229" y="104249"/>
                    <a:pt x="229" y="125279"/>
                  </a:cubicBezTo>
                  <a:cubicBezTo>
                    <a:pt x="229" y="144807"/>
                    <a:pt x="3013" y="175101"/>
                    <a:pt x="16931" y="203391"/>
                  </a:cubicBezTo>
                  <a:cubicBezTo>
                    <a:pt x="32114" y="234185"/>
                    <a:pt x="53876" y="250459"/>
                    <a:pt x="56407" y="250459"/>
                  </a:cubicBezTo>
                  <a:cubicBezTo>
                    <a:pt x="57925" y="250459"/>
                    <a:pt x="58937" y="249708"/>
                    <a:pt x="58937" y="247955"/>
                  </a:cubicBez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30" name="Freeform: Shape 229">
              <a:extLst>
                <a:ext uri="{FF2B5EF4-FFF2-40B4-BE49-F238E27FC236}">
                  <a16:creationId xmlns:a16="http://schemas.microsoft.com/office/drawing/2014/main" id="{565905D7-0016-33F8-F9C1-85A3CA4AB64C}"/>
                </a:ext>
              </a:extLst>
            </p:cNvPr>
            <p:cNvSpPr/>
            <p:nvPr>
              <p:custDataLst>
                <p:tags r:id="rId158"/>
              </p:custDataLst>
            </p:nvPr>
          </p:nvSpPr>
          <p:spPr>
            <a:xfrm>
              <a:off x="8471279" y="4886865"/>
              <a:ext cx="77686" cy="159478"/>
            </a:xfrm>
            <a:custGeom>
              <a:avLst/>
              <a:gdLst>
                <a:gd name="connsiteX0" fmla="*/ 46542 w 77686"/>
                <a:gd name="connsiteY0" fmla="*/ 56681 h 159478"/>
                <a:gd name="connsiteX1" fmla="*/ 70328 w 77686"/>
                <a:gd name="connsiteY1" fmla="*/ 56681 h 159478"/>
                <a:gd name="connsiteX2" fmla="*/ 77920 w 77686"/>
                <a:gd name="connsiteY2" fmla="*/ 51674 h 159478"/>
                <a:gd name="connsiteX3" fmla="*/ 70835 w 77686"/>
                <a:gd name="connsiteY3" fmla="*/ 48920 h 159478"/>
                <a:gd name="connsiteX4" fmla="*/ 48566 w 77686"/>
                <a:gd name="connsiteY4" fmla="*/ 48920 h 159478"/>
                <a:gd name="connsiteX5" fmla="*/ 58941 w 77686"/>
                <a:gd name="connsiteY5" fmla="*/ 6859 h 159478"/>
                <a:gd name="connsiteX6" fmla="*/ 51603 w 77686"/>
                <a:gd name="connsiteY6" fmla="*/ 100 h 159478"/>
                <a:gd name="connsiteX7" fmla="*/ 41481 w 77686"/>
                <a:gd name="connsiteY7" fmla="*/ 9113 h 159478"/>
                <a:gd name="connsiteX8" fmla="*/ 31612 w 77686"/>
                <a:gd name="connsiteY8" fmla="*/ 48920 h 159478"/>
                <a:gd name="connsiteX9" fmla="*/ 7825 w 77686"/>
                <a:gd name="connsiteY9" fmla="*/ 48920 h 159478"/>
                <a:gd name="connsiteX10" fmla="*/ 233 w 77686"/>
                <a:gd name="connsiteY10" fmla="*/ 53676 h 159478"/>
                <a:gd name="connsiteX11" fmla="*/ 7319 w 77686"/>
                <a:gd name="connsiteY11" fmla="*/ 56681 h 159478"/>
                <a:gd name="connsiteX12" fmla="*/ 29587 w 77686"/>
                <a:gd name="connsiteY12" fmla="*/ 56681 h 159478"/>
                <a:gd name="connsiteX13" fmla="*/ 10355 w 77686"/>
                <a:gd name="connsiteY13" fmla="*/ 136545 h 159478"/>
                <a:gd name="connsiteX14" fmla="*/ 33636 w 77686"/>
                <a:gd name="connsiteY14" fmla="*/ 159578 h 159478"/>
                <a:gd name="connsiteX15" fmla="*/ 73871 w 77686"/>
                <a:gd name="connsiteY15" fmla="*/ 121023 h 159478"/>
                <a:gd name="connsiteX16" fmla="*/ 70835 w 77686"/>
                <a:gd name="connsiteY16" fmla="*/ 118519 h 159478"/>
                <a:gd name="connsiteX17" fmla="*/ 67039 w 77686"/>
                <a:gd name="connsiteY17" fmla="*/ 122024 h 159478"/>
                <a:gd name="connsiteX18" fmla="*/ 34142 w 77686"/>
                <a:gd name="connsiteY18" fmla="*/ 154070 h 159478"/>
                <a:gd name="connsiteX19" fmla="*/ 26298 w 77686"/>
                <a:gd name="connsiteY19" fmla="*/ 142554 h 159478"/>
                <a:gd name="connsiteX20" fmla="*/ 27816 w 77686"/>
                <a:gd name="connsiteY20" fmla="*/ 130537 h 159478"/>
                <a:gd name="connsiteX21" fmla="*/ 46542 w 77686"/>
                <a:gd name="connsiteY21" fmla="*/ 56681 h 159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686" h="159478">
                  <a:moveTo>
                    <a:pt x="46542" y="56681"/>
                  </a:moveTo>
                  <a:lnTo>
                    <a:pt x="70328" y="56681"/>
                  </a:lnTo>
                  <a:cubicBezTo>
                    <a:pt x="75389" y="56681"/>
                    <a:pt x="77920" y="56681"/>
                    <a:pt x="77920" y="51674"/>
                  </a:cubicBezTo>
                  <a:cubicBezTo>
                    <a:pt x="77920" y="48920"/>
                    <a:pt x="75389" y="48920"/>
                    <a:pt x="70835" y="48920"/>
                  </a:cubicBezTo>
                  <a:lnTo>
                    <a:pt x="48566" y="48920"/>
                  </a:lnTo>
                  <a:cubicBezTo>
                    <a:pt x="57676" y="13369"/>
                    <a:pt x="58941" y="8361"/>
                    <a:pt x="58941" y="6859"/>
                  </a:cubicBezTo>
                  <a:cubicBezTo>
                    <a:pt x="58941" y="2603"/>
                    <a:pt x="55905" y="100"/>
                    <a:pt x="51603" y="100"/>
                  </a:cubicBezTo>
                  <a:cubicBezTo>
                    <a:pt x="50843" y="100"/>
                    <a:pt x="43758" y="350"/>
                    <a:pt x="41481" y="9113"/>
                  </a:cubicBezTo>
                  <a:lnTo>
                    <a:pt x="31612" y="48920"/>
                  </a:lnTo>
                  <a:lnTo>
                    <a:pt x="7825" y="48920"/>
                  </a:lnTo>
                  <a:cubicBezTo>
                    <a:pt x="2764" y="48920"/>
                    <a:pt x="233" y="48920"/>
                    <a:pt x="233" y="53676"/>
                  </a:cubicBezTo>
                  <a:cubicBezTo>
                    <a:pt x="233" y="56681"/>
                    <a:pt x="2258" y="56681"/>
                    <a:pt x="7319" y="56681"/>
                  </a:cubicBezTo>
                  <a:lnTo>
                    <a:pt x="29587" y="56681"/>
                  </a:lnTo>
                  <a:cubicBezTo>
                    <a:pt x="11368" y="127783"/>
                    <a:pt x="10355" y="132039"/>
                    <a:pt x="10355" y="136545"/>
                  </a:cubicBezTo>
                  <a:cubicBezTo>
                    <a:pt x="10355" y="150065"/>
                    <a:pt x="19971" y="159578"/>
                    <a:pt x="33636" y="159578"/>
                  </a:cubicBezTo>
                  <a:cubicBezTo>
                    <a:pt x="59447" y="159578"/>
                    <a:pt x="73871" y="123026"/>
                    <a:pt x="73871" y="121023"/>
                  </a:cubicBezTo>
                  <a:cubicBezTo>
                    <a:pt x="73871" y="118519"/>
                    <a:pt x="71847" y="118519"/>
                    <a:pt x="70835" y="118519"/>
                  </a:cubicBezTo>
                  <a:cubicBezTo>
                    <a:pt x="68557" y="118519"/>
                    <a:pt x="68304" y="119271"/>
                    <a:pt x="67039" y="122024"/>
                  </a:cubicBezTo>
                  <a:cubicBezTo>
                    <a:pt x="56158" y="148062"/>
                    <a:pt x="42746" y="154070"/>
                    <a:pt x="34142" y="154070"/>
                  </a:cubicBezTo>
                  <a:cubicBezTo>
                    <a:pt x="28828" y="154070"/>
                    <a:pt x="26298" y="150816"/>
                    <a:pt x="26298" y="142554"/>
                  </a:cubicBezTo>
                  <a:cubicBezTo>
                    <a:pt x="26298" y="136545"/>
                    <a:pt x="26804" y="134793"/>
                    <a:pt x="27816" y="130537"/>
                  </a:cubicBezTo>
                  <a:lnTo>
                    <a:pt x="46542" y="56681"/>
                  </a:ln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31" name="Freeform: Shape 230">
              <a:extLst>
                <a:ext uri="{FF2B5EF4-FFF2-40B4-BE49-F238E27FC236}">
                  <a16:creationId xmlns:a16="http://schemas.microsoft.com/office/drawing/2014/main" id="{A6122861-CB53-447C-00FB-FAB54E7B10BA}"/>
                </a:ext>
              </a:extLst>
            </p:cNvPr>
            <p:cNvSpPr/>
            <p:nvPr>
              <p:custDataLst>
                <p:tags r:id="rId159"/>
              </p:custDataLst>
            </p:nvPr>
          </p:nvSpPr>
          <p:spPr>
            <a:xfrm>
              <a:off x="8571263" y="4855820"/>
              <a:ext cx="58707" cy="250359"/>
            </a:xfrm>
            <a:custGeom>
              <a:avLst/>
              <a:gdLst>
                <a:gd name="connsiteX0" fmla="*/ 58945 w 58707"/>
                <a:gd name="connsiteY0" fmla="*/ 125279 h 250359"/>
                <a:gd name="connsiteX1" fmla="*/ 42243 w 58707"/>
                <a:gd name="connsiteY1" fmla="*/ 47167 h 250359"/>
                <a:gd name="connsiteX2" fmla="*/ 2767 w 58707"/>
                <a:gd name="connsiteY2" fmla="*/ 100 h 250359"/>
                <a:gd name="connsiteX3" fmla="*/ 237 w 58707"/>
                <a:gd name="connsiteY3" fmla="*/ 2603 h 250359"/>
                <a:gd name="connsiteX4" fmla="*/ 5045 w 58707"/>
                <a:gd name="connsiteY4" fmla="*/ 8361 h 250359"/>
                <a:gd name="connsiteX5" fmla="*/ 44268 w 58707"/>
                <a:gd name="connsiteY5" fmla="*/ 125279 h 250359"/>
                <a:gd name="connsiteX6" fmla="*/ 3527 w 58707"/>
                <a:gd name="connsiteY6" fmla="*/ 243699 h 250359"/>
                <a:gd name="connsiteX7" fmla="*/ 237 w 58707"/>
                <a:gd name="connsiteY7" fmla="*/ 247955 h 250359"/>
                <a:gd name="connsiteX8" fmla="*/ 2767 w 58707"/>
                <a:gd name="connsiteY8" fmla="*/ 250459 h 250359"/>
                <a:gd name="connsiteX9" fmla="*/ 43003 w 58707"/>
                <a:gd name="connsiteY9" fmla="*/ 201639 h 250359"/>
                <a:gd name="connsiteX10" fmla="*/ 58945 w 58707"/>
                <a:gd name="connsiteY10" fmla="*/ 125279 h 2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0359">
                  <a:moveTo>
                    <a:pt x="58945" y="125279"/>
                  </a:moveTo>
                  <a:cubicBezTo>
                    <a:pt x="58945" y="105751"/>
                    <a:pt x="56161" y="75458"/>
                    <a:pt x="42243" y="47167"/>
                  </a:cubicBezTo>
                  <a:cubicBezTo>
                    <a:pt x="27060" y="16373"/>
                    <a:pt x="5298" y="100"/>
                    <a:pt x="2767" y="100"/>
                  </a:cubicBezTo>
                  <a:cubicBezTo>
                    <a:pt x="1249" y="100"/>
                    <a:pt x="237" y="1101"/>
                    <a:pt x="237" y="2603"/>
                  </a:cubicBezTo>
                  <a:cubicBezTo>
                    <a:pt x="237" y="3354"/>
                    <a:pt x="237" y="3855"/>
                    <a:pt x="5045" y="8361"/>
                  </a:cubicBezTo>
                  <a:cubicBezTo>
                    <a:pt x="29844" y="33147"/>
                    <a:pt x="44268" y="72954"/>
                    <a:pt x="44268" y="125279"/>
                  </a:cubicBezTo>
                  <a:cubicBezTo>
                    <a:pt x="44268" y="168091"/>
                    <a:pt x="34905" y="212154"/>
                    <a:pt x="3527" y="243699"/>
                  </a:cubicBezTo>
                  <a:cubicBezTo>
                    <a:pt x="237" y="246703"/>
                    <a:pt x="237" y="247204"/>
                    <a:pt x="237" y="247955"/>
                  </a:cubicBezTo>
                  <a:cubicBezTo>
                    <a:pt x="237" y="249457"/>
                    <a:pt x="1249" y="250459"/>
                    <a:pt x="2767" y="250459"/>
                  </a:cubicBezTo>
                  <a:cubicBezTo>
                    <a:pt x="5298" y="250459"/>
                    <a:pt x="28073" y="233434"/>
                    <a:pt x="43003" y="201639"/>
                  </a:cubicBezTo>
                  <a:cubicBezTo>
                    <a:pt x="55908" y="174099"/>
                    <a:pt x="58945" y="146309"/>
                    <a:pt x="58945" y="125279"/>
                  </a:cubicBez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32" name="Freeform: Shape 231">
              <a:extLst>
                <a:ext uri="{FF2B5EF4-FFF2-40B4-BE49-F238E27FC236}">
                  <a16:creationId xmlns:a16="http://schemas.microsoft.com/office/drawing/2014/main" id="{AC6E81E7-E547-3607-5CDA-1D4A835B620E}"/>
                </a:ext>
              </a:extLst>
            </p:cNvPr>
            <p:cNvSpPr/>
            <p:nvPr>
              <p:custDataLst>
                <p:tags r:id="rId160"/>
              </p:custDataLst>
            </p:nvPr>
          </p:nvSpPr>
          <p:spPr>
            <a:xfrm>
              <a:off x="8647150" y="4932931"/>
              <a:ext cx="132092" cy="159228"/>
            </a:xfrm>
            <a:custGeom>
              <a:avLst/>
              <a:gdLst>
                <a:gd name="connsiteX0" fmla="*/ 19726 w 132092"/>
                <a:gd name="connsiteY0" fmla="*/ 141302 h 159228"/>
                <a:gd name="connsiteX1" fmla="*/ 6061 w 132092"/>
                <a:gd name="connsiteY1" fmla="*/ 151567 h 159228"/>
                <a:gd name="connsiteX2" fmla="*/ 241 w 132092"/>
                <a:gd name="connsiteY2" fmla="*/ 156324 h 159228"/>
                <a:gd name="connsiteX3" fmla="*/ 3530 w 132092"/>
                <a:gd name="connsiteY3" fmla="*/ 159328 h 159228"/>
                <a:gd name="connsiteX4" fmla="*/ 24787 w 132092"/>
                <a:gd name="connsiteY4" fmla="*/ 158577 h 159228"/>
                <a:gd name="connsiteX5" fmla="*/ 49839 w 132092"/>
                <a:gd name="connsiteY5" fmla="*/ 159328 h 159228"/>
                <a:gd name="connsiteX6" fmla="*/ 54394 w 132092"/>
                <a:gd name="connsiteY6" fmla="*/ 154321 h 159228"/>
                <a:gd name="connsiteX7" fmla="*/ 48320 w 132092"/>
                <a:gd name="connsiteY7" fmla="*/ 151567 h 159228"/>
                <a:gd name="connsiteX8" fmla="*/ 35668 w 132092"/>
                <a:gd name="connsiteY8" fmla="*/ 147561 h 159228"/>
                <a:gd name="connsiteX9" fmla="*/ 48067 w 132092"/>
                <a:gd name="connsiteY9" fmla="*/ 97489 h 159228"/>
                <a:gd name="connsiteX10" fmla="*/ 71348 w 132092"/>
                <a:gd name="connsiteY10" fmla="*/ 113512 h 159228"/>
                <a:gd name="connsiteX11" fmla="*/ 132333 w 132092"/>
                <a:gd name="connsiteY11" fmla="*/ 40157 h 159228"/>
                <a:gd name="connsiteX12" fmla="*/ 98678 w 132092"/>
                <a:gd name="connsiteY12" fmla="*/ 100 h 159228"/>
                <a:gd name="connsiteX13" fmla="*/ 65528 w 132092"/>
                <a:gd name="connsiteY13" fmla="*/ 18877 h 159228"/>
                <a:gd name="connsiteX14" fmla="*/ 42753 w 132092"/>
                <a:gd name="connsiteY14" fmla="*/ 100 h 159228"/>
                <a:gd name="connsiteX15" fmla="*/ 24028 w 132092"/>
                <a:gd name="connsiteY15" fmla="*/ 14370 h 159228"/>
                <a:gd name="connsiteX16" fmla="*/ 16183 w 132092"/>
                <a:gd name="connsiteY16" fmla="*/ 38655 h 159228"/>
                <a:gd name="connsiteX17" fmla="*/ 19220 w 132092"/>
                <a:gd name="connsiteY17" fmla="*/ 41159 h 159228"/>
                <a:gd name="connsiteX18" fmla="*/ 23521 w 132092"/>
                <a:gd name="connsiteY18" fmla="*/ 35400 h 159228"/>
                <a:gd name="connsiteX19" fmla="*/ 41994 w 132092"/>
                <a:gd name="connsiteY19" fmla="*/ 5608 h 159228"/>
                <a:gd name="connsiteX20" fmla="*/ 49839 w 132092"/>
                <a:gd name="connsiteY20" fmla="*/ 17124 h 159228"/>
                <a:gd name="connsiteX21" fmla="*/ 48067 w 132092"/>
                <a:gd name="connsiteY21" fmla="*/ 29892 h 159228"/>
                <a:gd name="connsiteX22" fmla="*/ 19726 w 132092"/>
                <a:gd name="connsiteY22" fmla="*/ 141302 h 159228"/>
                <a:gd name="connsiteX23" fmla="*/ 64263 w 132092"/>
                <a:gd name="connsiteY23" fmla="*/ 32646 h 159228"/>
                <a:gd name="connsiteX24" fmla="*/ 77421 w 132092"/>
                <a:gd name="connsiteY24" fmla="*/ 15121 h 159228"/>
                <a:gd name="connsiteX25" fmla="*/ 97918 w 132092"/>
                <a:gd name="connsiteY25" fmla="*/ 5608 h 159228"/>
                <a:gd name="connsiteX26" fmla="*/ 114114 w 132092"/>
                <a:gd name="connsiteY26" fmla="*/ 29141 h 159228"/>
                <a:gd name="connsiteX27" fmla="*/ 101208 w 132092"/>
                <a:gd name="connsiteY27" fmla="*/ 82217 h 159228"/>
                <a:gd name="connsiteX28" fmla="*/ 71095 w 132092"/>
                <a:gd name="connsiteY28" fmla="*/ 108004 h 159228"/>
                <a:gd name="connsiteX29" fmla="*/ 51104 w 132092"/>
                <a:gd name="connsiteY29" fmla="*/ 85722 h 159228"/>
                <a:gd name="connsiteX30" fmla="*/ 51863 w 132092"/>
                <a:gd name="connsiteY30" fmla="*/ 81717 h 159228"/>
                <a:gd name="connsiteX31" fmla="*/ 64263 w 132092"/>
                <a:gd name="connsiteY31" fmla="*/ 32646 h 159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59228">
                  <a:moveTo>
                    <a:pt x="19726" y="141302"/>
                  </a:moveTo>
                  <a:cubicBezTo>
                    <a:pt x="17701" y="149814"/>
                    <a:pt x="17195" y="151567"/>
                    <a:pt x="6061" y="151567"/>
                  </a:cubicBezTo>
                  <a:cubicBezTo>
                    <a:pt x="3024" y="151567"/>
                    <a:pt x="241" y="151567"/>
                    <a:pt x="241" y="156324"/>
                  </a:cubicBezTo>
                  <a:cubicBezTo>
                    <a:pt x="241" y="158327"/>
                    <a:pt x="1506" y="159328"/>
                    <a:pt x="3530" y="159328"/>
                  </a:cubicBezTo>
                  <a:cubicBezTo>
                    <a:pt x="10363" y="159328"/>
                    <a:pt x="17701" y="158577"/>
                    <a:pt x="24787" y="158577"/>
                  </a:cubicBezTo>
                  <a:cubicBezTo>
                    <a:pt x="33137" y="158577"/>
                    <a:pt x="41741" y="159328"/>
                    <a:pt x="49839" y="159328"/>
                  </a:cubicBezTo>
                  <a:cubicBezTo>
                    <a:pt x="51104" y="159328"/>
                    <a:pt x="54394" y="159328"/>
                    <a:pt x="54394" y="154321"/>
                  </a:cubicBezTo>
                  <a:cubicBezTo>
                    <a:pt x="54394" y="151567"/>
                    <a:pt x="51863" y="151567"/>
                    <a:pt x="48320" y="151567"/>
                  </a:cubicBezTo>
                  <a:cubicBezTo>
                    <a:pt x="35668" y="151567"/>
                    <a:pt x="35668" y="149814"/>
                    <a:pt x="35668" y="147561"/>
                  </a:cubicBezTo>
                  <a:cubicBezTo>
                    <a:pt x="35668" y="144557"/>
                    <a:pt x="46296" y="103748"/>
                    <a:pt x="48067" y="97489"/>
                  </a:cubicBezTo>
                  <a:cubicBezTo>
                    <a:pt x="51357" y="104750"/>
                    <a:pt x="58442" y="113512"/>
                    <a:pt x="71348" y="113512"/>
                  </a:cubicBezTo>
                  <a:cubicBezTo>
                    <a:pt x="100702" y="113512"/>
                    <a:pt x="132333" y="76960"/>
                    <a:pt x="132333" y="40157"/>
                  </a:cubicBezTo>
                  <a:cubicBezTo>
                    <a:pt x="132333" y="16623"/>
                    <a:pt x="117909" y="100"/>
                    <a:pt x="98678" y="100"/>
                  </a:cubicBezTo>
                  <a:cubicBezTo>
                    <a:pt x="86025" y="100"/>
                    <a:pt x="73879" y="9113"/>
                    <a:pt x="65528" y="18877"/>
                  </a:cubicBezTo>
                  <a:cubicBezTo>
                    <a:pt x="62997" y="5357"/>
                    <a:pt x="52116" y="100"/>
                    <a:pt x="42753" y="100"/>
                  </a:cubicBezTo>
                  <a:cubicBezTo>
                    <a:pt x="31113" y="100"/>
                    <a:pt x="26305" y="9864"/>
                    <a:pt x="24028" y="14370"/>
                  </a:cubicBezTo>
                  <a:cubicBezTo>
                    <a:pt x="19473" y="22882"/>
                    <a:pt x="16183" y="37904"/>
                    <a:pt x="16183" y="38655"/>
                  </a:cubicBezTo>
                  <a:cubicBezTo>
                    <a:pt x="16183" y="41159"/>
                    <a:pt x="18713" y="41159"/>
                    <a:pt x="19220" y="41159"/>
                  </a:cubicBezTo>
                  <a:cubicBezTo>
                    <a:pt x="21750" y="41159"/>
                    <a:pt x="22003" y="40908"/>
                    <a:pt x="23521" y="35400"/>
                  </a:cubicBezTo>
                  <a:cubicBezTo>
                    <a:pt x="27823" y="17625"/>
                    <a:pt x="32884" y="5608"/>
                    <a:pt x="41994" y="5608"/>
                  </a:cubicBezTo>
                  <a:cubicBezTo>
                    <a:pt x="46296" y="5608"/>
                    <a:pt x="49839" y="7610"/>
                    <a:pt x="49839" y="17124"/>
                  </a:cubicBezTo>
                  <a:cubicBezTo>
                    <a:pt x="49839" y="22882"/>
                    <a:pt x="49080" y="25636"/>
                    <a:pt x="48067" y="29892"/>
                  </a:cubicBezTo>
                  <a:lnTo>
                    <a:pt x="19726" y="141302"/>
                  </a:lnTo>
                  <a:close/>
                  <a:moveTo>
                    <a:pt x="64263" y="32646"/>
                  </a:moveTo>
                  <a:cubicBezTo>
                    <a:pt x="66034" y="25887"/>
                    <a:pt x="72866" y="18877"/>
                    <a:pt x="77421" y="15121"/>
                  </a:cubicBezTo>
                  <a:cubicBezTo>
                    <a:pt x="86278" y="7360"/>
                    <a:pt x="93617" y="5608"/>
                    <a:pt x="97918" y="5608"/>
                  </a:cubicBezTo>
                  <a:cubicBezTo>
                    <a:pt x="108040" y="5608"/>
                    <a:pt x="114114" y="14370"/>
                    <a:pt x="114114" y="29141"/>
                  </a:cubicBezTo>
                  <a:cubicBezTo>
                    <a:pt x="114114" y="43912"/>
                    <a:pt x="105763" y="72704"/>
                    <a:pt x="101208" y="82217"/>
                  </a:cubicBezTo>
                  <a:cubicBezTo>
                    <a:pt x="92604" y="99743"/>
                    <a:pt x="80458" y="108004"/>
                    <a:pt x="71095" y="108004"/>
                  </a:cubicBezTo>
                  <a:cubicBezTo>
                    <a:pt x="54394" y="108004"/>
                    <a:pt x="51104" y="87225"/>
                    <a:pt x="51104" y="85722"/>
                  </a:cubicBezTo>
                  <a:cubicBezTo>
                    <a:pt x="51104" y="85222"/>
                    <a:pt x="51104" y="84721"/>
                    <a:pt x="51863" y="81717"/>
                  </a:cubicBezTo>
                  <a:lnTo>
                    <a:pt x="64263" y="32646"/>
                  </a:ln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33" name="Freeform: Shape 232">
              <a:extLst>
                <a:ext uri="{FF2B5EF4-FFF2-40B4-BE49-F238E27FC236}">
                  <a16:creationId xmlns:a16="http://schemas.microsoft.com/office/drawing/2014/main" id="{0CE7F619-E4D4-D94B-81A1-DD209FF9AA33}"/>
                </a:ext>
              </a:extLst>
            </p:cNvPr>
            <p:cNvSpPr/>
            <p:nvPr>
              <p:custDataLst>
                <p:tags r:id="rId161"/>
              </p:custDataLst>
            </p:nvPr>
          </p:nvSpPr>
          <p:spPr>
            <a:xfrm>
              <a:off x="8801872" y="4964776"/>
              <a:ext cx="64477" cy="116366"/>
            </a:xfrm>
            <a:custGeom>
              <a:avLst/>
              <a:gdLst>
                <a:gd name="connsiteX0" fmla="*/ 40278 w 64477"/>
                <a:gd name="connsiteY0" fmla="*/ 5008 h 116366"/>
                <a:gd name="connsiteX1" fmla="*/ 34964 w 64477"/>
                <a:gd name="connsiteY1" fmla="*/ 101 h 116366"/>
                <a:gd name="connsiteX2" fmla="*/ 246 w 64477"/>
                <a:gd name="connsiteY2" fmla="*/ 11317 h 116366"/>
                <a:gd name="connsiteX3" fmla="*/ 246 w 64477"/>
                <a:gd name="connsiteY3" fmla="*/ 17626 h 116366"/>
                <a:gd name="connsiteX4" fmla="*/ 25930 w 64477"/>
                <a:gd name="connsiteY4" fmla="*/ 12719 h 116366"/>
                <a:gd name="connsiteX5" fmla="*/ 25930 w 64477"/>
                <a:gd name="connsiteY5" fmla="*/ 102097 h 116366"/>
                <a:gd name="connsiteX6" fmla="*/ 8217 w 64477"/>
                <a:gd name="connsiteY6" fmla="*/ 110159 h 116366"/>
                <a:gd name="connsiteX7" fmla="*/ 1486 w 64477"/>
                <a:gd name="connsiteY7" fmla="*/ 110159 h 116366"/>
                <a:gd name="connsiteX8" fmla="*/ 1486 w 64477"/>
                <a:gd name="connsiteY8" fmla="*/ 116468 h 116366"/>
                <a:gd name="connsiteX9" fmla="*/ 33016 w 64477"/>
                <a:gd name="connsiteY9" fmla="*/ 115767 h 116366"/>
                <a:gd name="connsiteX10" fmla="*/ 64723 w 64477"/>
                <a:gd name="connsiteY10" fmla="*/ 116468 h 116366"/>
                <a:gd name="connsiteX11" fmla="*/ 64723 w 64477"/>
                <a:gd name="connsiteY11" fmla="*/ 110159 h 116366"/>
                <a:gd name="connsiteX12" fmla="*/ 57992 w 64477"/>
                <a:gd name="connsiteY12" fmla="*/ 110159 h 116366"/>
                <a:gd name="connsiteX13" fmla="*/ 40278 w 64477"/>
                <a:gd name="connsiteY13" fmla="*/ 102097 h 116366"/>
                <a:gd name="connsiteX14" fmla="*/ 40278 w 64477"/>
                <a:gd name="connsiteY14" fmla="*/ 5008 h 11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6366">
                  <a:moveTo>
                    <a:pt x="40278" y="5008"/>
                  </a:moveTo>
                  <a:cubicBezTo>
                    <a:pt x="40278" y="276"/>
                    <a:pt x="39924" y="101"/>
                    <a:pt x="34964" y="101"/>
                  </a:cubicBezTo>
                  <a:cubicBezTo>
                    <a:pt x="23628" y="11142"/>
                    <a:pt x="7508" y="11317"/>
                    <a:pt x="246" y="11317"/>
                  </a:cubicBezTo>
                  <a:lnTo>
                    <a:pt x="246" y="17626"/>
                  </a:lnTo>
                  <a:cubicBezTo>
                    <a:pt x="4497" y="17626"/>
                    <a:pt x="16188" y="17626"/>
                    <a:pt x="25930" y="12719"/>
                  </a:cubicBezTo>
                  <a:lnTo>
                    <a:pt x="25930" y="102097"/>
                  </a:lnTo>
                  <a:cubicBezTo>
                    <a:pt x="25930" y="107881"/>
                    <a:pt x="25930" y="110159"/>
                    <a:pt x="8217" y="110159"/>
                  </a:cubicBezTo>
                  <a:lnTo>
                    <a:pt x="1486" y="110159"/>
                  </a:lnTo>
                  <a:lnTo>
                    <a:pt x="1486" y="116468"/>
                  </a:lnTo>
                  <a:cubicBezTo>
                    <a:pt x="4674" y="116293"/>
                    <a:pt x="26462" y="115767"/>
                    <a:pt x="33016" y="115767"/>
                  </a:cubicBezTo>
                  <a:cubicBezTo>
                    <a:pt x="38507" y="115767"/>
                    <a:pt x="60826" y="116293"/>
                    <a:pt x="64723" y="116468"/>
                  </a:cubicBezTo>
                  <a:lnTo>
                    <a:pt x="64723" y="110159"/>
                  </a:lnTo>
                  <a:lnTo>
                    <a:pt x="57992" y="110159"/>
                  </a:lnTo>
                  <a:cubicBezTo>
                    <a:pt x="40278" y="110159"/>
                    <a:pt x="40278" y="107881"/>
                    <a:pt x="40278" y="102097"/>
                  </a:cubicBezTo>
                  <a:lnTo>
                    <a:pt x="40278" y="5008"/>
                  </a:ln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34" name="Freeform: Shape 233">
              <a:extLst>
                <a:ext uri="{FF2B5EF4-FFF2-40B4-BE49-F238E27FC236}">
                  <a16:creationId xmlns:a16="http://schemas.microsoft.com/office/drawing/2014/main" id="{F51EA71B-AC57-267F-625E-0DF20E286E39}"/>
                </a:ext>
              </a:extLst>
            </p:cNvPr>
            <p:cNvSpPr/>
            <p:nvPr>
              <p:custDataLst>
                <p:tags r:id="rId162"/>
              </p:custDataLst>
            </p:nvPr>
          </p:nvSpPr>
          <p:spPr>
            <a:xfrm>
              <a:off x="8903273" y="5060989"/>
              <a:ext cx="22496" cy="53977"/>
            </a:xfrm>
            <a:custGeom>
              <a:avLst/>
              <a:gdLst>
                <a:gd name="connsiteX0" fmla="*/ 17786 w 22496"/>
                <a:gd name="connsiteY0" fmla="*/ 17451 h 53977"/>
                <a:gd name="connsiteX1" fmla="*/ 3970 w 22496"/>
                <a:gd name="connsiteY1" fmla="*/ 49522 h 53977"/>
                <a:gd name="connsiteX2" fmla="*/ 2730 w 22496"/>
                <a:gd name="connsiteY2" fmla="*/ 51625 h 53977"/>
                <a:gd name="connsiteX3" fmla="*/ 5210 w 22496"/>
                <a:gd name="connsiteY3" fmla="*/ 54079 h 53977"/>
                <a:gd name="connsiteX4" fmla="*/ 22746 w 22496"/>
                <a:gd name="connsiteY4" fmla="*/ 19204 h 53977"/>
                <a:gd name="connsiteX5" fmla="*/ 10346 w 22496"/>
                <a:gd name="connsiteY5" fmla="*/ 101 h 53977"/>
                <a:gd name="connsiteX6" fmla="*/ 250 w 22496"/>
                <a:gd name="connsiteY6" fmla="*/ 10090 h 53977"/>
                <a:gd name="connsiteX7" fmla="*/ 10524 w 22496"/>
                <a:gd name="connsiteY7" fmla="*/ 20255 h 53977"/>
                <a:gd name="connsiteX8" fmla="*/ 17786 w 22496"/>
                <a:gd name="connsiteY8" fmla="*/ 17451 h 53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96" h="53977">
                  <a:moveTo>
                    <a:pt x="17786" y="17451"/>
                  </a:moveTo>
                  <a:cubicBezTo>
                    <a:pt x="17786" y="27090"/>
                    <a:pt x="16015" y="38306"/>
                    <a:pt x="3970" y="49522"/>
                  </a:cubicBezTo>
                  <a:cubicBezTo>
                    <a:pt x="3261" y="50223"/>
                    <a:pt x="2730" y="50749"/>
                    <a:pt x="2730" y="51625"/>
                  </a:cubicBezTo>
                  <a:cubicBezTo>
                    <a:pt x="2730" y="52852"/>
                    <a:pt x="4147" y="54079"/>
                    <a:pt x="5210" y="54079"/>
                  </a:cubicBezTo>
                  <a:cubicBezTo>
                    <a:pt x="7689" y="54079"/>
                    <a:pt x="22746" y="40058"/>
                    <a:pt x="22746" y="19204"/>
                  </a:cubicBezTo>
                  <a:cubicBezTo>
                    <a:pt x="22746" y="8338"/>
                    <a:pt x="18495" y="101"/>
                    <a:pt x="10346" y="101"/>
                  </a:cubicBezTo>
                  <a:cubicBezTo>
                    <a:pt x="4501" y="101"/>
                    <a:pt x="250" y="4658"/>
                    <a:pt x="250" y="10090"/>
                  </a:cubicBezTo>
                  <a:cubicBezTo>
                    <a:pt x="250" y="15699"/>
                    <a:pt x="4324" y="20255"/>
                    <a:pt x="10524" y="20255"/>
                  </a:cubicBezTo>
                  <a:cubicBezTo>
                    <a:pt x="14775" y="20255"/>
                    <a:pt x="17609" y="17451"/>
                    <a:pt x="17786" y="17451"/>
                  </a:cubicBez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35" name="Freeform: Shape 234">
              <a:extLst>
                <a:ext uri="{FF2B5EF4-FFF2-40B4-BE49-F238E27FC236}">
                  <a16:creationId xmlns:a16="http://schemas.microsoft.com/office/drawing/2014/main" id="{874D052B-0A22-B578-298A-B1E541A76367}"/>
                </a:ext>
              </a:extLst>
            </p:cNvPr>
            <p:cNvSpPr/>
            <p:nvPr>
              <p:custDataLst>
                <p:tags r:id="rId163"/>
              </p:custDataLst>
            </p:nvPr>
          </p:nvSpPr>
          <p:spPr>
            <a:xfrm>
              <a:off x="8952745" y="4964776"/>
              <a:ext cx="82190" cy="119871"/>
            </a:xfrm>
            <a:custGeom>
              <a:avLst/>
              <a:gdLst>
                <a:gd name="connsiteX0" fmla="*/ 82443 w 82190"/>
                <a:gd name="connsiteY0" fmla="*/ 60563 h 119871"/>
                <a:gd name="connsiteX1" fmla="*/ 71992 w 82190"/>
                <a:gd name="connsiteY1" fmla="*/ 15173 h 119871"/>
                <a:gd name="connsiteX2" fmla="*/ 41348 w 82190"/>
                <a:gd name="connsiteY2" fmla="*/ 101 h 119871"/>
                <a:gd name="connsiteX3" fmla="*/ 252 w 82190"/>
                <a:gd name="connsiteY3" fmla="*/ 60563 h 119871"/>
                <a:gd name="connsiteX4" fmla="*/ 41348 w 82190"/>
                <a:gd name="connsiteY4" fmla="*/ 119973 h 119871"/>
                <a:gd name="connsiteX5" fmla="*/ 82443 w 82190"/>
                <a:gd name="connsiteY5" fmla="*/ 60563 h 119871"/>
                <a:gd name="connsiteX6" fmla="*/ 41348 w 82190"/>
                <a:gd name="connsiteY6" fmla="*/ 115066 h 119871"/>
                <a:gd name="connsiteX7" fmla="*/ 18851 w 82190"/>
                <a:gd name="connsiteY7" fmla="*/ 95964 h 119871"/>
                <a:gd name="connsiteX8" fmla="*/ 16371 w 82190"/>
                <a:gd name="connsiteY8" fmla="*/ 58285 h 119871"/>
                <a:gd name="connsiteX9" fmla="*/ 19028 w 82190"/>
                <a:gd name="connsiteY9" fmla="*/ 22533 h 119871"/>
                <a:gd name="connsiteX10" fmla="*/ 41348 w 82190"/>
                <a:gd name="connsiteY10" fmla="*/ 5008 h 119871"/>
                <a:gd name="connsiteX11" fmla="*/ 63312 w 82190"/>
                <a:gd name="connsiteY11" fmla="*/ 20956 h 119871"/>
                <a:gd name="connsiteX12" fmla="*/ 66324 w 82190"/>
                <a:gd name="connsiteY12" fmla="*/ 58285 h 119871"/>
                <a:gd name="connsiteX13" fmla="*/ 64021 w 82190"/>
                <a:gd name="connsiteY13" fmla="*/ 95263 h 119871"/>
                <a:gd name="connsiteX14" fmla="*/ 41348 w 82190"/>
                <a:gd name="connsiteY14" fmla="*/ 115066 h 11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190" h="119871">
                  <a:moveTo>
                    <a:pt x="82443" y="60563"/>
                  </a:moveTo>
                  <a:cubicBezTo>
                    <a:pt x="82443" y="41285"/>
                    <a:pt x="80140" y="27440"/>
                    <a:pt x="71992" y="15173"/>
                  </a:cubicBezTo>
                  <a:cubicBezTo>
                    <a:pt x="66501" y="7111"/>
                    <a:pt x="55518" y="101"/>
                    <a:pt x="41348" y="101"/>
                  </a:cubicBezTo>
                  <a:cubicBezTo>
                    <a:pt x="252" y="101"/>
                    <a:pt x="252" y="47945"/>
                    <a:pt x="252" y="60563"/>
                  </a:cubicBezTo>
                  <a:cubicBezTo>
                    <a:pt x="252" y="73181"/>
                    <a:pt x="252" y="119973"/>
                    <a:pt x="41348" y="119973"/>
                  </a:cubicBezTo>
                  <a:cubicBezTo>
                    <a:pt x="82443" y="119973"/>
                    <a:pt x="82443" y="73181"/>
                    <a:pt x="82443" y="60563"/>
                  </a:cubicBezTo>
                  <a:close/>
                  <a:moveTo>
                    <a:pt x="41348" y="115066"/>
                  </a:moveTo>
                  <a:cubicBezTo>
                    <a:pt x="33199" y="115066"/>
                    <a:pt x="22394" y="110334"/>
                    <a:pt x="18851" y="95964"/>
                  </a:cubicBezTo>
                  <a:cubicBezTo>
                    <a:pt x="16371" y="85624"/>
                    <a:pt x="16371" y="71253"/>
                    <a:pt x="16371" y="58285"/>
                  </a:cubicBezTo>
                  <a:cubicBezTo>
                    <a:pt x="16371" y="45491"/>
                    <a:pt x="16371" y="32172"/>
                    <a:pt x="19028" y="22533"/>
                  </a:cubicBezTo>
                  <a:cubicBezTo>
                    <a:pt x="22748" y="8688"/>
                    <a:pt x="34085" y="5008"/>
                    <a:pt x="41348" y="5008"/>
                  </a:cubicBezTo>
                  <a:cubicBezTo>
                    <a:pt x="50913" y="5008"/>
                    <a:pt x="60124" y="10791"/>
                    <a:pt x="63312" y="20956"/>
                  </a:cubicBezTo>
                  <a:cubicBezTo>
                    <a:pt x="66147" y="30420"/>
                    <a:pt x="66324" y="43038"/>
                    <a:pt x="66324" y="58285"/>
                  </a:cubicBezTo>
                  <a:cubicBezTo>
                    <a:pt x="66324" y="71253"/>
                    <a:pt x="66324" y="84222"/>
                    <a:pt x="64021" y="95263"/>
                  </a:cubicBezTo>
                  <a:cubicBezTo>
                    <a:pt x="60478" y="111210"/>
                    <a:pt x="48433" y="115066"/>
                    <a:pt x="41348" y="115066"/>
                  </a:cubicBezTo>
                  <a:close/>
                </a:path>
              </a:pathLst>
            </a:custGeom>
            <a:solidFill>
              <a:srgbClr val="000000"/>
            </a:solidFill>
            <a:ln w="2536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grpSp>
      <p:grpSp>
        <p:nvGrpSpPr>
          <p:cNvPr id="402" name="Group 401" descr="\documentclass{article}&#10;\usepackage{amsmath}&#10;\pagestyle{empty}&#10;\begin{document}&#10;\begin{align*}&#10;        \frac{d P_n(t)}{d t} &amp;= -(\lambda + \mu) P_n(t) + \lambda P_{n-1}(t) + \mu P_{n+1}(t) \\&#10;        \frac{d P_0(t)}{d t} &amp;= -\lambda P_0(t) + \mu P_{1}(t) &#10;    \end{align*}&#10;&#10;&#10;&#10;\end{document}" title="IguanaTex Shape Display">
            <a:extLst>
              <a:ext uri="{FF2B5EF4-FFF2-40B4-BE49-F238E27FC236}">
                <a16:creationId xmlns:a16="http://schemas.microsoft.com/office/drawing/2014/main" id="{7FE495B3-7D67-AA8C-3208-C10216F381D6}"/>
              </a:ext>
            </a:extLst>
          </p:cNvPr>
          <p:cNvGrpSpPr>
            <a:grpSpLocks noChangeAspect="1"/>
          </p:cNvGrpSpPr>
          <p:nvPr>
            <p:custDataLst>
              <p:tags r:id="rId3"/>
            </p:custDataLst>
          </p:nvPr>
        </p:nvGrpSpPr>
        <p:grpSpPr>
          <a:xfrm>
            <a:off x="3352948" y="4097376"/>
            <a:ext cx="6583596" cy="1455534"/>
            <a:chOff x="5852175" y="4402399"/>
            <a:chExt cx="5277374" cy="1166748"/>
          </a:xfrm>
        </p:grpSpPr>
        <p:sp>
          <p:nvSpPr>
            <p:cNvPr id="339" name="Freeform: Shape 338">
              <a:extLst>
                <a:ext uri="{FF2B5EF4-FFF2-40B4-BE49-F238E27FC236}">
                  <a16:creationId xmlns:a16="http://schemas.microsoft.com/office/drawing/2014/main" id="{8B272631-7CBC-BD4A-3F8D-B2C9A814DCA1}"/>
                </a:ext>
              </a:extLst>
            </p:cNvPr>
            <p:cNvSpPr/>
            <p:nvPr>
              <p:custDataLst>
                <p:tags r:id="rId9"/>
              </p:custDataLst>
            </p:nvPr>
          </p:nvSpPr>
          <p:spPr>
            <a:xfrm>
              <a:off x="5862322" y="4416493"/>
              <a:ext cx="120741" cy="177431"/>
            </a:xfrm>
            <a:custGeom>
              <a:avLst/>
              <a:gdLst>
                <a:gd name="connsiteX0" fmla="*/ 120872 w 120741"/>
                <a:gd name="connsiteY0" fmla="*/ 2850 h 177431"/>
                <a:gd name="connsiteX1" fmla="*/ 117574 w 120741"/>
                <a:gd name="connsiteY1" fmla="*/ 81 h 177431"/>
                <a:gd name="connsiteX2" fmla="*/ 85360 w 120741"/>
                <a:gd name="connsiteY2" fmla="*/ 2850 h 177431"/>
                <a:gd name="connsiteX3" fmla="*/ 81808 w 120741"/>
                <a:gd name="connsiteY3" fmla="*/ 7631 h 177431"/>
                <a:gd name="connsiteX4" fmla="*/ 87896 w 120741"/>
                <a:gd name="connsiteY4" fmla="*/ 10652 h 177431"/>
                <a:gd name="connsiteX5" fmla="*/ 100579 w 120741"/>
                <a:gd name="connsiteY5" fmla="*/ 14930 h 177431"/>
                <a:gd name="connsiteX6" fmla="*/ 99818 w 120741"/>
                <a:gd name="connsiteY6" fmla="*/ 19964 h 177431"/>
                <a:gd name="connsiteX7" fmla="*/ 84599 w 120741"/>
                <a:gd name="connsiteY7" fmla="*/ 79611 h 177431"/>
                <a:gd name="connsiteX8" fmla="*/ 61262 w 120741"/>
                <a:gd name="connsiteY8" fmla="*/ 63503 h 177431"/>
                <a:gd name="connsiteX9" fmla="*/ 130 w 120741"/>
                <a:gd name="connsiteY9" fmla="*/ 137245 h 177431"/>
                <a:gd name="connsiteX10" fmla="*/ 33867 w 120741"/>
                <a:gd name="connsiteY10" fmla="*/ 177513 h 177431"/>
                <a:gd name="connsiteX11" fmla="*/ 66842 w 120741"/>
                <a:gd name="connsiteY11" fmla="*/ 158637 h 177431"/>
                <a:gd name="connsiteX12" fmla="*/ 89925 w 120741"/>
                <a:gd name="connsiteY12" fmla="*/ 177513 h 177431"/>
                <a:gd name="connsiteX13" fmla="*/ 108696 w 120741"/>
                <a:gd name="connsiteY13" fmla="*/ 163670 h 177431"/>
                <a:gd name="connsiteX14" fmla="*/ 116306 w 120741"/>
                <a:gd name="connsiteY14" fmla="*/ 138755 h 177431"/>
                <a:gd name="connsiteX15" fmla="*/ 113262 w 120741"/>
                <a:gd name="connsiteY15" fmla="*/ 136238 h 177431"/>
                <a:gd name="connsiteX16" fmla="*/ 109711 w 120741"/>
                <a:gd name="connsiteY16" fmla="*/ 140768 h 177431"/>
                <a:gd name="connsiteX17" fmla="*/ 90433 w 120741"/>
                <a:gd name="connsiteY17" fmla="*/ 171976 h 177431"/>
                <a:gd name="connsiteX18" fmla="*/ 82823 w 120741"/>
                <a:gd name="connsiteY18" fmla="*/ 160399 h 177431"/>
                <a:gd name="connsiteX19" fmla="*/ 84345 w 120741"/>
                <a:gd name="connsiteY19" fmla="*/ 148318 h 177431"/>
                <a:gd name="connsiteX20" fmla="*/ 120872 w 120741"/>
                <a:gd name="connsiteY20" fmla="*/ 2850 h 177431"/>
                <a:gd name="connsiteX21" fmla="*/ 68111 w 120741"/>
                <a:gd name="connsiteY21" fmla="*/ 144795 h 177431"/>
                <a:gd name="connsiteX22" fmla="*/ 63038 w 120741"/>
                <a:gd name="connsiteY22" fmla="*/ 154107 h 177431"/>
                <a:gd name="connsiteX23" fmla="*/ 34374 w 120741"/>
                <a:gd name="connsiteY23" fmla="*/ 171976 h 177431"/>
                <a:gd name="connsiteX24" fmla="*/ 18140 w 120741"/>
                <a:gd name="connsiteY24" fmla="*/ 148318 h 177431"/>
                <a:gd name="connsiteX25" fmla="*/ 32091 w 120741"/>
                <a:gd name="connsiteY25" fmla="*/ 93201 h 177431"/>
                <a:gd name="connsiteX26" fmla="*/ 61516 w 120741"/>
                <a:gd name="connsiteY26" fmla="*/ 69040 h 177431"/>
                <a:gd name="connsiteX27" fmla="*/ 81555 w 120741"/>
                <a:gd name="connsiteY27" fmla="*/ 91188 h 177431"/>
                <a:gd name="connsiteX28" fmla="*/ 80794 w 120741"/>
                <a:gd name="connsiteY28" fmla="*/ 95466 h 177431"/>
                <a:gd name="connsiteX29" fmla="*/ 68111 w 120741"/>
                <a:gd name="connsiteY29" fmla="*/ 144795 h 17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0741" h="177431">
                  <a:moveTo>
                    <a:pt x="120872" y="2850"/>
                  </a:moveTo>
                  <a:cubicBezTo>
                    <a:pt x="120872" y="2598"/>
                    <a:pt x="120872" y="81"/>
                    <a:pt x="117574" y="81"/>
                  </a:cubicBezTo>
                  <a:cubicBezTo>
                    <a:pt x="113769" y="81"/>
                    <a:pt x="89672" y="2346"/>
                    <a:pt x="85360" y="2850"/>
                  </a:cubicBezTo>
                  <a:cubicBezTo>
                    <a:pt x="83330" y="3101"/>
                    <a:pt x="81808" y="4360"/>
                    <a:pt x="81808" y="7631"/>
                  </a:cubicBezTo>
                  <a:cubicBezTo>
                    <a:pt x="81808" y="10652"/>
                    <a:pt x="84091" y="10652"/>
                    <a:pt x="87896" y="10652"/>
                  </a:cubicBezTo>
                  <a:cubicBezTo>
                    <a:pt x="100072" y="10652"/>
                    <a:pt x="100579" y="12413"/>
                    <a:pt x="100579" y="14930"/>
                  </a:cubicBezTo>
                  <a:lnTo>
                    <a:pt x="99818" y="19964"/>
                  </a:lnTo>
                  <a:lnTo>
                    <a:pt x="84599" y="79611"/>
                  </a:lnTo>
                  <a:cubicBezTo>
                    <a:pt x="80033" y="70299"/>
                    <a:pt x="72677" y="63503"/>
                    <a:pt x="61262" y="63503"/>
                  </a:cubicBezTo>
                  <a:cubicBezTo>
                    <a:pt x="31584" y="63503"/>
                    <a:pt x="130" y="100500"/>
                    <a:pt x="130" y="137245"/>
                  </a:cubicBezTo>
                  <a:cubicBezTo>
                    <a:pt x="130" y="160902"/>
                    <a:pt x="14081" y="177513"/>
                    <a:pt x="33867" y="177513"/>
                  </a:cubicBezTo>
                  <a:cubicBezTo>
                    <a:pt x="38940" y="177513"/>
                    <a:pt x="51623" y="176506"/>
                    <a:pt x="66842" y="158637"/>
                  </a:cubicBezTo>
                  <a:cubicBezTo>
                    <a:pt x="68872" y="169207"/>
                    <a:pt x="77750" y="177513"/>
                    <a:pt x="89925" y="177513"/>
                  </a:cubicBezTo>
                  <a:cubicBezTo>
                    <a:pt x="98804" y="177513"/>
                    <a:pt x="104638" y="171724"/>
                    <a:pt x="108696" y="163670"/>
                  </a:cubicBezTo>
                  <a:cubicBezTo>
                    <a:pt x="113008" y="154610"/>
                    <a:pt x="116306" y="139258"/>
                    <a:pt x="116306" y="138755"/>
                  </a:cubicBezTo>
                  <a:cubicBezTo>
                    <a:pt x="116306" y="136238"/>
                    <a:pt x="114023" y="136238"/>
                    <a:pt x="113262" y="136238"/>
                  </a:cubicBezTo>
                  <a:cubicBezTo>
                    <a:pt x="110726" y="136238"/>
                    <a:pt x="110472" y="137245"/>
                    <a:pt x="109711" y="140768"/>
                  </a:cubicBezTo>
                  <a:cubicBezTo>
                    <a:pt x="105399" y="157127"/>
                    <a:pt x="100833" y="171976"/>
                    <a:pt x="90433" y="171976"/>
                  </a:cubicBezTo>
                  <a:cubicBezTo>
                    <a:pt x="83584" y="171976"/>
                    <a:pt x="82823" y="165432"/>
                    <a:pt x="82823" y="160399"/>
                  </a:cubicBezTo>
                  <a:cubicBezTo>
                    <a:pt x="82823" y="154358"/>
                    <a:pt x="83330" y="152597"/>
                    <a:pt x="84345" y="148318"/>
                  </a:cubicBezTo>
                  <a:lnTo>
                    <a:pt x="120872" y="2850"/>
                  </a:lnTo>
                  <a:close/>
                  <a:moveTo>
                    <a:pt x="68111" y="144795"/>
                  </a:moveTo>
                  <a:cubicBezTo>
                    <a:pt x="66842" y="149325"/>
                    <a:pt x="66842" y="149828"/>
                    <a:pt x="63038" y="154107"/>
                  </a:cubicBezTo>
                  <a:cubicBezTo>
                    <a:pt x="51877" y="167949"/>
                    <a:pt x="41477" y="171976"/>
                    <a:pt x="34374" y="171976"/>
                  </a:cubicBezTo>
                  <a:cubicBezTo>
                    <a:pt x="21691" y="171976"/>
                    <a:pt x="18140" y="158134"/>
                    <a:pt x="18140" y="148318"/>
                  </a:cubicBezTo>
                  <a:cubicBezTo>
                    <a:pt x="18140" y="135734"/>
                    <a:pt x="26257" y="104778"/>
                    <a:pt x="32091" y="93201"/>
                  </a:cubicBezTo>
                  <a:cubicBezTo>
                    <a:pt x="39955" y="78352"/>
                    <a:pt x="51369" y="69040"/>
                    <a:pt x="61516" y="69040"/>
                  </a:cubicBezTo>
                  <a:cubicBezTo>
                    <a:pt x="78004" y="69040"/>
                    <a:pt x="81555" y="89678"/>
                    <a:pt x="81555" y="91188"/>
                  </a:cubicBezTo>
                  <a:cubicBezTo>
                    <a:pt x="81555" y="92698"/>
                    <a:pt x="81047" y="94208"/>
                    <a:pt x="80794" y="95466"/>
                  </a:cubicBezTo>
                  <a:lnTo>
                    <a:pt x="68111" y="144795"/>
                  </a:lnTo>
                  <a:close/>
                </a:path>
              </a:pathLst>
            </a:custGeom>
            <a:solidFill>
              <a:srgbClr val="000000"/>
            </a:solidFill>
            <a:ln w="25461" cap="flat">
              <a:noFill/>
              <a:prstDash val="solid"/>
              <a:miter/>
            </a:ln>
          </p:spPr>
          <p:txBody>
            <a:bodyPr rtlCol="0" anchor="ctr"/>
            <a:lstStyle/>
            <a:p>
              <a:endParaRPr lang="en-IN"/>
            </a:p>
          </p:txBody>
        </p:sp>
        <p:sp>
          <p:nvSpPr>
            <p:cNvPr id="340" name="Freeform: Shape 339">
              <a:extLst>
                <a:ext uri="{FF2B5EF4-FFF2-40B4-BE49-F238E27FC236}">
                  <a16:creationId xmlns:a16="http://schemas.microsoft.com/office/drawing/2014/main" id="{8D444D9C-5971-5401-EDE6-0F9459FB8DD6}"/>
                </a:ext>
              </a:extLst>
            </p:cNvPr>
            <p:cNvSpPr/>
            <p:nvPr>
              <p:custDataLst>
                <p:tags r:id="rId10"/>
              </p:custDataLst>
            </p:nvPr>
          </p:nvSpPr>
          <p:spPr>
            <a:xfrm>
              <a:off x="5994348" y="4419262"/>
              <a:ext cx="181112" cy="171894"/>
            </a:xfrm>
            <a:custGeom>
              <a:avLst/>
              <a:gdLst>
                <a:gd name="connsiteX0" fmla="*/ 66848 w 181112"/>
                <a:gd name="connsiteY0" fmla="*/ 92446 h 171894"/>
                <a:gd name="connsiteX1" fmla="*/ 109970 w 181112"/>
                <a:gd name="connsiteY1" fmla="*/ 92446 h 171894"/>
                <a:gd name="connsiteX2" fmla="*/ 181248 w 181112"/>
                <a:gd name="connsiteY2" fmla="*/ 38084 h 171894"/>
                <a:gd name="connsiteX3" fmla="*/ 131277 w 181112"/>
                <a:gd name="connsiteY3" fmla="*/ 81 h 171894"/>
                <a:gd name="connsiteX4" fmla="*/ 49092 w 181112"/>
                <a:gd name="connsiteY4" fmla="*/ 81 h 171894"/>
                <a:gd name="connsiteX5" fmla="*/ 41482 w 181112"/>
                <a:gd name="connsiteY5" fmla="*/ 4863 h 171894"/>
                <a:gd name="connsiteX6" fmla="*/ 48838 w 181112"/>
                <a:gd name="connsiteY6" fmla="*/ 7883 h 171894"/>
                <a:gd name="connsiteX7" fmla="*/ 59745 w 181112"/>
                <a:gd name="connsiteY7" fmla="*/ 8386 h 171894"/>
                <a:gd name="connsiteX8" fmla="*/ 65326 w 181112"/>
                <a:gd name="connsiteY8" fmla="*/ 12413 h 171894"/>
                <a:gd name="connsiteX9" fmla="*/ 64311 w 181112"/>
                <a:gd name="connsiteY9" fmla="*/ 17195 h 171894"/>
                <a:gd name="connsiteX10" fmla="*/ 30321 w 181112"/>
                <a:gd name="connsiteY10" fmla="*/ 152345 h 171894"/>
                <a:gd name="connsiteX11" fmla="*/ 7238 w 181112"/>
                <a:gd name="connsiteY11" fmla="*/ 164174 h 171894"/>
                <a:gd name="connsiteX12" fmla="*/ 135 w 181112"/>
                <a:gd name="connsiteY12" fmla="*/ 168956 h 171894"/>
                <a:gd name="connsiteX13" fmla="*/ 3940 w 181112"/>
                <a:gd name="connsiteY13" fmla="*/ 171976 h 171894"/>
                <a:gd name="connsiteX14" fmla="*/ 36155 w 181112"/>
                <a:gd name="connsiteY14" fmla="*/ 171221 h 171894"/>
                <a:gd name="connsiteX15" fmla="*/ 52389 w 181112"/>
                <a:gd name="connsiteY15" fmla="*/ 171472 h 171894"/>
                <a:gd name="connsiteX16" fmla="*/ 68877 w 181112"/>
                <a:gd name="connsiteY16" fmla="*/ 171976 h 171894"/>
                <a:gd name="connsiteX17" fmla="*/ 73950 w 181112"/>
                <a:gd name="connsiteY17" fmla="*/ 166942 h 171894"/>
                <a:gd name="connsiteX18" fmla="*/ 66848 w 181112"/>
                <a:gd name="connsiteY18" fmla="*/ 164174 h 171894"/>
                <a:gd name="connsiteX19" fmla="*/ 50360 w 181112"/>
                <a:gd name="connsiteY19" fmla="*/ 159644 h 171894"/>
                <a:gd name="connsiteX20" fmla="*/ 51121 w 181112"/>
                <a:gd name="connsiteY20" fmla="*/ 155365 h 171894"/>
                <a:gd name="connsiteX21" fmla="*/ 66848 w 181112"/>
                <a:gd name="connsiteY21" fmla="*/ 92446 h 171894"/>
                <a:gd name="connsiteX22" fmla="*/ 85111 w 181112"/>
                <a:gd name="connsiteY22" fmla="*/ 17447 h 171894"/>
                <a:gd name="connsiteX23" fmla="*/ 98809 w 181112"/>
                <a:gd name="connsiteY23" fmla="*/ 7883 h 171894"/>
                <a:gd name="connsiteX24" fmla="*/ 123160 w 181112"/>
                <a:gd name="connsiteY24" fmla="*/ 7883 h 171894"/>
                <a:gd name="connsiteX25" fmla="*/ 157658 w 181112"/>
                <a:gd name="connsiteY25" fmla="*/ 32044 h 171894"/>
                <a:gd name="connsiteX26" fmla="*/ 142692 w 181112"/>
                <a:gd name="connsiteY26" fmla="*/ 72564 h 171894"/>
                <a:gd name="connsiteX27" fmla="*/ 103628 w 181112"/>
                <a:gd name="connsiteY27" fmla="*/ 85903 h 171894"/>
                <a:gd name="connsiteX28" fmla="*/ 67862 w 181112"/>
                <a:gd name="connsiteY28" fmla="*/ 85903 h 171894"/>
                <a:gd name="connsiteX29" fmla="*/ 85111 w 181112"/>
                <a:gd name="connsiteY29" fmla="*/ 17447 h 17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1112" h="171894">
                  <a:moveTo>
                    <a:pt x="66848" y="92446"/>
                  </a:moveTo>
                  <a:lnTo>
                    <a:pt x="109970" y="92446"/>
                  </a:lnTo>
                  <a:cubicBezTo>
                    <a:pt x="145989" y="92446"/>
                    <a:pt x="181248" y="66272"/>
                    <a:pt x="181248" y="38084"/>
                  </a:cubicBezTo>
                  <a:cubicBezTo>
                    <a:pt x="181248" y="18705"/>
                    <a:pt x="164507" y="81"/>
                    <a:pt x="131277" y="81"/>
                  </a:cubicBezTo>
                  <a:lnTo>
                    <a:pt x="49092" y="81"/>
                  </a:lnTo>
                  <a:cubicBezTo>
                    <a:pt x="44272" y="81"/>
                    <a:pt x="41482" y="81"/>
                    <a:pt x="41482" y="4863"/>
                  </a:cubicBezTo>
                  <a:cubicBezTo>
                    <a:pt x="41482" y="7883"/>
                    <a:pt x="43765" y="7883"/>
                    <a:pt x="48838" y="7883"/>
                  </a:cubicBezTo>
                  <a:cubicBezTo>
                    <a:pt x="52135" y="7883"/>
                    <a:pt x="56701" y="8135"/>
                    <a:pt x="59745" y="8386"/>
                  </a:cubicBezTo>
                  <a:cubicBezTo>
                    <a:pt x="63804" y="8890"/>
                    <a:pt x="65326" y="9645"/>
                    <a:pt x="65326" y="12413"/>
                  </a:cubicBezTo>
                  <a:cubicBezTo>
                    <a:pt x="65326" y="13420"/>
                    <a:pt x="65072" y="14175"/>
                    <a:pt x="64311" y="17195"/>
                  </a:cubicBezTo>
                  <a:lnTo>
                    <a:pt x="30321" y="152345"/>
                  </a:lnTo>
                  <a:cubicBezTo>
                    <a:pt x="27784" y="162160"/>
                    <a:pt x="27277" y="164174"/>
                    <a:pt x="7238" y="164174"/>
                  </a:cubicBezTo>
                  <a:cubicBezTo>
                    <a:pt x="2926" y="164174"/>
                    <a:pt x="135" y="164174"/>
                    <a:pt x="135" y="168956"/>
                  </a:cubicBezTo>
                  <a:cubicBezTo>
                    <a:pt x="135" y="171976"/>
                    <a:pt x="3179" y="171976"/>
                    <a:pt x="3940" y="171976"/>
                  </a:cubicBezTo>
                  <a:cubicBezTo>
                    <a:pt x="11043" y="171976"/>
                    <a:pt x="29052" y="171221"/>
                    <a:pt x="36155" y="171221"/>
                  </a:cubicBezTo>
                  <a:cubicBezTo>
                    <a:pt x="41482" y="171221"/>
                    <a:pt x="47062" y="171472"/>
                    <a:pt x="52389" y="171472"/>
                  </a:cubicBezTo>
                  <a:cubicBezTo>
                    <a:pt x="57970" y="171472"/>
                    <a:pt x="63550" y="171976"/>
                    <a:pt x="68877" y="171976"/>
                  </a:cubicBezTo>
                  <a:cubicBezTo>
                    <a:pt x="70653" y="171976"/>
                    <a:pt x="73950" y="171976"/>
                    <a:pt x="73950" y="166942"/>
                  </a:cubicBezTo>
                  <a:cubicBezTo>
                    <a:pt x="73950" y="164174"/>
                    <a:pt x="71667" y="164174"/>
                    <a:pt x="66848" y="164174"/>
                  </a:cubicBezTo>
                  <a:cubicBezTo>
                    <a:pt x="57462" y="164174"/>
                    <a:pt x="50360" y="164174"/>
                    <a:pt x="50360" y="159644"/>
                  </a:cubicBezTo>
                  <a:cubicBezTo>
                    <a:pt x="50360" y="158134"/>
                    <a:pt x="50867" y="156875"/>
                    <a:pt x="51121" y="155365"/>
                  </a:cubicBezTo>
                  <a:lnTo>
                    <a:pt x="66848" y="92446"/>
                  </a:lnTo>
                  <a:close/>
                  <a:moveTo>
                    <a:pt x="85111" y="17447"/>
                  </a:moveTo>
                  <a:cubicBezTo>
                    <a:pt x="87394" y="8638"/>
                    <a:pt x="87901" y="7883"/>
                    <a:pt x="98809" y="7883"/>
                  </a:cubicBezTo>
                  <a:lnTo>
                    <a:pt x="123160" y="7883"/>
                  </a:lnTo>
                  <a:cubicBezTo>
                    <a:pt x="144214" y="7883"/>
                    <a:pt x="157658" y="14678"/>
                    <a:pt x="157658" y="32044"/>
                  </a:cubicBezTo>
                  <a:cubicBezTo>
                    <a:pt x="157658" y="41859"/>
                    <a:pt x="152585" y="63503"/>
                    <a:pt x="142692" y="72564"/>
                  </a:cubicBezTo>
                  <a:cubicBezTo>
                    <a:pt x="130009" y="83889"/>
                    <a:pt x="114789" y="85903"/>
                    <a:pt x="103628" y="85903"/>
                  </a:cubicBezTo>
                  <a:lnTo>
                    <a:pt x="67862" y="85903"/>
                  </a:lnTo>
                  <a:lnTo>
                    <a:pt x="85111" y="17447"/>
                  </a:lnTo>
                  <a:close/>
                </a:path>
              </a:pathLst>
            </a:custGeom>
            <a:solidFill>
              <a:srgbClr val="000000"/>
            </a:solidFill>
            <a:ln w="25461" cap="flat">
              <a:noFill/>
              <a:prstDash val="solid"/>
              <a:miter/>
            </a:ln>
          </p:spPr>
          <p:txBody>
            <a:bodyPr rtlCol="0" anchor="ctr"/>
            <a:lstStyle/>
            <a:p>
              <a:endParaRPr lang="en-IN"/>
            </a:p>
          </p:txBody>
        </p:sp>
        <p:sp>
          <p:nvSpPr>
            <p:cNvPr id="341" name="Freeform: Shape 340">
              <a:extLst>
                <a:ext uri="{FF2B5EF4-FFF2-40B4-BE49-F238E27FC236}">
                  <a16:creationId xmlns:a16="http://schemas.microsoft.com/office/drawing/2014/main" id="{DC1926FD-73EF-761E-5A19-E435D3D6405A}"/>
                </a:ext>
              </a:extLst>
            </p:cNvPr>
            <p:cNvSpPr/>
            <p:nvPr>
              <p:custDataLst>
                <p:tags r:id="rId11"/>
              </p:custDataLst>
            </p:nvPr>
          </p:nvSpPr>
          <p:spPr>
            <a:xfrm>
              <a:off x="6155400" y="4551215"/>
              <a:ext cx="108490" cy="79454"/>
            </a:xfrm>
            <a:custGeom>
              <a:avLst/>
              <a:gdLst>
                <a:gd name="connsiteX0" fmla="*/ 13459 w 108490"/>
                <a:gd name="connsiteY0" fmla="*/ 66676 h 79454"/>
                <a:gd name="connsiteX1" fmla="*/ 11683 w 108490"/>
                <a:gd name="connsiteY1" fmla="*/ 73899 h 79454"/>
                <a:gd name="connsiteX2" fmla="*/ 17720 w 108490"/>
                <a:gd name="connsiteY2" fmla="*/ 79537 h 79454"/>
                <a:gd name="connsiteX3" fmla="*/ 24645 w 108490"/>
                <a:gd name="connsiteY3" fmla="*/ 75661 h 79454"/>
                <a:gd name="connsiteX4" fmla="*/ 27841 w 108490"/>
                <a:gd name="connsiteY4" fmla="*/ 64738 h 79454"/>
                <a:gd name="connsiteX5" fmla="*/ 31748 w 108490"/>
                <a:gd name="connsiteY5" fmla="*/ 48883 h 79454"/>
                <a:gd name="connsiteX6" fmla="*/ 34766 w 108490"/>
                <a:gd name="connsiteY6" fmla="*/ 37079 h 79454"/>
                <a:gd name="connsiteX7" fmla="*/ 42224 w 108490"/>
                <a:gd name="connsiteY7" fmla="*/ 21223 h 79454"/>
                <a:gd name="connsiteX8" fmla="*/ 68858 w 108490"/>
                <a:gd name="connsiteY8" fmla="*/ 5016 h 79454"/>
                <a:gd name="connsiteX9" fmla="*/ 79334 w 108490"/>
                <a:gd name="connsiteY9" fmla="*/ 17348 h 79454"/>
                <a:gd name="connsiteX10" fmla="*/ 68858 w 108490"/>
                <a:gd name="connsiteY10" fmla="*/ 54873 h 79454"/>
                <a:gd name="connsiteX11" fmla="*/ 66195 w 108490"/>
                <a:gd name="connsiteY11" fmla="*/ 64386 h 79454"/>
                <a:gd name="connsiteX12" fmla="*/ 83063 w 108490"/>
                <a:gd name="connsiteY12" fmla="*/ 79537 h 79454"/>
                <a:gd name="connsiteX13" fmla="*/ 108632 w 108490"/>
                <a:gd name="connsiteY13" fmla="*/ 52582 h 79454"/>
                <a:gd name="connsiteX14" fmla="*/ 105791 w 108490"/>
                <a:gd name="connsiteY14" fmla="*/ 50292 h 79454"/>
                <a:gd name="connsiteX15" fmla="*/ 102417 w 108490"/>
                <a:gd name="connsiteY15" fmla="*/ 53287 h 79454"/>
                <a:gd name="connsiteX16" fmla="*/ 83596 w 108490"/>
                <a:gd name="connsiteY16" fmla="*/ 74604 h 79454"/>
                <a:gd name="connsiteX17" fmla="*/ 79157 w 108490"/>
                <a:gd name="connsiteY17" fmla="*/ 68438 h 79454"/>
                <a:gd name="connsiteX18" fmla="*/ 83240 w 108490"/>
                <a:gd name="connsiteY18" fmla="*/ 54168 h 79454"/>
                <a:gd name="connsiteX19" fmla="*/ 92651 w 108490"/>
                <a:gd name="connsiteY19" fmla="*/ 20166 h 79454"/>
                <a:gd name="connsiteX20" fmla="*/ 69568 w 108490"/>
                <a:gd name="connsiteY20" fmla="*/ 83 h 79454"/>
                <a:gd name="connsiteX21" fmla="*/ 39560 w 108490"/>
                <a:gd name="connsiteY21" fmla="*/ 16114 h 79454"/>
                <a:gd name="connsiteX22" fmla="*/ 20561 w 108490"/>
                <a:gd name="connsiteY22" fmla="*/ 83 h 79454"/>
                <a:gd name="connsiteX23" fmla="*/ 6534 w 108490"/>
                <a:gd name="connsiteY23" fmla="*/ 9596 h 79454"/>
                <a:gd name="connsiteX24" fmla="*/ 142 w 108490"/>
                <a:gd name="connsiteY24" fmla="*/ 27037 h 79454"/>
                <a:gd name="connsiteX25" fmla="*/ 3160 w 108490"/>
                <a:gd name="connsiteY25" fmla="*/ 29327 h 79454"/>
                <a:gd name="connsiteX26" fmla="*/ 7067 w 108490"/>
                <a:gd name="connsiteY26" fmla="*/ 24042 h 79454"/>
                <a:gd name="connsiteX27" fmla="*/ 20029 w 108490"/>
                <a:gd name="connsiteY27" fmla="*/ 5016 h 79454"/>
                <a:gd name="connsiteX28" fmla="*/ 25888 w 108490"/>
                <a:gd name="connsiteY28" fmla="*/ 13648 h 79454"/>
                <a:gd name="connsiteX29" fmla="*/ 23047 w 108490"/>
                <a:gd name="connsiteY29" fmla="*/ 28270 h 79454"/>
                <a:gd name="connsiteX30" fmla="*/ 19141 w 108490"/>
                <a:gd name="connsiteY30" fmla="*/ 44126 h 79454"/>
                <a:gd name="connsiteX31" fmla="*/ 13459 w 108490"/>
                <a:gd name="connsiteY31" fmla="*/ 66676 h 7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490" h="79454">
                  <a:moveTo>
                    <a:pt x="13459" y="66676"/>
                  </a:moveTo>
                  <a:cubicBezTo>
                    <a:pt x="12749" y="68966"/>
                    <a:pt x="11683" y="73371"/>
                    <a:pt x="11683" y="73899"/>
                  </a:cubicBezTo>
                  <a:cubicBezTo>
                    <a:pt x="11683" y="77775"/>
                    <a:pt x="14879" y="79537"/>
                    <a:pt x="17720" y="79537"/>
                  </a:cubicBezTo>
                  <a:cubicBezTo>
                    <a:pt x="20916" y="79537"/>
                    <a:pt x="23757" y="77246"/>
                    <a:pt x="24645" y="75661"/>
                  </a:cubicBezTo>
                  <a:cubicBezTo>
                    <a:pt x="25533" y="74075"/>
                    <a:pt x="26953" y="68438"/>
                    <a:pt x="27841" y="64738"/>
                  </a:cubicBezTo>
                  <a:cubicBezTo>
                    <a:pt x="28729" y="61391"/>
                    <a:pt x="30682" y="53287"/>
                    <a:pt x="31748" y="48883"/>
                  </a:cubicBezTo>
                  <a:cubicBezTo>
                    <a:pt x="32813" y="45007"/>
                    <a:pt x="33878" y="41131"/>
                    <a:pt x="34766" y="37079"/>
                  </a:cubicBezTo>
                  <a:cubicBezTo>
                    <a:pt x="36719" y="29856"/>
                    <a:pt x="37074" y="28447"/>
                    <a:pt x="42224" y="21223"/>
                  </a:cubicBezTo>
                  <a:cubicBezTo>
                    <a:pt x="47195" y="14177"/>
                    <a:pt x="55541" y="5016"/>
                    <a:pt x="68858" y="5016"/>
                  </a:cubicBezTo>
                  <a:cubicBezTo>
                    <a:pt x="79157" y="5016"/>
                    <a:pt x="79334" y="14000"/>
                    <a:pt x="79334" y="17348"/>
                  </a:cubicBezTo>
                  <a:cubicBezTo>
                    <a:pt x="79334" y="27918"/>
                    <a:pt x="71699" y="47473"/>
                    <a:pt x="68858" y="54873"/>
                  </a:cubicBezTo>
                  <a:cubicBezTo>
                    <a:pt x="66905" y="59805"/>
                    <a:pt x="66195" y="61391"/>
                    <a:pt x="66195" y="64386"/>
                  </a:cubicBezTo>
                  <a:cubicBezTo>
                    <a:pt x="66195" y="73723"/>
                    <a:pt x="74007" y="79537"/>
                    <a:pt x="83063" y="79537"/>
                  </a:cubicBezTo>
                  <a:cubicBezTo>
                    <a:pt x="100819" y="79537"/>
                    <a:pt x="108632" y="55225"/>
                    <a:pt x="108632" y="52582"/>
                  </a:cubicBezTo>
                  <a:cubicBezTo>
                    <a:pt x="108632" y="50292"/>
                    <a:pt x="106323" y="50292"/>
                    <a:pt x="105791" y="50292"/>
                  </a:cubicBezTo>
                  <a:cubicBezTo>
                    <a:pt x="103305" y="50292"/>
                    <a:pt x="103127" y="51349"/>
                    <a:pt x="102417" y="53287"/>
                  </a:cubicBezTo>
                  <a:cubicBezTo>
                    <a:pt x="98333" y="67381"/>
                    <a:pt x="90698" y="74604"/>
                    <a:pt x="83596" y="74604"/>
                  </a:cubicBezTo>
                  <a:cubicBezTo>
                    <a:pt x="79867" y="74604"/>
                    <a:pt x="79157" y="72137"/>
                    <a:pt x="79157" y="68438"/>
                  </a:cubicBezTo>
                  <a:cubicBezTo>
                    <a:pt x="79157" y="64386"/>
                    <a:pt x="80044" y="62096"/>
                    <a:pt x="83240" y="54168"/>
                  </a:cubicBezTo>
                  <a:cubicBezTo>
                    <a:pt x="85371" y="48706"/>
                    <a:pt x="92651" y="30032"/>
                    <a:pt x="92651" y="20166"/>
                  </a:cubicBezTo>
                  <a:cubicBezTo>
                    <a:pt x="92651" y="3078"/>
                    <a:pt x="78979" y="83"/>
                    <a:pt x="69568" y="83"/>
                  </a:cubicBezTo>
                  <a:cubicBezTo>
                    <a:pt x="54831" y="83"/>
                    <a:pt x="44887" y="9068"/>
                    <a:pt x="39560" y="16114"/>
                  </a:cubicBezTo>
                  <a:cubicBezTo>
                    <a:pt x="38317" y="3959"/>
                    <a:pt x="27841" y="83"/>
                    <a:pt x="20561" y="83"/>
                  </a:cubicBezTo>
                  <a:cubicBezTo>
                    <a:pt x="12926" y="83"/>
                    <a:pt x="8842" y="5544"/>
                    <a:pt x="6534" y="9596"/>
                  </a:cubicBezTo>
                  <a:cubicBezTo>
                    <a:pt x="2628" y="16114"/>
                    <a:pt x="142" y="26156"/>
                    <a:pt x="142" y="27037"/>
                  </a:cubicBezTo>
                  <a:cubicBezTo>
                    <a:pt x="142" y="29327"/>
                    <a:pt x="2628" y="29327"/>
                    <a:pt x="3160" y="29327"/>
                  </a:cubicBezTo>
                  <a:cubicBezTo>
                    <a:pt x="5646" y="29327"/>
                    <a:pt x="5824" y="28799"/>
                    <a:pt x="7067" y="24042"/>
                  </a:cubicBezTo>
                  <a:cubicBezTo>
                    <a:pt x="9730" y="13648"/>
                    <a:pt x="13104" y="5016"/>
                    <a:pt x="20029" y="5016"/>
                  </a:cubicBezTo>
                  <a:cubicBezTo>
                    <a:pt x="24645" y="5016"/>
                    <a:pt x="25888" y="8891"/>
                    <a:pt x="25888" y="13648"/>
                  </a:cubicBezTo>
                  <a:cubicBezTo>
                    <a:pt x="25888" y="16995"/>
                    <a:pt x="24290" y="23514"/>
                    <a:pt x="23047" y="28270"/>
                  </a:cubicBezTo>
                  <a:cubicBezTo>
                    <a:pt x="21804" y="33027"/>
                    <a:pt x="20029" y="40250"/>
                    <a:pt x="19141" y="44126"/>
                  </a:cubicBezTo>
                  <a:lnTo>
                    <a:pt x="13459" y="66676"/>
                  </a:lnTo>
                  <a:close/>
                </a:path>
              </a:pathLst>
            </a:custGeom>
            <a:solidFill>
              <a:srgbClr val="000000"/>
            </a:solidFill>
            <a:ln w="25461" cap="flat">
              <a:noFill/>
              <a:prstDash val="solid"/>
              <a:miter/>
            </a:ln>
          </p:spPr>
          <p:txBody>
            <a:bodyPr rtlCol="0" anchor="ctr"/>
            <a:lstStyle/>
            <a:p>
              <a:endParaRPr lang="en-IN"/>
            </a:p>
          </p:txBody>
        </p:sp>
        <p:sp>
          <p:nvSpPr>
            <p:cNvPr id="342" name="Freeform: Shape 341">
              <a:extLst>
                <a:ext uri="{FF2B5EF4-FFF2-40B4-BE49-F238E27FC236}">
                  <a16:creationId xmlns:a16="http://schemas.microsoft.com/office/drawing/2014/main" id="{175ADA11-6FB8-331D-7FAA-2D2EC3B75215}"/>
                </a:ext>
              </a:extLst>
            </p:cNvPr>
            <p:cNvSpPr/>
            <p:nvPr>
              <p:custDataLst>
                <p:tags r:id="rId12"/>
              </p:custDataLst>
            </p:nvPr>
          </p:nvSpPr>
          <p:spPr>
            <a:xfrm>
              <a:off x="6310242" y="4402399"/>
              <a:ext cx="58848" cy="251675"/>
            </a:xfrm>
            <a:custGeom>
              <a:avLst/>
              <a:gdLst>
                <a:gd name="connsiteX0" fmla="*/ 58996 w 58848"/>
                <a:gd name="connsiteY0" fmla="*/ 249240 h 251675"/>
                <a:gd name="connsiteX1" fmla="*/ 54684 w 58848"/>
                <a:gd name="connsiteY1" fmla="*/ 243703 h 251675"/>
                <a:gd name="connsiteX2" fmla="*/ 14859 w 58848"/>
                <a:gd name="connsiteY2" fmla="*/ 125919 h 251675"/>
                <a:gd name="connsiteX3" fmla="*/ 55699 w 58848"/>
                <a:gd name="connsiteY3" fmla="*/ 6876 h 251675"/>
                <a:gd name="connsiteX4" fmla="*/ 58996 w 58848"/>
                <a:gd name="connsiteY4" fmla="*/ 2598 h 251675"/>
                <a:gd name="connsiteX5" fmla="*/ 56459 w 58848"/>
                <a:gd name="connsiteY5" fmla="*/ 81 h 251675"/>
                <a:gd name="connsiteX6" fmla="*/ 16128 w 58848"/>
                <a:gd name="connsiteY6" fmla="*/ 49158 h 251675"/>
                <a:gd name="connsiteX7" fmla="*/ 147 w 58848"/>
                <a:gd name="connsiteY7" fmla="*/ 125919 h 251675"/>
                <a:gd name="connsiteX8" fmla="*/ 16889 w 58848"/>
                <a:gd name="connsiteY8" fmla="*/ 204442 h 251675"/>
                <a:gd name="connsiteX9" fmla="*/ 56459 w 58848"/>
                <a:gd name="connsiteY9" fmla="*/ 251757 h 251675"/>
                <a:gd name="connsiteX10" fmla="*/ 58996 w 58848"/>
                <a:gd name="connsiteY10" fmla="*/ 249240 h 25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48" h="251675">
                  <a:moveTo>
                    <a:pt x="58996" y="249240"/>
                  </a:moveTo>
                  <a:cubicBezTo>
                    <a:pt x="58996" y="248485"/>
                    <a:pt x="58996" y="247982"/>
                    <a:pt x="54684" y="243703"/>
                  </a:cubicBezTo>
                  <a:cubicBezTo>
                    <a:pt x="22976" y="211992"/>
                    <a:pt x="14859" y="164425"/>
                    <a:pt x="14859" y="125919"/>
                  </a:cubicBezTo>
                  <a:cubicBezTo>
                    <a:pt x="14859" y="82128"/>
                    <a:pt x="24498" y="38336"/>
                    <a:pt x="55699" y="6876"/>
                  </a:cubicBezTo>
                  <a:cubicBezTo>
                    <a:pt x="58996" y="3856"/>
                    <a:pt x="58996" y="3353"/>
                    <a:pt x="58996" y="2598"/>
                  </a:cubicBezTo>
                  <a:cubicBezTo>
                    <a:pt x="58996" y="836"/>
                    <a:pt x="57981" y="81"/>
                    <a:pt x="56459" y="81"/>
                  </a:cubicBezTo>
                  <a:cubicBezTo>
                    <a:pt x="53923" y="81"/>
                    <a:pt x="31094" y="17195"/>
                    <a:pt x="16128" y="49158"/>
                  </a:cubicBezTo>
                  <a:cubicBezTo>
                    <a:pt x="3191" y="76842"/>
                    <a:pt x="147" y="104778"/>
                    <a:pt x="147" y="125919"/>
                  </a:cubicBezTo>
                  <a:cubicBezTo>
                    <a:pt x="147" y="145550"/>
                    <a:pt x="2937" y="176003"/>
                    <a:pt x="16889" y="204442"/>
                  </a:cubicBezTo>
                  <a:cubicBezTo>
                    <a:pt x="32108" y="235398"/>
                    <a:pt x="53923" y="251757"/>
                    <a:pt x="56459" y="251757"/>
                  </a:cubicBezTo>
                  <a:cubicBezTo>
                    <a:pt x="57981" y="251757"/>
                    <a:pt x="58996" y="251002"/>
                    <a:pt x="58996" y="249240"/>
                  </a:cubicBezTo>
                  <a:close/>
                </a:path>
              </a:pathLst>
            </a:custGeom>
            <a:solidFill>
              <a:srgbClr val="000000"/>
            </a:solidFill>
            <a:ln w="25461" cap="flat">
              <a:noFill/>
              <a:prstDash val="solid"/>
              <a:miter/>
            </a:ln>
          </p:spPr>
          <p:txBody>
            <a:bodyPr rtlCol="0" anchor="ctr"/>
            <a:lstStyle/>
            <a:p>
              <a:endParaRPr lang="en-IN"/>
            </a:p>
          </p:txBody>
        </p:sp>
        <p:sp>
          <p:nvSpPr>
            <p:cNvPr id="343" name="Freeform: Shape 342">
              <a:extLst>
                <a:ext uri="{FF2B5EF4-FFF2-40B4-BE49-F238E27FC236}">
                  <a16:creationId xmlns:a16="http://schemas.microsoft.com/office/drawing/2014/main" id="{51EB72E2-AF52-BF00-06F4-BEAC77CDC760}"/>
                </a:ext>
              </a:extLst>
            </p:cNvPr>
            <p:cNvSpPr/>
            <p:nvPr>
              <p:custDataLst>
                <p:tags r:id="rId13"/>
              </p:custDataLst>
            </p:nvPr>
          </p:nvSpPr>
          <p:spPr>
            <a:xfrm>
              <a:off x="6389610" y="4433607"/>
              <a:ext cx="77873" cy="160317"/>
            </a:xfrm>
            <a:custGeom>
              <a:avLst/>
              <a:gdLst>
                <a:gd name="connsiteX0" fmla="*/ 46571 w 77873"/>
                <a:gd name="connsiteY0" fmla="*/ 56960 h 160317"/>
                <a:gd name="connsiteX1" fmla="*/ 70415 w 77873"/>
                <a:gd name="connsiteY1" fmla="*/ 56960 h 160317"/>
                <a:gd name="connsiteX2" fmla="*/ 78024 w 77873"/>
                <a:gd name="connsiteY2" fmla="*/ 51926 h 160317"/>
                <a:gd name="connsiteX3" fmla="*/ 70922 w 77873"/>
                <a:gd name="connsiteY3" fmla="*/ 49158 h 160317"/>
                <a:gd name="connsiteX4" fmla="*/ 48600 w 77873"/>
                <a:gd name="connsiteY4" fmla="*/ 49158 h 160317"/>
                <a:gd name="connsiteX5" fmla="*/ 59000 w 77873"/>
                <a:gd name="connsiteY5" fmla="*/ 6876 h 160317"/>
                <a:gd name="connsiteX6" fmla="*/ 51644 w 77873"/>
                <a:gd name="connsiteY6" fmla="*/ 81 h 160317"/>
                <a:gd name="connsiteX7" fmla="*/ 41497 w 77873"/>
                <a:gd name="connsiteY7" fmla="*/ 9142 h 160317"/>
                <a:gd name="connsiteX8" fmla="*/ 31605 w 77873"/>
                <a:gd name="connsiteY8" fmla="*/ 49158 h 160317"/>
                <a:gd name="connsiteX9" fmla="*/ 7761 w 77873"/>
                <a:gd name="connsiteY9" fmla="*/ 49158 h 160317"/>
                <a:gd name="connsiteX10" fmla="*/ 151 w 77873"/>
                <a:gd name="connsiteY10" fmla="*/ 53940 h 160317"/>
                <a:gd name="connsiteX11" fmla="*/ 7253 w 77873"/>
                <a:gd name="connsiteY11" fmla="*/ 56960 h 160317"/>
                <a:gd name="connsiteX12" fmla="*/ 29575 w 77873"/>
                <a:gd name="connsiteY12" fmla="*/ 56960 h 160317"/>
                <a:gd name="connsiteX13" fmla="*/ 10297 w 77873"/>
                <a:gd name="connsiteY13" fmla="*/ 137245 h 160317"/>
                <a:gd name="connsiteX14" fmla="*/ 33634 w 77873"/>
                <a:gd name="connsiteY14" fmla="*/ 160399 h 160317"/>
                <a:gd name="connsiteX15" fmla="*/ 73966 w 77873"/>
                <a:gd name="connsiteY15" fmla="*/ 121641 h 160317"/>
                <a:gd name="connsiteX16" fmla="*/ 70922 w 77873"/>
                <a:gd name="connsiteY16" fmla="*/ 119124 h 160317"/>
                <a:gd name="connsiteX17" fmla="*/ 67117 w 77873"/>
                <a:gd name="connsiteY17" fmla="*/ 122647 h 160317"/>
                <a:gd name="connsiteX18" fmla="*/ 34141 w 77873"/>
                <a:gd name="connsiteY18" fmla="*/ 154862 h 160317"/>
                <a:gd name="connsiteX19" fmla="*/ 26278 w 77873"/>
                <a:gd name="connsiteY19" fmla="*/ 143285 h 160317"/>
                <a:gd name="connsiteX20" fmla="*/ 27800 w 77873"/>
                <a:gd name="connsiteY20" fmla="*/ 131204 h 160317"/>
                <a:gd name="connsiteX21" fmla="*/ 46571 w 77873"/>
                <a:gd name="connsiteY21" fmla="*/ 56960 h 160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873" h="160317">
                  <a:moveTo>
                    <a:pt x="46571" y="56960"/>
                  </a:moveTo>
                  <a:lnTo>
                    <a:pt x="70415" y="56960"/>
                  </a:lnTo>
                  <a:cubicBezTo>
                    <a:pt x="75488" y="56960"/>
                    <a:pt x="78024" y="56960"/>
                    <a:pt x="78024" y="51926"/>
                  </a:cubicBezTo>
                  <a:cubicBezTo>
                    <a:pt x="78024" y="49158"/>
                    <a:pt x="75488" y="49158"/>
                    <a:pt x="70922" y="49158"/>
                  </a:cubicBezTo>
                  <a:lnTo>
                    <a:pt x="48600" y="49158"/>
                  </a:lnTo>
                  <a:cubicBezTo>
                    <a:pt x="57732" y="13420"/>
                    <a:pt x="59000" y="8386"/>
                    <a:pt x="59000" y="6876"/>
                  </a:cubicBezTo>
                  <a:cubicBezTo>
                    <a:pt x="59000" y="2598"/>
                    <a:pt x="55956" y="81"/>
                    <a:pt x="51644" y="81"/>
                  </a:cubicBezTo>
                  <a:cubicBezTo>
                    <a:pt x="50883" y="81"/>
                    <a:pt x="43780" y="333"/>
                    <a:pt x="41497" y="9142"/>
                  </a:cubicBezTo>
                  <a:lnTo>
                    <a:pt x="31605" y="49158"/>
                  </a:lnTo>
                  <a:lnTo>
                    <a:pt x="7761" y="49158"/>
                  </a:lnTo>
                  <a:cubicBezTo>
                    <a:pt x="2688" y="49158"/>
                    <a:pt x="151" y="49158"/>
                    <a:pt x="151" y="53940"/>
                  </a:cubicBezTo>
                  <a:cubicBezTo>
                    <a:pt x="151" y="56960"/>
                    <a:pt x="2180" y="56960"/>
                    <a:pt x="7253" y="56960"/>
                  </a:cubicBezTo>
                  <a:lnTo>
                    <a:pt x="29575" y="56960"/>
                  </a:lnTo>
                  <a:cubicBezTo>
                    <a:pt x="11312" y="128436"/>
                    <a:pt x="10297" y="132714"/>
                    <a:pt x="10297" y="137245"/>
                  </a:cubicBezTo>
                  <a:cubicBezTo>
                    <a:pt x="10297" y="150835"/>
                    <a:pt x="19936" y="160399"/>
                    <a:pt x="33634" y="160399"/>
                  </a:cubicBezTo>
                  <a:cubicBezTo>
                    <a:pt x="59507" y="160399"/>
                    <a:pt x="73966" y="123654"/>
                    <a:pt x="73966" y="121641"/>
                  </a:cubicBezTo>
                  <a:cubicBezTo>
                    <a:pt x="73966" y="119124"/>
                    <a:pt x="71937" y="119124"/>
                    <a:pt x="70922" y="119124"/>
                  </a:cubicBezTo>
                  <a:cubicBezTo>
                    <a:pt x="68639" y="119124"/>
                    <a:pt x="68385" y="119879"/>
                    <a:pt x="67117" y="122647"/>
                  </a:cubicBezTo>
                  <a:cubicBezTo>
                    <a:pt x="56210" y="148822"/>
                    <a:pt x="42766" y="154862"/>
                    <a:pt x="34141" y="154862"/>
                  </a:cubicBezTo>
                  <a:cubicBezTo>
                    <a:pt x="28814" y="154862"/>
                    <a:pt x="26278" y="151590"/>
                    <a:pt x="26278" y="143285"/>
                  </a:cubicBezTo>
                  <a:cubicBezTo>
                    <a:pt x="26278" y="137245"/>
                    <a:pt x="26785" y="135483"/>
                    <a:pt x="27800" y="131204"/>
                  </a:cubicBezTo>
                  <a:lnTo>
                    <a:pt x="46571" y="56960"/>
                  </a:lnTo>
                  <a:close/>
                </a:path>
              </a:pathLst>
            </a:custGeom>
            <a:solidFill>
              <a:srgbClr val="000000"/>
            </a:solidFill>
            <a:ln w="25461" cap="flat">
              <a:noFill/>
              <a:prstDash val="solid"/>
              <a:miter/>
            </a:ln>
          </p:spPr>
          <p:txBody>
            <a:bodyPr rtlCol="0" anchor="ctr"/>
            <a:lstStyle/>
            <a:p>
              <a:endParaRPr lang="en-IN"/>
            </a:p>
          </p:txBody>
        </p:sp>
        <p:sp>
          <p:nvSpPr>
            <p:cNvPr id="344" name="Freeform: Shape 343">
              <a:extLst>
                <a:ext uri="{FF2B5EF4-FFF2-40B4-BE49-F238E27FC236}">
                  <a16:creationId xmlns:a16="http://schemas.microsoft.com/office/drawing/2014/main" id="{F019557F-6147-111C-5E0D-02FF8707C587}"/>
                </a:ext>
              </a:extLst>
            </p:cNvPr>
            <p:cNvSpPr/>
            <p:nvPr>
              <p:custDataLst>
                <p:tags r:id="rId14"/>
              </p:custDataLst>
            </p:nvPr>
          </p:nvSpPr>
          <p:spPr>
            <a:xfrm>
              <a:off x="6489834" y="4402399"/>
              <a:ext cx="58848" cy="251675"/>
            </a:xfrm>
            <a:custGeom>
              <a:avLst/>
              <a:gdLst>
                <a:gd name="connsiteX0" fmla="*/ 59004 w 58848"/>
                <a:gd name="connsiteY0" fmla="*/ 125919 h 251675"/>
                <a:gd name="connsiteX1" fmla="*/ 42262 w 58848"/>
                <a:gd name="connsiteY1" fmla="*/ 47396 h 251675"/>
                <a:gd name="connsiteX2" fmla="*/ 2691 w 58848"/>
                <a:gd name="connsiteY2" fmla="*/ 81 h 251675"/>
                <a:gd name="connsiteX3" fmla="*/ 155 w 58848"/>
                <a:gd name="connsiteY3" fmla="*/ 2598 h 251675"/>
                <a:gd name="connsiteX4" fmla="*/ 4974 w 58848"/>
                <a:gd name="connsiteY4" fmla="*/ 8387 h 251675"/>
                <a:gd name="connsiteX5" fmla="*/ 44291 w 58848"/>
                <a:gd name="connsiteY5" fmla="*/ 125919 h 251675"/>
                <a:gd name="connsiteX6" fmla="*/ 3452 w 58848"/>
                <a:gd name="connsiteY6" fmla="*/ 244962 h 251675"/>
                <a:gd name="connsiteX7" fmla="*/ 155 w 58848"/>
                <a:gd name="connsiteY7" fmla="*/ 249240 h 251675"/>
                <a:gd name="connsiteX8" fmla="*/ 2691 w 58848"/>
                <a:gd name="connsiteY8" fmla="*/ 251757 h 251675"/>
                <a:gd name="connsiteX9" fmla="*/ 43023 w 58848"/>
                <a:gd name="connsiteY9" fmla="*/ 202680 h 251675"/>
                <a:gd name="connsiteX10" fmla="*/ 59004 w 58848"/>
                <a:gd name="connsiteY10" fmla="*/ 125919 h 25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48" h="251675">
                  <a:moveTo>
                    <a:pt x="59004" y="125919"/>
                  </a:moveTo>
                  <a:cubicBezTo>
                    <a:pt x="59004" y="106288"/>
                    <a:pt x="56213" y="75836"/>
                    <a:pt x="42262" y="47396"/>
                  </a:cubicBezTo>
                  <a:cubicBezTo>
                    <a:pt x="27042" y="16440"/>
                    <a:pt x="5228" y="81"/>
                    <a:pt x="2691" y="81"/>
                  </a:cubicBezTo>
                  <a:cubicBezTo>
                    <a:pt x="1169" y="81"/>
                    <a:pt x="155" y="1088"/>
                    <a:pt x="155" y="2598"/>
                  </a:cubicBezTo>
                  <a:cubicBezTo>
                    <a:pt x="155" y="3353"/>
                    <a:pt x="155" y="3856"/>
                    <a:pt x="4974" y="8387"/>
                  </a:cubicBezTo>
                  <a:cubicBezTo>
                    <a:pt x="29833" y="33302"/>
                    <a:pt x="44291" y="73319"/>
                    <a:pt x="44291" y="125919"/>
                  </a:cubicBezTo>
                  <a:cubicBezTo>
                    <a:pt x="44291" y="168956"/>
                    <a:pt x="34906" y="213251"/>
                    <a:pt x="3452" y="244962"/>
                  </a:cubicBezTo>
                  <a:cubicBezTo>
                    <a:pt x="155" y="247982"/>
                    <a:pt x="155" y="248485"/>
                    <a:pt x="155" y="249240"/>
                  </a:cubicBezTo>
                  <a:cubicBezTo>
                    <a:pt x="155" y="250750"/>
                    <a:pt x="1169" y="251757"/>
                    <a:pt x="2691" y="251757"/>
                  </a:cubicBezTo>
                  <a:cubicBezTo>
                    <a:pt x="5228" y="251757"/>
                    <a:pt x="28057" y="234643"/>
                    <a:pt x="43023" y="202680"/>
                  </a:cubicBezTo>
                  <a:cubicBezTo>
                    <a:pt x="55960" y="174996"/>
                    <a:pt x="59004" y="147060"/>
                    <a:pt x="59004" y="125919"/>
                  </a:cubicBezTo>
                  <a:close/>
                </a:path>
              </a:pathLst>
            </a:custGeom>
            <a:solidFill>
              <a:srgbClr val="000000"/>
            </a:solidFill>
            <a:ln w="25461" cap="flat">
              <a:noFill/>
              <a:prstDash val="solid"/>
              <a:miter/>
            </a:ln>
          </p:spPr>
          <p:txBody>
            <a:bodyPr rtlCol="0" anchor="ctr"/>
            <a:lstStyle/>
            <a:p>
              <a:endParaRPr lang="en-IN"/>
            </a:p>
          </p:txBody>
        </p:sp>
        <p:sp>
          <p:nvSpPr>
            <p:cNvPr id="345" name="Freeform: Shape 344">
              <a:extLst>
                <a:ext uri="{FF2B5EF4-FFF2-40B4-BE49-F238E27FC236}">
                  <a16:creationId xmlns:a16="http://schemas.microsoft.com/office/drawing/2014/main" id="{3EED5425-F338-2FB5-F912-3A9E7725FD0C}"/>
                </a:ext>
              </a:extLst>
            </p:cNvPr>
            <p:cNvSpPr/>
            <p:nvPr>
              <p:custDataLst>
                <p:tags r:id="rId15"/>
              </p:custDataLst>
            </p:nvPr>
          </p:nvSpPr>
          <p:spPr>
            <a:xfrm>
              <a:off x="5852175" y="4693464"/>
              <a:ext cx="721844" cy="10066"/>
            </a:xfrm>
            <a:custGeom>
              <a:avLst/>
              <a:gdLst>
                <a:gd name="connsiteX0" fmla="*/ 0 w 721844"/>
                <a:gd name="connsiteY0" fmla="*/ 0 h 10066"/>
                <a:gd name="connsiteX1" fmla="*/ 721845 w 721844"/>
                <a:gd name="connsiteY1" fmla="*/ 0 h 10066"/>
                <a:gd name="connsiteX2" fmla="*/ 721845 w 721844"/>
                <a:gd name="connsiteY2" fmla="*/ 10066 h 10066"/>
                <a:gd name="connsiteX3" fmla="*/ 0 w 721844"/>
                <a:gd name="connsiteY3" fmla="*/ 10066 h 10066"/>
              </a:gdLst>
              <a:ahLst/>
              <a:cxnLst>
                <a:cxn ang="0">
                  <a:pos x="connsiteX0" y="connsiteY0"/>
                </a:cxn>
                <a:cxn ang="0">
                  <a:pos x="connsiteX1" y="connsiteY1"/>
                </a:cxn>
                <a:cxn ang="0">
                  <a:pos x="connsiteX2" y="connsiteY2"/>
                </a:cxn>
                <a:cxn ang="0">
                  <a:pos x="connsiteX3" y="connsiteY3"/>
                </a:cxn>
              </a:cxnLst>
              <a:rect l="l" t="t" r="r" b="b"/>
              <a:pathLst>
                <a:path w="721844" h="10066">
                  <a:moveTo>
                    <a:pt x="0" y="0"/>
                  </a:moveTo>
                  <a:lnTo>
                    <a:pt x="721845" y="0"/>
                  </a:lnTo>
                  <a:lnTo>
                    <a:pt x="721845" y="10066"/>
                  </a:lnTo>
                  <a:lnTo>
                    <a:pt x="0" y="10066"/>
                  </a:lnTo>
                  <a:close/>
                </a:path>
              </a:pathLst>
            </a:custGeom>
            <a:solidFill>
              <a:srgbClr val="000000"/>
            </a:solidFill>
            <a:ln w="25461" cap="flat">
              <a:noFill/>
              <a:prstDash val="solid"/>
              <a:miter/>
            </a:ln>
          </p:spPr>
          <p:txBody>
            <a:bodyPr rtlCol="0" anchor="ctr"/>
            <a:lstStyle/>
            <a:p>
              <a:endParaRPr lang="en-IN"/>
            </a:p>
          </p:txBody>
        </p:sp>
        <p:sp>
          <p:nvSpPr>
            <p:cNvPr id="346" name="Freeform: Shape 345">
              <a:extLst>
                <a:ext uri="{FF2B5EF4-FFF2-40B4-BE49-F238E27FC236}">
                  <a16:creationId xmlns:a16="http://schemas.microsoft.com/office/drawing/2014/main" id="{60D3B8C8-2AC6-141C-A9BA-C1419861FFBD}"/>
                </a:ext>
              </a:extLst>
            </p:cNvPr>
            <p:cNvSpPr/>
            <p:nvPr>
              <p:custDataLst>
                <p:tags r:id="rId16"/>
              </p:custDataLst>
            </p:nvPr>
          </p:nvSpPr>
          <p:spPr>
            <a:xfrm>
              <a:off x="6111431" y="4759391"/>
              <a:ext cx="120741" cy="177431"/>
            </a:xfrm>
            <a:custGeom>
              <a:avLst/>
              <a:gdLst>
                <a:gd name="connsiteX0" fmla="*/ 120882 w 120741"/>
                <a:gd name="connsiteY0" fmla="*/ 2863 h 177431"/>
                <a:gd name="connsiteX1" fmla="*/ 117584 w 120741"/>
                <a:gd name="connsiteY1" fmla="*/ 95 h 177431"/>
                <a:gd name="connsiteX2" fmla="*/ 85369 w 120741"/>
                <a:gd name="connsiteY2" fmla="*/ 2863 h 177431"/>
                <a:gd name="connsiteX3" fmla="*/ 81818 w 120741"/>
                <a:gd name="connsiteY3" fmla="*/ 7645 h 177431"/>
                <a:gd name="connsiteX4" fmla="*/ 87906 w 120741"/>
                <a:gd name="connsiteY4" fmla="*/ 10665 h 177431"/>
                <a:gd name="connsiteX5" fmla="*/ 100589 w 120741"/>
                <a:gd name="connsiteY5" fmla="*/ 14944 h 177431"/>
                <a:gd name="connsiteX6" fmla="*/ 99828 w 120741"/>
                <a:gd name="connsiteY6" fmla="*/ 19977 h 177431"/>
                <a:gd name="connsiteX7" fmla="*/ 84608 w 120741"/>
                <a:gd name="connsiteY7" fmla="*/ 79624 h 177431"/>
                <a:gd name="connsiteX8" fmla="*/ 61272 w 120741"/>
                <a:gd name="connsiteY8" fmla="*/ 63517 h 177431"/>
                <a:gd name="connsiteX9" fmla="*/ 140 w 120741"/>
                <a:gd name="connsiteY9" fmla="*/ 137258 h 177431"/>
                <a:gd name="connsiteX10" fmla="*/ 33877 w 120741"/>
                <a:gd name="connsiteY10" fmla="*/ 177526 h 177431"/>
                <a:gd name="connsiteX11" fmla="*/ 66852 w 120741"/>
                <a:gd name="connsiteY11" fmla="*/ 158651 h 177431"/>
                <a:gd name="connsiteX12" fmla="*/ 89935 w 120741"/>
                <a:gd name="connsiteY12" fmla="*/ 177526 h 177431"/>
                <a:gd name="connsiteX13" fmla="*/ 108706 w 120741"/>
                <a:gd name="connsiteY13" fmla="*/ 163684 h 177431"/>
                <a:gd name="connsiteX14" fmla="*/ 116316 w 120741"/>
                <a:gd name="connsiteY14" fmla="*/ 138768 h 177431"/>
                <a:gd name="connsiteX15" fmla="*/ 113272 w 120741"/>
                <a:gd name="connsiteY15" fmla="*/ 136251 h 177431"/>
                <a:gd name="connsiteX16" fmla="*/ 109721 w 120741"/>
                <a:gd name="connsiteY16" fmla="*/ 140782 h 177431"/>
                <a:gd name="connsiteX17" fmla="*/ 90443 w 120741"/>
                <a:gd name="connsiteY17" fmla="*/ 171989 h 177431"/>
                <a:gd name="connsiteX18" fmla="*/ 82833 w 120741"/>
                <a:gd name="connsiteY18" fmla="*/ 160412 h 177431"/>
                <a:gd name="connsiteX19" fmla="*/ 84355 w 120741"/>
                <a:gd name="connsiteY19" fmla="*/ 148332 h 177431"/>
                <a:gd name="connsiteX20" fmla="*/ 120882 w 120741"/>
                <a:gd name="connsiteY20" fmla="*/ 2863 h 177431"/>
                <a:gd name="connsiteX21" fmla="*/ 68121 w 120741"/>
                <a:gd name="connsiteY21" fmla="*/ 144808 h 177431"/>
                <a:gd name="connsiteX22" fmla="*/ 63047 w 120741"/>
                <a:gd name="connsiteY22" fmla="*/ 154120 h 177431"/>
                <a:gd name="connsiteX23" fmla="*/ 34384 w 120741"/>
                <a:gd name="connsiteY23" fmla="*/ 171989 h 177431"/>
                <a:gd name="connsiteX24" fmla="*/ 18150 w 120741"/>
                <a:gd name="connsiteY24" fmla="*/ 148332 h 177431"/>
                <a:gd name="connsiteX25" fmla="*/ 32101 w 120741"/>
                <a:gd name="connsiteY25" fmla="*/ 93215 h 177431"/>
                <a:gd name="connsiteX26" fmla="*/ 61525 w 120741"/>
                <a:gd name="connsiteY26" fmla="*/ 69054 h 177431"/>
                <a:gd name="connsiteX27" fmla="*/ 81565 w 120741"/>
                <a:gd name="connsiteY27" fmla="*/ 91201 h 177431"/>
                <a:gd name="connsiteX28" fmla="*/ 80804 w 120741"/>
                <a:gd name="connsiteY28" fmla="*/ 95480 h 177431"/>
                <a:gd name="connsiteX29" fmla="*/ 68121 w 120741"/>
                <a:gd name="connsiteY29" fmla="*/ 144808 h 17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0741" h="177431">
                  <a:moveTo>
                    <a:pt x="120882" y="2863"/>
                  </a:moveTo>
                  <a:cubicBezTo>
                    <a:pt x="120882" y="2612"/>
                    <a:pt x="120882" y="95"/>
                    <a:pt x="117584" y="95"/>
                  </a:cubicBezTo>
                  <a:cubicBezTo>
                    <a:pt x="113779" y="95"/>
                    <a:pt x="89682" y="2360"/>
                    <a:pt x="85369" y="2863"/>
                  </a:cubicBezTo>
                  <a:cubicBezTo>
                    <a:pt x="83340" y="3115"/>
                    <a:pt x="81818" y="4373"/>
                    <a:pt x="81818" y="7645"/>
                  </a:cubicBezTo>
                  <a:cubicBezTo>
                    <a:pt x="81818" y="10665"/>
                    <a:pt x="84101" y="10665"/>
                    <a:pt x="87906" y="10665"/>
                  </a:cubicBezTo>
                  <a:cubicBezTo>
                    <a:pt x="100082" y="10665"/>
                    <a:pt x="100589" y="12427"/>
                    <a:pt x="100589" y="14944"/>
                  </a:cubicBezTo>
                  <a:lnTo>
                    <a:pt x="99828" y="19977"/>
                  </a:lnTo>
                  <a:lnTo>
                    <a:pt x="84608" y="79624"/>
                  </a:lnTo>
                  <a:cubicBezTo>
                    <a:pt x="80043" y="70312"/>
                    <a:pt x="72686" y="63517"/>
                    <a:pt x="61272" y="63517"/>
                  </a:cubicBezTo>
                  <a:cubicBezTo>
                    <a:pt x="31594" y="63517"/>
                    <a:pt x="140" y="100513"/>
                    <a:pt x="140" y="137258"/>
                  </a:cubicBezTo>
                  <a:cubicBezTo>
                    <a:pt x="140" y="160916"/>
                    <a:pt x="14091" y="177526"/>
                    <a:pt x="33877" y="177526"/>
                  </a:cubicBezTo>
                  <a:cubicBezTo>
                    <a:pt x="38950" y="177526"/>
                    <a:pt x="51633" y="176519"/>
                    <a:pt x="66852" y="158651"/>
                  </a:cubicBezTo>
                  <a:cubicBezTo>
                    <a:pt x="68882" y="169221"/>
                    <a:pt x="77760" y="177526"/>
                    <a:pt x="89935" y="177526"/>
                  </a:cubicBezTo>
                  <a:cubicBezTo>
                    <a:pt x="98813" y="177526"/>
                    <a:pt x="104648" y="171738"/>
                    <a:pt x="108706" y="163684"/>
                  </a:cubicBezTo>
                  <a:cubicBezTo>
                    <a:pt x="113018" y="154624"/>
                    <a:pt x="116316" y="139271"/>
                    <a:pt x="116316" y="138768"/>
                  </a:cubicBezTo>
                  <a:cubicBezTo>
                    <a:pt x="116316" y="136251"/>
                    <a:pt x="114033" y="136251"/>
                    <a:pt x="113272" y="136251"/>
                  </a:cubicBezTo>
                  <a:cubicBezTo>
                    <a:pt x="110735" y="136251"/>
                    <a:pt x="110482" y="137258"/>
                    <a:pt x="109721" y="140782"/>
                  </a:cubicBezTo>
                  <a:cubicBezTo>
                    <a:pt x="105408" y="157140"/>
                    <a:pt x="100843" y="171989"/>
                    <a:pt x="90443" y="171989"/>
                  </a:cubicBezTo>
                  <a:cubicBezTo>
                    <a:pt x="83594" y="171989"/>
                    <a:pt x="82833" y="165446"/>
                    <a:pt x="82833" y="160412"/>
                  </a:cubicBezTo>
                  <a:cubicBezTo>
                    <a:pt x="82833" y="154372"/>
                    <a:pt x="83340" y="152610"/>
                    <a:pt x="84355" y="148332"/>
                  </a:cubicBezTo>
                  <a:lnTo>
                    <a:pt x="120882" y="2863"/>
                  </a:lnTo>
                  <a:close/>
                  <a:moveTo>
                    <a:pt x="68121" y="144808"/>
                  </a:moveTo>
                  <a:cubicBezTo>
                    <a:pt x="66852" y="149339"/>
                    <a:pt x="66852" y="149842"/>
                    <a:pt x="63047" y="154120"/>
                  </a:cubicBezTo>
                  <a:cubicBezTo>
                    <a:pt x="51886" y="167963"/>
                    <a:pt x="41486" y="171989"/>
                    <a:pt x="34384" y="171989"/>
                  </a:cubicBezTo>
                  <a:cubicBezTo>
                    <a:pt x="21701" y="171989"/>
                    <a:pt x="18150" y="158147"/>
                    <a:pt x="18150" y="148332"/>
                  </a:cubicBezTo>
                  <a:cubicBezTo>
                    <a:pt x="18150" y="135748"/>
                    <a:pt x="26267" y="104792"/>
                    <a:pt x="32101" y="93215"/>
                  </a:cubicBezTo>
                  <a:cubicBezTo>
                    <a:pt x="39964" y="78366"/>
                    <a:pt x="51379" y="69054"/>
                    <a:pt x="61525" y="69054"/>
                  </a:cubicBezTo>
                  <a:cubicBezTo>
                    <a:pt x="78013" y="69054"/>
                    <a:pt x="81565" y="89691"/>
                    <a:pt x="81565" y="91201"/>
                  </a:cubicBezTo>
                  <a:cubicBezTo>
                    <a:pt x="81565" y="92711"/>
                    <a:pt x="81057" y="94222"/>
                    <a:pt x="80804" y="95480"/>
                  </a:cubicBezTo>
                  <a:lnTo>
                    <a:pt x="68121" y="144808"/>
                  </a:lnTo>
                  <a:close/>
                </a:path>
              </a:pathLst>
            </a:custGeom>
            <a:solidFill>
              <a:srgbClr val="000000"/>
            </a:solidFill>
            <a:ln w="25461" cap="flat">
              <a:noFill/>
              <a:prstDash val="solid"/>
              <a:miter/>
            </a:ln>
          </p:spPr>
          <p:txBody>
            <a:bodyPr rtlCol="0" anchor="ctr"/>
            <a:lstStyle/>
            <a:p>
              <a:endParaRPr lang="en-IN"/>
            </a:p>
          </p:txBody>
        </p:sp>
        <p:sp>
          <p:nvSpPr>
            <p:cNvPr id="347" name="Freeform: Shape 346">
              <a:extLst>
                <a:ext uri="{FF2B5EF4-FFF2-40B4-BE49-F238E27FC236}">
                  <a16:creationId xmlns:a16="http://schemas.microsoft.com/office/drawing/2014/main" id="{93BFF9B6-F508-8D0C-1093-E279E4169D2F}"/>
                </a:ext>
              </a:extLst>
            </p:cNvPr>
            <p:cNvSpPr/>
            <p:nvPr>
              <p:custDataLst>
                <p:tags r:id="rId17"/>
              </p:custDataLst>
            </p:nvPr>
          </p:nvSpPr>
          <p:spPr>
            <a:xfrm>
              <a:off x="6239146" y="4776505"/>
              <a:ext cx="77873" cy="160317"/>
            </a:xfrm>
            <a:custGeom>
              <a:avLst/>
              <a:gdLst>
                <a:gd name="connsiteX0" fmla="*/ 46565 w 77873"/>
                <a:gd name="connsiteY0" fmla="*/ 56974 h 160317"/>
                <a:gd name="connsiteX1" fmla="*/ 70409 w 77873"/>
                <a:gd name="connsiteY1" fmla="*/ 56974 h 160317"/>
                <a:gd name="connsiteX2" fmla="*/ 78018 w 77873"/>
                <a:gd name="connsiteY2" fmla="*/ 51940 h 160317"/>
                <a:gd name="connsiteX3" fmla="*/ 70916 w 77873"/>
                <a:gd name="connsiteY3" fmla="*/ 49172 h 160317"/>
                <a:gd name="connsiteX4" fmla="*/ 48594 w 77873"/>
                <a:gd name="connsiteY4" fmla="*/ 49172 h 160317"/>
                <a:gd name="connsiteX5" fmla="*/ 58994 w 77873"/>
                <a:gd name="connsiteY5" fmla="*/ 6890 h 160317"/>
                <a:gd name="connsiteX6" fmla="*/ 51638 w 77873"/>
                <a:gd name="connsiteY6" fmla="*/ 95 h 160317"/>
                <a:gd name="connsiteX7" fmla="*/ 41492 w 77873"/>
                <a:gd name="connsiteY7" fmla="*/ 9155 h 160317"/>
                <a:gd name="connsiteX8" fmla="*/ 31599 w 77873"/>
                <a:gd name="connsiteY8" fmla="*/ 49172 h 160317"/>
                <a:gd name="connsiteX9" fmla="*/ 7755 w 77873"/>
                <a:gd name="connsiteY9" fmla="*/ 49172 h 160317"/>
                <a:gd name="connsiteX10" fmla="*/ 145 w 77873"/>
                <a:gd name="connsiteY10" fmla="*/ 53953 h 160317"/>
                <a:gd name="connsiteX11" fmla="*/ 7248 w 77873"/>
                <a:gd name="connsiteY11" fmla="*/ 56974 h 160317"/>
                <a:gd name="connsiteX12" fmla="*/ 29570 w 77873"/>
                <a:gd name="connsiteY12" fmla="*/ 56974 h 160317"/>
                <a:gd name="connsiteX13" fmla="*/ 10291 w 77873"/>
                <a:gd name="connsiteY13" fmla="*/ 137258 h 160317"/>
                <a:gd name="connsiteX14" fmla="*/ 33628 w 77873"/>
                <a:gd name="connsiteY14" fmla="*/ 160412 h 160317"/>
                <a:gd name="connsiteX15" fmla="*/ 73960 w 77873"/>
                <a:gd name="connsiteY15" fmla="*/ 121654 h 160317"/>
                <a:gd name="connsiteX16" fmla="*/ 70916 w 77873"/>
                <a:gd name="connsiteY16" fmla="*/ 119137 h 160317"/>
                <a:gd name="connsiteX17" fmla="*/ 67111 w 77873"/>
                <a:gd name="connsiteY17" fmla="*/ 122661 h 160317"/>
                <a:gd name="connsiteX18" fmla="*/ 34135 w 77873"/>
                <a:gd name="connsiteY18" fmla="*/ 154875 h 160317"/>
                <a:gd name="connsiteX19" fmla="*/ 26272 w 77873"/>
                <a:gd name="connsiteY19" fmla="*/ 143298 h 160317"/>
                <a:gd name="connsiteX20" fmla="*/ 27794 w 77873"/>
                <a:gd name="connsiteY20" fmla="*/ 131218 h 160317"/>
                <a:gd name="connsiteX21" fmla="*/ 46565 w 77873"/>
                <a:gd name="connsiteY21" fmla="*/ 56974 h 160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873" h="160317">
                  <a:moveTo>
                    <a:pt x="46565" y="56974"/>
                  </a:moveTo>
                  <a:lnTo>
                    <a:pt x="70409" y="56974"/>
                  </a:lnTo>
                  <a:cubicBezTo>
                    <a:pt x="75482" y="56974"/>
                    <a:pt x="78018" y="56974"/>
                    <a:pt x="78018" y="51940"/>
                  </a:cubicBezTo>
                  <a:cubicBezTo>
                    <a:pt x="78018" y="49172"/>
                    <a:pt x="75482" y="49172"/>
                    <a:pt x="70916" y="49172"/>
                  </a:cubicBezTo>
                  <a:lnTo>
                    <a:pt x="48594" y="49172"/>
                  </a:lnTo>
                  <a:cubicBezTo>
                    <a:pt x="57726" y="13434"/>
                    <a:pt x="58994" y="8400"/>
                    <a:pt x="58994" y="6890"/>
                  </a:cubicBezTo>
                  <a:cubicBezTo>
                    <a:pt x="58994" y="2612"/>
                    <a:pt x="55950" y="95"/>
                    <a:pt x="51638" y="95"/>
                  </a:cubicBezTo>
                  <a:cubicBezTo>
                    <a:pt x="50877" y="95"/>
                    <a:pt x="43774" y="346"/>
                    <a:pt x="41492" y="9155"/>
                  </a:cubicBezTo>
                  <a:lnTo>
                    <a:pt x="31599" y="49172"/>
                  </a:lnTo>
                  <a:lnTo>
                    <a:pt x="7755" y="49172"/>
                  </a:lnTo>
                  <a:cubicBezTo>
                    <a:pt x="2682" y="49172"/>
                    <a:pt x="145" y="49172"/>
                    <a:pt x="145" y="53953"/>
                  </a:cubicBezTo>
                  <a:cubicBezTo>
                    <a:pt x="145" y="56974"/>
                    <a:pt x="2174" y="56974"/>
                    <a:pt x="7248" y="56974"/>
                  </a:cubicBezTo>
                  <a:lnTo>
                    <a:pt x="29570" y="56974"/>
                  </a:lnTo>
                  <a:cubicBezTo>
                    <a:pt x="11306" y="128449"/>
                    <a:pt x="10291" y="132728"/>
                    <a:pt x="10291" y="137258"/>
                  </a:cubicBezTo>
                  <a:cubicBezTo>
                    <a:pt x="10291" y="150849"/>
                    <a:pt x="19930" y="160412"/>
                    <a:pt x="33628" y="160412"/>
                  </a:cubicBezTo>
                  <a:cubicBezTo>
                    <a:pt x="59501" y="160412"/>
                    <a:pt x="73960" y="123668"/>
                    <a:pt x="73960" y="121654"/>
                  </a:cubicBezTo>
                  <a:cubicBezTo>
                    <a:pt x="73960" y="119137"/>
                    <a:pt x="71931" y="119137"/>
                    <a:pt x="70916" y="119137"/>
                  </a:cubicBezTo>
                  <a:cubicBezTo>
                    <a:pt x="68633" y="119137"/>
                    <a:pt x="68379" y="119892"/>
                    <a:pt x="67111" y="122661"/>
                  </a:cubicBezTo>
                  <a:cubicBezTo>
                    <a:pt x="56204" y="148835"/>
                    <a:pt x="42760" y="154875"/>
                    <a:pt x="34135" y="154875"/>
                  </a:cubicBezTo>
                  <a:cubicBezTo>
                    <a:pt x="28809" y="154875"/>
                    <a:pt x="26272" y="151604"/>
                    <a:pt x="26272" y="143298"/>
                  </a:cubicBezTo>
                  <a:cubicBezTo>
                    <a:pt x="26272" y="137258"/>
                    <a:pt x="26779" y="135496"/>
                    <a:pt x="27794" y="131218"/>
                  </a:cubicBezTo>
                  <a:lnTo>
                    <a:pt x="46565" y="56974"/>
                  </a:lnTo>
                  <a:close/>
                </a:path>
              </a:pathLst>
            </a:custGeom>
            <a:solidFill>
              <a:srgbClr val="000000"/>
            </a:solidFill>
            <a:ln w="25461" cap="flat">
              <a:noFill/>
              <a:prstDash val="solid"/>
              <a:miter/>
            </a:ln>
          </p:spPr>
          <p:txBody>
            <a:bodyPr rtlCol="0" anchor="ctr"/>
            <a:lstStyle/>
            <a:p>
              <a:endParaRPr lang="en-IN"/>
            </a:p>
          </p:txBody>
        </p:sp>
        <p:sp>
          <p:nvSpPr>
            <p:cNvPr id="348" name="Freeform: Shape 347">
              <a:extLst>
                <a:ext uri="{FF2B5EF4-FFF2-40B4-BE49-F238E27FC236}">
                  <a16:creationId xmlns:a16="http://schemas.microsoft.com/office/drawing/2014/main" id="{7478E166-1614-FB90-4E3D-2F3FFFA47A40}"/>
                </a:ext>
              </a:extLst>
            </p:cNvPr>
            <p:cNvSpPr/>
            <p:nvPr>
              <p:custDataLst>
                <p:tags r:id="rId18"/>
              </p:custDataLst>
            </p:nvPr>
          </p:nvSpPr>
          <p:spPr>
            <a:xfrm>
              <a:off x="6689123" y="4669052"/>
              <a:ext cx="168683" cy="58892"/>
            </a:xfrm>
            <a:custGeom>
              <a:avLst/>
              <a:gdLst>
                <a:gd name="connsiteX0" fmla="*/ 160221 w 168683"/>
                <a:gd name="connsiteY0" fmla="*/ 10155 h 58892"/>
                <a:gd name="connsiteX1" fmla="*/ 168846 w 168683"/>
                <a:gd name="connsiteY1" fmla="*/ 5121 h 58892"/>
                <a:gd name="connsiteX2" fmla="*/ 160475 w 168683"/>
                <a:gd name="connsiteY2" fmla="*/ 88 h 58892"/>
                <a:gd name="connsiteX3" fmla="*/ 8533 w 168683"/>
                <a:gd name="connsiteY3" fmla="*/ 88 h 58892"/>
                <a:gd name="connsiteX4" fmla="*/ 162 w 168683"/>
                <a:gd name="connsiteY4" fmla="*/ 5121 h 58892"/>
                <a:gd name="connsiteX5" fmla="*/ 8787 w 168683"/>
                <a:gd name="connsiteY5" fmla="*/ 10155 h 58892"/>
                <a:gd name="connsiteX6" fmla="*/ 160221 w 168683"/>
                <a:gd name="connsiteY6" fmla="*/ 10155 h 58892"/>
                <a:gd name="connsiteX7" fmla="*/ 160475 w 168683"/>
                <a:gd name="connsiteY7" fmla="*/ 58980 h 58892"/>
                <a:gd name="connsiteX8" fmla="*/ 168846 w 168683"/>
                <a:gd name="connsiteY8" fmla="*/ 53947 h 58892"/>
                <a:gd name="connsiteX9" fmla="*/ 160221 w 168683"/>
                <a:gd name="connsiteY9" fmla="*/ 48913 h 58892"/>
                <a:gd name="connsiteX10" fmla="*/ 8787 w 168683"/>
                <a:gd name="connsiteY10" fmla="*/ 48913 h 58892"/>
                <a:gd name="connsiteX11" fmla="*/ 162 w 168683"/>
                <a:gd name="connsiteY11" fmla="*/ 53947 h 58892"/>
                <a:gd name="connsiteX12" fmla="*/ 8533 w 168683"/>
                <a:gd name="connsiteY12" fmla="*/ 58980 h 58892"/>
                <a:gd name="connsiteX13" fmla="*/ 160475 w 168683"/>
                <a:gd name="connsiteY13" fmla="*/ 58980 h 58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683" h="58892">
                  <a:moveTo>
                    <a:pt x="160221" y="10155"/>
                  </a:moveTo>
                  <a:cubicBezTo>
                    <a:pt x="164026" y="10155"/>
                    <a:pt x="168846" y="10155"/>
                    <a:pt x="168846" y="5121"/>
                  </a:cubicBezTo>
                  <a:cubicBezTo>
                    <a:pt x="168846" y="88"/>
                    <a:pt x="164026" y="88"/>
                    <a:pt x="160475" y="88"/>
                  </a:cubicBezTo>
                  <a:lnTo>
                    <a:pt x="8533" y="88"/>
                  </a:lnTo>
                  <a:cubicBezTo>
                    <a:pt x="4982" y="88"/>
                    <a:pt x="162" y="88"/>
                    <a:pt x="162" y="5121"/>
                  </a:cubicBezTo>
                  <a:cubicBezTo>
                    <a:pt x="162" y="10155"/>
                    <a:pt x="4982" y="10155"/>
                    <a:pt x="8787" y="10155"/>
                  </a:cubicBezTo>
                  <a:lnTo>
                    <a:pt x="160221" y="10155"/>
                  </a:lnTo>
                  <a:close/>
                  <a:moveTo>
                    <a:pt x="160475" y="58980"/>
                  </a:moveTo>
                  <a:cubicBezTo>
                    <a:pt x="164026" y="58980"/>
                    <a:pt x="168846" y="58980"/>
                    <a:pt x="168846" y="53947"/>
                  </a:cubicBezTo>
                  <a:cubicBezTo>
                    <a:pt x="168846" y="48913"/>
                    <a:pt x="164026" y="48913"/>
                    <a:pt x="160221" y="48913"/>
                  </a:cubicBezTo>
                  <a:lnTo>
                    <a:pt x="8787" y="48913"/>
                  </a:lnTo>
                  <a:cubicBezTo>
                    <a:pt x="4982" y="48913"/>
                    <a:pt x="162" y="48913"/>
                    <a:pt x="162" y="53947"/>
                  </a:cubicBezTo>
                  <a:cubicBezTo>
                    <a:pt x="162" y="58980"/>
                    <a:pt x="4982" y="58980"/>
                    <a:pt x="8533" y="58980"/>
                  </a:cubicBezTo>
                  <a:lnTo>
                    <a:pt x="160475" y="58980"/>
                  </a:lnTo>
                  <a:close/>
                </a:path>
              </a:pathLst>
            </a:custGeom>
            <a:solidFill>
              <a:srgbClr val="000000"/>
            </a:solidFill>
            <a:ln w="25461" cap="flat">
              <a:noFill/>
              <a:prstDash val="solid"/>
              <a:miter/>
            </a:ln>
          </p:spPr>
          <p:txBody>
            <a:bodyPr rtlCol="0" anchor="ctr"/>
            <a:lstStyle/>
            <a:p>
              <a:endParaRPr lang="en-IN"/>
            </a:p>
          </p:txBody>
        </p:sp>
        <p:sp>
          <p:nvSpPr>
            <p:cNvPr id="349" name="Freeform: Shape 348">
              <a:extLst>
                <a:ext uri="{FF2B5EF4-FFF2-40B4-BE49-F238E27FC236}">
                  <a16:creationId xmlns:a16="http://schemas.microsoft.com/office/drawing/2014/main" id="{C4919E2D-E858-527F-B5F8-40FB284C5DCA}"/>
                </a:ext>
              </a:extLst>
            </p:cNvPr>
            <p:cNvSpPr/>
            <p:nvPr>
              <p:custDataLst>
                <p:tags r:id="rId19"/>
              </p:custDataLst>
            </p:nvPr>
          </p:nvSpPr>
          <p:spPr>
            <a:xfrm>
              <a:off x="6963723" y="4693464"/>
              <a:ext cx="154985" cy="10067"/>
            </a:xfrm>
            <a:custGeom>
              <a:avLst/>
              <a:gdLst>
                <a:gd name="connsiteX0" fmla="*/ 146281 w 154985"/>
                <a:gd name="connsiteY0" fmla="*/ 10155 h 10067"/>
                <a:gd name="connsiteX1" fmla="*/ 155159 w 154985"/>
                <a:gd name="connsiteY1" fmla="*/ 5121 h 10067"/>
                <a:gd name="connsiteX2" fmla="*/ 146281 w 154985"/>
                <a:gd name="connsiteY2" fmla="*/ 88 h 10067"/>
                <a:gd name="connsiteX3" fmla="*/ 9051 w 154985"/>
                <a:gd name="connsiteY3" fmla="*/ 88 h 10067"/>
                <a:gd name="connsiteX4" fmla="*/ 173 w 154985"/>
                <a:gd name="connsiteY4" fmla="*/ 5121 h 10067"/>
                <a:gd name="connsiteX5" fmla="*/ 9051 w 154985"/>
                <a:gd name="connsiteY5" fmla="*/ 10155 h 10067"/>
                <a:gd name="connsiteX6" fmla="*/ 146281 w 154985"/>
                <a:gd name="connsiteY6" fmla="*/ 10155 h 10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985" h="10067">
                  <a:moveTo>
                    <a:pt x="146281" y="10155"/>
                  </a:moveTo>
                  <a:cubicBezTo>
                    <a:pt x="150593" y="10155"/>
                    <a:pt x="155159" y="10155"/>
                    <a:pt x="155159" y="5121"/>
                  </a:cubicBezTo>
                  <a:cubicBezTo>
                    <a:pt x="155159" y="88"/>
                    <a:pt x="150593" y="88"/>
                    <a:pt x="146281" y="88"/>
                  </a:cubicBezTo>
                  <a:lnTo>
                    <a:pt x="9051" y="88"/>
                  </a:lnTo>
                  <a:cubicBezTo>
                    <a:pt x="4739" y="88"/>
                    <a:pt x="173" y="88"/>
                    <a:pt x="173" y="5121"/>
                  </a:cubicBezTo>
                  <a:cubicBezTo>
                    <a:pt x="173" y="10155"/>
                    <a:pt x="4739" y="10155"/>
                    <a:pt x="9051" y="10155"/>
                  </a:cubicBezTo>
                  <a:lnTo>
                    <a:pt x="146281" y="10155"/>
                  </a:lnTo>
                  <a:close/>
                </a:path>
              </a:pathLst>
            </a:custGeom>
            <a:solidFill>
              <a:srgbClr val="000000"/>
            </a:solidFill>
            <a:ln w="25461" cap="flat">
              <a:noFill/>
              <a:prstDash val="solid"/>
              <a:miter/>
            </a:ln>
          </p:spPr>
          <p:txBody>
            <a:bodyPr rtlCol="0" anchor="ctr"/>
            <a:lstStyle/>
            <a:p>
              <a:endParaRPr lang="en-IN"/>
            </a:p>
          </p:txBody>
        </p:sp>
        <p:sp>
          <p:nvSpPr>
            <p:cNvPr id="350" name="Freeform: Shape 349">
              <a:extLst>
                <a:ext uri="{FF2B5EF4-FFF2-40B4-BE49-F238E27FC236}">
                  <a16:creationId xmlns:a16="http://schemas.microsoft.com/office/drawing/2014/main" id="{5B960382-828B-345A-F1F9-C30497EC8B66}"/>
                </a:ext>
              </a:extLst>
            </p:cNvPr>
            <p:cNvSpPr/>
            <p:nvPr>
              <p:custDataLst>
                <p:tags r:id="rId20"/>
              </p:custDataLst>
            </p:nvPr>
          </p:nvSpPr>
          <p:spPr>
            <a:xfrm>
              <a:off x="7165072" y="4572660"/>
              <a:ext cx="58848" cy="251675"/>
            </a:xfrm>
            <a:custGeom>
              <a:avLst/>
              <a:gdLst>
                <a:gd name="connsiteX0" fmla="*/ 59030 w 58848"/>
                <a:gd name="connsiteY0" fmla="*/ 249247 h 251675"/>
                <a:gd name="connsiteX1" fmla="*/ 54717 w 58848"/>
                <a:gd name="connsiteY1" fmla="*/ 243710 h 251675"/>
                <a:gd name="connsiteX2" fmla="*/ 14893 w 58848"/>
                <a:gd name="connsiteY2" fmla="*/ 125926 h 251675"/>
                <a:gd name="connsiteX3" fmla="*/ 55732 w 58848"/>
                <a:gd name="connsiteY3" fmla="*/ 6883 h 251675"/>
                <a:gd name="connsiteX4" fmla="*/ 59030 w 58848"/>
                <a:gd name="connsiteY4" fmla="*/ 2605 h 251675"/>
                <a:gd name="connsiteX5" fmla="*/ 56493 w 58848"/>
                <a:gd name="connsiteY5" fmla="*/ 88 h 251675"/>
                <a:gd name="connsiteX6" fmla="*/ 16161 w 58848"/>
                <a:gd name="connsiteY6" fmla="*/ 49165 h 251675"/>
                <a:gd name="connsiteX7" fmla="*/ 181 w 58848"/>
                <a:gd name="connsiteY7" fmla="*/ 125926 h 251675"/>
                <a:gd name="connsiteX8" fmla="*/ 16922 w 58848"/>
                <a:gd name="connsiteY8" fmla="*/ 204449 h 251675"/>
                <a:gd name="connsiteX9" fmla="*/ 56493 w 58848"/>
                <a:gd name="connsiteY9" fmla="*/ 251764 h 251675"/>
                <a:gd name="connsiteX10" fmla="*/ 59030 w 58848"/>
                <a:gd name="connsiteY10" fmla="*/ 249247 h 25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48" h="251675">
                  <a:moveTo>
                    <a:pt x="59030" y="249247"/>
                  </a:moveTo>
                  <a:cubicBezTo>
                    <a:pt x="59030" y="248492"/>
                    <a:pt x="59030" y="247989"/>
                    <a:pt x="54717" y="243710"/>
                  </a:cubicBezTo>
                  <a:cubicBezTo>
                    <a:pt x="23010" y="211999"/>
                    <a:pt x="14893" y="164432"/>
                    <a:pt x="14893" y="125926"/>
                  </a:cubicBezTo>
                  <a:cubicBezTo>
                    <a:pt x="14893" y="82134"/>
                    <a:pt x="24532" y="38343"/>
                    <a:pt x="55732" y="6883"/>
                  </a:cubicBezTo>
                  <a:cubicBezTo>
                    <a:pt x="59030" y="3863"/>
                    <a:pt x="59030" y="3360"/>
                    <a:pt x="59030" y="2605"/>
                  </a:cubicBezTo>
                  <a:cubicBezTo>
                    <a:pt x="59030" y="843"/>
                    <a:pt x="58015" y="88"/>
                    <a:pt x="56493" y="88"/>
                  </a:cubicBezTo>
                  <a:cubicBezTo>
                    <a:pt x="53956" y="88"/>
                    <a:pt x="31127" y="17202"/>
                    <a:pt x="16161" y="49165"/>
                  </a:cubicBezTo>
                  <a:cubicBezTo>
                    <a:pt x="3225" y="76849"/>
                    <a:pt x="181" y="104785"/>
                    <a:pt x="181" y="125926"/>
                  </a:cubicBezTo>
                  <a:cubicBezTo>
                    <a:pt x="181" y="145557"/>
                    <a:pt x="2971" y="176009"/>
                    <a:pt x="16922" y="204449"/>
                  </a:cubicBezTo>
                  <a:cubicBezTo>
                    <a:pt x="32142" y="235405"/>
                    <a:pt x="53956" y="251764"/>
                    <a:pt x="56493" y="251764"/>
                  </a:cubicBezTo>
                  <a:cubicBezTo>
                    <a:pt x="58015" y="251764"/>
                    <a:pt x="59030" y="251009"/>
                    <a:pt x="59030" y="249247"/>
                  </a:cubicBezTo>
                  <a:close/>
                </a:path>
              </a:pathLst>
            </a:custGeom>
            <a:solidFill>
              <a:srgbClr val="000000"/>
            </a:solidFill>
            <a:ln w="25461" cap="flat">
              <a:noFill/>
              <a:prstDash val="solid"/>
              <a:miter/>
            </a:ln>
          </p:spPr>
          <p:txBody>
            <a:bodyPr rtlCol="0" anchor="ctr"/>
            <a:lstStyle/>
            <a:p>
              <a:endParaRPr lang="en-IN"/>
            </a:p>
          </p:txBody>
        </p:sp>
        <p:sp>
          <p:nvSpPr>
            <p:cNvPr id="351" name="Freeform: Shape 350">
              <a:extLst>
                <a:ext uri="{FF2B5EF4-FFF2-40B4-BE49-F238E27FC236}">
                  <a16:creationId xmlns:a16="http://schemas.microsoft.com/office/drawing/2014/main" id="{9D7C5089-B8AA-6BA0-C97D-BE22B1E7A660}"/>
                </a:ext>
              </a:extLst>
            </p:cNvPr>
            <p:cNvSpPr/>
            <p:nvPr>
              <p:custDataLst>
                <p:tags r:id="rId21"/>
              </p:custDataLst>
            </p:nvPr>
          </p:nvSpPr>
          <p:spPr>
            <a:xfrm>
              <a:off x="7252050" y="4586754"/>
              <a:ext cx="125561" cy="177934"/>
            </a:xfrm>
            <a:custGeom>
              <a:avLst/>
              <a:gdLst>
                <a:gd name="connsiteX0" fmla="*/ 77297 w 125561"/>
                <a:gd name="connsiteY0" fmla="*/ 101262 h 177934"/>
                <a:gd name="connsiteX1" fmla="*/ 103931 w 125561"/>
                <a:gd name="connsiteY1" fmla="*/ 171982 h 177934"/>
                <a:gd name="connsiteX2" fmla="*/ 117375 w 125561"/>
                <a:gd name="connsiteY2" fmla="*/ 177519 h 177934"/>
                <a:gd name="connsiteX3" fmla="*/ 122956 w 125561"/>
                <a:gd name="connsiteY3" fmla="*/ 177519 h 177934"/>
                <a:gd name="connsiteX4" fmla="*/ 125746 w 125561"/>
                <a:gd name="connsiteY4" fmla="*/ 175003 h 177934"/>
                <a:gd name="connsiteX5" fmla="*/ 124478 w 125561"/>
                <a:gd name="connsiteY5" fmla="*/ 172738 h 177934"/>
                <a:gd name="connsiteX6" fmla="*/ 118643 w 125561"/>
                <a:gd name="connsiteY6" fmla="*/ 161160 h 177934"/>
                <a:gd name="connsiteX7" fmla="*/ 66897 w 125561"/>
                <a:gd name="connsiteY7" fmla="*/ 17957 h 177934"/>
                <a:gd name="connsiteX8" fmla="*/ 35951 w 125561"/>
                <a:gd name="connsiteY8" fmla="*/ 88 h 177934"/>
                <a:gd name="connsiteX9" fmla="*/ 31385 w 125561"/>
                <a:gd name="connsiteY9" fmla="*/ 2856 h 177934"/>
                <a:gd name="connsiteX10" fmla="*/ 33668 w 125561"/>
                <a:gd name="connsiteY10" fmla="*/ 5373 h 177934"/>
                <a:gd name="connsiteX11" fmla="*/ 50155 w 125561"/>
                <a:gd name="connsiteY11" fmla="*/ 25507 h 177934"/>
                <a:gd name="connsiteX12" fmla="*/ 74760 w 125561"/>
                <a:gd name="connsiteY12" fmla="*/ 93963 h 177934"/>
                <a:gd name="connsiteX13" fmla="*/ 4750 w 125561"/>
                <a:gd name="connsiteY13" fmla="*/ 162922 h 177934"/>
                <a:gd name="connsiteX14" fmla="*/ 185 w 125561"/>
                <a:gd name="connsiteY14" fmla="*/ 170724 h 177934"/>
                <a:gd name="connsiteX15" fmla="*/ 7794 w 125561"/>
                <a:gd name="connsiteY15" fmla="*/ 178023 h 177934"/>
                <a:gd name="connsiteX16" fmla="*/ 16165 w 125561"/>
                <a:gd name="connsiteY16" fmla="*/ 172738 h 177934"/>
                <a:gd name="connsiteX17" fmla="*/ 77297 w 125561"/>
                <a:gd name="connsiteY17" fmla="*/ 101262 h 177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561" h="177934">
                  <a:moveTo>
                    <a:pt x="77297" y="101262"/>
                  </a:moveTo>
                  <a:cubicBezTo>
                    <a:pt x="87697" y="127688"/>
                    <a:pt x="99873" y="166194"/>
                    <a:pt x="103931" y="171982"/>
                  </a:cubicBezTo>
                  <a:cubicBezTo>
                    <a:pt x="107990" y="177519"/>
                    <a:pt x="110526" y="177519"/>
                    <a:pt x="117375" y="177519"/>
                  </a:cubicBezTo>
                  <a:lnTo>
                    <a:pt x="122956" y="177519"/>
                  </a:lnTo>
                  <a:cubicBezTo>
                    <a:pt x="125492" y="177268"/>
                    <a:pt x="125746" y="175758"/>
                    <a:pt x="125746" y="175003"/>
                  </a:cubicBezTo>
                  <a:cubicBezTo>
                    <a:pt x="125746" y="174248"/>
                    <a:pt x="125239" y="173744"/>
                    <a:pt x="124478" y="172738"/>
                  </a:cubicBezTo>
                  <a:cubicBezTo>
                    <a:pt x="121941" y="169969"/>
                    <a:pt x="120419" y="166194"/>
                    <a:pt x="118643" y="161160"/>
                  </a:cubicBezTo>
                  <a:lnTo>
                    <a:pt x="66897" y="17957"/>
                  </a:lnTo>
                  <a:cubicBezTo>
                    <a:pt x="61570" y="3360"/>
                    <a:pt x="47872" y="88"/>
                    <a:pt x="35951" y="88"/>
                  </a:cubicBezTo>
                  <a:cubicBezTo>
                    <a:pt x="34682" y="88"/>
                    <a:pt x="31385" y="88"/>
                    <a:pt x="31385" y="2856"/>
                  </a:cubicBezTo>
                  <a:cubicBezTo>
                    <a:pt x="31385" y="4870"/>
                    <a:pt x="33414" y="5373"/>
                    <a:pt x="33668" y="5373"/>
                  </a:cubicBezTo>
                  <a:cubicBezTo>
                    <a:pt x="42038" y="6883"/>
                    <a:pt x="43814" y="8393"/>
                    <a:pt x="50155" y="25507"/>
                  </a:cubicBezTo>
                  <a:lnTo>
                    <a:pt x="74760" y="93963"/>
                  </a:lnTo>
                  <a:lnTo>
                    <a:pt x="4750" y="162922"/>
                  </a:lnTo>
                  <a:cubicBezTo>
                    <a:pt x="1706" y="165942"/>
                    <a:pt x="185" y="167452"/>
                    <a:pt x="185" y="170724"/>
                  </a:cubicBezTo>
                  <a:cubicBezTo>
                    <a:pt x="185" y="175003"/>
                    <a:pt x="3736" y="178023"/>
                    <a:pt x="7794" y="178023"/>
                  </a:cubicBezTo>
                  <a:cubicBezTo>
                    <a:pt x="11853" y="178023"/>
                    <a:pt x="14136" y="175254"/>
                    <a:pt x="16165" y="172738"/>
                  </a:cubicBezTo>
                  <a:lnTo>
                    <a:pt x="77297" y="101262"/>
                  </a:lnTo>
                  <a:close/>
                </a:path>
              </a:pathLst>
            </a:custGeom>
            <a:solidFill>
              <a:srgbClr val="000000"/>
            </a:solidFill>
            <a:ln w="25461" cap="flat">
              <a:noFill/>
              <a:prstDash val="solid"/>
              <a:miter/>
            </a:ln>
          </p:spPr>
          <p:txBody>
            <a:bodyPr rtlCol="0" anchor="ctr"/>
            <a:lstStyle/>
            <a:p>
              <a:endParaRPr lang="en-IN"/>
            </a:p>
          </p:txBody>
        </p:sp>
        <p:sp>
          <p:nvSpPr>
            <p:cNvPr id="352" name="Freeform: Shape 351">
              <a:extLst>
                <a:ext uri="{FF2B5EF4-FFF2-40B4-BE49-F238E27FC236}">
                  <a16:creationId xmlns:a16="http://schemas.microsoft.com/office/drawing/2014/main" id="{C7AE04DD-FEE8-74C2-0410-FFE1C1BE9509}"/>
                </a:ext>
              </a:extLst>
            </p:cNvPr>
            <p:cNvSpPr/>
            <p:nvPr>
              <p:custDataLst>
                <p:tags r:id="rId22"/>
              </p:custDataLst>
            </p:nvPr>
          </p:nvSpPr>
          <p:spPr>
            <a:xfrm>
              <a:off x="7457147" y="4614690"/>
              <a:ext cx="168683" cy="167616"/>
            </a:xfrm>
            <a:custGeom>
              <a:avLst/>
              <a:gdLst>
                <a:gd name="connsiteX0" fmla="*/ 89734 w 168683"/>
                <a:gd name="connsiteY0" fmla="*/ 88929 h 167616"/>
                <a:gd name="connsiteX1" fmla="*/ 160505 w 168683"/>
                <a:gd name="connsiteY1" fmla="*/ 88929 h 167616"/>
                <a:gd name="connsiteX2" fmla="*/ 168876 w 168683"/>
                <a:gd name="connsiteY2" fmla="*/ 83896 h 167616"/>
                <a:gd name="connsiteX3" fmla="*/ 160505 w 168683"/>
                <a:gd name="connsiteY3" fmla="*/ 78862 h 167616"/>
                <a:gd name="connsiteX4" fmla="*/ 89734 w 168683"/>
                <a:gd name="connsiteY4" fmla="*/ 78862 h 167616"/>
                <a:gd name="connsiteX5" fmla="*/ 89734 w 168683"/>
                <a:gd name="connsiteY5" fmla="*/ 8393 h 167616"/>
                <a:gd name="connsiteX6" fmla="*/ 84661 w 168683"/>
                <a:gd name="connsiteY6" fmla="*/ 88 h 167616"/>
                <a:gd name="connsiteX7" fmla="*/ 79588 w 168683"/>
                <a:gd name="connsiteY7" fmla="*/ 8393 h 167616"/>
                <a:gd name="connsiteX8" fmla="*/ 79588 w 168683"/>
                <a:gd name="connsiteY8" fmla="*/ 78862 h 167616"/>
                <a:gd name="connsiteX9" fmla="*/ 8563 w 168683"/>
                <a:gd name="connsiteY9" fmla="*/ 78862 h 167616"/>
                <a:gd name="connsiteX10" fmla="*/ 193 w 168683"/>
                <a:gd name="connsiteY10" fmla="*/ 83896 h 167616"/>
                <a:gd name="connsiteX11" fmla="*/ 8563 w 168683"/>
                <a:gd name="connsiteY11" fmla="*/ 88929 h 167616"/>
                <a:gd name="connsiteX12" fmla="*/ 79588 w 168683"/>
                <a:gd name="connsiteY12" fmla="*/ 88929 h 167616"/>
                <a:gd name="connsiteX13" fmla="*/ 79588 w 168683"/>
                <a:gd name="connsiteY13" fmla="*/ 159399 h 167616"/>
                <a:gd name="connsiteX14" fmla="*/ 84661 w 168683"/>
                <a:gd name="connsiteY14" fmla="*/ 167704 h 167616"/>
                <a:gd name="connsiteX15" fmla="*/ 89734 w 168683"/>
                <a:gd name="connsiteY15" fmla="*/ 159399 h 167616"/>
                <a:gd name="connsiteX16" fmla="*/ 89734 w 168683"/>
                <a:gd name="connsiteY16" fmla="*/ 88929 h 16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683" h="167616">
                  <a:moveTo>
                    <a:pt x="89734" y="88929"/>
                  </a:moveTo>
                  <a:lnTo>
                    <a:pt x="160505" y="88929"/>
                  </a:lnTo>
                  <a:cubicBezTo>
                    <a:pt x="164057" y="88929"/>
                    <a:pt x="168876" y="88929"/>
                    <a:pt x="168876" y="83896"/>
                  </a:cubicBezTo>
                  <a:cubicBezTo>
                    <a:pt x="168876" y="78862"/>
                    <a:pt x="164057" y="78862"/>
                    <a:pt x="160505" y="78862"/>
                  </a:cubicBezTo>
                  <a:lnTo>
                    <a:pt x="89734" y="78862"/>
                  </a:lnTo>
                  <a:lnTo>
                    <a:pt x="89734" y="8393"/>
                  </a:lnTo>
                  <a:cubicBezTo>
                    <a:pt x="89734" y="4870"/>
                    <a:pt x="89734" y="88"/>
                    <a:pt x="84661" y="88"/>
                  </a:cubicBezTo>
                  <a:cubicBezTo>
                    <a:pt x="79588" y="88"/>
                    <a:pt x="79588" y="4870"/>
                    <a:pt x="79588" y="8393"/>
                  </a:cubicBezTo>
                  <a:lnTo>
                    <a:pt x="79588" y="78862"/>
                  </a:lnTo>
                  <a:lnTo>
                    <a:pt x="8563" y="78862"/>
                  </a:lnTo>
                  <a:cubicBezTo>
                    <a:pt x="5012" y="78862"/>
                    <a:pt x="193" y="78862"/>
                    <a:pt x="193" y="83896"/>
                  </a:cubicBezTo>
                  <a:cubicBezTo>
                    <a:pt x="193" y="88929"/>
                    <a:pt x="5012" y="88929"/>
                    <a:pt x="8563" y="88929"/>
                  </a:cubicBezTo>
                  <a:lnTo>
                    <a:pt x="79588" y="88929"/>
                  </a:lnTo>
                  <a:lnTo>
                    <a:pt x="79588" y="159399"/>
                  </a:lnTo>
                  <a:cubicBezTo>
                    <a:pt x="79588" y="162922"/>
                    <a:pt x="79588" y="167704"/>
                    <a:pt x="84661" y="167704"/>
                  </a:cubicBezTo>
                  <a:cubicBezTo>
                    <a:pt x="89734" y="167704"/>
                    <a:pt x="89734" y="162922"/>
                    <a:pt x="89734" y="159399"/>
                  </a:cubicBezTo>
                  <a:lnTo>
                    <a:pt x="89734" y="88929"/>
                  </a:lnTo>
                  <a:close/>
                </a:path>
              </a:pathLst>
            </a:custGeom>
            <a:solidFill>
              <a:srgbClr val="000000"/>
            </a:solidFill>
            <a:ln w="25461" cap="flat">
              <a:noFill/>
              <a:prstDash val="solid"/>
              <a:miter/>
            </a:ln>
          </p:spPr>
          <p:txBody>
            <a:bodyPr rtlCol="0" anchor="ctr"/>
            <a:lstStyle/>
            <a:p>
              <a:endParaRPr lang="en-IN"/>
            </a:p>
          </p:txBody>
        </p:sp>
        <p:sp>
          <p:nvSpPr>
            <p:cNvPr id="353" name="Freeform: Shape 352">
              <a:extLst>
                <a:ext uri="{FF2B5EF4-FFF2-40B4-BE49-F238E27FC236}">
                  <a16:creationId xmlns:a16="http://schemas.microsoft.com/office/drawing/2014/main" id="{C59FA959-C94F-9A3A-4085-91334057240F}"/>
                </a:ext>
              </a:extLst>
            </p:cNvPr>
            <p:cNvSpPr/>
            <p:nvPr>
              <p:custDataLst>
                <p:tags r:id="rId23"/>
              </p:custDataLst>
            </p:nvPr>
          </p:nvSpPr>
          <p:spPr>
            <a:xfrm>
              <a:off x="7704210" y="4650176"/>
              <a:ext cx="137483" cy="165602"/>
            </a:xfrm>
            <a:custGeom>
              <a:avLst/>
              <a:gdLst>
                <a:gd name="connsiteX0" fmla="*/ 51188 w 137483"/>
                <a:gd name="connsiteY0" fmla="*/ 22990 h 165602"/>
                <a:gd name="connsiteX1" fmla="*/ 54993 w 137483"/>
                <a:gd name="connsiteY1" fmla="*/ 6883 h 165602"/>
                <a:gd name="connsiteX2" fmla="*/ 47637 w 137483"/>
                <a:gd name="connsiteY2" fmla="*/ 88 h 165602"/>
                <a:gd name="connsiteX3" fmla="*/ 37490 w 137483"/>
                <a:gd name="connsiteY3" fmla="*/ 9148 h 165602"/>
                <a:gd name="connsiteX4" fmla="*/ 964 w 137483"/>
                <a:gd name="connsiteY4" fmla="*/ 154869 h 165602"/>
                <a:gd name="connsiteX5" fmla="*/ 203 w 137483"/>
                <a:gd name="connsiteY5" fmla="*/ 158895 h 165602"/>
                <a:gd name="connsiteX6" fmla="*/ 7305 w 137483"/>
                <a:gd name="connsiteY6" fmla="*/ 165691 h 165602"/>
                <a:gd name="connsiteX7" fmla="*/ 16183 w 137483"/>
                <a:gd name="connsiteY7" fmla="*/ 160405 h 165602"/>
                <a:gd name="connsiteX8" fmla="*/ 30134 w 137483"/>
                <a:gd name="connsiteY8" fmla="*/ 106295 h 165602"/>
                <a:gd name="connsiteX9" fmla="*/ 54739 w 137483"/>
                <a:gd name="connsiteY9" fmla="*/ 114097 h 165602"/>
                <a:gd name="connsiteX10" fmla="*/ 88476 w 137483"/>
                <a:gd name="connsiteY10" fmla="*/ 95725 h 165602"/>
                <a:gd name="connsiteX11" fmla="*/ 111305 w 137483"/>
                <a:gd name="connsiteY11" fmla="*/ 114097 h 165602"/>
                <a:gd name="connsiteX12" fmla="*/ 130076 w 137483"/>
                <a:gd name="connsiteY12" fmla="*/ 100255 h 165602"/>
                <a:gd name="connsiteX13" fmla="*/ 137686 w 137483"/>
                <a:gd name="connsiteY13" fmla="*/ 75339 h 165602"/>
                <a:gd name="connsiteX14" fmla="*/ 134642 w 137483"/>
                <a:gd name="connsiteY14" fmla="*/ 72822 h 165602"/>
                <a:gd name="connsiteX15" fmla="*/ 131091 w 137483"/>
                <a:gd name="connsiteY15" fmla="*/ 77352 h 165602"/>
                <a:gd name="connsiteX16" fmla="*/ 111813 w 137483"/>
                <a:gd name="connsiteY16" fmla="*/ 108560 h 165602"/>
                <a:gd name="connsiteX17" fmla="*/ 104203 w 137483"/>
                <a:gd name="connsiteY17" fmla="*/ 96983 h 165602"/>
                <a:gd name="connsiteX18" fmla="*/ 109276 w 137483"/>
                <a:gd name="connsiteY18" fmla="*/ 70809 h 165602"/>
                <a:gd name="connsiteX19" fmla="*/ 116379 w 137483"/>
                <a:gd name="connsiteY19" fmla="*/ 43628 h 165602"/>
                <a:gd name="connsiteX20" fmla="*/ 120691 w 137483"/>
                <a:gd name="connsiteY20" fmla="*/ 26514 h 165602"/>
                <a:gd name="connsiteX21" fmla="*/ 124496 w 137483"/>
                <a:gd name="connsiteY21" fmla="*/ 9652 h 165602"/>
                <a:gd name="connsiteX22" fmla="*/ 117139 w 137483"/>
                <a:gd name="connsiteY22" fmla="*/ 2856 h 165602"/>
                <a:gd name="connsiteX23" fmla="*/ 107247 w 137483"/>
                <a:gd name="connsiteY23" fmla="*/ 11665 h 165602"/>
                <a:gd name="connsiteX24" fmla="*/ 95325 w 137483"/>
                <a:gd name="connsiteY24" fmla="*/ 58728 h 165602"/>
                <a:gd name="connsiteX25" fmla="*/ 88730 w 137483"/>
                <a:gd name="connsiteY25" fmla="*/ 84399 h 165602"/>
                <a:gd name="connsiteX26" fmla="*/ 55754 w 137483"/>
                <a:gd name="connsiteY26" fmla="*/ 108560 h 165602"/>
                <a:gd name="connsiteX27" fmla="*/ 36983 w 137483"/>
                <a:gd name="connsiteY27" fmla="*/ 86664 h 165602"/>
                <a:gd name="connsiteX28" fmla="*/ 40534 w 137483"/>
                <a:gd name="connsiteY28" fmla="*/ 65272 h 165602"/>
                <a:gd name="connsiteX29" fmla="*/ 51188 w 137483"/>
                <a:gd name="connsiteY29" fmla="*/ 22990 h 165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483" h="165602">
                  <a:moveTo>
                    <a:pt x="51188" y="22990"/>
                  </a:moveTo>
                  <a:cubicBezTo>
                    <a:pt x="52456" y="17705"/>
                    <a:pt x="54993" y="8142"/>
                    <a:pt x="54993" y="6883"/>
                  </a:cubicBezTo>
                  <a:cubicBezTo>
                    <a:pt x="54993" y="2605"/>
                    <a:pt x="51949" y="88"/>
                    <a:pt x="47637" y="88"/>
                  </a:cubicBezTo>
                  <a:cubicBezTo>
                    <a:pt x="46876" y="88"/>
                    <a:pt x="39773" y="340"/>
                    <a:pt x="37490" y="9148"/>
                  </a:cubicBezTo>
                  <a:lnTo>
                    <a:pt x="964" y="154869"/>
                  </a:lnTo>
                  <a:cubicBezTo>
                    <a:pt x="203" y="157889"/>
                    <a:pt x="203" y="158392"/>
                    <a:pt x="203" y="158895"/>
                  </a:cubicBezTo>
                  <a:cubicBezTo>
                    <a:pt x="203" y="162671"/>
                    <a:pt x="2993" y="165691"/>
                    <a:pt x="7305" y="165691"/>
                  </a:cubicBezTo>
                  <a:cubicBezTo>
                    <a:pt x="12632" y="165691"/>
                    <a:pt x="15676" y="161160"/>
                    <a:pt x="16183" y="160405"/>
                  </a:cubicBezTo>
                  <a:cubicBezTo>
                    <a:pt x="17198" y="158140"/>
                    <a:pt x="20495" y="145053"/>
                    <a:pt x="30134" y="106295"/>
                  </a:cubicBezTo>
                  <a:cubicBezTo>
                    <a:pt x="38251" y="113090"/>
                    <a:pt x="49666" y="114097"/>
                    <a:pt x="54739" y="114097"/>
                  </a:cubicBezTo>
                  <a:cubicBezTo>
                    <a:pt x="72495" y="114097"/>
                    <a:pt x="82388" y="102772"/>
                    <a:pt x="88476" y="95725"/>
                  </a:cubicBezTo>
                  <a:cubicBezTo>
                    <a:pt x="90759" y="107050"/>
                    <a:pt x="100144" y="114097"/>
                    <a:pt x="111305" y="114097"/>
                  </a:cubicBezTo>
                  <a:cubicBezTo>
                    <a:pt x="120183" y="114097"/>
                    <a:pt x="126018" y="108309"/>
                    <a:pt x="130076" y="100255"/>
                  </a:cubicBezTo>
                  <a:cubicBezTo>
                    <a:pt x="134388" y="91195"/>
                    <a:pt x="137686" y="75842"/>
                    <a:pt x="137686" y="75339"/>
                  </a:cubicBezTo>
                  <a:cubicBezTo>
                    <a:pt x="137686" y="72822"/>
                    <a:pt x="135403" y="72822"/>
                    <a:pt x="134642" y="72822"/>
                  </a:cubicBezTo>
                  <a:cubicBezTo>
                    <a:pt x="132105" y="72822"/>
                    <a:pt x="131852" y="73829"/>
                    <a:pt x="131091" y="77352"/>
                  </a:cubicBezTo>
                  <a:cubicBezTo>
                    <a:pt x="126779" y="93711"/>
                    <a:pt x="122213" y="108560"/>
                    <a:pt x="111813" y="108560"/>
                  </a:cubicBezTo>
                  <a:cubicBezTo>
                    <a:pt x="104964" y="108560"/>
                    <a:pt x="104203" y="102017"/>
                    <a:pt x="104203" y="96983"/>
                  </a:cubicBezTo>
                  <a:cubicBezTo>
                    <a:pt x="104203" y="91446"/>
                    <a:pt x="107247" y="79617"/>
                    <a:pt x="109276" y="70809"/>
                  </a:cubicBezTo>
                  <a:lnTo>
                    <a:pt x="116379" y="43628"/>
                  </a:lnTo>
                  <a:cubicBezTo>
                    <a:pt x="117139" y="39853"/>
                    <a:pt x="119676" y="30289"/>
                    <a:pt x="120691" y="26514"/>
                  </a:cubicBezTo>
                  <a:cubicBezTo>
                    <a:pt x="121959" y="20725"/>
                    <a:pt x="124496" y="11162"/>
                    <a:pt x="124496" y="9652"/>
                  </a:cubicBezTo>
                  <a:cubicBezTo>
                    <a:pt x="124496" y="5121"/>
                    <a:pt x="120944" y="2856"/>
                    <a:pt x="117139" y="2856"/>
                  </a:cubicBezTo>
                  <a:cubicBezTo>
                    <a:pt x="115871" y="2856"/>
                    <a:pt x="109276" y="3108"/>
                    <a:pt x="107247" y="11665"/>
                  </a:cubicBezTo>
                  <a:lnTo>
                    <a:pt x="95325" y="58728"/>
                  </a:lnTo>
                  <a:cubicBezTo>
                    <a:pt x="92281" y="71312"/>
                    <a:pt x="89491" y="81883"/>
                    <a:pt x="88730" y="84399"/>
                  </a:cubicBezTo>
                  <a:cubicBezTo>
                    <a:pt x="88476" y="85658"/>
                    <a:pt x="76300" y="108560"/>
                    <a:pt x="55754" y="108560"/>
                  </a:cubicBezTo>
                  <a:cubicBezTo>
                    <a:pt x="43071" y="108560"/>
                    <a:pt x="36983" y="100255"/>
                    <a:pt x="36983" y="86664"/>
                  </a:cubicBezTo>
                  <a:cubicBezTo>
                    <a:pt x="36983" y="79366"/>
                    <a:pt x="38759" y="72319"/>
                    <a:pt x="40534" y="65272"/>
                  </a:cubicBezTo>
                  <a:lnTo>
                    <a:pt x="51188" y="22990"/>
                  </a:lnTo>
                  <a:close/>
                </a:path>
              </a:pathLst>
            </a:custGeom>
            <a:solidFill>
              <a:srgbClr val="000000"/>
            </a:solidFill>
            <a:ln w="25461" cap="flat">
              <a:noFill/>
              <a:prstDash val="solid"/>
              <a:miter/>
            </a:ln>
          </p:spPr>
          <p:txBody>
            <a:bodyPr rtlCol="0" anchor="ctr"/>
            <a:lstStyle/>
            <a:p>
              <a:endParaRPr lang="en-IN"/>
            </a:p>
          </p:txBody>
        </p:sp>
        <p:sp>
          <p:nvSpPr>
            <p:cNvPr id="354" name="Freeform: Shape 353">
              <a:extLst>
                <a:ext uri="{FF2B5EF4-FFF2-40B4-BE49-F238E27FC236}">
                  <a16:creationId xmlns:a16="http://schemas.microsoft.com/office/drawing/2014/main" id="{BE2457EE-4350-5D71-1FF7-CB6DD29AD9A1}"/>
                </a:ext>
              </a:extLst>
            </p:cNvPr>
            <p:cNvSpPr/>
            <p:nvPr>
              <p:custDataLst>
                <p:tags r:id="rId24"/>
              </p:custDataLst>
            </p:nvPr>
          </p:nvSpPr>
          <p:spPr>
            <a:xfrm>
              <a:off x="7863901" y="4572660"/>
              <a:ext cx="58848" cy="251675"/>
            </a:xfrm>
            <a:custGeom>
              <a:avLst/>
              <a:gdLst>
                <a:gd name="connsiteX0" fmla="*/ 59058 w 58848"/>
                <a:gd name="connsiteY0" fmla="*/ 125926 h 251675"/>
                <a:gd name="connsiteX1" fmla="*/ 42316 w 58848"/>
                <a:gd name="connsiteY1" fmla="*/ 47403 h 251675"/>
                <a:gd name="connsiteX2" fmla="*/ 2745 w 58848"/>
                <a:gd name="connsiteY2" fmla="*/ 88 h 251675"/>
                <a:gd name="connsiteX3" fmla="*/ 209 w 58848"/>
                <a:gd name="connsiteY3" fmla="*/ 2605 h 251675"/>
                <a:gd name="connsiteX4" fmla="*/ 5028 w 58848"/>
                <a:gd name="connsiteY4" fmla="*/ 8393 h 251675"/>
                <a:gd name="connsiteX5" fmla="*/ 44345 w 58848"/>
                <a:gd name="connsiteY5" fmla="*/ 125926 h 251675"/>
                <a:gd name="connsiteX6" fmla="*/ 3506 w 58848"/>
                <a:gd name="connsiteY6" fmla="*/ 244968 h 251675"/>
                <a:gd name="connsiteX7" fmla="*/ 209 w 58848"/>
                <a:gd name="connsiteY7" fmla="*/ 249247 h 251675"/>
                <a:gd name="connsiteX8" fmla="*/ 2745 w 58848"/>
                <a:gd name="connsiteY8" fmla="*/ 251764 h 251675"/>
                <a:gd name="connsiteX9" fmla="*/ 43077 w 58848"/>
                <a:gd name="connsiteY9" fmla="*/ 202687 h 251675"/>
                <a:gd name="connsiteX10" fmla="*/ 59058 w 58848"/>
                <a:gd name="connsiteY10" fmla="*/ 125926 h 25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48" h="251675">
                  <a:moveTo>
                    <a:pt x="59058" y="125926"/>
                  </a:moveTo>
                  <a:cubicBezTo>
                    <a:pt x="59058" y="106295"/>
                    <a:pt x="56267" y="75842"/>
                    <a:pt x="42316" y="47403"/>
                  </a:cubicBezTo>
                  <a:cubicBezTo>
                    <a:pt x="27096" y="16447"/>
                    <a:pt x="5282" y="88"/>
                    <a:pt x="2745" y="88"/>
                  </a:cubicBezTo>
                  <a:cubicBezTo>
                    <a:pt x="1223" y="88"/>
                    <a:pt x="209" y="1095"/>
                    <a:pt x="209" y="2605"/>
                  </a:cubicBezTo>
                  <a:cubicBezTo>
                    <a:pt x="209" y="3360"/>
                    <a:pt x="209" y="3863"/>
                    <a:pt x="5028" y="8393"/>
                  </a:cubicBezTo>
                  <a:cubicBezTo>
                    <a:pt x="29887" y="33309"/>
                    <a:pt x="44345" y="73326"/>
                    <a:pt x="44345" y="125926"/>
                  </a:cubicBezTo>
                  <a:cubicBezTo>
                    <a:pt x="44345" y="168962"/>
                    <a:pt x="34960" y="213257"/>
                    <a:pt x="3506" y="244968"/>
                  </a:cubicBezTo>
                  <a:cubicBezTo>
                    <a:pt x="209" y="247989"/>
                    <a:pt x="209" y="248492"/>
                    <a:pt x="209" y="249247"/>
                  </a:cubicBezTo>
                  <a:cubicBezTo>
                    <a:pt x="209" y="250757"/>
                    <a:pt x="1223" y="251764"/>
                    <a:pt x="2745" y="251764"/>
                  </a:cubicBezTo>
                  <a:cubicBezTo>
                    <a:pt x="5282" y="251764"/>
                    <a:pt x="28111" y="234650"/>
                    <a:pt x="43077" y="202687"/>
                  </a:cubicBezTo>
                  <a:cubicBezTo>
                    <a:pt x="56014" y="175003"/>
                    <a:pt x="59058" y="147067"/>
                    <a:pt x="59058" y="125926"/>
                  </a:cubicBezTo>
                  <a:close/>
                </a:path>
              </a:pathLst>
            </a:custGeom>
            <a:solidFill>
              <a:srgbClr val="000000"/>
            </a:solidFill>
            <a:ln w="25461" cap="flat">
              <a:noFill/>
              <a:prstDash val="solid"/>
              <a:miter/>
            </a:ln>
          </p:spPr>
          <p:txBody>
            <a:bodyPr rtlCol="0" anchor="ctr"/>
            <a:lstStyle/>
            <a:p>
              <a:endParaRPr lang="en-IN"/>
            </a:p>
          </p:txBody>
        </p:sp>
        <p:sp>
          <p:nvSpPr>
            <p:cNvPr id="355" name="Freeform: Shape 354">
              <a:extLst>
                <a:ext uri="{FF2B5EF4-FFF2-40B4-BE49-F238E27FC236}">
                  <a16:creationId xmlns:a16="http://schemas.microsoft.com/office/drawing/2014/main" id="{1D1BD241-4D63-60B3-34CB-15C16617E696}"/>
                </a:ext>
              </a:extLst>
            </p:cNvPr>
            <p:cNvSpPr/>
            <p:nvPr>
              <p:custDataLst>
                <p:tags r:id="rId25"/>
              </p:custDataLst>
            </p:nvPr>
          </p:nvSpPr>
          <p:spPr>
            <a:xfrm>
              <a:off x="7958235" y="4589522"/>
              <a:ext cx="181112" cy="171894"/>
            </a:xfrm>
            <a:custGeom>
              <a:avLst/>
              <a:gdLst>
                <a:gd name="connsiteX0" fmla="*/ 66925 w 181112"/>
                <a:gd name="connsiteY0" fmla="*/ 92453 h 171894"/>
                <a:gd name="connsiteX1" fmla="*/ 110047 w 181112"/>
                <a:gd name="connsiteY1" fmla="*/ 92453 h 171894"/>
                <a:gd name="connsiteX2" fmla="*/ 181325 w 181112"/>
                <a:gd name="connsiteY2" fmla="*/ 38091 h 171894"/>
                <a:gd name="connsiteX3" fmla="*/ 131354 w 181112"/>
                <a:gd name="connsiteY3" fmla="*/ 88 h 171894"/>
                <a:gd name="connsiteX4" fmla="*/ 49169 w 181112"/>
                <a:gd name="connsiteY4" fmla="*/ 88 h 171894"/>
                <a:gd name="connsiteX5" fmla="*/ 41559 w 181112"/>
                <a:gd name="connsiteY5" fmla="*/ 4870 h 171894"/>
                <a:gd name="connsiteX6" fmla="*/ 48915 w 181112"/>
                <a:gd name="connsiteY6" fmla="*/ 7890 h 171894"/>
                <a:gd name="connsiteX7" fmla="*/ 59822 w 181112"/>
                <a:gd name="connsiteY7" fmla="*/ 8393 h 171894"/>
                <a:gd name="connsiteX8" fmla="*/ 65403 w 181112"/>
                <a:gd name="connsiteY8" fmla="*/ 12420 h 171894"/>
                <a:gd name="connsiteX9" fmla="*/ 64388 w 181112"/>
                <a:gd name="connsiteY9" fmla="*/ 17202 h 171894"/>
                <a:gd name="connsiteX10" fmla="*/ 30398 w 181112"/>
                <a:gd name="connsiteY10" fmla="*/ 152352 h 171894"/>
                <a:gd name="connsiteX11" fmla="*/ 7315 w 181112"/>
                <a:gd name="connsiteY11" fmla="*/ 164181 h 171894"/>
                <a:gd name="connsiteX12" fmla="*/ 212 w 181112"/>
                <a:gd name="connsiteY12" fmla="*/ 168962 h 171894"/>
                <a:gd name="connsiteX13" fmla="*/ 4017 w 181112"/>
                <a:gd name="connsiteY13" fmla="*/ 171982 h 171894"/>
                <a:gd name="connsiteX14" fmla="*/ 36232 w 181112"/>
                <a:gd name="connsiteY14" fmla="*/ 171227 h 171894"/>
                <a:gd name="connsiteX15" fmla="*/ 52466 w 181112"/>
                <a:gd name="connsiteY15" fmla="*/ 171479 h 171894"/>
                <a:gd name="connsiteX16" fmla="*/ 68954 w 181112"/>
                <a:gd name="connsiteY16" fmla="*/ 171982 h 171894"/>
                <a:gd name="connsiteX17" fmla="*/ 74027 w 181112"/>
                <a:gd name="connsiteY17" fmla="*/ 166949 h 171894"/>
                <a:gd name="connsiteX18" fmla="*/ 66925 w 181112"/>
                <a:gd name="connsiteY18" fmla="*/ 164181 h 171894"/>
                <a:gd name="connsiteX19" fmla="*/ 50437 w 181112"/>
                <a:gd name="connsiteY19" fmla="*/ 159650 h 171894"/>
                <a:gd name="connsiteX20" fmla="*/ 51198 w 181112"/>
                <a:gd name="connsiteY20" fmla="*/ 155372 h 171894"/>
                <a:gd name="connsiteX21" fmla="*/ 66925 w 181112"/>
                <a:gd name="connsiteY21" fmla="*/ 92453 h 171894"/>
                <a:gd name="connsiteX22" fmla="*/ 85188 w 181112"/>
                <a:gd name="connsiteY22" fmla="*/ 17454 h 171894"/>
                <a:gd name="connsiteX23" fmla="*/ 98886 w 181112"/>
                <a:gd name="connsiteY23" fmla="*/ 7890 h 171894"/>
                <a:gd name="connsiteX24" fmla="*/ 123237 w 181112"/>
                <a:gd name="connsiteY24" fmla="*/ 7890 h 171894"/>
                <a:gd name="connsiteX25" fmla="*/ 157735 w 181112"/>
                <a:gd name="connsiteY25" fmla="*/ 32051 h 171894"/>
                <a:gd name="connsiteX26" fmla="*/ 142769 w 181112"/>
                <a:gd name="connsiteY26" fmla="*/ 72571 h 171894"/>
                <a:gd name="connsiteX27" fmla="*/ 103705 w 181112"/>
                <a:gd name="connsiteY27" fmla="*/ 85909 h 171894"/>
                <a:gd name="connsiteX28" fmla="*/ 67939 w 181112"/>
                <a:gd name="connsiteY28" fmla="*/ 85909 h 171894"/>
                <a:gd name="connsiteX29" fmla="*/ 85188 w 181112"/>
                <a:gd name="connsiteY29" fmla="*/ 17454 h 17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1112" h="171894">
                  <a:moveTo>
                    <a:pt x="66925" y="92453"/>
                  </a:moveTo>
                  <a:lnTo>
                    <a:pt x="110047" y="92453"/>
                  </a:lnTo>
                  <a:cubicBezTo>
                    <a:pt x="146067" y="92453"/>
                    <a:pt x="181325" y="66279"/>
                    <a:pt x="181325" y="38091"/>
                  </a:cubicBezTo>
                  <a:cubicBezTo>
                    <a:pt x="181325" y="18712"/>
                    <a:pt x="164584" y="88"/>
                    <a:pt x="131354" y="88"/>
                  </a:cubicBezTo>
                  <a:lnTo>
                    <a:pt x="49169" y="88"/>
                  </a:lnTo>
                  <a:cubicBezTo>
                    <a:pt x="44349" y="88"/>
                    <a:pt x="41559" y="88"/>
                    <a:pt x="41559" y="4870"/>
                  </a:cubicBezTo>
                  <a:cubicBezTo>
                    <a:pt x="41559" y="7890"/>
                    <a:pt x="43842" y="7890"/>
                    <a:pt x="48915" y="7890"/>
                  </a:cubicBezTo>
                  <a:cubicBezTo>
                    <a:pt x="52213" y="7890"/>
                    <a:pt x="56778" y="8142"/>
                    <a:pt x="59822" y="8393"/>
                  </a:cubicBezTo>
                  <a:cubicBezTo>
                    <a:pt x="63881" y="8897"/>
                    <a:pt x="65403" y="9652"/>
                    <a:pt x="65403" y="12420"/>
                  </a:cubicBezTo>
                  <a:cubicBezTo>
                    <a:pt x="65403" y="13427"/>
                    <a:pt x="65149" y="14182"/>
                    <a:pt x="64388" y="17202"/>
                  </a:cubicBezTo>
                  <a:lnTo>
                    <a:pt x="30398" y="152352"/>
                  </a:lnTo>
                  <a:cubicBezTo>
                    <a:pt x="27861" y="162167"/>
                    <a:pt x="27354" y="164181"/>
                    <a:pt x="7315" y="164181"/>
                  </a:cubicBezTo>
                  <a:cubicBezTo>
                    <a:pt x="3003" y="164181"/>
                    <a:pt x="212" y="164181"/>
                    <a:pt x="212" y="168962"/>
                  </a:cubicBezTo>
                  <a:cubicBezTo>
                    <a:pt x="212" y="171982"/>
                    <a:pt x="3256" y="171982"/>
                    <a:pt x="4017" y="171982"/>
                  </a:cubicBezTo>
                  <a:cubicBezTo>
                    <a:pt x="11120" y="171982"/>
                    <a:pt x="29130" y="171227"/>
                    <a:pt x="36232" y="171227"/>
                  </a:cubicBezTo>
                  <a:cubicBezTo>
                    <a:pt x="41559" y="171227"/>
                    <a:pt x="47139" y="171479"/>
                    <a:pt x="52466" y="171479"/>
                  </a:cubicBezTo>
                  <a:cubicBezTo>
                    <a:pt x="58047" y="171479"/>
                    <a:pt x="63627" y="171982"/>
                    <a:pt x="68954" y="171982"/>
                  </a:cubicBezTo>
                  <a:cubicBezTo>
                    <a:pt x="70730" y="171982"/>
                    <a:pt x="74027" y="171982"/>
                    <a:pt x="74027" y="166949"/>
                  </a:cubicBezTo>
                  <a:cubicBezTo>
                    <a:pt x="74027" y="164181"/>
                    <a:pt x="71744" y="164181"/>
                    <a:pt x="66925" y="164181"/>
                  </a:cubicBezTo>
                  <a:cubicBezTo>
                    <a:pt x="57539" y="164181"/>
                    <a:pt x="50437" y="164181"/>
                    <a:pt x="50437" y="159650"/>
                  </a:cubicBezTo>
                  <a:cubicBezTo>
                    <a:pt x="50437" y="158140"/>
                    <a:pt x="50944" y="156882"/>
                    <a:pt x="51198" y="155372"/>
                  </a:cubicBezTo>
                  <a:lnTo>
                    <a:pt x="66925" y="92453"/>
                  </a:lnTo>
                  <a:close/>
                  <a:moveTo>
                    <a:pt x="85188" y="17454"/>
                  </a:moveTo>
                  <a:cubicBezTo>
                    <a:pt x="87471" y="8645"/>
                    <a:pt x="87979" y="7890"/>
                    <a:pt x="98886" y="7890"/>
                  </a:cubicBezTo>
                  <a:lnTo>
                    <a:pt x="123237" y="7890"/>
                  </a:lnTo>
                  <a:cubicBezTo>
                    <a:pt x="144291" y="7890"/>
                    <a:pt x="157735" y="14685"/>
                    <a:pt x="157735" y="32051"/>
                  </a:cubicBezTo>
                  <a:cubicBezTo>
                    <a:pt x="157735" y="41866"/>
                    <a:pt x="152662" y="63510"/>
                    <a:pt x="142769" y="72571"/>
                  </a:cubicBezTo>
                  <a:cubicBezTo>
                    <a:pt x="130086" y="83896"/>
                    <a:pt x="114866" y="85909"/>
                    <a:pt x="103705" y="85909"/>
                  </a:cubicBezTo>
                  <a:lnTo>
                    <a:pt x="67939" y="85909"/>
                  </a:lnTo>
                  <a:lnTo>
                    <a:pt x="85188" y="17454"/>
                  </a:lnTo>
                  <a:close/>
                </a:path>
              </a:pathLst>
            </a:custGeom>
            <a:solidFill>
              <a:srgbClr val="000000"/>
            </a:solidFill>
            <a:ln w="25461" cap="flat">
              <a:noFill/>
              <a:prstDash val="solid"/>
              <a:miter/>
            </a:ln>
          </p:spPr>
          <p:txBody>
            <a:bodyPr rtlCol="0" anchor="ctr"/>
            <a:lstStyle/>
            <a:p>
              <a:endParaRPr lang="en-IN"/>
            </a:p>
          </p:txBody>
        </p:sp>
        <p:sp>
          <p:nvSpPr>
            <p:cNvPr id="356" name="Freeform: Shape 355">
              <a:extLst>
                <a:ext uri="{FF2B5EF4-FFF2-40B4-BE49-F238E27FC236}">
                  <a16:creationId xmlns:a16="http://schemas.microsoft.com/office/drawing/2014/main" id="{D43D7D6F-52DC-BF8C-E79C-BDCF2D2E4996}"/>
                </a:ext>
              </a:extLst>
            </p:cNvPr>
            <p:cNvSpPr/>
            <p:nvPr>
              <p:custDataLst>
                <p:tags r:id="rId26"/>
              </p:custDataLst>
            </p:nvPr>
          </p:nvSpPr>
          <p:spPr>
            <a:xfrm>
              <a:off x="8119287" y="4721475"/>
              <a:ext cx="108490" cy="79454"/>
            </a:xfrm>
            <a:custGeom>
              <a:avLst/>
              <a:gdLst>
                <a:gd name="connsiteX0" fmla="*/ 13536 w 108490"/>
                <a:gd name="connsiteY0" fmla="*/ 66683 h 79454"/>
                <a:gd name="connsiteX1" fmla="*/ 11760 w 108490"/>
                <a:gd name="connsiteY1" fmla="*/ 73906 h 79454"/>
                <a:gd name="connsiteX2" fmla="*/ 17797 w 108490"/>
                <a:gd name="connsiteY2" fmla="*/ 79543 h 79454"/>
                <a:gd name="connsiteX3" fmla="*/ 24722 w 108490"/>
                <a:gd name="connsiteY3" fmla="*/ 75668 h 79454"/>
                <a:gd name="connsiteX4" fmla="*/ 27918 w 108490"/>
                <a:gd name="connsiteY4" fmla="*/ 64745 h 79454"/>
                <a:gd name="connsiteX5" fmla="*/ 31825 w 108490"/>
                <a:gd name="connsiteY5" fmla="*/ 48889 h 79454"/>
                <a:gd name="connsiteX6" fmla="*/ 34843 w 108490"/>
                <a:gd name="connsiteY6" fmla="*/ 37086 h 79454"/>
                <a:gd name="connsiteX7" fmla="*/ 42301 w 108490"/>
                <a:gd name="connsiteY7" fmla="*/ 21230 h 79454"/>
                <a:gd name="connsiteX8" fmla="*/ 68935 w 108490"/>
                <a:gd name="connsiteY8" fmla="*/ 5022 h 79454"/>
                <a:gd name="connsiteX9" fmla="*/ 79411 w 108490"/>
                <a:gd name="connsiteY9" fmla="*/ 17354 h 79454"/>
                <a:gd name="connsiteX10" fmla="*/ 68935 w 108490"/>
                <a:gd name="connsiteY10" fmla="*/ 54879 h 79454"/>
                <a:gd name="connsiteX11" fmla="*/ 66272 w 108490"/>
                <a:gd name="connsiteY11" fmla="*/ 64393 h 79454"/>
                <a:gd name="connsiteX12" fmla="*/ 83140 w 108490"/>
                <a:gd name="connsiteY12" fmla="*/ 79543 h 79454"/>
                <a:gd name="connsiteX13" fmla="*/ 108709 w 108490"/>
                <a:gd name="connsiteY13" fmla="*/ 52589 h 79454"/>
                <a:gd name="connsiteX14" fmla="*/ 105868 w 108490"/>
                <a:gd name="connsiteY14" fmla="*/ 50299 h 79454"/>
                <a:gd name="connsiteX15" fmla="*/ 102494 w 108490"/>
                <a:gd name="connsiteY15" fmla="*/ 53294 h 79454"/>
                <a:gd name="connsiteX16" fmla="*/ 83673 w 108490"/>
                <a:gd name="connsiteY16" fmla="*/ 74611 h 79454"/>
                <a:gd name="connsiteX17" fmla="*/ 79234 w 108490"/>
                <a:gd name="connsiteY17" fmla="*/ 68445 h 79454"/>
                <a:gd name="connsiteX18" fmla="*/ 83318 w 108490"/>
                <a:gd name="connsiteY18" fmla="*/ 54175 h 79454"/>
                <a:gd name="connsiteX19" fmla="*/ 92728 w 108490"/>
                <a:gd name="connsiteY19" fmla="*/ 20173 h 79454"/>
                <a:gd name="connsiteX20" fmla="*/ 69645 w 108490"/>
                <a:gd name="connsiteY20" fmla="*/ 89 h 79454"/>
                <a:gd name="connsiteX21" fmla="*/ 39637 w 108490"/>
                <a:gd name="connsiteY21" fmla="*/ 16121 h 79454"/>
                <a:gd name="connsiteX22" fmla="*/ 20638 w 108490"/>
                <a:gd name="connsiteY22" fmla="*/ 89 h 79454"/>
                <a:gd name="connsiteX23" fmla="*/ 6611 w 108490"/>
                <a:gd name="connsiteY23" fmla="*/ 9603 h 79454"/>
                <a:gd name="connsiteX24" fmla="*/ 219 w 108490"/>
                <a:gd name="connsiteY24" fmla="*/ 27044 h 79454"/>
                <a:gd name="connsiteX25" fmla="*/ 3237 w 108490"/>
                <a:gd name="connsiteY25" fmla="*/ 29334 h 79454"/>
                <a:gd name="connsiteX26" fmla="*/ 7144 w 108490"/>
                <a:gd name="connsiteY26" fmla="*/ 24049 h 79454"/>
                <a:gd name="connsiteX27" fmla="*/ 20106 w 108490"/>
                <a:gd name="connsiteY27" fmla="*/ 5022 h 79454"/>
                <a:gd name="connsiteX28" fmla="*/ 25965 w 108490"/>
                <a:gd name="connsiteY28" fmla="*/ 13655 h 79454"/>
                <a:gd name="connsiteX29" fmla="*/ 23124 w 108490"/>
                <a:gd name="connsiteY29" fmla="*/ 28277 h 79454"/>
                <a:gd name="connsiteX30" fmla="*/ 19218 w 108490"/>
                <a:gd name="connsiteY30" fmla="*/ 44133 h 79454"/>
                <a:gd name="connsiteX31" fmla="*/ 13536 w 108490"/>
                <a:gd name="connsiteY31" fmla="*/ 66683 h 7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490" h="79454">
                  <a:moveTo>
                    <a:pt x="13536" y="66683"/>
                  </a:moveTo>
                  <a:cubicBezTo>
                    <a:pt x="12826" y="68973"/>
                    <a:pt x="11760" y="73377"/>
                    <a:pt x="11760" y="73906"/>
                  </a:cubicBezTo>
                  <a:cubicBezTo>
                    <a:pt x="11760" y="77782"/>
                    <a:pt x="14956" y="79543"/>
                    <a:pt x="17797" y="79543"/>
                  </a:cubicBezTo>
                  <a:cubicBezTo>
                    <a:pt x="20993" y="79543"/>
                    <a:pt x="23834" y="77253"/>
                    <a:pt x="24722" y="75668"/>
                  </a:cubicBezTo>
                  <a:cubicBezTo>
                    <a:pt x="25610" y="74082"/>
                    <a:pt x="27031" y="68445"/>
                    <a:pt x="27918" y="64745"/>
                  </a:cubicBezTo>
                  <a:cubicBezTo>
                    <a:pt x="28806" y="61398"/>
                    <a:pt x="30759" y="53294"/>
                    <a:pt x="31825" y="48889"/>
                  </a:cubicBezTo>
                  <a:cubicBezTo>
                    <a:pt x="32890" y="45014"/>
                    <a:pt x="33955" y="41138"/>
                    <a:pt x="34843" y="37086"/>
                  </a:cubicBezTo>
                  <a:cubicBezTo>
                    <a:pt x="36796" y="29863"/>
                    <a:pt x="37152" y="28453"/>
                    <a:pt x="42301" y="21230"/>
                  </a:cubicBezTo>
                  <a:cubicBezTo>
                    <a:pt x="47273" y="14183"/>
                    <a:pt x="55618" y="5022"/>
                    <a:pt x="68935" y="5022"/>
                  </a:cubicBezTo>
                  <a:cubicBezTo>
                    <a:pt x="79234" y="5022"/>
                    <a:pt x="79411" y="14007"/>
                    <a:pt x="79411" y="17354"/>
                  </a:cubicBezTo>
                  <a:cubicBezTo>
                    <a:pt x="79411" y="27925"/>
                    <a:pt x="71776" y="47480"/>
                    <a:pt x="68935" y="54879"/>
                  </a:cubicBezTo>
                  <a:cubicBezTo>
                    <a:pt x="66982" y="59812"/>
                    <a:pt x="66272" y="61398"/>
                    <a:pt x="66272" y="64393"/>
                  </a:cubicBezTo>
                  <a:cubicBezTo>
                    <a:pt x="66272" y="73730"/>
                    <a:pt x="74084" y="79543"/>
                    <a:pt x="83140" y="79543"/>
                  </a:cubicBezTo>
                  <a:cubicBezTo>
                    <a:pt x="100896" y="79543"/>
                    <a:pt x="108709" y="55232"/>
                    <a:pt x="108709" y="52589"/>
                  </a:cubicBezTo>
                  <a:cubicBezTo>
                    <a:pt x="108709" y="50299"/>
                    <a:pt x="106401" y="50299"/>
                    <a:pt x="105868" y="50299"/>
                  </a:cubicBezTo>
                  <a:cubicBezTo>
                    <a:pt x="103382" y="50299"/>
                    <a:pt x="103205" y="51356"/>
                    <a:pt x="102494" y="53294"/>
                  </a:cubicBezTo>
                  <a:cubicBezTo>
                    <a:pt x="98410" y="67388"/>
                    <a:pt x="90775" y="74611"/>
                    <a:pt x="83673" y="74611"/>
                  </a:cubicBezTo>
                  <a:cubicBezTo>
                    <a:pt x="79944" y="74611"/>
                    <a:pt x="79234" y="72144"/>
                    <a:pt x="79234" y="68445"/>
                  </a:cubicBezTo>
                  <a:cubicBezTo>
                    <a:pt x="79234" y="64393"/>
                    <a:pt x="80121" y="62102"/>
                    <a:pt x="83318" y="54175"/>
                  </a:cubicBezTo>
                  <a:cubicBezTo>
                    <a:pt x="85448" y="48713"/>
                    <a:pt x="92728" y="30039"/>
                    <a:pt x="92728" y="20173"/>
                  </a:cubicBezTo>
                  <a:cubicBezTo>
                    <a:pt x="92728" y="3084"/>
                    <a:pt x="79056" y="89"/>
                    <a:pt x="69645" y="89"/>
                  </a:cubicBezTo>
                  <a:cubicBezTo>
                    <a:pt x="54908" y="89"/>
                    <a:pt x="44964" y="9074"/>
                    <a:pt x="39637" y="16121"/>
                  </a:cubicBezTo>
                  <a:cubicBezTo>
                    <a:pt x="38395" y="3965"/>
                    <a:pt x="27918" y="89"/>
                    <a:pt x="20638" y="89"/>
                  </a:cubicBezTo>
                  <a:cubicBezTo>
                    <a:pt x="13003" y="89"/>
                    <a:pt x="8919" y="5551"/>
                    <a:pt x="6611" y="9603"/>
                  </a:cubicBezTo>
                  <a:cubicBezTo>
                    <a:pt x="2705" y="16121"/>
                    <a:pt x="219" y="26163"/>
                    <a:pt x="219" y="27044"/>
                  </a:cubicBezTo>
                  <a:cubicBezTo>
                    <a:pt x="219" y="29334"/>
                    <a:pt x="2705" y="29334"/>
                    <a:pt x="3237" y="29334"/>
                  </a:cubicBezTo>
                  <a:cubicBezTo>
                    <a:pt x="5723" y="29334"/>
                    <a:pt x="5901" y="28806"/>
                    <a:pt x="7144" y="24049"/>
                  </a:cubicBezTo>
                  <a:cubicBezTo>
                    <a:pt x="9807" y="13655"/>
                    <a:pt x="13181" y="5022"/>
                    <a:pt x="20106" y="5022"/>
                  </a:cubicBezTo>
                  <a:cubicBezTo>
                    <a:pt x="24722" y="5022"/>
                    <a:pt x="25965" y="8898"/>
                    <a:pt x="25965" y="13655"/>
                  </a:cubicBezTo>
                  <a:cubicBezTo>
                    <a:pt x="25965" y="17002"/>
                    <a:pt x="24367" y="23520"/>
                    <a:pt x="23124" y="28277"/>
                  </a:cubicBezTo>
                  <a:cubicBezTo>
                    <a:pt x="21881" y="33034"/>
                    <a:pt x="20106" y="40257"/>
                    <a:pt x="19218" y="44133"/>
                  </a:cubicBezTo>
                  <a:lnTo>
                    <a:pt x="13536" y="66683"/>
                  </a:lnTo>
                  <a:close/>
                </a:path>
              </a:pathLst>
            </a:custGeom>
            <a:solidFill>
              <a:srgbClr val="000000"/>
            </a:solidFill>
            <a:ln w="25461" cap="flat">
              <a:noFill/>
              <a:prstDash val="solid"/>
              <a:miter/>
            </a:ln>
          </p:spPr>
          <p:txBody>
            <a:bodyPr rtlCol="0" anchor="ctr"/>
            <a:lstStyle/>
            <a:p>
              <a:endParaRPr lang="en-IN"/>
            </a:p>
          </p:txBody>
        </p:sp>
        <p:sp>
          <p:nvSpPr>
            <p:cNvPr id="357" name="Freeform: Shape 356">
              <a:extLst>
                <a:ext uri="{FF2B5EF4-FFF2-40B4-BE49-F238E27FC236}">
                  <a16:creationId xmlns:a16="http://schemas.microsoft.com/office/drawing/2014/main" id="{3655D676-12B8-D250-AAD8-E778B6025DE6}"/>
                </a:ext>
              </a:extLst>
            </p:cNvPr>
            <p:cNvSpPr/>
            <p:nvPr>
              <p:custDataLst>
                <p:tags r:id="rId27"/>
              </p:custDataLst>
            </p:nvPr>
          </p:nvSpPr>
          <p:spPr>
            <a:xfrm>
              <a:off x="8274129" y="4572660"/>
              <a:ext cx="58848" cy="251675"/>
            </a:xfrm>
            <a:custGeom>
              <a:avLst/>
              <a:gdLst>
                <a:gd name="connsiteX0" fmla="*/ 59073 w 58848"/>
                <a:gd name="connsiteY0" fmla="*/ 249247 h 251675"/>
                <a:gd name="connsiteX1" fmla="*/ 54761 w 58848"/>
                <a:gd name="connsiteY1" fmla="*/ 243710 h 251675"/>
                <a:gd name="connsiteX2" fmla="*/ 14936 w 58848"/>
                <a:gd name="connsiteY2" fmla="*/ 125926 h 251675"/>
                <a:gd name="connsiteX3" fmla="*/ 55776 w 58848"/>
                <a:gd name="connsiteY3" fmla="*/ 6883 h 251675"/>
                <a:gd name="connsiteX4" fmla="*/ 59073 w 58848"/>
                <a:gd name="connsiteY4" fmla="*/ 2605 h 251675"/>
                <a:gd name="connsiteX5" fmla="*/ 56537 w 58848"/>
                <a:gd name="connsiteY5" fmla="*/ 88 h 251675"/>
                <a:gd name="connsiteX6" fmla="*/ 16205 w 58848"/>
                <a:gd name="connsiteY6" fmla="*/ 49165 h 251675"/>
                <a:gd name="connsiteX7" fmla="*/ 224 w 58848"/>
                <a:gd name="connsiteY7" fmla="*/ 125926 h 251675"/>
                <a:gd name="connsiteX8" fmla="*/ 16966 w 58848"/>
                <a:gd name="connsiteY8" fmla="*/ 204449 h 251675"/>
                <a:gd name="connsiteX9" fmla="*/ 56537 w 58848"/>
                <a:gd name="connsiteY9" fmla="*/ 251764 h 251675"/>
                <a:gd name="connsiteX10" fmla="*/ 59073 w 58848"/>
                <a:gd name="connsiteY10" fmla="*/ 249247 h 25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48" h="251675">
                  <a:moveTo>
                    <a:pt x="59073" y="249247"/>
                  </a:moveTo>
                  <a:cubicBezTo>
                    <a:pt x="59073" y="248492"/>
                    <a:pt x="59073" y="247989"/>
                    <a:pt x="54761" y="243710"/>
                  </a:cubicBezTo>
                  <a:cubicBezTo>
                    <a:pt x="23054" y="211999"/>
                    <a:pt x="14936" y="164432"/>
                    <a:pt x="14936" y="125926"/>
                  </a:cubicBezTo>
                  <a:cubicBezTo>
                    <a:pt x="14936" y="82134"/>
                    <a:pt x="24576" y="38343"/>
                    <a:pt x="55776" y="6883"/>
                  </a:cubicBezTo>
                  <a:cubicBezTo>
                    <a:pt x="59073" y="3863"/>
                    <a:pt x="59073" y="3360"/>
                    <a:pt x="59073" y="2605"/>
                  </a:cubicBezTo>
                  <a:cubicBezTo>
                    <a:pt x="59073" y="843"/>
                    <a:pt x="58059" y="88"/>
                    <a:pt x="56537" y="88"/>
                  </a:cubicBezTo>
                  <a:cubicBezTo>
                    <a:pt x="54000" y="88"/>
                    <a:pt x="31171" y="17202"/>
                    <a:pt x="16205" y="49165"/>
                  </a:cubicBezTo>
                  <a:cubicBezTo>
                    <a:pt x="3268" y="76849"/>
                    <a:pt x="224" y="104785"/>
                    <a:pt x="224" y="125926"/>
                  </a:cubicBezTo>
                  <a:cubicBezTo>
                    <a:pt x="224" y="145557"/>
                    <a:pt x="3014" y="176009"/>
                    <a:pt x="16966" y="204449"/>
                  </a:cubicBezTo>
                  <a:cubicBezTo>
                    <a:pt x="32185" y="235405"/>
                    <a:pt x="54000" y="251764"/>
                    <a:pt x="56537" y="251764"/>
                  </a:cubicBezTo>
                  <a:cubicBezTo>
                    <a:pt x="58059" y="251764"/>
                    <a:pt x="59073" y="251009"/>
                    <a:pt x="59073" y="249247"/>
                  </a:cubicBezTo>
                  <a:close/>
                </a:path>
              </a:pathLst>
            </a:custGeom>
            <a:solidFill>
              <a:srgbClr val="000000"/>
            </a:solidFill>
            <a:ln w="25461" cap="flat">
              <a:noFill/>
              <a:prstDash val="solid"/>
              <a:miter/>
            </a:ln>
          </p:spPr>
          <p:txBody>
            <a:bodyPr rtlCol="0" anchor="ctr"/>
            <a:lstStyle/>
            <a:p>
              <a:endParaRPr lang="en-IN"/>
            </a:p>
          </p:txBody>
        </p:sp>
        <p:sp>
          <p:nvSpPr>
            <p:cNvPr id="358" name="Freeform: Shape 357">
              <a:extLst>
                <a:ext uri="{FF2B5EF4-FFF2-40B4-BE49-F238E27FC236}">
                  <a16:creationId xmlns:a16="http://schemas.microsoft.com/office/drawing/2014/main" id="{6DAD35FF-26A2-2E53-342D-5AA7A7169FAC}"/>
                </a:ext>
              </a:extLst>
            </p:cNvPr>
            <p:cNvSpPr/>
            <p:nvPr>
              <p:custDataLst>
                <p:tags r:id="rId28"/>
              </p:custDataLst>
            </p:nvPr>
          </p:nvSpPr>
          <p:spPr>
            <a:xfrm>
              <a:off x="8353496" y="4603868"/>
              <a:ext cx="77873" cy="160317"/>
            </a:xfrm>
            <a:custGeom>
              <a:avLst/>
              <a:gdLst>
                <a:gd name="connsiteX0" fmla="*/ 46648 w 77873"/>
                <a:gd name="connsiteY0" fmla="*/ 56967 h 160317"/>
                <a:gd name="connsiteX1" fmla="*/ 70492 w 77873"/>
                <a:gd name="connsiteY1" fmla="*/ 56967 h 160317"/>
                <a:gd name="connsiteX2" fmla="*/ 78102 w 77873"/>
                <a:gd name="connsiteY2" fmla="*/ 51933 h 160317"/>
                <a:gd name="connsiteX3" fmla="*/ 70999 w 77873"/>
                <a:gd name="connsiteY3" fmla="*/ 49165 h 160317"/>
                <a:gd name="connsiteX4" fmla="*/ 48677 w 77873"/>
                <a:gd name="connsiteY4" fmla="*/ 49165 h 160317"/>
                <a:gd name="connsiteX5" fmla="*/ 59077 w 77873"/>
                <a:gd name="connsiteY5" fmla="*/ 6883 h 160317"/>
                <a:gd name="connsiteX6" fmla="*/ 51721 w 77873"/>
                <a:gd name="connsiteY6" fmla="*/ 88 h 160317"/>
                <a:gd name="connsiteX7" fmla="*/ 41575 w 77873"/>
                <a:gd name="connsiteY7" fmla="*/ 9148 h 160317"/>
                <a:gd name="connsiteX8" fmla="*/ 31682 w 77873"/>
                <a:gd name="connsiteY8" fmla="*/ 49165 h 160317"/>
                <a:gd name="connsiteX9" fmla="*/ 7838 w 77873"/>
                <a:gd name="connsiteY9" fmla="*/ 49165 h 160317"/>
                <a:gd name="connsiteX10" fmla="*/ 228 w 77873"/>
                <a:gd name="connsiteY10" fmla="*/ 53947 h 160317"/>
                <a:gd name="connsiteX11" fmla="*/ 7331 w 77873"/>
                <a:gd name="connsiteY11" fmla="*/ 56967 h 160317"/>
                <a:gd name="connsiteX12" fmla="*/ 29653 w 77873"/>
                <a:gd name="connsiteY12" fmla="*/ 56967 h 160317"/>
                <a:gd name="connsiteX13" fmla="*/ 10374 w 77873"/>
                <a:gd name="connsiteY13" fmla="*/ 137251 h 160317"/>
                <a:gd name="connsiteX14" fmla="*/ 33711 w 77873"/>
                <a:gd name="connsiteY14" fmla="*/ 160405 h 160317"/>
                <a:gd name="connsiteX15" fmla="*/ 74043 w 77873"/>
                <a:gd name="connsiteY15" fmla="*/ 121647 h 160317"/>
                <a:gd name="connsiteX16" fmla="*/ 70999 w 77873"/>
                <a:gd name="connsiteY16" fmla="*/ 119131 h 160317"/>
                <a:gd name="connsiteX17" fmla="*/ 67194 w 77873"/>
                <a:gd name="connsiteY17" fmla="*/ 122654 h 160317"/>
                <a:gd name="connsiteX18" fmla="*/ 34218 w 77873"/>
                <a:gd name="connsiteY18" fmla="*/ 154869 h 160317"/>
                <a:gd name="connsiteX19" fmla="*/ 26355 w 77873"/>
                <a:gd name="connsiteY19" fmla="*/ 143291 h 160317"/>
                <a:gd name="connsiteX20" fmla="*/ 27877 w 77873"/>
                <a:gd name="connsiteY20" fmla="*/ 131211 h 160317"/>
                <a:gd name="connsiteX21" fmla="*/ 46648 w 77873"/>
                <a:gd name="connsiteY21" fmla="*/ 56967 h 160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873" h="160317">
                  <a:moveTo>
                    <a:pt x="46648" y="56967"/>
                  </a:moveTo>
                  <a:lnTo>
                    <a:pt x="70492" y="56967"/>
                  </a:lnTo>
                  <a:cubicBezTo>
                    <a:pt x="75565" y="56967"/>
                    <a:pt x="78102" y="56967"/>
                    <a:pt x="78102" y="51933"/>
                  </a:cubicBezTo>
                  <a:cubicBezTo>
                    <a:pt x="78102" y="49165"/>
                    <a:pt x="75565" y="49165"/>
                    <a:pt x="70999" y="49165"/>
                  </a:cubicBezTo>
                  <a:lnTo>
                    <a:pt x="48677" y="49165"/>
                  </a:lnTo>
                  <a:cubicBezTo>
                    <a:pt x="57809" y="13427"/>
                    <a:pt x="59077" y="8393"/>
                    <a:pt x="59077" y="6883"/>
                  </a:cubicBezTo>
                  <a:cubicBezTo>
                    <a:pt x="59077" y="2605"/>
                    <a:pt x="56033" y="88"/>
                    <a:pt x="51721" y="88"/>
                  </a:cubicBezTo>
                  <a:cubicBezTo>
                    <a:pt x="50960" y="88"/>
                    <a:pt x="43858" y="340"/>
                    <a:pt x="41575" y="9148"/>
                  </a:cubicBezTo>
                  <a:lnTo>
                    <a:pt x="31682" y="49165"/>
                  </a:lnTo>
                  <a:lnTo>
                    <a:pt x="7838" y="49165"/>
                  </a:lnTo>
                  <a:cubicBezTo>
                    <a:pt x="2765" y="49165"/>
                    <a:pt x="228" y="49165"/>
                    <a:pt x="228" y="53947"/>
                  </a:cubicBezTo>
                  <a:cubicBezTo>
                    <a:pt x="228" y="56967"/>
                    <a:pt x="2257" y="56967"/>
                    <a:pt x="7331" y="56967"/>
                  </a:cubicBezTo>
                  <a:lnTo>
                    <a:pt x="29653" y="56967"/>
                  </a:lnTo>
                  <a:cubicBezTo>
                    <a:pt x="11389" y="128443"/>
                    <a:pt x="10374" y="132721"/>
                    <a:pt x="10374" y="137251"/>
                  </a:cubicBezTo>
                  <a:cubicBezTo>
                    <a:pt x="10374" y="150842"/>
                    <a:pt x="20014" y="160405"/>
                    <a:pt x="33711" y="160405"/>
                  </a:cubicBezTo>
                  <a:cubicBezTo>
                    <a:pt x="59584" y="160405"/>
                    <a:pt x="74043" y="123661"/>
                    <a:pt x="74043" y="121647"/>
                  </a:cubicBezTo>
                  <a:cubicBezTo>
                    <a:pt x="74043" y="119131"/>
                    <a:pt x="72014" y="119131"/>
                    <a:pt x="70999" y="119131"/>
                  </a:cubicBezTo>
                  <a:cubicBezTo>
                    <a:pt x="68716" y="119131"/>
                    <a:pt x="68462" y="119886"/>
                    <a:pt x="67194" y="122654"/>
                  </a:cubicBezTo>
                  <a:cubicBezTo>
                    <a:pt x="56287" y="148828"/>
                    <a:pt x="42843" y="154869"/>
                    <a:pt x="34218" y="154869"/>
                  </a:cubicBezTo>
                  <a:cubicBezTo>
                    <a:pt x="28892" y="154869"/>
                    <a:pt x="26355" y="151597"/>
                    <a:pt x="26355" y="143291"/>
                  </a:cubicBezTo>
                  <a:cubicBezTo>
                    <a:pt x="26355" y="137251"/>
                    <a:pt x="26862" y="135490"/>
                    <a:pt x="27877" y="131211"/>
                  </a:cubicBezTo>
                  <a:lnTo>
                    <a:pt x="46648" y="56967"/>
                  </a:lnTo>
                  <a:close/>
                </a:path>
              </a:pathLst>
            </a:custGeom>
            <a:solidFill>
              <a:srgbClr val="000000"/>
            </a:solidFill>
            <a:ln w="25461" cap="flat">
              <a:noFill/>
              <a:prstDash val="solid"/>
              <a:miter/>
            </a:ln>
          </p:spPr>
          <p:txBody>
            <a:bodyPr rtlCol="0" anchor="ctr"/>
            <a:lstStyle/>
            <a:p>
              <a:endParaRPr lang="en-IN"/>
            </a:p>
          </p:txBody>
        </p:sp>
        <p:sp>
          <p:nvSpPr>
            <p:cNvPr id="359" name="Freeform: Shape 358">
              <a:extLst>
                <a:ext uri="{FF2B5EF4-FFF2-40B4-BE49-F238E27FC236}">
                  <a16:creationId xmlns:a16="http://schemas.microsoft.com/office/drawing/2014/main" id="{C73B99C1-EB1A-62E8-F306-7C73032E9D0F}"/>
                </a:ext>
              </a:extLst>
            </p:cNvPr>
            <p:cNvSpPr/>
            <p:nvPr>
              <p:custDataLst>
                <p:tags r:id="rId29"/>
              </p:custDataLst>
            </p:nvPr>
          </p:nvSpPr>
          <p:spPr>
            <a:xfrm>
              <a:off x="8453720" y="4572660"/>
              <a:ext cx="58848" cy="251675"/>
            </a:xfrm>
            <a:custGeom>
              <a:avLst/>
              <a:gdLst>
                <a:gd name="connsiteX0" fmla="*/ 59081 w 58848"/>
                <a:gd name="connsiteY0" fmla="*/ 125926 h 251675"/>
                <a:gd name="connsiteX1" fmla="*/ 42339 w 58848"/>
                <a:gd name="connsiteY1" fmla="*/ 47403 h 251675"/>
                <a:gd name="connsiteX2" fmla="*/ 2768 w 58848"/>
                <a:gd name="connsiteY2" fmla="*/ 88 h 251675"/>
                <a:gd name="connsiteX3" fmla="*/ 232 w 58848"/>
                <a:gd name="connsiteY3" fmla="*/ 2605 h 251675"/>
                <a:gd name="connsiteX4" fmla="*/ 5051 w 58848"/>
                <a:gd name="connsiteY4" fmla="*/ 8393 h 251675"/>
                <a:gd name="connsiteX5" fmla="*/ 44368 w 58848"/>
                <a:gd name="connsiteY5" fmla="*/ 125926 h 251675"/>
                <a:gd name="connsiteX6" fmla="*/ 3529 w 58848"/>
                <a:gd name="connsiteY6" fmla="*/ 244968 h 251675"/>
                <a:gd name="connsiteX7" fmla="*/ 232 w 58848"/>
                <a:gd name="connsiteY7" fmla="*/ 249247 h 251675"/>
                <a:gd name="connsiteX8" fmla="*/ 2768 w 58848"/>
                <a:gd name="connsiteY8" fmla="*/ 251764 h 251675"/>
                <a:gd name="connsiteX9" fmla="*/ 43100 w 58848"/>
                <a:gd name="connsiteY9" fmla="*/ 202687 h 251675"/>
                <a:gd name="connsiteX10" fmla="*/ 59081 w 58848"/>
                <a:gd name="connsiteY10" fmla="*/ 125926 h 25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48" h="251675">
                  <a:moveTo>
                    <a:pt x="59081" y="125926"/>
                  </a:moveTo>
                  <a:cubicBezTo>
                    <a:pt x="59081" y="106295"/>
                    <a:pt x="56290" y="75842"/>
                    <a:pt x="42339" y="47403"/>
                  </a:cubicBezTo>
                  <a:cubicBezTo>
                    <a:pt x="27120" y="16447"/>
                    <a:pt x="5305" y="88"/>
                    <a:pt x="2768" y="88"/>
                  </a:cubicBezTo>
                  <a:cubicBezTo>
                    <a:pt x="1246" y="88"/>
                    <a:pt x="232" y="1095"/>
                    <a:pt x="232" y="2605"/>
                  </a:cubicBezTo>
                  <a:cubicBezTo>
                    <a:pt x="232" y="3360"/>
                    <a:pt x="232" y="3863"/>
                    <a:pt x="5051" y="8393"/>
                  </a:cubicBezTo>
                  <a:cubicBezTo>
                    <a:pt x="29910" y="33309"/>
                    <a:pt x="44368" y="73326"/>
                    <a:pt x="44368" y="125926"/>
                  </a:cubicBezTo>
                  <a:cubicBezTo>
                    <a:pt x="44368" y="168962"/>
                    <a:pt x="34983" y="213257"/>
                    <a:pt x="3529" y="244968"/>
                  </a:cubicBezTo>
                  <a:cubicBezTo>
                    <a:pt x="232" y="247989"/>
                    <a:pt x="232" y="248492"/>
                    <a:pt x="232" y="249247"/>
                  </a:cubicBezTo>
                  <a:cubicBezTo>
                    <a:pt x="232" y="250757"/>
                    <a:pt x="1246" y="251764"/>
                    <a:pt x="2768" y="251764"/>
                  </a:cubicBezTo>
                  <a:cubicBezTo>
                    <a:pt x="5305" y="251764"/>
                    <a:pt x="28134" y="234650"/>
                    <a:pt x="43100" y="202687"/>
                  </a:cubicBezTo>
                  <a:cubicBezTo>
                    <a:pt x="56037" y="175003"/>
                    <a:pt x="59081" y="147067"/>
                    <a:pt x="59081" y="125926"/>
                  </a:cubicBezTo>
                  <a:close/>
                </a:path>
              </a:pathLst>
            </a:custGeom>
            <a:solidFill>
              <a:srgbClr val="000000"/>
            </a:solidFill>
            <a:ln w="25461" cap="flat">
              <a:noFill/>
              <a:prstDash val="solid"/>
              <a:miter/>
            </a:ln>
          </p:spPr>
          <p:txBody>
            <a:bodyPr rtlCol="0" anchor="ctr"/>
            <a:lstStyle/>
            <a:p>
              <a:endParaRPr lang="en-IN"/>
            </a:p>
          </p:txBody>
        </p:sp>
        <p:sp>
          <p:nvSpPr>
            <p:cNvPr id="360" name="Freeform: Shape 359">
              <a:extLst>
                <a:ext uri="{FF2B5EF4-FFF2-40B4-BE49-F238E27FC236}">
                  <a16:creationId xmlns:a16="http://schemas.microsoft.com/office/drawing/2014/main" id="{99002B3C-8A07-6531-AAFD-03FEA13A533F}"/>
                </a:ext>
              </a:extLst>
            </p:cNvPr>
            <p:cNvSpPr/>
            <p:nvPr>
              <p:custDataLst>
                <p:tags r:id="rId30"/>
              </p:custDataLst>
            </p:nvPr>
          </p:nvSpPr>
          <p:spPr>
            <a:xfrm>
              <a:off x="8608479" y="4614690"/>
              <a:ext cx="168683" cy="167616"/>
            </a:xfrm>
            <a:custGeom>
              <a:avLst/>
              <a:gdLst>
                <a:gd name="connsiteX0" fmla="*/ 89780 w 168683"/>
                <a:gd name="connsiteY0" fmla="*/ 88929 h 167616"/>
                <a:gd name="connsiteX1" fmla="*/ 160550 w 168683"/>
                <a:gd name="connsiteY1" fmla="*/ 88929 h 167616"/>
                <a:gd name="connsiteX2" fmla="*/ 168921 w 168683"/>
                <a:gd name="connsiteY2" fmla="*/ 83896 h 167616"/>
                <a:gd name="connsiteX3" fmla="*/ 160550 w 168683"/>
                <a:gd name="connsiteY3" fmla="*/ 78862 h 167616"/>
                <a:gd name="connsiteX4" fmla="*/ 89780 w 168683"/>
                <a:gd name="connsiteY4" fmla="*/ 78862 h 167616"/>
                <a:gd name="connsiteX5" fmla="*/ 89780 w 168683"/>
                <a:gd name="connsiteY5" fmla="*/ 8393 h 167616"/>
                <a:gd name="connsiteX6" fmla="*/ 84706 w 168683"/>
                <a:gd name="connsiteY6" fmla="*/ 88 h 167616"/>
                <a:gd name="connsiteX7" fmla="*/ 79633 w 168683"/>
                <a:gd name="connsiteY7" fmla="*/ 8393 h 167616"/>
                <a:gd name="connsiteX8" fmla="*/ 79633 w 168683"/>
                <a:gd name="connsiteY8" fmla="*/ 78862 h 167616"/>
                <a:gd name="connsiteX9" fmla="*/ 8609 w 168683"/>
                <a:gd name="connsiteY9" fmla="*/ 78862 h 167616"/>
                <a:gd name="connsiteX10" fmla="*/ 238 w 168683"/>
                <a:gd name="connsiteY10" fmla="*/ 83896 h 167616"/>
                <a:gd name="connsiteX11" fmla="*/ 8609 w 168683"/>
                <a:gd name="connsiteY11" fmla="*/ 88929 h 167616"/>
                <a:gd name="connsiteX12" fmla="*/ 79633 w 168683"/>
                <a:gd name="connsiteY12" fmla="*/ 88929 h 167616"/>
                <a:gd name="connsiteX13" fmla="*/ 79633 w 168683"/>
                <a:gd name="connsiteY13" fmla="*/ 159399 h 167616"/>
                <a:gd name="connsiteX14" fmla="*/ 84706 w 168683"/>
                <a:gd name="connsiteY14" fmla="*/ 167704 h 167616"/>
                <a:gd name="connsiteX15" fmla="*/ 89780 w 168683"/>
                <a:gd name="connsiteY15" fmla="*/ 159399 h 167616"/>
                <a:gd name="connsiteX16" fmla="*/ 89780 w 168683"/>
                <a:gd name="connsiteY16" fmla="*/ 88929 h 16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683" h="167616">
                  <a:moveTo>
                    <a:pt x="89780" y="88929"/>
                  </a:moveTo>
                  <a:lnTo>
                    <a:pt x="160550" y="88929"/>
                  </a:lnTo>
                  <a:cubicBezTo>
                    <a:pt x="164102" y="88929"/>
                    <a:pt x="168921" y="88929"/>
                    <a:pt x="168921" y="83896"/>
                  </a:cubicBezTo>
                  <a:cubicBezTo>
                    <a:pt x="168921" y="78862"/>
                    <a:pt x="164102" y="78862"/>
                    <a:pt x="160550" y="78862"/>
                  </a:cubicBezTo>
                  <a:lnTo>
                    <a:pt x="89780" y="78862"/>
                  </a:lnTo>
                  <a:lnTo>
                    <a:pt x="89780" y="8393"/>
                  </a:lnTo>
                  <a:cubicBezTo>
                    <a:pt x="89780" y="4870"/>
                    <a:pt x="89780" y="88"/>
                    <a:pt x="84706" y="88"/>
                  </a:cubicBezTo>
                  <a:cubicBezTo>
                    <a:pt x="79633" y="88"/>
                    <a:pt x="79633" y="4870"/>
                    <a:pt x="79633" y="8393"/>
                  </a:cubicBezTo>
                  <a:lnTo>
                    <a:pt x="79633" y="78862"/>
                  </a:lnTo>
                  <a:lnTo>
                    <a:pt x="8609" y="78862"/>
                  </a:lnTo>
                  <a:cubicBezTo>
                    <a:pt x="5057" y="78862"/>
                    <a:pt x="238" y="78862"/>
                    <a:pt x="238" y="83896"/>
                  </a:cubicBezTo>
                  <a:cubicBezTo>
                    <a:pt x="238" y="88929"/>
                    <a:pt x="5057" y="88929"/>
                    <a:pt x="8609" y="88929"/>
                  </a:cubicBezTo>
                  <a:lnTo>
                    <a:pt x="79633" y="88929"/>
                  </a:lnTo>
                  <a:lnTo>
                    <a:pt x="79633" y="159399"/>
                  </a:lnTo>
                  <a:cubicBezTo>
                    <a:pt x="79633" y="162922"/>
                    <a:pt x="79633" y="167704"/>
                    <a:pt x="84706" y="167704"/>
                  </a:cubicBezTo>
                  <a:cubicBezTo>
                    <a:pt x="89780" y="167704"/>
                    <a:pt x="89780" y="162922"/>
                    <a:pt x="89780" y="159399"/>
                  </a:cubicBezTo>
                  <a:lnTo>
                    <a:pt x="89780" y="88929"/>
                  </a:lnTo>
                  <a:close/>
                </a:path>
              </a:pathLst>
            </a:custGeom>
            <a:solidFill>
              <a:srgbClr val="000000"/>
            </a:solidFill>
            <a:ln w="25461" cap="flat">
              <a:noFill/>
              <a:prstDash val="solid"/>
              <a:miter/>
            </a:ln>
          </p:spPr>
          <p:txBody>
            <a:bodyPr rtlCol="0" anchor="ctr"/>
            <a:lstStyle/>
            <a:p>
              <a:endParaRPr lang="en-IN"/>
            </a:p>
          </p:txBody>
        </p:sp>
        <p:sp>
          <p:nvSpPr>
            <p:cNvPr id="361" name="Freeform: Shape 360">
              <a:extLst>
                <a:ext uri="{FF2B5EF4-FFF2-40B4-BE49-F238E27FC236}">
                  <a16:creationId xmlns:a16="http://schemas.microsoft.com/office/drawing/2014/main" id="{411607B8-6838-2D45-3F09-CB0813F05F7C}"/>
                </a:ext>
              </a:extLst>
            </p:cNvPr>
            <p:cNvSpPr/>
            <p:nvPr>
              <p:custDataLst>
                <p:tags r:id="rId31"/>
              </p:custDataLst>
            </p:nvPr>
          </p:nvSpPr>
          <p:spPr>
            <a:xfrm>
              <a:off x="8861377" y="4586754"/>
              <a:ext cx="125561" cy="177934"/>
            </a:xfrm>
            <a:custGeom>
              <a:avLst/>
              <a:gdLst>
                <a:gd name="connsiteX0" fmla="*/ 77360 w 125561"/>
                <a:gd name="connsiteY0" fmla="*/ 101262 h 177934"/>
                <a:gd name="connsiteX1" fmla="*/ 103994 w 125561"/>
                <a:gd name="connsiteY1" fmla="*/ 171982 h 177934"/>
                <a:gd name="connsiteX2" fmla="*/ 117438 w 125561"/>
                <a:gd name="connsiteY2" fmla="*/ 177519 h 177934"/>
                <a:gd name="connsiteX3" fmla="*/ 123019 w 125561"/>
                <a:gd name="connsiteY3" fmla="*/ 177519 h 177934"/>
                <a:gd name="connsiteX4" fmla="*/ 125809 w 125561"/>
                <a:gd name="connsiteY4" fmla="*/ 175003 h 177934"/>
                <a:gd name="connsiteX5" fmla="*/ 124541 w 125561"/>
                <a:gd name="connsiteY5" fmla="*/ 172738 h 177934"/>
                <a:gd name="connsiteX6" fmla="*/ 118707 w 125561"/>
                <a:gd name="connsiteY6" fmla="*/ 161160 h 177934"/>
                <a:gd name="connsiteX7" fmla="*/ 66960 w 125561"/>
                <a:gd name="connsiteY7" fmla="*/ 17957 h 177934"/>
                <a:gd name="connsiteX8" fmla="*/ 36014 w 125561"/>
                <a:gd name="connsiteY8" fmla="*/ 88 h 177934"/>
                <a:gd name="connsiteX9" fmla="*/ 31448 w 125561"/>
                <a:gd name="connsiteY9" fmla="*/ 2856 h 177934"/>
                <a:gd name="connsiteX10" fmla="*/ 33731 w 125561"/>
                <a:gd name="connsiteY10" fmla="*/ 5373 h 177934"/>
                <a:gd name="connsiteX11" fmla="*/ 50219 w 125561"/>
                <a:gd name="connsiteY11" fmla="*/ 25507 h 177934"/>
                <a:gd name="connsiteX12" fmla="*/ 74824 w 125561"/>
                <a:gd name="connsiteY12" fmla="*/ 93963 h 177934"/>
                <a:gd name="connsiteX13" fmla="*/ 4814 w 125561"/>
                <a:gd name="connsiteY13" fmla="*/ 162922 h 177934"/>
                <a:gd name="connsiteX14" fmla="*/ 248 w 125561"/>
                <a:gd name="connsiteY14" fmla="*/ 170724 h 177934"/>
                <a:gd name="connsiteX15" fmla="*/ 7858 w 125561"/>
                <a:gd name="connsiteY15" fmla="*/ 178023 h 177934"/>
                <a:gd name="connsiteX16" fmla="*/ 16228 w 125561"/>
                <a:gd name="connsiteY16" fmla="*/ 172738 h 177934"/>
                <a:gd name="connsiteX17" fmla="*/ 77360 w 125561"/>
                <a:gd name="connsiteY17" fmla="*/ 101262 h 177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561" h="177934">
                  <a:moveTo>
                    <a:pt x="77360" y="101262"/>
                  </a:moveTo>
                  <a:cubicBezTo>
                    <a:pt x="87760" y="127688"/>
                    <a:pt x="99936" y="166194"/>
                    <a:pt x="103994" y="171982"/>
                  </a:cubicBezTo>
                  <a:cubicBezTo>
                    <a:pt x="108053" y="177519"/>
                    <a:pt x="110590" y="177519"/>
                    <a:pt x="117438" y="177519"/>
                  </a:cubicBezTo>
                  <a:lnTo>
                    <a:pt x="123019" y="177519"/>
                  </a:lnTo>
                  <a:cubicBezTo>
                    <a:pt x="125555" y="177268"/>
                    <a:pt x="125809" y="175758"/>
                    <a:pt x="125809" y="175003"/>
                  </a:cubicBezTo>
                  <a:cubicBezTo>
                    <a:pt x="125809" y="174248"/>
                    <a:pt x="125302" y="173744"/>
                    <a:pt x="124541" y="172738"/>
                  </a:cubicBezTo>
                  <a:cubicBezTo>
                    <a:pt x="122004" y="169969"/>
                    <a:pt x="120482" y="166194"/>
                    <a:pt x="118707" y="161160"/>
                  </a:cubicBezTo>
                  <a:lnTo>
                    <a:pt x="66960" y="17957"/>
                  </a:lnTo>
                  <a:cubicBezTo>
                    <a:pt x="61633" y="3360"/>
                    <a:pt x="47936" y="88"/>
                    <a:pt x="36014" y="88"/>
                  </a:cubicBezTo>
                  <a:cubicBezTo>
                    <a:pt x="34745" y="88"/>
                    <a:pt x="31448" y="88"/>
                    <a:pt x="31448" y="2856"/>
                  </a:cubicBezTo>
                  <a:cubicBezTo>
                    <a:pt x="31448" y="4870"/>
                    <a:pt x="33477" y="5373"/>
                    <a:pt x="33731" y="5373"/>
                  </a:cubicBezTo>
                  <a:cubicBezTo>
                    <a:pt x="42102" y="6883"/>
                    <a:pt x="43877" y="8393"/>
                    <a:pt x="50219" y="25507"/>
                  </a:cubicBezTo>
                  <a:lnTo>
                    <a:pt x="74824" y="93963"/>
                  </a:lnTo>
                  <a:lnTo>
                    <a:pt x="4814" y="162922"/>
                  </a:lnTo>
                  <a:cubicBezTo>
                    <a:pt x="1770" y="165942"/>
                    <a:pt x="248" y="167452"/>
                    <a:pt x="248" y="170724"/>
                  </a:cubicBezTo>
                  <a:cubicBezTo>
                    <a:pt x="248" y="175003"/>
                    <a:pt x="3799" y="178023"/>
                    <a:pt x="7858" y="178023"/>
                  </a:cubicBezTo>
                  <a:cubicBezTo>
                    <a:pt x="11916" y="178023"/>
                    <a:pt x="14199" y="175254"/>
                    <a:pt x="16228" y="172738"/>
                  </a:cubicBezTo>
                  <a:lnTo>
                    <a:pt x="77360" y="101262"/>
                  </a:lnTo>
                  <a:close/>
                </a:path>
              </a:pathLst>
            </a:custGeom>
            <a:solidFill>
              <a:srgbClr val="000000"/>
            </a:solidFill>
            <a:ln w="25461" cap="flat">
              <a:noFill/>
              <a:prstDash val="solid"/>
              <a:miter/>
            </a:ln>
          </p:spPr>
          <p:txBody>
            <a:bodyPr rtlCol="0" anchor="ctr"/>
            <a:lstStyle/>
            <a:p>
              <a:endParaRPr lang="en-IN"/>
            </a:p>
          </p:txBody>
        </p:sp>
        <p:sp>
          <p:nvSpPr>
            <p:cNvPr id="362" name="Freeform: Shape 361">
              <a:extLst>
                <a:ext uri="{FF2B5EF4-FFF2-40B4-BE49-F238E27FC236}">
                  <a16:creationId xmlns:a16="http://schemas.microsoft.com/office/drawing/2014/main" id="{FD92DC41-85A0-E223-2405-70A7D5AAE894}"/>
                </a:ext>
              </a:extLst>
            </p:cNvPr>
            <p:cNvSpPr/>
            <p:nvPr>
              <p:custDataLst>
                <p:tags r:id="rId32"/>
              </p:custDataLst>
            </p:nvPr>
          </p:nvSpPr>
          <p:spPr>
            <a:xfrm>
              <a:off x="9006048" y="4589522"/>
              <a:ext cx="181112" cy="171894"/>
            </a:xfrm>
            <a:custGeom>
              <a:avLst/>
              <a:gdLst>
                <a:gd name="connsiteX0" fmla="*/ 66966 w 181112"/>
                <a:gd name="connsiteY0" fmla="*/ 92453 h 171894"/>
                <a:gd name="connsiteX1" fmla="*/ 110088 w 181112"/>
                <a:gd name="connsiteY1" fmla="*/ 92453 h 171894"/>
                <a:gd name="connsiteX2" fmla="*/ 181366 w 181112"/>
                <a:gd name="connsiteY2" fmla="*/ 38091 h 171894"/>
                <a:gd name="connsiteX3" fmla="*/ 131395 w 181112"/>
                <a:gd name="connsiteY3" fmla="*/ 88 h 171894"/>
                <a:gd name="connsiteX4" fmla="*/ 49210 w 181112"/>
                <a:gd name="connsiteY4" fmla="*/ 88 h 171894"/>
                <a:gd name="connsiteX5" fmla="*/ 41600 w 181112"/>
                <a:gd name="connsiteY5" fmla="*/ 4870 h 171894"/>
                <a:gd name="connsiteX6" fmla="*/ 48956 w 181112"/>
                <a:gd name="connsiteY6" fmla="*/ 7890 h 171894"/>
                <a:gd name="connsiteX7" fmla="*/ 59864 w 181112"/>
                <a:gd name="connsiteY7" fmla="*/ 8393 h 171894"/>
                <a:gd name="connsiteX8" fmla="*/ 65444 w 181112"/>
                <a:gd name="connsiteY8" fmla="*/ 12420 h 171894"/>
                <a:gd name="connsiteX9" fmla="*/ 64429 w 181112"/>
                <a:gd name="connsiteY9" fmla="*/ 17202 h 171894"/>
                <a:gd name="connsiteX10" fmla="*/ 30439 w 181112"/>
                <a:gd name="connsiteY10" fmla="*/ 152352 h 171894"/>
                <a:gd name="connsiteX11" fmla="*/ 7356 w 181112"/>
                <a:gd name="connsiteY11" fmla="*/ 164181 h 171894"/>
                <a:gd name="connsiteX12" fmla="*/ 254 w 181112"/>
                <a:gd name="connsiteY12" fmla="*/ 168962 h 171894"/>
                <a:gd name="connsiteX13" fmla="*/ 4058 w 181112"/>
                <a:gd name="connsiteY13" fmla="*/ 171982 h 171894"/>
                <a:gd name="connsiteX14" fmla="*/ 36273 w 181112"/>
                <a:gd name="connsiteY14" fmla="*/ 171227 h 171894"/>
                <a:gd name="connsiteX15" fmla="*/ 52507 w 181112"/>
                <a:gd name="connsiteY15" fmla="*/ 171479 h 171894"/>
                <a:gd name="connsiteX16" fmla="*/ 68995 w 181112"/>
                <a:gd name="connsiteY16" fmla="*/ 171982 h 171894"/>
                <a:gd name="connsiteX17" fmla="*/ 74068 w 181112"/>
                <a:gd name="connsiteY17" fmla="*/ 166949 h 171894"/>
                <a:gd name="connsiteX18" fmla="*/ 66966 w 181112"/>
                <a:gd name="connsiteY18" fmla="*/ 164181 h 171894"/>
                <a:gd name="connsiteX19" fmla="*/ 50478 w 181112"/>
                <a:gd name="connsiteY19" fmla="*/ 159650 h 171894"/>
                <a:gd name="connsiteX20" fmla="*/ 51239 w 181112"/>
                <a:gd name="connsiteY20" fmla="*/ 155372 h 171894"/>
                <a:gd name="connsiteX21" fmla="*/ 66966 w 181112"/>
                <a:gd name="connsiteY21" fmla="*/ 92453 h 171894"/>
                <a:gd name="connsiteX22" fmla="*/ 85229 w 181112"/>
                <a:gd name="connsiteY22" fmla="*/ 17454 h 171894"/>
                <a:gd name="connsiteX23" fmla="*/ 98927 w 181112"/>
                <a:gd name="connsiteY23" fmla="*/ 7890 h 171894"/>
                <a:gd name="connsiteX24" fmla="*/ 123278 w 181112"/>
                <a:gd name="connsiteY24" fmla="*/ 7890 h 171894"/>
                <a:gd name="connsiteX25" fmla="*/ 157776 w 181112"/>
                <a:gd name="connsiteY25" fmla="*/ 32051 h 171894"/>
                <a:gd name="connsiteX26" fmla="*/ 142810 w 181112"/>
                <a:gd name="connsiteY26" fmla="*/ 72571 h 171894"/>
                <a:gd name="connsiteX27" fmla="*/ 103747 w 181112"/>
                <a:gd name="connsiteY27" fmla="*/ 85909 h 171894"/>
                <a:gd name="connsiteX28" fmla="*/ 67981 w 181112"/>
                <a:gd name="connsiteY28" fmla="*/ 85909 h 171894"/>
                <a:gd name="connsiteX29" fmla="*/ 85229 w 181112"/>
                <a:gd name="connsiteY29" fmla="*/ 17454 h 17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1112" h="171894">
                  <a:moveTo>
                    <a:pt x="66966" y="92453"/>
                  </a:moveTo>
                  <a:lnTo>
                    <a:pt x="110088" y="92453"/>
                  </a:lnTo>
                  <a:cubicBezTo>
                    <a:pt x="146108" y="92453"/>
                    <a:pt x="181366" y="66279"/>
                    <a:pt x="181366" y="38091"/>
                  </a:cubicBezTo>
                  <a:cubicBezTo>
                    <a:pt x="181366" y="18712"/>
                    <a:pt x="164625" y="88"/>
                    <a:pt x="131395" y="88"/>
                  </a:cubicBezTo>
                  <a:lnTo>
                    <a:pt x="49210" y="88"/>
                  </a:lnTo>
                  <a:cubicBezTo>
                    <a:pt x="44390" y="88"/>
                    <a:pt x="41600" y="88"/>
                    <a:pt x="41600" y="4870"/>
                  </a:cubicBezTo>
                  <a:cubicBezTo>
                    <a:pt x="41600" y="7890"/>
                    <a:pt x="43883" y="7890"/>
                    <a:pt x="48956" y="7890"/>
                  </a:cubicBezTo>
                  <a:cubicBezTo>
                    <a:pt x="52254" y="7890"/>
                    <a:pt x="56820" y="8142"/>
                    <a:pt x="59864" y="8393"/>
                  </a:cubicBezTo>
                  <a:cubicBezTo>
                    <a:pt x="63922" y="8897"/>
                    <a:pt x="65444" y="9652"/>
                    <a:pt x="65444" y="12420"/>
                  </a:cubicBezTo>
                  <a:cubicBezTo>
                    <a:pt x="65444" y="13427"/>
                    <a:pt x="65190" y="14182"/>
                    <a:pt x="64429" y="17202"/>
                  </a:cubicBezTo>
                  <a:lnTo>
                    <a:pt x="30439" y="152352"/>
                  </a:lnTo>
                  <a:cubicBezTo>
                    <a:pt x="27902" y="162167"/>
                    <a:pt x="27395" y="164181"/>
                    <a:pt x="7356" y="164181"/>
                  </a:cubicBezTo>
                  <a:cubicBezTo>
                    <a:pt x="3044" y="164181"/>
                    <a:pt x="254" y="164181"/>
                    <a:pt x="254" y="168962"/>
                  </a:cubicBezTo>
                  <a:cubicBezTo>
                    <a:pt x="254" y="171982"/>
                    <a:pt x="3297" y="171982"/>
                    <a:pt x="4058" y="171982"/>
                  </a:cubicBezTo>
                  <a:cubicBezTo>
                    <a:pt x="11161" y="171982"/>
                    <a:pt x="29171" y="171227"/>
                    <a:pt x="36273" y="171227"/>
                  </a:cubicBezTo>
                  <a:cubicBezTo>
                    <a:pt x="41600" y="171227"/>
                    <a:pt x="47181" y="171479"/>
                    <a:pt x="52507" y="171479"/>
                  </a:cubicBezTo>
                  <a:cubicBezTo>
                    <a:pt x="58088" y="171479"/>
                    <a:pt x="63668" y="171982"/>
                    <a:pt x="68995" y="171982"/>
                  </a:cubicBezTo>
                  <a:cubicBezTo>
                    <a:pt x="70771" y="171982"/>
                    <a:pt x="74068" y="171982"/>
                    <a:pt x="74068" y="166949"/>
                  </a:cubicBezTo>
                  <a:cubicBezTo>
                    <a:pt x="74068" y="164181"/>
                    <a:pt x="71785" y="164181"/>
                    <a:pt x="66966" y="164181"/>
                  </a:cubicBezTo>
                  <a:cubicBezTo>
                    <a:pt x="57581" y="164181"/>
                    <a:pt x="50478" y="164181"/>
                    <a:pt x="50478" y="159650"/>
                  </a:cubicBezTo>
                  <a:cubicBezTo>
                    <a:pt x="50478" y="158140"/>
                    <a:pt x="50985" y="156882"/>
                    <a:pt x="51239" y="155372"/>
                  </a:cubicBezTo>
                  <a:lnTo>
                    <a:pt x="66966" y="92453"/>
                  </a:lnTo>
                  <a:close/>
                  <a:moveTo>
                    <a:pt x="85229" y="17454"/>
                  </a:moveTo>
                  <a:cubicBezTo>
                    <a:pt x="87512" y="8645"/>
                    <a:pt x="88020" y="7890"/>
                    <a:pt x="98927" y="7890"/>
                  </a:cubicBezTo>
                  <a:lnTo>
                    <a:pt x="123278" y="7890"/>
                  </a:lnTo>
                  <a:cubicBezTo>
                    <a:pt x="144332" y="7890"/>
                    <a:pt x="157776" y="14685"/>
                    <a:pt x="157776" y="32051"/>
                  </a:cubicBezTo>
                  <a:cubicBezTo>
                    <a:pt x="157776" y="41866"/>
                    <a:pt x="152703" y="63510"/>
                    <a:pt x="142810" y="72571"/>
                  </a:cubicBezTo>
                  <a:cubicBezTo>
                    <a:pt x="130127" y="83896"/>
                    <a:pt x="114908" y="85909"/>
                    <a:pt x="103747" y="85909"/>
                  </a:cubicBezTo>
                  <a:lnTo>
                    <a:pt x="67981" y="85909"/>
                  </a:lnTo>
                  <a:lnTo>
                    <a:pt x="85229" y="17454"/>
                  </a:lnTo>
                  <a:close/>
                </a:path>
              </a:pathLst>
            </a:custGeom>
            <a:solidFill>
              <a:srgbClr val="000000"/>
            </a:solidFill>
            <a:ln w="25461" cap="flat">
              <a:noFill/>
              <a:prstDash val="solid"/>
              <a:miter/>
            </a:ln>
          </p:spPr>
          <p:txBody>
            <a:bodyPr rtlCol="0" anchor="ctr"/>
            <a:lstStyle/>
            <a:p>
              <a:endParaRPr lang="en-IN"/>
            </a:p>
          </p:txBody>
        </p:sp>
        <p:sp>
          <p:nvSpPr>
            <p:cNvPr id="363" name="Freeform: Shape 362">
              <a:extLst>
                <a:ext uri="{FF2B5EF4-FFF2-40B4-BE49-F238E27FC236}">
                  <a16:creationId xmlns:a16="http://schemas.microsoft.com/office/drawing/2014/main" id="{0B59FE27-D324-D3E1-0B4D-EDEE08DA1696}"/>
                </a:ext>
              </a:extLst>
            </p:cNvPr>
            <p:cNvSpPr/>
            <p:nvPr>
              <p:custDataLst>
                <p:tags r:id="rId33"/>
              </p:custDataLst>
            </p:nvPr>
          </p:nvSpPr>
          <p:spPr>
            <a:xfrm>
              <a:off x="9167100" y="4721475"/>
              <a:ext cx="108490" cy="79454"/>
            </a:xfrm>
            <a:custGeom>
              <a:avLst/>
              <a:gdLst>
                <a:gd name="connsiteX0" fmla="*/ 13577 w 108490"/>
                <a:gd name="connsiteY0" fmla="*/ 66683 h 79454"/>
                <a:gd name="connsiteX1" fmla="*/ 11801 w 108490"/>
                <a:gd name="connsiteY1" fmla="*/ 73906 h 79454"/>
                <a:gd name="connsiteX2" fmla="*/ 17839 w 108490"/>
                <a:gd name="connsiteY2" fmla="*/ 79543 h 79454"/>
                <a:gd name="connsiteX3" fmla="*/ 24763 w 108490"/>
                <a:gd name="connsiteY3" fmla="*/ 75668 h 79454"/>
                <a:gd name="connsiteX4" fmla="*/ 27960 w 108490"/>
                <a:gd name="connsiteY4" fmla="*/ 64745 h 79454"/>
                <a:gd name="connsiteX5" fmla="*/ 31866 w 108490"/>
                <a:gd name="connsiteY5" fmla="*/ 48889 h 79454"/>
                <a:gd name="connsiteX6" fmla="*/ 34884 w 108490"/>
                <a:gd name="connsiteY6" fmla="*/ 37086 h 79454"/>
                <a:gd name="connsiteX7" fmla="*/ 42342 w 108490"/>
                <a:gd name="connsiteY7" fmla="*/ 21230 h 79454"/>
                <a:gd name="connsiteX8" fmla="*/ 68976 w 108490"/>
                <a:gd name="connsiteY8" fmla="*/ 5022 h 79454"/>
                <a:gd name="connsiteX9" fmla="*/ 79452 w 108490"/>
                <a:gd name="connsiteY9" fmla="*/ 17354 h 79454"/>
                <a:gd name="connsiteX10" fmla="*/ 68976 w 108490"/>
                <a:gd name="connsiteY10" fmla="*/ 54879 h 79454"/>
                <a:gd name="connsiteX11" fmla="*/ 66313 w 108490"/>
                <a:gd name="connsiteY11" fmla="*/ 64393 h 79454"/>
                <a:gd name="connsiteX12" fmla="*/ 83181 w 108490"/>
                <a:gd name="connsiteY12" fmla="*/ 79543 h 79454"/>
                <a:gd name="connsiteX13" fmla="*/ 108750 w 108490"/>
                <a:gd name="connsiteY13" fmla="*/ 52589 h 79454"/>
                <a:gd name="connsiteX14" fmla="*/ 105909 w 108490"/>
                <a:gd name="connsiteY14" fmla="*/ 50299 h 79454"/>
                <a:gd name="connsiteX15" fmla="*/ 102535 w 108490"/>
                <a:gd name="connsiteY15" fmla="*/ 53294 h 79454"/>
                <a:gd name="connsiteX16" fmla="*/ 83714 w 108490"/>
                <a:gd name="connsiteY16" fmla="*/ 74611 h 79454"/>
                <a:gd name="connsiteX17" fmla="*/ 79275 w 108490"/>
                <a:gd name="connsiteY17" fmla="*/ 68445 h 79454"/>
                <a:gd name="connsiteX18" fmla="*/ 83359 w 108490"/>
                <a:gd name="connsiteY18" fmla="*/ 54175 h 79454"/>
                <a:gd name="connsiteX19" fmla="*/ 92770 w 108490"/>
                <a:gd name="connsiteY19" fmla="*/ 20173 h 79454"/>
                <a:gd name="connsiteX20" fmla="*/ 69687 w 108490"/>
                <a:gd name="connsiteY20" fmla="*/ 89 h 79454"/>
                <a:gd name="connsiteX21" fmla="*/ 39679 w 108490"/>
                <a:gd name="connsiteY21" fmla="*/ 16121 h 79454"/>
                <a:gd name="connsiteX22" fmla="*/ 20680 w 108490"/>
                <a:gd name="connsiteY22" fmla="*/ 89 h 79454"/>
                <a:gd name="connsiteX23" fmla="*/ 6652 w 108490"/>
                <a:gd name="connsiteY23" fmla="*/ 9603 h 79454"/>
                <a:gd name="connsiteX24" fmla="*/ 260 w 108490"/>
                <a:gd name="connsiteY24" fmla="*/ 27044 h 79454"/>
                <a:gd name="connsiteX25" fmla="*/ 3278 w 108490"/>
                <a:gd name="connsiteY25" fmla="*/ 29334 h 79454"/>
                <a:gd name="connsiteX26" fmla="*/ 7185 w 108490"/>
                <a:gd name="connsiteY26" fmla="*/ 24049 h 79454"/>
                <a:gd name="connsiteX27" fmla="*/ 20147 w 108490"/>
                <a:gd name="connsiteY27" fmla="*/ 5022 h 79454"/>
                <a:gd name="connsiteX28" fmla="*/ 26006 w 108490"/>
                <a:gd name="connsiteY28" fmla="*/ 13655 h 79454"/>
                <a:gd name="connsiteX29" fmla="*/ 23165 w 108490"/>
                <a:gd name="connsiteY29" fmla="*/ 28277 h 79454"/>
                <a:gd name="connsiteX30" fmla="*/ 19259 w 108490"/>
                <a:gd name="connsiteY30" fmla="*/ 44133 h 79454"/>
                <a:gd name="connsiteX31" fmla="*/ 13577 w 108490"/>
                <a:gd name="connsiteY31" fmla="*/ 66683 h 7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490" h="79454">
                  <a:moveTo>
                    <a:pt x="13577" y="66683"/>
                  </a:moveTo>
                  <a:cubicBezTo>
                    <a:pt x="12867" y="68973"/>
                    <a:pt x="11801" y="73377"/>
                    <a:pt x="11801" y="73906"/>
                  </a:cubicBezTo>
                  <a:cubicBezTo>
                    <a:pt x="11801" y="77782"/>
                    <a:pt x="14998" y="79543"/>
                    <a:pt x="17839" y="79543"/>
                  </a:cubicBezTo>
                  <a:cubicBezTo>
                    <a:pt x="21035" y="79543"/>
                    <a:pt x="23876" y="77253"/>
                    <a:pt x="24763" y="75668"/>
                  </a:cubicBezTo>
                  <a:cubicBezTo>
                    <a:pt x="25651" y="74082"/>
                    <a:pt x="27072" y="68445"/>
                    <a:pt x="27960" y="64745"/>
                  </a:cubicBezTo>
                  <a:cubicBezTo>
                    <a:pt x="28847" y="61398"/>
                    <a:pt x="30801" y="53294"/>
                    <a:pt x="31866" y="48889"/>
                  </a:cubicBezTo>
                  <a:cubicBezTo>
                    <a:pt x="32931" y="45014"/>
                    <a:pt x="33997" y="41138"/>
                    <a:pt x="34884" y="37086"/>
                  </a:cubicBezTo>
                  <a:cubicBezTo>
                    <a:pt x="36838" y="29863"/>
                    <a:pt x="37193" y="28453"/>
                    <a:pt x="42342" y="21230"/>
                  </a:cubicBezTo>
                  <a:cubicBezTo>
                    <a:pt x="47314" y="14183"/>
                    <a:pt x="55659" y="5022"/>
                    <a:pt x="68976" y="5022"/>
                  </a:cubicBezTo>
                  <a:cubicBezTo>
                    <a:pt x="79275" y="5022"/>
                    <a:pt x="79452" y="14007"/>
                    <a:pt x="79452" y="17354"/>
                  </a:cubicBezTo>
                  <a:cubicBezTo>
                    <a:pt x="79452" y="27925"/>
                    <a:pt x="71817" y="47480"/>
                    <a:pt x="68976" y="54879"/>
                  </a:cubicBezTo>
                  <a:cubicBezTo>
                    <a:pt x="67023" y="59812"/>
                    <a:pt x="66313" y="61398"/>
                    <a:pt x="66313" y="64393"/>
                  </a:cubicBezTo>
                  <a:cubicBezTo>
                    <a:pt x="66313" y="73730"/>
                    <a:pt x="74126" y="79543"/>
                    <a:pt x="83181" y="79543"/>
                  </a:cubicBezTo>
                  <a:cubicBezTo>
                    <a:pt x="100937" y="79543"/>
                    <a:pt x="108750" y="55232"/>
                    <a:pt x="108750" y="52589"/>
                  </a:cubicBezTo>
                  <a:cubicBezTo>
                    <a:pt x="108750" y="50299"/>
                    <a:pt x="106442" y="50299"/>
                    <a:pt x="105909" y="50299"/>
                  </a:cubicBezTo>
                  <a:cubicBezTo>
                    <a:pt x="103423" y="50299"/>
                    <a:pt x="103246" y="51356"/>
                    <a:pt x="102535" y="53294"/>
                  </a:cubicBezTo>
                  <a:cubicBezTo>
                    <a:pt x="98451" y="67388"/>
                    <a:pt x="90816" y="74611"/>
                    <a:pt x="83714" y="74611"/>
                  </a:cubicBezTo>
                  <a:cubicBezTo>
                    <a:pt x="79985" y="74611"/>
                    <a:pt x="79275" y="72144"/>
                    <a:pt x="79275" y="68445"/>
                  </a:cubicBezTo>
                  <a:cubicBezTo>
                    <a:pt x="79275" y="64393"/>
                    <a:pt x="80163" y="62102"/>
                    <a:pt x="83359" y="54175"/>
                  </a:cubicBezTo>
                  <a:cubicBezTo>
                    <a:pt x="85490" y="48713"/>
                    <a:pt x="92770" y="30039"/>
                    <a:pt x="92770" y="20173"/>
                  </a:cubicBezTo>
                  <a:cubicBezTo>
                    <a:pt x="92770" y="3084"/>
                    <a:pt x="79097" y="89"/>
                    <a:pt x="69687" y="89"/>
                  </a:cubicBezTo>
                  <a:cubicBezTo>
                    <a:pt x="54949" y="89"/>
                    <a:pt x="45005" y="9074"/>
                    <a:pt x="39679" y="16121"/>
                  </a:cubicBezTo>
                  <a:cubicBezTo>
                    <a:pt x="38436" y="3965"/>
                    <a:pt x="27960" y="89"/>
                    <a:pt x="20680" y="89"/>
                  </a:cubicBezTo>
                  <a:cubicBezTo>
                    <a:pt x="13044" y="89"/>
                    <a:pt x="8960" y="5551"/>
                    <a:pt x="6652" y="9603"/>
                  </a:cubicBezTo>
                  <a:cubicBezTo>
                    <a:pt x="2746" y="16121"/>
                    <a:pt x="260" y="26163"/>
                    <a:pt x="260" y="27044"/>
                  </a:cubicBezTo>
                  <a:cubicBezTo>
                    <a:pt x="260" y="29334"/>
                    <a:pt x="2746" y="29334"/>
                    <a:pt x="3278" y="29334"/>
                  </a:cubicBezTo>
                  <a:cubicBezTo>
                    <a:pt x="5764" y="29334"/>
                    <a:pt x="5942" y="28806"/>
                    <a:pt x="7185" y="24049"/>
                  </a:cubicBezTo>
                  <a:cubicBezTo>
                    <a:pt x="9848" y="13655"/>
                    <a:pt x="13222" y="5022"/>
                    <a:pt x="20147" y="5022"/>
                  </a:cubicBezTo>
                  <a:cubicBezTo>
                    <a:pt x="24763" y="5022"/>
                    <a:pt x="26006" y="8898"/>
                    <a:pt x="26006" y="13655"/>
                  </a:cubicBezTo>
                  <a:cubicBezTo>
                    <a:pt x="26006" y="17002"/>
                    <a:pt x="24408" y="23520"/>
                    <a:pt x="23165" y="28277"/>
                  </a:cubicBezTo>
                  <a:cubicBezTo>
                    <a:pt x="21922" y="33034"/>
                    <a:pt x="20147" y="40257"/>
                    <a:pt x="19259" y="44133"/>
                  </a:cubicBezTo>
                  <a:lnTo>
                    <a:pt x="13577" y="66683"/>
                  </a:lnTo>
                  <a:close/>
                </a:path>
              </a:pathLst>
            </a:custGeom>
            <a:solidFill>
              <a:srgbClr val="000000"/>
            </a:solidFill>
            <a:ln w="25461" cap="flat">
              <a:noFill/>
              <a:prstDash val="solid"/>
              <a:miter/>
            </a:ln>
          </p:spPr>
          <p:txBody>
            <a:bodyPr rtlCol="0" anchor="ctr"/>
            <a:lstStyle/>
            <a:p>
              <a:endParaRPr lang="en-IN"/>
            </a:p>
          </p:txBody>
        </p:sp>
        <p:sp>
          <p:nvSpPr>
            <p:cNvPr id="364" name="Freeform: Shape 363">
              <a:extLst>
                <a:ext uri="{FF2B5EF4-FFF2-40B4-BE49-F238E27FC236}">
                  <a16:creationId xmlns:a16="http://schemas.microsoft.com/office/drawing/2014/main" id="{444CE877-CFFE-B1FC-483C-25839AF4BA5F}"/>
                </a:ext>
              </a:extLst>
            </p:cNvPr>
            <p:cNvSpPr/>
            <p:nvPr>
              <p:custDataLst>
                <p:tags r:id="rId34"/>
              </p:custDataLst>
            </p:nvPr>
          </p:nvSpPr>
          <p:spPr>
            <a:xfrm>
              <a:off x="9303323" y="4750720"/>
              <a:ext cx="120031" cy="8632"/>
            </a:xfrm>
            <a:custGeom>
              <a:avLst/>
              <a:gdLst>
                <a:gd name="connsiteX0" fmla="*/ 113194 w 120031"/>
                <a:gd name="connsiteY0" fmla="*/ 8722 h 8632"/>
                <a:gd name="connsiteX1" fmla="*/ 120296 w 120031"/>
                <a:gd name="connsiteY1" fmla="*/ 4494 h 8632"/>
                <a:gd name="connsiteX2" fmla="*/ 113194 w 120031"/>
                <a:gd name="connsiteY2" fmla="*/ 89 h 8632"/>
                <a:gd name="connsiteX3" fmla="*/ 7367 w 120031"/>
                <a:gd name="connsiteY3" fmla="*/ 89 h 8632"/>
                <a:gd name="connsiteX4" fmla="*/ 265 w 120031"/>
                <a:gd name="connsiteY4" fmla="*/ 4318 h 8632"/>
                <a:gd name="connsiteX5" fmla="*/ 7367 w 120031"/>
                <a:gd name="connsiteY5" fmla="*/ 8722 h 8632"/>
                <a:gd name="connsiteX6" fmla="*/ 113194 w 120031"/>
                <a:gd name="connsiteY6" fmla="*/ 8722 h 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031" h="8632">
                  <a:moveTo>
                    <a:pt x="113194" y="8722"/>
                  </a:moveTo>
                  <a:cubicBezTo>
                    <a:pt x="116035" y="8722"/>
                    <a:pt x="120296" y="8722"/>
                    <a:pt x="120296" y="4494"/>
                  </a:cubicBezTo>
                  <a:cubicBezTo>
                    <a:pt x="120296" y="89"/>
                    <a:pt x="116213" y="89"/>
                    <a:pt x="113194" y="89"/>
                  </a:cubicBezTo>
                  <a:lnTo>
                    <a:pt x="7367" y="89"/>
                  </a:lnTo>
                  <a:cubicBezTo>
                    <a:pt x="4526" y="89"/>
                    <a:pt x="265" y="89"/>
                    <a:pt x="265" y="4318"/>
                  </a:cubicBezTo>
                  <a:cubicBezTo>
                    <a:pt x="265" y="8722"/>
                    <a:pt x="4349" y="8722"/>
                    <a:pt x="7367" y="8722"/>
                  </a:cubicBezTo>
                  <a:lnTo>
                    <a:pt x="113194" y="8722"/>
                  </a:lnTo>
                  <a:close/>
                </a:path>
              </a:pathLst>
            </a:custGeom>
            <a:solidFill>
              <a:srgbClr val="000000"/>
            </a:solidFill>
            <a:ln w="25461" cap="flat">
              <a:noFill/>
              <a:prstDash val="solid"/>
              <a:miter/>
            </a:ln>
          </p:spPr>
          <p:txBody>
            <a:bodyPr rtlCol="0" anchor="ctr"/>
            <a:lstStyle/>
            <a:p>
              <a:endParaRPr lang="en-IN"/>
            </a:p>
          </p:txBody>
        </p:sp>
        <p:sp>
          <p:nvSpPr>
            <p:cNvPr id="365" name="Freeform: Shape 364">
              <a:extLst>
                <a:ext uri="{FF2B5EF4-FFF2-40B4-BE49-F238E27FC236}">
                  <a16:creationId xmlns:a16="http://schemas.microsoft.com/office/drawing/2014/main" id="{6837B463-77CD-E400-B51C-303810F019C6}"/>
                </a:ext>
              </a:extLst>
            </p:cNvPr>
            <p:cNvSpPr/>
            <p:nvPr>
              <p:custDataLst>
                <p:tags r:id="rId35"/>
              </p:custDataLst>
            </p:nvPr>
          </p:nvSpPr>
          <p:spPr>
            <a:xfrm>
              <a:off x="9462039" y="4682189"/>
              <a:ext cx="64632" cy="116978"/>
            </a:xfrm>
            <a:custGeom>
              <a:avLst/>
              <a:gdLst>
                <a:gd name="connsiteX0" fmla="*/ 40400 w 64632"/>
                <a:gd name="connsiteY0" fmla="*/ 5022 h 116978"/>
                <a:gd name="connsiteX1" fmla="*/ 35073 w 64632"/>
                <a:gd name="connsiteY1" fmla="*/ 89 h 116978"/>
                <a:gd name="connsiteX2" fmla="*/ 271 w 64632"/>
                <a:gd name="connsiteY2" fmla="*/ 11364 h 116978"/>
                <a:gd name="connsiteX3" fmla="*/ 271 w 64632"/>
                <a:gd name="connsiteY3" fmla="*/ 17707 h 116978"/>
                <a:gd name="connsiteX4" fmla="*/ 26018 w 64632"/>
                <a:gd name="connsiteY4" fmla="*/ 12774 h 116978"/>
                <a:gd name="connsiteX5" fmla="*/ 26018 w 64632"/>
                <a:gd name="connsiteY5" fmla="*/ 102622 h 116978"/>
                <a:gd name="connsiteX6" fmla="*/ 8261 w 64632"/>
                <a:gd name="connsiteY6" fmla="*/ 110726 h 116978"/>
                <a:gd name="connsiteX7" fmla="*/ 1514 w 64632"/>
                <a:gd name="connsiteY7" fmla="*/ 110726 h 116978"/>
                <a:gd name="connsiteX8" fmla="*/ 1514 w 64632"/>
                <a:gd name="connsiteY8" fmla="*/ 117068 h 116978"/>
                <a:gd name="connsiteX9" fmla="*/ 33120 w 64632"/>
                <a:gd name="connsiteY9" fmla="*/ 116364 h 116978"/>
                <a:gd name="connsiteX10" fmla="*/ 64904 w 64632"/>
                <a:gd name="connsiteY10" fmla="*/ 117068 h 116978"/>
                <a:gd name="connsiteX11" fmla="*/ 64904 w 64632"/>
                <a:gd name="connsiteY11" fmla="*/ 110726 h 116978"/>
                <a:gd name="connsiteX12" fmla="*/ 58156 w 64632"/>
                <a:gd name="connsiteY12" fmla="*/ 110726 h 116978"/>
                <a:gd name="connsiteX13" fmla="*/ 40400 w 64632"/>
                <a:gd name="connsiteY13" fmla="*/ 102622 h 116978"/>
                <a:gd name="connsiteX14" fmla="*/ 40400 w 64632"/>
                <a:gd name="connsiteY14" fmla="*/ 5022 h 116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632" h="116978">
                  <a:moveTo>
                    <a:pt x="40400" y="5022"/>
                  </a:moveTo>
                  <a:cubicBezTo>
                    <a:pt x="40400" y="266"/>
                    <a:pt x="40045" y="89"/>
                    <a:pt x="35073" y="89"/>
                  </a:cubicBezTo>
                  <a:cubicBezTo>
                    <a:pt x="23709" y="11188"/>
                    <a:pt x="7551" y="11364"/>
                    <a:pt x="271" y="11364"/>
                  </a:cubicBezTo>
                  <a:lnTo>
                    <a:pt x="271" y="17707"/>
                  </a:lnTo>
                  <a:cubicBezTo>
                    <a:pt x="4533" y="17707"/>
                    <a:pt x="16252" y="17707"/>
                    <a:pt x="26018" y="12774"/>
                  </a:cubicBezTo>
                  <a:lnTo>
                    <a:pt x="26018" y="102622"/>
                  </a:lnTo>
                  <a:cubicBezTo>
                    <a:pt x="26018" y="108436"/>
                    <a:pt x="26018" y="110726"/>
                    <a:pt x="8261" y="110726"/>
                  </a:cubicBezTo>
                  <a:lnTo>
                    <a:pt x="1514" y="110726"/>
                  </a:lnTo>
                  <a:lnTo>
                    <a:pt x="1514" y="117068"/>
                  </a:lnTo>
                  <a:cubicBezTo>
                    <a:pt x="4710" y="116892"/>
                    <a:pt x="26550" y="116364"/>
                    <a:pt x="33120" y="116364"/>
                  </a:cubicBezTo>
                  <a:cubicBezTo>
                    <a:pt x="38624" y="116364"/>
                    <a:pt x="60997" y="116892"/>
                    <a:pt x="64904" y="117068"/>
                  </a:cubicBezTo>
                  <a:lnTo>
                    <a:pt x="64904" y="110726"/>
                  </a:lnTo>
                  <a:lnTo>
                    <a:pt x="58156" y="110726"/>
                  </a:lnTo>
                  <a:cubicBezTo>
                    <a:pt x="40400" y="110726"/>
                    <a:pt x="40400" y="108436"/>
                    <a:pt x="40400" y="102622"/>
                  </a:cubicBezTo>
                  <a:lnTo>
                    <a:pt x="40400" y="5022"/>
                  </a:lnTo>
                  <a:close/>
                </a:path>
              </a:pathLst>
            </a:custGeom>
            <a:solidFill>
              <a:srgbClr val="000000"/>
            </a:solidFill>
            <a:ln w="25461" cap="flat">
              <a:noFill/>
              <a:prstDash val="solid"/>
              <a:miter/>
            </a:ln>
          </p:spPr>
          <p:txBody>
            <a:bodyPr rtlCol="0" anchor="ctr"/>
            <a:lstStyle/>
            <a:p>
              <a:endParaRPr lang="en-IN"/>
            </a:p>
          </p:txBody>
        </p:sp>
        <p:sp>
          <p:nvSpPr>
            <p:cNvPr id="366" name="Freeform: Shape 365">
              <a:extLst>
                <a:ext uri="{FF2B5EF4-FFF2-40B4-BE49-F238E27FC236}">
                  <a16:creationId xmlns:a16="http://schemas.microsoft.com/office/drawing/2014/main" id="{E581DC66-2875-AF47-9309-5ABD2E4E062A}"/>
                </a:ext>
              </a:extLst>
            </p:cNvPr>
            <p:cNvSpPr/>
            <p:nvPr>
              <p:custDataLst>
                <p:tags r:id="rId36"/>
              </p:custDataLst>
            </p:nvPr>
          </p:nvSpPr>
          <p:spPr>
            <a:xfrm>
              <a:off x="9581591" y="4572660"/>
              <a:ext cx="58848" cy="251675"/>
            </a:xfrm>
            <a:custGeom>
              <a:avLst/>
              <a:gdLst>
                <a:gd name="connsiteX0" fmla="*/ 59125 w 58848"/>
                <a:gd name="connsiteY0" fmla="*/ 249247 h 251675"/>
                <a:gd name="connsiteX1" fmla="*/ 54812 w 58848"/>
                <a:gd name="connsiteY1" fmla="*/ 243710 h 251675"/>
                <a:gd name="connsiteX2" fmla="*/ 14988 w 58848"/>
                <a:gd name="connsiteY2" fmla="*/ 125926 h 251675"/>
                <a:gd name="connsiteX3" fmla="*/ 55827 w 58848"/>
                <a:gd name="connsiteY3" fmla="*/ 6883 h 251675"/>
                <a:gd name="connsiteX4" fmla="*/ 59125 w 58848"/>
                <a:gd name="connsiteY4" fmla="*/ 2605 h 251675"/>
                <a:gd name="connsiteX5" fmla="*/ 56588 w 58848"/>
                <a:gd name="connsiteY5" fmla="*/ 88 h 251675"/>
                <a:gd name="connsiteX6" fmla="*/ 16256 w 58848"/>
                <a:gd name="connsiteY6" fmla="*/ 49165 h 251675"/>
                <a:gd name="connsiteX7" fmla="*/ 276 w 58848"/>
                <a:gd name="connsiteY7" fmla="*/ 125926 h 251675"/>
                <a:gd name="connsiteX8" fmla="*/ 17017 w 58848"/>
                <a:gd name="connsiteY8" fmla="*/ 204449 h 251675"/>
                <a:gd name="connsiteX9" fmla="*/ 56588 w 58848"/>
                <a:gd name="connsiteY9" fmla="*/ 251764 h 251675"/>
                <a:gd name="connsiteX10" fmla="*/ 59125 w 58848"/>
                <a:gd name="connsiteY10" fmla="*/ 249247 h 25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48" h="251675">
                  <a:moveTo>
                    <a:pt x="59125" y="249247"/>
                  </a:moveTo>
                  <a:cubicBezTo>
                    <a:pt x="59125" y="248492"/>
                    <a:pt x="59125" y="247989"/>
                    <a:pt x="54812" y="243710"/>
                  </a:cubicBezTo>
                  <a:cubicBezTo>
                    <a:pt x="23105" y="211999"/>
                    <a:pt x="14988" y="164432"/>
                    <a:pt x="14988" y="125926"/>
                  </a:cubicBezTo>
                  <a:cubicBezTo>
                    <a:pt x="14988" y="82134"/>
                    <a:pt x="24627" y="38343"/>
                    <a:pt x="55827" y="6883"/>
                  </a:cubicBezTo>
                  <a:cubicBezTo>
                    <a:pt x="59125" y="3863"/>
                    <a:pt x="59125" y="3360"/>
                    <a:pt x="59125" y="2605"/>
                  </a:cubicBezTo>
                  <a:cubicBezTo>
                    <a:pt x="59125" y="843"/>
                    <a:pt x="58110" y="88"/>
                    <a:pt x="56588" y="88"/>
                  </a:cubicBezTo>
                  <a:cubicBezTo>
                    <a:pt x="54051" y="88"/>
                    <a:pt x="31222" y="17202"/>
                    <a:pt x="16256" y="49165"/>
                  </a:cubicBezTo>
                  <a:cubicBezTo>
                    <a:pt x="3319" y="76849"/>
                    <a:pt x="276" y="104785"/>
                    <a:pt x="276" y="125926"/>
                  </a:cubicBezTo>
                  <a:cubicBezTo>
                    <a:pt x="276" y="145557"/>
                    <a:pt x="3066" y="176009"/>
                    <a:pt x="17017" y="204449"/>
                  </a:cubicBezTo>
                  <a:cubicBezTo>
                    <a:pt x="32237" y="235405"/>
                    <a:pt x="54051" y="251764"/>
                    <a:pt x="56588" y="251764"/>
                  </a:cubicBezTo>
                  <a:cubicBezTo>
                    <a:pt x="58110" y="251764"/>
                    <a:pt x="59125" y="251009"/>
                    <a:pt x="59125" y="249247"/>
                  </a:cubicBezTo>
                  <a:close/>
                </a:path>
              </a:pathLst>
            </a:custGeom>
            <a:solidFill>
              <a:srgbClr val="000000"/>
            </a:solidFill>
            <a:ln w="25461" cap="flat">
              <a:noFill/>
              <a:prstDash val="solid"/>
              <a:miter/>
            </a:ln>
          </p:spPr>
          <p:txBody>
            <a:bodyPr rtlCol="0" anchor="ctr"/>
            <a:lstStyle/>
            <a:p>
              <a:endParaRPr lang="en-IN"/>
            </a:p>
          </p:txBody>
        </p:sp>
        <p:sp>
          <p:nvSpPr>
            <p:cNvPr id="367" name="Freeform: Shape 366">
              <a:extLst>
                <a:ext uri="{FF2B5EF4-FFF2-40B4-BE49-F238E27FC236}">
                  <a16:creationId xmlns:a16="http://schemas.microsoft.com/office/drawing/2014/main" id="{A877F7AB-0F23-818C-DE8C-E7BD0E97E152}"/>
                </a:ext>
              </a:extLst>
            </p:cNvPr>
            <p:cNvSpPr/>
            <p:nvPr>
              <p:custDataLst>
                <p:tags r:id="rId37"/>
              </p:custDataLst>
            </p:nvPr>
          </p:nvSpPr>
          <p:spPr>
            <a:xfrm>
              <a:off x="9660959" y="4603868"/>
              <a:ext cx="77873" cy="160317"/>
            </a:xfrm>
            <a:custGeom>
              <a:avLst/>
              <a:gdLst>
                <a:gd name="connsiteX0" fmla="*/ 46699 w 77873"/>
                <a:gd name="connsiteY0" fmla="*/ 56967 h 160317"/>
                <a:gd name="connsiteX1" fmla="*/ 70543 w 77873"/>
                <a:gd name="connsiteY1" fmla="*/ 56967 h 160317"/>
                <a:gd name="connsiteX2" fmla="*/ 78153 w 77873"/>
                <a:gd name="connsiteY2" fmla="*/ 51933 h 160317"/>
                <a:gd name="connsiteX3" fmla="*/ 71050 w 77873"/>
                <a:gd name="connsiteY3" fmla="*/ 49165 h 160317"/>
                <a:gd name="connsiteX4" fmla="*/ 48728 w 77873"/>
                <a:gd name="connsiteY4" fmla="*/ 49165 h 160317"/>
                <a:gd name="connsiteX5" fmla="*/ 59128 w 77873"/>
                <a:gd name="connsiteY5" fmla="*/ 6883 h 160317"/>
                <a:gd name="connsiteX6" fmla="*/ 51772 w 77873"/>
                <a:gd name="connsiteY6" fmla="*/ 88 h 160317"/>
                <a:gd name="connsiteX7" fmla="*/ 41626 w 77873"/>
                <a:gd name="connsiteY7" fmla="*/ 9148 h 160317"/>
                <a:gd name="connsiteX8" fmla="*/ 31733 w 77873"/>
                <a:gd name="connsiteY8" fmla="*/ 49165 h 160317"/>
                <a:gd name="connsiteX9" fmla="*/ 7889 w 77873"/>
                <a:gd name="connsiteY9" fmla="*/ 49165 h 160317"/>
                <a:gd name="connsiteX10" fmla="*/ 279 w 77873"/>
                <a:gd name="connsiteY10" fmla="*/ 53947 h 160317"/>
                <a:gd name="connsiteX11" fmla="*/ 7382 w 77873"/>
                <a:gd name="connsiteY11" fmla="*/ 56967 h 160317"/>
                <a:gd name="connsiteX12" fmla="*/ 29704 w 77873"/>
                <a:gd name="connsiteY12" fmla="*/ 56967 h 160317"/>
                <a:gd name="connsiteX13" fmla="*/ 10426 w 77873"/>
                <a:gd name="connsiteY13" fmla="*/ 137251 h 160317"/>
                <a:gd name="connsiteX14" fmla="*/ 33762 w 77873"/>
                <a:gd name="connsiteY14" fmla="*/ 160405 h 160317"/>
                <a:gd name="connsiteX15" fmla="*/ 74094 w 77873"/>
                <a:gd name="connsiteY15" fmla="*/ 121647 h 160317"/>
                <a:gd name="connsiteX16" fmla="*/ 71050 w 77873"/>
                <a:gd name="connsiteY16" fmla="*/ 119131 h 160317"/>
                <a:gd name="connsiteX17" fmla="*/ 67246 w 77873"/>
                <a:gd name="connsiteY17" fmla="*/ 122654 h 160317"/>
                <a:gd name="connsiteX18" fmla="*/ 34270 w 77873"/>
                <a:gd name="connsiteY18" fmla="*/ 154869 h 160317"/>
                <a:gd name="connsiteX19" fmla="*/ 26406 w 77873"/>
                <a:gd name="connsiteY19" fmla="*/ 143291 h 160317"/>
                <a:gd name="connsiteX20" fmla="*/ 27928 w 77873"/>
                <a:gd name="connsiteY20" fmla="*/ 131211 h 160317"/>
                <a:gd name="connsiteX21" fmla="*/ 46699 w 77873"/>
                <a:gd name="connsiteY21" fmla="*/ 56967 h 160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873" h="160317">
                  <a:moveTo>
                    <a:pt x="46699" y="56967"/>
                  </a:moveTo>
                  <a:lnTo>
                    <a:pt x="70543" y="56967"/>
                  </a:lnTo>
                  <a:cubicBezTo>
                    <a:pt x="75616" y="56967"/>
                    <a:pt x="78153" y="56967"/>
                    <a:pt x="78153" y="51933"/>
                  </a:cubicBezTo>
                  <a:cubicBezTo>
                    <a:pt x="78153" y="49165"/>
                    <a:pt x="75616" y="49165"/>
                    <a:pt x="71050" y="49165"/>
                  </a:cubicBezTo>
                  <a:lnTo>
                    <a:pt x="48728" y="49165"/>
                  </a:lnTo>
                  <a:cubicBezTo>
                    <a:pt x="57860" y="13427"/>
                    <a:pt x="59128" y="8393"/>
                    <a:pt x="59128" y="6883"/>
                  </a:cubicBezTo>
                  <a:cubicBezTo>
                    <a:pt x="59128" y="2605"/>
                    <a:pt x="56085" y="88"/>
                    <a:pt x="51772" y="88"/>
                  </a:cubicBezTo>
                  <a:cubicBezTo>
                    <a:pt x="51011" y="88"/>
                    <a:pt x="43909" y="340"/>
                    <a:pt x="41626" y="9148"/>
                  </a:cubicBezTo>
                  <a:lnTo>
                    <a:pt x="31733" y="49165"/>
                  </a:lnTo>
                  <a:lnTo>
                    <a:pt x="7889" y="49165"/>
                  </a:lnTo>
                  <a:cubicBezTo>
                    <a:pt x="2816" y="49165"/>
                    <a:pt x="279" y="49165"/>
                    <a:pt x="279" y="53947"/>
                  </a:cubicBezTo>
                  <a:cubicBezTo>
                    <a:pt x="279" y="56967"/>
                    <a:pt x="2309" y="56967"/>
                    <a:pt x="7382" y="56967"/>
                  </a:cubicBezTo>
                  <a:lnTo>
                    <a:pt x="29704" y="56967"/>
                  </a:lnTo>
                  <a:cubicBezTo>
                    <a:pt x="11440" y="128443"/>
                    <a:pt x="10426" y="132721"/>
                    <a:pt x="10426" y="137251"/>
                  </a:cubicBezTo>
                  <a:cubicBezTo>
                    <a:pt x="10426" y="150842"/>
                    <a:pt x="20065" y="160405"/>
                    <a:pt x="33762" y="160405"/>
                  </a:cubicBezTo>
                  <a:cubicBezTo>
                    <a:pt x="59636" y="160405"/>
                    <a:pt x="74094" y="123661"/>
                    <a:pt x="74094" y="121647"/>
                  </a:cubicBezTo>
                  <a:cubicBezTo>
                    <a:pt x="74094" y="119131"/>
                    <a:pt x="72065" y="119131"/>
                    <a:pt x="71050" y="119131"/>
                  </a:cubicBezTo>
                  <a:cubicBezTo>
                    <a:pt x="68767" y="119131"/>
                    <a:pt x="68514" y="119886"/>
                    <a:pt x="67246" y="122654"/>
                  </a:cubicBezTo>
                  <a:cubicBezTo>
                    <a:pt x="56338" y="148828"/>
                    <a:pt x="42894" y="154869"/>
                    <a:pt x="34270" y="154869"/>
                  </a:cubicBezTo>
                  <a:cubicBezTo>
                    <a:pt x="28943" y="154869"/>
                    <a:pt x="26406" y="151597"/>
                    <a:pt x="26406" y="143291"/>
                  </a:cubicBezTo>
                  <a:cubicBezTo>
                    <a:pt x="26406" y="137251"/>
                    <a:pt x="26914" y="135490"/>
                    <a:pt x="27928" y="131211"/>
                  </a:cubicBezTo>
                  <a:lnTo>
                    <a:pt x="46699" y="56967"/>
                  </a:lnTo>
                  <a:close/>
                </a:path>
              </a:pathLst>
            </a:custGeom>
            <a:solidFill>
              <a:srgbClr val="000000"/>
            </a:solidFill>
            <a:ln w="25461" cap="flat">
              <a:noFill/>
              <a:prstDash val="solid"/>
              <a:miter/>
            </a:ln>
          </p:spPr>
          <p:txBody>
            <a:bodyPr rtlCol="0" anchor="ctr"/>
            <a:lstStyle/>
            <a:p>
              <a:endParaRPr lang="en-IN"/>
            </a:p>
          </p:txBody>
        </p:sp>
        <p:sp>
          <p:nvSpPr>
            <p:cNvPr id="368" name="Freeform: Shape 367">
              <a:extLst>
                <a:ext uri="{FF2B5EF4-FFF2-40B4-BE49-F238E27FC236}">
                  <a16:creationId xmlns:a16="http://schemas.microsoft.com/office/drawing/2014/main" id="{CABD7286-8D40-8E64-0D4E-ED7790E876E7}"/>
                </a:ext>
              </a:extLst>
            </p:cNvPr>
            <p:cNvSpPr/>
            <p:nvPr>
              <p:custDataLst>
                <p:tags r:id="rId38"/>
              </p:custDataLst>
            </p:nvPr>
          </p:nvSpPr>
          <p:spPr>
            <a:xfrm>
              <a:off x="9761183" y="4572660"/>
              <a:ext cx="58848" cy="251675"/>
            </a:xfrm>
            <a:custGeom>
              <a:avLst/>
              <a:gdLst>
                <a:gd name="connsiteX0" fmla="*/ 59132 w 58848"/>
                <a:gd name="connsiteY0" fmla="*/ 125926 h 251675"/>
                <a:gd name="connsiteX1" fmla="*/ 42391 w 58848"/>
                <a:gd name="connsiteY1" fmla="*/ 47403 h 251675"/>
                <a:gd name="connsiteX2" fmla="*/ 2820 w 58848"/>
                <a:gd name="connsiteY2" fmla="*/ 88 h 251675"/>
                <a:gd name="connsiteX3" fmla="*/ 283 w 58848"/>
                <a:gd name="connsiteY3" fmla="*/ 2605 h 251675"/>
                <a:gd name="connsiteX4" fmla="*/ 5103 w 58848"/>
                <a:gd name="connsiteY4" fmla="*/ 8393 h 251675"/>
                <a:gd name="connsiteX5" fmla="*/ 44420 w 58848"/>
                <a:gd name="connsiteY5" fmla="*/ 125926 h 251675"/>
                <a:gd name="connsiteX6" fmla="*/ 3581 w 58848"/>
                <a:gd name="connsiteY6" fmla="*/ 244968 h 251675"/>
                <a:gd name="connsiteX7" fmla="*/ 283 w 58848"/>
                <a:gd name="connsiteY7" fmla="*/ 249247 h 251675"/>
                <a:gd name="connsiteX8" fmla="*/ 2820 w 58848"/>
                <a:gd name="connsiteY8" fmla="*/ 251764 h 251675"/>
                <a:gd name="connsiteX9" fmla="*/ 43152 w 58848"/>
                <a:gd name="connsiteY9" fmla="*/ 202687 h 251675"/>
                <a:gd name="connsiteX10" fmla="*/ 59132 w 58848"/>
                <a:gd name="connsiteY10" fmla="*/ 125926 h 25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48" h="251675">
                  <a:moveTo>
                    <a:pt x="59132" y="125926"/>
                  </a:moveTo>
                  <a:cubicBezTo>
                    <a:pt x="59132" y="106295"/>
                    <a:pt x="56342" y="75842"/>
                    <a:pt x="42391" y="47403"/>
                  </a:cubicBezTo>
                  <a:cubicBezTo>
                    <a:pt x="27171" y="16447"/>
                    <a:pt x="5356" y="88"/>
                    <a:pt x="2820" y="88"/>
                  </a:cubicBezTo>
                  <a:cubicBezTo>
                    <a:pt x="1298" y="88"/>
                    <a:pt x="283" y="1095"/>
                    <a:pt x="283" y="2605"/>
                  </a:cubicBezTo>
                  <a:cubicBezTo>
                    <a:pt x="283" y="3360"/>
                    <a:pt x="283" y="3863"/>
                    <a:pt x="5103" y="8393"/>
                  </a:cubicBezTo>
                  <a:cubicBezTo>
                    <a:pt x="29961" y="33309"/>
                    <a:pt x="44420" y="73326"/>
                    <a:pt x="44420" y="125926"/>
                  </a:cubicBezTo>
                  <a:cubicBezTo>
                    <a:pt x="44420" y="168962"/>
                    <a:pt x="35034" y="213257"/>
                    <a:pt x="3581" y="244968"/>
                  </a:cubicBezTo>
                  <a:cubicBezTo>
                    <a:pt x="283" y="247989"/>
                    <a:pt x="283" y="248492"/>
                    <a:pt x="283" y="249247"/>
                  </a:cubicBezTo>
                  <a:cubicBezTo>
                    <a:pt x="283" y="250757"/>
                    <a:pt x="1298" y="251764"/>
                    <a:pt x="2820" y="251764"/>
                  </a:cubicBezTo>
                  <a:cubicBezTo>
                    <a:pt x="5356" y="251764"/>
                    <a:pt x="28186" y="234650"/>
                    <a:pt x="43152" y="202687"/>
                  </a:cubicBezTo>
                  <a:cubicBezTo>
                    <a:pt x="56088" y="175003"/>
                    <a:pt x="59132" y="147067"/>
                    <a:pt x="59132" y="125926"/>
                  </a:cubicBezTo>
                  <a:close/>
                </a:path>
              </a:pathLst>
            </a:custGeom>
            <a:solidFill>
              <a:srgbClr val="000000"/>
            </a:solidFill>
            <a:ln w="25461" cap="flat">
              <a:noFill/>
              <a:prstDash val="solid"/>
              <a:miter/>
            </a:ln>
          </p:spPr>
          <p:txBody>
            <a:bodyPr rtlCol="0" anchor="ctr"/>
            <a:lstStyle/>
            <a:p>
              <a:endParaRPr lang="en-IN"/>
            </a:p>
          </p:txBody>
        </p:sp>
        <p:sp>
          <p:nvSpPr>
            <p:cNvPr id="369" name="Freeform: Shape 368">
              <a:extLst>
                <a:ext uri="{FF2B5EF4-FFF2-40B4-BE49-F238E27FC236}">
                  <a16:creationId xmlns:a16="http://schemas.microsoft.com/office/drawing/2014/main" id="{1AED0F7F-BBA5-83A7-4505-B1EE99FE19A4}"/>
                </a:ext>
              </a:extLst>
            </p:cNvPr>
            <p:cNvSpPr/>
            <p:nvPr>
              <p:custDataLst>
                <p:tags r:id="rId39"/>
              </p:custDataLst>
            </p:nvPr>
          </p:nvSpPr>
          <p:spPr>
            <a:xfrm>
              <a:off x="9915942" y="4614690"/>
              <a:ext cx="168683" cy="167616"/>
            </a:xfrm>
            <a:custGeom>
              <a:avLst/>
              <a:gdLst>
                <a:gd name="connsiteX0" fmla="*/ 89831 w 168683"/>
                <a:gd name="connsiteY0" fmla="*/ 88929 h 167616"/>
                <a:gd name="connsiteX1" fmla="*/ 160602 w 168683"/>
                <a:gd name="connsiteY1" fmla="*/ 88929 h 167616"/>
                <a:gd name="connsiteX2" fmla="*/ 168973 w 168683"/>
                <a:gd name="connsiteY2" fmla="*/ 83896 h 167616"/>
                <a:gd name="connsiteX3" fmla="*/ 160602 w 168683"/>
                <a:gd name="connsiteY3" fmla="*/ 78862 h 167616"/>
                <a:gd name="connsiteX4" fmla="*/ 89831 w 168683"/>
                <a:gd name="connsiteY4" fmla="*/ 78862 h 167616"/>
                <a:gd name="connsiteX5" fmla="*/ 89831 w 168683"/>
                <a:gd name="connsiteY5" fmla="*/ 8393 h 167616"/>
                <a:gd name="connsiteX6" fmla="*/ 84758 w 168683"/>
                <a:gd name="connsiteY6" fmla="*/ 88 h 167616"/>
                <a:gd name="connsiteX7" fmla="*/ 79685 w 168683"/>
                <a:gd name="connsiteY7" fmla="*/ 8393 h 167616"/>
                <a:gd name="connsiteX8" fmla="*/ 79685 w 168683"/>
                <a:gd name="connsiteY8" fmla="*/ 78862 h 167616"/>
                <a:gd name="connsiteX9" fmla="*/ 8660 w 168683"/>
                <a:gd name="connsiteY9" fmla="*/ 78862 h 167616"/>
                <a:gd name="connsiteX10" fmla="*/ 289 w 168683"/>
                <a:gd name="connsiteY10" fmla="*/ 83896 h 167616"/>
                <a:gd name="connsiteX11" fmla="*/ 8660 w 168683"/>
                <a:gd name="connsiteY11" fmla="*/ 88929 h 167616"/>
                <a:gd name="connsiteX12" fmla="*/ 79685 w 168683"/>
                <a:gd name="connsiteY12" fmla="*/ 88929 h 167616"/>
                <a:gd name="connsiteX13" fmla="*/ 79685 w 168683"/>
                <a:gd name="connsiteY13" fmla="*/ 159399 h 167616"/>
                <a:gd name="connsiteX14" fmla="*/ 84758 w 168683"/>
                <a:gd name="connsiteY14" fmla="*/ 167704 h 167616"/>
                <a:gd name="connsiteX15" fmla="*/ 89831 w 168683"/>
                <a:gd name="connsiteY15" fmla="*/ 159399 h 167616"/>
                <a:gd name="connsiteX16" fmla="*/ 89831 w 168683"/>
                <a:gd name="connsiteY16" fmla="*/ 88929 h 16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683" h="167616">
                  <a:moveTo>
                    <a:pt x="89831" y="88929"/>
                  </a:moveTo>
                  <a:lnTo>
                    <a:pt x="160602" y="88929"/>
                  </a:lnTo>
                  <a:cubicBezTo>
                    <a:pt x="164153" y="88929"/>
                    <a:pt x="168973" y="88929"/>
                    <a:pt x="168973" y="83896"/>
                  </a:cubicBezTo>
                  <a:cubicBezTo>
                    <a:pt x="168973" y="78862"/>
                    <a:pt x="164153" y="78862"/>
                    <a:pt x="160602" y="78862"/>
                  </a:cubicBezTo>
                  <a:lnTo>
                    <a:pt x="89831" y="78862"/>
                  </a:lnTo>
                  <a:lnTo>
                    <a:pt x="89831" y="8393"/>
                  </a:lnTo>
                  <a:cubicBezTo>
                    <a:pt x="89831" y="4870"/>
                    <a:pt x="89831" y="88"/>
                    <a:pt x="84758" y="88"/>
                  </a:cubicBezTo>
                  <a:cubicBezTo>
                    <a:pt x="79685" y="88"/>
                    <a:pt x="79685" y="4870"/>
                    <a:pt x="79685" y="8393"/>
                  </a:cubicBezTo>
                  <a:lnTo>
                    <a:pt x="79685" y="78862"/>
                  </a:lnTo>
                  <a:lnTo>
                    <a:pt x="8660" y="78862"/>
                  </a:lnTo>
                  <a:cubicBezTo>
                    <a:pt x="5109" y="78862"/>
                    <a:pt x="289" y="78862"/>
                    <a:pt x="289" y="83896"/>
                  </a:cubicBezTo>
                  <a:cubicBezTo>
                    <a:pt x="289" y="88929"/>
                    <a:pt x="5109" y="88929"/>
                    <a:pt x="8660" y="88929"/>
                  </a:cubicBezTo>
                  <a:lnTo>
                    <a:pt x="79685" y="88929"/>
                  </a:lnTo>
                  <a:lnTo>
                    <a:pt x="79685" y="159399"/>
                  </a:lnTo>
                  <a:cubicBezTo>
                    <a:pt x="79685" y="162922"/>
                    <a:pt x="79685" y="167704"/>
                    <a:pt x="84758" y="167704"/>
                  </a:cubicBezTo>
                  <a:cubicBezTo>
                    <a:pt x="89831" y="167704"/>
                    <a:pt x="89831" y="162922"/>
                    <a:pt x="89831" y="159399"/>
                  </a:cubicBezTo>
                  <a:lnTo>
                    <a:pt x="89831" y="88929"/>
                  </a:lnTo>
                  <a:close/>
                </a:path>
              </a:pathLst>
            </a:custGeom>
            <a:solidFill>
              <a:srgbClr val="000000"/>
            </a:solidFill>
            <a:ln w="25461" cap="flat">
              <a:noFill/>
              <a:prstDash val="solid"/>
              <a:miter/>
            </a:ln>
          </p:spPr>
          <p:txBody>
            <a:bodyPr rtlCol="0" anchor="ctr"/>
            <a:lstStyle/>
            <a:p>
              <a:endParaRPr lang="en-IN"/>
            </a:p>
          </p:txBody>
        </p:sp>
        <p:sp>
          <p:nvSpPr>
            <p:cNvPr id="370" name="Freeform: Shape 369">
              <a:extLst>
                <a:ext uri="{FF2B5EF4-FFF2-40B4-BE49-F238E27FC236}">
                  <a16:creationId xmlns:a16="http://schemas.microsoft.com/office/drawing/2014/main" id="{2E6A62C7-14E8-BAB1-3B64-703C0E831D8A}"/>
                </a:ext>
              </a:extLst>
            </p:cNvPr>
            <p:cNvSpPr/>
            <p:nvPr>
              <p:custDataLst>
                <p:tags r:id="rId40"/>
              </p:custDataLst>
            </p:nvPr>
          </p:nvSpPr>
          <p:spPr>
            <a:xfrm>
              <a:off x="10163006" y="4650176"/>
              <a:ext cx="137483" cy="165602"/>
            </a:xfrm>
            <a:custGeom>
              <a:avLst/>
              <a:gdLst>
                <a:gd name="connsiteX0" fmla="*/ 51285 w 137483"/>
                <a:gd name="connsiteY0" fmla="*/ 22990 h 165602"/>
                <a:gd name="connsiteX1" fmla="*/ 55090 w 137483"/>
                <a:gd name="connsiteY1" fmla="*/ 6883 h 165602"/>
                <a:gd name="connsiteX2" fmla="*/ 47733 w 137483"/>
                <a:gd name="connsiteY2" fmla="*/ 88 h 165602"/>
                <a:gd name="connsiteX3" fmla="*/ 37587 w 137483"/>
                <a:gd name="connsiteY3" fmla="*/ 9148 h 165602"/>
                <a:gd name="connsiteX4" fmla="*/ 1060 w 137483"/>
                <a:gd name="connsiteY4" fmla="*/ 154869 h 165602"/>
                <a:gd name="connsiteX5" fmla="*/ 299 w 137483"/>
                <a:gd name="connsiteY5" fmla="*/ 158895 h 165602"/>
                <a:gd name="connsiteX6" fmla="*/ 7402 w 137483"/>
                <a:gd name="connsiteY6" fmla="*/ 165691 h 165602"/>
                <a:gd name="connsiteX7" fmla="*/ 16280 w 137483"/>
                <a:gd name="connsiteY7" fmla="*/ 160405 h 165602"/>
                <a:gd name="connsiteX8" fmla="*/ 30231 w 137483"/>
                <a:gd name="connsiteY8" fmla="*/ 106295 h 165602"/>
                <a:gd name="connsiteX9" fmla="*/ 54836 w 137483"/>
                <a:gd name="connsiteY9" fmla="*/ 114097 h 165602"/>
                <a:gd name="connsiteX10" fmla="*/ 88573 w 137483"/>
                <a:gd name="connsiteY10" fmla="*/ 95725 h 165602"/>
                <a:gd name="connsiteX11" fmla="*/ 111402 w 137483"/>
                <a:gd name="connsiteY11" fmla="*/ 114097 h 165602"/>
                <a:gd name="connsiteX12" fmla="*/ 130173 w 137483"/>
                <a:gd name="connsiteY12" fmla="*/ 100255 h 165602"/>
                <a:gd name="connsiteX13" fmla="*/ 137782 w 137483"/>
                <a:gd name="connsiteY13" fmla="*/ 75339 h 165602"/>
                <a:gd name="connsiteX14" fmla="*/ 134739 w 137483"/>
                <a:gd name="connsiteY14" fmla="*/ 72822 h 165602"/>
                <a:gd name="connsiteX15" fmla="*/ 131187 w 137483"/>
                <a:gd name="connsiteY15" fmla="*/ 77352 h 165602"/>
                <a:gd name="connsiteX16" fmla="*/ 111909 w 137483"/>
                <a:gd name="connsiteY16" fmla="*/ 108560 h 165602"/>
                <a:gd name="connsiteX17" fmla="*/ 104299 w 137483"/>
                <a:gd name="connsiteY17" fmla="*/ 96983 h 165602"/>
                <a:gd name="connsiteX18" fmla="*/ 109373 w 137483"/>
                <a:gd name="connsiteY18" fmla="*/ 70809 h 165602"/>
                <a:gd name="connsiteX19" fmla="*/ 116475 w 137483"/>
                <a:gd name="connsiteY19" fmla="*/ 43628 h 165602"/>
                <a:gd name="connsiteX20" fmla="*/ 120787 w 137483"/>
                <a:gd name="connsiteY20" fmla="*/ 26514 h 165602"/>
                <a:gd name="connsiteX21" fmla="*/ 124592 w 137483"/>
                <a:gd name="connsiteY21" fmla="*/ 9652 h 165602"/>
                <a:gd name="connsiteX22" fmla="*/ 117236 w 137483"/>
                <a:gd name="connsiteY22" fmla="*/ 2856 h 165602"/>
                <a:gd name="connsiteX23" fmla="*/ 107343 w 137483"/>
                <a:gd name="connsiteY23" fmla="*/ 11665 h 165602"/>
                <a:gd name="connsiteX24" fmla="*/ 95421 w 137483"/>
                <a:gd name="connsiteY24" fmla="*/ 58728 h 165602"/>
                <a:gd name="connsiteX25" fmla="*/ 88826 w 137483"/>
                <a:gd name="connsiteY25" fmla="*/ 84399 h 165602"/>
                <a:gd name="connsiteX26" fmla="*/ 55850 w 137483"/>
                <a:gd name="connsiteY26" fmla="*/ 108560 h 165602"/>
                <a:gd name="connsiteX27" fmla="*/ 37080 w 137483"/>
                <a:gd name="connsiteY27" fmla="*/ 86664 h 165602"/>
                <a:gd name="connsiteX28" fmla="*/ 40631 w 137483"/>
                <a:gd name="connsiteY28" fmla="*/ 65272 h 165602"/>
                <a:gd name="connsiteX29" fmla="*/ 51285 w 137483"/>
                <a:gd name="connsiteY29" fmla="*/ 22990 h 165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483" h="165602">
                  <a:moveTo>
                    <a:pt x="51285" y="22990"/>
                  </a:moveTo>
                  <a:cubicBezTo>
                    <a:pt x="52553" y="17705"/>
                    <a:pt x="55090" y="8142"/>
                    <a:pt x="55090" y="6883"/>
                  </a:cubicBezTo>
                  <a:cubicBezTo>
                    <a:pt x="55090" y="2605"/>
                    <a:pt x="52046" y="88"/>
                    <a:pt x="47733" y="88"/>
                  </a:cubicBezTo>
                  <a:cubicBezTo>
                    <a:pt x="46972" y="88"/>
                    <a:pt x="39870" y="340"/>
                    <a:pt x="37587" y="9148"/>
                  </a:cubicBezTo>
                  <a:lnTo>
                    <a:pt x="1060" y="154869"/>
                  </a:lnTo>
                  <a:cubicBezTo>
                    <a:pt x="299" y="157889"/>
                    <a:pt x="299" y="158392"/>
                    <a:pt x="299" y="158895"/>
                  </a:cubicBezTo>
                  <a:cubicBezTo>
                    <a:pt x="299" y="162671"/>
                    <a:pt x="3089" y="165691"/>
                    <a:pt x="7402" y="165691"/>
                  </a:cubicBezTo>
                  <a:cubicBezTo>
                    <a:pt x="12728" y="165691"/>
                    <a:pt x="15772" y="161160"/>
                    <a:pt x="16280" y="160405"/>
                  </a:cubicBezTo>
                  <a:cubicBezTo>
                    <a:pt x="17294" y="158140"/>
                    <a:pt x="20592" y="145053"/>
                    <a:pt x="30231" y="106295"/>
                  </a:cubicBezTo>
                  <a:cubicBezTo>
                    <a:pt x="38348" y="113090"/>
                    <a:pt x="49763" y="114097"/>
                    <a:pt x="54836" y="114097"/>
                  </a:cubicBezTo>
                  <a:cubicBezTo>
                    <a:pt x="72592" y="114097"/>
                    <a:pt x="82485" y="102772"/>
                    <a:pt x="88573" y="95725"/>
                  </a:cubicBezTo>
                  <a:cubicBezTo>
                    <a:pt x="90856" y="107050"/>
                    <a:pt x="100241" y="114097"/>
                    <a:pt x="111402" y="114097"/>
                  </a:cubicBezTo>
                  <a:cubicBezTo>
                    <a:pt x="120280" y="114097"/>
                    <a:pt x="126114" y="108309"/>
                    <a:pt x="130173" y="100255"/>
                  </a:cubicBezTo>
                  <a:cubicBezTo>
                    <a:pt x="134485" y="91195"/>
                    <a:pt x="137782" y="75842"/>
                    <a:pt x="137782" y="75339"/>
                  </a:cubicBezTo>
                  <a:cubicBezTo>
                    <a:pt x="137782" y="72822"/>
                    <a:pt x="135500" y="72822"/>
                    <a:pt x="134739" y="72822"/>
                  </a:cubicBezTo>
                  <a:cubicBezTo>
                    <a:pt x="132202" y="72822"/>
                    <a:pt x="131948" y="73829"/>
                    <a:pt x="131187" y="77352"/>
                  </a:cubicBezTo>
                  <a:cubicBezTo>
                    <a:pt x="126875" y="93711"/>
                    <a:pt x="122309" y="108560"/>
                    <a:pt x="111909" y="108560"/>
                  </a:cubicBezTo>
                  <a:cubicBezTo>
                    <a:pt x="105060" y="108560"/>
                    <a:pt x="104299" y="102017"/>
                    <a:pt x="104299" y="96983"/>
                  </a:cubicBezTo>
                  <a:cubicBezTo>
                    <a:pt x="104299" y="91446"/>
                    <a:pt x="107343" y="79617"/>
                    <a:pt x="109373" y="70809"/>
                  </a:cubicBezTo>
                  <a:lnTo>
                    <a:pt x="116475" y="43628"/>
                  </a:lnTo>
                  <a:cubicBezTo>
                    <a:pt x="117236" y="39853"/>
                    <a:pt x="119773" y="30289"/>
                    <a:pt x="120787" y="26514"/>
                  </a:cubicBezTo>
                  <a:cubicBezTo>
                    <a:pt x="122056" y="20725"/>
                    <a:pt x="124592" y="11162"/>
                    <a:pt x="124592" y="9652"/>
                  </a:cubicBezTo>
                  <a:cubicBezTo>
                    <a:pt x="124592" y="5121"/>
                    <a:pt x="121041" y="2856"/>
                    <a:pt x="117236" y="2856"/>
                  </a:cubicBezTo>
                  <a:cubicBezTo>
                    <a:pt x="115968" y="2856"/>
                    <a:pt x="109373" y="3108"/>
                    <a:pt x="107343" y="11665"/>
                  </a:cubicBezTo>
                  <a:lnTo>
                    <a:pt x="95421" y="58728"/>
                  </a:lnTo>
                  <a:cubicBezTo>
                    <a:pt x="92377" y="71312"/>
                    <a:pt x="89587" y="81883"/>
                    <a:pt x="88826" y="84399"/>
                  </a:cubicBezTo>
                  <a:cubicBezTo>
                    <a:pt x="88573" y="85658"/>
                    <a:pt x="76397" y="108560"/>
                    <a:pt x="55850" y="108560"/>
                  </a:cubicBezTo>
                  <a:cubicBezTo>
                    <a:pt x="43168" y="108560"/>
                    <a:pt x="37080" y="100255"/>
                    <a:pt x="37080" y="86664"/>
                  </a:cubicBezTo>
                  <a:cubicBezTo>
                    <a:pt x="37080" y="79366"/>
                    <a:pt x="38855" y="72319"/>
                    <a:pt x="40631" y="65272"/>
                  </a:cubicBezTo>
                  <a:lnTo>
                    <a:pt x="51285" y="22990"/>
                  </a:lnTo>
                  <a:close/>
                </a:path>
              </a:pathLst>
            </a:custGeom>
            <a:solidFill>
              <a:srgbClr val="000000"/>
            </a:solidFill>
            <a:ln w="25461" cap="flat">
              <a:noFill/>
              <a:prstDash val="solid"/>
              <a:miter/>
            </a:ln>
          </p:spPr>
          <p:txBody>
            <a:bodyPr rtlCol="0" anchor="ctr"/>
            <a:lstStyle/>
            <a:p>
              <a:endParaRPr lang="en-IN"/>
            </a:p>
          </p:txBody>
        </p:sp>
        <p:sp>
          <p:nvSpPr>
            <p:cNvPr id="371" name="Freeform: Shape 370">
              <a:extLst>
                <a:ext uri="{FF2B5EF4-FFF2-40B4-BE49-F238E27FC236}">
                  <a16:creationId xmlns:a16="http://schemas.microsoft.com/office/drawing/2014/main" id="{200A1E71-F99E-9073-F035-E57EA8B15050}"/>
                </a:ext>
              </a:extLst>
            </p:cNvPr>
            <p:cNvSpPr/>
            <p:nvPr>
              <p:custDataLst>
                <p:tags r:id="rId41"/>
              </p:custDataLst>
            </p:nvPr>
          </p:nvSpPr>
          <p:spPr>
            <a:xfrm>
              <a:off x="10318385" y="4589522"/>
              <a:ext cx="181112" cy="171894"/>
            </a:xfrm>
            <a:custGeom>
              <a:avLst/>
              <a:gdLst>
                <a:gd name="connsiteX0" fmla="*/ 67018 w 181112"/>
                <a:gd name="connsiteY0" fmla="*/ 92453 h 171894"/>
                <a:gd name="connsiteX1" fmla="*/ 110140 w 181112"/>
                <a:gd name="connsiteY1" fmla="*/ 92453 h 171894"/>
                <a:gd name="connsiteX2" fmla="*/ 181418 w 181112"/>
                <a:gd name="connsiteY2" fmla="*/ 38091 h 171894"/>
                <a:gd name="connsiteX3" fmla="*/ 131447 w 181112"/>
                <a:gd name="connsiteY3" fmla="*/ 88 h 171894"/>
                <a:gd name="connsiteX4" fmla="*/ 49261 w 181112"/>
                <a:gd name="connsiteY4" fmla="*/ 88 h 171894"/>
                <a:gd name="connsiteX5" fmla="*/ 41652 w 181112"/>
                <a:gd name="connsiteY5" fmla="*/ 4870 h 171894"/>
                <a:gd name="connsiteX6" fmla="*/ 49008 w 181112"/>
                <a:gd name="connsiteY6" fmla="*/ 7890 h 171894"/>
                <a:gd name="connsiteX7" fmla="*/ 59915 w 181112"/>
                <a:gd name="connsiteY7" fmla="*/ 8393 h 171894"/>
                <a:gd name="connsiteX8" fmla="*/ 65496 w 181112"/>
                <a:gd name="connsiteY8" fmla="*/ 12420 h 171894"/>
                <a:gd name="connsiteX9" fmla="*/ 64481 w 181112"/>
                <a:gd name="connsiteY9" fmla="*/ 17202 h 171894"/>
                <a:gd name="connsiteX10" fmla="*/ 30491 w 181112"/>
                <a:gd name="connsiteY10" fmla="*/ 152352 h 171894"/>
                <a:gd name="connsiteX11" fmla="*/ 7408 w 181112"/>
                <a:gd name="connsiteY11" fmla="*/ 164181 h 171894"/>
                <a:gd name="connsiteX12" fmla="*/ 305 w 181112"/>
                <a:gd name="connsiteY12" fmla="*/ 168962 h 171894"/>
                <a:gd name="connsiteX13" fmla="*/ 4110 w 181112"/>
                <a:gd name="connsiteY13" fmla="*/ 171982 h 171894"/>
                <a:gd name="connsiteX14" fmla="*/ 36325 w 181112"/>
                <a:gd name="connsiteY14" fmla="*/ 171227 h 171894"/>
                <a:gd name="connsiteX15" fmla="*/ 52559 w 181112"/>
                <a:gd name="connsiteY15" fmla="*/ 171479 h 171894"/>
                <a:gd name="connsiteX16" fmla="*/ 69047 w 181112"/>
                <a:gd name="connsiteY16" fmla="*/ 171982 h 171894"/>
                <a:gd name="connsiteX17" fmla="*/ 74120 w 181112"/>
                <a:gd name="connsiteY17" fmla="*/ 166949 h 171894"/>
                <a:gd name="connsiteX18" fmla="*/ 67018 w 181112"/>
                <a:gd name="connsiteY18" fmla="*/ 164181 h 171894"/>
                <a:gd name="connsiteX19" fmla="*/ 50530 w 181112"/>
                <a:gd name="connsiteY19" fmla="*/ 159650 h 171894"/>
                <a:gd name="connsiteX20" fmla="*/ 51291 w 181112"/>
                <a:gd name="connsiteY20" fmla="*/ 155372 h 171894"/>
                <a:gd name="connsiteX21" fmla="*/ 67018 w 181112"/>
                <a:gd name="connsiteY21" fmla="*/ 92453 h 171894"/>
                <a:gd name="connsiteX22" fmla="*/ 85281 w 181112"/>
                <a:gd name="connsiteY22" fmla="*/ 17454 h 171894"/>
                <a:gd name="connsiteX23" fmla="*/ 98979 w 181112"/>
                <a:gd name="connsiteY23" fmla="*/ 7890 h 171894"/>
                <a:gd name="connsiteX24" fmla="*/ 123330 w 181112"/>
                <a:gd name="connsiteY24" fmla="*/ 7890 h 171894"/>
                <a:gd name="connsiteX25" fmla="*/ 157828 w 181112"/>
                <a:gd name="connsiteY25" fmla="*/ 32051 h 171894"/>
                <a:gd name="connsiteX26" fmla="*/ 142862 w 181112"/>
                <a:gd name="connsiteY26" fmla="*/ 72571 h 171894"/>
                <a:gd name="connsiteX27" fmla="*/ 103798 w 181112"/>
                <a:gd name="connsiteY27" fmla="*/ 85909 h 171894"/>
                <a:gd name="connsiteX28" fmla="*/ 68032 w 181112"/>
                <a:gd name="connsiteY28" fmla="*/ 85909 h 171894"/>
                <a:gd name="connsiteX29" fmla="*/ 85281 w 181112"/>
                <a:gd name="connsiteY29" fmla="*/ 17454 h 17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1112" h="171894">
                  <a:moveTo>
                    <a:pt x="67018" y="92453"/>
                  </a:moveTo>
                  <a:lnTo>
                    <a:pt x="110140" y="92453"/>
                  </a:lnTo>
                  <a:cubicBezTo>
                    <a:pt x="146159" y="92453"/>
                    <a:pt x="181418" y="66279"/>
                    <a:pt x="181418" y="38091"/>
                  </a:cubicBezTo>
                  <a:cubicBezTo>
                    <a:pt x="181418" y="18712"/>
                    <a:pt x="164676" y="88"/>
                    <a:pt x="131447" y="88"/>
                  </a:cubicBezTo>
                  <a:lnTo>
                    <a:pt x="49261" y="88"/>
                  </a:lnTo>
                  <a:cubicBezTo>
                    <a:pt x="44442" y="88"/>
                    <a:pt x="41652" y="88"/>
                    <a:pt x="41652" y="4870"/>
                  </a:cubicBezTo>
                  <a:cubicBezTo>
                    <a:pt x="41652" y="7890"/>
                    <a:pt x="43935" y="7890"/>
                    <a:pt x="49008" y="7890"/>
                  </a:cubicBezTo>
                  <a:cubicBezTo>
                    <a:pt x="52305" y="7890"/>
                    <a:pt x="56871" y="8142"/>
                    <a:pt x="59915" y="8393"/>
                  </a:cubicBezTo>
                  <a:cubicBezTo>
                    <a:pt x="63974" y="8897"/>
                    <a:pt x="65496" y="9652"/>
                    <a:pt x="65496" y="12420"/>
                  </a:cubicBezTo>
                  <a:cubicBezTo>
                    <a:pt x="65496" y="13427"/>
                    <a:pt x="65242" y="14182"/>
                    <a:pt x="64481" y="17202"/>
                  </a:cubicBezTo>
                  <a:lnTo>
                    <a:pt x="30491" y="152352"/>
                  </a:lnTo>
                  <a:cubicBezTo>
                    <a:pt x="27954" y="162167"/>
                    <a:pt x="27447" y="164181"/>
                    <a:pt x="7408" y="164181"/>
                  </a:cubicBezTo>
                  <a:cubicBezTo>
                    <a:pt x="3095" y="164181"/>
                    <a:pt x="305" y="164181"/>
                    <a:pt x="305" y="168962"/>
                  </a:cubicBezTo>
                  <a:cubicBezTo>
                    <a:pt x="305" y="171982"/>
                    <a:pt x="3349" y="171982"/>
                    <a:pt x="4110" y="171982"/>
                  </a:cubicBezTo>
                  <a:cubicBezTo>
                    <a:pt x="11212" y="171982"/>
                    <a:pt x="29222" y="171227"/>
                    <a:pt x="36325" y="171227"/>
                  </a:cubicBezTo>
                  <a:cubicBezTo>
                    <a:pt x="41652" y="171227"/>
                    <a:pt x="47232" y="171479"/>
                    <a:pt x="52559" y="171479"/>
                  </a:cubicBezTo>
                  <a:cubicBezTo>
                    <a:pt x="58139" y="171479"/>
                    <a:pt x="63720" y="171982"/>
                    <a:pt x="69047" y="171982"/>
                  </a:cubicBezTo>
                  <a:cubicBezTo>
                    <a:pt x="70822" y="171982"/>
                    <a:pt x="74120" y="171982"/>
                    <a:pt x="74120" y="166949"/>
                  </a:cubicBezTo>
                  <a:cubicBezTo>
                    <a:pt x="74120" y="164181"/>
                    <a:pt x="71837" y="164181"/>
                    <a:pt x="67018" y="164181"/>
                  </a:cubicBezTo>
                  <a:cubicBezTo>
                    <a:pt x="57632" y="164181"/>
                    <a:pt x="50530" y="164181"/>
                    <a:pt x="50530" y="159650"/>
                  </a:cubicBezTo>
                  <a:cubicBezTo>
                    <a:pt x="50530" y="158140"/>
                    <a:pt x="51037" y="156882"/>
                    <a:pt x="51291" y="155372"/>
                  </a:cubicBezTo>
                  <a:lnTo>
                    <a:pt x="67018" y="92453"/>
                  </a:lnTo>
                  <a:close/>
                  <a:moveTo>
                    <a:pt x="85281" y="17454"/>
                  </a:moveTo>
                  <a:cubicBezTo>
                    <a:pt x="87564" y="8645"/>
                    <a:pt x="88071" y="7890"/>
                    <a:pt x="98979" y="7890"/>
                  </a:cubicBezTo>
                  <a:lnTo>
                    <a:pt x="123330" y="7890"/>
                  </a:lnTo>
                  <a:cubicBezTo>
                    <a:pt x="144384" y="7890"/>
                    <a:pt x="157828" y="14685"/>
                    <a:pt x="157828" y="32051"/>
                  </a:cubicBezTo>
                  <a:cubicBezTo>
                    <a:pt x="157828" y="41866"/>
                    <a:pt x="152754" y="63510"/>
                    <a:pt x="142862" y="72571"/>
                  </a:cubicBezTo>
                  <a:cubicBezTo>
                    <a:pt x="130179" y="83896"/>
                    <a:pt x="114959" y="85909"/>
                    <a:pt x="103798" y="85909"/>
                  </a:cubicBezTo>
                  <a:lnTo>
                    <a:pt x="68032" y="85909"/>
                  </a:lnTo>
                  <a:lnTo>
                    <a:pt x="85281" y="17454"/>
                  </a:lnTo>
                  <a:close/>
                </a:path>
              </a:pathLst>
            </a:custGeom>
            <a:solidFill>
              <a:srgbClr val="000000"/>
            </a:solidFill>
            <a:ln w="25461" cap="flat">
              <a:noFill/>
              <a:prstDash val="solid"/>
              <a:miter/>
            </a:ln>
          </p:spPr>
          <p:txBody>
            <a:bodyPr rtlCol="0" anchor="ctr"/>
            <a:lstStyle/>
            <a:p>
              <a:endParaRPr lang="en-IN"/>
            </a:p>
          </p:txBody>
        </p:sp>
        <p:sp>
          <p:nvSpPr>
            <p:cNvPr id="372" name="Freeform: Shape 371">
              <a:extLst>
                <a:ext uri="{FF2B5EF4-FFF2-40B4-BE49-F238E27FC236}">
                  <a16:creationId xmlns:a16="http://schemas.microsoft.com/office/drawing/2014/main" id="{BE19EA8F-293E-266F-EFE5-F93FA3FE9CC1}"/>
                </a:ext>
              </a:extLst>
            </p:cNvPr>
            <p:cNvSpPr/>
            <p:nvPr>
              <p:custDataLst>
                <p:tags r:id="rId42"/>
              </p:custDataLst>
            </p:nvPr>
          </p:nvSpPr>
          <p:spPr>
            <a:xfrm>
              <a:off x="10479437" y="4721475"/>
              <a:ext cx="108490" cy="79454"/>
            </a:xfrm>
            <a:custGeom>
              <a:avLst/>
              <a:gdLst>
                <a:gd name="connsiteX0" fmla="*/ 13629 w 108490"/>
                <a:gd name="connsiteY0" fmla="*/ 66683 h 79454"/>
                <a:gd name="connsiteX1" fmla="*/ 11853 w 108490"/>
                <a:gd name="connsiteY1" fmla="*/ 73906 h 79454"/>
                <a:gd name="connsiteX2" fmla="*/ 17890 w 108490"/>
                <a:gd name="connsiteY2" fmla="*/ 79543 h 79454"/>
                <a:gd name="connsiteX3" fmla="*/ 24815 w 108490"/>
                <a:gd name="connsiteY3" fmla="*/ 75668 h 79454"/>
                <a:gd name="connsiteX4" fmla="*/ 28011 w 108490"/>
                <a:gd name="connsiteY4" fmla="*/ 64745 h 79454"/>
                <a:gd name="connsiteX5" fmla="*/ 31917 w 108490"/>
                <a:gd name="connsiteY5" fmla="*/ 48889 h 79454"/>
                <a:gd name="connsiteX6" fmla="*/ 34936 w 108490"/>
                <a:gd name="connsiteY6" fmla="*/ 37086 h 79454"/>
                <a:gd name="connsiteX7" fmla="*/ 42394 w 108490"/>
                <a:gd name="connsiteY7" fmla="*/ 21230 h 79454"/>
                <a:gd name="connsiteX8" fmla="*/ 69028 w 108490"/>
                <a:gd name="connsiteY8" fmla="*/ 5022 h 79454"/>
                <a:gd name="connsiteX9" fmla="*/ 79504 w 108490"/>
                <a:gd name="connsiteY9" fmla="*/ 17354 h 79454"/>
                <a:gd name="connsiteX10" fmla="*/ 69028 w 108490"/>
                <a:gd name="connsiteY10" fmla="*/ 54879 h 79454"/>
                <a:gd name="connsiteX11" fmla="*/ 66364 w 108490"/>
                <a:gd name="connsiteY11" fmla="*/ 64393 h 79454"/>
                <a:gd name="connsiteX12" fmla="*/ 83233 w 108490"/>
                <a:gd name="connsiteY12" fmla="*/ 79543 h 79454"/>
                <a:gd name="connsiteX13" fmla="*/ 108802 w 108490"/>
                <a:gd name="connsiteY13" fmla="*/ 52589 h 79454"/>
                <a:gd name="connsiteX14" fmla="*/ 105961 w 108490"/>
                <a:gd name="connsiteY14" fmla="*/ 50299 h 79454"/>
                <a:gd name="connsiteX15" fmla="*/ 102587 w 108490"/>
                <a:gd name="connsiteY15" fmla="*/ 53294 h 79454"/>
                <a:gd name="connsiteX16" fmla="*/ 83765 w 108490"/>
                <a:gd name="connsiteY16" fmla="*/ 74611 h 79454"/>
                <a:gd name="connsiteX17" fmla="*/ 79326 w 108490"/>
                <a:gd name="connsiteY17" fmla="*/ 68445 h 79454"/>
                <a:gd name="connsiteX18" fmla="*/ 83410 w 108490"/>
                <a:gd name="connsiteY18" fmla="*/ 54175 h 79454"/>
                <a:gd name="connsiteX19" fmla="*/ 92821 w 108490"/>
                <a:gd name="connsiteY19" fmla="*/ 20173 h 79454"/>
                <a:gd name="connsiteX20" fmla="*/ 69738 w 108490"/>
                <a:gd name="connsiteY20" fmla="*/ 89 h 79454"/>
                <a:gd name="connsiteX21" fmla="*/ 39730 w 108490"/>
                <a:gd name="connsiteY21" fmla="*/ 16121 h 79454"/>
                <a:gd name="connsiteX22" fmla="*/ 20731 w 108490"/>
                <a:gd name="connsiteY22" fmla="*/ 89 h 79454"/>
                <a:gd name="connsiteX23" fmla="*/ 6704 w 108490"/>
                <a:gd name="connsiteY23" fmla="*/ 9603 h 79454"/>
                <a:gd name="connsiteX24" fmla="*/ 311 w 108490"/>
                <a:gd name="connsiteY24" fmla="*/ 27044 h 79454"/>
                <a:gd name="connsiteX25" fmla="*/ 3330 w 108490"/>
                <a:gd name="connsiteY25" fmla="*/ 29334 h 79454"/>
                <a:gd name="connsiteX26" fmla="*/ 7236 w 108490"/>
                <a:gd name="connsiteY26" fmla="*/ 24049 h 79454"/>
                <a:gd name="connsiteX27" fmla="*/ 20198 w 108490"/>
                <a:gd name="connsiteY27" fmla="*/ 5022 h 79454"/>
                <a:gd name="connsiteX28" fmla="*/ 26058 w 108490"/>
                <a:gd name="connsiteY28" fmla="*/ 13655 h 79454"/>
                <a:gd name="connsiteX29" fmla="*/ 23217 w 108490"/>
                <a:gd name="connsiteY29" fmla="*/ 28277 h 79454"/>
                <a:gd name="connsiteX30" fmla="*/ 19311 w 108490"/>
                <a:gd name="connsiteY30" fmla="*/ 44133 h 79454"/>
                <a:gd name="connsiteX31" fmla="*/ 13629 w 108490"/>
                <a:gd name="connsiteY31" fmla="*/ 66683 h 7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490" h="79454">
                  <a:moveTo>
                    <a:pt x="13629" y="66683"/>
                  </a:moveTo>
                  <a:cubicBezTo>
                    <a:pt x="12918" y="68973"/>
                    <a:pt x="11853" y="73377"/>
                    <a:pt x="11853" y="73906"/>
                  </a:cubicBezTo>
                  <a:cubicBezTo>
                    <a:pt x="11853" y="77782"/>
                    <a:pt x="15049" y="79543"/>
                    <a:pt x="17890" y="79543"/>
                  </a:cubicBezTo>
                  <a:cubicBezTo>
                    <a:pt x="21086" y="79543"/>
                    <a:pt x="23927" y="77253"/>
                    <a:pt x="24815" y="75668"/>
                  </a:cubicBezTo>
                  <a:cubicBezTo>
                    <a:pt x="25703" y="74082"/>
                    <a:pt x="27123" y="68445"/>
                    <a:pt x="28011" y="64745"/>
                  </a:cubicBezTo>
                  <a:cubicBezTo>
                    <a:pt x="28899" y="61398"/>
                    <a:pt x="30852" y="53294"/>
                    <a:pt x="31917" y="48889"/>
                  </a:cubicBezTo>
                  <a:cubicBezTo>
                    <a:pt x="32983" y="45014"/>
                    <a:pt x="34048" y="41138"/>
                    <a:pt x="34936" y="37086"/>
                  </a:cubicBezTo>
                  <a:cubicBezTo>
                    <a:pt x="36889" y="29863"/>
                    <a:pt x="37244" y="28453"/>
                    <a:pt x="42394" y="21230"/>
                  </a:cubicBezTo>
                  <a:cubicBezTo>
                    <a:pt x="47365" y="14183"/>
                    <a:pt x="55711" y="5022"/>
                    <a:pt x="69028" y="5022"/>
                  </a:cubicBezTo>
                  <a:cubicBezTo>
                    <a:pt x="79326" y="5022"/>
                    <a:pt x="79504" y="14007"/>
                    <a:pt x="79504" y="17354"/>
                  </a:cubicBezTo>
                  <a:cubicBezTo>
                    <a:pt x="79504" y="27925"/>
                    <a:pt x="71869" y="47480"/>
                    <a:pt x="69028" y="54879"/>
                  </a:cubicBezTo>
                  <a:cubicBezTo>
                    <a:pt x="67075" y="59812"/>
                    <a:pt x="66364" y="61398"/>
                    <a:pt x="66364" y="64393"/>
                  </a:cubicBezTo>
                  <a:cubicBezTo>
                    <a:pt x="66364" y="73730"/>
                    <a:pt x="74177" y="79543"/>
                    <a:pt x="83233" y="79543"/>
                  </a:cubicBezTo>
                  <a:cubicBezTo>
                    <a:pt x="100989" y="79543"/>
                    <a:pt x="108802" y="55232"/>
                    <a:pt x="108802" y="52589"/>
                  </a:cubicBezTo>
                  <a:cubicBezTo>
                    <a:pt x="108802" y="50299"/>
                    <a:pt x="106493" y="50299"/>
                    <a:pt x="105961" y="50299"/>
                  </a:cubicBezTo>
                  <a:cubicBezTo>
                    <a:pt x="103475" y="50299"/>
                    <a:pt x="103297" y="51356"/>
                    <a:pt x="102587" y="53294"/>
                  </a:cubicBezTo>
                  <a:cubicBezTo>
                    <a:pt x="98503" y="67388"/>
                    <a:pt x="90868" y="74611"/>
                    <a:pt x="83765" y="74611"/>
                  </a:cubicBezTo>
                  <a:cubicBezTo>
                    <a:pt x="80037" y="74611"/>
                    <a:pt x="79326" y="72144"/>
                    <a:pt x="79326" y="68445"/>
                  </a:cubicBezTo>
                  <a:cubicBezTo>
                    <a:pt x="79326" y="64393"/>
                    <a:pt x="80214" y="62102"/>
                    <a:pt x="83410" y="54175"/>
                  </a:cubicBezTo>
                  <a:cubicBezTo>
                    <a:pt x="85541" y="48713"/>
                    <a:pt x="92821" y="30039"/>
                    <a:pt x="92821" y="20173"/>
                  </a:cubicBezTo>
                  <a:cubicBezTo>
                    <a:pt x="92821" y="3084"/>
                    <a:pt x="79149" y="89"/>
                    <a:pt x="69738" y="89"/>
                  </a:cubicBezTo>
                  <a:cubicBezTo>
                    <a:pt x="55000" y="89"/>
                    <a:pt x="45057" y="9074"/>
                    <a:pt x="39730" y="16121"/>
                  </a:cubicBezTo>
                  <a:cubicBezTo>
                    <a:pt x="38487" y="3965"/>
                    <a:pt x="28011" y="89"/>
                    <a:pt x="20731" y="89"/>
                  </a:cubicBezTo>
                  <a:cubicBezTo>
                    <a:pt x="13096" y="89"/>
                    <a:pt x="9012" y="5551"/>
                    <a:pt x="6704" y="9603"/>
                  </a:cubicBezTo>
                  <a:cubicBezTo>
                    <a:pt x="2797" y="16121"/>
                    <a:pt x="311" y="26163"/>
                    <a:pt x="311" y="27044"/>
                  </a:cubicBezTo>
                  <a:cubicBezTo>
                    <a:pt x="311" y="29334"/>
                    <a:pt x="2797" y="29334"/>
                    <a:pt x="3330" y="29334"/>
                  </a:cubicBezTo>
                  <a:cubicBezTo>
                    <a:pt x="5816" y="29334"/>
                    <a:pt x="5993" y="28806"/>
                    <a:pt x="7236" y="24049"/>
                  </a:cubicBezTo>
                  <a:cubicBezTo>
                    <a:pt x="9900" y="13655"/>
                    <a:pt x="13273" y="5022"/>
                    <a:pt x="20198" y="5022"/>
                  </a:cubicBezTo>
                  <a:cubicBezTo>
                    <a:pt x="24815" y="5022"/>
                    <a:pt x="26058" y="8898"/>
                    <a:pt x="26058" y="13655"/>
                  </a:cubicBezTo>
                  <a:cubicBezTo>
                    <a:pt x="26058" y="17002"/>
                    <a:pt x="24460" y="23520"/>
                    <a:pt x="23217" y="28277"/>
                  </a:cubicBezTo>
                  <a:cubicBezTo>
                    <a:pt x="21974" y="33034"/>
                    <a:pt x="20198" y="40257"/>
                    <a:pt x="19311" y="44133"/>
                  </a:cubicBezTo>
                  <a:lnTo>
                    <a:pt x="13629" y="66683"/>
                  </a:lnTo>
                  <a:close/>
                </a:path>
              </a:pathLst>
            </a:custGeom>
            <a:solidFill>
              <a:srgbClr val="000000"/>
            </a:solidFill>
            <a:ln w="25461" cap="flat">
              <a:noFill/>
              <a:prstDash val="solid"/>
              <a:miter/>
            </a:ln>
          </p:spPr>
          <p:txBody>
            <a:bodyPr rtlCol="0" anchor="ctr"/>
            <a:lstStyle/>
            <a:p>
              <a:endParaRPr lang="en-IN"/>
            </a:p>
          </p:txBody>
        </p:sp>
        <p:sp>
          <p:nvSpPr>
            <p:cNvPr id="373" name="Freeform: Shape 372">
              <a:extLst>
                <a:ext uri="{FF2B5EF4-FFF2-40B4-BE49-F238E27FC236}">
                  <a16:creationId xmlns:a16="http://schemas.microsoft.com/office/drawing/2014/main" id="{F7C7AE7C-5D99-20D9-6B98-8281A9E8800C}"/>
                </a:ext>
              </a:extLst>
            </p:cNvPr>
            <p:cNvSpPr/>
            <p:nvPr>
              <p:custDataLst>
                <p:tags r:id="rId43"/>
              </p:custDataLst>
            </p:nvPr>
          </p:nvSpPr>
          <p:spPr>
            <a:xfrm>
              <a:off x="10608913" y="4690117"/>
              <a:ext cx="130685" cy="129839"/>
            </a:xfrm>
            <a:custGeom>
              <a:avLst/>
              <a:gdLst>
                <a:gd name="connsiteX0" fmla="*/ 70098 w 130685"/>
                <a:gd name="connsiteY0" fmla="*/ 69325 h 129839"/>
                <a:gd name="connsiteX1" fmla="*/ 124432 w 130685"/>
                <a:gd name="connsiteY1" fmla="*/ 69325 h 129839"/>
                <a:gd name="connsiteX2" fmla="*/ 131002 w 130685"/>
                <a:gd name="connsiteY2" fmla="*/ 65097 h 129839"/>
                <a:gd name="connsiteX3" fmla="*/ 124432 w 130685"/>
                <a:gd name="connsiteY3" fmla="*/ 60693 h 129839"/>
                <a:gd name="connsiteX4" fmla="*/ 70098 w 130685"/>
                <a:gd name="connsiteY4" fmla="*/ 60693 h 129839"/>
                <a:gd name="connsiteX5" fmla="*/ 70098 w 130685"/>
                <a:gd name="connsiteY5" fmla="*/ 6608 h 129839"/>
                <a:gd name="connsiteX6" fmla="*/ 65837 w 130685"/>
                <a:gd name="connsiteY6" fmla="*/ 89 h 129839"/>
                <a:gd name="connsiteX7" fmla="*/ 61398 w 130685"/>
                <a:gd name="connsiteY7" fmla="*/ 6608 h 129839"/>
                <a:gd name="connsiteX8" fmla="*/ 61398 w 130685"/>
                <a:gd name="connsiteY8" fmla="*/ 60693 h 129839"/>
                <a:gd name="connsiteX9" fmla="*/ 6886 w 130685"/>
                <a:gd name="connsiteY9" fmla="*/ 60693 h 129839"/>
                <a:gd name="connsiteX10" fmla="*/ 316 w 130685"/>
                <a:gd name="connsiteY10" fmla="*/ 64921 h 129839"/>
                <a:gd name="connsiteX11" fmla="*/ 6886 w 130685"/>
                <a:gd name="connsiteY11" fmla="*/ 69325 h 129839"/>
                <a:gd name="connsiteX12" fmla="*/ 61398 w 130685"/>
                <a:gd name="connsiteY12" fmla="*/ 69325 h 129839"/>
                <a:gd name="connsiteX13" fmla="*/ 61398 w 130685"/>
                <a:gd name="connsiteY13" fmla="*/ 123411 h 129839"/>
                <a:gd name="connsiteX14" fmla="*/ 65659 w 130685"/>
                <a:gd name="connsiteY14" fmla="*/ 129929 h 129839"/>
                <a:gd name="connsiteX15" fmla="*/ 70098 w 130685"/>
                <a:gd name="connsiteY15" fmla="*/ 123411 h 129839"/>
                <a:gd name="connsiteX16" fmla="*/ 70098 w 130685"/>
                <a:gd name="connsiteY16" fmla="*/ 69325 h 129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0685" h="129839">
                  <a:moveTo>
                    <a:pt x="70098" y="69325"/>
                  </a:moveTo>
                  <a:lnTo>
                    <a:pt x="124432" y="69325"/>
                  </a:lnTo>
                  <a:cubicBezTo>
                    <a:pt x="126740" y="69325"/>
                    <a:pt x="131002" y="69325"/>
                    <a:pt x="131002" y="65097"/>
                  </a:cubicBezTo>
                  <a:cubicBezTo>
                    <a:pt x="131002" y="60693"/>
                    <a:pt x="126918" y="60693"/>
                    <a:pt x="124432" y="60693"/>
                  </a:cubicBezTo>
                  <a:lnTo>
                    <a:pt x="70098" y="60693"/>
                  </a:lnTo>
                  <a:lnTo>
                    <a:pt x="70098" y="6608"/>
                  </a:lnTo>
                  <a:cubicBezTo>
                    <a:pt x="70098" y="4318"/>
                    <a:pt x="70098" y="89"/>
                    <a:pt x="65837" y="89"/>
                  </a:cubicBezTo>
                  <a:cubicBezTo>
                    <a:pt x="61398" y="89"/>
                    <a:pt x="61398" y="4141"/>
                    <a:pt x="61398" y="6608"/>
                  </a:cubicBezTo>
                  <a:lnTo>
                    <a:pt x="61398" y="60693"/>
                  </a:lnTo>
                  <a:lnTo>
                    <a:pt x="6886" y="60693"/>
                  </a:lnTo>
                  <a:cubicBezTo>
                    <a:pt x="4578" y="60693"/>
                    <a:pt x="316" y="60693"/>
                    <a:pt x="316" y="64921"/>
                  </a:cubicBezTo>
                  <a:cubicBezTo>
                    <a:pt x="316" y="69325"/>
                    <a:pt x="4400" y="69325"/>
                    <a:pt x="6886" y="69325"/>
                  </a:cubicBezTo>
                  <a:lnTo>
                    <a:pt x="61398" y="69325"/>
                  </a:lnTo>
                  <a:lnTo>
                    <a:pt x="61398" y="123411"/>
                  </a:lnTo>
                  <a:cubicBezTo>
                    <a:pt x="61398" y="125701"/>
                    <a:pt x="61398" y="129929"/>
                    <a:pt x="65659" y="129929"/>
                  </a:cubicBezTo>
                  <a:cubicBezTo>
                    <a:pt x="70098" y="129929"/>
                    <a:pt x="70098" y="125877"/>
                    <a:pt x="70098" y="123411"/>
                  </a:cubicBezTo>
                  <a:lnTo>
                    <a:pt x="70098" y="69325"/>
                  </a:lnTo>
                  <a:close/>
                </a:path>
              </a:pathLst>
            </a:custGeom>
            <a:solidFill>
              <a:srgbClr val="000000"/>
            </a:solidFill>
            <a:ln w="25461" cap="flat">
              <a:noFill/>
              <a:prstDash val="solid"/>
              <a:miter/>
            </a:ln>
          </p:spPr>
          <p:txBody>
            <a:bodyPr rtlCol="0" anchor="ctr"/>
            <a:lstStyle/>
            <a:p>
              <a:endParaRPr lang="en-IN"/>
            </a:p>
          </p:txBody>
        </p:sp>
        <p:sp>
          <p:nvSpPr>
            <p:cNvPr id="374" name="Freeform: Shape 373">
              <a:extLst>
                <a:ext uri="{FF2B5EF4-FFF2-40B4-BE49-F238E27FC236}">
                  <a16:creationId xmlns:a16="http://schemas.microsoft.com/office/drawing/2014/main" id="{954BED4F-2335-CB80-BBEB-D4F31127BB44}"/>
                </a:ext>
              </a:extLst>
            </p:cNvPr>
            <p:cNvSpPr/>
            <p:nvPr>
              <p:custDataLst>
                <p:tags r:id="rId44"/>
              </p:custDataLst>
            </p:nvPr>
          </p:nvSpPr>
          <p:spPr>
            <a:xfrm>
              <a:off x="10771557" y="4682189"/>
              <a:ext cx="64632" cy="116978"/>
            </a:xfrm>
            <a:custGeom>
              <a:avLst/>
              <a:gdLst>
                <a:gd name="connsiteX0" fmla="*/ 40451 w 64632"/>
                <a:gd name="connsiteY0" fmla="*/ 5022 h 116978"/>
                <a:gd name="connsiteX1" fmla="*/ 35125 w 64632"/>
                <a:gd name="connsiteY1" fmla="*/ 89 h 116978"/>
                <a:gd name="connsiteX2" fmla="*/ 323 w 64632"/>
                <a:gd name="connsiteY2" fmla="*/ 11364 h 116978"/>
                <a:gd name="connsiteX3" fmla="*/ 323 w 64632"/>
                <a:gd name="connsiteY3" fmla="*/ 17707 h 116978"/>
                <a:gd name="connsiteX4" fmla="*/ 26069 w 64632"/>
                <a:gd name="connsiteY4" fmla="*/ 12774 h 116978"/>
                <a:gd name="connsiteX5" fmla="*/ 26069 w 64632"/>
                <a:gd name="connsiteY5" fmla="*/ 102622 h 116978"/>
                <a:gd name="connsiteX6" fmla="*/ 8313 w 64632"/>
                <a:gd name="connsiteY6" fmla="*/ 110726 h 116978"/>
                <a:gd name="connsiteX7" fmla="*/ 1565 w 64632"/>
                <a:gd name="connsiteY7" fmla="*/ 110726 h 116978"/>
                <a:gd name="connsiteX8" fmla="*/ 1565 w 64632"/>
                <a:gd name="connsiteY8" fmla="*/ 117068 h 116978"/>
                <a:gd name="connsiteX9" fmla="*/ 33171 w 64632"/>
                <a:gd name="connsiteY9" fmla="*/ 116364 h 116978"/>
                <a:gd name="connsiteX10" fmla="*/ 64955 w 64632"/>
                <a:gd name="connsiteY10" fmla="*/ 117068 h 116978"/>
                <a:gd name="connsiteX11" fmla="*/ 64955 w 64632"/>
                <a:gd name="connsiteY11" fmla="*/ 110726 h 116978"/>
                <a:gd name="connsiteX12" fmla="*/ 58208 w 64632"/>
                <a:gd name="connsiteY12" fmla="*/ 110726 h 116978"/>
                <a:gd name="connsiteX13" fmla="*/ 40451 w 64632"/>
                <a:gd name="connsiteY13" fmla="*/ 102622 h 116978"/>
                <a:gd name="connsiteX14" fmla="*/ 40451 w 64632"/>
                <a:gd name="connsiteY14" fmla="*/ 5022 h 116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632" h="116978">
                  <a:moveTo>
                    <a:pt x="40451" y="5022"/>
                  </a:moveTo>
                  <a:cubicBezTo>
                    <a:pt x="40451" y="266"/>
                    <a:pt x="40096" y="89"/>
                    <a:pt x="35125" y="89"/>
                  </a:cubicBezTo>
                  <a:cubicBezTo>
                    <a:pt x="23761" y="11188"/>
                    <a:pt x="7603" y="11364"/>
                    <a:pt x="323" y="11364"/>
                  </a:cubicBezTo>
                  <a:lnTo>
                    <a:pt x="323" y="17707"/>
                  </a:lnTo>
                  <a:cubicBezTo>
                    <a:pt x="4584" y="17707"/>
                    <a:pt x="16303" y="17707"/>
                    <a:pt x="26069" y="12774"/>
                  </a:cubicBezTo>
                  <a:lnTo>
                    <a:pt x="26069" y="102622"/>
                  </a:lnTo>
                  <a:cubicBezTo>
                    <a:pt x="26069" y="108436"/>
                    <a:pt x="26069" y="110726"/>
                    <a:pt x="8313" y="110726"/>
                  </a:cubicBezTo>
                  <a:lnTo>
                    <a:pt x="1565" y="110726"/>
                  </a:lnTo>
                  <a:lnTo>
                    <a:pt x="1565" y="117068"/>
                  </a:lnTo>
                  <a:cubicBezTo>
                    <a:pt x="4762" y="116892"/>
                    <a:pt x="26602" y="116364"/>
                    <a:pt x="33171" y="116364"/>
                  </a:cubicBezTo>
                  <a:cubicBezTo>
                    <a:pt x="38676" y="116364"/>
                    <a:pt x="61049" y="116892"/>
                    <a:pt x="64955" y="117068"/>
                  </a:cubicBezTo>
                  <a:lnTo>
                    <a:pt x="64955" y="110726"/>
                  </a:lnTo>
                  <a:lnTo>
                    <a:pt x="58208" y="110726"/>
                  </a:lnTo>
                  <a:cubicBezTo>
                    <a:pt x="40451" y="110726"/>
                    <a:pt x="40451" y="108436"/>
                    <a:pt x="40451" y="102622"/>
                  </a:cubicBezTo>
                  <a:lnTo>
                    <a:pt x="40451" y="5022"/>
                  </a:lnTo>
                  <a:close/>
                </a:path>
              </a:pathLst>
            </a:custGeom>
            <a:solidFill>
              <a:srgbClr val="000000"/>
            </a:solidFill>
            <a:ln w="25461" cap="flat">
              <a:noFill/>
              <a:prstDash val="solid"/>
              <a:miter/>
            </a:ln>
          </p:spPr>
          <p:txBody>
            <a:bodyPr rtlCol="0" anchor="ctr"/>
            <a:lstStyle/>
            <a:p>
              <a:endParaRPr lang="en-IN"/>
            </a:p>
          </p:txBody>
        </p:sp>
        <p:sp>
          <p:nvSpPr>
            <p:cNvPr id="375" name="Freeform: Shape 374">
              <a:extLst>
                <a:ext uri="{FF2B5EF4-FFF2-40B4-BE49-F238E27FC236}">
                  <a16:creationId xmlns:a16="http://schemas.microsoft.com/office/drawing/2014/main" id="{8ADA98D5-76A5-2818-AC77-2D281136C13E}"/>
                </a:ext>
              </a:extLst>
            </p:cNvPr>
            <p:cNvSpPr/>
            <p:nvPr>
              <p:custDataLst>
                <p:tags r:id="rId45"/>
              </p:custDataLst>
            </p:nvPr>
          </p:nvSpPr>
          <p:spPr>
            <a:xfrm>
              <a:off x="10891110" y="4572660"/>
              <a:ext cx="58848" cy="251675"/>
            </a:xfrm>
            <a:custGeom>
              <a:avLst/>
              <a:gdLst>
                <a:gd name="connsiteX0" fmla="*/ 59176 w 58848"/>
                <a:gd name="connsiteY0" fmla="*/ 249247 h 251675"/>
                <a:gd name="connsiteX1" fmla="*/ 54864 w 58848"/>
                <a:gd name="connsiteY1" fmla="*/ 243710 h 251675"/>
                <a:gd name="connsiteX2" fmla="*/ 15039 w 58848"/>
                <a:gd name="connsiteY2" fmla="*/ 125926 h 251675"/>
                <a:gd name="connsiteX3" fmla="*/ 55878 w 58848"/>
                <a:gd name="connsiteY3" fmla="*/ 6883 h 251675"/>
                <a:gd name="connsiteX4" fmla="*/ 59176 w 58848"/>
                <a:gd name="connsiteY4" fmla="*/ 2605 h 251675"/>
                <a:gd name="connsiteX5" fmla="*/ 56639 w 58848"/>
                <a:gd name="connsiteY5" fmla="*/ 88 h 251675"/>
                <a:gd name="connsiteX6" fmla="*/ 16308 w 58848"/>
                <a:gd name="connsiteY6" fmla="*/ 49165 h 251675"/>
                <a:gd name="connsiteX7" fmla="*/ 327 w 58848"/>
                <a:gd name="connsiteY7" fmla="*/ 125926 h 251675"/>
                <a:gd name="connsiteX8" fmla="*/ 17069 w 58848"/>
                <a:gd name="connsiteY8" fmla="*/ 204449 h 251675"/>
                <a:gd name="connsiteX9" fmla="*/ 56639 w 58848"/>
                <a:gd name="connsiteY9" fmla="*/ 251764 h 251675"/>
                <a:gd name="connsiteX10" fmla="*/ 59176 w 58848"/>
                <a:gd name="connsiteY10" fmla="*/ 249247 h 25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48" h="251675">
                  <a:moveTo>
                    <a:pt x="59176" y="249247"/>
                  </a:moveTo>
                  <a:cubicBezTo>
                    <a:pt x="59176" y="248492"/>
                    <a:pt x="59176" y="247989"/>
                    <a:pt x="54864" y="243710"/>
                  </a:cubicBezTo>
                  <a:cubicBezTo>
                    <a:pt x="23156" y="211999"/>
                    <a:pt x="15039" y="164432"/>
                    <a:pt x="15039" y="125926"/>
                  </a:cubicBezTo>
                  <a:cubicBezTo>
                    <a:pt x="15039" y="82134"/>
                    <a:pt x="24678" y="38343"/>
                    <a:pt x="55878" y="6883"/>
                  </a:cubicBezTo>
                  <a:cubicBezTo>
                    <a:pt x="59176" y="3863"/>
                    <a:pt x="59176" y="3360"/>
                    <a:pt x="59176" y="2605"/>
                  </a:cubicBezTo>
                  <a:cubicBezTo>
                    <a:pt x="59176" y="843"/>
                    <a:pt x="58161" y="88"/>
                    <a:pt x="56639" y="88"/>
                  </a:cubicBezTo>
                  <a:cubicBezTo>
                    <a:pt x="54103" y="88"/>
                    <a:pt x="31273" y="17202"/>
                    <a:pt x="16308" y="49165"/>
                  </a:cubicBezTo>
                  <a:cubicBezTo>
                    <a:pt x="3371" y="76849"/>
                    <a:pt x="327" y="104785"/>
                    <a:pt x="327" y="125926"/>
                  </a:cubicBezTo>
                  <a:cubicBezTo>
                    <a:pt x="327" y="145557"/>
                    <a:pt x="3117" y="176009"/>
                    <a:pt x="17069" y="204449"/>
                  </a:cubicBezTo>
                  <a:cubicBezTo>
                    <a:pt x="32288" y="235405"/>
                    <a:pt x="54103" y="251764"/>
                    <a:pt x="56639" y="251764"/>
                  </a:cubicBezTo>
                  <a:cubicBezTo>
                    <a:pt x="58161" y="251764"/>
                    <a:pt x="59176" y="251009"/>
                    <a:pt x="59176" y="249247"/>
                  </a:cubicBezTo>
                  <a:close/>
                </a:path>
              </a:pathLst>
            </a:custGeom>
            <a:solidFill>
              <a:srgbClr val="000000"/>
            </a:solidFill>
            <a:ln w="25461" cap="flat">
              <a:noFill/>
              <a:prstDash val="solid"/>
              <a:miter/>
            </a:ln>
          </p:spPr>
          <p:txBody>
            <a:bodyPr rtlCol="0" anchor="ctr"/>
            <a:lstStyle/>
            <a:p>
              <a:endParaRPr lang="en-IN"/>
            </a:p>
          </p:txBody>
        </p:sp>
        <p:sp>
          <p:nvSpPr>
            <p:cNvPr id="376" name="Freeform: Shape 375">
              <a:extLst>
                <a:ext uri="{FF2B5EF4-FFF2-40B4-BE49-F238E27FC236}">
                  <a16:creationId xmlns:a16="http://schemas.microsoft.com/office/drawing/2014/main" id="{43215EAB-09A9-1865-8085-CC9112FD1E9E}"/>
                </a:ext>
              </a:extLst>
            </p:cNvPr>
            <p:cNvSpPr/>
            <p:nvPr>
              <p:custDataLst>
                <p:tags r:id="rId46"/>
              </p:custDataLst>
            </p:nvPr>
          </p:nvSpPr>
          <p:spPr>
            <a:xfrm>
              <a:off x="10970477" y="4603868"/>
              <a:ext cx="77873" cy="160317"/>
            </a:xfrm>
            <a:custGeom>
              <a:avLst/>
              <a:gdLst>
                <a:gd name="connsiteX0" fmla="*/ 46751 w 77873"/>
                <a:gd name="connsiteY0" fmla="*/ 56967 h 160317"/>
                <a:gd name="connsiteX1" fmla="*/ 70595 w 77873"/>
                <a:gd name="connsiteY1" fmla="*/ 56967 h 160317"/>
                <a:gd name="connsiteX2" fmla="*/ 78204 w 77873"/>
                <a:gd name="connsiteY2" fmla="*/ 51933 h 160317"/>
                <a:gd name="connsiteX3" fmla="*/ 71102 w 77873"/>
                <a:gd name="connsiteY3" fmla="*/ 49165 h 160317"/>
                <a:gd name="connsiteX4" fmla="*/ 48780 w 77873"/>
                <a:gd name="connsiteY4" fmla="*/ 49165 h 160317"/>
                <a:gd name="connsiteX5" fmla="*/ 59180 w 77873"/>
                <a:gd name="connsiteY5" fmla="*/ 6883 h 160317"/>
                <a:gd name="connsiteX6" fmla="*/ 51824 w 77873"/>
                <a:gd name="connsiteY6" fmla="*/ 88 h 160317"/>
                <a:gd name="connsiteX7" fmla="*/ 41677 w 77873"/>
                <a:gd name="connsiteY7" fmla="*/ 9148 h 160317"/>
                <a:gd name="connsiteX8" fmla="*/ 31785 w 77873"/>
                <a:gd name="connsiteY8" fmla="*/ 49165 h 160317"/>
                <a:gd name="connsiteX9" fmla="*/ 7941 w 77873"/>
                <a:gd name="connsiteY9" fmla="*/ 49165 h 160317"/>
                <a:gd name="connsiteX10" fmla="*/ 331 w 77873"/>
                <a:gd name="connsiteY10" fmla="*/ 53947 h 160317"/>
                <a:gd name="connsiteX11" fmla="*/ 7433 w 77873"/>
                <a:gd name="connsiteY11" fmla="*/ 56967 h 160317"/>
                <a:gd name="connsiteX12" fmla="*/ 29755 w 77873"/>
                <a:gd name="connsiteY12" fmla="*/ 56967 h 160317"/>
                <a:gd name="connsiteX13" fmla="*/ 10477 w 77873"/>
                <a:gd name="connsiteY13" fmla="*/ 137251 h 160317"/>
                <a:gd name="connsiteX14" fmla="*/ 33814 w 77873"/>
                <a:gd name="connsiteY14" fmla="*/ 160405 h 160317"/>
                <a:gd name="connsiteX15" fmla="*/ 74146 w 77873"/>
                <a:gd name="connsiteY15" fmla="*/ 121647 h 160317"/>
                <a:gd name="connsiteX16" fmla="*/ 71102 w 77873"/>
                <a:gd name="connsiteY16" fmla="*/ 119131 h 160317"/>
                <a:gd name="connsiteX17" fmla="*/ 67297 w 77873"/>
                <a:gd name="connsiteY17" fmla="*/ 122654 h 160317"/>
                <a:gd name="connsiteX18" fmla="*/ 34321 w 77873"/>
                <a:gd name="connsiteY18" fmla="*/ 154869 h 160317"/>
                <a:gd name="connsiteX19" fmla="*/ 26458 w 77873"/>
                <a:gd name="connsiteY19" fmla="*/ 143291 h 160317"/>
                <a:gd name="connsiteX20" fmla="*/ 27980 w 77873"/>
                <a:gd name="connsiteY20" fmla="*/ 131211 h 160317"/>
                <a:gd name="connsiteX21" fmla="*/ 46751 w 77873"/>
                <a:gd name="connsiteY21" fmla="*/ 56967 h 160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873" h="160317">
                  <a:moveTo>
                    <a:pt x="46751" y="56967"/>
                  </a:moveTo>
                  <a:lnTo>
                    <a:pt x="70595" y="56967"/>
                  </a:lnTo>
                  <a:cubicBezTo>
                    <a:pt x="75668" y="56967"/>
                    <a:pt x="78204" y="56967"/>
                    <a:pt x="78204" y="51933"/>
                  </a:cubicBezTo>
                  <a:cubicBezTo>
                    <a:pt x="78204" y="49165"/>
                    <a:pt x="75668" y="49165"/>
                    <a:pt x="71102" y="49165"/>
                  </a:cubicBezTo>
                  <a:lnTo>
                    <a:pt x="48780" y="49165"/>
                  </a:lnTo>
                  <a:cubicBezTo>
                    <a:pt x="57912" y="13427"/>
                    <a:pt x="59180" y="8393"/>
                    <a:pt x="59180" y="6883"/>
                  </a:cubicBezTo>
                  <a:cubicBezTo>
                    <a:pt x="59180" y="2605"/>
                    <a:pt x="56136" y="88"/>
                    <a:pt x="51824" y="88"/>
                  </a:cubicBezTo>
                  <a:cubicBezTo>
                    <a:pt x="51063" y="88"/>
                    <a:pt x="43960" y="340"/>
                    <a:pt x="41677" y="9148"/>
                  </a:cubicBezTo>
                  <a:lnTo>
                    <a:pt x="31785" y="49165"/>
                  </a:lnTo>
                  <a:lnTo>
                    <a:pt x="7941" y="49165"/>
                  </a:lnTo>
                  <a:cubicBezTo>
                    <a:pt x="2867" y="49165"/>
                    <a:pt x="331" y="49165"/>
                    <a:pt x="331" y="53947"/>
                  </a:cubicBezTo>
                  <a:cubicBezTo>
                    <a:pt x="331" y="56967"/>
                    <a:pt x="2360" y="56967"/>
                    <a:pt x="7433" y="56967"/>
                  </a:cubicBezTo>
                  <a:lnTo>
                    <a:pt x="29755" y="56967"/>
                  </a:lnTo>
                  <a:cubicBezTo>
                    <a:pt x="11492" y="128443"/>
                    <a:pt x="10477" y="132721"/>
                    <a:pt x="10477" y="137251"/>
                  </a:cubicBezTo>
                  <a:cubicBezTo>
                    <a:pt x="10477" y="150842"/>
                    <a:pt x="20116" y="160405"/>
                    <a:pt x="33814" y="160405"/>
                  </a:cubicBezTo>
                  <a:cubicBezTo>
                    <a:pt x="59687" y="160405"/>
                    <a:pt x="74146" y="123661"/>
                    <a:pt x="74146" y="121647"/>
                  </a:cubicBezTo>
                  <a:cubicBezTo>
                    <a:pt x="74146" y="119131"/>
                    <a:pt x="72116" y="119131"/>
                    <a:pt x="71102" y="119131"/>
                  </a:cubicBezTo>
                  <a:cubicBezTo>
                    <a:pt x="68819" y="119131"/>
                    <a:pt x="68565" y="119886"/>
                    <a:pt x="67297" y="122654"/>
                  </a:cubicBezTo>
                  <a:cubicBezTo>
                    <a:pt x="56390" y="148828"/>
                    <a:pt x="42946" y="154869"/>
                    <a:pt x="34321" y="154869"/>
                  </a:cubicBezTo>
                  <a:cubicBezTo>
                    <a:pt x="28994" y="154869"/>
                    <a:pt x="26458" y="151597"/>
                    <a:pt x="26458" y="143291"/>
                  </a:cubicBezTo>
                  <a:cubicBezTo>
                    <a:pt x="26458" y="137251"/>
                    <a:pt x="26965" y="135490"/>
                    <a:pt x="27980" y="131211"/>
                  </a:cubicBezTo>
                  <a:lnTo>
                    <a:pt x="46751" y="56967"/>
                  </a:lnTo>
                  <a:close/>
                </a:path>
              </a:pathLst>
            </a:custGeom>
            <a:solidFill>
              <a:srgbClr val="000000"/>
            </a:solidFill>
            <a:ln w="25461" cap="flat">
              <a:noFill/>
              <a:prstDash val="solid"/>
              <a:miter/>
            </a:ln>
          </p:spPr>
          <p:txBody>
            <a:bodyPr rtlCol="0" anchor="ctr"/>
            <a:lstStyle/>
            <a:p>
              <a:endParaRPr lang="en-IN"/>
            </a:p>
          </p:txBody>
        </p:sp>
        <p:sp>
          <p:nvSpPr>
            <p:cNvPr id="377" name="Freeform: Shape 376">
              <a:extLst>
                <a:ext uri="{FF2B5EF4-FFF2-40B4-BE49-F238E27FC236}">
                  <a16:creationId xmlns:a16="http://schemas.microsoft.com/office/drawing/2014/main" id="{A79F750A-AF61-1B2C-1D5A-4CF884A15C5B}"/>
                </a:ext>
              </a:extLst>
            </p:cNvPr>
            <p:cNvSpPr/>
            <p:nvPr>
              <p:custDataLst>
                <p:tags r:id="rId47"/>
              </p:custDataLst>
            </p:nvPr>
          </p:nvSpPr>
          <p:spPr>
            <a:xfrm>
              <a:off x="11070701" y="4572660"/>
              <a:ext cx="58848" cy="251675"/>
            </a:xfrm>
            <a:custGeom>
              <a:avLst/>
              <a:gdLst>
                <a:gd name="connsiteX0" fmla="*/ 59183 w 58848"/>
                <a:gd name="connsiteY0" fmla="*/ 125926 h 251675"/>
                <a:gd name="connsiteX1" fmla="*/ 42442 w 58848"/>
                <a:gd name="connsiteY1" fmla="*/ 47403 h 251675"/>
                <a:gd name="connsiteX2" fmla="*/ 2871 w 58848"/>
                <a:gd name="connsiteY2" fmla="*/ 88 h 251675"/>
                <a:gd name="connsiteX3" fmla="*/ 334 w 58848"/>
                <a:gd name="connsiteY3" fmla="*/ 2605 h 251675"/>
                <a:gd name="connsiteX4" fmla="*/ 5154 w 58848"/>
                <a:gd name="connsiteY4" fmla="*/ 8393 h 251675"/>
                <a:gd name="connsiteX5" fmla="*/ 44471 w 58848"/>
                <a:gd name="connsiteY5" fmla="*/ 125926 h 251675"/>
                <a:gd name="connsiteX6" fmla="*/ 3632 w 58848"/>
                <a:gd name="connsiteY6" fmla="*/ 244968 h 251675"/>
                <a:gd name="connsiteX7" fmla="*/ 334 w 58848"/>
                <a:gd name="connsiteY7" fmla="*/ 249247 h 251675"/>
                <a:gd name="connsiteX8" fmla="*/ 2871 w 58848"/>
                <a:gd name="connsiteY8" fmla="*/ 251764 h 251675"/>
                <a:gd name="connsiteX9" fmla="*/ 43203 w 58848"/>
                <a:gd name="connsiteY9" fmla="*/ 202687 h 251675"/>
                <a:gd name="connsiteX10" fmla="*/ 59183 w 58848"/>
                <a:gd name="connsiteY10" fmla="*/ 125926 h 25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48" h="251675">
                  <a:moveTo>
                    <a:pt x="59183" y="125926"/>
                  </a:moveTo>
                  <a:cubicBezTo>
                    <a:pt x="59183" y="106295"/>
                    <a:pt x="56393" y="75842"/>
                    <a:pt x="42442" y="47403"/>
                  </a:cubicBezTo>
                  <a:cubicBezTo>
                    <a:pt x="27222" y="16447"/>
                    <a:pt x="5408" y="88"/>
                    <a:pt x="2871" y="88"/>
                  </a:cubicBezTo>
                  <a:cubicBezTo>
                    <a:pt x="1349" y="88"/>
                    <a:pt x="334" y="1095"/>
                    <a:pt x="334" y="2605"/>
                  </a:cubicBezTo>
                  <a:cubicBezTo>
                    <a:pt x="334" y="3360"/>
                    <a:pt x="334" y="3863"/>
                    <a:pt x="5154" y="8393"/>
                  </a:cubicBezTo>
                  <a:cubicBezTo>
                    <a:pt x="30013" y="33309"/>
                    <a:pt x="44471" y="73326"/>
                    <a:pt x="44471" y="125926"/>
                  </a:cubicBezTo>
                  <a:cubicBezTo>
                    <a:pt x="44471" y="168962"/>
                    <a:pt x="35086" y="213257"/>
                    <a:pt x="3632" y="244968"/>
                  </a:cubicBezTo>
                  <a:cubicBezTo>
                    <a:pt x="334" y="247989"/>
                    <a:pt x="334" y="248492"/>
                    <a:pt x="334" y="249247"/>
                  </a:cubicBezTo>
                  <a:cubicBezTo>
                    <a:pt x="334" y="250757"/>
                    <a:pt x="1349" y="251764"/>
                    <a:pt x="2871" y="251764"/>
                  </a:cubicBezTo>
                  <a:cubicBezTo>
                    <a:pt x="5408" y="251764"/>
                    <a:pt x="28237" y="234650"/>
                    <a:pt x="43203" y="202687"/>
                  </a:cubicBezTo>
                  <a:cubicBezTo>
                    <a:pt x="56140" y="175003"/>
                    <a:pt x="59183" y="147067"/>
                    <a:pt x="59183" y="125926"/>
                  </a:cubicBezTo>
                  <a:close/>
                </a:path>
              </a:pathLst>
            </a:custGeom>
            <a:solidFill>
              <a:srgbClr val="000000"/>
            </a:solidFill>
            <a:ln w="25461" cap="flat">
              <a:noFill/>
              <a:prstDash val="solid"/>
              <a:miter/>
            </a:ln>
          </p:spPr>
          <p:txBody>
            <a:bodyPr rtlCol="0" anchor="ctr"/>
            <a:lstStyle/>
            <a:p>
              <a:endParaRPr lang="en-IN"/>
            </a:p>
          </p:txBody>
        </p:sp>
        <p:sp>
          <p:nvSpPr>
            <p:cNvPr id="378" name="Freeform: Shape 377">
              <a:extLst>
                <a:ext uri="{FF2B5EF4-FFF2-40B4-BE49-F238E27FC236}">
                  <a16:creationId xmlns:a16="http://schemas.microsoft.com/office/drawing/2014/main" id="{E65EDD36-15D5-8622-E11D-62500935B559}"/>
                </a:ext>
              </a:extLst>
            </p:cNvPr>
            <p:cNvSpPr/>
            <p:nvPr>
              <p:custDataLst>
                <p:tags r:id="rId48"/>
              </p:custDataLst>
            </p:nvPr>
          </p:nvSpPr>
          <p:spPr>
            <a:xfrm>
              <a:off x="5886602" y="5048818"/>
              <a:ext cx="120741" cy="177431"/>
            </a:xfrm>
            <a:custGeom>
              <a:avLst/>
              <a:gdLst>
                <a:gd name="connsiteX0" fmla="*/ 120873 w 120741"/>
                <a:gd name="connsiteY0" fmla="*/ 2875 h 177431"/>
                <a:gd name="connsiteX1" fmla="*/ 117575 w 120741"/>
                <a:gd name="connsiteY1" fmla="*/ 106 h 177431"/>
                <a:gd name="connsiteX2" fmla="*/ 85361 w 120741"/>
                <a:gd name="connsiteY2" fmla="*/ 2875 h 177431"/>
                <a:gd name="connsiteX3" fmla="*/ 81809 w 120741"/>
                <a:gd name="connsiteY3" fmla="*/ 7656 h 177431"/>
                <a:gd name="connsiteX4" fmla="*/ 87897 w 120741"/>
                <a:gd name="connsiteY4" fmla="*/ 10677 h 177431"/>
                <a:gd name="connsiteX5" fmla="*/ 100580 w 120741"/>
                <a:gd name="connsiteY5" fmla="*/ 14955 h 177431"/>
                <a:gd name="connsiteX6" fmla="*/ 99819 w 120741"/>
                <a:gd name="connsiteY6" fmla="*/ 19989 h 177431"/>
                <a:gd name="connsiteX7" fmla="*/ 84600 w 120741"/>
                <a:gd name="connsiteY7" fmla="*/ 79636 h 177431"/>
                <a:gd name="connsiteX8" fmla="*/ 61263 w 120741"/>
                <a:gd name="connsiteY8" fmla="*/ 63529 h 177431"/>
                <a:gd name="connsiteX9" fmla="*/ 131 w 120741"/>
                <a:gd name="connsiteY9" fmla="*/ 137270 h 177431"/>
                <a:gd name="connsiteX10" fmla="*/ 33868 w 120741"/>
                <a:gd name="connsiteY10" fmla="*/ 177538 h 177431"/>
                <a:gd name="connsiteX11" fmla="*/ 66843 w 120741"/>
                <a:gd name="connsiteY11" fmla="*/ 158662 h 177431"/>
                <a:gd name="connsiteX12" fmla="*/ 89926 w 120741"/>
                <a:gd name="connsiteY12" fmla="*/ 177538 h 177431"/>
                <a:gd name="connsiteX13" fmla="*/ 108697 w 120741"/>
                <a:gd name="connsiteY13" fmla="*/ 163695 h 177431"/>
                <a:gd name="connsiteX14" fmla="*/ 116307 w 120741"/>
                <a:gd name="connsiteY14" fmla="*/ 138780 h 177431"/>
                <a:gd name="connsiteX15" fmla="*/ 113263 w 120741"/>
                <a:gd name="connsiteY15" fmla="*/ 136263 h 177431"/>
                <a:gd name="connsiteX16" fmla="*/ 109712 w 120741"/>
                <a:gd name="connsiteY16" fmla="*/ 140793 h 177431"/>
                <a:gd name="connsiteX17" fmla="*/ 90434 w 120741"/>
                <a:gd name="connsiteY17" fmla="*/ 172001 h 177431"/>
                <a:gd name="connsiteX18" fmla="*/ 82824 w 120741"/>
                <a:gd name="connsiteY18" fmla="*/ 160424 h 177431"/>
                <a:gd name="connsiteX19" fmla="*/ 84346 w 120741"/>
                <a:gd name="connsiteY19" fmla="*/ 148343 h 177431"/>
                <a:gd name="connsiteX20" fmla="*/ 120873 w 120741"/>
                <a:gd name="connsiteY20" fmla="*/ 2875 h 177431"/>
                <a:gd name="connsiteX21" fmla="*/ 68112 w 120741"/>
                <a:gd name="connsiteY21" fmla="*/ 144820 h 177431"/>
                <a:gd name="connsiteX22" fmla="*/ 63039 w 120741"/>
                <a:gd name="connsiteY22" fmla="*/ 154132 h 177431"/>
                <a:gd name="connsiteX23" fmla="*/ 34375 w 120741"/>
                <a:gd name="connsiteY23" fmla="*/ 172001 h 177431"/>
                <a:gd name="connsiteX24" fmla="*/ 18141 w 120741"/>
                <a:gd name="connsiteY24" fmla="*/ 148343 h 177431"/>
                <a:gd name="connsiteX25" fmla="*/ 32092 w 120741"/>
                <a:gd name="connsiteY25" fmla="*/ 93226 h 177431"/>
                <a:gd name="connsiteX26" fmla="*/ 61517 w 120741"/>
                <a:gd name="connsiteY26" fmla="*/ 69065 h 177431"/>
                <a:gd name="connsiteX27" fmla="*/ 81556 w 120741"/>
                <a:gd name="connsiteY27" fmla="*/ 91213 h 177431"/>
                <a:gd name="connsiteX28" fmla="*/ 80795 w 120741"/>
                <a:gd name="connsiteY28" fmla="*/ 95491 h 177431"/>
                <a:gd name="connsiteX29" fmla="*/ 68112 w 120741"/>
                <a:gd name="connsiteY29" fmla="*/ 144820 h 17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0741" h="177431">
                  <a:moveTo>
                    <a:pt x="120873" y="2875"/>
                  </a:moveTo>
                  <a:cubicBezTo>
                    <a:pt x="120873" y="2623"/>
                    <a:pt x="120873" y="106"/>
                    <a:pt x="117575" y="106"/>
                  </a:cubicBezTo>
                  <a:cubicBezTo>
                    <a:pt x="113770" y="106"/>
                    <a:pt x="89673" y="2371"/>
                    <a:pt x="85361" y="2875"/>
                  </a:cubicBezTo>
                  <a:cubicBezTo>
                    <a:pt x="83331" y="3126"/>
                    <a:pt x="81809" y="4385"/>
                    <a:pt x="81809" y="7656"/>
                  </a:cubicBezTo>
                  <a:cubicBezTo>
                    <a:pt x="81809" y="10677"/>
                    <a:pt x="84092" y="10677"/>
                    <a:pt x="87897" y="10677"/>
                  </a:cubicBezTo>
                  <a:cubicBezTo>
                    <a:pt x="100073" y="10677"/>
                    <a:pt x="100580" y="12438"/>
                    <a:pt x="100580" y="14955"/>
                  </a:cubicBezTo>
                  <a:lnTo>
                    <a:pt x="99819" y="19989"/>
                  </a:lnTo>
                  <a:lnTo>
                    <a:pt x="84600" y="79636"/>
                  </a:lnTo>
                  <a:cubicBezTo>
                    <a:pt x="80034" y="70324"/>
                    <a:pt x="72678" y="63529"/>
                    <a:pt x="61263" y="63529"/>
                  </a:cubicBezTo>
                  <a:cubicBezTo>
                    <a:pt x="31585" y="63529"/>
                    <a:pt x="131" y="100525"/>
                    <a:pt x="131" y="137270"/>
                  </a:cubicBezTo>
                  <a:cubicBezTo>
                    <a:pt x="131" y="160927"/>
                    <a:pt x="14082" y="177538"/>
                    <a:pt x="33868" y="177538"/>
                  </a:cubicBezTo>
                  <a:cubicBezTo>
                    <a:pt x="38941" y="177538"/>
                    <a:pt x="51624" y="176531"/>
                    <a:pt x="66843" y="158662"/>
                  </a:cubicBezTo>
                  <a:cubicBezTo>
                    <a:pt x="68873" y="169232"/>
                    <a:pt x="77751" y="177538"/>
                    <a:pt x="89926" y="177538"/>
                  </a:cubicBezTo>
                  <a:cubicBezTo>
                    <a:pt x="98805" y="177538"/>
                    <a:pt x="104639" y="171749"/>
                    <a:pt x="108697" y="163695"/>
                  </a:cubicBezTo>
                  <a:cubicBezTo>
                    <a:pt x="113009" y="154635"/>
                    <a:pt x="116307" y="139283"/>
                    <a:pt x="116307" y="138780"/>
                  </a:cubicBezTo>
                  <a:cubicBezTo>
                    <a:pt x="116307" y="136263"/>
                    <a:pt x="114024" y="136263"/>
                    <a:pt x="113263" y="136263"/>
                  </a:cubicBezTo>
                  <a:cubicBezTo>
                    <a:pt x="110727" y="136263"/>
                    <a:pt x="110473" y="137270"/>
                    <a:pt x="109712" y="140793"/>
                  </a:cubicBezTo>
                  <a:cubicBezTo>
                    <a:pt x="105400" y="157152"/>
                    <a:pt x="100834" y="172001"/>
                    <a:pt x="90434" y="172001"/>
                  </a:cubicBezTo>
                  <a:cubicBezTo>
                    <a:pt x="83585" y="172001"/>
                    <a:pt x="82824" y="165457"/>
                    <a:pt x="82824" y="160424"/>
                  </a:cubicBezTo>
                  <a:cubicBezTo>
                    <a:pt x="82824" y="154383"/>
                    <a:pt x="83331" y="152622"/>
                    <a:pt x="84346" y="148343"/>
                  </a:cubicBezTo>
                  <a:lnTo>
                    <a:pt x="120873" y="2875"/>
                  </a:lnTo>
                  <a:close/>
                  <a:moveTo>
                    <a:pt x="68112" y="144820"/>
                  </a:moveTo>
                  <a:cubicBezTo>
                    <a:pt x="66843" y="149350"/>
                    <a:pt x="66843" y="149853"/>
                    <a:pt x="63039" y="154132"/>
                  </a:cubicBezTo>
                  <a:cubicBezTo>
                    <a:pt x="51878" y="167974"/>
                    <a:pt x="41478" y="172001"/>
                    <a:pt x="34375" y="172001"/>
                  </a:cubicBezTo>
                  <a:cubicBezTo>
                    <a:pt x="21692" y="172001"/>
                    <a:pt x="18141" y="158159"/>
                    <a:pt x="18141" y="148343"/>
                  </a:cubicBezTo>
                  <a:cubicBezTo>
                    <a:pt x="18141" y="135759"/>
                    <a:pt x="26258" y="104803"/>
                    <a:pt x="32092" y="93226"/>
                  </a:cubicBezTo>
                  <a:cubicBezTo>
                    <a:pt x="39956" y="78377"/>
                    <a:pt x="51370" y="69065"/>
                    <a:pt x="61517" y="69065"/>
                  </a:cubicBezTo>
                  <a:cubicBezTo>
                    <a:pt x="78004" y="69065"/>
                    <a:pt x="81556" y="89703"/>
                    <a:pt x="81556" y="91213"/>
                  </a:cubicBezTo>
                  <a:cubicBezTo>
                    <a:pt x="81556" y="92723"/>
                    <a:pt x="81048" y="94233"/>
                    <a:pt x="80795" y="95491"/>
                  </a:cubicBezTo>
                  <a:lnTo>
                    <a:pt x="68112" y="144820"/>
                  </a:lnTo>
                  <a:close/>
                </a:path>
              </a:pathLst>
            </a:custGeom>
            <a:solidFill>
              <a:srgbClr val="000000"/>
            </a:solidFill>
            <a:ln w="25461" cap="flat">
              <a:noFill/>
              <a:prstDash val="solid"/>
              <a:miter/>
            </a:ln>
          </p:spPr>
          <p:txBody>
            <a:bodyPr rtlCol="0" anchor="ctr"/>
            <a:lstStyle/>
            <a:p>
              <a:endParaRPr lang="en-IN"/>
            </a:p>
          </p:txBody>
        </p:sp>
        <p:sp>
          <p:nvSpPr>
            <p:cNvPr id="379" name="Freeform: Shape 378">
              <a:extLst>
                <a:ext uri="{FF2B5EF4-FFF2-40B4-BE49-F238E27FC236}">
                  <a16:creationId xmlns:a16="http://schemas.microsoft.com/office/drawing/2014/main" id="{E5C89491-E7DB-FF4E-AE06-3E08EEFB0265}"/>
                </a:ext>
              </a:extLst>
            </p:cNvPr>
            <p:cNvSpPr/>
            <p:nvPr>
              <p:custDataLst>
                <p:tags r:id="rId49"/>
              </p:custDataLst>
            </p:nvPr>
          </p:nvSpPr>
          <p:spPr>
            <a:xfrm>
              <a:off x="6018629" y="5051587"/>
              <a:ext cx="181112" cy="171894"/>
            </a:xfrm>
            <a:custGeom>
              <a:avLst/>
              <a:gdLst>
                <a:gd name="connsiteX0" fmla="*/ 66849 w 181112"/>
                <a:gd name="connsiteY0" fmla="*/ 92471 h 171894"/>
                <a:gd name="connsiteX1" fmla="*/ 109971 w 181112"/>
                <a:gd name="connsiteY1" fmla="*/ 92471 h 171894"/>
                <a:gd name="connsiteX2" fmla="*/ 181249 w 181112"/>
                <a:gd name="connsiteY2" fmla="*/ 38109 h 171894"/>
                <a:gd name="connsiteX3" fmla="*/ 131278 w 181112"/>
                <a:gd name="connsiteY3" fmla="*/ 106 h 171894"/>
                <a:gd name="connsiteX4" fmla="*/ 49092 w 181112"/>
                <a:gd name="connsiteY4" fmla="*/ 106 h 171894"/>
                <a:gd name="connsiteX5" fmla="*/ 41483 w 181112"/>
                <a:gd name="connsiteY5" fmla="*/ 4888 h 171894"/>
                <a:gd name="connsiteX6" fmla="*/ 48839 w 181112"/>
                <a:gd name="connsiteY6" fmla="*/ 7908 h 171894"/>
                <a:gd name="connsiteX7" fmla="*/ 59746 w 181112"/>
                <a:gd name="connsiteY7" fmla="*/ 8412 h 171894"/>
                <a:gd name="connsiteX8" fmla="*/ 65327 w 181112"/>
                <a:gd name="connsiteY8" fmla="*/ 12438 h 171894"/>
                <a:gd name="connsiteX9" fmla="*/ 64312 w 181112"/>
                <a:gd name="connsiteY9" fmla="*/ 17220 h 171894"/>
                <a:gd name="connsiteX10" fmla="*/ 30322 w 181112"/>
                <a:gd name="connsiteY10" fmla="*/ 152370 h 171894"/>
                <a:gd name="connsiteX11" fmla="*/ 7239 w 181112"/>
                <a:gd name="connsiteY11" fmla="*/ 164199 h 171894"/>
                <a:gd name="connsiteX12" fmla="*/ 136 w 181112"/>
                <a:gd name="connsiteY12" fmla="*/ 168981 h 171894"/>
                <a:gd name="connsiteX13" fmla="*/ 3941 w 181112"/>
                <a:gd name="connsiteY13" fmla="*/ 172001 h 171894"/>
                <a:gd name="connsiteX14" fmla="*/ 36156 w 181112"/>
                <a:gd name="connsiteY14" fmla="*/ 171246 h 171894"/>
                <a:gd name="connsiteX15" fmla="*/ 52390 w 181112"/>
                <a:gd name="connsiteY15" fmla="*/ 171497 h 171894"/>
                <a:gd name="connsiteX16" fmla="*/ 68878 w 181112"/>
                <a:gd name="connsiteY16" fmla="*/ 172001 h 171894"/>
                <a:gd name="connsiteX17" fmla="*/ 73951 w 181112"/>
                <a:gd name="connsiteY17" fmla="*/ 166967 h 171894"/>
                <a:gd name="connsiteX18" fmla="*/ 66849 w 181112"/>
                <a:gd name="connsiteY18" fmla="*/ 164199 h 171894"/>
                <a:gd name="connsiteX19" fmla="*/ 50361 w 181112"/>
                <a:gd name="connsiteY19" fmla="*/ 159669 h 171894"/>
                <a:gd name="connsiteX20" fmla="*/ 51122 w 181112"/>
                <a:gd name="connsiteY20" fmla="*/ 155390 h 171894"/>
                <a:gd name="connsiteX21" fmla="*/ 66849 w 181112"/>
                <a:gd name="connsiteY21" fmla="*/ 92471 h 171894"/>
                <a:gd name="connsiteX22" fmla="*/ 85112 w 181112"/>
                <a:gd name="connsiteY22" fmla="*/ 17472 h 171894"/>
                <a:gd name="connsiteX23" fmla="*/ 98810 w 181112"/>
                <a:gd name="connsiteY23" fmla="*/ 7908 h 171894"/>
                <a:gd name="connsiteX24" fmla="*/ 123161 w 181112"/>
                <a:gd name="connsiteY24" fmla="*/ 7908 h 171894"/>
                <a:gd name="connsiteX25" fmla="*/ 157659 w 181112"/>
                <a:gd name="connsiteY25" fmla="*/ 32069 h 171894"/>
                <a:gd name="connsiteX26" fmla="*/ 142693 w 181112"/>
                <a:gd name="connsiteY26" fmla="*/ 72589 h 171894"/>
                <a:gd name="connsiteX27" fmla="*/ 103629 w 181112"/>
                <a:gd name="connsiteY27" fmla="*/ 85928 h 171894"/>
                <a:gd name="connsiteX28" fmla="*/ 67863 w 181112"/>
                <a:gd name="connsiteY28" fmla="*/ 85928 h 171894"/>
                <a:gd name="connsiteX29" fmla="*/ 85112 w 181112"/>
                <a:gd name="connsiteY29" fmla="*/ 17472 h 17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1112" h="171894">
                  <a:moveTo>
                    <a:pt x="66849" y="92471"/>
                  </a:moveTo>
                  <a:lnTo>
                    <a:pt x="109971" y="92471"/>
                  </a:lnTo>
                  <a:cubicBezTo>
                    <a:pt x="145990" y="92471"/>
                    <a:pt x="181249" y="66297"/>
                    <a:pt x="181249" y="38109"/>
                  </a:cubicBezTo>
                  <a:cubicBezTo>
                    <a:pt x="181249" y="18730"/>
                    <a:pt x="164507" y="106"/>
                    <a:pt x="131278" y="106"/>
                  </a:cubicBezTo>
                  <a:lnTo>
                    <a:pt x="49092" y="106"/>
                  </a:lnTo>
                  <a:cubicBezTo>
                    <a:pt x="44273" y="106"/>
                    <a:pt x="41483" y="106"/>
                    <a:pt x="41483" y="4888"/>
                  </a:cubicBezTo>
                  <a:cubicBezTo>
                    <a:pt x="41483" y="7908"/>
                    <a:pt x="43766" y="7908"/>
                    <a:pt x="48839" y="7908"/>
                  </a:cubicBezTo>
                  <a:cubicBezTo>
                    <a:pt x="52136" y="7908"/>
                    <a:pt x="56702" y="8160"/>
                    <a:pt x="59746" y="8412"/>
                  </a:cubicBezTo>
                  <a:cubicBezTo>
                    <a:pt x="63805" y="8915"/>
                    <a:pt x="65327" y="9670"/>
                    <a:pt x="65327" y="12438"/>
                  </a:cubicBezTo>
                  <a:cubicBezTo>
                    <a:pt x="65327" y="13445"/>
                    <a:pt x="65073" y="14200"/>
                    <a:pt x="64312" y="17220"/>
                  </a:cubicBezTo>
                  <a:lnTo>
                    <a:pt x="30322" y="152370"/>
                  </a:lnTo>
                  <a:cubicBezTo>
                    <a:pt x="27785" y="162185"/>
                    <a:pt x="27278" y="164199"/>
                    <a:pt x="7239" y="164199"/>
                  </a:cubicBezTo>
                  <a:cubicBezTo>
                    <a:pt x="2926" y="164199"/>
                    <a:pt x="136" y="164199"/>
                    <a:pt x="136" y="168981"/>
                  </a:cubicBezTo>
                  <a:cubicBezTo>
                    <a:pt x="136" y="172001"/>
                    <a:pt x="3180" y="172001"/>
                    <a:pt x="3941" y="172001"/>
                  </a:cubicBezTo>
                  <a:cubicBezTo>
                    <a:pt x="11044" y="172001"/>
                    <a:pt x="29053" y="171246"/>
                    <a:pt x="36156" y="171246"/>
                  </a:cubicBezTo>
                  <a:cubicBezTo>
                    <a:pt x="41483" y="171246"/>
                    <a:pt x="47063" y="171497"/>
                    <a:pt x="52390" y="171497"/>
                  </a:cubicBezTo>
                  <a:cubicBezTo>
                    <a:pt x="57971" y="171497"/>
                    <a:pt x="63551" y="172001"/>
                    <a:pt x="68878" y="172001"/>
                  </a:cubicBezTo>
                  <a:cubicBezTo>
                    <a:pt x="70654" y="172001"/>
                    <a:pt x="73951" y="172001"/>
                    <a:pt x="73951" y="166967"/>
                  </a:cubicBezTo>
                  <a:cubicBezTo>
                    <a:pt x="73951" y="164199"/>
                    <a:pt x="71668" y="164199"/>
                    <a:pt x="66849" y="164199"/>
                  </a:cubicBezTo>
                  <a:cubicBezTo>
                    <a:pt x="57463" y="164199"/>
                    <a:pt x="50361" y="164199"/>
                    <a:pt x="50361" y="159669"/>
                  </a:cubicBezTo>
                  <a:cubicBezTo>
                    <a:pt x="50361" y="158159"/>
                    <a:pt x="50868" y="156900"/>
                    <a:pt x="51122" y="155390"/>
                  </a:cubicBezTo>
                  <a:lnTo>
                    <a:pt x="66849" y="92471"/>
                  </a:lnTo>
                  <a:close/>
                  <a:moveTo>
                    <a:pt x="85112" y="17472"/>
                  </a:moveTo>
                  <a:cubicBezTo>
                    <a:pt x="87395" y="8663"/>
                    <a:pt x="87902" y="7908"/>
                    <a:pt x="98810" y="7908"/>
                  </a:cubicBezTo>
                  <a:lnTo>
                    <a:pt x="123161" y="7908"/>
                  </a:lnTo>
                  <a:cubicBezTo>
                    <a:pt x="144215" y="7908"/>
                    <a:pt x="157659" y="14703"/>
                    <a:pt x="157659" y="32069"/>
                  </a:cubicBezTo>
                  <a:cubicBezTo>
                    <a:pt x="157659" y="41884"/>
                    <a:pt x="152585" y="63529"/>
                    <a:pt x="142693" y="72589"/>
                  </a:cubicBezTo>
                  <a:cubicBezTo>
                    <a:pt x="130010" y="83914"/>
                    <a:pt x="114790" y="85928"/>
                    <a:pt x="103629" y="85928"/>
                  </a:cubicBezTo>
                  <a:lnTo>
                    <a:pt x="67863" y="85928"/>
                  </a:lnTo>
                  <a:lnTo>
                    <a:pt x="85112" y="17472"/>
                  </a:lnTo>
                  <a:close/>
                </a:path>
              </a:pathLst>
            </a:custGeom>
            <a:solidFill>
              <a:srgbClr val="000000"/>
            </a:solidFill>
            <a:ln w="25461" cap="flat">
              <a:noFill/>
              <a:prstDash val="solid"/>
              <a:miter/>
            </a:ln>
          </p:spPr>
          <p:txBody>
            <a:bodyPr rtlCol="0" anchor="ctr"/>
            <a:lstStyle/>
            <a:p>
              <a:endParaRPr lang="en-IN"/>
            </a:p>
          </p:txBody>
        </p:sp>
        <p:sp>
          <p:nvSpPr>
            <p:cNvPr id="380" name="Freeform: Shape 379">
              <a:extLst>
                <a:ext uri="{FF2B5EF4-FFF2-40B4-BE49-F238E27FC236}">
                  <a16:creationId xmlns:a16="http://schemas.microsoft.com/office/drawing/2014/main" id="{23BE1E5A-94D2-0D81-915D-76DFFAC4DBB9}"/>
                </a:ext>
              </a:extLst>
            </p:cNvPr>
            <p:cNvSpPr/>
            <p:nvPr>
              <p:custDataLst>
                <p:tags r:id="rId50"/>
              </p:custDataLst>
            </p:nvPr>
          </p:nvSpPr>
          <p:spPr>
            <a:xfrm>
              <a:off x="6180568" y="5144253"/>
              <a:ext cx="82388" cy="120502"/>
            </a:xfrm>
            <a:custGeom>
              <a:avLst/>
              <a:gdLst>
                <a:gd name="connsiteX0" fmla="*/ 82531 w 82388"/>
                <a:gd name="connsiteY0" fmla="*/ 60887 h 120502"/>
                <a:gd name="connsiteX1" fmla="*/ 72055 w 82388"/>
                <a:gd name="connsiteY1" fmla="*/ 15259 h 120502"/>
                <a:gd name="connsiteX2" fmla="*/ 41337 w 82388"/>
                <a:gd name="connsiteY2" fmla="*/ 108 h 120502"/>
                <a:gd name="connsiteX3" fmla="*/ 143 w 82388"/>
                <a:gd name="connsiteY3" fmla="*/ 60887 h 120502"/>
                <a:gd name="connsiteX4" fmla="*/ 41337 w 82388"/>
                <a:gd name="connsiteY4" fmla="*/ 120610 h 120502"/>
                <a:gd name="connsiteX5" fmla="*/ 82531 w 82388"/>
                <a:gd name="connsiteY5" fmla="*/ 60887 h 120502"/>
                <a:gd name="connsiteX6" fmla="*/ 41337 w 82388"/>
                <a:gd name="connsiteY6" fmla="*/ 115677 h 120502"/>
                <a:gd name="connsiteX7" fmla="*/ 18787 w 82388"/>
                <a:gd name="connsiteY7" fmla="*/ 96474 h 120502"/>
                <a:gd name="connsiteX8" fmla="*/ 16301 w 82388"/>
                <a:gd name="connsiteY8" fmla="*/ 58597 h 120502"/>
                <a:gd name="connsiteX9" fmla="*/ 18964 w 82388"/>
                <a:gd name="connsiteY9" fmla="*/ 22658 h 120502"/>
                <a:gd name="connsiteX10" fmla="*/ 41337 w 82388"/>
                <a:gd name="connsiteY10" fmla="*/ 5041 h 120502"/>
                <a:gd name="connsiteX11" fmla="*/ 63355 w 82388"/>
                <a:gd name="connsiteY11" fmla="*/ 21072 h 120502"/>
                <a:gd name="connsiteX12" fmla="*/ 66373 w 82388"/>
                <a:gd name="connsiteY12" fmla="*/ 58597 h 120502"/>
                <a:gd name="connsiteX13" fmla="*/ 64065 w 82388"/>
                <a:gd name="connsiteY13" fmla="*/ 95770 h 120502"/>
                <a:gd name="connsiteX14" fmla="*/ 41337 w 82388"/>
                <a:gd name="connsiteY14" fmla="*/ 115677 h 12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388" h="120502">
                  <a:moveTo>
                    <a:pt x="82531" y="60887"/>
                  </a:moveTo>
                  <a:cubicBezTo>
                    <a:pt x="82531" y="41508"/>
                    <a:pt x="80223" y="27591"/>
                    <a:pt x="72055" y="15259"/>
                  </a:cubicBezTo>
                  <a:cubicBezTo>
                    <a:pt x="66551" y="7155"/>
                    <a:pt x="55542" y="108"/>
                    <a:pt x="41337" y="108"/>
                  </a:cubicBezTo>
                  <a:cubicBezTo>
                    <a:pt x="143" y="108"/>
                    <a:pt x="143" y="48203"/>
                    <a:pt x="143" y="60887"/>
                  </a:cubicBezTo>
                  <a:cubicBezTo>
                    <a:pt x="143" y="73572"/>
                    <a:pt x="143" y="120610"/>
                    <a:pt x="41337" y="120610"/>
                  </a:cubicBezTo>
                  <a:cubicBezTo>
                    <a:pt x="82531" y="120610"/>
                    <a:pt x="82531" y="73572"/>
                    <a:pt x="82531" y="60887"/>
                  </a:cubicBezTo>
                  <a:close/>
                  <a:moveTo>
                    <a:pt x="41337" y="115677"/>
                  </a:moveTo>
                  <a:cubicBezTo>
                    <a:pt x="33169" y="115677"/>
                    <a:pt x="22338" y="110921"/>
                    <a:pt x="18787" y="96474"/>
                  </a:cubicBezTo>
                  <a:cubicBezTo>
                    <a:pt x="16301" y="86080"/>
                    <a:pt x="16301" y="71634"/>
                    <a:pt x="16301" y="58597"/>
                  </a:cubicBezTo>
                  <a:cubicBezTo>
                    <a:pt x="16301" y="45737"/>
                    <a:pt x="16301" y="32347"/>
                    <a:pt x="18964" y="22658"/>
                  </a:cubicBezTo>
                  <a:cubicBezTo>
                    <a:pt x="22693" y="8740"/>
                    <a:pt x="34057" y="5041"/>
                    <a:pt x="41337" y="5041"/>
                  </a:cubicBezTo>
                  <a:cubicBezTo>
                    <a:pt x="50925" y="5041"/>
                    <a:pt x="60158" y="10854"/>
                    <a:pt x="63355" y="21072"/>
                  </a:cubicBezTo>
                  <a:cubicBezTo>
                    <a:pt x="66196" y="30586"/>
                    <a:pt x="66373" y="43270"/>
                    <a:pt x="66373" y="58597"/>
                  </a:cubicBezTo>
                  <a:cubicBezTo>
                    <a:pt x="66373" y="71634"/>
                    <a:pt x="66373" y="84671"/>
                    <a:pt x="64065" y="95770"/>
                  </a:cubicBezTo>
                  <a:cubicBezTo>
                    <a:pt x="60514" y="111801"/>
                    <a:pt x="48439" y="115677"/>
                    <a:pt x="41337" y="115677"/>
                  </a:cubicBezTo>
                  <a:close/>
                </a:path>
              </a:pathLst>
            </a:custGeom>
            <a:solidFill>
              <a:srgbClr val="000000"/>
            </a:solidFill>
            <a:ln w="25461" cap="flat">
              <a:noFill/>
              <a:prstDash val="solid"/>
              <a:miter/>
            </a:ln>
          </p:spPr>
          <p:txBody>
            <a:bodyPr rtlCol="0" anchor="ctr"/>
            <a:lstStyle/>
            <a:p>
              <a:endParaRPr lang="en-IN"/>
            </a:p>
          </p:txBody>
        </p:sp>
        <p:sp>
          <p:nvSpPr>
            <p:cNvPr id="381" name="Freeform: Shape 380">
              <a:extLst>
                <a:ext uri="{FF2B5EF4-FFF2-40B4-BE49-F238E27FC236}">
                  <a16:creationId xmlns:a16="http://schemas.microsoft.com/office/drawing/2014/main" id="{AA4390A1-9E58-6222-3CF3-67130CAEB821}"/>
                </a:ext>
              </a:extLst>
            </p:cNvPr>
            <p:cNvSpPr/>
            <p:nvPr>
              <p:custDataLst>
                <p:tags r:id="rId51"/>
              </p:custDataLst>
            </p:nvPr>
          </p:nvSpPr>
          <p:spPr>
            <a:xfrm>
              <a:off x="6310242" y="5034724"/>
              <a:ext cx="58848" cy="251675"/>
            </a:xfrm>
            <a:custGeom>
              <a:avLst/>
              <a:gdLst>
                <a:gd name="connsiteX0" fmla="*/ 58996 w 58848"/>
                <a:gd name="connsiteY0" fmla="*/ 249265 h 251675"/>
                <a:gd name="connsiteX1" fmla="*/ 54684 w 58848"/>
                <a:gd name="connsiteY1" fmla="*/ 243728 h 251675"/>
                <a:gd name="connsiteX2" fmla="*/ 14859 w 58848"/>
                <a:gd name="connsiteY2" fmla="*/ 125944 h 251675"/>
                <a:gd name="connsiteX3" fmla="*/ 55699 w 58848"/>
                <a:gd name="connsiteY3" fmla="*/ 6901 h 251675"/>
                <a:gd name="connsiteX4" fmla="*/ 58996 w 58848"/>
                <a:gd name="connsiteY4" fmla="*/ 2623 h 251675"/>
                <a:gd name="connsiteX5" fmla="*/ 56459 w 58848"/>
                <a:gd name="connsiteY5" fmla="*/ 106 h 251675"/>
                <a:gd name="connsiteX6" fmla="*/ 16128 w 58848"/>
                <a:gd name="connsiteY6" fmla="*/ 49183 h 251675"/>
                <a:gd name="connsiteX7" fmla="*/ 147 w 58848"/>
                <a:gd name="connsiteY7" fmla="*/ 125944 h 251675"/>
                <a:gd name="connsiteX8" fmla="*/ 16889 w 58848"/>
                <a:gd name="connsiteY8" fmla="*/ 204467 h 251675"/>
                <a:gd name="connsiteX9" fmla="*/ 56459 w 58848"/>
                <a:gd name="connsiteY9" fmla="*/ 251782 h 251675"/>
                <a:gd name="connsiteX10" fmla="*/ 58996 w 58848"/>
                <a:gd name="connsiteY10" fmla="*/ 249265 h 25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48" h="251675">
                  <a:moveTo>
                    <a:pt x="58996" y="249265"/>
                  </a:moveTo>
                  <a:cubicBezTo>
                    <a:pt x="58996" y="248510"/>
                    <a:pt x="58996" y="248007"/>
                    <a:pt x="54684" y="243728"/>
                  </a:cubicBezTo>
                  <a:cubicBezTo>
                    <a:pt x="22976" y="212017"/>
                    <a:pt x="14859" y="164451"/>
                    <a:pt x="14859" y="125944"/>
                  </a:cubicBezTo>
                  <a:cubicBezTo>
                    <a:pt x="14859" y="82153"/>
                    <a:pt x="24498" y="38361"/>
                    <a:pt x="55699" y="6901"/>
                  </a:cubicBezTo>
                  <a:cubicBezTo>
                    <a:pt x="58996" y="3881"/>
                    <a:pt x="58996" y="3378"/>
                    <a:pt x="58996" y="2623"/>
                  </a:cubicBezTo>
                  <a:cubicBezTo>
                    <a:pt x="58996" y="861"/>
                    <a:pt x="57981" y="106"/>
                    <a:pt x="56459" y="106"/>
                  </a:cubicBezTo>
                  <a:cubicBezTo>
                    <a:pt x="53923" y="106"/>
                    <a:pt x="31094" y="17220"/>
                    <a:pt x="16128" y="49183"/>
                  </a:cubicBezTo>
                  <a:cubicBezTo>
                    <a:pt x="3191" y="76867"/>
                    <a:pt x="147" y="104803"/>
                    <a:pt x="147" y="125944"/>
                  </a:cubicBezTo>
                  <a:cubicBezTo>
                    <a:pt x="147" y="145575"/>
                    <a:pt x="2937" y="176028"/>
                    <a:pt x="16889" y="204467"/>
                  </a:cubicBezTo>
                  <a:cubicBezTo>
                    <a:pt x="32108" y="235423"/>
                    <a:pt x="53923" y="251782"/>
                    <a:pt x="56459" y="251782"/>
                  </a:cubicBezTo>
                  <a:cubicBezTo>
                    <a:pt x="57981" y="251782"/>
                    <a:pt x="58996" y="251027"/>
                    <a:pt x="58996" y="249265"/>
                  </a:cubicBezTo>
                  <a:close/>
                </a:path>
              </a:pathLst>
            </a:custGeom>
            <a:solidFill>
              <a:srgbClr val="000000"/>
            </a:solidFill>
            <a:ln w="25461" cap="flat">
              <a:noFill/>
              <a:prstDash val="solid"/>
              <a:miter/>
            </a:ln>
          </p:spPr>
          <p:txBody>
            <a:bodyPr rtlCol="0" anchor="ctr"/>
            <a:lstStyle/>
            <a:p>
              <a:endParaRPr lang="en-IN"/>
            </a:p>
          </p:txBody>
        </p:sp>
        <p:sp>
          <p:nvSpPr>
            <p:cNvPr id="382" name="Freeform: Shape 381">
              <a:extLst>
                <a:ext uri="{FF2B5EF4-FFF2-40B4-BE49-F238E27FC236}">
                  <a16:creationId xmlns:a16="http://schemas.microsoft.com/office/drawing/2014/main" id="{3B604259-1C7E-312D-7EC3-D9AA082E47F6}"/>
                </a:ext>
              </a:extLst>
            </p:cNvPr>
            <p:cNvSpPr/>
            <p:nvPr>
              <p:custDataLst>
                <p:tags r:id="rId52"/>
              </p:custDataLst>
            </p:nvPr>
          </p:nvSpPr>
          <p:spPr>
            <a:xfrm>
              <a:off x="6389610" y="5065932"/>
              <a:ext cx="77873" cy="160317"/>
            </a:xfrm>
            <a:custGeom>
              <a:avLst/>
              <a:gdLst>
                <a:gd name="connsiteX0" fmla="*/ 46571 w 77873"/>
                <a:gd name="connsiteY0" fmla="*/ 56985 h 160317"/>
                <a:gd name="connsiteX1" fmla="*/ 70415 w 77873"/>
                <a:gd name="connsiteY1" fmla="*/ 56985 h 160317"/>
                <a:gd name="connsiteX2" fmla="*/ 78024 w 77873"/>
                <a:gd name="connsiteY2" fmla="*/ 51951 h 160317"/>
                <a:gd name="connsiteX3" fmla="*/ 70922 w 77873"/>
                <a:gd name="connsiteY3" fmla="*/ 49183 h 160317"/>
                <a:gd name="connsiteX4" fmla="*/ 48600 w 77873"/>
                <a:gd name="connsiteY4" fmla="*/ 49183 h 160317"/>
                <a:gd name="connsiteX5" fmla="*/ 59000 w 77873"/>
                <a:gd name="connsiteY5" fmla="*/ 6901 h 160317"/>
                <a:gd name="connsiteX6" fmla="*/ 51644 w 77873"/>
                <a:gd name="connsiteY6" fmla="*/ 106 h 160317"/>
                <a:gd name="connsiteX7" fmla="*/ 41497 w 77873"/>
                <a:gd name="connsiteY7" fmla="*/ 9167 h 160317"/>
                <a:gd name="connsiteX8" fmla="*/ 31605 w 77873"/>
                <a:gd name="connsiteY8" fmla="*/ 49183 h 160317"/>
                <a:gd name="connsiteX9" fmla="*/ 7761 w 77873"/>
                <a:gd name="connsiteY9" fmla="*/ 49183 h 160317"/>
                <a:gd name="connsiteX10" fmla="*/ 151 w 77873"/>
                <a:gd name="connsiteY10" fmla="*/ 53965 h 160317"/>
                <a:gd name="connsiteX11" fmla="*/ 7253 w 77873"/>
                <a:gd name="connsiteY11" fmla="*/ 56985 h 160317"/>
                <a:gd name="connsiteX12" fmla="*/ 29575 w 77873"/>
                <a:gd name="connsiteY12" fmla="*/ 56985 h 160317"/>
                <a:gd name="connsiteX13" fmla="*/ 10297 w 77873"/>
                <a:gd name="connsiteY13" fmla="*/ 137270 h 160317"/>
                <a:gd name="connsiteX14" fmla="*/ 33634 w 77873"/>
                <a:gd name="connsiteY14" fmla="*/ 160424 h 160317"/>
                <a:gd name="connsiteX15" fmla="*/ 73966 w 77873"/>
                <a:gd name="connsiteY15" fmla="*/ 121666 h 160317"/>
                <a:gd name="connsiteX16" fmla="*/ 70922 w 77873"/>
                <a:gd name="connsiteY16" fmla="*/ 119149 h 160317"/>
                <a:gd name="connsiteX17" fmla="*/ 67117 w 77873"/>
                <a:gd name="connsiteY17" fmla="*/ 122672 h 160317"/>
                <a:gd name="connsiteX18" fmla="*/ 34141 w 77873"/>
                <a:gd name="connsiteY18" fmla="*/ 154887 h 160317"/>
                <a:gd name="connsiteX19" fmla="*/ 26278 w 77873"/>
                <a:gd name="connsiteY19" fmla="*/ 143310 h 160317"/>
                <a:gd name="connsiteX20" fmla="*/ 27800 w 77873"/>
                <a:gd name="connsiteY20" fmla="*/ 131229 h 160317"/>
                <a:gd name="connsiteX21" fmla="*/ 46571 w 77873"/>
                <a:gd name="connsiteY21" fmla="*/ 56985 h 160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873" h="160317">
                  <a:moveTo>
                    <a:pt x="46571" y="56985"/>
                  </a:moveTo>
                  <a:lnTo>
                    <a:pt x="70415" y="56985"/>
                  </a:lnTo>
                  <a:cubicBezTo>
                    <a:pt x="75488" y="56985"/>
                    <a:pt x="78024" y="56985"/>
                    <a:pt x="78024" y="51951"/>
                  </a:cubicBezTo>
                  <a:cubicBezTo>
                    <a:pt x="78024" y="49183"/>
                    <a:pt x="75488" y="49183"/>
                    <a:pt x="70922" y="49183"/>
                  </a:cubicBezTo>
                  <a:lnTo>
                    <a:pt x="48600" y="49183"/>
                  </a:lnTo>
                  <a:cubicBezTo>
                    <a:pt x="57732" y="13445"/>
                    <a:pt x="59000" y="8412"/>
                    <a:pt x="59000" y="6901"/>
                  </a:cubicBezTo>
                  <a:cubicBezTo>
                    <a:pt x="59000" y="2623"/>
                    <a:pt x="55956" y="106"/>
                    <a:pt x="51644" y="106"/>
                  </a:cubicBezTo>
                  <a:cubicBezTo>
                    <a:pt x="50883" y="106"/>
                    <a:pt x="43780" y="358"/>
                    <a:pt x="41497" y="9167"/>
                  </a:cubicBezTo>
                  <a:lnTo>
                    <a:pt x="31605" y="49183"/>
                  </a:lnTo>
                  <a:lnTo>
                    <a:pt x="7761" y="49183"/>
                  </a:lnTo>
                  <a:cubicBezTo>
                    <a:pt x="2688" y="49183"/>
                    <a:pt x="151" y="49183"/>
                    <a:pt x="151" y="53965"/>
                  </a:cubicBezTo>
                  <a:cubicBezTo>
                    <a:pt x="151" y="56985"/>
                    <a:pt x="2180" y="56985"/>
                    <a:pt x="7253" y="56985"/>
                  </a:cubicBezTo>
                  <a:lnTo>
                    <a:pt x="29575" y="56985"/>
                  </a:lnTo>
                  <a:cubicBezTo>
                    <a:pt x="11312" y="128461"/>
                    <a:pt x="10297" y="132739"/>
                    <a:pt x="10297" y="137270"/>
                  </a:cubicBezTo>
                  <a:cubicBezTo>
                    <a:pt x="10297" y="150860"/>
                    <a:pt x="19936" y="160424"/>
                    <a:pt x="33634" y="160424"/>
                  </a:cubicBezTo>
                  <a:cubicBezTo>
                    <a:pt x="59507" y="160424"/>
                    <a:pt x="73966" y="123679"/>
                    <a:pt x="73966" y="121666"/>
                  </a:cubicBezTo>
                  <a:cubicBezTo>
                    <a:pt x="73966" y="119149"/>
                    <a:pt x="71937" y="119149"/>
                    <a:pt x="70922" y="119149"/>
                  </a:cubicBezTo>
                  <a:cubicBezTo>
                    <a:pt x="68639" y="119149"/>
                    <a:pt x="68385" y="119904"/>
                    <a:pt x="67117" y="122672"/>
                  </a:cubicBezTo>
                  <a:cubicBezTo>
                    <a:pt x="56210" y="148847"/>
                    <a:pt x="42766" y="154887"/>
                    <a:pt x="34141" y="154887"/>
                  </a:cubicBezTo>
                  <a:cubicBezTo>
                    <a:pt x="28814" y="154887"/>
                    <a:pt x="26278" y="151615"/>
                    <a:pt x="26278" y="143310"/>
                  </a:cubicBezTo>
                  <a:cubicBezTo>
                    <a:pt x="26278" y="137270"/>
                    <a:pt x="26785" y="135508"/>
                    <a:pt x="27800" y="131229"/>
                  </a:cubicBezTo>
                  <a:lnTo>
                    <a:pt x="46571" y="56985"/>
                  </a:lnTo>
                  <a:close/>
                </a:path>
              </a:pathLst>
            </a:custGeom>
            <a:solidFill>
              <a:srgbClr val="000000"/>
            </a:solidFill>
            <a:ln w="25461" cap="flat">
              <a:noFill/>
              <a:prstDash val="solid"/>
              <a:miter/>
            </a:ln>
          </p:spPr>
          <p:txBody>
            <a:bodyPr rtlCol="0" anchor="ctr"/>
            <a:lstStyle/>
            <a:p>
              <a:endParaRPr lang="en-IN"/>
            </a:p>
          </p:txBody>
        </p:sp>
        <p:sp>
          <p:nvSpPr>
            <p:cNvPr id="383" name="Freeform: Shape 382">
              <a:extLst>
                <a:ext uri="{FF2B5EF4-FFF2-40B4-BE49-F238E27FC236}">
                  <a16:creationId xmlns:a16="http://schemas.microsoft.com/office/drawing/2014/main" id="{75027A1D-FE3A-4700-2998-917DCE7F4EAF}"/>
                </a:ext>
              </a:extLst>
            </p:cNvPr>
            <p:cNvSpPr/>
            <p:nvPr>
              <p:custDataLst>
                <p:tags r:id="rId53"/>
              </p:custDataLst>
            </p:nvPr>
          </p:nvSpPr>
          <p:spPr>
            <a:xfrm>
              <a:off x="6489834" y="5034724"/>
              <a:ext cx="58848" cy="251675"/>
            </a:xfrm>
            <a:custGeom>
              <a:avLst/>
              <a:gdLst>
                <a:gd name="connsiteX0" fmla="*/ 59004 w 58848"/>
                <a:gd name="connsiteY0" fmla="*/ 125944 h 251675"/>
                <a:gd name="connsiteX1" fmla="*/ 42262 w 58848"/>
                <a:gd name="connsiteY1" fmla="*/ 47421 h 251675"/>
                <a:gd name="connsiteX2" fmla="*/ 2691 w 58848"/>
                <a:gd name="connsiteY2" fmla="*/ 106 h 251675"/>
                <a:gd name="connsiteX3" fmla="*/ 155 w 58848"/>
                <a:gd name="connsiteY3" fmla="*/ 2623 h 251675"/>
                <a:gd name="connsiteX4" fmla="*/ 4974 w 58848"/>
                <a:gd name="connsiteY4" fmla="*/ 8412 h 251675"/>
                <a:gd name="connsiteX5" fmla="*/ 44291 w 58848"/>
                <a:gd name="connsiteY5" fmla="*/ 125944 h 251675"/>
                <a:gd name="connsiteX6" fmla="*/ 3452 w 58848"/>
                <a:gd name="connsiteY6" fmla="*/ 244987 h 251675"/>
                <a:gd name="connsiteX7" fmla="*/ 155 w 58848"/>
                <a:gd name="connsiteY7" fmla="*/ 249265 h 251675"/>
                <a:gd name="connsiteX8" fmla="*/ 2691 w 58848"/>
                <a:gd name="connsiteY8" fmla="*/ 251782 h 251675"/>
                <a:gd name="connsiteX9" fmla="*/ 43023 w 58848"/>
                <a:gd name="connsiteY9" fmla="*/ 202705 h 251675"/>
                <a:gd name="connsiteX10" fmla="*/ 59004 w 58848"/>
                <a:gd name="connsiteY10" fmla="*/ 125944 h 25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48" h="251675">
                  <a:moveTo>
                    <a:pt x="59004" y="125944"/>
                  </a:moveTo>
                  <a:cubicBezTo>
                    <a:pt x="59004" y="106313"/>
                    <a:pt x="56213" y="75861"/>
                    <a:pt x="42262" y="47421"/>
                  </a:cubicBezTo>
                  <a:cubicBezTo>
                    <a:pt x="27042" y="16465"/>
                    <a:pt x="5228" y="106"/>
                    <a:pt x="2691" y="106"/>
                  </a:cubicBezTo>
                  <a:cubicBezTo>
                    <a:pt x="1169" y="106"/>
                    <a:pt x="155" y="1113"/>
                    <a:pt x="155" y="2623"/>
                  </a:cubicBezTo>
                  <a:cubicBezTo>
                    <a:pt x="155" y="3378"/>
                    <a:pt x="155" y="3881"/>
                    <a:pt x="4974" y="8412"/>
                  </a:cubicBezTo>
                  <a:cubicBezTo>
                    <a:pt x="29833" y="33327"/>
                    <a:pt x="44291" y="73344"/>
                    <a:pt x="44291" y="125944"/>
                  </a:cubicBezTo>
                  <a:cubicBezTo>
                    <a:pt x="44291" y="168981"/>
                    <a:pt x="34906" y="213276"/>
                    <a:pt x="3452" y="244987"/>
                  </a:cubicBezTo>
                  <a:cubicBezTo>
                    <a:pt x="155" y="248007"/>
                    <a:pt x="155" y="248510"/>
                    <a:pt x="155" y="249265"/>
                  </a:cubicBezTo>
                  <a:cubicBezTo>
                    <a:pt x="155" y="250775"/>
                    <a:pt x="1169" y="251782"/>
                    <a:pt x="2691" y="251782"/>
                  </a:cubicBezTo>
                  <a:cubicBezTo>
                    <a:pt x="5228" y="251782"/>
                    <a:pt x="28057" y="234668"/>
                    <a:pt x="43023" y="202705"/>
                  </a:cubicBezTo>
                  <a:cubicBezTo>
                    <a:pt x="55960" y="175021"/>
                    <a:pt x="59004" y="147085"/>
                    <a:pt x="59004" y="125944"/>
                  </a:cubicBezTo>
                  <a:close/>
                </a:path>
              </a:pathLst>
            </a:custGeom>
            <a:solidFill>
              <a:srgbClr val="000000"/>
            </a:solidFill>
            <a:ln w="25461" cap="flat">
              <a:noFill/>
              <a:prstDash val="solid"/>
              <a:miter/>
            </a:ln>
          </p:spPr>
          <p:txBody>
            <a:bodyPr rtlCol="0" anchor="ctr"/>
            <a:lstStyle/>
            <a:p>
              <a:endParaRPr lang="en-IN"/>
            </a:p>
          </p:txBody>
        </p:sp>
        <p:sp>
          <p:nvSpPr>
            <p:cNvPr id="384" name="Freeform: Shape 383">
              <a:extLst>
                <a:ext uri="{FF2B5EF4-FFF2-40B4-BE49-F238E27FC236}">
                  <a16:creationId xmlns:a16="http://schemas.microsoft.com/office/drawing/2014/main" id="{265B9497-8B97-A7EF-628B-51B7C0F2D179}"/>
                </a:ext>
              </a:extLst>
            </p:cNvPr>
            <p:cNvSpPr/>
            <p:nvPr>
              <p:custDataLst>
                <p:tags r:id="rId54"/>
              </p:custDataLst>
            </p:nvPr>
          </p:nvSpPr>
          <p:spPr>
            <a:xfrm>
              <a:off x="5876456" y="5325789"/>
              <a:ext cx="697564" cy="10066"/>
            </a:xfrm>
            <a:custGeom>
              <a:avLst/>
              <a:gdLst>
                <a:gd name="connsiteX0" fmla="*/ 0 w 697564"/>
                <a:gd name="connsiteY0" fmla="*/ 0 h 10066"/>
                <a:gd name="connsiteX1" fmla="*/ 697564 w 697564"/>
                <a:gd name="connsiteY1" fmla="*/ 0 h 10066"/>
                <a:gd name="connsiteX2" fmla="*/ 697564 w 697564"/>
                <a:gd name="connsiteY2" fmla="*/ 10066 h 10066"/>
                <a:gd name="connsiteX3" fmla="*/ 0 w 697564"/>
                <a:gd name="connsiteY3" fmla="*/ 10066 h 10066"/>
              </a:gdLst>
              <a:ahLst/>
              <a:cxnLst>
                <a:cxn ang="0">
                  <a:pos x="connsiteX0" y="connsiteY0"/>
                </a:cxn>
                <a:cxn ang="0">
                  <a:pos x="connsiteX1" y="connsiteY1"/>
                </a:cxn>
                <a:cxn ang="0">
                  <a:pos x="connsiteX2" y="connsiteY2"/>
                </a:cxn>
                <a:cxn ang="0">
                  <a:pos x="connsiteX3" y="connsiteY3"/>
                </a:cxn>
              </a:cxnLst>
              <a:rect l="l" t="t" r="r" b="b"/>
              <a:pathLst>
                <a:path w="697564" h="10066">
                  <a:moveTo>
                    <a:pt x="0" y="0"/>
                  </a:moveTo>
                  <a:lnTo>
                    <a:pt x="697564" y="0"/>
                  </a:lnTo>
                  <a:lnTo>
                    <a:pt x="697564" y="10066"/>
                  </a:lnTo>
                  <a:lnTo>
                    <a:pt x="0" y="10066"/>
                  </a:lnTo>
                  <a:close/>
                </a:path>
              </a:pathLst>
            </a:custGeom>
            <a:solidFill>
              <a:srgbClr val="000000"/>
            </a:solidFill>
            <a:ln w="25461" cap="flat">
              <a:noFill/>
              <a:prstDash val="solid"/>
              <a:miter/>
            </a:ln>
          </p:spPr>
          <p:txBody>
            <a:bodyPr rtlCol="0" anchor="ctr"/>
            <a:lstStyle/>
            <a:p>
              <a:endParaRPr lang="en-IN"/>
            </a:p>
          </p:txBody>
        </p:sp>
        <p:sp>
          <p:nvSpPr>
            <p:cNvPr id="385" name="Freeform: Shape 384">
              <a:extLst>
                <a:ext uri="{FF2B5EF4-FFF2-40B4-BE49-F238E27FC236}">
                  <a16:creationId xmlns:a16="http://schemas.microsoft.com/office/drawing/2014/main" id="{EDDD27DD-4E58-7B50-629E-6BF0C4BBE2D5}"/>
                </a:ext>
              </a:extLst>
            </p:cNvPr>
            <p:cNvSpPr/>
            <p:nvPr>
              <p:custDataLst>
                <p:tags r:id="rId55"/>
              </p:custDataLst>
            </p:nvPr>
          </p:nvSpPr>
          <p:spPr>
            <a:xfrm>
              <a:off x="6123572" y="5391716"/>
              <a:ext cx="120741" cy="177431"/>
            </a:xfrm>
            <a:custGeom>
              <a:avLst/>
              <a:gdLst>
                <a:gd name="connsiteX0" fmla="*/ 120882 w 120741"/>
                <a:gd name="connsiteY0" fmla="*/ 2888 h 177431"/>
                <a:gd name="connsiteX1" fmla="*/ 117585 w 120741"/>
                <a:gd name="connsiteY1" fmla="*/ 120 h 177431"/>
                <a:gd name="connsiteX2" fmla="*/ 85370 w 120741"/>
                <a:gd name="connsiteY2" fmla="*/ 2888 h 177431"/>
                <a:gd name="connsiteX3" fmla="*/ 81819 w 120741"/>
                <a:gd name="connsiteY3" fmla="*/ 7670 h 177431"/>
                <a:gd name="connsiteX4" fmla="*/ 87906 w 120741"/>
                <a:gd name="connsiteY4" fmla="*/ 10690 h 177431"/>
                <a:gd name="connsiteX5" fmla="*/ 100589 w 120741"/>
                <a:gd name="connsiteY5" fmla="*/ 14969 h 177431"/>
                <a:gd name="connsiteX6" fmla="*/ 99828 w 120741"/>
                <a:gd name="connsiteY6" fmla="*/ 20002 h 177431"/>
                <a:gd name="connsiteX7" fmla="*/ 84609 w 120741"/>
                <a:gd name="connsiteY7" fmla="*/ 79649 h 177431"/>
                <a:gd name="connsiteX8" fmla="*/ 61272 w 120741"/>
                <a:gd name="connsiteY8" fmla="*/ 63542 h 177431"/>
                <a:gd name="connsiteX9" fmla="*/ 140 w 120741"/>
                <a:gd name="connsiteY9" fmla="*/ 137283 h 177431"/>
                <a:gd name="connsiteX10" fmla="*/ 33877 w 120741"/>
                <a:gd name="connsiteY10" fmla="*/ 177551 h 177431"/>
                <a:gd name="connsiteX11" fmla="*/ 66853 w 120741"/>
                <a:gd name="connsiteY11" fmla="*/ 158676 h 177431"/>
                <a:gd name="connsiteX12" fmla="*/ 89936 w 120741"/>
                <a:gd name="connsiteY12" fmla="*/ 177551 h 177431"/>
                <a:gd name="connsiteX13" fmla="*/ 108707 w 120741"/>
                <a:gd name="connsiteY13" fmla="*/ 163709 h 177431"/>
                <a:gd name="connsiteX14" fmla="*/ 116316 w 120741"/>
                <a:gd name="connsiteY14" fmla="*/ 138793 h 177431"/>
                <a:gd name="connsiteX15" fmla="*/ 113272 w 120741"/>
                <a:gd name="connsiteY15" fmla="*/ 136276 h 177431"/>
                <a:gd name="connsiteX16" fmla="*/ 109721 w 120741"/>
                <a:gd name="connsiteY16" fmla="*/ 140807 h 177431"/>
                <a:gd name="connsiteX17" fmla="*/ 90443 w 120741"/>
                <a:gd name="connsiteY17" fmla="*/ 172014 h 177431"/>
                <a:gd name="connsiteX18" fmla="*/ 82833 w 120741"/>
                <a:gd name="connsiteY18" fmla="*/ 160437 h 177431"/>
                <a:gd name="connsiteX19" fmla="*/ 84355 w 120741"/>
                <a:gd name="connsiteY19" fmla="*/ 148357 h 177431"/>
                <a:gd name="connsiteX20" fmla="*/ 120882 w 120741"/>
                <a:gd name="connsiteY20" fmla="*/ 2888 h 177431"/>
                <a:gd name="connsiteX21" fmla="*/ 68121 w 120741"/>
                <a:gd name="connsiteY21" fmla="*/ 144833 h 177431"/>
                <a:gd name="connsiteX22" fmla="*/ 63048 w 120741"/>
                <a:gd name="connsiteY22" fmla="*/ 154145 h 177431"/>
                <a:gd name="connsiteX23" fmla="*/ 34384 w 120741"/>
                <a:gd name="connsiteY23" fmla="*/ 172014 h 177431"/>
                <a:gd name="connsiteX24" fmla="*/ 18150 w 120741"/>
                <a:gd name="connsiteY24" fmla="*/ 148357 h 177431"/>
                <a:gd name="connsiteX25" fmla="*/ 32101 w 120741"/>
                <a:gd name="connsiteY25" fmla="*/ 93240 h 177431"/>
                <a:gd name="connsiteX26" fmla="*/ 61526 w 120741"/>
                <a:gd name="connsiteY26" fmla="*/ 69079 h 177431"/>
                <a:gd name="connsiteX27" fmla="*/ 81565 w 120741"/>
                <a:gd name="connsiteY27" fmla="*/ 91226 h 177431"/>
                <a:gd name="connsiteX28" fmla="*/ 80804 w 120741"/>
                <a:gd name="connsiteY28" fmla="*/ 95505 h 177431"/>
                <a:gd name="connsiteX29" fmla="*/ 68121 w 120741"/>
                <a:gd name="connsiteY29" fmla="*/ 144833 h 17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0741" h="177431">
                  <a:moveTo>
                    <a:pt x="120882" y="2888"/>
                  </a:moveTo>
                  <a:cubicBezTo>
                    <a:pt x="120882" y="2637"/>
                    <a:pt x="120882" y="120"/>
                    <a:pt x="117585" y="120"/>
                  </a:cubicBezTo>
                  <a:cubicBezTo>
                    <a:pt x="113780" y="120"/>
                    <a:pt x="89682" y="2385"/>
                    <a:pt x="85370" y="2888"/>
                  </a:cubicBezTo>
                  <a:cubicBezTo>
                    <a:pt x="83341" y="3140"/>
                    <a:pt x="81819" y="4398"/>
                    <a:pt x="81819" y="7670"/>
                  </a:cubicBezTo>
                  <a:cubicBezTo>
                    <a:pt x="81819" y="10690"/>
                    <a:pt x="84102" y="10690"/>
                    <a:pt x="87906" y="10690"/>
                  </a:cubicBezTo>
                  <a:cubicBezTo>
                    <a:pt x="100082" y="10690"/>
                    <a:pt x="100589" y="12452"/>
                    <a:pt x="100589" y="14969"/>
                  </a:cubicBezTo>
                  <a:lnTo>
                    <a:pt x="99828" y="20002"/>
                  </a:lnTo>
                  <a:lnTo>
                    <a:pt x="84609" y="79649"/>
                  </a:lnTo>
                  <a:cubicBezTo>
                    <a:pt x="80043" y="70337"/>
                    <a:pt x="72687" y="63542"/>
                    <a:pt x="61272" y="63542"/>
                  </a:cubicBezTo>
                  <a:cubicBezTo>
                    <a:pt x="31594" y="63542"/>
                    <a:pt x="140" y="100538"/>
                    <a:pt x="140" y="137283"/>
                  </a:cubicBezTo>
                  <a:cubicBezTo>
                    <a:pt x="140" y="160941"/>
                    <a:pt x="14092" y="177551"/>
                    <a:pt x="33877" y="177551"/>
                  </a:cubicBezTo>
                  <a:cubicBezTo>
                    <a:pt x="38950" y="177551"/>
                    <a:pt x="51633" y="176545"/>
                    <a:pt x="66853" y="158676"/>
                  </a:cubicBezTo>
                  <a:cubicBezTo>
                    <a:pt x="68882" y="169246"/>
                    <a:pt x="77760" y="177551"/>
                    <a:pt x="89936" y="177551"/>
                  </a:cubicBezTo>
                  <a:cubicBezTo>
                    <a:pt x="98814" y="177551"/>
                    <a:pt x="104648" y="171763"/>
                    <a:pt x="108707" y="163709"/>
                  </a:cubicBezTo>
                  <a:cubicBezTo>
                    <a:pt x="113019" y="154649"/>
                    <a:pt x="116316" y="139297"/>
                    <a:pt x="116316" y="138793"/>
                  </a:cubicBezTo>
                  <a:cubicBezTo>
                    <a:pt x="116316" y="136276"/>
                    <a:pt x="114033" y="136276"/>
                    <a:pt x="113272" y="136276"/>
                  </a:cubicBezTo>
                  <a:cubicBezTo>
                    <a:pt x="110736" y="136276"/>
                    <a:pt x="110482" y="137283"/>
                    <a:pt x="109721" y="140807"/>
                  </a:cubicBezTo>
                  <a:cubicBezTo>
                    <a:pt x="105409" y="157165"/>
                    <a:pt x="100843" y="172014"/>
                    <a:pt x="90443" y="172014"/>
                  </a:cubicBezTo>
                  <a:cubicBezTo>
                    <a:pt x="83594" y="172014"/>
                    <a:pt x="82833" y="165471"/>
                    <a:pt x="82833" y="160437"/>
                  </a:cubicBezTo>
                  <a:cubicBezTo>
                    <a:pt x="82833" y="154397"/>
                    <a:pt x="83341" y="152635"/>
                    <a:pt x="84355" y="148357"/>
                  </a:cubicBezTo>
                  <a:lnTo>
                    <a:pt x="120882" y="2888"/>
                  </a:lnTo>
                  <a:close/>
                  <a:moveTo>
                    <a:pt x="68121" y="144833"/>
                  </a:moveTo>
                  <a:cubicBezTo>
                    <a:pt x="66853" y="149364"/>
                    <a:pt x="66853" y="149867"/>
                    <a:pt x="63048" y="154145"/>
                  </a:cubicBezTo>
                  <a:cubicBezTo>
                    <a:pt x="51887" y="167988"/>
                    <a:pt x="41487" y="172014"/>
                    <a:pt x="34384" y="172014"/>
                  </a:cubicBezTo>
                  <a:cubicBezTo>
                    <a:pt x="21701" y="172014"/>
                    <a:pt x="18150" y="158172"/>
                    <a:pt x="18150" y="148357"/>
                  </a:cubicBezTo>
                  <a:cubicBezTo>
                    <a:pt x="18150" y="135773"/>
                    <a:pt x="26267" y="104817"/>
                    <a:pt x="32101" y="93240"/>
                  </a:cubicBezTo>
                  <a:cubicBezTo>
                    <a:pt x="39965" y="78391"/>
                    <a:pt x="51380" y="69079"/>
                    <a:pt x="61526" y="69079"/>
                  </a:cubicBezTo>
                  <a:cubicBezTo>
                    <a:pt x="78014" y="69079"/>
                    <a:pt x="81565" y="89716"/>
                    <a:pt x="81565" y="91226"/>
                  </a:cubicBezTo>
                  <a:cubicBezTo>
                    <a:pt x="81565" y="92736"/>
                    <a:pt x="81058" y="94247"/>
                    <a:pt x="80804" y="95505"/>
                  </a:cubicBezTo>
                  <a:lnTo>
                    <a:pt x="68121" y="144833"/>
                  </a:lnTo>
                  <a:close/>
                </a:path>
              </a:pathLst>
            </a:custGeom>
            <a:solidFill>
              <a:srgbClr val="000000"/>
            </a:solidFill>
            <a:ln w="25461" cap="flat">
              <a:noFill/>
              <a:prstDash val="solid"/>
              <a:miter/>
            </a:ln>
          </p:spPr>
          <p:txBody>
            <a:bodyPr rtlCol="0" anchor="ctr"/>
            <a:lstStyle/>
            <a:p>
              <a:endParaRPr lang="en-IN"/>
            </a:p>
          </p:txBody>
        </p:sp>
        <p:sp>
          <p:nvSpPr>
            <p:cNvPr id="386" name="Freeform: Shape 385">
              <a:extLst>
                <a:ext uri="{FF2B5EF4-FFF2-40B4-BE49-F238E27FC236}">
                  <a16:creationId xmlns:a16="http://schemas.microsoft.com/office/drawing/2014/main" id="{2667EC30-C53F-9F33-11AD-3C439D3796F3}"/>
                </a:ext>
              </a:extLst>
            </p:cNvPr>
            <p:cNvSpPr/>
            <p:nvPr>
              <p:custDataLst>
                <p:tags r:id="rId56"/>
              </p:custDataLst>
            </p:nvPr>
          </p:nvSpPr>
          <p:spPr>
            <a:xfrm>
              <a:off x="6251286" y="5408830"/>
              <a:ext cx="77873" cy="160317"/>
            </a:xfrm>
            <a:custGeom>
              <a:avLst/>
              <a:gdLst>
                <a:gd name="connsiteX0" fmla="*/ 46565 w 77873"/>
                <a:gd name="connsiteY0" fmla="*/ 56999 h 160317"/>
                <a:gd name="connsiteX1" fmla="*/ 70409 w 77873"/>
                <a:gd name="connsiteY1" fmla="*/ 56999 h 160317"/>
                <a:gd name="connsiteX2" fmla="*/ 78019 w 77873"/>
                <a:gd name="connsiteY2" fmla="*/ 51965 h 160317"/>
                <a:gd name="connsiteX3" fmla="*/ 70916 w 77873"/>
                <a:gd name="connsiteY3" fmla="*/ 49197 h 160317"/>
                <a:gd name="connsiteX4" fmla="*/ 48594 w 77873"/>
                <a:gd name="connsiteY4" fmla="*/ 49197 h 160317"/>
                <a:gd name="connsiteX5" fmla="*/ 58994 w 77873"/>
                <a:gd name="connsiteY5" fmla="*/ 6915 h 160317"/>
                <a:gd name="connsiteX6" fmla="*/ 51638 w 77873"/>
                <a:gd name="connsiteY6" fmla="*/ 120 h 160317"/>
                <a:gd name="connsiteX7" fmla="*/ 41492 w 77873"/>
                <a:gd name="connsiteY7" fmla="*/ 9180 h 160317"/>
                <a:gd name="connsiteX8" fmla="*/ 31599 w 77873"/>
                <a:gd name="connsiteY8" fmla="*/ 49197 h 160317"/>
                <a:gd name="connsiteX9" fmla="*/ 7755 w 77873"/>
                <a:gd name="connsiteY9" fmla="*/ 49197 h 160317"/>
                <a:gd name="connsiteX10" fmla="*/ 146 w 77873"/>
                <a:gd name="connsiteY10" fmla="*/ 53978 h 160317"/>
                <a:gd name="connsiteX11" fmla="*/ 7248 w 77873"/>
                <a:gd name="connsiteY11" fmla="*/ 56999 h 160317"/>
                <a:gd name="connsiteX12" fmla="*/ 29570 w 77873"/>
                <a:gd name="connsiteY12" fmla="*/ 56999 h 160317"/>
                <a:gd name="connsiteX13" fmla="*/ 10292 w 77873"/>
                <a:gd name="connsiteY13" fmla="*/ 137283 h 160317"/>
                <a:gd name="connsiteX14" fmla="*/ 33629 w 77873"/>
                <a:gd name="connsiteY14" fmla="*/ 160437 h 160317"/>
                <a:gd name="connsiteX15" fmla="*/ 73960 w 77873"/>
                <a:gd name="connsiteY15" fmla="*/ 121679 h 160317"/>
                <a:gd name="connsiteX16" fmla="*/ 70916 w 77873"/>
                <a:gd name="connsiteY16" fmla="*/ 119162 h 160317"/>
                <a:gd name="connsiteX17" fmla="*/ 67112 w 77873"/>
                <a:gd name="connsiteY17" fmla="*/ 122686 h 160317"/>
                <a:gd name="connsiteX18" fmla="*/ 34136 w 77873"/>
                <a:gd name="connsiteY18" fmla="*/ 154900 h 160317"/>
                <a:gd name="connsiteX19" fmla="*/ 26272 w 77873"/>
                <a:gd name="connsiteY19" fmla="*/ 143323 h 160317"/>
                <a:gd name="connsiteX20" fmla="*/ 27794 w 77873"/>
                <a:gd name="connsiteY20" fmla="*/ 131243 h 160317"/>
                <a:gd name="connsiteX21" fmla="*/ 46565 w 77873"/>
                <a:gd name="connsiteY21" fmla="*/ 56999 h 160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873" h="160317">
                  <a:moveTo>
                    <a:pt x="46565" y="56999"/>
                  </a:moveTo>
                  <a:lnTo>
                    <a:pt x="70409" y="56999"/>
                  </a:lnTo>
                  <a:cubicBezTo>
                    <a:pt x="75482" y="56999"/>
                    <a:pt x="78019" y="56999"/>
                    <a:pt x="78019" y="51965"/>
                  </a:cubicBezTo>
                  <a:cubicBezTo>
                    <a:pt x="78019" y="49197"/>
                    <a:pt x="75482" y="49197"/>
                    <a:pt x="70916" y="49197"/>
                  </a:cubicBezTo>
                  <a:lnTo>
                    <a:pt x="48594" y="49197"/>
                  </a:lnTo>
                  <a:cubicBezTo>
                    <a:pt x="57726" y="13459"/>
                    <a:pt x="58994" y="8425"/>
                    <a:pt x="58994" y="6915"/>
                  </a:cubicBezTo>
                  <a:cubicBezTo>
                    <a:pt x="58994" y="2637"/>
                    <a:pt x="55951" y="120"/>
                    <a:pt x="51638" y="120"/>
                  </a:cubicBezTo>
                  <a:cubicBezTo>
                    <a:pt x="50877" y="120"/>
                    <a:pt x="43775" y="371"/>
                    <a:pt x="41492" y="9180"/>
                  </a:cubicBezTo>
                  <a:lnTo>
                    <a:pt x="31599" y="49197"/>
                  </a:lnTo>
                  <a:lnTo>
                    <a:pt x="7755" y="49197"/>
                  </a:lnTo>
                  <a:cubicBezTo>
                    <a:pt x="2682" y="49197"/>
                    <a:pt x="146" y="49197"/>
                    <a:pt x="146" y="53978"/>
                  </a:cubicBezTo>
                  <a:cubicBezTo>
                    <a:pt x="146" y="56999"/>
                    <a:pt x="2175" y="56999"/>
                    <a:pt x="7248" y="56999"/>
                  </a:cubicBezTo>
                  <a:lnTo>
                    <a:pt x="29570" y="56999"/>
                  </a:lnTo>
                  <a:cubicBezTo>
                    <a:pt x="11307" y="128474"/>
                    <a:pt x="10292" y="132753"/>
                    <a:pt x="10292" y="137283"/>
                  </a:cubicBezTo>
                  <a:cubicBezTo>
                    <a:pt x="10292" y="150874"/>
                    <a:pt x="19931" y="160437"/>
                    <a:pt x="33629" y="160437"/>
                  </a:cubicBezTo>
                  <a:cubicBezTo>
                    <a:pt x="59502" y="160437"/>
                    <a:pt x="73960" y="123693"/>
                    <a:pt x="73960" y="121679"/>
                  </a:cubicBezTo>
                  <a:cubicBezTo>
                    <a:pt x="73960" y="119162"/>
                    <a:pt x="71931" y="119162"/>
                    <a:pt x="70916" y="119162"/>
                  </a:cubicBezTo>
                  <a:cubicBezTo>
                    <a:pt x="68634" y="119162"/>
                    <a:pt x="68380" y="119917"/>
                    <a:pt x="67112" y="122686"/>
                  </a:cubicBezTo>
                  <a:cubicBezTo>
                    <a:pt x="56204" y="148860"/>
                    <a:pt x="42760" y="154900"/>
                    <a:pt x="34136" y="154900"/>
                  </a:cubicBezTo>
                  <a:cubicBezTo>
                    <a:pt x="28809" y="154900"/>
                    <a:pt x="26272" y="151629"/>
                    <a:pt x="26272" y="143323"/>
                  </a:cubicBezTo>
                  <a:cubicBezTo>
                    <a:pt x="26272" y="137283"/>
                    <a:pt x="26780" y="135521"/>
                    <a:pt x="27794" y="131243"/>
                  </a:cubicBezTo>
                  <a:lnTo>
                    <a:pt x="46565" y="56999"/>
                  </a:lnTo>
                  <a:close/>
                </a:path>
              </a:pathLst>
            </a:custGeom>
            <a:solidFill>
              <a:srgbClr val="000000"/>
            </a:solidFill>
            <a:ln w="25461" cap="flat">
              <a:noFill/>
              <a:prstDash val="solid"/>
              <a:miter/>
            </a:ln>
          </p:spPr>
          <p:txBody>
            <a:bodyPr rtlCol="0" anchor="ctr"/>
            <a:lstStyle/>
            <a:p>
              <a:endParaRPr lang="en-IN"/>
            </a:p>
          </p:txBody>
        </p:sp>
        <p:sp>
          <p:nvSpPr>
            <p:cNvPr id="387" name="Freeform: Shape 386">
              <a:extLst>
                <a:ext uri="{FF2B5EF4-FFF2-40B4-BE49-F238E27FC236}">
                  <a16:creationId xmlns:a16="http://schemas.microsoft.com/office/drawing/2014/main" id="{15B99BDA-7C15-EF87-02B5-D235407572C0}"/>
                </a:ext>
              </a:extLst>
            </p:cNvPr>
            <p:cNvSpPr/>
            <p:nvPr>
              <p:custDataLst>
                <p:tags r:id="rId57"/>
              </p:custDataLst>
            </p:nvPr>
          </p:nvSpPr>
          <p:spPr>
            <a:xfrm>
              <a:off x="6689123" y="5301377"/>
              <a:ext cx="168683" cy="58892"/>
            </a:xfrm>
            <a:custGeom>
              <a:avLst/>
              <a:gdLst>
                <a:gd name="connsiteX0" fmla="*/ 160221 w 168683"/>
                <a:gd name="connsiteY0" fmla="*/ 10180 h 58892"/>
                <a:gd name="connsiteX1" fmla="*/ 168846 w 168683"/>
                <a:gd name="connsiteY1" fmla="*/ 5146 h 58892"/>
                <a:gd name="connsiteX2" fmla="*/ 160475 w 168683"/>
                <a:gd name="connsiteY2" fmla="*/ 113 h 58892"/>
                <a:gd name="connsiteX3" fmla="*/ 8533 w 168683"/>
                <a:gd name="connsiteY3" fmla="*/ 113 h 58892"/>
                <a:gd name="connsiteX4" fmla="*/ 162 w 168683"/>
                <a:gd name="connsiteY4" fmla="*/ 5146 h 58892"/>
                <a:gd name="connsiteX5" fmla="*/ 8787 w 168683"/>
                <a:gd name="connsiteY5" fmla="*/ 10180 h 58892"/>
                <a:gd name="connsiteX6" fmla="*/ 160221 w 168683"/>
                <a:gd name="connsiteY6" fmla="*/ 10180 h 58892"/>
                <a:gd name="connsiteX7" fmla="*/ 160475 w 168683"/>
                <a:gd name="connsiteY7" fmla="*/ 59005 h 58892"/>
                <a:gd name="connsiteX8" fmla="*/ 168846 w 168683"/>
                <a:gd name="connsiteY8" fmla="*/ 53972 h 58892"/>
                <a:gd name="connsiteX9" fmla="*/ 160221 w 168683"/>
                <a:gd name="connsiteY9" fmla="*/ 48938 h 58892"/>
                <a:gd name="connsiteX10" fmla="*/ 8787 w 168683"/>
                <a:gd name="connsiteY10" fmla="*/ 48938 h 58892"/>
                <a:gd name="connsiteX11" fmla="*/ 162 w 168683"/>
                <a:gd name="connsiteY11" fmla="*/ 53972 h 58892"/>
                <a:gd name="connsiteX12" fmla="*/ 8533 w 168683"/>
                <a:gd name="connsiteY12" fmla="*/ 59005 h 58892"/>
                <a:gd name="connsiteX13" fmla="*/ 160475 w 168683"/>
                <a:gd name="connsiteY13" fmla="*/ 59005 h 58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683" h="58892">
                  <a:moveTo>
                    <a:pt x="160221" y="10180"/>
                  </a:moveTo>
                  <a:cubicBezTo>
                    <a:pt x="164026" y="10180"/>
                    <a:pt x="168846" y="10180"/>
                    <a:pt x="168846" y="5146"/>
                  </a:cubicBezTo>
                  <a:cubicBezTo>
                    <a:pt x="168846" y="113"/>
                    <a:pt x="164026" y="113"/>
                    <a:pt x="160475" y="113"/>
                  </a:cubicBezTo>
                  <a:lnTo>
                    <a:pt x="8533" y="113"/>
                  </a:lnTo>
                  <a:cubicBezTo>
                    <a:pt x="4982" y="113"/>
                    <a:pt x="162" y="113"/>
                    <a:pt x="162" y="5146"/>
                  </a:cubicBezTo>
                  <a:cubicBezTo>
                    <a:pt x="162" y="10180"/>
                    <a:pt x="4982" y="10180"/>
                    <a:pt x="8787" y="10180"/>
                  </a:cubicBezTo>
                  <a:lnTo>
                    <a:pt x="160221" y="10180"/>
                  </a:lnTo>
                  <a:close/>
                  <a:moveTo>
                    <a:pt x="160475" y="59005"/>
                  </a:moveTo>
                  <a:cubicBezTo>
                    <a:pt x="164026" y="59005"/>
                    <a:pt x="168846" y="59005"/>
                    <a:pt x="168846" y="53972"/>
                  </a:cubicBezTo>
                  <a:cubicBezTo>
                    <a:pt x="168846" y="48938"/>
                    <a:pt x="164026" y="48938"/>
                    <a:pt x="160221" y="48938"/>
                  </a:cubicBezTo>
                  <a:lnTo>
                    <a:pt x="8787" y="48938"/>
                  </a:lnTo>
                  <a:cubicBezTo>
                    <a:pt x="4982" y="48938"/>
                    <a:pt x="162" y="48938"/>
                    <a:pt x="162" y="53972"/>
                  </a:cubicBezTo>
                  <a:cubicBezTo>
                    <a:pt x="162" y="59005"/>
                    <a:pt x="4982" y="59005"/>
                    <a:pt x="8533" y="59005"/>
                  </a:cubicBezTo>
                  <a:lnTo>
                    <a:pt x="160475" y="59005"/>
                  </a:lnTo>
                  <a:close/>
                </a:path>
              </a:pathLst>
            </a:custGeom>
            <a:solidFill>
              <a:srgbClr val="000000"/>
            </a:solidFill>
            <a:ln w="25461" cap="flat">
              <a:noFill/>
              <a:prstDash val="solid"/>
              <a:miter/>
            </a:ln>
          </p:spPr>
          <p:txBody>
            <a:bodyPr rtlCol="0" anchor="ctr"/>
            <a:lstStyle/>
            <a:p>
              <a:endParaRPr lang="en-IN"/>
            </a:p>
          </p:txBody>
        </p:sp>
        <p:sp>
          <p:nvSpPr>
            <p:cNvPr id="388" name="Freeform: Shape 387">
              <a:extLst>
                <a:ext uri="{FF2B5EF4-FFF2-40B4-BE49-F238E27FC236}">
                  <a16:creationId xmlns:a16="http://schemas.microsoft.com/office/drawing/2014/main" id="{DAC046F9-F458-0305-1690-32A15B7B3AFB}"/>
                </a:ext>
              </a:extLst>
            </p:cNvPr>
            <p:cNvSpPr/>
            <p:nvPr>
              <p:custDataLst>
                <p:tags r:id="rId58"/>
              </p:custDataLst>
            </p:nvPr>
          </p:nvSpPr>
          <p:spPr>
            <a:xfrm>
              <a:off x="6963723" y="5325789"/>
              <a:ext cx="154985" cy="10067"/>
            </a:xfrm>
            <a:custGeom>
              <a:avLst/>
              <a:gdLst>
                <a:gd name="connsiteX0" fmla="*/ 146281 w 154985"/>
                <a:gd name="connsiteY0" fmla="*/ 10180 h 10067"/>
                <a:gd name="connsiteX1" fmla="*/ 155159 w 154985"/>
                <a:gd name="connsiteY1" fmla="*/ 5146 h 10067"/>
                <a:gd name="connsiteX2" fmla="*/ 146281 w 154985"/>
                <a:gd name="connsiteY2" fmla="*/ 113 h 10067"/>
                <a:gd name="connsiteX3" fmla="*/ 9051 w 154985"/>
                <a:gd name="connsiteY3" fmla="*/ 113 h 10067"/>
                <a:gd name="connsiteX4" fmla="*/ 173 w 154985"/>
                <a:gd name="connsiteY4" fmla="*/ 5146 h 10067"/>
                <a:gd name="connsiteX5" fmla="*/ 9051 w 154985"/>
                <a:gd name="connsiteY5" fmla="*/ 10180 h 10067"/>
                <a:gd name="connsiteX6" fmla="*/ 146281 w 154985"/>
                <a:gd name="connsiteY6" fmla="*/ 10180 h 10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985" h="10067">
                  <a:moveTo>
                    <a:pt x="146281" y="10180"/>
                  </a:moveTo>
                  <a:cubicBezTo>
                    <a:pt x="150593" y="10180"/>
                    <a:pt x="155159" y="10180"/>
                    <a:pt x="155159" y="5146"/>
                  </a:cubicBezTo>
                  <a:cubicBezTo>
                    <a:pt x="155159" y="113"/>
                    <a:pt x="150593" y="113"/>
                    <a:pt x="146281" y="113"/>
                  </a:cubicBezTo>
                  <a:lnTo>
                    <a:pt x="9051" y="113"/>
                  </a:lnTo>
                  <a:cubicBezTo>
                    <a:pt x="4739" y="113"/>
                    <a:pt x="173" y="113"/>
                    <a:pt x="173" y="5146"/>
                  </a:cubicBezTo>
                  <a:cubicBezTo>
                    <a:pt x="173" y="10180"/>
                    <a:pt x="4739" y="10180"/>
                    <a:pt x="9051" y="10180"/>
                  </a:cubicBezTo>
                  <a:lnTo>
                    <a:pt x="146281" y="10180"/>
                  </a:lnTo>
                  <a:close/>
                </a:path>
              </a:pathLst>
            </a:custGeom>
            <a:solidFill>
              <a:srgbClr val="000000"/>
            </a:solidFill>
            <a:ln w="25461" cap="flat">
              <a:noFill/>
              <a:prstDash val="solid"/>
              <a:miter/>
            </a:ln>
          </p:spPr>
          <p:txBody>
            <a:bodyPr rtlCol="0" anchor="ctr"/>
            <a:lstStyle/>
            <a:p>
              <a:endParaRPr lang="en-IN"/>
            </a:p>
          </p:txBody>
        </p:sp>
        <p:sp>
          <p:nvSpPr>
            <p:cNvPr id="389" name="Freeform: Shape 388">
              <a:extLst>
                <a:ext uri="{FF2B5EF4-FFF2-40B4-BE49-F238E27FC236}">
                  <a16:creationId xmlns:a16="http://schemas.microsoft.com/office/drawing/2014/main" id="{37D081D7-D22E-A2AE-E59E-9D5709F24329}"/>
                </a:ext>
              </a:extLst>
            </p:cNvPr>
            <p:cNvSpPr/>
            <p:nvPr>
              <p:custDataLst>
                <p:tags r:id="rId59"/>
              </p:custDataLst>
            </p:nvPr>
          </p:nvSpPr>
          <p:spPr>
            <a:xfrm>
              <a:off x="7153404" y="5219079"/>
              <a:ext cx="125561" cy="177934"/>
            </a:xfrm>
            <a:custGeom>
              <a:avLst/>
              <a:gdLst>
                <a:gd name="connsiteX0" fmla="*/ 77293 w 125561"/>
                <a:gd name="connsiteY0" fmla="*/ 101287 h 177934"/>
                <a:gd name="connsiteX1" fmla="*/ 103927 w 125561"/>
                <a:gd name="connsiteY1" fmla="*/ 172008 h 177934"/>
                <a:gd name="connsiteX2" fmla="*/ 117371 w 125561"/>
                <a:gd name="connsiteY2" fmla="*/ 177544 h 177934"/>
                <a:gd name="connsiteX3" fmla="*/ 122952 w 125561"/>
                <a:gd name="connsiteY3" fmla="*/ 177544 h 177934"/>
                <a:gd name="connsiteX4" fmla="*/ 125742 w 125561"/>
                <a:gd name="connsiteY4" fmla="*/ 175028 h 177934"/>
                <a:gd name="connsiteX5" fmla="*/ 124474 w 125561"/>
                <a:gd name="connsiteY5" fmla="*/ 172763 h 177934"/>
                <a:gd name="connsiteX6" fmla="*/ 118640 w 125561"/>
                <a:gd name="connsiteY6" fmla="*/ 161185 h 177934"/>
                <a:gd name="connsiteX7" fmla="*/ 66893 w 125561"/>
                <a:gd name="connsiteY7" fmla="*/ 17982 h 177934"/>
                <a:gd name="connsiteX8" fmla="*/ 35947 w 125561"/>
                <a:gd name="connsiteY8" fmla="*/ 113 h 177934"/>
                <a:gd name="connsiteX9" fmla="*/ 31381 w 125561"/>
                <a:gd name="connsiteY9" fmla="*/ 2881 h 177934"/>
                <a:gd name="connsiteX10" fmla="*/ 33664 w 125561"/>
                <a:gd name="connsiteY10" fmla="*/ 5398 h 177934"/>
                <a:gd name="connsiteX11" fmla="*/ 50152 w 125561"/>
                <a:gd name="connsiteY11" fmla="*/ 25532 h 177934"/>
                <a:gd name="connsiteX12" fmla="*/ 74757 w 125561"/>
                <a:gd name="connsiteY12" fmla="*/ 93988 h 177934"/>
                <a:gd name="connsiteX13" fmla="*/ 4747 w 125561"/>
                <a:gd name="connsiteY13" fmla="*/ 162947 h 177934"/>
                <a:gd name="connsiteX14" fmla="*/ 181 w 125561"/>
                <a:gd name="connsiteY14" fmla="*/ 170749 h 177934"/>
                <a:gd name="connsiteX15" fmla="*/ 7790 w 125561"/>
                <a:gd name="connsiteY15" fmla="*/ 178048 h 177934"/>
                <a:gd name="connsiteX16" fmla="*/ 16161 w 125561"/>
                <a:gd name="connsiteY16" fmla="*/ 172763 h 177934"/>
                <a:gd name="connsiteX17" fmla="*/ 77293 w 125561"/>
                <a:gd name="connsiteY17" fmla="*/ 101287 h 177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561" h="177934">
                  <a:moveTo>
                    <a:pt x="77293" y="101287"/>
                  </a:moveTo>
                  <a:cubicBezTo>
                    <a:pt x="87693" y="127713"/>
                    <a:pt x="99869" y="166219"/>
                    <a:pt x="103927" y="172008"/>
                  </a:cubicBezTo>
                  <a:cubicBezTo>
                    <a:pt x="107986" y="177544"/>
                    <a:pt x="110522" y="177544"/>
                    <a:pt x="117371" y="177544"/>
                  </a:cubicBezTo>
                  <a:lnTo>
                    <a:pt x="122952" y="177544"/>
                  </a:lnTo>
                  <a:cubicBezTo>
                    <a:pt x="125488" y="177293"/>
                    <a:pt x="125742" y="175783"/>
                    <a:pt x="125742" y="175028"/>
                  </a:cubicBezTo>
                  <a:cubicBezTo>
                    <a:pt x="125742" y="174273"/>
                    <a:pt x="125235" y="173769"/>
                    <a:pt x="124474" y="172763"/>
                  </a:cubicBezTo>
                  <a:cubicBezTo>
                    <a:pt x="121937" y="169994"/>
                    <a:pt x="120415" y="166219"/>
                    <a:pt x="118640" y="161185"/>
                  </a:cubicBezTo>
                  <a:lnTo>
                    <a:pt x="66893" y="17982"/>
                  </a:lnTo>
                  <a:cubicBezTo>
                    <a:pt x="61566" y="3385"/>
                    <a:pt x="47869" y="113"/>
                    <a:pt x="35947" y="113"/>
                  </a:cubicBezTo>
                  <a:cubicBezTo>
                    <a:pt x="34678" y="113"/>
                    <a:pt x="31381" y="113"/>
                    <a:pt x="31381" y="2881"/>
                  </a:cubicBezTo>
                  <a:cubicBezTo>
                    <a:pt x="31381" y="4895"/>
                    <a:pt x="33410" y="5398"/>
                    <a:pt x="33664" y="5398"/>
                  </a:cubicBezTo>
                  <a:cubicBezTo>
                    <a:pt x="42034" y="6908"/>
                    <a:pt x="43810" y="8418"/>
                    <a:pt x="50152" y="25532"/>
                  </a:cubicBezTo>
                  <a:lnTo>
                    <a:pt x="74757" y="93988"/>
                  </a:lnTo>
                  <a:lnTo>
                    <a:pt x="4747" y="162947"/>
                  </a:lnTo>
                  <a:cubicBezTo>
                    <a:pt x="1703" y="165967"/>
                    <a:pt x="181" y="167477"/>
                    <a:pt x="181" y="170749"/>
                  </a:cubicBezTo>
                  <a:cubicBezTo>
                    <a:pt x="181" y="175028"/>
                    <a:pt x="3732" y="178048"/>
                    <a:pt x="7790" y="178048"/>
                  </a:cubicBezTo>
                  <a:cubicBezTo>
                    <a:pt x="11849" y="178048"/>
                    <a:pt x="14132" y="175279"/>
                    <a:pt x="16161" y="172763"/>
                  </a:cubicBezTo>
                  <a:lnTo>
                    <a:pt x="77293" y="101287"/>
                  </a:lnTo>
                  <a:close/>
                </a:path>
              </a:pathLst>
            </a:custGeom>
            <a:solidFill>
              <a:srgbClr val="000000"/>
            </a:solidFill>
            <a:ln w="25461" cap="flat">
              <a:noFill/>
              <a:prstDash val="solid"/>
              <a:miter/>
            </a:ln>
          </p:spPr>
          <p:txBody>
            <a:bodyPr rtlCol="0" anchor="ctr"/>
            <a:lstStyle/>
            <a:p>
              <a:endParaRPr lang="en-IN"/>
            </a:p>
          </p:txBody>
        </p:sp>
        <p:sp>
          <p:nvSpPr>
            <p:cNvPr id="390" name="Freeform: Shape 389">
              <a:extLst>
                <a:ext uri="{FF2B5EF4-FFF2-40B4-BE49-F238E27FC236}">
                  <a16:creationId xmlns:a16="http://schemas.microsoft.com/office/drawing/2014/main" id="{AD3AA6FB-FE79-A45F-BA6C-449333F42A30}"/>
                </a:ext>
              </a:extLst>
            </p:cNvPr>
            <p:cNvSpPr/>
            <p:nvPr>
              <p:custDataLst>
                <p:tags r:id="rId60"/>
              </p:custDataLst>
            </p:nvPr>
          </p:nvSpPr>
          <p:spPr>
            <a:xfrm>
              <a:off x="7298075" y="5221847"/>
              <a:ext cx="181112" cy="171894"/>
            </a:xfrm>
            <a:custGeom>
              <a:avLst/>
              <a:gdLst>
                <a:gd name="connsiteX0" fmla="*/ 66899 w 181112"/>
                <a:gd name="connsiteY0" fmla="*/ 92478 h 171894"/>
                <a:gd name="connsiteX1" fmla="*/ 110021 w 181112"/>
                <a:gd name="connsiteY1" fmla="*/ 92478 h 171894"/>
                <a:gd name="connsiteX2" fmla="*/ 181299 w 181112"/>
                <a:gd name="connsiteY2" fmla="*/ 38116 h 171894"/>
                <a:gd name="connsiteX3" fmla="*/ 131328 w 181112"/>
                <a:gd name="connsiteY3" fmla="*/ 113 h 171894"/>
                <a:gd name="connsiteX4" fmla="*/ 49143 w 181112"/>
                <a:gd name="connsiteY4" fmla="*/ 113 h 171894"/>
                <a:gd name="connsiteX5" fmla="*/ 41533 w 181112"/>
                <a:gd name="connsiteY5" fmla="*/ 4895 h 171894"/>
                <a:gd name="connsiteX6" fmla="*/ 48889 w 181112"/>
                <a:gd name="connsiteY6" fmla="*/ 7915 h 171894"/>
                <a:gd name="connsiteX7" fmla="*/ 59796 w 181112"/>
                <a:gd name="connsiteY7" fmla="*/ 8418 h 171894"/>
                <a:gd name="connsiteX8" fmla="*/ 65377 w 181112"/>
                <a:gd name="connsiteY8" fmla="*/ 12445 h 171894"/>
                <a:gd name="connsiteX9" fmla="*/ 64362 w 181112"/>
                <a:gd name="connsiteY9" fmla="*/ 17227 h 171894"/>
                <a:gd name="connsiteX10" fmla="*/ 30372 w 181112"/>
                <a:gd name="connsiteY10" fmla="*/ 152377 h 171894"/>
                <a:gd name="connsiteX11" fmla="*/ 7289 w 181112"/>
                <a:gd name="connsiteY11" fmla="*/ 164206 h 171894"/>
                <a:gd name="connsiteX12" fmla="*/ 186 w 181112"/>
                <a:gd name="connsiteY12" fmla="*/ 168987 h 171894"/>
                <a:gd name="connsiteX13" fmla="*/ 3991 w 181112"/>
                <a:gd name="connsiteY13" fmla="*/ 172008 h 171894"/>
                <a:gd name="connsiteX14" fmla="*/ 36206 w 181112"/>
                <a:gd name="connsiteY14" fmla="*/ 171252 h 171894"/>
                <a:gd name="connsiteX15" fmla="*/ 52440 w 181112"/>
                <a:gd name="connsiteY15" fmla="*/ 171504 h 171894"/>
                <a:gd name="connsiteX16" fmla="*/ 68928 w 181112"/>
                <a:gd name="connsiteY16" fmla="*/ 172008 h 171894"/>
                <a:gd name="connsiteX17" fmla="*/ 74001 w 181112"/>
                <a:gd name="connsiteY17" fmla="*/ 166974 h 171894"/>
                <a:gd name="connsiteX18" fmla="*/ 66899 w 181112"/>
                <a:gd name="connsiteY18" fmla="*/ 164206 h 171894"/>
                <a:gd name="connsiteX19" fmla="*/ 50411 w 181112"/>
                <a:gd name="connsiteY19" fmla="*/ 159675 h 171894"/>
                <a:gd name="connsiteX20" fmla="*/ 51172 w 181112"/>
                <a:gd name="connsiteY20" fmla="*/ 155397 h 171894"/>
                <a:gd name="connsiteX21" fmla="*/ 66899 w 181112"/>
                <a:gd name="connsiteY21" fmla="*/ 92478 h 171894"/>
                <a:gd name="connsiteX22" fmla="*/ 85162 w 181112"/>
                <a:gd name="connsiteY22" fmla="*/ 17479 h 171894"/>
                <a:gd name="connsiteX23" fmla="*/ 98860 w 181112"/>
                <a:gd name="connsiteY23" fmla="*/ 7915 h 171894"/>
                <a:gd name="connsiteX24" fmla="*/ 123211 w 181112"/>
                <a:gd name="connsiteY24" fmla="*/ 7915 h 171894"/>
                <a:gd name="connsiteX25" fmla="*/ 157709 w 181112"/>
                <a:gd name="connsiteY25" fmla="*/ 32076 h 171894"/>
                <a:gd name="connsiteX26" fmla="*/ 142743 w 181112"/>
                <a:gd name="connsiteY26" fmla="*/ 72596 h 171894"/>
                <a:gd name="connsiteX27" fmla="*/ 103679 w 181112"/>
                <a:gd name="connsiteY27" fmla="*/ 85934 h 171894"/>
                <a:gd name="connsiteX28" fmla="*/ 67914 w 181112"/>
                <a:gd name="connsiteY28" fmla="*/ 85934 h 171894"/>
                <a:gd name="connsiteX29" fmla="*/ 85162 w 181112"/>
                <a:gd name="connsiteY29" fmla="*/ 17479 h 17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1112" h="171894">
                  <a:moveTo>
                    <a:pt x="66899" y="92478"/>
                  </a:moveTo>
                  <a:lnTo>
                    <a:pt x="110021" y="92478"/>
                  </a:lnTo>
                  <a:cubicBezTo>
                    <a:pt x="146041" y="92478"/>
                    <a:pt x="181299" y="66304"/>
                    <a:pt x="181299" y="38116"/>
                  </a:cubicBezTo>
                  <a:cubicBezTo>
                    <a:pt x="181299" y="18737"/>
                    <a:pt x="164558" y="113"/>
                    <a:pt x="131328" y="113"/>
                  </a:cubicBezTo>
                  <a:lnTo>
                    <a:pt x="49143" y="113"/>
                  </a:lnTo>
                  <a:cubicBezTo>
                    <a:pt x="44323" y="113"/>
                    <a:pt x="41533" y="113"/>
                    <a:pt x="41533" y="4895"/>
                  </a:cubicBezTo>
                  <a:cubicBezTo>
                    <a:pt x="41533" y="7915"/>
                    <a:pt x="43816" y="7915"/>
                    <a:pt x="48889" y="7915"/>
                  </a:cubicBezTo>
                  <a:cubicBezTo>
                    <a:pt x="52187" y="7915"/>
                    <a:pt x="56752" y="8167"/>
                    <a:pt x="59796" y="8418"/>
                  </a:cubicBezTo>
                  <a:cubicBezTo>
                    <a:pt x="63855" y="8922"/>
                    <a:pt x="65377" y="9677"/>
                    <a:pt x="65377" y="12445"/>
                  </a:cubicBezTo>
                  <a:cubicBezTo>
                    <a:pt x="65377" y="13452"/>
                    <a:pt x="65123" y="14207"/>
                    <a:pt x="64362" y="17227"/>
                  </a:cubicBezTo>
                  <a:lnTo>
                    <a:pt x="30372" y="152377"/>
                  </a:lnTo>
                  <a:cubicBezTo>
                    <a:pt x="27835" y="162192"/>
                    <a:pt x="27328" y="164206"/>
                    <a:pt x="7289" y="164206"/>
                  </a:cubicBezTo>
                  <a:cubicBezTo>
                    <a:pt x="2977" y="164206"/>
                    <a:pt x="186" y="164206"/>
                    <a:pt x="186" y="168987"/>
                  </a:cubicBezTo>
                  <a:cubicBezTo>
                    <a:pt x="186" y="172008"/>
                    <a:pt x="3230" y="172008"/>
                    <a:pt x="3991" y="172008"/>
                  </a:cubicBezTo>
                  <a:cubicBezTo>
                    <a:pt x="11094" y="172008"/>
                    <a:pt x="29104" y="171252"/>
                    <a:pt x="36206" y="171252"/>
                  </a:cubicBezTo>
                  <a:cubicBezTo>
                    <a:pt x="41533" y="171252"/>
                    <a:pt x="47113" y="171504"/>
                    <a:pt x="52440" y="171504"/>
                  </a:cubicBezTo>
                  <a:cubicBezTo>
                    <a:pt x="58021" y="171504"/>
                    <a:pt x="63601" y="172008"/>
                    <a:pt x="68928" y="172008"/>
                  </a:cubicBezTo>
                  <a:cubicBezTo>
                    <a:pt x="70704" y="172008"/>
                    <a:pt x="74001" y="172008"/>
                    <a:pt x="74001" y="166974"/>
                  </a:cubicBezTo>
                  <a:cubicBezTo>
                    <a:pt x="74001" y="164206"/>
                    <a:pt x="71718" y="164206"/>
                    <a:pt x="66899" y="164206"/>
                  </a:cubicBezTo>
                  <a:cubicBezTo>
                    <a:pt x="57513" y="164206"/>
                    <a:pt x="50411" y="164206"/>
                    <a:pt x="50411" y="159675"/>
                  </a:cubicBezTo>
                  <a:cubicBezTo>
                    <a:pt x="50411" y="158165"/>
                    <a:pt x="50918" y="156907"/>
                    <a:pt x="51172" y="155397"/>
                  </a:cubicBezTo>
                  <a:lnTo>
                    <a:pt x="66899" y="92478"/>
                  </a:lnTo>
                  <a:close/>
                  <a:moveTo>
                    <a:pt x="85162" y="17479"/>
                  </a:moveTo>
                  <a:cubicBezTo>
                    <a:pt x="87445" y="8670"/>
                    <a:pt x="87953" y="7915"/>
                    <a:pt x="98860" y="7915"/>
                  </a:cubicBezTo>
                  <a:lnTo>
                    <a:pt x="123211" y="7915"/>
                  </a:lnTo>
                  <a:cubicBezTo>
                    <a:pt x="144265" y="7915"/>
                    <a:pt x="157709" y="14710"/>
                    <a:pt x="157709" y="32076"/>
                  </a:cubicBezTo>
                  <a:cubicBezTo>
                    <a:pt x="157709" y="41891"/>
                    <a:pt x="152636" y="63535"/>
                    <a:pt x="142743" y="72596"/>
                  </a:cubicBezTo>
                  <a:cubicBezTo>
                    <a:pt x="130060" y="83921"/>
                    <a:pt x="114841" y="85934"/>
                    <a:pt x="103679" y="85934"/>
                  </a:cubicBezTo>
                  <a:lnTo>
                    <a:pt x="67914" y="85934"/>
                  </a:lnTo>
                  <a:lnTo>
                    <a:pt x="85162" y="17479"/>
                  </a:lnTo>
                  <a:close/>
                </a:path>
              </a:pathLst>
            </a:custGeom>
            <a:solidFill>
              <a:srgbClr val="000000"/>
            </a:solidFill>
            <a:ln w="25461" cap="flat">
              <a:noFill/>
              <a:prstDash val="solid"/>
              <a:miter/>
            </a:ln>
          </p:spPr>
          <p:txBody>
            <a:bodyPr rtlCol="0" anchor="ctr"/>
            <a:lstStyle/>
            <a:p>
              <a:endParaRPr lang="en-IN"/>
            </a:p>
          </p:txBody>
        </p:sp>
        <p:sp>
          <p:nvSpPr>
            <p:cNvPr id="391" name="Freeform: Shape 390">
              <a:extLst>
                <a:ext uri="{FF2B5EF4-FFF2-40B4-BE49-F238E27FC236}">
                  <a16:creationId xmlns:a16="http://schemas.microsoft.com/office/drawing/2014/main" id="{96B6869E-FF88-087F-B7AF-2EC67E7BBF7D}"/>
                </a:ext>
              </a:extLst>
            </p:cNvPr>
            <p:cNvSpPr/>
            <p:nvPr>
              <p:custDataLst>
                <p:tags r:id="rId61"/>
              </p:custDataLst>
            </p:nvPr>
          </p:nvSpPr>
          <p:spPr>
            <a:xfrm>
              <a:off x="7460015" y="5314514"/>
              <a:ext cx="82388" cy="120502"/>
            </a:xfrm>
            <a:custGeom>
              <a:avLst/>
              <a:gdLst>
                <a:gd name="connsiteX0" fmla="*/ 82581 w 82388"/>
                <a:gd name="connsiteY0" fmla="*/ 60894 h 120502"/>
                <a:gd name="connsiteX1" fmla="*/ 72105 w 82388"/>
                <a:gd name="connsiteY1" fmla="*/ 15265 h 120502"/>
                <a:gd name="connsiteX2" fmla="*/ 41387 w 82388"/>
                <a:gd name="connsiteY2" fmla="*/ 114 h 120502"/>
                <a:gd name="connsiteX3" fmla="*/ 193 w 82388"/>
                <a:gd name="connsiteY3" fmla="*/ 60894 h 120502"/>
                <a:gd name="connsiteX4" fmla="*/ 41387 w 82388"/>
                <a:gd name="connsiteY4" fmla="*/ 120617 h 120502"/>
                <a:gd name="connsiteX5" fmla="*/ 82581 w 82388"/>
                <a:gd name="connsiteY5" fmla="*/ 60894 h 120502"/>
                <a:gd name="connsiteX6" fmla="*/ 41387 w 82388"/>
                <a:gd name="connsiteY6" fmla="*/ 115684 h 120502"/>
                <a:gd name="connsiteX7" fmla="*/ 18837 w 82388"/>
                <a:gd name="connsiteY7" fmla="*/ 96481 h 120502"/>
                <a:gd name="connsiteX8" fmla="*/ 16351 w 82388"/>
                <a:gd name="connsiteY8" fmla="*/ 58604 h 120502"/>
                <a:gd name="connsiteX9" fmla="*/ 19014 w 82388"/>
                <a:gd name="connsiteY9" fmla="*/ 22665 h 120502"/>
                <a:gd name="connsiteX10" fmla="*/ 41387 w 82388"/>
                <a:gd name="connsiteY10" fmla="*/ 5047 h 120502"/>
                <a:gd name="connsiteX11" fmla="*/ 63405 w 82388"/>
                <a:gd name="connsiteY11" fmla="*/ 21079 h 120502"/>
                <a:gd name="connsiteX12" fmla="*/ 66423 w 82388"/>
                <a:gd name="connsiteY12" fmla="*/ 58604 h 120502"/>
                <a:gd name="connsiteX13" fmla="*/ 64115 w 82388"/>
                <a:gd name="connsiteY13" fmla="*/ 95776 h 120502"/>
                <a:gd name="connsiteX14" fmla="*/ 41387 w 82388"/>
                <a:gd name="connsiteY14" fmla="*/ 115684 h 12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388" h="120502">
                  <a:moveTo>
                    <a:pt x="82581" y="60894"/>
                  </a:moveTo>
                  <a:cubicBezTo>
                    <a:pt x="82581" y="41515"/>
                    <a:pt x="80273" y="27597"/>
                    <a:pt x="72105" y="15265"/>
                  </a:cubicBezTo>
                  <a:cubicBezTo>
                    <a:pt x="66601" y="7161"/>
                    <a:pt x="55592" y="114"/>
                    <a:pt x="41387" y="114"/>
                  </a:cubicBezTo>
                  <a:cubicBezTo>
                    <a:pt x="193" y="114"/>
                    <a:pt x="193" y="48210"/>
                    <a:pt x="193" y="60894"/>
                  </a:cubicBezTo>
                  <a:cubicBezTo>
                    <a:pt x="193" y="73579"/>
                    <a:pt x="193" y="120617"/>
                    <a:pt x="41387" y="120617"/>
                  </a:cubicBezTo>
                  <a:cubicBezTo>
                    <a:pt x="82581" y="120617"/>
                    <a:pt x="82581" y="73579"/>
                    <a:pt x="82581" y="60894"/>
                  </a:cubicBezTo>
                  <a:close/>
                  <a:moveTo>
                    <a:pt x="41387" y="115684"/>
                  </a:moveTo>
                  <a:cubicBezTo>
                    <a:pt x="33219" y="115684"/>
                    <a:pt x="22388" y="110927"/>
                    <a:pt x="18837" y="96481"/>
                  </a:cubicBezTo>
                  <a:cubicBezTo>
                    <a:pt x="16351" y="86087"/>
                    <a:pt x="16351" y="71641"/>
                    <a:pt x="16351" y="58604"/>
                  </a:cubicBezTo>
                  <a:cubicBezTo>
                    <a:pt x="16351" y="45743"/>
                    <a:pt x="16351" y="32354"/>
                    <a:pt x="19014" y="22665"/>
                  </a:cubicBezTo>
                  <a:cubicBezTo>
                    <a:pt x="22743" y="8747"/>
                    <a:pt x="34107" y="5047"/>
                    <a:pt x="41387" y="5047"/>
                  </a:cubicBezTo>
                  <a:cubicBezTo>
                    <a:pt x="50975" y="5047"/>
                    <a:pt x="60209" y="10861"/>
                    <a:pt x="63405" y="21079"/>
                  </a:cubicBezTo>
                  <a:cubicBezTo>
                    <a:pt x="66246" y="30592"/>
                    <a:pt x="66423" y="43277"/>
                    <a:pt x="66423" y="58604"/>
                  </a:cubicBezTo>
                  <a:cubicBezTo>
                    <a:pt x="66423" y="71641"/>
                    <a:pt x="66423" y="84678"/>
                    <a:pt x="64115" y="95776"/>
                  </a:cubicBezTo>
                  <a:cubicBezTo>
                    <a:pt x="60564" y="111808"/>
                    <a:pt x="48490" y="115684"/>
                    <a:pt x="41387" y="115684"/>
                  </a:cubicBezTo>
                  <a:close/>
                </a:path>
              </a:pathLst>
            </a:custGeom>
            <a:solidFill>
              <a:srgbClr val="000000"/>
            </a:solidFill>
            <a:ln w="25461" cap="flat">
              <a:noFill/>
              <a:prstDash val="solid"/>
              <a:miter/>
            </a:ln>
          </p:spPr>
          <p:txBody>
            <a:bodyPr rtlCol="0" anchor="ctr"/>
            <a:lstStyle/>
            <a:p>
              <a:endParaRPr lang="en-IN"/>
            </a:p>
          </p:txBody>
        </p:sp>
        <p:sp>
          <p:nvSpPr>
            <p:cNvPr id="392" name="Freeform: Shape 391">
              <a:extLst>
                <a:ext uri="{FF2B5EF4-FFF2-40B4-BE49-F238E27FC236}">
                  <a16:creationId xmlns:a16="http://schemas.microsoft.com/office/drawing/2014/main" id="{766B0B7C-E565-F3FB-B360-FB6E82FC4B21}"/>
                </a:ext>
              </a:extLst>
            </p:cNvPr>
            <p:cNvSpPr/>
            <p:nvPr>
              <p:custDataLst>
                <p:tags r:id="rId62"/>
              </p:custDataLst>
            </p:nvPr>
          </p:nvSpPr>
          <p:spPr>
            <a:xfrm>
              <a:off x="7589689" y="5204985"/>
              <a:ext cx="58848" cy="251675"/>
            </a:xfrm>
            <a:custGeom>
              <a:avLst/>
              <a:gdLst>
                <a:gd name="connsiteX0" fmla="*/ 59046 w 58848"/>
                <a:gd name="connsiteY0" fmla="*/ 249272 h 251675"/>
                <a:gd name="connsiteX1" fmla="*/ 54734 w 58848"/>
                <a:gd name="connsiteY1" fmla="*/ 243735 h 251675"/>
                <a:gd name="connsiteX2" fmla="*/ 14910 w 58848"/>
                <a:gd name="connsiteY2" fmla="*/ 125951 h 251675"/>
                <a:gd name="connsiteX3" fmla="*/ 55749 w 58848"/>
                <a:gd name="connsiteY3" fmla="*/ 6908 h 251675"/>
                <a:gd name="connsiteX4" fmla="*/ 59046 w 58848"/>
                <a:gd name="connsiteY4" fmla="*/ 2630 h 251675"/>
                <a:gd name="connsiteX5" fmla="*/ 56510 w 58848"/>
                <a:gd name="connsiteY5" fmla="*/ 113 h 251675"/>
                <a:gd name="connsiteX6" fmla="*/ 16178 w 58848"/>
                <a:gd name="connsiteY6" fmla="*/ 49190 h 251675"/>
                <a:gd name="connsiteX7" fmla="*/ 197 w 58848"/>
                <a:gd name="connsiteY7" fmla="*/ 125951 h 251675"/>
                <a:gd name="connsiteX8" fmla="*/ 16939 w 58848"/>
                <a:gd name="connsiteY8" fmla="*/ 204474 h 251675"/>
                <a:gd name="connsiteX9" fmla="*/ 56510 w 58848"/>
                <a:gd name="connsiteY9" fmla="*/ 251789 h 251675"/>
                <a:gd name="connsiteX10" fmla="*/ 59046 w 58848"/>
                <a:gd name="connsiteY10" fmla="*/ 249272 h 25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48" h="251675">
                  <a:moveTo>
                    <a:pt x="59046" y="249272"/>
                  </a:moveTo>
                  <a:cubicBezTo>
                    <a:pt x="59046" y="248517"/>
                    <a:pt x="59046" y="248014"/>
                    <a:pt x="54734" y="243735"/>
                  </a:cubicBezTo>
                  <a:cubicBezTo>
                    <a:pt x="23027" y="212024"/>
                    <a:pt x="14910" y="164457"/>
                    <a:pt x="14910" y="125951"/>
                  </a:cubicBezTo>
                  <a:cubicBezTo>
                    <a:pt x="14910" y="82159"/>
                    <a:pt x="24549" y="38368"/>
                    <a:pt x="55749" y="6908"/>
                  </a:cubicBezTo>
                  <a:cubicBezTo>
                    <a:pt x="59046" y="3888"/>
                    <a:pt x="59046" y="3385"/>
                    <a:pt x="59046" y="2630"/>
                  </a:cubicBezTo>
                  <a:cubicBezTo>
                    <a:pt x="59046" y="868"/>
                    <a:pt x="58032" y="113"/>
                    <a:pt x="56510" y="113"/>
                  </a:cubicBezTo>
                  <a:cubicBezTo>
                    <a:pt x="53973" y="113"/>
                    <a:pt x="31144" y="17227"/>
                    <a:pt x="16178" y="49190"/>
                  </a:cubicBezTo>
                  <a:cubicBezTo>
                    <a:pt x="3241" y="76874"/>
                    <a:pt x="197" y="104810"/>
                    <a:pt x="197" y="125951"/>
                  </a:cubicBezTo>
                  <a:cubicBezTo>
                    <a:pt x="197" y="145582"/>
                    <a:pt x="2988" y="176034"/>
                    <a:pt x="16939" y="204474"/>
                  </a:cubicBezTo>
                  <a:cubicBezTo>
                    <a:pt x="32158" y="235430"/>
                    <a:pt x="53973" y="251789"/>
                    <a:pt x="56510" y="251789"/>
                  </a:cubicBezTo>
                  <a:cubicBezTo>
                    <a:pt x="58032" y="251789"/>
                    <a:pt x="59046" y="251034"/>
                    <a:pt x="59046" y="249272"/>
                  </a:cubicBezTo>
                  <a:close/>
                </a:path>
              </a:pathLst>
            </a:custGeom>
            <a:solidFill>
              <a:srgbClr val="000000"/>
            </a:solidFill>
            <a:ln w="25461" cap="flat">
              <a:noFill/>
              <a:prstDash val="solid"/>
              <a:miter/>
            </a:ln>
          </p:spPr>
          <p:txBody>
            <a:bodyPr rtlCol="0" anchor="ctr"/>
            <a:lstStyle/>
            <a:p>
              <a:endParaRPr lang="en-IN"/>
            </a:p>
          </p:txBody>
        </p:sp>
        <p:sp>
          <p:nvSpPr>
            <p:cNvPr id="393" name="Freeform: Shape 392">
              <a:extLst>
                <a:ext uri="{FF2B5EF4-FFF2-40B4-BE49-F238E27FC236}">
                  <a16:creationId xmlns:a16="http://schemas.microsoft.com/office/drawing/2014/main" id="{E21AF011-B03B-5D32-463A-5ED6BB04522A}"/>
                </a:ext>
              </a:extLst>
            </p:cNvPr>
            <p:cNvSpPr/>
            <p:nvPr>
              <p:custDataLst>
                <p:tags r:id="rId63"/>
              </p:custDataLst>
            </p:nvPr>
          </p:nvSpPr>
          <p:spPr>
            <a:xfrm>
              <a:off x="7669056" y="5236193"/>
              <a:ext cx="77873" cy="160317"/>
            </a:xfrm>
            <a:custGeom>
              <a:avLst/>
              <a:gdLst>
                <a:gd name="connsiteX0" fmla="*/ 46621 w 77873"/>
                <a:gd name="connsiteY0" fmla="*/ 56992 h 160317"/>
                <a:gd name="connsiteX1" fmla="*/ 70465 w 77873"/>
                <a:gd name="connsiteY1" fmla="*/ 56992 h 160317"/>
                <a:gd name="connsiteX2" fmla="*/ 78075 w 77873"/>
                <a:gd name="connsiteY2" fmla="*/ 51958 h 160317"/>
                <a:gd name="connsiteX3" fmla="*/ 70972 w 77873"/>
                <a:gd name="connsiteY3" fmla="*/ 49190 h 160317"/>
                <a:gd name="connsiteX4" fmla="*/ 48650 w 77873"/>
                <a:gd name="connsiteY4" fmla="*/ 49190 h 160317"/>
                <a:gd name="connsiteX5" fmla="*/ 59050 w 77873"/>
                <a:gd name="connsiteY5" fmla="*/ 6908 h 160317"/>
                <a:gd name="connsiteX6" fmla="*/ 51694 w 77873"/>
                <a:gd name="connsiteY6" fmla="*/ 113 h 160317"/>
                <a:gd name="connsiteX7" fmla="*/ 41548 w 77873"/>
                <a:gd name="connsiteY7" fmla="*/ 9173 h 160317"/>
                <a:gd name="connsiteX8" fmla="*/ 31655 w 77873"/>
                <a:gd name="connsiteY8" fmla="*/ 49190 h 160317"/>
                <a:gd name="connsiteX9" fmla="*/ 7811 w 77873"/>
                <a:gd name="connsiteY9" fmla="*/ 49190 h 160317"/>
                <a:gd name="connsiteX10" fmla="*/ 201 w 77873"/>
                <a:gd name="connsiteY10" fmla="*/ 53972 h 160317"/>
                <a:gd name="connsiteX11" fmla="*/ 7304 w 77873"/>
                <a:gd name="connsiteY11" fmla="*/ 56992 h 160317"/>
                <a:gd name="connsiteX12" fmla="*/ 29626 w 77873"/>
                <a:gd name="connsiteY12" fmla="*/ 56992 h 160317"/>
                <a:gd name="connsiteX13" fmla="*/ 10348 w 77873"/>
                <a:gd name="connsiteY13" fmla="*/ 137276 h 160317"/>
                <a:gd name="connsiteX14" fmla="*/ 33684 w 77873"/>
                <a:gd name="connsiteY14" fmla="*/ 160430 h 160317"/>
                <a:gd name="connsiteX15" fmla="*/ 74016 w 77873"/>
                <a:gd name="connsiteY15" fmla="*/ 121672 h 160317"/>
                <a:gd name="connsiteX16" fmla="*/ 70972 w 77873"/>
                <a:gd name="connsiteY16" fmla="*/ 119156 h 160317"/>
                <a:gd name="connsiteX17" fmla="*/ 67167 w 77873"/>
                <a:gd name="connsiteY17" fmla="*/ 122679 h 160317"/>
                <a:gd name="connsiteX18" fmla="*/ 34192 w 77873"/>
                <a:gd name="connsiteY18" fmla="*/ 154894 h 160317"/>
                <a:gd name="connsiteX19" fmla="*/ 26328 w 77873"/>
                <a:gd name="connsiteY19" fmla="*/ 143317 h 160317"/>
                <a:gd name="connsiteX20" fmla="*/ 27850 w 77873"/>
                <a:gd name="connsiteY20" fmla="*/ 131236 h 160317"/>
                <a:gd name="connsiteX21" fmla="*/ 46621 w 77873"/>
                <a:gd name="connsiteY21" fmla="*/ 56992 h 160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873" h="160317">
                  <a:moveTo>
                    <a:pt x="46621" y="56992"/>
                  </a:moveTo>
                  <a:lnTo>
                    <a:pt x="70465" y="56992"/>
                  </a:lnTo>
                  <a:cubicBezTo>
                    <a:pt x="75538" y="56992"/>
                    <a:pt x="78075" y="56992"/>
                    <a:pt x="78075" y="51958"/>
                  </a:cubicBezTo>
                  <a:cubicBezTo>
                    <a:pt x="78075" y="49190"/>
                    <a:pt x="75538" y="49190"/>
                    <a:pt x="70972" y="49190"/>
                  </a:cubicBezTo>
                  <a:lnTo>
                    <a:pt x="48650" y="49190"/>
                  </a:lnTo>
                  <a:cubicBezTo>
                    <a:pt x="57782" y="13452"/>
                    <a:pt x="59050" y="8418"/>
                    <a:pt x="59050" y="6908"/>
                  </a:cubicBezTo>
                  <a:cubicBezTo>
                    <a:pt x="59050" y="2630"/>
                    <a:pt x="56006" y="113"/>
                    <a:pt x="51694" y="113"/>
                  </a:cubicBezTo>
                  <a:cubicBezTo>
                    <a:pt x="50933" y="113"/>
                    <a:pt x="43831" y="365"/>
                    <a:pt x="41548" y="9173"/>
                  </a:cubicBezTo>
                  <a:lnTo>
                    <a:pt x="31655" y="49190"/>
                  </a:lnTo>
                  <a:lnTo>
                    <a:pt x="7811" y="49190"/>
                  </a:lnTo>
                  <a:cubicBezTo>
                    <a:pt x="2738" y="49190"/>
                    <a:pt x="201" y="49190"/>
                    <a:pt x="201" y="53972"/>
                  </a:cubicBezTo>
                  <a:cubicBezTo>
                    <a:pt x="201" y="56992"/>
                    <a:pt x="2230" y="56992"/>
                    <a:pt x="7304" y="56992"/>
                  </a:cubicBezTo>
                  <a:lnTo>
                    <a:pt x="29626" y="56992"/>
                  </a:lnTo>
                  <a:cubicBezTo>
                    <a:pt x="11362" y="128468"/>
                    <a:pt x="10348" y="132746"/>
                    <a:pt x="10348" y="137276"/>
                  </a:cubicBezTo>
                  <a:cubicBezTo>
                    <a:pt x="10348" y="150867"/>
                    <a:pt x="19987" y="160430"/>
                    <a:pt x="33684" y="160430"/>
                  </a:cubicBezTo>
                  <a:cubicBezTo>
                    <a:pt x="59558" y="160430"/>
                    <a:pt x="74016" y="123686"/>
                    <a:pt x="74016" y="121672"/>
                  </a:cubicBezTo>
                  <a:cubicBezTo>
                    <a:pt x="74016" y="119156"/>
                    <a:pt x="71987" y="119156"/>
                    <a:pt x="70972" y="119156"/>
                  </a:cubicBezTo>
                  <a:cubicBezTo>
                    <a:pt x="68689" y="119156"/>
                    <a:pt x="68436" y="119911"/>
                    <a:pt x="67167" y="122679"/>
                  </a:cubicBezTo>
                  <a:cubicBezTo>
                    <a:pt x="56260" y="148853"/>
                    <a:pt x="42816" y="154894"/>
                    <a:pt x="34192" y="154894"/>
                  </a:cubicBezTo>
                  <a:cubicBezTo>
                    <a:pt x="28865" y="154894"/>
                    <a:pt x="26328" y="151622"/>
                    <a:pt x="26328" y="143317"/>
                  </a:cubicBezTo>
                  <a:cubicBezTo>
                    <a:pt x="26328" y="137276"/>
                    <a:pt x="26835" y="135515"/>
                    <a:pt x="27850" y="131236"/>
                  </a:cubicBezTo>
                  <a:lnTo>
                    <a:pt x="46621" y="56992"/>
                  </a:lnTo>
                  <a:close/>
                </a:path>
              </a:pathLst>
            </a:custGeom>
            <a:solidFill>
              <a:srgbClr val="000000"/>
            </a:solidFill>
            <a:ln w="25461" cap="flat">
              <a:noFill/>
              <a:prstDash val="solid"/>
              <a:miter/>
            </a:ln>
          </p:spPr>
          <p:txBody>
            <a:bodyPr rtlCol="0" anchor="ctr"/>
            <a:lstStyle/>
            <a:p>
              <a:endParaRPr lang="en-IN"/>
            </a:p>
          </p:txBody>
        </p:sp>
        <p:sp>
          <p:nvSpPr>
            <p:cNvPr id="394" name="Freeform: Shape 393">
              <a:extLst>
                <a:ext uri="{FF2B5EF4-FFF2-40B4-BE49-F238E27FC236}">
                  <a16:creationId xmlns:a16="http://schemas.microsoft.com/office/drawing/2014/main" id="{A7A565F1-25E9-2BA5-825B-605180AC1F88}"/>
                </a:ext>
              </a:extLst>
            </p:cNvPr>
            <p:cNvSpPr/>
            <p:nvPr>
              <p:custDataLst>
                <p:tags r:id="rId64"/>
              </p:custDataLst>
            </p:nvPr>
          </p:nvSpPr>
          <p:spPr>
            <a:xfrm>
              <a:off x="7769280" y="5204985"/>
              <a:ext cx="58848" cy="251675"/>
            </a:xfrm>
            <a:custGeom>
              <a:avLst/>
              <a:gdLst>
                <a:gd name="connsiteX0" fmla="*/ 59054 w 58848"/>
                <a:gd name="connsiteY0" fmla="*/ 125951 h 251675"/>
                <a:gd name="connsiteX1" fmla="*/ 42312 w 58848"/>
                <a:gd name="connsiteY1" fmla="*/ 47428 h 251675"/>
                <a:gd name="connsiteX2" fmla="*/ 2741 w 58848"/>
                <a:gd name="connsiteY2" fmla="*/ 113 h 251675"/>
                <a:gd name="connsiteX3" fmla="*/ 205 w 58848"/>
                <a:gd name="connsiteY3" fmla="*/ 2630 h 251675"/>
                <a:gd name="connsiteX4" fmla="*/ 5024 w 58848"/>
                <a:gd name="connsiteY4" fmla="*/ 8418 h 251675"/>
                <a:gd name="connsiteX5" fmla="*/ 44342 w 58848"/>
                <a:gd name="connsiteY5" fmla="*/ 125951 h 251675"/>
                <a:gd name="connsiteX6" fmla="*/ 3502 w 58848"/>
                <a:gd name="connsiteY6" fmla="*/ 244994 h 251675"/>
                <a:gd name="connsiteX7" fmla="*/ 205 w 58848"/>
                <a:gd name="connsiteY7" fmla="*/ 249272 h 251675"/>
                <a:gd name="connsiteX8" fmla="*/ 2741 w 58848"/>
                <a:gd name="connsiteY8" fmla="*/ 251789 h 251675"/>
                <a:gd name="connsiteX9" fmla="*/ 43073 w 58848"/>
                <a:gd name="connsiteY9" fmla="*/ 202712 h 251675"/>
                <a:gd name="connsiteX10" fmla="*/ 59054 w 58848"/>
                <a:gd name="connsiteY10" fmla="*/ 125951 h 25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48" h="251675">
                  <a:moveTo>
                    <a:pt x="59054" y="125951"/>
                  </a:moveTo>
                  <a:cubicBezTo>
                    <a:pt x="59054" y="106320"/>
                    <a:pt x="56264" y="75867"/>
                    <a:pt x="42312" y="47428"/>
                  </a:cubicBezTo>
                  <a:cubicBezTo>
                    <a:pt x="27093" y="16472"/>
                    <a:pt x="5278" y="113"/>
                    <a:pt x="2741" y="113"/>
                  </a:cubicBezTo>
                  <a:cubicBezTo>
                    <a:pt x="1219" y="113"/>
                    <a:pt x="205" y="1120"/>
                    <a:pt x="205" y="2630"/>
                  </a:cubicBezTo>
                  <a:cubicBezTo>
                    <a:pt x="205" y="3385"/>
                    <a:pt x="205" y="3888"/>
                    <a:pt x="5024" y="8418"/>
                  </a:cubicBezTo>
                  <a:cubicBezTo>
                    <a:pt x="29883" y="33334"/>
                    <a:pt x="44342" y="73351"/>
                    <a:pt x="44342" y="125951"/>
                  </a:cubicBezTo>
                  <a:cubicBezTo>
                    <a:pt x="44342" y="168987"/>
                    <a:pt x="34956" y="213282"/>
                    <a:pt x="3502" y="244994"/>
                  </a:cubicBezTo>
                  <a:cubicBezTo>
                    <a:pt x="205" y="248014"/>
                    <a:pt x="205" y="248517"/>
                    <a:pt x="205" y="249272"/>
                  </a:cubicBezTo>
                  <a:cubicBezTo>
                    <a:pt x="205" y="250782"/>
                    <a:pt x="1219" y="251789"/>
                    <a:pt x="2741" y="251789"/>
                  </a:cubicBezTo>
                  <a:cubicBezTo>
                    <a:pt x="5278" y="251789"/>
                    <a:pt x="28107" y="234675"/>
                    <a:pt x="43073" y="202712"/>
                  </a:cubicBezTo>
                  <a:cubicBezTo>
                    <a:pt x="56010" y="175028"/>
                    <a:pt x="59054" y="147092"/>
                    <a:pt x="59054" y="125951"/>
                  </a:cubicBezTo>
                  <a:close/>
                </a:path>
              </a:pathLst>
            </a:custGeom>
            <a:solidFill>
              <a:srgbClr val="000000"/>
            </a:solidFill>
            <a:ln w="25461" cap="flat">
              <a:noFill/>
              <a:prstDash val="solid"/>
              <a:miter/>
            </a:ln>
          </p:spPr>
          <p:txBody>
            <a:bodyPr rtlCol="0" anchor="ctr"/>
            <a:lstStyle/>
            <a:p>
              <a:endParaRPr lang="en-IN"/>
            </a:p>
          </p:txBody>
        </p:sp>
        <p:sp>
          <p:nvSpPr>
            <p:cNvPr id="395" name="Freeform: Shape 394">
              <a:extLst>
                <a:ext uri="{FF2B5EF4-FFF2-40B4-BE49-F238E27FC236}">
                  <a16:creationId xmlns:a16="http://schemas.microsoft.com/office/drawing/2014/main" id="{40C6F54A-3B49-E267-2FE4-324D072DA0D3}"/>
                </a:ext>
              </a:extLst>
            </p:cNvPr>
            <p:cNvSpPr/>
            <p:nvPr>
              <p:custDataLst>
                <p:tags r:id="rId65"/>
              </p:custDataLst>
            </p:nvPr>
          </p:nvSpPr>
          <p:spPr>
            <a:xfrm>
              <a:off x="7924040" y="5247015"/>
              <a:ext cx="168683" cy="167616"/>
            </a:xfrm>
            <a:custGeom>
              <a:avLst/>
              <a:gdLst>
                <a:gd name="connsiteX0" fmla="*/ 89753 w 168683"/>
                <a:gd name="connsiteY0" fmla="*/ 88955 h 167616"/>
                <a:gd name="connsiteX1" fmla="*/ 160524 w 168683"/>
                <a:gd name="connsiteY1" fmla="*/ 88955 h 167616"/>
                <a:gd name="connsiteX2" fmla="*/ 168894 w 168683"/>
                <a:gd name="connsiteY2" fmla="*/ 83921 h 167616"/>
                <a:gd name="connsiteX3" fmla="*/ 160524 w 168683"/>
                <a:gd name="connsiteY3" fmla="*/ 78887 h 167616"/>
                <a:gd name="connsiteX4" fmla="*/ 89753 w 168683"/>
                <a:gd name="connsiteY4" fmla="*/ 78887 h 167616"/>
                <a:gd name="connsiteX5" fmla="*/ 89753 w 168683"/>
                <a:gd name="connsiteY5" fmla="*/ 8418 h 167616"/>
                <a:gd name="connsiteX6" fmla="*/ 84679 w 168683"/>
                <a:gd name="connsiteY6" fmla="*/ 113 h 167616"/>
                <a:gd name="connsiteX7" fmla="*/ 79606 w 168683"/>
                <a:gd name="connsiteY7" fmla="*/ 8418 h 167616"/>
                <a:gd name="connsiteX8" fmla="*/ 79606 w 168683"/>
                <a:gd name="connsiteY8" fmla="*/ 78887 h 167616"/>
                <a:gd name="connsiteX9" fmla="*/ 8582 w 168683"/>
                <a:gd name="connsiteY9" fmla="*/ 78887 h 167616"/>
                <a:gd name="connsiteX10" fmla="*/ 211 w 168683"/>
                <a:gd name="connsiteY10" fmla="*/ 83921 h 167616"/>
                <a:gd name="connsiteX11" fmla="*/ 8582 w 168683"/>
                <a:gd name="connsiteY11" fmla="*/ 88955 h 167616"/>
                <a:gd name="connsiteX12" fmla="*/ 79606 w 168683"/>
                <a:gd name="connsiteY12" fmla="*/ 88955 h 167616"/>
                <a:gd name="connsiteX13" fmla="*/ 79606 w 168683"/>
                <a:gd name="connsiteY13" fmla="*/ 159424 h 167616"/>
                <a:gd name="connsiteX14" fmla="*/ 84679 w 168683"/>
                <a:gd name="connsiteY14" fmla="*/ 167729 h 167616"/>
                <a:gd name="connsiteX15" fmla="*/ 89753 w 168683"/>
                <a:gd name="connsiteY15" fmla="*/ 159424 h 167616"/>
                <a:gd name="connsiteX16" fmla="*/ 89753 w 168683"/>
                <a:gd name="connsiteY16" fmla="*/ 88955 h 16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683" h="167616">
                  <a:moveTo>
                    <a:pt x="89753" y="88955"/>
                  </a:moveTo>
                  <a:lnTo>
                    <a:pt x="160524" y="88955"/>
                  </a:lnTo>
                  <a:cubicBezTo>
                    <a:pt x="164075" y="88955"/>
                    <a:pt x="168894" y="88955"/>
                    <a:pt x="168894" y="83921"/>
                  </a:cubicBezTo>
                  <a:cubicBezTo>
                    <a:pt x="168894" y="78887"/>
                    <a:pt x="164075" y="78887"/>
                    <a:pt x="160524" y="78887"/>
                  </a:cubicBezTo>
                  <a:lnTo>
                    <a:pt x="89753" y="78887"/>
                  </a:lnTo>
                  <a:lnTo>
                    <a:pt x="89753" y="8418"/>
                  </a:lnTo>
                  <a:cubicBezTo>
                    <a:pt x="89753" y="4895"/>
                    <a:pt x="89753" y="113"/>
                    <a:pt x="84679" y="113"/>
                  </a:cubicBezTo>
                  <a:cubicBezTo>
                    <a:pt x="79606" y="113"/>
                    <a:pt x="79606" y="4895"/>
                    <a:pt x="79606" y="8418"/>
                  </a:cubicBezTo>
                  <a:lnTo>
                    <a:pt x="79606" y="78887"/>
                  </a:lnTo>
                  <a:lnTo>
                    <a:pt x="8582" y="78887"/>
                  </a:lnTo>
                  <a:cubicBezTo>
                    <a:pt x="5030" y="78887"/>
                    <a:pt x="211" y="78887"/>
                    <a:pt x="211" y="83921"/>
                  </a:cubicBezTo>
                  <a:cubicBezTo>
                    <a:pt x="211" y="88955"/>
                    <a:pt x="5030" y="88955"/>
                    <a:pt x="8582" y="88955"/>
                  </a:cubicBezTo>
                  <a:lnTo>
                    <a:pt x="79606" y="88955"/>
                  </a:lnTo>
                  <a:lnTo>
                    <a:pt x="79606" y="159424"/>
                  </a:lnTo>
                  <a:cubicBezTo>
                    <a:pt x="79606" y="162947"/>
                    <a:pt x="79606" y="167729"/>
                    <a:pt x="84679" y="167729"/>
                  </a:cubicBezTo>
                  <a:cubicBezTo>
                    <a:pt x="89753" y="167729"/>
                    <a:pt x="89753" y="162947"/>
                    <a:pt x="89753" y="159424"/>
                  </a:cubicBezTo>
                  <a:lnTo>
                    <a:pt x="89753" y="88955"/>
                  </a:lnTo>
                  <a:close/>
                </a:path>
              </a:pathLst>
            </a:custGeom>
            <a:solidFill>
              <a:srgbClr val="000000"/>
            </a:solidFill>
            <a:ln w="25461" cap="flat">
              <a:noFill/>
              <a:prstDash val="solid"/>
              <a:miter/>
            </a:ln>
          </p:spPr>
          <p:txBody>
            <a:bodyPr rtlCol="0" anchor="ctr"/>
            <a:lstStyle/>
            <a:p>
              <a:endParaRPr lang="en-IN"/>
            </a:p>
          </p:txBody>
        </p:sp>
        <p:sp>
          <p:nvSpPr>
            <p:cNvPr id="396" name="Freeform: Shape 395">
              <a:extLst>
                <a:ext uri="{FF2B5EF4-FFF2-40B4-BE49-F238E27FC236}">
                  <a16:creationId xmlns:a16="http://schemas.microsoft.com/office/drawing/2014/main" id="{41EBE756-7C6F-BA11-6C15-77E5B459AEDE}"/>
                </a:ext>
              </a:extLst>
            </p:cNvPr>
            <p:cNvSpPr/>
            <p:nvPr>
              <p:custDataLst>
                <p:tags r:id="rId66"/>
              </p:custDataLst>
            </p:nvPr>
          </p:nvSpPr>
          <p:spPr>
            <a:xfrm>
              <a:off x="8171103" y="5282501"/>
              <a:ext cx="137483" cy="165602"/>
            </a:xfrm>
            <a:custGeom>
              <a:avLst/>
              <a:gdLst>
                <a:gd name="connsiteX0" fmla="*/ 51206 w 137483"/>
                <a:gd name="connsiteY0" fmla="*/ 23015 h 165602"/>
                <a:gd name="connsiteX1" fmla="*/ 55011 w 137483"/>
                <a:gd name="connsiteY1" fmla="*/ 6908 h 165602"/>
                <a:gd name="connsiteX2" fmla="*/ 47655 w 137483"/>
                <a:gd name="connsiteY2" fmla="*/ 113 h 165602"/>
                <a:gd name="connsiteX3" fmla="*/ 37509 w 137483"/>
                <a:gd name="connsiteY3" fmla="*/ 9173 h 165602"/>
                <a:gd name="connsiteX4" fmla="*/ 982 w 137483"/>
                <a:gd name="connsiteY4" fmla="*/ 154894 h 165602"/>
                <a:gd name="connsiteX5" fmla="*/ 221 w 137483"/>
                <a:gd name="connsiteY5" fmla="*/ 158920 h 165602"/>
                <a:gd name="connsiteX6" fmla="*/ 7323 w 137483"/>
                <a:gd name="connsiteY6" fmla="*/ 165716 h 165602"/>
                <a:gd name="connsiteX7" fmla="*/ 16201 w 137483"/>
                <a:gd name="connsiteY7" fmla="*/ 160430 h 165602"/>
                <a:gd name="connsiteX8" fmla="*/ 30153 w 137483"/>
                <a:gd name="connsiteY8" fmla="*/ 106320 h 165602"/>
                <a:gd name="connsiteX9" fmla="*/ 54758 w 137483"/>
                <a:gd name="connsiteY9" fmla="*/ 114122 h 165602"/>
                <a:gd name="connsiteX10" fmla="*/ 88494 w 137483"/>
                <a:gd name="connsiteY10" fmla="*/ 95750 h 165602"/>
                <a:gd name="connsiteX11" fmla="*/ 111324 w 137483"/>
                <a:gd name="connsiteY11" fmla="*/ 114122 h 165602"/>
                <a:gd name="connsiteX12" fmla="*/ 130094 w 137483"/>
                <a:gd name="connsiteY12" fmla="*/ 100280 h 165602"/>
                <a:gd name="connsiteX13" fmla="*/ 137704 w 137483"/>
                <a:gd name="connsiteY13" fmla="*/ 75364 h 165602"/>
                <a:gd name="connsiteX14" fmla="*/ 134660 w 137483"/>
                <a:gd name="connsiteY14" fmla="*/ 72847 h 165602"/>
                <a:gd name="connsiteX15" fmla="*/ 131109 w 137483"/>
                <a:gd name="connsiteY15" fmla="*/ 77377 h 165602"/>
                <a:gd name="connsiteX16" fmla="*/ 111831 w 137483"/>
                <a:gd name="connsiteY16" fmla="*/ 108585 h 165602"/>
                <a:gd name="connsiteX17" fmla="*/ 104221 w 137483"/>
                <a:gd name="connsiteY17" fmla="*/ 97008 h 165602"/>
                <a:gd name="connsiteX18" fmla="*/ 109294 w 137483"/>
                <a:gd name="connsiteY18" fmla="*/ 70834 h 165602"/>
                <a:gd name="connsiteX19" fmla="*/ 116397 w 137483"/>
                <a:gd name="connsiteY19" fmla="*/ 43653 h 165602"/>
                <a:gd name="connsiteX20" fmla="*/ 120709 w 137483"/>
                <a:gd name="connsiteY20" fmla="*/ 26539 h 165602"/>
                <a:gd name="connsiteX21" fmla="*/ 124514 w 137483"/>
                <a:gd name="connsiteY21" fmla="*/ 9677 h 165602"/>
                <a:gd name="connsiteX22" fmla="*/ 117158 w 137483"/>
                <a:gd name="connsiteY22" fmla="*/ 2881 h 165602"/>
                <a:gd name="connsiteX23" fmla="*/ 107265 w 137483"/>
                <a:gd name="connsiteY23" fmla="*/ 11690 h 165602"/>
                <a:gd name="connsiteX24" fmla="*/ 95343 w 137483"/>
                <a:gd name="connsiteY24" fmla="*/ 58753 h 165602"/>
                <a:gd name="connsiteX25" fmla="*/ 88748 w 137483"/>
                <a:gd name="connsiteY25" fmla="*/ 84424 h 165602"/>
                <a:gd name="connsiteX26" fmla="*/ 55772 w 137483"/>
                <a:gd name="connsiteY26" fmla="*/ 108585 h 165602"/>
                <a:gd name="connsiteX27" fmla="*/ 37001 w 137483"/>
                <a:gd name="connsiteY27" fmla="*/ 86689 h 165602"/>
                <a:gd name="connsiteX28" fmla="*/ 40553 w 137483"/>
                <a:gd name="connsiteY28" fmla="*/ 65297 h 165602"/>
                <a:gd name="connsiteX29" fmla="*/ 51206 w 137483"/>
                <a:gd name="connsiteY29" fmla="*/ 23015 h 165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483" h="165602">
                  <a:moveTo>
                    <a:pt x="51206" y="23015"/>
                  </a:moveTo>
                  <a:cubicBezTo>
                    <a:pt x="52475" y="17730"/>
                    <a:pt x="55011" y="8167"/>
                    <a:pt x="55011" y="6908"/>
                  </a:cubicBezTo>
                  <a:cubicBezTo>
                    <a:pt x="55011" y="2630"/>
                    <a:pt x="51967" y="113"/>
                    <a:pt x="47655" y="113"/>
                  </a:cubicBezTo>
                  <a:cubicBezTo>
                    <a:pt x="46894" y="113"/>
                    <a:pt x="39792" y="365"/>
                    <a:pt x="37509" y="9173"/>
                  </a:cubicBezTo>
                  <a:lnTo>
                    <a:pt x="982" y="154894"/>
                  </a:lnTo>
                  <a:cubicBezTo>
                    <a:pt x="221" y="157914"/>
                    <a:pt x="221" y="158417"/>
                    <a:pt x="221" y="158920"/>
                  </a:cubicBezTo>
                  <a:cubicBezTo>
                    <a:pt x="221" y="162696"/>
                    <a:pt x="3011" y="165716"/>
                    <a:pt x="7323" y="165716"/>
                  </a:cubicBezTo>
                  <a:cubicBezTo>
                    <a:pt x="12650" y="165716"/>
                    <a:pt x="15694" y="161185"/>
                    <a:pt x="16201" y="160430"/>
                  </a:cubicBezTo>
                  <a:cubicBezTo>
                    <a:pt x="17216" y="158165"/>
                    <a:pt x="20514" y="145078"/>
                    <a:pt x="30153" y="106320"/>
                  </a:cubicBezTo>
                  <a:cubicBezTo>
                    <a:pt x="38270" y="113115"/>
                    <a:pt x="49684" y="114122"/>
                    <a:pt x="54758" y="114122"/>
                  </a:cubicBezTo>
                  <a:cubicBezTo>
                    <a:pt x="72514" y="114122"/>
                    <a:pt x="82407" y="102797"/>
                    <a:pt x="88494" y="95750"/>
                  </a:cubicBezTo>
                  <a:cubicBezTo>
                    <a:pt x="90777" y="107075"/>
                    <a:pt x="100163" y="114122"/>
                    <a:pt x="111324" y="114122"/>
                  </a:cubicBezTo>
                  <a:cubicBezTo>
                    <a:pt x="120202" y="114122"/>
                    <a:pt x="126036" y="108334"/>
                    <a:pt x="130094" y="100280"/>
                  </a:cubicBezTo>
                  <a:cubicBezTo>
                    <a:pt x="134407" y="91220"/>
                    <a:pt x="137704" y="75867"/>
                    <a:pt x="137704" y="75364"/>
                  </a:cubicBezTo>
                  <a:cubicBezTo>
                    <a:pt x="137704" y="72847"/>
                    <a:pt x="135421" y="72847"/>
                    <a:pt x="134660" y="72847"/>
                  </a:cubicBezTo>
                  <a:cubicBezTo>
                    <a:pt x="132124" y="72847"/>
                    <a:pt x="131870" y="73854"/>
                    <a:pt x="131109" y="77377"/>
                  </a:cubicBezTo>
                  <a:cubicBezTo>
                    <a:pt x="126797" y="93736"/>
                    <a:pt x="122231" y="108585"/>
                    <a:pt x="111831" y="108585"/>
                  </a:cubicBezTo>
                  <a:cubicBezTo>
                    <a:pt x="104982" y="108585"/>
                    <a:pt x="104221" y="102042"/>
                    <a:pt x="104221" y="97008"/>
                  </a:cubicBezTo>
                  <a:cubicBezTo>
                    <a:pt x="104221" y="91471"/>
                    <a:pt x="107265" y="79643"/>
                    <a:pt x="109294" y="70834"/>
                  </a:cubicBezTo>
                  <a:lnTo>
                    <a:pt x="116397" y="43653"/>
                  </a:lnTo>
                  <a:cubicBezTo>
                    <a:pt x="117158" y="39878"/>
                    <a:pt x="119694" y="30314"/>
                    <a:pt x="120709" y="26539"/>
                  </a:cubicBezTo>
                  <a:cubicBezTo>
                    <a:pt x="121977" y="20750"/>
                    <a:pt x="124514" y="11187"/>
                    <a:pt x="124514" y="9677"/>
                  </a:cubicBezTo>
                  <a:cubicBezTo>
                    <a:pt x="124514" y="5146"/>
                    <a:pt x="120963" y="2881"/>
                    <a:pt x="117158" y="2881"/>
                  </a:cubicBezTo>
                  <a:cubicBezTo>
                    <a:pt x="115890" y="2881"/>
                    <a:pt x="109294" y="3133"/>
                    <a:pt x="107265" y="11690"/>
                  </a:cubicBezTo>
                  <a:lnTo>
                    <a:pt x="95343" y="58753"/>
                  </a:lnTo>
                  <a:cubicBezTo>
                    <a:pt x="92299" y="71337"/>
                    <a:pt x="89509" y="81908"/>
                    <a:pt x="88748" y="84424"/>
                  </a:cubicBezTo>
                  <a:cubicBezTo>
                    <a:pt x="88494" y="85683"/>
                    <a:pt x="76319" y="108585"/>
                    <a:pt x="55772" y="108585"/>
                  </a:cubicBezTo>
                  <a:cubicBezTo>
                    <a:pt x="43089" y="108585"/>
                    <a:pt x="37001" y="100280"/>
                    <a:pt x="37001" y="86689"/>
                  </a:cubicBezTo>
                  <a:cubicBezTo>
                    <a:pt x="37001" y="79391"/>
                    <a:pt x="38777" y="72344"/>
                    <a:pt x="40553" y="65297"/>
                  </a:cubicBezTo>
                  <a:lnTo>
                    <a:pt x="51206" y="23015"/>
                  </a:lnTo>
                  <a:close/>
                </a:path>
              </a:pathLst>
            </a:custGeom>
            <a:solidFill>
              <a:srgbClr val="000000"/>
            </a:solidFill>
            <a:ln w="25461" cap="flat">
              <a:noFill/>
              <a:prstDash val="solid"/>
              <a:miter/>
            </a:ln>
          </p:spPr>
          <p:txBody>
            <a:bodyPr rtlCol="0" anchor="ctr"/>
            <a:lstStyle/>
            <a:p>
              <a:endParaRPr lang="en-IN"/>
            </a:p>
          </p:txBody>
        </p:sp>
        <p:sp>
          <p:nvSpPr>
            <p:cNvPr id="397" name="Freeform: Shape 396">
              <a:extLst>
                <a:ext uri="{FF2B5EF4-FFF2-40B4-BE49-F238E27FC236}">
                  <a16:creationId xmlns:a16="http://schemas.microsoft.com/office/drawing/2014/main" id="{E30FC05E-63EE-4B28-E83E-4725E5832632}"/>
                </a:ext>
              </a:extLst>
            </p:cNvPr>
            <p:cNvSpPr/>
            <p:nvPr>
              <p:custDataLst>
                <p:tags r:id="rId67"/>
              </p:custDataLst>
            </p:nvPr>
          </p:nvSpPr>
          <p:spPr>
            <a:xfrm>
              <a:off x="8326482" y="5221847"/>
              <a:ext cx="181112" cy="171894"/>
            </a:xfrm>
            <a:custGeom>
              <a:avLst/>
              <a:gdLst>
                <a:gd name="connsiteX0" fmla="*/ 66939 w 181112"/>
                <a:gd name="connsiteY0" fmla="*/ 92478 h 171894"/>
                <a:gd name="connsiteX1" fmla="*/ 110061 w 181112"/>
                <a:gd name="connsiteY1" fmla="*/ 92478 h 171894"/>
                <a:gd name="connsiteX2" fmla="*/ 181340 w 181112"/>
                <a:gd name="connsiteY2" fmla="*/ 38116 h 171894"/>
                <a:gd name="connsiteX3" fmla="*/ 131369 w 181112"/>
                <a:gd name="connsiteY3" fmla="*/ 113 h 171894"/>
                <a:gd name="connsiteX4" fmla="*/ 49183 w 181112"/>
                <a:gd name="connsiteY4" fmla="*/ 113 h 171894"/>
                <a:gd name="connsiteX5" fmla="*/ 41573 w 181112"/>
                <a:gd name="connsiteY5" fmla="*/ 4895 h 171894"/>
                <a:gd name="connsiteX6" fmla="*/ 48929 w 181112"/>
                <a:gd name="connsiteY6" fmla="*/ 7915 h 171894"/>
                <a:gd name="connsiteX7" fmla="*/ 59837 w 181112"/>
                <a:gd name="connsiteY7" fmla="*/ 8418 h 171894"/>
                <a:gd name="connsiteX8" fmla="*/ 65417 w 181112"/>
                <a:gd name="connsiteY8" fmla="*/ 12445 h 171894"/>
                <a:gd name="connsiteX9" fmla="*/ 64403 w 181112"/>
                <a:gd name="connsiteY9" fmla="*/ 17227 h 171894"/>
                <a:gd name="connsiteX10" fmla="*/ 30412 w 181112"/>
                <a:gd name="connsiteY10" fmla="*/ 152377 h 171894"/>
                <a:gd name="connsiteX11" fmla="*/ 7329 w 181112"/>
                <a:gd name="connsiteY11" fmla="*/ 164206 h 171894"/>
                <a:gd name="connsiteX12" fmla="*/ 227 w 181112"/>
                <a:gd name="connsiteY12" fmla="*/ 168987 h 171894"/>
                <a:gd name="connsiteX13" fmla="*/ 4032 w 181112"/>
                <a:gd name="connsiteY13" fmla="*/ 172008 h 171894"/>
                <a:gd name="connsiteX14" fmla="*/ 36246 w 181112"/>
                <a:gd name="connsiteY14" fmla="*/ 171252 h 171894"/>
                <a:gd name="connsiteX15" fmla="*/ 52481 w 181112"/>
                <a:gd name="connsiteY15" fmla="*/ 171504 h 171894"/>
                <a:gd name="connsiteX16" fmla="*/ 68969 w 181112"/>
                <a:gd name="connsiteY16" fmla="*/ 172008 h 171894"/>
                <a:gd name="connsiteX17" fmla="*/ 74042 w 181112"/>
                <a:gd name="connsiteY17" fmla="*/ 166974 h 171894"/>
                <a:gd name="connsiteX18" fmla="*/ 66939 w 181112"/>
                <a:gd name="connsiteY18" fmla="*/ 164206 h 171894"/>
                <a:gd name="connsiteX19" fmla="*/ 50451 w 181112"/>
                <a:gd name="connsiteY19" fmla="*/ 159675 h 171894"/>
                <a:gd name="connsiteX20" fmla="*/ 51212 w 181112"/>
                <a:gd name="connsiteY20" fmla="*/ 155397 h 171894"/>
                <a:gd name="connsiteX21" fmla="*/ 66939 w 181112"/>
                <a:gd name="connsiteY21" fmla="*/ 92478 h 171894"/>
                <a:gd name="connsiteX22" fmla="*/ 85203 w 181112"/>
                <a:gd name="connsiteY22" fmla="*/ 17479 h 171894"/>
                <a:gd name="connsiteX23" fmla="*/ 98900 w 181112"/>
                <a:gd name="connsiteY23" fmla="*/ 7915 h 171894"/>
                <a:gd name="connsiteX24" fmla="*/ 123252 w 181112"/>
                <a:gd name="connsiteY24" fmla="*/ 7915 h 171894"/>
                <a:gd name="connsiteX25" fmla="*/ 157749 w 181112"/>
                <a:gd name="connsiteY25" fmla="*/ 32076 h 171894"/>
                <a:gd name="connsiteX26" fmla="*/ 142783 w 181112"/>
                <a:gd name="connsiteY26" fmla="*/ 72596 h 171894"/>
                <a:gd name="connsiteX27" fmla="*/ 103720 w 181112"/>
                <a:gd name="connsiteY27" fmla="*/ 85934 h 171894"/>
                <a:gd name="connsiteX28" fmla="*/ 67954 w 181112"/>
                <a:gd name="connsiteY28" fmla="*/ 85934 h 171894"/>
                <a:gd name="connsiteX29" fmla="*/ 85203 w 181112"/>
                <a:gd name="connsiteY29" fmla="*/ 17479 h 17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1112" h="171894">
                  <a:moveTo>
                    <a:pt x="66939" y="92478"/>
                  </a:moveTo>
                  <a:lnTo>
                    <a:pt x="110061" y="92478"/>
                  </a:lnTo>
                  <a:cubicBezTo>
                    <a:pt x="146081" y="92478"/>
                    <a:pt x="181340" y="66304"/>
                    <a:pt x="181340" y="38116"/>
                  </a:cubicBezTo>
                  <a:cubicBezTo>
                    <a:pt x="181340" y="18737"/>
                    <a:pt x="164598" y="113"/>
                    <a:pt x="131369" y="113"/>
                  </a:cubicBezTo>
                  <a:lnTo>
                    <a:pt x="49183" y="113"/>
                  </a:lnTo>
                  <a:cubicBezTo>
                    <a:pt x="44364" y="113"/>
                    <a:pt x="41573" y="113"/>
                    <a:pt x="41573" y="4895"/>
                  </a:cubicBezTo>
                  <a:cubicBezTo>
                    <a:pt x="41573" y="7915"/>
                    <a:pt x="43856" y="7915"/>
                    <a:pt x="48929" y="7915"/>
                  </a:cubicBezTo>
                  <a:cubicBezTo>
                    <a:pt x="52227" y="7915"/>
                    <a:pt x="56793" y="8167"/>
                    <a:pt x="59837" y="8418"/>
                  </a:cubicBezTo>
                  <a:cubicBezTo>
                    <a:pt x="63895" y="8922"/>
                    <a:pt x="65417" y="9677"/>
                    <a:pt x="65417" y="12445"/>
                  </a:cubicBezTo>
                  <a:cubicBezTo>
                    <a:pt x="65417" y="13452"/>
                    <a:pt x="65164" y="14207"/>
                    <a:pt x="64403" y="17227"/>
                  </a:cubicBezTo>
                  <a:lnTo>
                    <a:pt x="30412" y="152377"/>
                  </a:lnTo>
                  <a:cubicBezTo>
                    <a:pt x="27876" y="162192"/>
                    <a:pt x="27368" y="164206"/>
                    <a:pt x="7329" y="164206"/>
                  </a:cubicBezTo>
                  <a:cubicBezTo>
                    <a:pt x="3017" y="164206"/>
                    <a:pt x="227" y="164206"/>
                    <a:pt x="227" y="168987"/>
                  </a:cubicBezTo>
                  <a:cubicBezTo>
                    <a:pt x="227" y="172008"/>
                    <a:pt x="3271" y="172008"/>
                    <a:pt x="4032" y="172008"/>
                  </a:cubicBezTo>
                  <a:cubicBezTo>
                    <a:pt x="11134" y="172008"/>
                    <a:pt x="29144" y="171252"/>
                    <a:pt x="36246" y="171252"/>
                  </a:cubicBezTo>
                  <a:cubicBezTo>
                    <a:pt x="41573" y="171252"/>
                    <a:pt x="47154" y="171504"/>
                    <a:pt x="52481" y="171504"/>
                  </a:cubicBezTo>
                  <a:cubicBezTo>
                    <a:pt x="58061" y="171504"/>
                    <a:pt x="63642" y="172008"/>
                    <a:pt x="68969" y="172008"/>
                  </a:cubicBezTo>
                  <a:cubicBezTo>
                    <a:pt x="70744" y="172008"/>
                    <a:pt x="74042" y="172008"/>
                    <a:pt x="74042" y="166974"/>
                  </a:cubicBezTo>
                  <a:cubicBezTo>
                    <a:pt x="74042" y="164206"/>
                    <a:pt x="71759" y="164206"/>
                    <a:pt x="66939" y="164206"/>
                  </a:cubicBezTo>
                  <a:cubicBezTo>
                    <a:pt x="57554" y="164206"/>
                    <a:pt x="50451" y="164206"/>
                    <a:pt x="50451" y="159675"/>
                  </a:cubicBezTo>
                  <a:cubicBezTo>
                    <a:pt x="50451" y="158165"/>
                    <a:pt x="50959" y="156907"/>
                    <a:pt x="51212" y="155397"/>
                  </a:cubicBezTo>
                  <a:lnTo>
                    <a:pt x="66939" y="92478"/>
                  </a:lnTo>
                  <a:close/>
                  <a:moveTo>
                    <a:pt x="85203" y="17479"/>
                  </a:moveTo>
                  <a:cubicBezTo>
                    <a:pt x="87486" y="8670"/>
                    <a:pt x="87993" y="7915"/>
                    <a:pt x="98900" y="7915"/>
                  </a:cubicBezTo>
                  <a:lnTo>
                    <a:pt x="123252" y="7915"/>
                  </a:lnTo>
                  <a:cubicBezTo>
                    <a:pt x="144305" y="7915"/>
                    <a:pt x="157749" y="14710"/>
                    <a:pt x="157749" y="32076"/>
                  </a:cubicBezTo>
                  <a:cubicBezTo>
                    <a:pt x="157749" y="41891"/>
                    <a:pt x="152676" y="63535"/>
                    <a:pt x="142783" y="72596"/>
                  </a:cubicBezTo>
                  <a:cubicBezTo>
                    <a:pt x="130100" y="83921"/>
                    <a:pt x="114881" y="85934"/>
                    <a:pt x="103720" y="85934"/>
                  </a:cubicBezTo>
                  <a:lnTo>
                    <a:pt x="67954" y="85934"/>
                  </a:lnTo>
                  <a:lnTo>
                    <a:pt x="85203" y="17479"/>
                  </a:lnTo>
                  <a:close/>
                </a:path>
              </a:pathLst>
            </a:custGeom>
            <a:solidFill>
              <a:srgbClr val="000000"/>
            </a:solidFill>
            <a:ln w="25461" cap="flat">
              <a:noFill/>
              <a:prstDash val="solid"/>
              <a:miter/>
            </a:ln>
          </p:spPr>
          <p:txBody>
            <a:bodyPr rtlCol="0" anchor="ctr"/>
            <a:lstStyle/>
            <a:p>
              <a:endParaRPr lang="en-IN"/>
            </a:p>
          </p:txBody>
        </p:sp>
        <p:sp>
          <p:nvSpPr>
            <p:cNvPr id="398" name="Freeform: Shape 397">
              <a:extLst>
                <a:ext uri="{FF2B5EF4-FFF2-40B4-BE49-F238E27FC236}">
                  <a16:creationId xmlns:a16="http://schemas.microsoft.com/office/drawing/2014/main" id="{BF33838D-5E27-DBFC-BE06-27F08CC2A031}"/>
                </a:ext>
              </a:extLst>
            </p:cNvPr>
            <p:cNvSpPr/>
            <p:nvPr>
              <p:custDataLst>
                <p:tags r:id="rId68"/>
              </p:custDataLst>
            </p:nvPr>
          </p:nvSpPr>
          <p:spPr>
            <a:xfrm>
              <a:off x="8498543" y="5314514"/>
              <a:ext cx="64632" cy="116978"/>
            </a:xfrm>
            <a:custGeom>
              <a:avLst/>
              <a:gdLst>
                <a:gd name="connsiteX0" fmla="*/ 40362 w 64632"/>
                <a:gd name="connsiteY0" fmla="*/ 5047 h 116978"/>
                <a:gd name="connsiteX1" fmla="*/ 35035 w 64632"/>
                <a:gd name="connsiteY1" fmla="*/ 114 h 116978"/>
                <a:gd name="connsiteX2" fmla="*/ 233 w 64632"/>
                <a:gd name="connsiteY2" fmla="*/ 11390 h 116978"/>
                <a:gd name="connsiteX3" fmla="*/ 233 w 64632"/>
                <a:gd name="connsiteY3" fmla="*/ 17732 h 116978"/>
                <a:gd name="connsiteX4" fmla="*/ 25980 w 64632"/>
                <a:gd name="connsiteY4" fmla="*/ 12799 h 116978"/>
                <a:gd name="connsiteX5" fmla="*/ 25980 w 64632"/>
                <a:gd name="connsiteY5" fmla="*/ 102647 h 116978"/>
                <a:gd name="connsiteX6" fmla="*/ 8224 w 64632"/>
                <a:gd name="connsiteY6" fmla="*/ 110751 h 116978"/>
                <a:gd name="connsiteX7" fmla="*/ 1476 w 64632"/>
                <a:gd name="connsiteY7" fmla="*/ 110751 h 116978"/>
                <a:gd name="connsiteX8" fmla="*/ 1476 w 64632"/>
                <a:gd name="connsiteY8" fmla="*/ 117093 h 116978"/>
                <a:gd name="connsiteX9" fmla="*/ 33082 w 64632"/>
                <a:gd name="connsiteY9" fmla="*/ 116389 h 116978"/>
                <a:gd name="connsiteX10" fmla="*/ 64866 w 64632"/>
                <a:gd name="connsiteY10" fmla="*/ 117093 h 116978"/>
                <a:gd name="connsiteX11" fmla="*/ 64866 w 64632"/>
                <a:gd name="connsiteY11" fmla="*/ 110751 h 116978"/>
                <a:gd name="connsiteX12" fmla="*/ 58118 w 64632"/>
                <a:gd name="connsiteY12" fmla="*/ 110751 h 116978"/>
                <a:gd name="connsiteX13" fmla="*/ 40362 w 64632"/>
                <a:gd name="connsiteY13" fmla="*/ 102647 h 116978"/>
                <a:gd name="connsiteX14" fmla="*/ 40362 w 64632"/>
                <a:gd name="connsiteY14" fmla="*/ 5047 h 116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632" h="116978">
                  <a:moveTo>
                    <a:pt x="40362" y="5047"/>
                  </a:moveTo>
                  <a:cubicBezTo>
                    <a:pt x="40362" y="291"/>
                    <a:pt x="40007" y="114"/>
                    <a:pt x="35035" y="114"/>
                  </a:cubicBezTo>
                  <a:cubicBezTo>
                    <a:pt x="23671" y="11213"/>
                    <a:pt x="7513" y="11390"/>
                    <a:pt x="233" y="11390"/>
                  </a:cubicBezTo>
                  <a:lnTo>
                    <a:pt x="233" y="17732"/>
                  </a:lnTo>
                  <a:cubicBezTo>
                    <a:pt x="4495" y="17732"/>
                    <a:pt x="16214" y="17732"/>
                    <a:pt x="25980" y="12799"/>
                  </a:cubicBezTo>
                  <a:lnTo>
                    <a:pt x="25980" y="102647"/>
                  </a:lnTo>
                  <a:cubicBezTo>
                    <a:pt x="25980" y="108461"/>
                    <a:pt x="25980" y="110751"/>
                    <a:pt x="8224" y="110751"/>
                  </a:cubicBezTo>
                  <a:lnTo>
                    <a:pt x="1476" y="110751"/>
                  </a:lnTo>
                  <a:lnTo>
                    <a:pt x="1476" y="117093"/>
                  </a:lnTo>
                  <a:cubicBezTo>
                    <a:pt x="4672" y="116917"/>
                    <a:pt x="26512" y="116389"/>
                    <a:pt x="33082" y="116389"/>
                  </a:cubicBezTo>
                  <a:cubicBezTo>
                    <a:pt x="38587" y="116389"/>
                    <a:pt x="60959" y="116917"/>
                    <a:pt x="64866" y="117093"/>
                  </a:cubicBezTo>
                  <a:lnTo>
                    <a:pt x="64866" y="110751"/>
                  </a:lnTo>
                  <a:lnTo>
                    <a:pt x="58118" y="110751"/>
                  </a:lnTo>
                  <a:cubicBezTo>
                    <a:pt x="40362" y="110751"/>
                    <a:pt x="40362" y="108461"/>
                    <a:pt x="40362" y="102647"/>
                  </a:cubicBezTo>
                  <a:lnTo>
                    <a:pt x="40362" y="5047"/>
                  </a:lnTo>
                  <a:close/>
                </a:path>
              </a:pathLst>
            </a:custGeom>
            <a:solidFill>
              <a:srgbClr val="000000"/>
            </a:solidFill>
            <a:ln w="25461" cap="flat">
              <a:noFill/>
              <a:prstDash val="solid"/>
              <a:miter/>
            </a:ln>
          </p:spPr>
          <p:txBody>
            <a:bodyPr rtlCol="0" anchor="ctr"/>
            <a:lstStyle/>
            <a:p>
              <a:endParaRPr lang="en-IN"/>
            </a:p>
          </p:txBody>
        </p:sp>
        <p:sp>
          <p:nvSpPr>
            <p:cNvPr id="399" name="Freeform: Shape 398">
              <a:extLst>
                <a:ext uri="{FF2B5EF4-FFF2-40B4-BE49-F238E27FC236}">
                  <a16:creationId xmlns:a16="http://schemas.microsoft.com/office/drawing/2014/main" id="{7F6A929F-FCFD-AE99-BF24-05315A6A7FC8}"/>
                </a:ext>
              </a:extLst>
            </p:cNvPr>
            <p:cNvSpPr/>
            <p:nvPr>
              <p:custDataLst>
                <p:tags r:id="rId69"/>
              </p:custDataLst>
            </p:nvPr>
          </p:nvSpPr>
          <p:spPr>
            <a:xfrm>
              <a:off x="8618096" y="5204985"/>
              <a:ext cx="58848" cy="251675"/>
            </a:xfrm>
            <a:custGeom>
              <a:avLst/>
              <a:gdLst>
                <a:gd name="connsiteX0" fmla="*/ 59087 w 58848"/>
                <a:gd name="connsiteY0" fmla="*/ 249272 h 251675"/>
                <a:gd name="connsiteX1" fmla="*/ 54775 w 58848"/>
                <a:gd name="connsiteY1" fmla="*/ 243735 h 251675"/>
                <a:gd name="connsiteX2" fmla="*/ 14950 w 58848"/>
                <a:gd name="connsiteY2" fmla="*/ 125951 h 251675"/>
                <a:gd name="connsiteX3" fmla="*/ 55789 w 58848"/>
                <a:gd name="connsiteY3" fmla="*/ 6908 h 251675"/>
                <a:gd name="connsiteX4" fmla="*/ 59087 w 58848"/>
                <a:gd name="connsiteY4" fmla="*/ 2630 h 251675"/>
                <a:gd name="connsiteX5" fmla="*/ 56550 w 58848"/>
                <a:gd name="connsiteY5" fmla="*/ 113 h 251675"/>
                <a:gd name="connsiteX6" fmla="*/ 16218 w 58848"/>
                <a:gd name="connsiteY6" fmla="*/ 49190 h 251675"/>
                <a:gd name="connsiteX7" fmla="*/ 238 w 58848"/>
                <a:gd name="connsiteY7" fmla="*/ 125951 h 251675"/>
                <a:gd name="connsiteX8" fmla="*/ 16979 w 58848"/>
                <a:gd name="connsiteY8" fmla="*/ 204474 h 251675"/>
                <a:gd name="connsiteX9" fmla="*/ 56550 w 58848"/>
                <a:gd name="connsiteY9" fmla="*/ 251789 h 251675"/>
                <a:gd name="connsiteX10" fmla="*/ 59087 w 58848"/>
                <a:gd name="connsiteY10" fmla="*/ 249272 h 25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48" h="251675">
                  <a:moveTo>
                    <a:pt x="59087" y="249272"/>
                  </a:moveTo>
                  <a:cubicBezTo>
                    <a:pt x="59087" y="248517"/>
                    <a:pt x="59087" y="248014"/>
                    <a:pt x="54775" y="243735"/>
                  </a:cubicBezTo>
                  <a:cubicBezTo>
                    <a:pt x="23067" y="212024"/>
                    <a:pt x="14950" y="164457"/>
                    <a:pt x="14950" y="125951"/>
                  </a:cubicBezTo>
                  <a:cubicBezTo>
                    <a:pt x="14950" y="82159"/>
                    <a:pt x="24589" y="38368"/>
                    <a:pt x="55789" y="6908"/>
                  </a:cubicBezTo>
                  <a:cubicBezTo>
                    <a:pt x="59087" y="3888"/>
                    <a:pt x="59087" y="3385"/>
                    <a:pt x="59087" y="2630"/>
                  </a:cubicBezTo>
                  <a:cubicBezTo>
                    <a:pt x="59087" y="868"/>
                    <a:pt x="58072" y="113"/>
                    <a:pt x="56550" y="113"/>
                  </a:cubicBezTo>
                  <a:cubicBezTo>
                    <a:pt x="54014" y="113"/>
                    <a:pt x="31184" y="17227"/>
                    <a:pt x="16218" y="49190"/>
                  </a:cubicBezTo>
                  <a:cubicBezTo>
                    <a:pt x="3282" y="76874"/>
                    <a:pt x="238" y="104810"/>
                    <a:pt x="238" y="125951"/>
                  </a:cubicBezTo>
                  <a:cubicBezTo>
                    <a:pt x="238" y="145582"/>
                    <a:pt x="3028" y="176034"/>
                    <a:pt x="16979" y="204474"/>
                  </a:cubicBezTo>
                  <a:cubicBezTo>
                    <a:pt x="32199" y="235430"/>
                    <a:pt x="54014" y="251789"/>
                    <a:pt x="56550" y="251789"/>
                  </a:cubicBezTo>
                  <a:cubicBezTo>
                    <a:pt x="58072" y="251789"/>
                    <a:pt x="59087" y="251034"/>
                    <a:pt x="59087" y="249272"/>
                  </a:cubicBezTo>
                  <a:close/>
                </a:path>
              </a:pathLst>
            </a:custGeom>
            <a:solidFill>
              <a:srgbClr val="000000"/>
            </a:solidFill>
            <a:ln w="25461" cap="flat">
              <a:noFill/>
              <a:prstDash val="solid"/>
              <a:miter/>
            </a:ln>
          </p:spPr>
          <p:txBody>
            <a:bodyPr rtlCol="0" anchor="ctr"/>
            <a:lstStyle/>
            <a:p>
              <a:endParaRPr lang="en-IN"/>
            </a:p>
          </p:txBody>
        </p:sp>
        <p:sp>
          <p:nvSpPr>
            <p:cNvPr id="400" name="Freeform: Shape 399">
              <a:extLst>
                <a:ext uri="{FF2B5EF4-FFF2-40B4-BE49-F238E27FC236}">
                  <a16:creationId xmlns:a16="http://schemas.microsoft.com/office/drawing/2014/main" id="{B5EB344E-45F3-7AD3-D560-B30288E096B2}"/>
                </a:ext>
              </a:extLst>
            </p:cNvPr>
            <p:cNvSpPr/>
            <p:nvPr>
              <p:custDataLst>
                <p:tags r:id="rId70"/>
              </p:custDataLst>
            </p:nvPr>
          </p:nvSpPr>
          <p:spPr>
            <a:xfrm>
              <a:off x="8697463" y="5236193"/>
              <a:ext cx="77873" cy="160317"/>
            </a:xfrm>
            <a:custGeom>
              <a:avLst/>
              <a:gdLst>
                <a:gd name="connsiteX0" fmla="*/ 46661 w 77873"/>
                <a:gd name="connsiteY0" fmla="*/ 56992 h 160317"/>
                <a:gd name="connsiteX1" fmla="*/ 70505 w 77873"/>
                <a:gd name="connsiteY1" fmla="*/ 56992 h 160317"/>
                <a:gd name="connsiteX2" fmla="*/ 78115 w 77873"/>
                <a:gd name="connsiteY2" fmla="*/ 51958 h 160317"/>
                <a:gd name="connsiteX3" fmla="*/ 71013 w 77873"/>
                <a:gd name="connsiteY3" fmla="*/ 49190 h 160317"/>
                <a:gd name="connsiteX4" fmla="*/ 48691 w 77873"/>
                <a:gd name="connsiteY4" fmla="*/ 49190 h 160317"/>
                <a:gd name="connsiteX5" fmla="*/ 59091 w 77873"/>
                <a:gd name="connsiteY5" fmla="*/ 6908 h 160317"/>
                <a:gd name="connsiteX6" fmla="*/ 51734 w 77873"/>
                <a:gd name="connsiteY6" fmla="*/ 113 h 160317"/>
                <a:gd name="connsiteX7" fmla="*/ 41588 w 77873"/>
                <a:gd name="connsiteY7" fmla="*/ 9173 h 160317"/>
                <a:gd name="connsiteX8" fmla="*/ 31695 w 77873"/>
                <a:gd name="connsiteY8" fmla="*/ 49190 h 160317"/>
                <a:gd name="connsiteX9" fmla="*/ 7851 w 77873"/>
                <a:gd name="connsiteY9" fmla="*/ 49190 h 160317"/>
                <a:gd name="connsiteX10" fmla="*/ 242 w 77873"/>
                <a:gd name="connsiteY10" fmla="*/ 53972 h 160317"/>
                <a:gd name="connsiteX11" fmla="*/ 7344 w 77873"/>
                <a:gd name="connsiteY11" fmla="*/ 56992 h 160317"/>
                <a:gd name="connsiteX12" fmla="*/ 29666 w 77873"/>
                <a:gd name="connsiteY12" fmla="*/ 56992 h 160317"/>
                <a:gd name="connsiteX13" fmla="*/ 10388 w 77873"/>
                <a:gd name="connsiteY13" fmla="*/ 137276 h 160317"/>
                <a:gd name="connsiteX14" fmla="*/ 33725 w 77873"/>
                <a:gd name="connsiteY14" fmla="*/ 160430 h 160317"/>
                <a:gd name="connsiteX15" fmla="*/ 74056 w 77873"/>
                <a:gd name="connsiteY15" fmla="*/ 121672 h 160317"/>
                <a:gd name="connsiteX16" fmla="*/ 71013 w 77873"/>
                <a:gd name="connsiteY16" fmla="*/ 119156 h 160317"/>
                <a:gd name="connsiteX17" fmla="*/ 67208 w 77873"/>
                <a:gd name="connsiteY17" fmla="*/ 122679 h 160317"/>
                <a:gd name="connsiteX18" fmla="*/ 34232 w 77873"/>
                <a:gd name="connsiteY18" fmla="*/ 154894 h 160317"/>
                <a:gd name="connsiteX19" fmla="*/ 26369 w 77873"/>
                <a:gd name="connsiteY19" fmla="*/ 143317 h 160317"/>
                <a:gd name="connsiteX20" fmla="*/ 27890 w 77873"/>
                <a:gd name="connsiteY20" fmla="*/ 131236 h 160317"/>
                <a:gd name="connsiteX21" fmla="*/ 46661 w 77873"/>
                <a:gd name="connsiteY21" fmla="*/ 56992 h 160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873" h="160317">
                  <a:moveTo>
                    <a:pt x="46661" y="56992"/>
                  </a:moveTo>
                  <a:lnTo>
                    <a:pt x="70505" y="56992"/>
                  </a:lnTo>
                  <a:cubicBezTo>
                    <a:pt x="75578" y="56992"/>
                    <a:pt x="78115" y="56992"/>
                    <a:pt x="78115" y="51958"/>
                  </a:cubicBezTo>
                  <a:cubicBezTo>
                    <a:pt x="78115" y="49190"/>
                    <a:pt x="75578" y="49190"/>
                    <a:pt x="71013" y="49190"/>
                  </a:cubicBezTo>
                  <a:lnTo>
                    <a:pt x="48691" y="49190"/>
                  </a:lnTo>
                  <a:cubicBezTo>
                    <a:pt x="57822" y="13452"/>
                    <a:pt x="59091" y="8418"/>
                    <a:pt x="59091" y="6908"/>
                  </a:cubicBezTo>
                  <a:cubicBezTo>
                    <a:pt x="59091" y="2630"/>
                    <a:pt x="56047" y="113"/>
                    <a:pt x="51734" y="113"/>
                  </a:cubicBezTo>
                  <a:cubicBezTo>
                    <a:pt x="50973" y="113"/>
                    <a:pt x="43871" y="365"/>
                    <a:pt x="41588" y="9173"/>
                  </a:cubicBezTo>
                  <a:lnTo>
                    <a:pt x="31695" y="49190"/>
                  </a:lnTo>
                  <a:lnTo>
                    <a:pt x="7851" y="49190"/>
                  </a:lnTo>
                  <a:cubicBezTo>
                    <a:pt x="2778" y="49190"/>
                    <a:pt x="242" y="49190"/>
                    <a:pt x="242" y="53972"/>
                  </a:cubicBezTo>
                  <a:cubicBezTo>
                    <a:pt x="242" y="56992"/>
                    <a:pt x="2271" y="56992"/>
                    <a:pt x="7344" y="56992"/>
                  </a:cubicBezTo>
                  <a:lnTo>
                    <a:pt x="29666" y="56992"/>
                  </a:lnTo>
                  <a:cubicBezTo>
                    <a:pt x="11403" y="128468"/>
                    <a:pt x="10388" y="132746"/>
                    <a:pt x="10388" y="137276"/>
                  </a:cubicBezTo>
                  <a:cubicBezTo>
                    <a:pt x="10388" y="150867"/>
                    <a:pt x="20027" y="160430"/>
                    <a:pt x="33725" y="160430"/>
                  </a:cubicBezTo>
                  <a:cubicBezTo>
                    <a:pt x="59598" y="160430"/>
                    <a:pt x="74056" y="123686"/>
                    <a:pt x="74056" y="121672"/>
                  </a:cubicBezTo>
                  <a:cubicBezTo>
                    <a:pt x="74056" y="119156"/>
                    <a:pt x="72027" y="119156"/>
                    <a:pt x="71013" y="119156"/>
                  </a:cubicBezTo>
                  <a:cubicBezTo>
                    <a:pt x="68730" y="119156"/>
                    <a:pt x="68476" y="119911"/>
                    <a:pt x="67208" y="122679"/>
                  </a:cubicBezTo>
                  <a:cubicBezTo>
                    <a:pt x="56300" y="148853"/>
                    <a:pt x="42856" y="154894"/>
                    <a:pt x="34232" y="154894"/>
                  </a:cubicBezTo>
                  <a:cubicBezTo>
                    <a:pt x="28905" y="154894"/>
                    <a:pt x="26369" y="151622"/>
                    <a:pt x="26369" y="143317"/>
                  </a:cubicBezTo>
                  <a:cubicBezTo>
                    <a:pt x="26369" y="137276"/>
                    <a:pt x="26876" y="135515"/>
                    <a:pt x="27890" y="131236"/>
                  </a:cubicBezTo>
                  <a:lnTo>
                    <a:pt x="46661" y="56992"/>
                  </a:lnTo>
                  <a:close/>
                </a:path>
              </a:pathLst>
            </a:custGeom>
            <a:solidFill>
              <a:srgbClr val="000000"/>
            </a:solidFill>
            <a:ln w="25461" cap="flat">
              <a:noFill/>
              <a:prstDash val="solid"/>
              <a:miter/>
            </a:ln>
          </p:spPr>
          <p:txBody>
            <a:bodyPr rtlCol="0" anchor="ctr"/>
            <a:lstStyle/>
            <a:p>
              <a:endParaRPr lang="en-IN"/>
            </a:p>
          </p:txBody>
        </p:sp>
        <p:sp>
          <p:nvSpPr>
            <p:cNvPr id="401" name="Freeform: Shape 400">
              <a:extLst>
                <a:ext uri="{FF2B5EF4-FFF2-40B4-BE49-F238E27FC236}">
                  <a16:creationId xmlns:a16="http://schemas.microsoft.com/office/drawing/2014/main" id="{4DD8FB9B-346C-58E9-AC79-46244866143B}"/>
                </a:ext>
              </a:extLst>
            </p:cNvPr>
            <p:cNvSpPr/>
            <p:nvPr>
              <p:custDataLst>
                <p:tags r:id="rId71"/>
              </p:custDataLst>
            </p:nvPr>
          </p:nvSpPr>
          <p:spPr>
            <a:xfrm>
              <a:off x="8797687" y="5204985"/>
              <a:ext cx="58848" cy="251675"/>
            </a:xfrm>
            <a:custGeom>
              <a:avLst/>
              <a:gdLst>
                <a:gd name="connsiteX0" fmla="*/ 59094 w 58848"/>
                <a:gd name="connsiteY0" fmla="*/ 125951 h 251675"/>
                <a:gd name="connsiteX1" fmla="*/ 42353 w 58848"/>
                <a:gd name="connsiteY1" fmla="*/ 47428 h 251675"/>
                <a:gd name="connsiteX2" fmla="*/ 2782 w 58848"/>
                <a:gd name="connsiteY2" fmla="*/ 113 h 251675"/>
                <a:gd name="connsiteX3" fmla="*/ 245 w 58848"/>
                <a:gd name="connsiteY3" fmla="*/ 2630 h 251675"/>
                <a:gd name="connsiteX4" fmla="*/ 5065 w 58848"/>
                <a:gd name="connsiteY4" fmla="*/ 8418 h 251675"/>
                <a:gd name="connsiteX5" fmla="*/ 44382 w 58848"/>
                <a:gd name="connsiteY5" fmla="*/ 125951 h 251675"/>
                <a:gd name="connsiteX6" fmla="*/ 3543 w 58848"/>
                <a:gd name="connsiteY6" fmla="*/ 244994 h 251675"/>
                <a:gd name="connsiteX7" fmla="*/ 245 w 58848"/>
                <a:gd name="connsiteY7" fmla="*/ 249272 h 251675"/>
                <a:gd name="connsiteX8" fmla="*/ 2782 w 58848"/>
                <a:gd name="connsiteY8" fmla="*/ 251789 h 251675"/>
                <a:gd name="connsiteX9" fmla="*/ 43114 w 58848"/>
                <a:gd name="connsiteY9" fmla="*/ 202712 h 251675"/>
                <a:gd name="connsiteX10" fmla="*/ 59094 w 58848"/>
                <a:gd name="connsiteY10" fmla="*/ 125951 h 25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48" h="251675">
                  <a:moveTo>
                    <a:pt x="59094" y="125951"/>
                  </a:moveTo>
                  <a:cubicBezTo>
                    <a:pt x="59094" y="106320"/>
                    <a:pt x="56304" y="75867"/>
                    <a:pt x="42353" y="47428"/>
                  </a:cubicBezTo>
                  <a:cubicBezTo>
                    <a:pt x="27133" y="16472"/>
                    <a:pt x="5318" y="113"/>
                    <a:pt x="2782" y="113"/>
                  </a:cubicBezTo>
                  <a:cubicBezTo>
                    <a:pt x="1260" y="113"/>
                    <a:pt x="245" y="1120"/>
                    <a:pt x="245" y="2630"/>
                  </a:cubicBezTo>
                  <a:cubicBezTo>
                    <a:pt x="245" y="3385"/>
                    <a:pt x="245" y="3888"/>
                    <a:pt x="5065" y="8418"/>
                  </a:cubicBezTo>
                  <a:cubicBezTo>
                    <a:pt x="29923" y="33334"/>
                    <a:pt x="44382" y="73351"/>
                    <a:pt x="44382" y="125951"/>
                  </a:cubicBezTo>
                  <a:cubicBezTo>
                    <a:pt x="44382" y="168987"/>
                    <a:pt x="34997" y="213282"/>
                    <a:pt x="3543" y="244994"/>
                  </a:cubicBezTo>
                  <a:cubicBezTo>
                    <a:pt x="245" y="248014"/>
                    <a:pt x="245" y="248517"/>
                    <a:pt x="245" y="249272"/>
                  </a:cubicBezTo>
                  <a:cubicBezTo>
                    <a:pt x="245" y="250782"/>
                    <a:pt x="1260" y="251789"/>
                    <a:pt x="2782" y="251789"/>
                  </a:cubicBezTo>
                  <a:cubicBezTo>
                    <a:pt x="5318" y="251789"/>
                    <a:pt x="28148" y="234675"/>
                    <a:pt x="43114" y="202712"/>
                  </a:cubicBezTo>
                  <a:cubicBezTo>
                    <a:pt x="56050" y="175028"/>
                    <a:pt x="59094" y="147092"/>
                    <a:pt x="59094" y="125951"/>
                  </a:cubicBezTo>
                  <a:close/>
                </a:path>
              </a:pathLst>
            </a:custGeom>
            <a:solidFill>
              <a:srgbClr val="000000"/>
            </a:solidFill>
            <a:ln w="25461" cap="flat">
              <a:noFill/>
              <a:prstDash val="solid"/>
              <a:miter/>
            </a:ln>
          </p:spPr>
          <p:txBody>
            <a:bodyPr rtlCol="0" anchor="ctr"/>
            <a:lstStyle/>
            <a:p>
              <a:endParaRPr lang="en-IN"/>
            </a:p>
          </p:txBody>
        </p:sp>
      </p:grpSp>
      <p:grpSp>
        <p:nvGrpSpPr>
          <p:cNvPr id="44" name="Group 43" descr="\documentclass{article}&#10;\usepackage{amsmath}&#10;\pagestyle{empty}&#10;\begin{document}&#10;&#10;$\delta t \rightarrow 0$&#10;&#10;&#10;\end{document}" title="IguanaTex Shape Display">
            <a:extLst>
              <a:ext uri="{FF2B5EF4-FFF2-40B4-BE49-F238E27FC236}">
                <a16:creationId xmlns:a16="http://schemas.microsoft.com/office/drawing/2014/main" id="{04E93149-9F2F-70CD-FFB4-4D6CCA3D5AA7}"/>
              </a:ext>
            </a:extLst>
          </p:cNvPr>
          <p:cNvGrpSpPr>
            <a:grpSpLocks noChangeAspect="1"/>
          </p:cNvGrpSpPr>
          <p:nvPr>
            <p:custDataLst>
              <p:tags r:id="rId4"/>
            </p:custDataLst>
          </p:nvPr>
        </p:nvGrpSpPr>
        <p:grpSpPr>
          <a:xfrm>
            <a:off x="1625600" y="4594941"/>
            <a:ext cx="1014422" cy="252361"/>
            <a:chOff x="4516009" y="3903790"/>
            <a:chExt cx="718976" cy="178862"/>
          </a:xfrm>
        </p:grpSpPr>
        <p:sp>
          <p:nvSpPr>
            <p:cNvPr id="40" name="Freeform: Shape 39">
              <a:extLst>
                <a:ext uri="{FF2B5EF4-FFF2-40B4-BE49-F238E27FC236}">
                  <a16:creationId xmlns:a16="http://schemas.microsoft.com/office/drawing/2014/main" id="{F76EB506-856C-2632-1165-AEF7CE9775A7}"/>
                </a:ext>
              </a:extLst>
            </p:cNvPr>
            <p:cNvSpPr/>
            <p:nvPr>
              <p:custDataLst>
                <p:tags r:id="rId5"/>
              </p:custDataLst>
            </p:nvPr>
          </p:nvSpPr>
          <p:spPr>
            <a:xfrm>
              <a:off x="4516009" y="3903790"/>
              <a:ext cx="104645" cy="176421"/>
            </a:xfrm>
            <a:custGeom>
              <a:avLst/>
              <a:gdLst>
                <a:gd name="connsiteX0" fmla="*/ 56738 w 104645"/>
                <a:gd name="connsiteY0" fmla="*/ 66922 h 176421"/>
                <a:gd name="connsiteX1" fmla="*/ 77 w 104645"/>
                <a:gd name="connsiteY1" fmla="*/ 135490 h 176421"/>
                <a:gd name="connsiteX2" fmla="*/ 40403 w 104645"/>
                <a:gd name="connsiteY2" fmla="*/ 176485 h 176421"/>
                <a:gd name="connsiteX3" fmla="*/ 91450 w 104645"/>
                <a:gd name="connsiteY3" fmla="*/ 104501 h 176421"/>
                <a:gd name="connsiteX4" fmla="*/ 72563 w 104645"/>
                <a:gd name="connsiteY4" fmla="*/ 59114 h 176421"/>
                <a:gd name="connsiteX5" fmla="*/ 48316 w 104645"/>
                <a:gd name="connsiteY5" fmla="*/ 19096 h 176421"/>
                <a:gd name="connsiteX6" fmla="*/ 62353 w 104645"/>
                <a:gd name="connsiteY6" fmla="*/ 7871 h 176421"/>
                <a:gd name="connsiteX7" fmla="*/ 80475 w 104645"/>
                <a:gd name="connsiteY7" fmla="*/ 14460 h 176421"/>
                <a:gd name="connsiteX8" fmla="*/ 94513 w 104645"/>
                <a:gd name="connsiteY8" fmla="*/ 20560 h 176421"/>
                <a:gd name="connsiteX9" fmla="*/ 104722 w 104645"/>
                <a:gd name="connsiteY9" fmla="*/ 10799 h 176421"/>
                <a:gd name="connsiteX10" fmla="*/ 91450 w 104645"/>
                <a:gd name="connsiteY10" fmla="*/ 2747 h 176421"/>
                <a:gd name="connsiteX11" fmla="*/ 70521 w 104645"/>
                <a:gd name="connsiteY11" fmla="*/ 63 h 176421"/>
                <a:gd name="connsiteX12" fmla="*/ 41424 w 104645"/>
                <a:gd name="connsiteY12" fmla="*/ 25196 h 176421"/>
                <a:gd name="connsiteX13" fmla="*/ 56738 w 104645"/>
                <a:gd name="connsiteY13" fmla="*/ 66922 h 176421"/>
                <a:gd name="connsiteX14" fmla="*/ 59801 w 104645"/>
                <a:gd name="connsiteY14" fmla="*/ 72291 h 176421"/>
                <a:gd name="connsiteX15" fmla="*/ 73839 w 104645"/>
                <a:gd name="connsiteY15" fmla="*/ 114261 h 176421"/>
                <a:gd name="connsiteX16" fmla="*/ 40403 w 104645"/>
                <a:gd name="connsiteY16" fmla="*/ 171116 h 176421"/>
                <a:gd name="connsiteX17" fmla="*/ 15901 w 104645"/>
                <a:gd name="connsiteY17" fmla="*/ 142323 h 176421"/>
                <a:gd name="connsiteX18" fmla="*/ 59801 w 104645"/>
                <a:gd name="connsiteY18" fmla="*/ 72291 h 176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4645" h="176421">
                  <a:moveTo>
                    <a:pt x="56738" y="66922"/>
                  </a:moveTo>
                  <a:cubicBezTo>
                    <a:pt x="24834" y="74243"/>
                    <a:pt x="77" y="105965"/>
                    <a:pt x="77" y="135490"/>
                  </a:cubicBezTo>
                  <a:cubicBezTo>
                    <a:pt x="77" y="158916"/>
                    <a:pt x="16412" y="176485"/>
                    <a:pt x="40403" y="176485"/>
                  </a:cubicBezTo>
                  <a:cubicBezTo>
                    <a:pt x="70266" y="176485"/>
                    <a:pt x="91450" y="138174"/>
                    <a:pt x="91450" y="104501"/>
                  </a:cubicBezTo>
                  <a:cubicBezTo>
                    <a:pt x="91450" y="82295"/>
                    <a:pt x="81241" y="70095"/>
                    <a:pt x="72563" y="59114"/>
                  </a:cubicBezTo>
                  <a:cubicBezTo>
                    <a:pt x="63374" y="48133"/>
                    <a:pt x="48316" y="29832"/>
                    <a:pt x="48316" y="19096"/>
                  </a:cubicBezTo>
                  <a:cubicBezTo>
                    <a:pt x="48316" y="13728"/>
                    <a:pt x="53420" y="7871"/>
                    <a:pt x="62353" y="7871"/>
                  </a:cubicBezTo>
                  <a:cubicBezTo>
                    <a:pt x="70010" y="7871"/>
                    <a:pt x="75115" y="11043"/>
                    <a:pt x="80475" y="14460"/>
                  </a:cubicBezTo>
                  <a:cubicBezTo>
                    <a:pt x="85580" y="17388"/>
                    <a:pt x="90684" y="20560"/>
                    <a:pt x="94513" y="20560"/>
                  </a:cubicBezTo>
                  <a:cubicBezTo>
                    <a:pt x="100894" y="20560"/>
                    <a:pt x="104722" y="14704"/>
                    <a:pt x="104722" y="10799"/>
                  </a:cubicBezTo>
                  <a:cubicBezTo>
                    <a:pt x="104722" y="5431"/>
                    <a:pt x="100638" y="4699"/>
                    <a:pt x="91450" y="2747"/>
                  </a:cubicBezTo>
                  <a:cubicBezTo>
                    <a:pt x="78178" y="63"/>
                    <a:pt x="74605" y="63"/>
                    <a:pt x="70521" y="63"/>
                  </a:cubicBezTo>
                  <a:cubicBezTo>
                    <a:pt x="50613" y="63"/>
                    <a:pt x="41424" y="10555"/>
                    <a:pt x="41424" y="25196"/>
                  </a:cubicBezTo>
                  <a:cubicBezTo>
                    <a:pt x="41424" y="38373"/>
                    <a:pt x="48826" y="52038"/>
                    <a:pt x="56738" y="66922"/>
                  </a:cubicBezTo>
                  <a:close/>
                  <a:moveTo>
                    <a:pt x="59801" y="72291"/>
                  </a:moveTo>
                  <a:cubicBezTo>
                    <a:pt x="66182" y="83515"/>
                    <a:pt x="73839" y="96692"/>
                    <a:pt x="73839" y="114261"/>
                  </a:cubicBezTo>
                  <a:cubicBezTo>
                    <a:pt x="73839" y="130366"/>
                    <a:pt x="64140" y="171116"/>
                    <a:pt x="40403" y="171116"/>
                  </a:cubicBezTo>
                  <a:cubicBezTo>
                    <a:pt x="26366" y="171116"/>
                    <a:pt x="15901" y="160868"/>
                    <a:pt x="15901" y="142323"/>
                  </a:cubicBezTo>
                  <a:cubicBezTo>
                    <a:pt x="15901" y="126950"/>
                    <a:pt x="25345" y="81075"/>
                    <a:pt x="59801" y="72291"/>
                  </a:cubicBezTo>
                  <a:close/>
                </a:path>
              </a:pathLst>
            </a:custGeom>
            <a:solidFill>
              <a:srgbClr val="000000"/>
            </a:solidFill>
            <a:ln w="25619"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57B063FC-0DCC-5031-A0E4-DA67D7F64A09}"/>
                </a:ext>
              </a:extLst>
            </p:cNvPr>
            <p:cNvSpPr/>
            <p:nvPr>
              <p:custDataLst>
                <p:tags r:id="rId6"/>
              </p:custDataLst>
            </p:nvPr>
          </p:nvSpPr>
          <p:spPr>
            <a:xfrm>
              <a:off x="4634256" y="3924531"/>
              <a:ext cx="78356" cy="155436"/>
            </a:xfrm>
            <a:custGeom>
              <a:avLst/>
              <a:gdLst>
                <a:gd name="connsiteX0" fmla="*/ 46789 w 78356"/>
                <a:gd name="connsiteY0" fmla="*/ 55210 h 155436"/>
                <a:gd name="connsiteX1" fmla="*/ 70781 w 78356"/>
                <a:gd name="connsiteY1" fmla="*/ 55210 h 155436"/>
                <a:gd name="connsiteX2" fmla="*/ 78438 w 78356"/>
                <a:gd name="connsiteY2" fmla="*/ 50330 h 155436"/>
                <a:gd name="connsiteX3" fmla="*/ 71291 w 78356"/>
                <a:gd name="connsiteY3" fmla="*/ 47645 h 155436"/>
                <a:gd name="connsiteX4" fmla="*/ 48831 w 78356"/>
                <a:gd name="connsiteY4" fmla="*/ 47645 h 155436"/>
                <a:gd name="connsiteX5" fmla="*/ 59295 w 78356"/>
                <a:gd name="connsiteY5" fmla="*/ 6651 h 155436"/>
                <a:gd name="connsiteX6" fmla="*/ 51894 w 78356"/>
                <a:gd name="connsiteY6" fmla="*/ 63 h 155436"/>
                <a:gd name="connsiteX7" fmla="*/ 41684 w 78356"/>
                <a:gd name="connsiteY7" fmla="*/ 8847 h 155436"/>
                <a:gd name="connsiteX8" fmla="*/ 31730 w 78356"/>
                <a:gd name="connsiteY8" fmla="*/ 47645 h 155436"/>
                <a:gd name="connsiteX9" fmla="*/ 7738 w 78356"/>
                <a:gd name="connsiteY9" fmla="*/ 47645 h 155436"/>
                <a:gd name="connsiteX10" fmla="*/ 82 w 78356"/>
                <a:gd name="connsiteY10" fmla="*/ 52282 h 155436"/>
                <a:gd name="connsiteX11" fmla="*/ 7228 w 78356"/>
                <a:gd name="connsiteY11" fmla="*/ 55210 h 155436"/>
                <a:gd name="connsiteX12" fmla="*/ 29688 w 78356"/>
                <a:gd name="connsiteY12" fmla="*/ 55210 h 155436"/>
                <a:gd name="connsiteX13" fmla="*/ 10291 w 78356"/>
                <a:gd name="connsiteY13" fmla="*/ 133050 h 155436"/>
                <a:gd name="connsiteX14" fmla="*/ 33772 w 78356"/>
                <a:gd name="connsiteY14" fmla="*/ 155499 h 155436"/>
                <a:gd name="connsiteX15" fmla="*/ 74354 w 78356"/>
                <a:gd name="connsiteY15" fmla="*/ 117921 h 155436"/>
                <a:gd name="connsiteX16" fmla="*/ 71291 w 78356"/>
                <a:gd name="connsiteY16" fmla="*/ 115481 h 155436"/>
                <a:gd name="connsiteX17" fmla="*/ 67463 w 78356"/>
                <a:gd name="connsiteY17" fmla="*/ 118897 h 155436"/>
                <a:gd name="connsiteX18" fmla="*/ 34283 w 78356"/>
                <a:gd name="connsiteY18" fmla="*/ 150131 h 155436"/>
                <a:gd name="connsiteX19" fmla="*/ 26370 w 78356"/>
                <a:gd name="connsiteY19" fmla="*/ 138906 h 155436"/>
                <a:gd name="connsiteX20" fmla="*/ 27902 w 78356"/>
                <a:gd name="connsiteY20" fmla="*/ 127194 h 155436"/>
                <a:gd name="connsiteX21" fmla="*/ 46789 w 78356"/>
                <a:gd name="connsiteY21" fmla="*/ 55210 h 155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8356" h="155436">
                  <a:moveTo>
                    <a:pt x="46789" y="55210"/>
                  </a:moveTo>
                  <a:lnTo>
                    <a:pt x="70781" y="55210"/>
                  </a:lnTo>
                  <a:cubicBezTo>
                    <a:pt x="75886" y="55210"/>
                    <a:pt x="78438" y="55210"/>
                    <a:pt x="78438" y="50330"/>
                  </a:cubicBezTo>
                  <a:cubicBezTo>
                    <a:pt x="78438" y="47645"/>
                    <a:pt x="75886" y="47645"/>
                    <a:pt x="71291" y="47645"/>
                  </a:cubicBezTo>
                  <a:lnTo>
                    <a:pt x="48831" y="47645"/>
                  </a:lnTo>
                  <a:cubicBezTo>
                    <a:pt x="58019" y="12995"/>
                    <a:pt x="59295" y="8115"/>
                    <a:pt x="59295" y="6651"/>
                  </a:cubicBezTo>
                  <a:cubicBezTo>
                    <a:pt x="59295" y="2503"/>
                    <a:pt x="56233" y="63"/>
                    <a:pt x="51894" y="63"/>
                  </a:cubicBezTo>
                  <a:cubicBezTo>
                    <a:pt x="51128" y="63"/>
                    <a:pt x="43982" y="307"/>
                    <a:pt x="41684" y="8847"/>
                  </a:cubicBezTo>
                  <a:lnTo>
                    <a:pt x="31730" y="47645"/>
                  </a:lnTo>
                  <a:lnTo>
                    <a:pt x="7738" y="47645"/>
                  </a:lnTo>
                  <a:cubicBezTo>
                    <a:pt x="2634" y="47645"/>
                    <a:pt x="82" y="47645"/>
                    <a:pt x="82" y="52282"/>
                  </a:cubicBezTo>
                  <a:cubicBezTo>
                    <a:pt x="82" y="55210"/>
                    <a:pt x="2123" y="55210"/>
                    <a:pt x="7228" y="55210"/>
                  </a:cubicBezTo>
                  <a:lnTo>
                    <a:pt x="29688" y="55210"/>
                  </a:lnTo>
                  <a:cubicBezTo>
                    <a:pt x="11312" y="124510"/>
                    <a:pt x="10291" y="128658"/>
                    <a:pt x="10291" y="133050"/>
                  </a:cubicBezTo>
                  <a:cubicBezTo>
                    <a:pt x="10291" y="146227"/>
                    <a:pt x="19990" y="155499"/>
                    <a:pt x="33772" y="155499"/>
                  </a:cubicBezTo>
                  <a:cubicBezTo>
                    <a:pt x="59806" y="155499"/>
                    <a:pt x="74354" y="119873"/>
                    <a:pt x="74354" y="117921"/>
                  </a:cubicBezTo>
                  <a:cubicBezTo>
                    <a:pt x="74354" y="115481"/>
                    <a:pt x="72312" y="115481"/>
                    <a:pt x="71291" y="115481"/>
                  </a:cubicBezTo>
                  <a:cubicBezTo>
                    <a:pt x="68994" y="115481"/>
                    <a:pt x="68739" y="116213"/>
                    <a:pt x="67463" y="118897"/>
                  </a:cubicBezTo>
                  <a:cubicBezTo>
                    <a:pt x="56488" y="144275"/>
                    <a:pt x="42961" y="150131"/>
                    <a:pt x="34283" y="150131"/>
                  </a:cubicBezTo>
                  <a:cubicBezTo>
                    <a:pt x="28923" y="150131"/>
                    <a:pt x="26370" y="146959"/>
                    <a:pt x="26370" y="138906"/>
                  </a:cubicBezTo>
                  <a:cubicBezTo>
                    <a:pt x="26370" y="133050"/>
                    <a:pt x="26881" y="131342"/>
                    <a:pt x="27902" y="127194"/>
                  </a:cubicBezTo>
                  <a:lnTo>
                    <a:pt x="46789" y="55210"/>
                  </a:lnTo>
                  <a:close/>
                </a:path>
              </a:pathLst>
            </a:custGeom>
            <a:solidFill>
              <a:srgbClr val="000000"/>
            </a:solidFill>
            <a:ln w="25619"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74763C30-644A-566B-2689-E8D0C39239AF}"/>
                </a:ext>
              </a:extLst>
            </p:cNvPr>
            <p:cNvSpPr/>
            <p:nvPr>
              <p:custDataLst>
                <p:tags r:id="rId7"/>
              </p:custDataLst>
            </p:nvPr>
          </p:nvSpPr>
          <p:spPr>
            <a:xfrm>
              <a:off x="4805487" y="3952593"/>
              <a:ext cx="226646" cy="127375"/>
            </a:xfrm>
            <a:custGeom>
              <a:avLst/>
              <a:gdLst>
                <a:gd name="connsiteX0" fmla="*/ 198914 w 226646"/>
                <a:gd name="connsiteY0" fmla="*/ 68631 h 127375"/>
                <a:gd name="connsiteX1" fmla="*/ 175943 w 226646"/>
                <a:gd name="connsiteY1" fmla="*/ 92056 h 127375"/>
                <a:gd name="connsiteX2" fmla="*/ 162416 w 226646"/>
                <a:gd name="connsiteY2" fmla="*/ 124510 h 127375"/>
                <a:gd name="connsiteX3" fmla="*/ 167520 w 226646"/>
                <a:gd name="connsiteY3" fmla="*/ 127438 h 127375"/>
                <a:gd name="connsiteX4" fmla="*/ 173136 w 226646"/>
                <a:gd name="connsiteY4" fmla="*/ 122558 h 127375"/>
                <a:gd name="connsiteX5" fmla="*/ 222906 w 226646"/>
                <a:gd name="connsiteY5" fmla="*/ 66922 h 127375"/>
                <a:gd name="connsiteX6" fmla="*/ 226734 w 226646"/>
                <a:gd name="connsiteY6" fmla="*/ 63750 h 127375"/>
                <a:gd name="connsiteX7" fmla="*/ 224693 w 226646"/>
                <a:gd name="connsiteY7" fmla="*/ 61066 h 127375"/>
                <a:gd name="connsiteX8" fmla="*/ 172880 w 226646"/>
                <a:gd name="connsiteY8" fmla="*/ 3723 h 127375"/>
                <a:gd name="connsiteX9" fmla="*/ 167520 w 226646"/>
                <a:gd name="connsiteY9" fmla="*/ 63 h 127375"/>
                <a:gd name="connsiteX10" fmla="*/ 162416 w 226646"/>
                <a:gd name="connsiteY10" fmla="*/ 2991 h 127375"/>
                <a:gd name="connsiteX11" fmla="*/ 175433 w 226646"/>
                <a:gd name="connsiteY11" fmla="*/ 35201 h 127375"/>
                <a:gd name="connsiteX12" fmla="*/ 198914 w 226646"/>
                <a:gd name="connsiteY12" fmla="*/ 58870 h 127375"/>
                <a:gd name="connsiteX13" fmla="*/ 9276 w 226646"/>
                <a:gd name="connsiteY13" fmla="*/ 58870 h 127375"/>
                <a:gd name="connsiteX14" fmla="*/ 88 w 226646"/>
                <a:gd name="connsiteY14" fmla="*/ 63750 h 127375"/>
                <a:gd name="connsiteX15" fmla="*/ 9276 w 226646"/>
                <a:gd name="connsiteY15" fmla="*/ 68631 h 127375"/>
                <a:gd name="connsiteX16" fmla="*/ 198914 w 226646"/>
                <a:gd name="connsiteY16" fmla="*/ 68631 h 12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646" h="127375">
                  <a:moveTo>
                    <a:pt x="198914" y="68631"/>
                  </a:moveTo>
                  <a:cubicBezTo>
                    <a:pt x="184876" y="78879"/>
                    <a:pt x="177985" y="88884"/>
                    <a:pt x="175943" y="92056"/>
                  </a:cubicBezTo>
                  <a:cubicBezTo>
                    <a:pt x="164458" y="108893"/>
                    <a:pt x="162416" y="124266"/>
                    <a:pt x="162416" y="124510"/>
                  </a:cubicBezTo>
                  <a:cubicBezTo>
                    <a:pt x="162416" y="127438"/>
                    <a:pt x="165479" y="127438"/>
                    <a:pt x="167520" y="127438"/>
                  </a:cubicBezTo>
                  <a:cubicBezTo>
                    <a:pt x="171859" y="127438"/>
                    <a:pt x="172115" y="126950"/>
                    <a:pt x="173136" y="122558"/>
                  </a:cubicBezTo>
                  <a:cubicBezTo>
                    <a:pt x="179006" y="98644"/>
                    <a:pt x="194065" y="78147"/>
                    <a:pt x="222906" y="66922"/>
                  </a:cubicBezTo>
                  <a:cubicBezTo>
                    <a:pt x="225969" y="65946"/>
                    <a:pt x="226734" y="65458"/>
                    <a:pt x="226734" y="63750"/>
                  </a:cubicBezTo>
                  <a:cubicBezTo>
                    <a:pt x="226734" y="62042"/>
                    <a:pt x="225203" y="61310"/>
                    <a:pt x="224693" y="61066"/>
                  </a:cubicBezTo>
                  <a:cubicBezTo>
                    <a:pt x="213462" y="56918"/>
                    <a:pt x="182579" y="44717"/>
                    <a:pt x="172880" y="3723"/>
                  </a:cubicBezTo>
                  <a:cubicBezTo>
                    <a:pt x="172115" y="795"/>
                    <a:pt x="171859" y="63"/>
                    <a:pt x="167520" y="63"/>
                  </a:cubicBezTo>
                  <a:cubicBezTo>
                    <a:pt x="165479" y="63"/>
                    <a:pt x="162416" y="63"/>
                    <a:pt x="162416" y="2991"/>
                  </a:cubicBezTo>
                  <a:cubicBezTo>
                    <a:pt x="162416" y="3479"/>
                    <a:pt x="164713" y="18852"/>
                    <a:pt x="175433" y="35201"/>
                  </a:cubicBezTo>
                  <a:cubicBezTo>
                    <a:pt x="180537" y="42521"/>
                    <a:pt x="187939" y="51062"/>
                    <a:pt x="198914" y="58870"/>
                  </a:cubicBezTo>
                  <a:lnTo>
                    <a:pt x="9276" y="58870"/>
                  </a:lnTo>
                  <a:cubicBezTo>
                    <a:pt x="4682" y="58870"/>
                    <a:pt x="88" y="58870"/>
                    <a:pt x="88" y="63750"/>
                  </a:cubicBezTo>
                  <a:cubicBezTo>
                    <a:pt x="88" y="68631"/>
                    <a:pt x="4682" y="68631"/>
                    <a:pt x="9276" y="68631"/>
                  </a:cubicBezTo>
                  <a:lnTo>
                    <a:pt x="198914" y="68631"/>
                  </a:lnTo>
                  <a:close/>
                </a:path>
              </a:pathLst>
            </a:custGeom>
            <a:solidFill>
              <a:srgbClr val="000000"/>
            </a:solidFill>
            <a:ln w="25619"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9D041424-64F4-147A-A903-2DBB1767C061}"/>
                </a:ext>
              </a:extLst>
            </p:cNvPr>
            <p:cNvSpPr/>
            <p:nvPr>
              <p:custDataLst>
                <p:tags r:id="rId8"/>
              </p:custDataLst>
            </p:nvPr>
          </p:nvSpPr>
          <p:spPr>
            <a:xfrm>
              <a:off x="5127533" y="3914771"/>
              <a:ext cx="107452" cy="167881"/>
            </a:xfrm>
            <a:custGeom>
              <a:avLst/>
              <a:gdLst>
                <a:gd name="connsiteX0" fmla="*/ 107554 w 107452"/>
                <a:gd name="connsiteY0" fmla="*/ 84491 h 167881"/>
                <a:gd name="connsiteX1" fmla="*/ 97344 w 107452"/>
                <a:gd name="connsiteY1" fmla="*/ 27392 h 167881"/>
                <a:gd name="connsiteX2" fmla="*/ 53955 w 107452"/>
                <a:gd name="connsiteY2" fmla="*/ 63 h 167881"/>
                <a:gd name="connsiteX3" fmla="*/ 9544 w 107452"/>
                <a:gd name="connsiteY3" fmla="*/ 29100 h 167881"/>
                <a:gd name="connsiteX4" fmla="*/ 101 w 107452"/>
                <a:gd name="connsiteY4" fmla="*/ 84491 h 167881"/>
                <a:gd name="connsiteX5" fmla="*/ 11586 w 107452"/>
                <a:gd name="connsiteY5" fmla="*/ 143299 h 167881"/>
                <a:gd name="connsiteX6" fmla="*/ 53699 w 107452"/>
                <a:gd name="connsiteY6" fmla="*/ 167944 h 167881"/>
                <a:gd name="connsiteX7" fmla="*/ 98110 w 107452"/>
                <a:gd name="connsiteY7" fmla="*/ 139639 h 167881"/>
                <a:gd name="connsiteX8" fmla="*/ 107554 w 107452"/>
                <a:gd name="connsiteY8" fmla="*/ 84491 h 167881"/>
                <a:gd name="connsiteX9" fmla="*/ 53699 w 107452"/>
                <a:gd name="connsiteY9" fmla="*/ 162576 h 167881"/>
                <a:gd name="connsiteX10" fmla="*/ 24092 w 107452"/>
                <a:gd name="connsiteY10" fmla="*/ 133050 h 167881"/>
                <a:gd name="connsiteX11" fmla="*/ 21285 w 107452"/>
                <a:gd name="connsiteY11" fmla="*/ 81563 h 167881"/>
                <a:gd name="connsiteX12" fmla="*/ 23327 w 107452"/>
                <a:gd name="connsiteY12" fmla="*/ 36665 h 167881"/>
                <a:gd name="connsiteX13" fmla="*/ 53699 w 107452"/>
                <a:gd name="connsiteY13" fmla="*/ 5431 h 167881"/>
                <a:gd name="connsiteX14" fmla="*/ 83817 w 107452"/>
                <a:gd name="connsiteY14" fmla="*/ 33981 h 167881"/>
                <a:gd name="connsiteX15" fmla="*/ 86369 w 107452"/>
                <a:gd name="connsiteY15" fmla="*/ 81563 h 167881"/>
                <a:gd name="connsiteX16" fmla="*/ 83562 w 107452"/>
                <a:gd name="connsiteY16" fmla="*/ 132074 h 167881"/>
                <a:gd name="connsiteX17" fmla="*/ 53699 w 107452"/>
                <a:gd name="connsiteY17" fmla="*/ 162576 h 167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452" h="167881">
                  <a:moveTo>
                    <a:pt x="107554" y="84491"/>
                  </a:moveTo>
                  <a:cubicBezTo>
                    <a:pt x="107554" y="64970"/>
                    <a:pt x="106277" y="45449"/>
                    <a:pt x="97344" y="27392"/>
                  </a:cubicBezTo>
                  <a:cubicBezTo>
                    <a:pt x="85604" y="3967"/>
                    <a:pt x="64674" y="63"/>
                    <a:pt x="53955" y="63"/>
                  </a:cubicBezTo>
                  <a:cubicBezTo>
                    <a:pt x="38641" y="63"/>
                    <a:pt x="20009" y="6407"/>
                    <a:pt x="9544" y="29100"/>
                  </a:cubicBezTo>
                  <a:cubicBezTo>
                    <a:pt x="1377" y="45937"/>
                    <a:pt x="101" y="64970"/>
                    <a:pt x="101" y="84491"/>
                  </a:cubicBezTo>
                  <a:cubicBezTo>
                    <a:pt x="101" y="102792"/>
                    <a:pt x="1122" y="124754"/>
                    <a:pt x="11586" y="143299"/>
                  </a:cubicBezTo>
                  <a:cubicBezTo>
                    <a:pt x="22561" y="163064"/>
                    <a:pt x="41193" y="167944"/>
                    <a:pt x="53699" y="167944"/>
                  </a:cubicBezTo>
                  <a:cubicBezTo>
                    <a:pt x="67482" y="167944"/>
                    <a:pt x="86880" y="162820"/>
                    <a:pt x="98110" y="139639"/>
                  </a:cubicBezTo>
                  <a:cubicBezTo>
                    <a:pt x="106277" y="122802"/>
                    <a:pt x="107554" y="103769"/>
                    <a:pt x="107554" y="84491"/>
                  </a:cubicBezTo>
                  <a:close/>
                  <a:moveTo>
                    <a:pt x="53699" y="162576"/>
                  </a:moveTo>
                  <a:cubicBezTo>
                    <a:pt x="43745" y="162576"/>
                    <a:pt x="28687" y="156475"/>
                    <a:pt x="24092" y="133050"/>
                  </a:cubicBezTo>
                  <a:cubicBezTo>
                    <a:pt x="21285" y="118409"/>
                    <a:pt x="21285" y="95960"/>
                    <a:pt x="21285" y="81563"/>
                  </a:cubicBezTo>
                  <a:cubicBezTo>
                    <a:pt x="21285" y="65946"/>
                    <a:pt x="21285" y="49842"/>
                    <a:pt x="23327" y="36665"/>
                  </a:cubicBezTo>
                  <a:cubicBezTo>
                    <a:pt x="28176" y="7627"/>
                    <a:pt x="47319" y="5431"/>
                    <a:pt x="53699" y="5431"/>
                  </a:cubicBezTo>
                  <a:cubicBezTo>
                    <a:pt x="62122" y="5431"/>
                    <a:pt x="78967" y="9823"/>
                    <a:pt x="83817" y="33981"/>
                  </a:cubicBezTo>
                  <a:cubicBezTo>
                    <a:pt x="86369" y="47645"/>
                    <a:pt x="86369" y="66190"/>
                    <a:pt x="86369" y="81563"/>
                  </a:cubicBezTo>
                  <a:cubicBezTo>
                    <a:pt x="86369" y="99864"/>
                    <a:pt x="86369" y="116457"/>
                    <a:pt x="83562" y="132074"/>
                  </a:cubicBezTo>
                  <a:cubicBezTo>
                    <a:pt x="79733" y="155255"/>
                    <a:pt x="65185" y="162576"/>
                    <a:pt x="53699" y="162576"/>
                  </a:cubicBezTo>
                  <a:close/>
                </a:path>
              </a:pathLst>
            </a:custGeom>
            <a:solidFill>
              <a:srgbClr val="000000"/>
            </a:solidFill>
            <a:ln w="25619" cap="flat">
              <a:noFill/>
              <a:prstDash val="solid"/>
              <a:miter/>
            </a:ln>
          </p:spPr>
          <p:txBody>
            <a:bodyPr rtlCol="0" anchor="ctr"/>
            <a:lstStyle/>
            <a:p>
              <a:endParaRPr lang="en-IN"/>
            </a:p>
          </p:txBody>
        </p:sp>
      </p:grpSp>
      <p:sp>
        <p:nvSpPr>
          <p:cNvPr id="3" name="Rectangle 2">
            <a:extLst>
              <a:ext uri="{FF2B5EF4-FFF2-40B4-BE49-F238E27FC236}">
                <a16:creationId xmlns:a16="http://schemas.microsoft.com/office/drawing/2014/main" id="{DC7560CE-4780-8C0F-6211-D03ABF4B09E6}"/>
              </a:ext>
            </a:extLst>
          </p:cNvPr>
          <p:cNvSpPr/>
          <p:nvPr/>
        </p:nvSpPr>
        <p:spPr>
          <a:xfrm>
            <a:off x="1508760" y="4443984"/>
            <a:ext cx="1234440" cy="576072"/>
          </a:xfrm>
          <a:prstGeom prst="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Tree>
    <p:extLst>
      <p:ext uri="{BB962C8B-B14F-4D97-AF65-F5344CB8AC3E}">
        <p14:creationId xmlns:p14="http://schemas.microsoft.com/office/powerpoint/2010/main" val="246063009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RIGINALHEIGHT" val="50.98547"/>
  <p:tag name="ORIGINALWIDTH" val="260.5515"/>
  <p:tag name="OUTPUTTYPE" val="SVG"/>
  <p:tag name="IGUANATEXVERSION" val="161"/>
  <p:tag name="LATEXADDIN" val="\documentclass{article}&#10;\usepackage{amsmath}&#10;\usepackage{tikz}&#10;\pagestyle{empty}&#10;\begin{document}&#10;&#10;\begin{tikzpicture}&#10;    % Draw the queue block (left-open rectangle)&#10;    \draw[thick] (0, 0.5) -- (2, 0.5) -- (2, -0.5) -- (0, -0.5);&#10;    \node at (1, 0.8) {Queue};&#10;&#10;    % Draw the input arrow&#10;    \draw[-&gt;, thick] (-2, 0) -- (0, 0);&#10;    \node[left] at (-2, 0) {Input};&#10;&#10;    % Draw the server (circle)&#10;    \filldraw[fill=blue!40, draw=black] (2.5, 0) circle (0.5);&#10;    \node at (2.5, -0.7) {Server};&#10;&#10;    % Draw the output arrow&#10;    \draw[-&gt;, thick] (3, 0) -- (5, 0);&#10;    \node[right] at (5, 0) {Output};&#10;\end{tikzpicture}&#10;&#10;&#10;\end{document}"/>
  <p:tag name="IGUANATEXSIZE" val="20"/>
  <p:tag name="IGUANATEXCURSOR" val="61"/>
  <p:tag name="TRANSPARENCY" val="True"/>
  <p:tag name="LATEXENGINEID" val="1"/>
  <p:tag name="TEMPFOLDER" val="c:\temp\"/>
  <p:tag name="LATEXFORMHEIGHT" val="320"/>
  <p:tag name="LATEXFORMWIDTH" val="385"/>
  <p:tag name="LATEXFORMWRAP" val="True"/>
  <p:tag name="BITMAPVECTOR" val="1"/>
</p:tagLst>
</file>

<file path=ppt/tags/tag10.xml><?xml version="1.0" encoding="utf-8"?>
<p:tagLst xmlns:a="http://schemas.openxmlformats.org/drawingml/2006/main" xmlns:r="http://schemas.openxmlformats.org/officeDocument/2006/relationships" xmlns:p="http://schemas.openxmlformats.org/presentationml/2006/main">
  <p:tag name="ORIGINALHEIGHT" val="6.838504"/>
  <p:tag name="ORIGINALWIDTH" val="3.035669"/>
  <p:tag name="EMFCHILD" val="True"/>
</p:tagLst>
</file>

<file path=ppt/tags/tag100.xml><?xml version="1.0" encoding="utf-8"?>
<p:tagLst xmlns:a="http://schemas.openxmlformats.org/drawingml/2006/main" xmlns:r="http://schemas.openxmlformats.org/officeDocument/2006/relationships" xmlns:p="http://schemas.openxmlformats.org/presentationml/2006/main">
  <p:tag name="ORIGINALHEIGHT" val="6.311693"/>
  <p:tag name="ORIGINALWIDTH" val="3.065866"/>
  <p:tag name="EMFCHILD" val="True"/>
</p:tagLst>
</file>

<file path=ppt/tags/tag1000.xml><?xml version="1.0" encoding="utf-8"?>
<p:tagLst xmlns:a="http://schemas.openxmlformats.org/drawingml/2006/main" xmlns:r="http://schemas.openxmlformats.org/officeDocument/2006/relationships" xmlns:p="http://schemas.openxmlformats.org/presentationml/2006/main">
  <p:tag name="ORIGINALHEIGHT" val="2.90433"/>
  <p:tag name="ORIGINALWIDTH" val="1.165617"/>
  <p:tag name="EMFCHILD" val="True"/>
</p:tagLst>
</file>

<file path=ppt/tags/tag1001.xml><?xml version="1.0" encoding="utf-8"?>
<p:tagLst xmlns:a="http://schemas.openxmlformats.org/drawingml/2006/main" xmlns:r="http://schemas.openxmlformats.org/officeDocument/2006/relationships" xmlns:p="http://schemas.openxmlformats.org/presentationml/2006/main">
  <p:tag name="ORIGINALHEIGHT" val="6.469225"/>
  <p:tag name="ORIGINALWIDTH" val="3.287663"/>
  <p:tag name="EMFCHILD" val="True"/>
</p:tagLst>
</file>

<file path=ppt/tags/tag1002.xml><?xml version="1.0" encoding="utf-8"?>
<p:tagLst xmlns:a="http://schemas.openxmlformats.org/drawingml/2006/main" xmlns:r="http://schemas.openxmlformats.org/officeDocument/2006/relationships" xmlns:p="http://schemas.openxmlformats.org/presentationml/2006/main">
  <p:tag name="ORIGINALHEIGHT" val="6.682907"/>
  <p:tag name="ORIGINALWIDTH" val="3.975065"/>
  <p:tag name="EMFCHILD" val="True"/>
</p:tagLst>
</file>

<file path=ppt/tags/tag1003.xml><?xml version="1.0" encoding="utf-8"?>
<p:tagLst xmlns:a="http://schemas.openxmlformats.org/drawingml/2006/main" xmlns:r="http://schemas.openxmlformats.org/officeDocument/2006/relationships" xmlns:p="http://schemas.openxmlformats.org/presentationml/2006/main">
  <p:tag name="ORIGINALHEIGHT" val="9.71355"/>
  <p:tag name="ORIGINALWIDTH" val="3.536712"/>
  <p:tag name="EMFCHILD" val="True"/>
</p:tagLst>
</file>

<file path=ppt/tags/tag1004.xml><?xml version="1.0" encoding="utf-8"?>
<p:tagLst xmlns:a="http://schemas.openxmlformats.org/drawingml/2006/main" xmlns:r="http://schemas.openxmlformats.org/officeDocument/2006/relationships" xmlns:p="http://schemas.openxmlformats.org/presentationml/2006/main">
  <p:tag name="ORIGINALHEIGHT" val="2.90433"/>
  <p:tag name="ORIGINALWIDTH" val="1.165617"/>
  <p:tag name="EMFCHILD" val="True"/>
</p:tagLst>
</file>

<file path=ppt/tags/tag1005.xml><?xml version="1.0" encoding="utf-8"?>
<p:tagLst xmlns:a="http://schemas.openxmlformats.org/drawingml/2006/main" xmlns:r="http://schemas.openxmlformats.org/officeDocument/2006/relationships" xmlns:p="http://schemas.openxmlformats.org/presentationml/2006/main">
  <p:tag name="ORIGINALHEIGHT" val="6.391502"/>
  <p:tag name="ORIGINALWIDTH" val="5.399736"/>
  <p:tag name="EMFCHILD" val="True"/>
</p:tagLst>
</file>

<file path=ppt/tags/tag1006.xml><?xml version="1.0" encoding="utf-8"?>
<p:tagLst xmlns:a="http://schemas.openxmlformats.org/drawingml/2006/main" xmlns:r="http://schemas.openxmlformats.org/officeDocument/2006/relationships" xmlns:p="http://schemas.openxmlformats.org/presentationml/2006/main">
  <p:tag name="ORIGINALHEIGHT" val="2.272966"/>
  <p:tag name="ORIGINALWIDTH" val="6.62513"/>
  <p:tag name="EMFCHILD" val="True"/>
</p:tagLst>
</file>

<file path=ppt/tags/tag1007.xml><?xml version="1.0" encoding="utf-8"?>
<p:tagLst xmlns:a="http://schemas.openxmlformats.org/drawingml/2006/main" xmlns:r="http://schemas.openxmlformats.org/officeDocument/2006/relationships" xmlns:p="http://schemas.openxmlformats.org/presentationml/2006/main">
  <p:tag name="ORIGINALHEIGHT" val="6.469225"/>
  <p:tag name="ORIGINALWIDTH" val="3.287663"/>
  <p:tag name="EMFCHILD" val="True"/>
</p:tagLst>
</file>

<file path=ppt/tags/tag1008.xml><?xml version="1.0" encoding="utf-8"?>
<p:tagLst xmlns:a="http://schemas.openxmlformats.org/drawingml/2006/main" xmlns:r="http://schemas.openxmlformats.org/officeDocument/2006/relationships" xmlns:p="http://schemas.openxmlformats.org/presentationml/2006/main">
  <p:tag name="ORIGINALHEIGHT" val="6.469225"/>
  <p:tag name="ORIGINALWIDTH" val="3.287663"/>
  <p:tag name="EMFCHILD" val="True"/>
</p:tagLst>
</file>

<file path=ppt/tags/tag1009.xml><?xml version="1.0" encoding="utf-8"?>
<p:tagLst xmlns:a="http://schemas.openxmlformats.org/drawingml/2006/main" xmlns:r="http://schemas.openxmlformats.org/officeDocument/2006/relationships" xmlns:p="http://schemas.openxmlformats.org/presentationml/2006/main">
  <p:tag name="ORIGINALHEIGHT" val="1.029626"/>
  <p:tag name="ORIGINALWIDTH" val="1.056036"/>
  <p:tag name="EMFCHILD" val="True"/>
</p:tagLst>
</file>

<file path=ppt/tags/tag101.xml><?xml version="1.0" encoding="utf-8"?>
<p:tagLst xmlns:a="http://schemas.openxmlformats.org/drawingml/2006/main" xmlns:r="http://schemas.openxmlformats.org/officeDocument/2006/relationships" xmlns:p="http://schemas.openxmlformats.org/presentationml/2006/main">
  <p:tag name="ORIGINALHEIGHT" val="9.908464"/>
  <p:tag name="ORIGINALWIDTH" val="2.31685"/>
  <p:tag name="EMFCHILD" val="True"/>
</p:tagLst>
</file>

<file path=ppt/tags/tag1010.xml><?xml version="1.0" encoding="utf-8"?>
<p:tagLst xmlns:a="http://schemas.openxmlformats.org/drawingml/2006/main" xmlns:r="http://schemas.openxmlformats.org/officeDocument/2006/relationships" xmlns:p="http://schemas.openxmlformats.org/presentationml/2006/main">
  <p:tag name="ORIGINALHEIGHT" val="35.475"/>
  <p:tag name="ORIGINALWIDTH" val="342.8181"/>
  <p:tag name="OUTPUTTYPE" val="SVG"/>
  <p:tag name="IGUANATEXVERSION" val="161"/>
  <p:tag name="LATEXADDIN" val="\documentclass{article}&#10;\usepackage{amsmath}&#10;\pagestyle{empty}&#10;\begin{document}&#10;&#10;&#10;The blocking probability is the probability that the queue buffer is full, i.e., $P_N(t)$. Using the derived equations, Blocking Probability is $\frac{(1-\rho)}{(1 - \rho^{N+1})} \rho^N$ when the system is in equilibrium.&#10;&#10;\end{document}"/>
  <p:tag name="IGUANATEXSIZE" val="24"/>
  <p:tag name="IGUANATEXCURSOR" val="303"/>
  <p:tag name="TRANSPARENCY" val="True"/>
  <p:tag name="LATEXENGINEID" val="1"/>
  <p:tag name="TEMPFOLDER" val="c:\temp\"/>
  <p:tag name="LATEXFORMHEIGHT" val="320"/>
  <p:tag name="LATEXFORMWIDTH" val="385"/>
  <p:tag name="LATEXFORMWRAP" val="True"/>
  <p:tag name="BITMAPVECTOR" val="1"/>
</p:tagLst>
</file>

<file path=ppt/tags/tag1011.xml><?xml version="1.0" encoding="utf-8"?>
<p:tagLst xmlns:a="http://schemas.openxmlformats.org/drawingml/2006/main" xmlns:r="http://schemas.openxmlformats.org/officeDocument/2006/relationships" xmlns:p="http://schemas.openxmlformats.org/presentationml/2006/main">
  <p:tag name="ORIGINALHEIGHT" val="6.792881"/>
  <p:tag name="ORIGINALWIDTH" val="6.456332"/>
  <p:tag name="LATEXADDIN" val="\documentclass{article}&#10;\usepackage{amsmath}&#10;\pagestyle{empty}&#10;\begin{document}&#10;&#10;&#10;The blocking probability is the probability that the queue buffer is full, i.e., $P_N(t)$. Using the derived equations, Blocking Probability is $\frac{(1-\rho)}{(1 - \rho^{N+1})} \rho^N$ when the system is in equilibrium.&#10;&#10;\end{document}"/>
  <p:tag name="IGUANATEXSIZE" val="24"/>
  <p:tag name="IGUANATEXCURSOR" val="303"/>
  <p:tag name="TRANSPARENCY" val="True"/>
  <p:tag name="LATEXENGINEID" val="1"/>
  <p:tag name="TEMPFOLDER" val="c:\temp\"/>
  <p:tag name="LATEXFORMHEIGHT" val="320"/>
  <p:tag name="LATEXFORMWIDTH" val="385"/>
  <p:tag name="LATEXFORMWRAP" val="True"/>
  <p:tag name="BITMAPVECTOR" val="1"/>
  <p:tag name="EMFCHILD" val="True"/>
</p:tagLst>
</file>

<file path=ppt/tags/tag1012.xml><?xml version="1.0" encoding="utf-8"?>
<p:tagLst xmlns:a="http://schemas.openxmlformats.org/drawingml/2006/main" xmlns:r="http://schemas.openxmlformats.org/officeDocument/2006/relationships" xmlns:p="http://schemas.openxmlformats.org/presentationml/2006/main">
  <p:tag name="ORIGINALHEIGHT" val="6.963451"/>
  <p:tag name="ORIGINALWIDTH" val="5.003904"/>
  <p:tag name="EMFCHILD" val="True"/>
</p:tagLst>
</file>

<file path=ppt/tags/tag1013.xml><?xml version="1.0" encoding="utf-8"?>
<p:tagLst xmlns:a="http://schemas.openxmlformats.org/drawingml/2006/main" xmlns:r="http://schemas.openxmlformats.org/officeDocument/2006/relationships" xmlns:p="http://schemas.openxmlformats.org/presentationml/2006/main">
  <p:tag name="ORIGINALHEIGHT" val="4.605512"/>
  <p:tag name="ORIGINALWIDTH" val="3.849934"/>
  <p:tag name="EMFCHILD" val="True"/>
</p:tagLst>
</file>

<file path=ppt/tags/tag1014.xml><?xml version="1.0" encoding="utf-8"?>
<p:tagLst xmlns:a="http://schemas.openxmlformats.org/drawingml/2006/main" xmlns:r="http://schemas.openxmlformats.org/officeDocument/2006/relationships" xmlns:p="http://schemas.openxmlformats.org/presentationml/2006/main">
  <p:tag name="ORIGINALHEIGHT" val="7.073819"/>
  <p:tag name="ORIGINALWIDTH" val="4.904429"/>
  <p:tag name="EMFCHILD" val="True"/>
</p:tagLst>
</file>

<file path=ppt/tags/tag1015.xml><?xml version="1.0" encoding="utf-8"?>
<p:tagLst xmlns:a="http://schemas.openxmlformats.org/drawingml/2006/main" xmlns:r="http://schemas.openxmlformats.org/officeDocument/2006/relationships" xmlns:p="http://schemas.openxmlformats.org/presentationml/2006/main">
  <p:tag name="ORIGINALHEIGHT" val="6.963451"/>
  <p:tag name="ORIGINALWIDTH" val="2.208464"/>
  <p:tag name="EMFCHILD" val="True"/>
</p:tagLst>
</file>

<file path=ppt/tags/tag1016.xml><?xml version="1.0" encoding="utf-8"?>
<p:tagLst xmlns:a="http://schemas.openxmlformats.org/drawingml/2006/main" xmlns:r="http://schemas.openxmlformats.org/officeDocument/2006/relationships" xmlns:p="http://schemas.openxmlformats.org/presentationml/2006/main">
  <p:tag name="ORIGINALHEIGHT" val="4.605512"/>
  <p:tag name="ORIGINALWIDTH" val="4.407021"/>
  <p:tag name="EMFCHILD" val="True"/>
</p:tagLst>
</file>

<file path=ppt/tags/tag1017.xml><?xml version="1.0" encoding="utf-8"?>
<p:tagLst xmlns:a="http://schemas.openxmlformats.org/drawingml/2006/main" xmlns:r="http://schemas.openxmlformats.org/officeDocument/2006/relationships" xmlns:p="http://schemas.openxmlformats.org/presentationml/2006/main">
  <p:tag name="ORIGINALHEIGHT" val="4.605512"/>
  <p:tag name="ORIGINALWIDTH" val="3.790223"/>
  <p:tag name="EMFCHILD" val="True"/>
</p:tagLst>
</file>

<file path=ppt/tags/tag1018.xml><?xml version="1.0" encoding="utf-8"?>
<p:tagLst xmlns:a="http://schemas.openxmlformats.org/drawingml/2006/main" xmlns:r="http://schemas.openxmlformats.org/officeDocument/2006/relationships" xmlns:p="http://schemas.openxmlformats.org/presentationml/2006/main">
  <p:tag name="ORIGINALHEIGHT" val="6.963451"/>
  <p:tag name="ORIGINALWIDTH" val="4.804954"/>
  <p:tag name="EMFCHILD" val="True"/>
</p:tagLst>
</file>

<file path=ppt/tags/tag1019.xml><?xml version="1.0" encoding="utf-8"?>
<p:tagLst xmlns:a="http://schemas.openxmlformats.org/drawingml/2006/main" xmlns:r="http://schemas.openxmlformats.org/officeDocument/2006/relationships" xmlns:p="http://schemas.openxmlformats.org/presentationml/2006/main">
  <p:tag name="ORIGINALHEIGHT" val="6.712598"/>
  <p:tag name="ORIGINALWIDTH" val="2.128904"/>
  <p:tag name="EMFCHILD" val="True"/>
</p:tagLst>
</file>

<file path=ppt/tags/tag102.xml><?xml version="1.0" encoding="utf-8"?>
<p:tagLst xmlns:a="http://schemas.openxmlformats.org/drawingml/2006/main" xmlns:r="http://schemas.openxmlformats.org/officeDocument/2006/relationships" xmlns:p="http://schemas.openxmlformats.org/presentationml/2006/main">
  <p:tag name="ORIGINALHEIGHT" val="6.948937"/>
  <p:tag name="ORIGINALWIDTH" val="9.872953"/>
  <p:tag name="LATEXADDIN" val="\documentclass{article}&#10;\usepackage{amsmath}&#10;\pagestyle{empty}&#10;\begin{document}&#10;&#10;We get the equations,&#10;    \begin{align*}&#10;        P_n(t + \delta t) &amp;= P_n(t) p_{n, n} + P_{n-1}(t)p_{n-1, n} + P_{n+1}(t) p_{n+1, n} \\&#10;        P_0(t + \delta t) &amp;= P_0(t)p_{0, 0} + P_1(t)p_{1, 0}&#10;    \end{align*}&#10;\end{document}&#10;"/>
  <p:tag name="IGUANATEXSIZE" val="20"/>
  <p:tag name="IGUANATEXCURSOR" val="293"/>
  <p:tag name="TRANSPARENCY" val="True"/>
  <p:tag name="LATEXENGINEID" val="1"/>
  <p:tag name="TEMPFOLDER" val="c:\temp\"/>
  <p:tag name="LATEXFORMHEIGHT" val="320"/>
  <p:tag name="LATEXFORMWIDTH" val="385"/>
  <p:tag name="LATEXFORMWRAP" val="True"/>
  <p:tag name="BITMAPVECTOR" val="1"/>
  <p:tag name="EMFCHILD" val="True"/>
</p:tagLst>
</file>

<file path=ppt/tags/tag1020.xml><?xml version="1.0" encoding="utf-8"?>
<p:tagLst xmlns:a="http://schemas.openxmlformats.org/drawingml/2006/main" xmlns:r="http://schemas.openxmlformats.org/officeDocument/2006/relationships" xmlns:p="http://schemas.openxmlformats.org/presentationml/2006/main">
  <p:tag name="ORIGINALHEIGHT" val="4.434908"/>
  <p:tag name="ORIGINALWIDTH" val="5.003904"/>
  <p:tag name="EMFCHILD" val="True"/>
</p:tagLst>
</file>

<file path=ppt/tags/tag1021.xml><?xml version="1.0" encoding="utf-8"?>
<p:tagLst xmlns:a="http://schemas.openxmlformats.org/drawingml/2006/main" xmlns:r="http://schemas.openxmlformats.org/officeDocument/2006/relationships" xmlns:p="http://schemas.openxmlformats.org/presentationml/2006/main">
  <p:tag name="ORIGINALHEIGHT" val="6.61227"/>
  <p:tag name="ORIGINALWIDTH" val="4.546292"/>
  <p:tag name="EMFCHILD" val="True"/>
</p:tagLst>
</file>

<file path=ppt/tags/tag1022.xml><?xml version="1.0" encoding="utf-8"?>
<p:tagLst xmlns:a="http://schemas.openxmlformats.org/drawingml/2006/main" xmlns:r="http://schemas.openxmlformats.org/officeDocument/2006/relationships" xmlns:p="http://schemas.openxmlformats.org/presentationml/2006/main">
  <p:tag name="ORIGINALHEIGHT" val="6.381496"/>
  <p:tag name="ORIGINALWIDTH" val="4.904429"/>
  <p:tag name="EMFCHILD" val="True"/>
</p:tagLst>
</file>

<file path=ppt/tags/tag1023.xml><?xml version="1.0" encoding="utf-8"?>
<p:tagLst xmlns:a="http://schemas.openxmlformats.org/drawingml/2006/main" xmlns:r="http://schemas.openxmlformats.org/officeDocument/2006/relationships" xmlns:p="http://schemas.openxmlformats.org/presentationml/2006/main">
  <p:tag name="ORIGINALHEIGHT" val="4.434908"/>
  <p:tag name="ORIGINALWIDTH" val="3.342552"/>
  <p:tag name="EMFCHILD" val="True"/>
</p:tagLst>
</file>

<file path=ppt/tags/tag1024.xml><?xml version="1.0" encoding="utf-8"?>
<p:tagLst xmlns:a="http://schemas.openxmlformats.org/drawingml/2006/main" xmlns:r="http://schemas.openxmlformats.org/officeDocument/2006/relationships" xmlns:p="http://schemas.openxmlformats.org/presentationml/2006/main">
  <p:tag name="ORIGINALHEIGHT" val="4.605512"/>
  <p:tag name="ORIGINALWIDTH" val="4.407021"/>
  <p:tag name="EMFCHILD" val="True"/>
</p:tagLst>
</file>

<file path=ppt/tags/tag1025.xml><?xml version="1.0" encoding="utf-8"?>
<p:tagLst xmlns:a="http://schemas.openxmlformats.org/drawingml/2006/main" xmlns:r="http://schemas.openxmlformats.org/officeDocument/2006/relationships" xmlns:p="http://schemas.openxmlformats.org/presentationml/2006/main">
  <p:tag name="ORIGINALHEIGHT" val="7.073819"/>
  <p:tag name="ORIGINALWIDTH" val="4.904429"/>
  <p:tag name="EMFCHILD" val="True"/>
</p:tagLst>
</file>

<file path=ppt/tags/tag1026.xml><?xml version="1.0" encoding="utf-8"?>
<p:tagLst xmlns:a="http://schemas.openxmlformats.org/drawingml/2006/main" xmlns:r="http://schemas.openxmlformats.org/officeDocument/2006/relationships" xmlns:p="http://schemas.openxmlformats.org/presentationml/2006/main">
  <p:tag name="ORIGINALHEIGHT" val="4.605512"/>
  <p:tag name="ORIGINALWIDTH" val="4.486614"/>
  <p:tag name="EMFCHILD" val="True"/>
</p:tagLst>
</file>

<file path=ppt/tags/tag1027.xml><?xml version="1.0" encoding="utf-8"?>
<p:tagLst xmlns:a="http://schemas.openxmlformats.org/drawingml/2006/main" xmlns:r="http://schemas.openxmlformats.org/officeDocument/2006/relationships" xmlns:p="http://schemas.openxmlformats.org/presentationml/2006/main">
  <p:tag name="ORIGINALHEIGHT" val="7.073819"/>
  <p:tag name="ORIGINALWIDTH" val="4.904429"/>
  <p:tag name="EMFCHILD" val="True"/>
</p:tagLst>
</file>

<file path=ppt/tags/tag1028.xml><?xml version="1.0" encoding="utf-8"?>
<p:tagLst xmlns:a="http://schemas.openxmlformats.org/drawingml/2006/main" xmlns:r="http://schemas.openxmlformats.org/officeDocument/2006/relationships" xmlns:p="http://schemas.openxmlformats.org/presentationml/2006/main">
  <p:tag name="ORIGINALHEIGHT" val="6.712598"/>
  <p:tag name="ORIGINALWIDTH" val="2.128904"/>
  <p:tag name="EMFCHILD" val="True"/>
</p:tagLst>
</file>

<file path=ppt/tags/tag1029.xml><?xml version="1.0" encoding="utf-8"?>
<p:tagLst xmlns:a="http://schemas.openxmlformats.org/drawingml/2006/main" xmlns:r="http://schemas.openxmlformats.org/officeDocument/2006/relationships" xmlns:p="http://schemas.openxmlformats.org/presentationml/2006/main">
  <p:tag name="ORIGINALHEIGHT" val="6.963451"/>
  <p:tag name="ORIGINALWIDTH" val="2.208464"/>
  <p:tag name="EMFCHILD" val="True"/>
</p:tagLst>
</file>

<file path=ppt/tags/tag103.xml><?xml version="1.0" encoding="utf-8"?>
<p:tagLst xmlns:a="http://schemas.openxmlformats.org/drawingml/2006/main" xmlns:r="http://schemas.openxmlformats.org/officeDocument/2006/relationships" xmlns:p="http://schemas.openxmlformats.org/presentationml/2006/main">
  <p:tag name="ORIGINALHEIGHT" val="4.524174"/>
  <p:tag name="ORIGINALWIDTH" val="3.855512"/>
  <p:tag name="EMFCHILD" val="True"/>
</p:tagLst>
</file>

<file path=ppt/tags/tag1030.xml><?xml version="1.0" encoding="utf-8"?>
<p:tagLst xmlns:a="http://schemas.openxmlformats.org/drawingml/2006/main" xmlns:r="http://schemas.openxmlformats.org/officeDocument/2006/relationships" xmlns:p="http://schemas.openxmlformats.org/presentationml/2006/main">
  <p:tag name="ORIGINALHEIGHT" val="6.712598"/>
  <p:tag name="ORIGINALWIDTH" val="2.128904"/>
  <p:tag name="EMFCHILD" val="True"/>
</p:tagLst>
</file>

<file path=ppt/tags/tag1031.xml><?xml version="1.0" encoding="utf-8"?>
<p:tagLst xmlns:a="http://schemas.openxmlformats.org/drawingml/2006/main" xmlns:r="http://schemas.openxmlformats.org/officeDocument/2006/relationships" xmlns:p="http://schemas.openxmlformats.org/presentationml/2006/main">
  <p:tag name="ORIGINALHEIGHT" val="6.281135"/>
  <p:tag name="ORIGINALWIDTH" val="3.113746"/>
  <p:tag name="EMFCHILD" val="True"/>
</p:tagLst>
</file>

<file path=ppt/tags/tag1032.xml><?xml version="1.0" encoding="utf-8"?>
<p:tagLst xmlns:a="http://schemas.openxmlformats.org/drawingml/2006/main" xmlns:r="http://schemas.openxmlformats.org/officeDocument/2006/relationships" xmlns:p="http://schemas.openxmlformats.org/presentationml/2006/main">
  <p:tag name="ORIGINALHEIGHT" val="6.381496"/>
  <p:tag name="ORIGINALWIDTH" val="4.864633"/>
  <p:tag name="EMFCHILD" val="True"/>
</p:tagLst>
</file>

<file path=ppt/tags/tag1033.xml><?xml version="1.0" encoding="utf-8"?>
<p:tagLst xmlns:a="http://schemas.openxmlformats.org/drawingml/2006/main" xmlns:r="http://schemas.openxmlformats.org/officeDocument/2006/relationships" xmlns:p="http://schemas.openxmlformats.org/presentationml/2006/main">
  <p:tag name="ORIGINALHEIGHT" val="6.712598"/>
  <p:tag name="ORIGINALWIDTH" val="2.128904"/>
  <p:tag name="EMFCHILD" val="True"/>
</p:tagLst>
</file>

<file path=ppt/tags/tag1034.xml><?xml version="1.0" encoding="utf-8"?>
<p:tagLst xmlns:a="http://schemas.openxmlformats.org/drawingml/2006/main" xmlns:r="http://schemas.openxmlformats.org/officeDocument/2006/relationships" xmlns:p="http://schemas.openxmlformats.org/presentationml/2006/main">
  <p:tag name="ORIGINALHEIGHT" val="4.605512"/>
  <p:tag name="ORIGINALWIDTH" val="3.253018"/>
  <p:tag name="EMFCHILD" val="True"/>
</p:tagLst>
</file>

<file path=ppt/tags/tag1035.xml><?xml version="1.0" encoding="utf-8"?>
<p:tagLst xmlns:a="http://schemas.openxmlformats.org/drawingml/2006/main" xmlns:r="http://schemas.openxmlformats.org/officeDocument/2006/relationships" xmlns:p="http://schemas.openxmlformats.org/presentationml/2006/main">
  <p:tag name="ORIGINALHEIGHT" val="6.281135"/>
  <p:tag name="ORIGINALWIDTH" val="3.113746"/>
  <p:tag name="EMFCHILD" val="True"/>
</p:tagLst>
</file>

<file path=ppt/tags/tag1036.xml><?xml version="1.0" encoding="utf-8"?>
<p:tagLst xmlns:a="http://schemas.openxmlformats.org/drawingml/2006/main" xmlns:r="http://schemas.openxmlformats.org/officeDocument/2006/relationships" xmlns:p="http://schemas.openxmlformats.org/presentationml/2006/main">
  <p:tag name="ORIGINALHEIGHT" val="6.963451"/>
  <p:tag name="ORIGINALWIDTH" val="5.003904"/>
  <p:tag name="EMFCHILD" val="True"/>
</p:tagLst>
</file>

<file path=ppt/tags/tag1037.xml><?xml version="1.0" encoding="utf-8"?>
<p:tagLst xmlns:a="http://schemas.openxmlformats.org/drawingml/2006/main" xmlns:r="http://schemas.openxmlformats.org/officeDocument/2006/relationships" xmlns:p="http://schemas.openxmlformats.org/presentationml/2006/main">
  <p:tag name="ORIGINALHEIGHT" val="4.605512"/>
  <p:tag name="ORIGINALWIDTH" val="3.849934"/>
  <p:tag name="EMFCHILD" val="True"/>
</p:tagLst>
</file>

<file path=ppt/tags/tag1038.xml><?xml version="1.0" encoding="utf-8"?>
<p:tagLst xmlns:a="http://schemas.openxmlformats.org/drawingml/2006/main" xmlns:r="http://schemas.openxmlformats.org/officeDocument/2006/relationships" xmlns:p="http://schemas.openxmlformats.org/presentationml/2006/main">
  <p:tag name="ORIGINALHEIGHT" val="6.381496"/>
  <p:tag name="ORIGINALWIDTH" val="4.904429"/>
  <p:tag name="EMFCHILD" val="True"/>
</p:tagLst>
</file>

<file path=ppt/tags/tag1039.xml><?xml version="1.0" encoding="utf-8"?>
<p:tagLst xmlns:a="http://schemas.openxmlformats.org/drawingml/2006/main" xmlns:r="http://schemas.openxmlformats.org/officeDocument/2006/relationships" xmlns:p="http://schemas.openxmlformats.org/presentationml/2006/main">
  <p:tag name="ORIGINALHEIGHT" val="4.434908"/>
  <p:tag name="ORIGINALWIDTH" val="3.342552"/>
  <p:tag name="EMFCHILD" val="True"/>
</p:tagLst>
</file>

<file path=ppt/tags/tag104.xml><?xml version="1.0" encoding="utf-8"?>
<p:tagLst xmlns:a="http://schemas.openxmlformats.org/drawingml/2006/main" xmlns:r="http://schemas.openxmlformats.org/officeDocument/2006/relationships" xmlns:p="http://schemas.openxmlformats.org/presentationml/2006/main">
  <p:tag name="ORIGINALHEIGHT" val="6.495512"/>
  <p:tag name="ORIGINALWIDTH" val="4.552914"/>
  <p:tag name="EMFCHILD" val="True"/>
</p:tagLst>
</file>

<file path=ppt/tags/tag1040.xml><?xml version="1.0" encoding="utf-8"?>
<p:tagLst xmlns:a="http://schemas.openxmlformats.org/drawingml/2006/main" xmlns:r="http://schemas.openxmlformats.org/officeDocument/2006/relationships" xmlns:p="http://schemas.openxmlformats.org/presentationml/2006/main">
  <p:tag name="ORIGINALHEIGHT" val="4.605512"/>
  <p:tag name="ORIGINALWIDTH" val="4.407021"/>
  <p:tag name="EMFCHILD" val="True"/>
</p:tagLst>
</file>

<file path=ppt/tags/tag1041.xml><?xml version="1.0" encoding="utf-8"?>
<p:tagLst xmlns:a="http://schemas.openxmlformats.org/drawingml/2006/main" xmlns:r="http://schemas.openxmlformats.org/officeDocument/2006/relationships" xmlns:p="http://schemas.openxmlformats.org/presentationml/2006/main">
  <p:tag name="ORIGINALHEIGHT" val="7.073819"/>
  <p:tag name="ORIGINALWIDTH" val="4.904429"/>
  <p:tag name="EMFCHILD" val="True"/>
</p:tagLst>
</file>

<file path=ppt/tags/tag1042.xml><?xml version="1.0" encoding="utf-8"?>
<p:tagLst xmlns:a="http://schemas.openxmlformats.org/drawingml/2006/main" xmlns:r="http://schemas.openxmlformats.org/officeDocument/2006/relationships" xmlns:p="http://schemas.openxmlformats.org/presentationml/2006/main">
  <p:tag name="ORIGINALHEIGHT" val="4.605512"/>
  <p:tag name="ORIGINALWIDTH" val="4.486614"/>
  <p:tag name="EMFCHILD" val="True"/>
</p:tagLst>
</file>

<file path=ppt/tags/tag1043.xml><?xml version="1.0" encoding="utf-8"?>
<p:tagLst xmlns:a="http://schemas.openxmlformats.org/drawingml/2006/main" xmlns:r="http://schemas.openxmlformats.org/officeDocument/2006/relationships" xmlns:p="http://schemas.openxmlformats.org/presentationml/2006/main">
  <p:tag name="ORIGINALHEIGHT" val="7.073819"/>
  <p:tag name="ORIGINALWIDTH" val="4.904429"/>
  <p:tag name="EMFCHILD" val="True"/>
</p:tagLst>
</file>

<file path=ppt/tags/tag1044.xml><?xml version="1.0" encoding="utf-8"?>
<p:tagLst xmlns:a="http://schemas.openxmlformats.org/drawingml/2006/main" xmlns:r="http://schemas.openxmlformats.org/officeDocument/2006/relationships" xmlns:p="http://schemas.openxmlformats.org/presentationml/2006/main">
  <p:tag name="ORIGINALHEIGHT" val="6.712598"/>
  <p:tag name="ORIGINALWIDTH" val="2.128904"/>
  <p:tag name="EMFCHILD" val="True"/>
</p:tagLst>
</file>

<file path=ppt/tags/tag1045.xml><?xml version="1.0" encoding="utf-8"?>
<p:tagLst xmlns:a="http://schemas.openxmlformats.org/drawingml/2006/main" xmlns:r="http://schemas.openxmlformats.org/officeDocument/2006/relationships" xmlns:p="http://schemas.openxmlformats.org/presentationml/2006/main">
  <p:tag name="ORIGINALHEIGHT" val="6.963451"/>
  <p:tag name="ORIGINALWIDTH" val="2.208464"/>
  <p:tag name="EMFCHILD" val="True"/>
</p:tagLst>
</file>

<file path=ppt/tags/tag1046.xml><?xml version="1.0" encoding="utf-8"?>
<p:tagLst xmlns:a="http://schemas.openxmlformats.org/drawingml/2006/main" xmlns:r="http://schemas.openxmlformats.org/officeDocument/2006/relationships" xmlns:p="http://schemas.openxmlformats.org/presentationml/2006/main">
  <p:tag name="ORIGINALHEIGHT" val="6.712598"/>
  <p:tag name="ORIGINALWIDTH" val="2.128904"/>
  <p:tag name="EMFCHILD" val="True"/>
</p:tagLst>
</file>

<file path=ppt/tags/tag1047.xml><?xml version="1.0" encoding="utf-8"?>
<p:tagLst xmlns:a="http://schemas.openxmlformats.org/drawingml/2006/main" xmlns:r="http://schemas.openxmlformats.org/officeDocument/2006/relationships" xmlns:p="http://schemas.openxmlformats.org/presentationml/2006/main">
  <p:tag name="ORIGINALHEIGHT" val="6.281135"/>
  <p:tag name="ORIGINALWIDTH" val="3.113746"/>
  <p:tag name="EMFCHILD" val="True"/>
</p:tagLst>
</file>

<file path=ppt/tags/tag1048.xml><?xml version="1.0" encoding="utf-8"?>
<p:tagLst xmlns:a="http://schemas.openxmlformats.org/drawingml/2006/main" xmlns:r="http://schemas.openxmlformats.org/officeDocument/2006/relationships" xmlns:p="http://schemas.openxmlformats.org/presentationml/2006/main">
  <p:tag name="ORIGINALHEIGHT" val="6.381496"/>
  <p:tag name="ORIGINALWIDTH" val="4.864633"/>
  <p:tag name="EMFCHILD" val="True"/>
</p:tagLst>
</file>

<file path=ppt/tags/tag1049.xml><?xml version="1.0" encoding="utf-8"?>
<p:tagLst xmlns:a="http://schemas.openxmlformats.org/drawingml/2006/main" xmlns:r="http://schemas.openxmlformats.org/officeDocument/2006/relationships" xmlns:p="http://schemas.openxmlformats.org/presentationml/2006/main">
  <p:tag name="ORIGINALHEIGHT" val="6.281135"/>
  <p:tag name="ORIGINALWIDTH" val="3.113746"/>
  <p:tag name="EMFCHILD" val="True"/>
</p:tagLst>
</file>

<file path=ppt/tags/tag105.xml><?xml version="1.0" encoding="utf-8"?>
<p:tagLst xmlns:a="http://schemas.openxmlformats.org/drawingml/2006/main" xmlns:r="http://schemas.openxmlformats.org/officeDocument/2006/relationships" xmlns:p="http://schemas.openxmlformats.org/presentationml/2006/main">
  <p:tag name="ORIGINALHEIGHT" val="4.524174"/>
  <p:tag name="ORIGINALWIDTH" val="3.855512"/>
  <p:tag name="EMFCHILD" val="True"/>
</p:tagLst>
</file>

<file path=ppt/tags/tag1050.xml><?xml version="1.0" encoding="utf-8"?>
<p:tagLst xmlns:a="http://schemas.openxmlformats.org/drawingml/2006/main" xmlns:r="http://schemas.openxmlformats.org/officeDocument/2006/relationships" xmlns:p="http://schemas.openxmlformats.org/presentationml/2006/main">
  <p:tag name="ORIGINALHEIGHT" val="6.963451"/>
  <p:tag name="ORIGINALWIDTH" val="5.003904"/>
  <p:tag name="EMFCHILD" val="True"/>
</p:tagLst>
</file>

<file path=ppt/tags/tag1051.xml><?xml version="1.0" encoding="utf-8"?>
<p:tagLst xmlns:a="http://schemas.openxmlformats.org/drawingml/2006/main" xmlns:r="http://schemas.openxmlformats.org/officeDocument/2006/relationships" xmlns:p="http://schemas.openxmlformats.org/presentationml/2006/main">
  <p:tag name="ORIGINALHEIGHT" val="4.605512"/>
  <p:tag name="ORIGINALWIDTH" val="4.486614"/>
  <p:tag name="EMFCHILD" val="True"/>
</p:tagLst>
</file>

<file path=ppt/tags/tag1052.xml><?xml version="1.0" encoding="utf-8"?>
<p:tagLst xmlns:a="http://schemas.openxmlformats.org/drawingml/2006/main" xmlns:r="http://schemas.openxmlformats.org/officeDocument/2006/relationships" xmlns:p="http://schemas.openxmlformats.org/presentationml/2006/main">
  <p:tag name="ORIGINALHEIGHT" val="6.281135"/>
  <p:tag name="ORIGINALWIDTH" val="3.113746"/>
  <p:tag name="EMFCHILD" val="True"/>
</p:tagLst>
</file>

<file path=ppt/tags/tag1053.xml><?xml version="1.0" encoding="utf-8"?>
<p:tagLst xmlns:a="http://schemas.openxmlformats.org/drawingml/2006/main" xmlns:r="http://schemas.openxmlformats.org/officeDocument/2006/relationships" xmlns:p="http://schemas.openxmlformats.org/presentationml/2006/main">
  <p:tag name="ORIGINALHEIGHT" val="6.281135"/>
  <p:tag name="ORIGINALWIDTH" val="3.113746"/>
  <p:tag name="EMFCHILD" val="True"/>
</p:tagLst>
</file>

<file path=ppt/tags/tag1054.xml><?xml version="1.0" encoding="utf-8"?>
<p:tagLst xmlns:a="http://schemas.openxmlformats.org/drawingml/2006/main" xmlns:r="http://schemas.openxmlformats.org/officeDocument/2006/relationships" xmlns:p="http://schemas.openxmlformats.org/presentationml/2006/main">
  <p:tag name="ORIGINALHEIGHT" val="6.963451"/>
  <p:tag name="ORIGINALWIDTH" val="5.003904"/>
  <p:tag name="EMFCHILD" val="True"/>
</p:tagLst>
</file>

<file path=ppt/tags/tag1055.xml><?xml version="1.0" encoding="utf-8"?>
<p:tagLst xmlns:a="http://schemas.openxmlformats.org/drawingml/2006/main" xmlns:r="http://schemas.openxmlformats.org/officeDocument/2006/relationships" xmlns:p="http://schemas.openxmlformats.org/presentationml/2006/main">
  <p:tag name="ORIGINALHEIGHT" val="4.605512"/>
  <p:tag name="ORIGINALWIDTH" val="3.849934"/>
  <p:tag name="EMFCHILD" val="True"/>
</p:tagLst>
</file>

<file path=ppt/tags/tag1056.xml><?xml version="1.0" encoding="utf-8"?>
<p:tagLst xmlns:a="http://schemas.openxmlformats.org/drawingml/2006/main" xmlns:r="http://schemas.openxmlformats.org/officeDocument/2006/relationships" xmlns:p="http://schemas.openxmlformats.org/presentationml/2006/main">
  <p:tag name="ORIGINALHEIGHT" val="6.381496"/>
  <p:tag name="ORIGINALWIDTH" val="4.904429"/>
  <p:tag name="EMFCHILD" val="True"/>
</p:tagLst>
</file>

<file path=ppt/tags/tag1057.xml><?xml version="1.0" encoding="utf-8"?>
<p:tagLst xmlns:a="http://schemas.openxmlformats.org/drawingml/2006/main" xmlns:r="http://schemas.openxmlformats.org/officeDocument/2006/relationships" xmlns:p="http://schemas.openxmlformats.org/presentationml/2006/main">
  <p:tag name="ORIGINALHEIGHT" val="4.545308"/>
  <p:tag name="ORIGINALWIDTH" val="5.003904"/>
  <p:tag name="EMFCHILD" val="True"/>
</p:tagLst>
</file>

<file path=ppt/tags/tag1058.xml><?xml version="1.0" encoding="utf-8"?>
<p:tagLst xmlns:a="http://schemas.openxmlformats.org/drawingml/2006/main" xmlns:r="http://schemas.openxmlformats.org/officeDocument/2006/relationships" xmlns:p="http://schemas.openxmlformats.org/presentationml/2006/main">
  <p:tag name="ORIGINALHEIGHT" val="4.605512"/>
  <p:tag name="ORIGINALWIDTH" val="3.849934"/>
  <p:tag name="EMFCHILD" val="True"/>
</p:tagLst>
</file>

<file path=ppt/tags/tag1059.xml><?xml version="1.0" encoding="utf-8"?>
<p:tagLst xmlns:a="http://schemas.openxmlformats.org/drawingml/2006/main" xmlns:r="http://schemas.openxmlformats.org/officeDocument/2006/relationships" xmlns:p="http://schemas.openxmlformats.org/presentationml/2006/main">
  <p:tag name="ORIGINALHEIGHT" val="4.545308"/>
  <p:tag name="ORIGINALWIDTH" val="5.003904"/>
  <p:tag name="EMFCHILD" val="True"/>
</p:tagLst>
</file>

<file path=ppt/tags/tag106.xml><?xml version="1.0" encoding="utf-8"?>
<p:tagLst xmlns:a="http://schemas.openxmlformats.org/drawingml/2006/main" xmlns:r="http://schemas.openxmlformats.org/officeDocument/2006/relationships" xmlns:p="http://schemas.openxmlformats.org/presentationml/2006/main">
  <p:tag name="ORIGINALHEIGHT" val="6.170237"/>
  <p:tag name="ORIGINALWIDTH" val="3.118268"/>
  <p:tag name="EMFCHILD" val="True"/>
</p:tagLst>
</file>

<file path=ppt/tags/tag1060.xml><?xml version="1.0" encoding="utf-8"?>
<p:tagLst xmlns:a="http://schemas.openxmlformats.org/drawingml/2006/main" xmlns:r="http://schemas.openxmlformats.org/officeDocument/2006/relationships" xmlns:p="http://schemas.openxmlformats.org/presentationml/2006/main">
  <p:tag name="ORIGINALHEIGHT" val="4.605512"/>
  <p:tag name="ORIGINALWIDTH" val="3.849934"/>
  <p:tag name="EMFCHILD" val="True"/>
</p:tagLst>
</file>

<file path=ppt/tags/tag1061.xml><?xml version="1.0" encoding="utf-8"?>
<p:tagLst xmlns:a="http://schemas.openxmlformats.org/drawingml/2006/main" xmlns:r="http://schemas.openxmlformats.org/officeDocument/2006/relationships" xmlns:p="http://schemas.openxmlformats.org/presentationml/2006/main">
  <p:tag name="ORIGINALHEIGHT" val="7.073819"/>
  <p:tag name="ORIGINALWIDTH" val="4.904429"/>
  <p:tag name="EMFCHILD" val="True"/>
</p:tagLst>
</file>

<file path=ppt/tags/tag1062.xml><?xml version="1.0" encoding="utf-8"?>
<p:tagLst xmlns:a="http://schemas.openxmlformats.org/drawingml/2006/main" xmlns:r="http://schemas.openxmlformats.org/officeDocument/2006/relationships" xmlns:p="http://schemas.openxmlformats.org/presentationml/2006/main">
  <p:tag name="ORIGINALHEIGHT" val="4.545308"/>
  <p:tag name="ORIGINALWIDTH" val="5.003904"/>
  <p:tag name="EMFCHILD" val="True"/>
</p:tagLst>
</file>

<file path=ppt/tags/tag1063.xml><?xml version="1.0" encoding="utf-8"?>
<p:tagLst xmlns:a="http://schemas.openxmlformats.org/drawingml/2006/main" xmlns:r="http://schemas.openxmlformats.org/officeDocument/2006/relationships" xmlns:p="http://schemas.openxmlformats.org/presentationml/2006/main">
  <p:tag name="ORIGINALHEIGHT" val="7.073819"/>
  <p:tag name="ORIGINALWIDTH" val="5.978838"/>
  <p:tag name="EMFCHILD" val="True"/>
</p:tagLst>
</file>

<file path=ppt/tags/tag1064.xml><?xml version="1.0" encoding="utf-8"?>
<p:tagLst xmlns:a="http://schemas.openxmlformats.org/drawingml/2006/main" xmlns:r="http://schemas.openxmlformats.org/officeDocument/2006/relationships" xmlns:p="http://schemas.openxmlformats.org/presentationml/2006/main">
  <p:tag name="ORIGINALHEIGHT" val="4.605512"/>
  <p:tag name="ORIGINALWIDTH" val="3.849934"/>
  <p:tag name="EMFCHILD" val="True"/>
</p:tagLst>
</file>

<file path=ppt/tags/tag1065.xml><?xml version="1.0" encoding="utf-8"?>
<p:tagLst xmlns:a="http://schemas.openxmlformats.org/drawingml/2006/main" xmlns:r="http://schemas.openxmlformats.org/officeDocument/2006/relationships" xmlns:p="http://schemas.openxmlformats.org/presentationml/2006/main">
  <p:tag name="ORIGINALHEIGHT" val="4.434908"/>
  <p:tag name="ORIGINALWIDTH" val="3.342552"/>
  <p:tag name="EMFCHILD" val="True"/>
</p:tagLst>
</file>

<file path=ppt/tags/tag1066.xml><?xml version="1.0" encoding="utf-8"?>
<p:tagLst xmlns:a="http://schemas.openxmlformats.org/drawingml/2006/main" xmlns:r="http://schemas.openxmlformats.org/officeDocument/2006/relationships" xmlns:p="http://schemas.openxmlformats.org/presentationml/2006/main">
  <p:tag name="ORIGINALHEIGHT" val="6.712598"/>
  <p:tag name="ORIGINALWIDTH" val="2.128904"/>
  <p:tag name="EMFCHILD" val="True"/>
</p:tagLst>
</file>

<file path=ppt/tags/tag1067.xml><?xml version="1.0" encoding="utf-8"?>
<p:tagLst xmlns:a="http://schemas.openxmlformats.org/drawingml/2006/main" xmlns:r="http://schemas.openxmlformats.org/officeDocument/2006/relationships" xmlns:p="http://schemas.openxmlformats.org/presentationml/2006/main">
  <p:tag name="ORIGINALHEIGHT" val="4.605512"/>
  <p:tag name="ORIGINALWIDTH" val="3.253018"/>
  <p:tag name="EMFCHILD" val="True"/>
</p:tagLst>
</file>

<file path=ppt/tags/tag1068.xml><?xml version="1.0" encoding="utf-8"?>
<p:tagLst xmlns:a="http://schemas.openxmlformats.org/drawingml/2006/main" xmlns:r="http://schemas.openxmlformats.org/officeDocument/2006/relationships" xmlns:p="http://schemas.openxmlformats.org/presentationml/2006/main">
  <p:tag name="ORIGINALHEIGHT" val="7.073819"/>
  <p:tag name="ORIGINALWIDTH" val="3.223195"/>
  <p:tag name="EMFCHILD" val="True"/>
</p:tagLst>
</file>

<file path=ppt/tags/tag1069.xml><?xml version="1.0" encoding="utf-8"?>
<p:tagLst xmlns:a="http://schemas.openxmlformats.org/drawingml/2006/main" xmlns:r="http://schemas.openxmlformats.org/officeDocument/2006/relationships" xmlns:p="http://schemas.openxmlformats.org/presentationml/2006/main">
  <p:tag name="ORIGINALHEIGHT" val="4.545308"/>
  <p:tag name="ORIGINALWIDTH" val="5.003904"/>
  <p:tag name="EMFCHILD" val="True"/>
</p:tagLst>
</file>

<file path=ppt/tags/tag107.xml><?xml version="1.0" encoding="utf-8"?>
<p:tagLst xmlns:a="http://schemas.openxmlformats.org/drawingml/2006/main" xmlns:r="http://schemas.openxmlformats.org/officeDocument/2006/relationships" xmlns:p="http://schemas.openxmlformats.org/presentationml/2006/main">
  <p:tag name="ORIGINALHEIGHT" val="6.170237"/>
  <p:tag name="ORIGINALWIDTH" val="3.118268"/>
  <p:tag name="EMFCHILD" val="True"/>
</p:tagLst>
</file>

<file path=ppt/tags/tag1070.xml><?xml version="1.0" encoding="utf-8"?>
<p:tagLst xmlns:a="http://schemas.openxmlformats.org/drawingml/2006/main" xmlns:r="http://schemas.openxmlformats.org/officeDocument/2006/relationships" xmlns:p="http://schemas.openxmlformats.org/presentationml/2006/main">
  <p:tag name="ORIGINALHEIGHT" val="6.963451"/>
  <p:tag name="ORIGINALWIDTH" val="2.208464"/>
  <p:tag name="EMFCHILD" val="True"/>
</p:tagLst>
</file>

<file path=ppt/tags/tag1071.xml><?xml version="1.0" encoding="utf-8"?>
<p:tagLst xmlns:a="http://schemas.openxmlformats.org/drawingml/2006/main" xmlns:r="http://schemas.openxmlformats.org/officeDocument/2006/relationships" xmlns:p="http://schemas.openxmlformats.org/presentationml/2006/main">
  <p:tag name="ORIGINALHEIGHT" val="6.963451"/>
  <p:tag name="ORIGINALWIDTH" val="2.208464"/>
  <p:tag name="EMFCHILD" val="True"/>
</p:tagLst>
</file>

<file path=ppt/tags/tag1072.xml><?xml version="1.0" encoding="utf-8"?>
<p:tagLst xmlns:a="http://schemas.openxmlformats.org/drawingml/2006/main" xmlns:r="http://schemas.openxmlformats.org/officeDocument/2006/relationships" xmlns:p="http://schemas.openxmlformats.org/presentationml/2006/main">
  <p:tag name="ORIGINALHEIGHT" val="3.000098"/>
  <p:tag name="ORIGINALWIDTH" val="1.163911"/>
  <p:tag name="EMFCHILD" val="True"/>
</p:tagLst>
</file>

<file path=ppt/tags/tag1073.xml><?xml version="1.0" encoding="utf-8"?>
<p:tagLst xmlns:a="http://schemas.openxmlformats.org/drawingml/2006/main" xmlns:r="http://schemas.openxmlformats.org/officeDocument/2006/relationships" xmlns:p="http://schemas.openxmlformats.org/presentationml/2006/main">
  <p:tag name="ORIGINALHEIGHT" val="6.712598"/>
  <p:tag name="ORIGINALWIDTH" val="2.128904"/>
  <p:tag name="EMFCHILD" val="True"/>
</p:tagLst>
</file>

<file path=ppt/tags/tag1074.xml><?xml version="1.0" encoding="utf-8"?>
<p:tagLst xmlns:a="http://schemas.openxmlformats.org/drawingml/2006/main" xmlns:r="http://schemas.openxmlformats.org/officeDocument/2006/relationships" xmlns:p="http://schemas.openxmlformats.org/presentationml/2006/main">
  <p:tag name="ORIGINALHEIGHT" val="1.063583"/>
  <p:tag name="ORIGINALWIDTH" val="1.054495"/>
  <p:tag name="EMFCHILD" val="True"/>
</p:tagLst>
</file>

<file path=ppt/tags/tag1075.xml><?xml version="1.0" encoding="utf-8"?>
<p:tagLst xmlns:a="http://schemas.openxmlformats.org/drawingml/2006/main" xmlns:r="http://schemas.openxmlformats.org/officeDocument/2006/relationships" xmlns:p="http://schemas.openxmlformats.org/presentationml/2006/main">
  <p:tag name="ORIGINALHEIGHT" val="4.605512"/>
  <p:tag name="ORIGINALWIDTH" val="3.849934"/>
  <p:tag name="EMFCHILD" val="True"/>
</p:tagLst>
</file>

<file path=ppt/tags/tag1076.xml><?xml version="1.0" encoding="utf-8"?>
<p:tagLst xmlns:a="http://schemas.openxmlformats.org/drawingml/2006/main" xmlns:r="http://schemas.openxmlformats.org/officeDocument/2006/relationships" xmlns:p="http://schemas.openxmlformats.org/presentationml/2006/main">
  <p:tag name="ORIGINALHEIGHT" val="1.063583"/>
  <p:tag name="ORIGINALWIDTH" val="1.054495"/>
  <p:tag name="EMFCHILD" val="True"/>
</p:tagLst>
</file>

<file path=ppt/tags/tag1077.xml><?xml version="1.0" encoding="utf-8"?>
<p:tagLst xmlns:a="http://schemas.openxmlformats.org/drawingml/2006/main" xmlns:r="http://schemas.openxmlformats.org/officeDocument/2006/relationships" xmlns:p="http://schemas.openxmlformats.org/presentationml/2006/main">
  <p:tag name="ORIGINALHEIGHT" val="3.000098"/>
  <p:tag name="ORIGINALWIDTH" val="1.163911"/>
  <p:tag name="EMFCHILD" val="True"/>
</p:tagLst>
</file>

<file path=ppt/tags/tag1078.xml><?xml version="1.0" encoding="utf-8"?>
<p:tagLst xmlns:a="http://schemas.openxmlformats.org/drawingml/2006/main" xmlns:r="http://schemas.openxmlformats.org/officeDocument/2006/relationships" xmlns:p="http://schemas.openxmlformats.org/presentationml/2006/main">
  <p:tag name="ORIGINALHEIGHT" val="6.853084"/>
  <p:tag name="ORIGINALWIDTH" val="7.102985"/>
  <p:tag name="EMFCHILD" val="True"/>
</p:tagLst>
</file>

<file path=ppt/tags/tag1079.xml><?xml version="1.0" encoding="utf-8"?>
<p:tagLst xmlns:a="http://schemas.openxmlformats.org/drawingml/2006/main" xmlns:r="http://schemas.openxmlformats.org/officeDocument/2006/relationships" xmlns:p="http://schemas.openxmlformats.org/presentationml/2006/main">
  <p:tag name="ORIGINALHEIGHT" val="4.797145"/>
  <p:tag name="ORIGINALWIDTH" val="6.204659"/>
  <p:tag name="EMFCHILD" val="True"/>
</p:tagLst>
</file>

<file path=ppt/tags/tag108.xml><?xml version="1.0" encoding="utf-8"?>
<p:tagLst xmlns:a="http://schemas.openxmlformats.org/drawingml/2006/main" xmlns:r="http://schemas.openxmlformats.org/officeDocument/2006/relationships" xmlns:p="http://schemas.openxmlformats.org/presentationml/2006/main">
  <p:tag name="ORIGINALHEIGHT" val="6.840512"/>
  <p:tag name="ORIGINALWIDTH" val="5.011181"/>
  <p:tag name="EMFCHILD" val="True"/>
</p:tagLst>
</file>

<file path=ppt/tags/tag1080.xml><?xml version="1.0" encoding="utf-8"?>
<p:tagLst xmlns:a="http://schemas.openxmlformats.org/drawingml/2006/main" xmlns:r="http://schemas.openxmlformats.org/officeDocument/2006/relationships" xmlns:p="http://schemas.openxmlformats.org/presentationml/2006/main">
  <p:tag name="ORIGINALHEIGHT" val="10.03379"/>
  <p:tag name="ORIGINALWIDTH" val="2.307972"/>
  <p:tag name="EMFCHILD" val="True"/>
</p:tagLst>
</file>

<file path=ppt/tags/tag1081.xml><?xml version="1.0" encoding="utf-8"?>
<p:tagLst xmlns:a="http://schemas.openxmlformats.org/drawingml/2006/main" xmlns:r="http://schemas.openxmlformats.org/officeDocument/2006/relationships" xmlns:p="http://schemas.openxmlformats.org/presentationml/2006/main">
  <p:tag name="ORIGINALHEIGHT" val="6.391502"/>
  <p:tag name="ORIGINALWIDTH" val="3.054068"/>
  <p:tag name="EMFCHILD" val="True"/>
</p:tagLst>
</file>

<file path=ppt/tags/tag1082.xml><?xml version="1.0" encoding="utf-8"?>
<p:tagLst xmlns:a="http://schemas.openxmlformats.org/drawingml/2006/main" xmlns:r="http://schemas.openxmlformats.org/officeDocument/2006/relationships" xmlns:p="http://schemas.openxmlformats.org/presentationml/2006/main">
  <p:tag name="ORIGINALHEIGHT" val="10.03379"/>
  <p:tag name="ORIGINALWIDTH" val="2.307972"/>
  <p:tag name="EMFCHILD" val="True"/>
</p:tagLst>
</file>

<file path=ppt/tags/tag1083.xml><?xml version="1.0" encoding="utf-8"?>
<p:tagLst xmlns:a="http://schemas.openxmlformats.org/drawingml/2006/main" xmlns:r="http://schemas.openxmlformats.org/officeDocument/2006/relationships" xmlns:p="http://schemas.openxmlformats.org/presentationml/2006/main">
  <p:tag name="ORIGINALHEIGHT" val="1.063583"/>
  <p:tag name="ORIGINALWIDTH" val="1.054495"/>
  <p:tag name="EMFCHILD" val="True"/>
</p:tagLst>
</file>

<file path=ppt/tags/tag1084.xml><?xml version="1.0" encoding="utf-8"?>
<p:tagLst xmlns:a="http://schemas.openxmlformats.org/drawingml/2006/main" xmlns:r="http://schemas.openxmlformats.org/officeDocument/2006/relationships" xmlns:p="http://schemas.openxmlformats.org/presentationml/2006/main">
  <p:tag name="ORIGINALHEIGHT" val="7.073819"/>
  <p:tag name="ORIGINALWIDTH" val="6.794587"/>
  <p:tag name="EMFCHILD" val="True"/>
</p:tagLst>
</file>

<file path=ppt/tags/tag1085.xml><?xml version="1.0" encoding="utf-8"?>
<p:tagLst xmlns:a="http://schemas.openxmlformats.org/drawingml/2006/main" xmlns:r="http://schemas.openxmlformats.org/officeDocument/2006/relationships" xmlns:p="http://schemas.openxmlformats.org/presentationml/2006/main">
  <p:tag name="ORIGINALHEIGHT" val="4.605512"/>
  <p:tag name="ORIGINALWIDTH" val="3.253018"/>
  <p:tag name="EMFCHILD" val="True"/>
</p:tagLst>
</file>

<file path=ppt/tags/tag1086.xml><?xml version="1.0" encoding="utf-8"?>
<p:tagLst xmlns:a="http://schemas.openxmlformats.org/drawingml/2006/main" xmlns:r="http://schemas.openxmlformats.org/officeDocument/2006/relationships" xmlns:p="http://schemas.openxmlformats.org/presentationml/2006/main">
  <p:tag name="ORIGINALHEIGHT" val="6.712598"/>
  <p:tag name="ORIGINALWIDTH" val="2.128904"/>
  <p:tag name="EMFCHILD" val="True"/>
</p:tagLst>
</file>

<file path=ppt/tags/tag1087.xml><?xml version="1.0" encoding="utf-8"?>
<p:tagLst xmlns:a="http://schemas.openxmlformats.org/drawingml/2006/main" xmlns:r="http://schemas.openxmlformats.org/officeDocument/2006/relationships" xmlns:p="http://schemas.openxmlformats.org/presentationml/2006/main">
  <p:tag name="ORIGINALHEIGHT" val="4.434908"/>
  <p:tag name="ORIGINALWIDTH" val="5.003904"/>
  <p:tag name="EMFCHILD" val="True"/>
</p:tagLst>
</file>

<file path=ppt/tags/tag1088.xml><?xml version="1.0" encoding="utf-8"?>
<p:tagLst xmlns:a="http://schemas.openxmlformats.org/drawingml/2006/main" xmlns:r="http://schemas.openxmlformats.org/officeDocument/2006/relationships" xmlns:p="http://schemas.openxmlformats.org/presentationml/2006/main">
  <p:tag name="ORIGINALHEIGHT" val="6.61227"/>
  <p:tag name="ORIGINALWIDTH" val="4.546292"/>
  <p:tag name="EMFCHILD" val="True"/>
</p:tagLst>
</file>

<file path=ppt/tags/tag1089.xml><?xml version="1.0" encoding="utf-8"?>
<p:tagLst xmlns:a="http://schemas.openxmlformats.org/drawingml/2006/main" xmlns:r="http://schemas.openxmlformats.org/officeDocument/2006/relationships" xmlns:p="http://schemas.openxmlformats.org/presentationml/2006/main">
  <p:tag name="ORIGINALHEIGHT" val="6.281135"/>
  <p:tag name="ORIGINALWIDTH" val="3.113746"/>
  <p:tag name="EMFCHILD" val="True"/>
</p:tagLst>
</file>

<file path=ppt/tags/tag109.xml><?xml version="1.0" encoding="utf-8"?>
<p:tagLst xmlns:a="http://schemas.openxmlformats.org/drawingml/2006/main" xmlns:r="http://schemas.openxmlformats.org/officeDocument/2006/relationships" xmlns:p="http://schemas.openxmlformats.org/presentationml/2006/main">
  <p:tag name="ORIGINALHEIGHT" val="4.524174"/>
  <p:tag name="ORIGINALWIDTH" val="3.855512"/>
  <p:tag name="EMFCHILD" val="True"/>
</p:tagLst>
</file>

<file path=ppt/tags/tag1090.xml><?xml version="1.0" encoding="utf-8"?>
<p:tagLst xmlns:a="http://schemas.openxmlformats.org/drawingml/2006/main" xmlns:r="http://schemas.openxmlformats.org/officeDocument/2006/relationships" xmlns:p="http://schemas.openxmlformats.org/presentationml/2006/main">
  <p:tag name="ORIGINALHEIGHT" val="6.963451"/>
  <p:tag name="ORIGINALWIDTH" val="5.003904"/>
  <p:tag name="EMFCHILD" val="True"/>
</p:tagLst>
</file>

<file path=ppt/tags/tag1091.xml><?xml version="1.0" encoding="utf-8"?>
<p:tagLst xmlns:a="http://schemas.openxmlformats.org/drawingml/2006/main" xmlns:r="http://schemas.openxmlformats.org/officeDocument/2006/relationships" xmlns:p="http://schemas.openxmlformats.org/presentationml/2006/main">
  <p:tag name="ORIGINALHEIGHT" val="4.605512"/>
  <p:tag name="ORIGINALWIDTH" val="3.849934"/>
  <p:tag name="EMFCHILD" val="True"/>
</p:tagLst>
</file>

<file path=ppt/tags/tag1092.xml><?xml version="1.0" encoding="utf-8"?>
<p:tagLst xmlns:a="http://schemas.openxmlformats.org/drawingml/2006/main" xmlns:r="http://schemas.openxmlformats.org/officeDocument/2006/relationships" xmlns:p="http://schemas.openxmlformats.org/presentationml/2006/main">
  <p:tag name="ORIGINALHEIGHT" val="7.073819"/>
  <p:tag name="ORIGINALWIDTH" val="4.904429"/>
  <p:tag name="EMFCHILD" val="True"/>
</p:tagLst>
</file>

<file path=ppt/tags/tag1093.xml><?xml version="1.0" encoding="utf-8"?>
<p:tagLst xmlns:a="http://schemas.openxmlformats.org/drawingml/2006/main" xmlns:r="http://schemas.openxmlformats.org/officeDocument/2006/relationships" xmlns:p="http://schemas.openxmlformats.org/presentationml/2006/main">
  <p:tag name="ORIGINALHEIGHT" val="4.605512"/>
  <p:tag name="ORIGINALWIDTH" val="3.849934"/>
  <p:tag name="EMFCHILD" val="True"/>
</p:tagLst>
</file>

<file path=ppt/tags/tag1094.xml><?xml version="1.0" encoding="utf-8"?>
<p:tagLst xmlns:a="http://schemas.openxmlformats.org/drawingml/2006/main" xmlns:r="http://schemas.openxmlformats.org/officeDocument/2006/relationships" xmlns:p="http://schemas.openxmlformats.org/presentationml/2006/main">
  <p:tag name="ORIGINALHEIGHT" val="4.434908"/>
  <p:tag name="ORIGINALWIDTH" val="3.342552"/>
  <p:tag name="EMFCHILD" val="True"/>
</p:tagLst>
</file>

<file path=ppt/tags/tag1095.xml><?xml version="1.0" encoding="utf-8"?>
<p:tagLst xmlns:a="http://schemas.openxmlformats.org/drawingml/2006/main" xmlns:r="http://schemas.openxmlformats.org/officeDocument/2006/relationships" xmlns:p="http://schemas.openxmlformats.org/presentationml/2006/main">
  <p:tag name="ORIGINALHEIGHT" val="6.712598"/>
  <p:tag name="ORIGINALWIDTH" val="2.128904"/>
  <p:tag name="EMFCHILD" val="True"/>
</p:tagLst>
</file>

<file path=ppt/tags/tag1096.xml><?xml version="1.0" encoding="utf-8"?>
<p:tagLst xmlns:a="http://schemas.openxmlformats.org/drawingml/2006/main" xmlns:r="http://schemas.openxmlformats.org/officeDocument/2006/relationships" xmlns:p="http://schemas.openxmlformats.org/presentationml/2006/main">
  <p:tag name="ORIGINALHEIGHT" val="4.434908"/>
  <p:tag name="ORIGINALWIDTH" val="4.864633"/>
  <p:tag name="EMFCHILD" val="True"/>
</p:tagLst>
</file>

<file path=ppt/tags/tag1097.xml><?xml version="1.0" encoding="utf-8"?>
<p:tagLst xmlns:a="http://schemas.openxmlformats.org/drawingml/2006/main" xmlns:r="http://schemas.openxmlformats.org/officeDocument/2006/relationships" xmlns:p="http://schemas.openxmlformats.org/presentationml/2006/main">
  <p:tag name="ORIGINALHEIGHT" val="4.605512"/>
  <p:tag name="ORIGINALWIDTH" val="3.849934"/>
  <p:tag name="EMFCHILD" val="True"/>
</p:tagLst>
</file>

<file path=ppt/tags/tag1098.xml><?xml version="1.0" encoding="utf-8"?>
<p:tagLst xmlns:a="http://schemas.openxmlformats.org/drawingml/2006/main" xmlns:r="http://schemas.openxmlformats.org/officeDocument/2006/relationships" xmlns:p="http://schemas.openxmlformats.org/presentationml/2006/main">
  <p:tag name="ORIGINALHEIGHT" val="7.073819"/>
  <p:tag name="ORIGINALWIDTH" val="4.904429"/>
  <p:tag name="EMFCHILD" val="True"/>
</p:tagLst>
</file>

<file path=ppt/tags/tag1099.xml><?xml version="1.0" encoding="utf-8"?>
<p:tagLst xmlns:a="http://schemas.openxmlformats.org/drawingml/2006/main" xmlns:r="http://schemas.openxmlformats.org/officeDocument/2006/relationships" xmlns:p="http://schemas.openxmlformats.org/presentationml/2006/main">
  <p:tag name="ORIGINALHEIGHT" val="4.605512"/>
  <p:tag name="ORIGINALWIDTH" val="3.849934"/>
  <p:tag name="EMFCHILD" val="True"/>
</p:tagLst>
</file>

<file path=ppt/tags/tag11.xml><?xml version="1.0" encoding="utf-8"?>
<p:tagLst xmlns:a="http://schemas.openxmlformats.org/drawingml/2006/main" xmlns:r="http://schemas.openxmlformats.org/officeDocument/2006/relationships" xmlns:p="http://schemas.openxmlformats.org/presentationml/2006/main">
  <p:tag name="ORIGINALHEIGHT" val="4.425472"/>
  <p:tag name="ORIGINALWIDTH" val="5.006417"/>
  <p:tag name="EMFCHILD" val="True"/>
</p:tagLst>
</file>

<file path=ppt/tags/tag110.xml><?xml version="1.0" encoding="utf-8"?>
<p:tagLst xmlns:a="http://schemas.openxmlformats.org/drawingml/2006/main" xmlns:r="http://schemas.openxmlformats.org/officeDocument/2006/relationships" xmlns:p="http://schemas.openxmlformats.org/presentationml/2006/main">
  <p:tag name="ORIGINALHEIGHT" val="4.524174"/>
  <p:tag name="ORIGINALWIDTH" val="3.855512"/>
  <p:tag name="EMFCHILD" val="True"/>
</p:tagLst>
</file>

<file path=ppt/tags/tag1100.xml><?xml version="1.0" encoding="utf-8"?>
<p:tagLst xmlns:a="http://schemas.openxmlformats.org/drawingml/2006/main" xmlns:r="http://schemas.openxmlformats.org/officeDocument/2006/relationships" xmlns:p="http://schemas.openxmlformats.org/presentationml/2006/main">
  <p:tag name="ORIGINALHEIGHT" val="6.381496"/>
  <p:tag name="ORIGINALWIDTH" val="4.904429"/>
  <p:tag name="EMFCHILD" val="True"/>
</p:tagLst>
</file>

<file path=ppt/tags/tag1101.xml><?xml version="1.0" encoding="utf-8"?>
<p:tagLst xmlns:a="http://schemas.openxmlformats.org/drawingml/2006/main" xmlns:r="http://schemas.openxmlformats.org/officeDocument/2006/relationships" xmlns:p="http://schemas.openxmlformats.org/presentationml/2006/main">
  <p:tag name="ORIGINALHEIGHT" val="4.545308"/>
  <p:tag name="ORIGINALWIDTH" val="5.003904"/>
  <p:tag name="EMFCHILD" val="True"/>
</p:tagLst>
</file>

<file path=ppt/tags/tag1102.xml><?xml version="1.0" encoding="utf-8"?>
<p:tagLst xmlns:a="http://schemas.openxmlformats.org/drawingml/2006/main" xmlns:r="http://schemas.openxmlformats.org/officeDocument/2006/relationships" xmlns:p="http://schemas.openxmlformats.org/presentationml/2006/main">
  <p:tag name="ORIGINALHEIGHT" val="4.605512"/>
  <p:tag name="ORIGINALWIDTH" val="4.486614"/>
  <p:tag name="EMFCHILD" val="True"/>
</p:tagLst>
</file>

<file path=ppt/tags/tag1103.xml><?xml version="1.0" encoding="utf-8"?>
<p:tagLst xmlns:a="http://schemas.openxmlformats.org/drawingml/2006/main" xmlns:r="http://schemas.openxmlformats.org/officeDocument/2006/relationships" xmlns:p="http://schemas.openxmlformats.org/presentationml/2006/main">
  <p:tag name="ORIGINALHEIGHT" val="6.281135"/>
  <p:tag name="ORIGINALWIDTH" val="3.113746"/>
  <p:tag name="EMFCHILD" val="True"/>
</p:tagLst>
</file>

<file path=ppt/tags/tag1104.xml><?xml version="1.0" encoding="utf-8"?>
<p:tagLst xmlns:a="http://schemas.openxmlformats.org/drawingml/2006/main" xmlns:r="http://schemas.openxmlformats.org/officeDocument/2006/relationships" xmlns:p="http://schemas.openxmlformats.org/presentationml/2006/main">
  <p:tag name="ORIGINALHEIGHT" val="6.712598"/>
  <p:tag name="ORIGINALWIDTH" val="2.128904"/>
  <p:tag name="EMFCHILD" val="True"/>
</p:tagLst>
</file>

<file path=ppt/tags/tag1105.xml><?xml version="1.0" encoding="utf-8"?>
<p:tagLst xmlns:a="http://schemas.openxmlformats.org/drawingml/2006/main" xmlns:r="http://schemas.openxmlformats.org/officeDocument/2006/relationships" xmlns:p="http://schemas.openxmlformats.org/presentationml/2006/main">
  <p:tag name="ORIGINALHEIGHT" val="4.605512"/>
  <p:tag name="ORIGINALWIDTH" val="4.407021"/>
  <p:tag name="EMFCHILD" val="True"/>
</p:tagLst>
</file>

<file path=ppt/tags/tag1106.xml><?xml version="1.0" encoding="utf-8"?>
<p:tagLst xmlns:a="http://schemas.openxmlformats.org/drawingml/2006/main" xmlns:r="http://schemas.openxmlformats.org/officeDocument/2006/relationships" xmlns:p="http://schemas.openxmlformats.org/presentationml/2006/main">
  <p:tag name="ORIGINALHEIGHT" val="4.434908"/>
  <p:tag name="ORIGINALWIDTH" val="5.003904"/>
  <p:tag name="EMFCHILD" val="True"/>
</p:tagLst>
</file>

<file path=ppt/tags/tag1107.xml><?xml version="1.0" encoding="utf-8"?>
<p:tagLst xmlns:a="http://schemas.openxmlformats.org/drawingml/2006/main" xmlns:r="http://schemas.openxmlformats.org/officeDocument/2006/relationships" xmlns:p="http://schemas.openxmlformats.org/presentationml/2006/main">
  <p:tag name="ORIGINALHEIGHT" val="4.605512"/>
  <p:tag name="ORIGINALWIDTH" val="3.253018"/>
  <p:tag name="EMFCHILD" val="True"/>
</p:tagLst>
</file>

<file path=ppt/tags/tag1108.xml><?xml version="1.0" encoding="utf-8"?>
<p:tagLst xmlns:a="http://schemas.openxmlformats.org/drawingml/2006/main" xmlns:r="http://schemas.openxmlformats.org/officeDocument/2006/relationships" xmlns:p="http://schemas.openxmlformats.org/presentationml/2006/main">
  <p:tag name="ORIGINALHEIGHT" val="3.000098"/>
  <p:tag name="ORIGINALWIDTH" val="1.163911"/>
  <p:tag name="EMFCHILD" val="True"/>
</p:tagLst>
</file>

<file path=ppt/tags/tag1109.xml><?xml version="1.0" encoding="utf-8"?>
<p:tagLst xmlns:a="http://schemas.openxmlformats.org/drawingml/2006/main" xmlns:r="http://schemas.openxmlformats.org/officeDocument/2006/relationships" xmlns:p="http://schemas.openxmlformats.org/presentationml/2006/main">
  <p:tag name="ORIGINALHEIGHT" val="6.853084"/>
  <p:tag name="ORIGINALWIDTH" val="6.11811"/>
  <p:tag name="EMFCHILD" val="True"/>
</p:tagLst>
</file>

<file path=ppt/tags/tag111.xml><?xml version="1.0" encoding="utf-8"?>
<p:tagLst xmlns:a="http://schemas.openxmlformats.org/drawingml/2006/main" xmlns:r="http://schemas.openxmlformats.org/officeDocument/2006/relationships" xmlns:p="http://schemas.openxmlformats.org/presentationml/2006/main">
  <p:tag name="ORIGINALHEIGHT" val="6.268819"/>
  <p:tag name="ORIGINALWIDTH" val="4.911575"/>
  <p:tag name="EMFCHILD" val="True"/>
</p:tagLst>
</file>

<file path=ppt/tags/tag1110.xml><?xml version="1.0" encoding="utf-8"?>
<p:tagLst xmlns:a="http://schemas.openxmlformats.org/drawingml/2006/main" xmlns:r="http://schemas.openxmlformats.org/officeDocument/2006/relationships" xmlns:p="http://schemas.openxmlformats.org/presentationml/2006/main">
  <p:tag name="ORIGINALHEIGHT" val="6.963451"/>
  <p:tag name="ORIGINALWIDTH" val="2.208464"/>
  <p:tag name="EMFCHILD" val="True"/>
</p:tagLst>
</file>

<file path=ppt/tags/tag1111.xml><?xml version="1.0" encoding="utf-8"?>
<p:tagLst xmlns:a="http://schemas.openxmlformats.org/drawingml/2006/main" xmlns:r="http://schemas.openxmlformats.org/officeDocument/2006/relationships" xmlns:p="http://schemas.openxmlformats.org/presentationml/2006/main">
  <p:tag name="ORIGINALHEIGHT" val="4.605512"/>
  <p:tag name="ORIGINALWIDTH" val="4.407021"/>
  <p:tag name="EMFCHILD" val="True"/>
</p:tagLst>
</file>

<file path=ppt/tags/tag1112.xml><?xml version="1.0" encoding="utf-8"?>
<p:tagLst xmlns:a="http://schemas.openxmlformats.org/drawingml/2006/main" xmlns:r="http://schemas.openxmlformats.org/officeDocument/2006/relationships" xmlns:p="http://schemas.openxmlformats.org/presentationml/2006/main">
  <p:tag name="ORIGINALHEIGHT" val="4.605512"/>
  <p:tag name="ORIGINALWIDTH" val="3.790223"/>
  <p:tag name="EMFCHILD" val="True"/>
</p:tagLst>
</file>

<file path=ppt/tags/tag1113.xml><?xml version="1.0" encoding="utf-8"?>
<p:tagLst xmlns:a="http://schemas.openxmlformats.org/drawingml/2006/main" xmlns:r="http://schemas.openxmlformats.org/officeDocument/2006/relationships" xmlns:p="http://schemas.openxmlformats.org/presentationml/2006/main">
  <p:tag name="ORIGINALHEIGHT" val="6.963451"/>
  <p:tag name="ORIGINALWIDTH" val="4.804954"/>
  <p:tag name="EMFCHILD" val="True"/>
</p:tagLst>
</file>

<file path=ppt/tags/tag1114.xml><?xml version="1.0" encoding="utf-8"?>
<p:tagLst xmlns:a="http://schemas.openxmlformats.org/drawingml/2006/main" xmlns:r="http://schemas.openxmlformats.org/officeDocument/2006/relationships" xmlns:p="http://schemas.openxmlformats.org/presentationml/2006/main">
  <p:tag name="ORIGINALHEIGHT" val="6.712598"/>
  <p:tag name="ORIGINALWIDTH" val="2.128904"/>
  <p:tag name="EMFCHILD" val="True"/>
</p:tagLst>
</file>

<file path=ppt/tags/tag1115.xml><?xml version="1.0" encoding="utf-8"?>
<p:tagLst xmlns:a="http://schemas.openxmlformats.org/drawingml/2006/main" xmlns:r="http://schemas.openxmlformats.org/officeDocument/2006/relationships" xmlns:p="http://schemas.openxmlformats.org/presentationml/2006/main">
  <p:tag name="ORIGINALHEIGHT" val="4.434908"/>
  <p:tag name="ORIGINALWIDTH" val="5.003904"/>
  <p:tag name="EMFCHILD" val="True"/>
</p:tagLst>
</file>

<file path=ppt/tags/tag1116.xml><?xml version="1.0" encoding="utf-8"?>
<p:tagLst xmlns:a="http://schemas.openxmlformats.org/drawingml/2006/main" xmlns:r="http://schemas.openxmlformats.org/officeDocument/2006/relationships" xmlns:p="http://schemas.openxmlformats.org/presentationml/2006/main">
  <p:tag name="ORIGINALHEIGHT" val="6.61227"/>
  <p:tag name="ORIGINALWIDTH" val="4.546292"/>
  <p:tag name="EMFCHILD" val="True"/>
</p:tagLst>
</file>

<file path=ppt/tags/tag1117.xml><?xml version="1.0" encoding="utf-8"?>
<p:tagLst xmlns:a="http://schemas.openxmlformats.org/drawingml/2006/main" xmlns:r="http://schemas.openxmlformats.org/officeDocument/2006/relationships" xmlns:p="http://schemas.openxmlformats.org/presentationml/2006/main">
  <p:tag name="ORIGINALHEIGHT" val="6.853084"/>
  <p:tag name="ORIGINALWIDTH" val="5.859449"/>
  <p:tag name="EMFCHILD" val="True"/>
</p:tagLst>
</file>

<file path=ppt/tags/tag1118.xml><?xml version="1.0" encoding="utf-8"?>
<p:tagLst xmlns:a="http://schemas.openxmlformats.org/drawingml/2006/main" xmlns:r="http://schemas.openxmlformats.org/officeDocument/2006/relationships" xmlns:p="http://schemas.openxmlformats.org/presentationml/2006/main">
  <p:tag name="ORIGINALHEIGHT" val="4.434908"/>
  <p:tag name="ORIGINALWIDTH" val="3.342552"/>
  <p:tag name="EMFCHILD" val="True"/>
</p:tagLst>
</file>

<file path=ppt/tags/tag1119.xml><?xml version="1.0" encoding="utf-8"?>
<p:tagLst xmlns:a="http://schemas.openxmlformats.org/drawingml/2006/main" xmlns:r="http://schemas.openxmlformats.org/officeDocument/2006/relationships" xmlns:p="http://schemas.openxmlformats.org/presentationml/2006/main">
  <p:tag name="ORIGINALHEIGHT" val="4.605512"/>
  <p:tag name="ORIGINALWIDTH" val="4.407021"/>
  <p:tag name="EMFCHILD" val="True"/>
</p:tagLst>
</file>

<file path=ppt/tags/tag112.xml><?xml version="1.0" encoding="utf-8"?>
<p:tagLst xmlns:a="http://schemas.openxmlformats.org/drawingml/2006/main" xmlns:r="http://schemas.openxmlformats.org/officeDocument/2006/relationships" xmlns:p="http://schemas.openxmlformats.org/presentationml/2006/main">
  <p:tag name="ORIGINALHEIGHT" val="4.46504"/>
  <p:tag name="ORIGINALWIDTH" val="5.011181"/>
  <p:tag name="EMFCHILD" val="True"/>
</p:tagLst>
</file>

<file path=ppt/tags/tag1120.xml><?xml version="1.0" encoding="utf-8"?>
<p:tagLst xmlns:a="http://schemas.openxmlformats.org/drawingml/2006/main" xmlns:r="http://schemas.openxmlformats.org/officeDocument/2006/relationships" xmlns:p="http://schemas.openxmlformats.org/presentationml/2006/main">
  <p:tag name="ORIGINALHEIGHT" val="7.073819"/>
  <p:tag name="ORIGINALWIDTH" val="4.904429"/>
  <p:tag name="EMFCHILD" val="True"/>
</p:tagLst>
</file>

<file path=ppt/tags/tag1121.xml><?xml version="1.0" encoding="utf-8"?>
<p:tagLst xmlns:a="http://schemas.openxmlformats.org/drawingml/2006/main" xmlns:r="http://schemas.openxmlformats.org/officeDocument/2006/relationships" xmlns:p="http://schemas.openxmlformats.org/presentationml/2006/main">
  <p:tag name="ORIGINALHEIGHT" val="4.605512"/>
  <p:tag name="ORIGINALWIDTH" val="4.486614"/>
  <p:tag name="EMFCHILD" val="True"/>
</p:tagLst>
</file>

<file path=ppt/tags/tag1122.xml><?xml version="1.0" encoding="utf-8"?>
<p:tagLst xmlns:a="http://schemas.openxmlformats.org/drawingml/2006/main" xmlns:r="http://schemas.openxmlformats.org/officeDocument/2006/relationships" xmlns:p="http://schemas.openxmlformats.org/presentationml/2006/main">
  <p:tag name="ORIGINALHEIGHT" val="7.073819"/>
  <p:tag name="ORIGINALWIDTH" val="4.904429"/>
  <p:tag name="EMFCHILD" val="True"/>
</p:tagLst>
</file>

<file path=ppt/tags/tag1123.xml><?xml version="1.0" encoding="utf-8"?>
<p:tagLst xmlns:a="http://schemas.openxmlformats.org/drawingml/2006/main" xmlns:r="http://schemas.openxmlformats.org/officeDocument/2006/relationships" xmlns:p="http://schemas.openxmlformats.org/presentationml/2006/main">
  <p:tag name="ORIGINALHEIGHT" val="6.712598"/>
  <p:tag name="ORIGINALWIDTH" val="2.128904"/>
  <p:tag name="EMFCHILD" val="True"/>
</p:tagLst>
</file>

<file path=ppt/tags/tag1124.xml><?xml version="1.0" encoding="utf-8"?>
<p:tagLst xmlns:a="http://schemas.openxmlformats.org/drawingml/2006/main" xmlns:r="http://schemas.openxmlformats.org/officeDocument/2006/relationships" xmlns:p="http://schemas.openxmlformats.org/presentationml/2006/main">
  <p:tag name="ORIGINALHEIGHT" val="6.963451"/>
  <p:tag name="ORIGINALWIDTH" val="2.208464"/>
  <p:tag name="EMFCHILD" val="True"/>
</p:tagLst>
</file>

<file path=ppt/tags/tag1125.xml><?xml version="1.0" encoding="utf-8"?>
<p:tagLst xmlns:a="http://schemas.openxmlformats.org/drawingml/2006/main" xmlns:r="http://schemas.openxmlformats.org/officeDocument/2006/relationships" xmlns:p="http://schemas.openxmlformats.org/presentationml/2006/main">
  <p:tag name="ORIGINALHEIGHT" val="6.712598"/>
  <p:tag name="ORIGINALWIDTH" val="2.128904"/>
  <p:tag name="EMFCHILD" val="True"/>
</p:tagLst>
</file>

<file path=ppt/tags/tag1126.xml><?xml version="1.0" encoding="utf-8"?>
<p:tagLst xmlns:a="http://schemas.openxmlformats.org/drawingml/2006/main" xmlns:r="http://schemas.openxmlformats.org/officeDocument/2006/relationships" xmlns:p="http://schemas.openxmlformats.org/presentationml/2006/main">
  <p:tag name="ORIGINALHEIGHT" val="6.281135"/>
  <p:tag name="ORIGINALWIDTH" val="3.113746"/>
  <p:tag name="EMFCHILD" val="True"/>
</p:tagLst>
</file>

<file path=ppt/tags/tag1127.xml><?xml version="1.0" encoding="utf-8"?>
<p:tagLst xmlns:a="http://schemas.openxmlformats.org/drawingml/2006/main" xmlns:r="http://schemas.openxmlformats.org/officeDocument/2006/relationships" xmlns:p="http://schemas.openxmlformats.org/presentationml/2006/main">
  <p:tag name="ORIGINALHEIGHT" val="6.381496"/>
  <p:tag name="ORIGINALWIDTH" val="4.864633"/>
  <p:tag name="EMFCHILD" val="True"/>
</p:tagLst>
</file>

<file path=ppt/tags/tag1128.xml><?xml version="1.0" encoding="utf-8"?>
<p:tagLst xmlns:a="http://schemas.openxmlformats.org/drawingml/2006/main" xmlns:r="http://schemas.openxmlformats.org/officeDocument/2006/relationships" xmlns:p="http://schemas.openxmlformats.org/presentationml/2006/main">
  <p:tag name="ORIGINALHEIGHT" val="6.712598"/>
  <p:tag name="ORIGINALWIDTH" val="2.128904"/>
  <p:tag name="EMFCHILD" val="True"/>
</p:tagLst>
</file>

<file path=ppt/tags/tag1129.xml><?xml version="1.0" encoding="utf-8"?>
<p:tagLst xmlns:a="http://schemas.openxmlformats.org/drawingml/2006/main" xmlns:r="http://schemas.openxmlformats.org/officeDocument/2006/relationships" xmlns:p="http://schemas.openxmlformats.org/presentationml/2006/main">
  <p:tag name="ORIGINALHEIGHT" val="4.605512"/>
  <p:tag name="ORIGINALWIDTH" val="3.253018"/>
  <p:tag name="EMFCHILD" val="True"/>
</p:tagLst>
</file>

<file path=ppt/tags/tag113.xml><?xml version="1.0" encoding="utf-8"?>
<p:tagLst xmlns:a="http://schemas.openxmlformats.org/drawingml/2006/main" xmlns:r="http://schemas.openxmlformats.org/officeDocument/2006/relationships" xmlns:p="http://schemas.openxmlformats.org/presentationml/2006/main">
  <p:tag name="ORIGINALHEIGHT" val="4.524174"/>
  <p:tag name="ORIGINALWIDTH" val="4.49315"/>
  <p:tag name="EMFCHILD" val="True"/>
</p:tagLst>
</file>

<file path=ppt/tags/tag1130.xml><?xml version="1.0" encoding="utf-8"?>
<p:tagLst xmlns:a="http://schemas.openxmlformats.org/drawingml/2006/main" xmlns:r="http://schemas.openxmlformats.org/officeDocument/2006/relationships" xmlns:p="http://schemas.openxmlformats.org/presentationml/2006/main">
  <p:tag name="ORIGINALHEIGHT" val="7.016634"/>
  <p:tag name="ORIGINALWIDTH" val="1.810564"/>
  <p:tag name="EMFCHILD" val="True"/>
</p:tagLst>
</file>

<file path=ppt/tags/tag1131.xml><?xml version="1.0" encoding="utf-8"?>
<p:tagLst xmlns:a="http://schemas.openxmlformats.org/drawingml/2006/main" xmlns:r="http://schemas.openxmlformats.org/officeDocument/2006/relationships" xmlns:p="http://schemas.openxmlformats.org/presentationml/2006/main">
  <p:tag name="ORIGINALHEIGHT" val="4.663681"/>
  <p:tag name="ORIGINALWIDTH" val="2.534777"/>
  <p:tag name="EMFCHILD" val="True"/>
</p:tagLst>
</file>

<file path=ppt/tags/tag1132.xml><?xml version="1.0" encoding="utf-8"?>
<p:tagLst xmlns:a="http://schemas.openxmlformats.org/drawingml/2006/main" xmlns:r="http://schemas.openxmlformats.org/officeDocument/2006/relationships" xmlns:p="http://schemas.openxmlformats.org/presentationml/2006/main">
  <p:tag name="ORIGINALHEIGHT" val="0.3441273"/>
  <p:tag name="ORIGINALWIDTH" val="4.707448"/>
  <p:tag name="EMFCHILD" val="True"/>
</p:tagLst>
</file>

<file path=ppt/tags/tag1133.xml><?xml version="1.0" encoding="utf-8"?>
<p:tagLst xmlns:a="http://schemas.openxmlformats.org/drawingml/2006/main" xmlns:r="http://schemas.openxmlformats.org/officeDocument/2006/relationships" xmlns:p="http://schemas.openxmlformats.org/presentationml/2006/main">
  <p:tag name="ORIGINALHEIGHT" val="4.600492"/>
  <p:tag name="ORIGINALWIDTH" val="3.558432"/>
  <p:tag name="EMFCHILD" val="True"/>
</p:tagLst>
</file>

<file path=ppt/tags/tag1134.xml><?xml version="1.0" encoding="utf-8"?>
<p:tagLst xmlns:a="http://schemas.openxmlformats.org/drawingml/2006/main" xmlns:r="http://schemas.openxmlformats.org/officeDocument/2006/relationships" xmlns:p="http://schemas.openxmlformats.org/presentationml/2006/main">
  <p:tag name="ORIGINALHEIGHT" val="7.016634"/>
  <p:tag name="ORIGINALWIDTH" val="1.803576"/>
  <p:tag name="EMFCHILD" val="True"/>
</p:tagLst>
</file>

<file path=ppt/tags/tag1135.xml><?xml version="1.0" encoding="utf-8"?>
<p:tagLst xmlns:a="http://schemas.openxmlformats.org/drawingml/2006/main" xmlns:r="http://schemas.openxmlformats.org/officeDocument/2006/relationships" xmlns:p="http://schemas.openxmlformats.org/presentationml/2006/main">
  <p:tag name="ORIGINALHEIGHT" val="0.4013123"/>
  <p:tag name="ORIGINALWIDTH" val="35.41607"/>
  <p:tag name="EMFCHILD" val="True"/>
</p:tagLst>
</file>

<file path=ppt/tags/tag1136.xml><?xml version="1.0" encoding="utf-8"?>
<p:tagLst xmlns:a="http://schemas.openxmlformats.org/drawingml/2006/main" xmlns:r="http://schemas.openxmlformats.org/officeDocument/2006/relationships" xmlns:p="http://schemas.openxmlformats.org/presentationml/2006/main">
  <p:tag name="ORIGINALHEIGHT" val="7.016634"/>
  <p:tag name="ORIGINALWIDTH" val="1.810564"/>
  <p:tag name="EMFCHILD" val="True"/>
</p:tagLst>
</file>

<file path=ppt/tags/tag1137.xml><?xml version="1.0" encoding="utf-8"?>
<p:tagLst xmlns:a="http://schemas.openxmlformats.org/drawingml/2006/main" xmlns:r="http://schemas.openxmlformats.org/officeDocument/2006/relationships" xmlns:p="http://schemas.openxmlformats.org/presentationml/2006/main">
  <p:tag name="ORIGINALHEIGHT" val="4.663681"/>
  <p:tag name="ORIGINALWIDTH" val="2.534777"/>
  <p:tag name="EMFCHILD" val="True"/>
</p:tagLst>
</file>

<file path=ppt/tags/tag1138.xml><?xml version="1.0" encoding="utf-8"?>
<p:tagLst xmlns:a="http://schemas.openxmlformats.org/drawingml/2006/main" xmlns:r="http://schemas.openxmlformats.org/officeDocument/2006/relationships" xmlns:p="http://schemas.openxmlformats.org/presentationml/2006/main">
  <p:tag name="ORIGINALHEIGHT" val="0.3441273"/>
  <p:tag name="ORIGINALWIDTH" val="4.707448"/>
  <p:tag name="EMFCHILD" val="True"/>
</p:tagLst>
</file>

<file path=ppt/tags/tag1139.xml><?xml version="1.0" encoding="utf-8"?>
<p:tagLst xmlns:a="http://schemas.openxmlformats.org/drawingml/2006/main" xmlns:r="http://schemas.openxmlformats.org/officeDocument/2006/relationships" xmlns:p="http://schemas.openxmlformats.org/presentationml/2006/main">
  <p:tag name="ORIGINALHEIGHT" val="4.600492"/>
  <p:tag name="ORIGINALWIDTH" val="3.558432"/>
  <p:tag name="EMFCHILD" val="True"/>
</p:tagLst>
</file>

<file path=ppt/tags/tag114.xml><?xml version="1.0" encoding="utf-8"?>
<p:tagLst xmlns:a="http://schemas.openxmlformats.org/drawingml/2006/main" xmlns:r="http://schemas.openxmlformats.org/officeDocument/2006/relationships" xmlns:p="http://schemas.openxmlformats.org/presentationml/2006/main">
  <p:tag name="ORIGINALHEIGHT" val="6.170237"/>
  <p:tag name="ORIGINALWIDTH" val="3.118268"/>
  <p:tag name="EMFCHILD" val="True"/>
</p:tagLst>
</file>

<file path=ppt/tags/tag1140.xml><?xml version="1.0" encoding="utf-8"?>
<p:tagLst xmlns:a="http://schemas.openxmlformats.org/drawingml/2006/main" xmlns:r="http://schemas.openxmlformats.org/officeDocument/2006/relationships" xmlns:p="http://schemas.openxmlformats.org/presentationml/2006/main">
  <p:tag name="ORIGINALHEIGHT" val="3.426542"/>
  <p:tag name="ORIGINALWIDTH" val="4.834776"/>
  <p:tag name="EMFCHILD" val="True"/>
</p:tagLst>
</file>

<file path=ppt/tags/tag1141.xml><?xml version="1.0" encoding="utf-8"?>
<p:tagLst xmlns:a="http://schemas.openxmlformats.org/drawingml/2006/main" xmlns:r="http://schemas.openxmlformats.org/officeDocument/2006/relationships" xmlns:p="http://schemas.openxmlformats.org/presentationml/2006/main">
  <p:tag name="ORIGINALHEIGHT" val="4.184088"/>
  <p:tag name="ORIGINALWIDTH" val="4.143405"/>
  <p:tag name="EMFCHILD" val="True"/>
</p:tagLst>
</file>

<file path=ppt/tags/tag1142.xml><?xml version="1.0" encoding="utf-8"?>
<p:tagLst xmlns:a="http://schemas.openxmlformats.org/drawingml/2006/main" xmlns:r="http://schemas.openxmlformats.org/officeDocument/2006/relationships" xmlns:p="http://schemas.openxmlformats.org/presentationml/2006/main">
  <p:tag name="ORIGINALHEIGHT" val="3.34124"/>
  <p:tag name="ORIGINALWIDTH" val="2.044324"/>
  <p:tag name="EMFCHILD" val="True"/>
</p:tagLst>
</file>

<file path=ppt/tags/tag1143.xml><?xml version="1.0" encoding="utf-8"?>
<p:tagLst xmlns:a="http://schemas.openxmlformats.org/drawingml/2006/main" xmlns:r="http://schemas.openxmlformats.org/officeDocument/2006/relationships" xmlns:p="http://schemas.openxmlformats.org/presentationml/2006/main">
  <p:tag name="ORIGINALHEIGHT" val="7.016634"/>
  <p:tag name="ORIGINALWIDTH" val="1.803576"/>
  <p:tag name="EMFCHILD" val="True"/>
</p:tagLst>
</file>

<file path=ppt/tags/tag1144.xml><?xml version="1.0" encoding="utf-8"?>
<p:tagLst xmlns:a="http://schemas.openxmlformats.org/drawingml/2006/main" xmlns:r="http://schemas.openxmlformats.org/officeDocument/2006/relationships" xmlns:p="http://schemas.openxmlformats.org/presentationml/2006/main">
  <p:tag name="ORIGINALHEIGHT" val="6.602231"/>
  <p:tag name="ORIGINALWIDTH" val="4.695505"/>
  <p:tag name="EMFCHILD" val="True"/>
</p:tagLst>
</file>

<file path=ppt/tags/tag1145.xml><?xml version="1.0" encoding="utf-8"?>
<p:tagLst xmlns:a="http://schemas.openxmlformats.org/drawingml/2006/main" xmlns:r="http://schemas.openxmlformats.org/officeDocument/2006/relationships" xmlns:p="http://schemas.openxmlformats.org/presentationml/2006/main">
  <p:tag name="ORIGINALHEIGHT" val="4.797145"/>
  <p:tag name="ORIGINALWIDTH" val="6.204659"/>
  <p:tag name="EMFCHILD" val="True"/>
</p:tagLst>
</file>

<file path=ppt/tags/tag1146.xml><?xml version="1.0" encoding="utf-8"?>
<p:tagLst xmlns:a="http://schemas.openxmlformats.org/drawingml/2006/main" xmlns:r="http://schemas.openxmlformats.org/officeDocument/2006/relationships" xmlns:p="http://schemas.openxmlformats.org/presentationml/2006/main">
  <p:tag name="ORIGINALHEIGHT" val="4.434908"/>
  <p:tag name="ORIGINALWIDTH" val="6.814468"/>
  <p:tag name="EMFCHILD" val="True"/>
</p:tagLst>
</file>

<file path=ppt/tags/tag1147.xml><?xml version="1.0" encoding="utf-8"?>
<p:tagLst xmlns:a="http://schemas.openxmlformats.org/drawingml/2006/main" xmlns:r="http://schemas.openxmlformats.org/officeDocument/2006/relationships" xmlns:p="http://schemas.openxmlformats.org/presentationml/2006/main">
  <p:tag name="ORIGINALHEIGHT" val="6.963451"/>
  <p:tag name="ORIGINALWIDTH" val="5.003904"/>
  <p:tag name="EMFCHILD" val="True"/>
</p:tagLst>
</file>

<file path=ppt/tags/tag1148.xml><?xml version="1.0" encoding="utf-8"?>
<p:tagLst xmlns:a="http://schemas.openxmlformats.org/drawingml/2006/main" xmlns:r="http://schemas.openxmlformats.org/officeDocument/2006/relationships" xmlns:p="http://schemas.openxmlformats.org/presentationml/2006/main">
  <p:tag name="ORIGINALHEIGHT" val="4.605512"/>
  <p:tag name="ORIGINALWIDTH" val="3.849934"/>
  <p:tag name="EMFCHILD" val="True"/>
</p:tagLst>
</file>

<file path=ppt/tags/tag1149.xml><?xml version="1.0" encoding="utf-8"?>
<p:tagLst xmlns:a="http://schemas.openxmlformats.org/drawingml/2006/main" xmlns:r="http://schemas.openxmlformats.org/officeDocument/2006/relationships" xmlns:p="http://schemas.openxmlformats.org/presentationml/2006/main">
  <p:tag name="ORIGINALHEIGHT" val="4.434908"/>
  <p:tag name="ORIGINALWIDTH" val="5.003904"/>
  <p:tag name="EMFCHILD" val="True"/>
</p:tagLst>
</file>

<file path=ppt/tags/tag115.xml><?xml version="1.0" encoding="utf-8"?>
<p:tagLst xmlns:a="http://schemas.openxmlformats.org/drawingml/2006/main" xmlns:r="http://schemas.openxmlformats.org/officeDocument/2006/relationships" xmlns:p="http://schemas.openxmlformats.org/presentationml/2006/main">
  <p:tag name="ORIGINALHEIGHT" val="6.594095"/>
  <p:tag name="ORIGINALWIDTH" val="2.131969"/>
  <p:tag name="EMFCHILD" val="True"/>
</p:tagLst>
</file>

<file path=ppt/tags/tag1150.xml><?xml version="1.0" encoding="utf-8"?>
<p:tagLst xmlns:a="http://schemas.openxmlformats.org/drawingml/2006/main" xmlns:r="http://schemas.openxmlformats.org/officeDocument/2006/relationships" xmlns:p="http://schemas.openxmlformats.org/presentationml/2006/main">
  <p:tag name="ORIGINALHEIGHT" val="6.281135"/>
  <p:tag name="ORIGINALWIDTH" val="3.113746"/>
  <p:tag name="EMFCHILD" val="True"/>
</p:tagLst>
</file>

<file path=ppt/tags/tag1151.xml><?xml version="1.0" encoding="utf-8"?>
<p:tagLst xmlns:a="http://schemas.openxmlformats.org/drawingml/2006/main" xmlns:r="http://schemas.openxmlformats.org/officeDocument/2006/relationships" xmlns:p="http://schemas.openxmlformats.org/presentationml/2006/main">
  <p:tag name="ORIGINALHEIGHT" val="6.963451"/>
  <p:tag name="ORIGINALWIDTH" val="5.003904"/>
  <p:tag name="EMFCHILD" val="True"/>
</p:tagLst>
</file>

<file path=ppt/tags/tag1152.xml><?xml version="1.0" encoding="utf-8"?>
<p:tagLst xmlns:a="http://schemas.openxmlformats.org/drawingml/2006/main" xmlns:r="http://schemas.openxmlformats.org/officeDocument/2006/relationships" xmlns:p="http://schemas.openxmlformats.org/presentationml/2006/main">
  <p:tag name="ORIGINALHEIGHT" val="4.605512"/>
  <p:tag name="ORIGINALWIDTH" val="3.849934"/>
  <p:tag name="EMFCHILD" val="True"/>
</p:tagLst>
</file>

<file path=ppt/tags/tag1153.xml><?xml version="1.0" encoding="utf-8"?>
<p:tagLst xmlns:a="http://schemas.openxmlformats.org/drawingml/2006/main" xmlns:r="http://schemas.openxmlformats.org/officeDocument/2006/relationships" xmlns:p="http://schemas.openxmlformats.org/presentationml/2006/main">
  <p:tag name="ORIGINALHEIGHT" val="4.605512"/>
  <p:tag name="ORIGINALWIDTH" val="3.253018"/>
  <p:tag name="EMFCHILD" val="True"/>
</p:tagLst>
</file>

<file path=ppt/tags/tag1154.xml><?xml version="1.0" encoding="utf-8"?>
<p:tagLst xmlns:a="http://schemas.openxmlformats.org/drawingml/2006/main" xmlns:r="http://schemas.openxmlformats.org/officeDocument/2006/relationships" xmlns:p="http://schemas.openxmlformats.org/presentationml/2006/main">
  <p:tag name="ORIGINALHEIGHT" val="6.381496"/>
  <p:tag name="ORIGINALWIDTH" val="4.864633"/>
  <p:tag name="EMFCHILD" val="True"/>
</p:tagLst>
</file>

<file path=ppt/tags/tag1155.xml><?xml version="1.0" encoding="utf-8"?>
<p:tagLst xmlns:a="http://schemas.openxmlformats.org/drawingml/2006/main" xmlns:r="http://schemas.openxmlformats.org/officeDocument/2006/relationships" xmlns:p="http://schemas.openxmlformats.org/presentationml/2006/main">
  <p:tag name="ORIGINALHEIGHT" val="4.605512"/>
  <p:tag name="ORIGINALWIDTH" val="3.253018"/>
  <p:tag name="EMFCHILD" val="True"/>
</p:tagLst>
</file>

<file path=ppt/tags/tag1156.xml><?xml version="1.0" encoding="utf-8"?>
<p:tagLst xmlns:a="http://schemas.openxmlformats.org/drawingml/2006/main" xmlns:r="http://schemas.openxmlformats.org/officeDocument/2006/relationships" xmlns:p="http://schemas.openxmlformats.org/presentationml/2006/main">
  <p:tag name="ORIGINALHEIGHT" val="6.281135"/>
  <p:tag name="ORIGINALWIDTH" val="3.113746"/>
  <p:tag name="EMFCHILD" val="True"/>
</p:tagLst>
</file>

<file path=ppt/tags/tag1157.xml><?xml version="1.0" encoding="utf-8"?>
<p:tagLst xmlns:a="http://schemas.openxmlformats.org/drawingml/2006/main" xmlns:r="http://schemas.openxmlformats.org/officeDocument/2006/relationships" xmlns:p="http://schemas.openxmlformats.org/presentationml/2006/main">
  <p:tag name="ORIGINALHEIGHT" val="4.605512"/>
  <p:tag name="ORIGINALWIDTH" val="3.849934"/>
  <p:tag name="EMFCHILD" val="True"/>
</p:tagLst>
</file>

<file path=ppt/tags/tag1158.xml><?xml version="1.0" encoding="utf-8"?>
<p:tagLst xmlns:a="http://schemas.openxmlformats.org/drawingml/2006/main" xmlns:r="http://schemas.openxmlformats.org/officeDocument/2006/relationships" xmlns:p="http://schemas.openxmlformats.org/presentationml/2006/main">
  <p:tag name="ORIGINALHEIGHT" val="4.434908"/>
  <p:tag name="ORIGINALWIDTH" val="7.769488"/>
  <p:tag name="EMFCHILD" val="True"/>
</p:tagLst>
</file>

<file path=ppt/tags/tag1159.xml><?xml version="1.0" encoding="utf-8"?>
<p:tagLst xmlns:a="http://schemas.openxmlformats.org/drawingml/2006/main" xmlns:r="http://schemas.openxmlformats.org/officeDocument/2006/relationships" xmlns:p="http://schemas.openxmlformats.org/presentationml/2006/main">
  <p:tag name="ORIGINALHEIGHT" val="6.712598"/>
  <p:tag name="ORIGINALWIDTH" val="2.128904"/>
  <p:tag name="EMFCHILD" val="True"/>
</p:tagLst>
</file>

<file path=ppt/tags/tag116.xml><?xml version="1.0" encoding="utf-8"?>
<p:tagLst xmlns:a="http://schemas.openxmlformats.org/drawingml/2006/main" xmlns:r="http://schemas.openxmlformats.org/officeDocument/2006/relationships" xmlns:p="http://schemas.openxmlformats.org/presentationml/2006/main">
  <p:tag name="ORIGINALHEIGHT" val="4.524174"/>
  <p:tag name="ORIGINALWIDTH" val="4.413425"/>
  <p:tag name="EMFCHILD" val="True"/>
</p:tagLst>
</file>

<file path=ppt/tags/tag1160.xml><?xml version="1.0" encoding="utf-8"?>
<p:tagLst xmlns:a="http://schemas.openxmlformats.org/drawingml/2006/main" xmlns:r="http://schemas.openxmlformats.org/officeDocument/2006/relationships" xmlns:p="http://schemas.openxmlformats.org/presentationml/2006/main">
  <p:tag name="ORIGINALHEIGHT" val="4.605512"/>
  <p:tag name="ORIGINALWIDTH" val="3.253018"/>
  <p:tag name="EMFCHILD" val="True"/>
</p:tagLst>
</file>

<file path=ppt/tags/tag1161.xml><?xml version="1.0" encoding="utf-8"?>
<p:tagLst xmlns:a="http://schemas.openxmlformats.org/drawingml/2006/main" xmlns:r="http://schemas.openxmlformats.org/officeDocument/2006/relationships" xmlns:p="http://schemas.openxmlformats.org/presentationml/2006/main">
  <p:tag name="ORIGINALHEIGHT" val="6.712598"/>
  <p:tag name="ORIGINALWIDTH" val="2.128904"/>
  <p:tag name="EMFCHILD" val="True"/>
</p:tagLst>
</file>

<file path=ppt/tags/tag1162.xml><?xml version="1.0" encoding="utf-8"?>
<p:tagLst xmlns:a="http://schemas.openxmlformats.org/drawingml/2006/main" xmlns:r="http://schemas.openxmlformats.org/officeDocument/2006/relationships" xmlns:p="http://schemas.openxmlformats.org/presentationml/2006/main">
  <p:tag name="ORIGINALHEIGHT" val="4.434908"/>
  <p:tag name="ORIGINALWIDTH" val="5.003904"/>
  <p:tag name="EMFCHILD" val="True"/>
</p:tagLst>
</file>

<file path=ppt/tags/tag1163.xml><?xml version="1.0" encoding="utf-8"?>
<p:tagLst xmlns:a="http://schemas.openxmlformats.org/drawingml/2006/main" xmlns:r="http://schemas.openxmlformats.org/officeDocument/2006/relationships" xmlns:p="http://schemas.openxmlformats.org/presentationml/2006/main">
  <p:tag name="ORIGINALHEIGHT" val="4.605512"/>
  <p:tag name="ORIGINALWIDTH" val="3.849934"/>
  <p:tag name="EMFCHILD" val="True"/>
</p:tagLst>
</file>

<file path=ppt/tags/tag1164.xml><?xml version="1.0" encoding="utf-8"?>
<p:tagLst xmlns:a="http://schemas.openxmlformats.org/drawingml/2006/main" xmlns:r="http://schemas.openxmlformats.org/officeDocument/2006/relationships" xmlns:p="http://schemas.openxmlformats.org/presentationml/2006/main">
  <p:tag name="ORIGINALHEIGHT" val="6.381496"/>
  <p:tag name="ORIGINALWIDTH" val="4.904429"/>
  <p:tag name="EMFCHILD" val="True"/>
</p:tagLst>
</file>

<file path=ppt/tags/tag1165.xml><?xml version="1.0" encoding="utf-8"?>
<p:tagLst xmlns:a="http://schemas.openxmlformats.org/drawingml/2006/main" xmlns:r="http://schemas.openxmlformats.org/officeDocument/2006/relationships" xmlns:p="http://schemas.openxmlformats.org/presentationml/2006/main">
  <p:tag name="ORIGINALHEIGHT" val="4.545308"/>
  <p:tag name="ORIGINALWIDTH" val="5.003904"/>
  <p:tag name="EMFCHILD" val="True"/>
</p:tagLst>
</file>

<file path=ppt/tags/tag1166.xml><?xml version="1.0" encoding="utf-8"?>
<p:tagLst xmlns:a="http://schemas.openxmlformats.org/drawingml/2006/main" xmlns:r="http://schemas.openxmlformats.org/officeDocument/2006/relationships" xmlns:p="http://schemas.openxmlformats.org/presentationml/2006/main">
  <p:tag name="ORIGINALHEIGHT" val="6.712598"/>
  <p:tag name="ORIGINALWIDTH" val="2.128904"/>
  <p:tag name="EMFCHILD" val="True"/>
</p:tagLst>
</file>

<file path=ppt/tags/tag1167.xml><?xml version="1.0" encoding="utf-8"?>
<p:tagLst xmlns:a="http://schemas.openxmlformats.org/drawingml/2006/main" xmlns:r="http://schemas.openxmlformats.org/officeDocument/2006/relationships" xmlns:p="http://schemas.openxmlformats.org/presentationml/2006/main">
  <p:tag name="ORIGINALHEIGHT" val="6.963451"/>
  <p:tag name="ORIGINALWIDTH" val="2.208464"/>
  <p:tag name="EMFCHILD" val="True"/>
</p:tagLst>
</file>

<file path=ppt/tags/tag1168.xml><?xml version="1.0" encoding="utf-8"?>
<p:tagLst xmlns:a="http://schemas.openxmlformats.org/drawingml/2006/main" xmlns:r="http://schemas.openxmlformats.org/officeDocument/2006/relationships" xmlns:p="http://schemas.openxmlformats.org/presentationml/2006/main">
  <p:tag name="ORIGINALHEIGHT" val="6.712598"/>
  <p:tag name="ORIGINALWIDTH" val="2.128904"/>
  <p:tag name="EMFCHILD" val="True"/>
</p:tagLst>
</file>

<file path=ppt/tags/tag1169.xml><?xml version="1.0" encoding="utf-8"?>
<p:tagLst xmlns:a="http://schemas.openxmlformats.org/drawingml/2006/main" xmlns:r="http://schemas.openxmlformats.org/officeDocument/2006/relationships" xmlns:p="http://schemas.openxmlformats.org/presentationml/2006/main">
  <p:tag name="ORIGINALHEIGHT" val="7.073819"/>
  <p:tag name="ORIGINALWIDTH" val="4.904429"/>
  <p:tag name="EMFCHILD" val="True"/>
</p:tagLst>
</file>

<file path=ppt/tags/tag117.xml><?xml version="1.0" encoding="utf-8"?>
<p:tagLst xmlns:a="http://schemas.openxmlformats.org/drawingml/2006/main" xmlns:r="http://schemas.openxmlformats.org/officeDocument/2006/relationships" xmlns:p="http://schemas.openxmlformats.org/presentationml/2006/main">
  <p:tag name="ORIGINALHEIGHT" val="4.356615"/>
  <p:tag name="ORIGINALWIDTH" val="5.011181"/>
  <p:tag name="EMFCHILD" val="True"/>
</p:tagLst>
</file>

<file path=ppt/tags/tag1170.xml><?xml version="1.0" encoding="utf-8"?>
<p:tagLst xmlns:a="http://schemas.openxmlformats.org/drawingml/2006/main" xmlns:r="http://schemas.openxmlformats.org/officeDocument/2006/relationships" xmlns:p="http://schemas.openxmlformats.org/presentationml/2006/main">
  <p:tag name="ORIGINALHEIGHT" val="4.434908"/>
  <p:tag name="ORIGINALWIDTH" val="3.342552"/>
  <p:tag name="EMFCHILD" val="True"/>
</p:tagLst>
</file>

<file path=ppt/tags/tag1171.xml><?xml version="1.0" encoding="utf-8"?>
<p:tagLst xmlns:a="http://schemas.openxmlformats.org/drawingml/2006/main" xmlns:r="http://schemas.openxmlformats.org/officeDocument/2006/relationships" xmlns:p="http://schemas.openxmlformats.org/presentationml/2006/main">
  <p:tag name="ORIGINALHEIGHT" val="6.712598"/>
  <p:tag name="ORIGINALWIDTH" val="2.128904"/>
  <p:tag name="EMFCHILD" val="True"/>
</p:tagLst>
</file>

<file path=ppt/tags/tag1172.xml><?xml version="1.0" encoding="utf-8"?>
<p:tagLst xmlns:a="http://schemas.openxmlformats.org/drawingml/2006/main" xmlns:r="http://schemas.openxmlformats.org/officeDocument/2006/relationships" xmlns:p="http://schemas.openxmlformats.org/presentationml/2006/main">
  <p:tag name="ORIGINALHEIGHT" val="4.545308"/>
  <p:tag name="ORIGINALWIDTH" val="5.003904"/>
  <p:tag name="EMFCHILD" val="True"/>
</p:tagLst>
</file>

<file path=ppt/tags/tag1173.xml><?xml version="1.0" encoding="utf-8"?>
<p:tagLst xmlns:a="http://schemas.openxmlformats.org/drawingml/2006/main" xmlns:r="http://schemas.openxmlformats.org/officeDocument/2006/relationships" xmlns:p="http://schemas.openxmlformats.org/presentationml/2006/main">
  <p:tag name="ORIGINALHEIGHT" val="4.434908"/>
  <p:tag name="ORIGINALWIDTH" val="7.769488"/>
  <p:tag name="EMFCHILD" val="True"/>
</p:tagLst>
</file>

<file path=ppt/tags/tag1174.xml><?xml version="1.0" encoding="utf-8"?>
<p:tagLst xmlns:a="http://schemas.openxmlformats.org/drawingml/2006/main" xmlns:r="http://schemas.openxmlformats.org/officeDocument/2006/relationships" xmlns:p="http://schemas.openxmlformats.org/presentationml/2006/main">
  <p:tag name="ORIGINALHEIGHT" val="1.063583"/>
  <p:tag name="ORIGINALWIDTH" val="1.054495"/>
  <p:tag name="EMFCHILD" val="True"/>
</p:tagLst>
</file>

<file path=ppt/tags/tag1175.xml><?xml version="1.0" encoding="utf-8"?>
<p:tagLst xmlns:a="http://schemas.openxmlformats.org/drawingml/2006/main" xmlns:r="http://schemas.openxmlformats.org/officeDocument/2006/relationships" xmlns:p="http://schemas.openxmlformats.org/presentationml/2006/main">
  <p:tag name="ORIGINALHEIGHT" val="163.1604"/>
  <p:tag name="ORIGINALWIDTH" val="227.0236"/>
  <p:tag name="OUTPUTTYPE" val="SVG"/>
  <p:tag name="IGUANATEXVERSION" val="161"/>
  <p:tag name="LATEXADDIN" val="\documentclass{article}&#10;\usepackage{amsmath}&#10;\usepackage{tikz}&#10;\pagestyle{empty}&#10;\begin{document}&#10;&#10;\begin{tikzpicture}[&gt;=stealth, node distance=1.5cm, every node/.style={circle}]&#10;    % Nodes&#10;    \node (1) [{draw, fill=blue!20, minimum size=10mm, inner sep=0pt}]{1};&#10;    \node (2) [{below of=1, draw, fill=blue!20, minimum size=10mm, inner sep=0pt}] {2};&#10;    \node (n) [{below of=2, yshift=-1cm, draw, fill=blue!20, minimum size=10mm, inner sep=0pt}] {n};&#10;&#10;    % Arrows for transitions&#10;    \draw[-&gt;] (-2, -2) -- (1); &#10;    \draw[-&gt;] (-2, -2) -- (2); &#10;    \draw[-&gt;] (-2, -2) -- (n); &#10;    \draw[-&gt;] (1) -- (2, -2) node[midway, below] {$\mu$};&#10;    \draw[-&gt;] (2) -- (2, -2) node[midway, below] {$\mu$};&#10;    \draw[-&gt;] (n) -- (2, -2) node[midway, below] {$\mu$}; &#10;    \draw[-&gt;] (-1, -4) -- (-1, -5) node[midway, below] {To $\infty$};&#10;&#10;    % Connecting lines between nodes&#10;    \draw[dashed] (2) -- (n);&#10;&#10;    % Lambda arrow entering the chain&#10;    \draw[-&gt;] (-4, -2) -- (-2, -2) node[midway, above] {$\lambda$};&#10;    \draw[-&gt;] (2, -2) -- (4, -2) node[midway, above] {$n \mu$};&#10;    &#10;\end{tikzpicture}&#10;&#10;&#10;\end{document}"/>
  <p:tag name="IGUANATEXSIZE" val="20"/>
  <p:tag name="IGUANATEXCURSOR" val="1087"/>
  <p:tag name="TRANSPARENCY" val="True"/>
  <p:tag name="LATEXENGINEID" val="1"/>
  <p:tag name="TEMPFOLDER" val="c:\temp\"/>
  <p:tag name="LATEXFORMHEIGHT" val="320"/>
  <p:tag name="LATEXFORMWIDTH" val="385"/>
  <p:tag name="LATEXFORMWRAP" val="True"/>
  <p:tag name="BITMAPVECTOR" val="1"/>
</p:tagLst>
</file>

<file path=ppt/tags/tag1176.xml><?xml version="1.0" encoding="utf-8"?>
<p:tagLst xmlns:a="http://schemas.openxmlformats.org/drawingml/2006/main" xmlns:r="http://schemas.openxmlformats.org/officeDocument/2006/relationships" xmlns:p="http://schemas.openxmlformats.org/presentationml/2006/main">
  <p:tag name="ORIGINALHEIGHT" val="74.93756"/>
  <p:tag name="ORIGINALWIDTH" val="241.4493"/>
  <p:tag name="OUTPUTTYPE" val="SVG"/>
  <p:tag name="IGUANATEXVERSION" val="161"/>
  <p:tag name="LATEXADDIN" val="\documentclass{article}&#10;\usepackage{amsmath}&#10;\usepackage{tikz}&#10;\pagestyle{empty}&#10;\begin{document}&#10;&#10;\begin{tikzpicture}[&gt;=stealth, node distance=2.3cm, every node/.style={circle}]&#10;    % Nodes&#10;    \node (0) [{draw, fill=gray!20, minimum size=10mm, inner sep=0pt}] {0};&#10;    \node (1) [{right of=0, draw, fill=gray!20, minimum size=10mm, inner sep=0pt}] {1};&#10;    \node (2) [{right of=1, draw, fill=gray!20, minimum size=10mm, inner sep=0pt}] {2};&#10;    \node (3) [{right of=2, draw, fill=gray!20, minimum size=10mm, inner sep=0pt}] {$\dots$};&#10;    &#10;    % Transition arrows for arrivals&#10;    \draw[-&gt;] (0) to[bend left] node[above] {$\lambda$} (1);&#10;    \draw[-&gt;] (1) to[bend left] node[above] {$\lambda$} (2);&#10;    \draw[-&gt;] (2) to[bend left] node[above] {$\lambda$} (3);&#10;    \draw[-&gt;] (7, -1) -- (8, -1) node[below, midway] {To $\infty$};&#10;    &#10;&#10;    % Transition arrows for departures&#10;    \draw[-&gt;] (1) to[bend left] node[below] {$\mu$} (0);&#10;    \draw[-&gt;] (2) to[bend left] node[below] {$2\mu$} (1);&#10;    \draw[-&gt;] (3) to[bend left] node[below] {$3\mu$} (2);&#10;    &#10;\end{tikzpicture}&#10;&#10;&#10;&#10;\end{document}"/>
  <p:tag name="IGUANATEXSIZE" val="20"/>
  <p:tag name="IGUANATEXCURSOR" val="1071"/>
  <p:tag name="TRANSPARENCY" val="True"/>
  <p:tag name="LATEXENGINEID" val="1"/>
  <p:tag name="TEMPFOLDER" val="c:\temp\"/>
  <p:tag name="LATEXFORMHEIGHT" val="320"/>
  <p:tag name="LATEXFORMWIDTH" val="385"/>
  <p:tag name="LATEXFORMWRAP" val="True"/>
  <p:tag name="BITMAPVECTOR" val="1"/>
</p:tagLst>
</file>

<file path=ppt/tags/tag1177.xml><?xml version="1.0" encoding="utf-8"?>
<p:tagLst xmlns:a="http://schemas.openxmlformats.org/drawingml/2006/main" xmlns:r="http://schemas.openxmlformats.org/officeDocument/2006/relationships" xmlns:p="http://schemas.openxmlformats.org/presentationml/2006/main">
  <p:tag name="ORIGINALHEIGHT" val="30.24161"/>
  <p:tag name="ORIGINALWIDTH" val="85.16772"/>
  <p:tag name="OUTPUTTYPE" val="SVG"/>
  <p:tag name="IGUANATEXVERSION" val="161"/>
  <p:tag name="LATEXADDIN" val="\documentclass{article}&#10;\usepackage{amsmath}&#10;\pagestyle{empty}&#10;\begin{document}&#10;$&#10;p_0 = e^{ - \lambda / \mu} $\\&#10;$p_n = \frac{1}{n!}\left(\frac{\lambda}{\mu}\right)^n e^{-\lambda / \mu}&#10;$&#10;\end{document}"/>
  <p:tag name="IGUANATEXSIZE" val="20"/>
  <p:tag name="IGUANATEXCURSOR" val="118"/>
  <p:tag name="TRANSPARENCY" val="True"/>
  <p:tag name="LATEXENGINEID" val="1"/>
  <p:tag name="TEMPFOLDER" val="c:\temp\"/>
  <p:tag name="LATEXFORMHEIGHT" val="320"/>
  <p:tag name="LATEXFORMWIDTH" val="385"/>
  <p:tag name="LATEXFORMWRAP" val="True"/>
  <p:tag name="BITMAPVECTOR" val="1"/>
</p:tagLst>
</file>

<file path=ppt/tags/tag1178.xml><?xml version="1.0" encoding="utf-8"?>
<p:tagLst xmlns:a="http://schemas.openxmlformats.org/drawingml/2006/main" xmlns:r="http://schemas.openxmlformats.org/officeDocument/2006/relationships" xmlns:p="http://schemas.openxmlformats.org/presentationml/2006/main">
  <p:tag name="ORIGINALHEIGHT" val="6.16437"/>
  <p:tag name="ORIGINALWIDTH" val="14.69197"/>
  <p:tag name="OUTPUTTYPE" val="SVG"/>
  <p:tag name="IGUANATEXVERSION" val="161"/>
  <p:tag name="LATEXADDIN" val="\documentclass{article}&#10;\usepackage{amsmath}&#10;\pagestyle{empty}&#10;\begin{document}&#10;&#10;$\implies$&#10;&#10;&#10;\end{document}"/>
  <p:tag name="IGUANATEXSIZE" val="20"/>
  <p:tag name="IGUANATEXCURSOR" val="90"/>
  <p:tag name="TRANSPARENCY" val="True"/>
  <p:tag name="LATEXENGINEID" val="1"/>
  <p:tag name="TEMPFOLDER" val="c:\temp\"/>
  <p:tag name="LATEXFORMHEIGHT" val="320"/>
  <p:tag name="LATEXFORMWIDTH" val="385"/>
  <p:tag name="LATEXFORMWRAP" val="True"/>
  <p:tag name="BITMAPVECTOR" val="1"/>
</p:tagLst>
</file>

<file path=ppt/tags/tag1179.xml><?xml version="1.0" encoding="utf-8"?>
<p:tagLst xmlns:a="http://schemas.openxmlformats.org/drawingml/2006/main" xmlns:r="http://schemas.openxmlformats.org/officeDocument/2006/relationships" xmlns:p="http://schemas.openxmlformats.org/presentationml/2006/main">
  <p:tag name="ORIGINALHEIGHT" val="24.0985"/>
  <p:tag name="ORIGINALWIDTH" val="66.76244"/>
  <p:tag name="OUTPUTTYPE" val="SVG"/>
  <p:tag name="IGUANATEXVERSION" val="161"/>
  <p:tag name="LATEXADDIN" val="\documentclass{article}&#10;\usepackage{amsmath}&#10;\pagestyle{empty}&#10;\begin{document}&#10;&#10;$p_n = \frac{\rho^n}{n!} e^{-\rho}$ \\&#10;$ N \sim \text{Poisson}(\rho)&#10;$&#10;&#10;\end{document}"/>
  <p:tag name="IGUANATEXSIZE" val="20"/>
  <p:tag name="IGUANATEXCURSOR" val="124"/>
  <p:tag name="TRANSPARENCY" val="True"/>
  <p:tag name="LATEXENGINEID" val="1"/>
  <p:tag name="TEMPFOLDER" val="c:\temp\"/>
  <p:tag name="LATEXFORMHEIGHT" val="320"/>
  <p:tag name="LATEXFORMWIDTH" val="385"/>
  <p:tag name="LATEXFORMWRAP" val="True"/>
  <p:tag name="BITMAPVECTOR" val="1"/>
</p:tagLst>
</file>

<file path=ppt/tags/tag118.xml><?xml version="1.0" encoding="utf-8"?>
<p:tagLst xmlns:a="http://schemas.openxmlformats.org/drawingml/2006/main" xmlns:r="http://schemas.openxmlformats.org/officeDocument/2006/relationships" xmlns:p="http://schemas.openxmlformats.org/presentationml/2006/main">
  <p:tag name="ORIGINALHEIGHT" val="4.524174"/>
  <p:tag name="ORIGINALWIDTH" val="3.257756"/>
  <p:tag name="EMFCHILD" val="True"/>
</p:tagLst>
</file>

<file path=ppt/tags/tag1180.xml><?xml version="1.0" encoding="utf-8"?>
<p:tagLst xmlns:a="http://schemas.openxmlformats.org/drawingml/2006/main" xmlns:r="http://schemas.openxmlformats.org/officeDocument/2006/relationships" xmlns:p="http://schemas.openxmlformats.org/presentationml/2006/main">
  <p:tag name="ORIGINALHEIGHT" val="6.33622"/>
  <p:tag name="ORIGINALWIDTH" val="5.219606"/>
  <p:tag name="LATEXADDIN" val="\documentclass{article}&#10;\usepackage{amsmath}&#10;\pagestyle{empty}&#10;\begin{document}&#10;&#10;$p_n = \frac{\rho^n}{n!} e^{-\rho}$ \\&#10;$ N \sim \text{Poisson}(\rho)&#10;$&#10;&#10;\end{document}"/>
  <p:tag name="IGUANATEXSIZE" val="20"/>
  <p:tag name="IGUANATEXCURSOR" val="124"/>
  <p:tag name="TRANSPARENCY" val="True"/>
  <p:tag name="LATEXENGINEID" val="1"/>
  <p:tag name="TEMPFOLDER" val="c:\temp\"/>
  <p:tag name="LATEXFORMHEIGHT" val="320"/>
  <p:tag name="LATEXFORMWIDTH" val="385"/>
  <p:tag name="LATEXFORMWRAP" val="True"/>
  <p:tag name="BITMAPVECTOR" val="1"/>
  <p:tag name="EMFCHILD" val="True"/>
</p:tagLst>
</file>

<file path=ppt/tags/tag1181.xml><?xml version="1.0" encoding="utf-8"?>
<p:tagLst xmlns:a="http://schemas.openxmlformats.org/drawingml/2006/main" xmlns:r="http://schemas.openxmlformats.org/officeDocument/2006/relationships" xmlns:p="http://schemas.openxmlformats.org/presentationml/2006/main">
  <p:tag name="ORIGINALHEIGHT" val="3.145197"/>
  <p:tag name="ORIGINALWIDTH" val="4.276654"/>
  <p:tag name="EMFCHILD" val="True"/>
</p:tagLst>
</file>

<file path=ppt/tags/tag1182.xml><?xml version="1.0" encoding="utf-8"?>
<p:tagLst xmlns:a="http://schemas.openxmlformats.org/drawingml/2006/main" xmlns:r="http://schemas.openxmlformats.org/officeDocument/2006/relationships" xmlns:p="http://schemas.openxmlformats.org/presentationml/2006/main">
  <p:tag name="ORIGINALHEIGHT" val="2.33122"/>
  <p:tag name="ORIGINALWIDTH" val="6.649488"/>
  <p:tag name="EMFCHILD" val="True"/>
</p:tagLst>
</file>

<file path=ppt/tags/tag1183.xml><?xml version="1.0" encoding="utf-8"?>
<p:tagLst xmlns:a="http://schemas.openxmlformats.org/drawingml/2006/main" xmlns:r="http://schemas.openxmlformats.org/officeDocument/2006/relationships" xmlns:p="http://schemas.openxmlformats.org/presentationml/2006/main">
  <p:tag name="ORIGINALHEIGHT" val="4.567835"/>
  <p:tag name="ORIGINALWIDTH" val="3.576732"/>
  <p:tag name="EMFCHILD" val="True"/>
</p:tagLst>
</file>

<file path=ppt/tags/tag1184.xml><?xml version="1.0" encoding="utf-8"?>
<p:tagLst xmlns:a="http://schemas.openxmlformats.org/drawingml/2006/main" xmlns:r="http://schemas.openxmlformats.org/officeDocument/2006/relationships" xmlns:p="http://schemas.openxmlformats.org/presentationml/2006/main">
  <p:tag name="ORIGINALHEIGHT" val="2.256536"/>
  <p:tag name="ORIGINALWIDTH" val="3.499724"/>
  <p:tag name="EMFCHILD" val="True"/>
</p:tagLst>
</file>

<file path=ppt/tags/tag1185.xml><?xml version="1.0" encoding="utf-8"?>
<p:tagLst xmlns:a="http://schemas.openxmlformats.org/drawingml/2006/main" xmlns:r="http://schemas.openxmlformats.org/officeDocument/2006/relationships" xmlns:p="http://schemas.openxmlformats.org/presentationml/2006/main">
  <p:tag name="ORIGINALHEIGHT" val="0.3984646"/>
  <p:tag name="ORIGINALWIDTH" val="9.052283"/>
  <p:tag name="EMFCHILD" val="True"/>
</p:tagLst>
</file>

<file path=ppt/tags/tag1186.xml><?xml version="1.0" encoding="utf-8"?>
<p:tagLst xmlns:a="http://schemas.openxmlformats.org/drawingml/2006/main" xmlns:r="http://schemas.openxmlformats.org/officeDocument/2006/relationships" xmlns:p="http://schemas.openxmlformats.org/presentationml/2006/main">
  <p:tag name="ORIGINALHEIGHT" val="3.145197"/>
  <p:tag name="ORIGINALWIDTH" val="4.276654"/>
  <p:tag name="EMFCHILD" val="True"/>
</p:tagLst>
</file>

<file path=ppt/tags/tag1187.xml><?xml version="1.0" encoding="utf-8"?>
<p:tagLst xmlns:a="http://schemas.openxmlformats.org/drawingml/2006/main" xmlns:r="http://schemas.openxmlformats.org/officeDocument/2006/relationships" xmlns:p="http://schemas.openxmlformats.org/presentationml/2006/main">
  <p:tag name="ORIGINALHEIGHT" val="4.979291"/>
  <p:tag name="ORIGINALWIDTH" val="0.8049213"/>
  <p:tag name="EMFCHILD" val="True"/>
</p:tagLst>
</file>

<file path=ppt/tags/tag1188.xml><?xml version="1.0" encoding="utf-8"?>
<p:tagLst xmlns:a="http://schemas.openxmlformats.org/drawingml/2006/main" xmlns:r="http://schemas.openxmlformats.org/officeDocument/2006/relationships" xmlns:p="http://schemas.openxmlformats.org/presentationml/2006/main">
  <p:tag name="ORIGINALHEIGHT" val="4.513071"/>
  <p:tag name="ORIGINALWIDTH" val="3.839685"/>
  <p:tag name="EMFCHILD" val="True"/>
</p:tagLst>
</file>

<file path=ppt/tags/tag1189.xml><?xml version="1.0" encoding="utf-8"?>
<p:tagLst xmlns:a="http://schemas.openxmlformats.org/drawingml/2006/main" xmlns:r="http://schemas.openxmlformats.org/officeDocument/2006/relationships" xmlns:p="http://schemas.openxmlformats.org/presentationml/2006/main">
  <p:tag name="ORIGINALHEIGHT" val="0.3416929"/>
  <p:tag name="ORIGINALWIDTH" val="4.731614"/>
  <p:tag name="EMFCHILD" val="True"/>
</p:tagLst>
</file>

<file path=ppt/tags/tag119.xml><?xml version="1.0" encoding="utf-8"?>
<p:tagLst xmlns:a="http://schemas.openxmlformats.org/drawingml/2006/main" xmlns:r="http://schemas.openxmlformats.org/officeDocument/2006/relationships" xmlns:p="http://schemas.openxmlformats.org/presentationml/2006/main">
  <p:tag name="ORIGINALHEIGHT" val="2.947126"/>
  <p:tag name="ORIGINALWIDTH" val="1.165591"/>
  <p:tag name="EMFCHILD" val="True"/>
</p:tagLst>
</file>

<file path=ppt/tags/tag1190.xml><?xml version="1.0" encoding="utf-8"?>
<p:tagLst xmlns:a="http://schemas.openxmlformats.org/drawingml/2006/main" xmlns:r="http://schemas.openxmlformats.org/officeDocument/2006/relationships" xmlns:p="http://schemas.openxmlformats.org/presentationml/2006/main">
  <p:tag name="ORIGINALHEIGHT" val="4.567835"/>
  <p:tag name="ORIGINALWIDTH" val="3.576732"/>
  <p:tag name="EMFCHILD" val="True"/>
</p:tagLst>
</file>

<file path=ppt/tags/tag1191.xml><?xml version="1.0" encoding="utf-8"?>
<p:tagLst xmlns:a="http://schemas.openxmlformats.org/drawingml/2006/main" xmlns:r="http://schemas.openxmlformats.org/officeDocument/2006/relationships" xmlns:p="http://schemas.openxmlformats.org/presentationml/2006/main">
  <p:tag name="ORIGINALHEIGHT" val="6.804449"/>
  <p:tag name="ORIGINALWIDTH" val="8.41937"/>
  <p:tag name="EMFCHILD" val="True"/>
</p:tagLst>
</file>

<file path=ppt/tags/tag1192.xml><?xml version="1.0" encoding="utf-8"?>
<p:tagLst xmlns:a="http://schemas.openxmlformats.org/drawingml/2006/main" xmlns:r="http://schemas.openxmlformats.org/officeDocument/2006/relationships" xmlns:p="http://schemas.openxmlformats.org/presentationml/2006/main">
  <p:tag name="ORIGINALHEIGHT" val="2.33122"/>
  <p:tag name="ORIGINALWIDTH" val="6.669488"/>
  <p:tag name="EMFCHILD" val="True"/>
</p:tagLst>
</file>

<file path=ppt/tags/tag1193.xml><?xml version="1.0" encoding="utf-8"?>
<p:tagLst xmlns:a="http://schemas.openxmlformats.org/drawingml/2006/main" xmlns:r="http://schemas.openxmlformats.org/officeDocument/2006/relationships" xmlns:p="http://schemas.openxmlformats.org/presentationml/2006/main">
  <p:tag name="ORIGINALHEIGHT" val="6.804449"/>
  <p:tag name="ORIGINALWIDTH" val="5.889567"/>
  <p:tag name="EMFCHILD" val="True"/>
</p:tagLst>
</file>

<file path=ppt/tags/tag1194.xml><?xml version="1.0" encoding="utf-8"?>
<p:tagLst xmlns:a="http://schemas.openxmlformats.org/drawingml/2006/main" xmlns:r="http://schemas.openxmlformats.org/officeDocument/2006/relationships" xmlns:p="http://schemas.openxmlformats.org/presentationml/2006/main">
  <p:tag name="ORIGINALHEIGHT" val="4.572834"/>
  <p:tag name="ORIGINALWIDTH" val="4.429646"/>
  <p:tag name="EMFCHILD" val="True"/>
</p:tagLst>
</file>

<file path=ppt/tags/tag1195.xml><?xml version="1.0" encoding="utf-8"?>
<p:tagLst xmlns:a="http://schemas.openxmlformats.org/drawingml/2006/main" xmlns:r="http://schemas.openxmlformats.org/officeDocument/2006/relationships" xmlns:p="http://schemas.openxmlformats.org/presentationml/2006/main">
  <p:tag name="ORIGINALHEIGHT" val="6.665"/>
  <p:tag name="ORIGINALWIDTH" val="2.139843"/>
  <p:tag name="EMFCHILD" val="True"/>
</p:tagLst>
</file>

<file path=ppt/tags/tag1196.xml><?xml version="1.0" encoding="utf-8"?>
<p:tagLst xmlns:a="http://schemas.openxmlformats.org/drawingml/2006/main" xmlns:r="http://schemas.openxmlformats.org/officeDocument/2006/relationships" xmlns:p="http://schemas.openxmlformats.org/presentationml/2006/main">
  <p:tag name="ORIGINALHEIGHT" val="4.572834"/>
  <p:tag name="ORIGINALWIDTH" val="3.269724"/>
  <p:tag name="EMFCHILD" val="True"/>
</p:tagLst>
</file>

<file path=ppt/tags/tag1197.xml><?xml version="1.0" encoding="utf-8"?>
<p:tagLst xmlns:a="http://schemas.openxmlformats.org/drawingml/2006/main" xmlns:r="http://schemas.openxmlformats.org/officeDocument/2006/relationships" xmlns:p="http://schemas.openxmlformats.org/presentationml/2006/main">
  <p:tag name="ORIGINALHEIGHT" val="4.572834"/>
  <p:tag name="ORIGINALWIDTH" val="3.269724"/>
  <p:tag name="EMFCHILD" val="True"/>
</p:tagLst>
</file>

<file path=ppt/tags/tag1198.xml><?xml version="1.0" encoding="utf-8"?>
<p:tagLst xmlns:a="http://schemas.openxmlformats.org/drawingml/2006/main" xmlns:r="http://schemas.openxmlformats.org/officeDocument/2006/relationships" xmlns:p="http://schemas.openxmlformats.org/presentationml/2006/main">
  <p:tag name="ORIGINALHEIGHT" val="4.572834"/>
  <p:tag name="ORIGINALWIDTH" val="4.429646"/>
  <p:tag name="EMFCHILD" val="True"/>
</p:tagLst>
</file>

<file path=ppt/tags/tag1199.xml><?xml version="1.0" encoding="utf-8"?>
<p:tagLst xmlns:a="http://schemas.openxmlformats.org/drawingml/2006/main" xmlns:r="http://schemas.openxmlformats.org/officeDocument/2006/relationships" xmlns:p="http://schemas.openxmlformats.org/presentationml/2006/main">
  <p:tag name="ORIGINALHEIGHT" val="4.403465"/>
  <p:tag name="ORIGINALWIDTH" val="5.029606"/>
  <p:tag name="EMFCHILD" val="True"/>
</p:tagLst>
</file>

<file path=ppt/tags/tag12.xml><?xml version="1.0" encoding="utf-8"?>
<p:tagLst xmlns:a="http://schemas.openxmlformats.org/drawingml/2006/main" xmlns:r="http://schemas.openxmlformats.org/officeDocument/2006/relationships" xmlns:p="http://schemas.openxmlformats.org/presentationml/2006/main">
  <p:tag name="ORIGINALHEIGHT" val="6.367913"/>
  <p:tag name="ORIGINALWIDTH" val="4.90689"/>
  <p:tag name="EMFCHILD" val="True"/>
</p:tagLst>
</file>

<file path=ppt/tags/tag120.xml><?xml version="1.0" encoding="utf-8"?>
<p:tagLst xmlns:a="http://schemas.openxmlformats.org/drawingml/2006/main" xmlns:r="http://schemas.openxmlformats.org/officeDocument/2006/relationships" xmlns:p="http://schemas.openxmlformats.org/presentationml/2006/main">
  <p:tag name="ORIGINALHEIGHT" val="6.732087"/>
  <p:tag name="ORIGINALWIDTH" val="7.113308"/>
  <p:tag name="EMFCHILD" val="True"/>
</p:tagLst>
</file>

<file path=ppt/tags/tag1200.xml><?xml version="1.0" encoding="utf-8"?>
<p:tagLst xmlns:a="http://schemas.openxmlformats.org/drawingml/2006/main" xmlns:r="http://schemas.openxmlformats.org/officeDocument/2006/relationships" xmlns:p="http://schemas.openxmlformats.org/presentationml/2006/main">
  <p:tag name="ORIGINALHEIGHT" val="9.962638"/>
  <p:tag name="ORIGINALWIDTH" val="2.319803"/>
  <p:tag name="EMFCHILD" val="True"/>
</p:tagLst>
</file>

<file path=ppt/tags/tag1201.xml><?xml version="1.0" encoding="utf-8"?>
<p:tagLst xmlns:a="http://schemas.openxmlformats.org/drawingml/2006/main" xmlns:r="http://schemas.openxmlformats.org/officeDocument/2006/relationships" xmlns:p="http://schemas.openxmlformats.org/presentationml/2006/main">
  <p:tag name="ORIGINALHEIGHT" val="6.555394"/>
  <p:tag name="ORIGINALWIDTH" val="4.719646"/>
  <p:tag name="EMFCHILD" val="True"/>
</p:tagLst>
</file>

<file path=ppt/tags/tag1202.xml><?xml version="1.0" encoding="utf-8"?>
<p:tagLst xmlns:a="http://schemas.openxmlformats.org/drawingml/2006/main" xmlns:r="http://schemas.openxmlformats.org/officeDocument/2006/relationships" xmlns:p="http://schemas.openxmlformats.org/presentationml/2006/main">
  <p:tag name="ORIGINALHEIGHT" val="9.962638"/>
  <p:tag name="ORIGINALWIDTH" val="2.319803"/>
  <p:tag name="EMFCHILD" val="True"/>
</p:tagLst>
</file>

<file path=ppt/tags/tag1203.xml><?xml version="1.0" encoding="utf-8"?>
<p:tagLst xmlns:a="http://schemas.openxmlformats.org/drawingml/2006/main" xmlns:r="http://schemas.openxmlformats.org/officeDocument/2006/relationships" xmlns:p="http://schemas.openxmlformats.org/presentationml/2006/main">
  <p:tag name="ORIGINALHEIGHT" val="2.622638"/>
  <p:tag name="ORIGINALWIDTH" val="6.521614"/>
  <p:tag name="LATEXADDIN" val="\documentclass{article}&#10;\usepackage{amsmath}&#10;\pagestyle{empty}&#10;\begin{document}&#10;&#10;$\implies$&#10;&#10;&#10;\end{document}"/>
  <p:tag name="IGUANATEXSIZE" val="20"/>
  <p:tag name="IGUANATEXCURSOR" val="90"/>
  <p:tag name="TRANSPARENCY" val="True"/>
  <p:tag name="LATEXENGINEID" val="1"/>
  <p:tag name="TEMPFOLDER" val="c:\temp\"/>
  <p:tag name="LATEXFORMHEIGHT" val="320"/>
  <p:tag name="LATEXFORMWIDTH" val="385"/>
  <p:tag name="LATEXFORMWRAP" val="True"/>
  <p:tag name="BITMAPVECTOR" val="1"/>
  <p:tag name="EMFCHILD" val="True"/>
</p:tagLst>
</file>

<file path=ppt/tags/tag1204.xml><?xml version="1.0" encoding="utf-8"?>
<p:tagLst xmlns:a="http://schemas.openxmlformats.org/drawingml/2006/main" xmlns:r="http://schemas.openxmlformats.org/officeDocument/2006/relationships" xmlns:p="http://schemas.openxmlformats.org/presentationml/2006/main">
  <p:tag name="ORIGINALHEIGHT" val="6.16437"/>
  <p:tag name="ORIGINALWIDTH" val="8.708583"/>
  <p:tag name="EMFCHILD" val="True"/>
</p:tagLst>
</file>

<file path=ppt/tags/tag1205.xml><?xml version="1.0" encoding="utf-8"?>
<p:tagLst xmlns:a="http://schemas.openxmlformats.org/drawingml/2006/main" xmlns:r="http://schemas.openxmlformats.org/officeDocument/2006/relationships" xmlns:p="http://schemas.openxmlformats.org/presentationml/2006/main">
  <p:tag name="ORIGINALHEIGHT" val="6.33622"/>
  <p:tag name="ORIGINALWIDTH" val="5.170236"/>
  <p:tag name="LATEXADDIN" val="\documentclass{article}&#10;\usepackage{amsmath}&#10;\pagestyle{empty}&#10;\begin{document}&#10;$&#10;p_0 = e^{ - \lambda / \mu} $\\&#10;$p_n = \frac{1}{n!}\left(\frac{\lambda}{\mu}\right)^n e^{-\lambda / \mu}&#10;$&#10;\end{document}"/>
  <p:tag name="IGUANATEXSIZE" val="20"/>
  <p:tag name="IGUANATEXCURSOR" val="118"/>
  <p:tag name="TRANSPARENCY" val="True"/>
  <p:tag name="LATEXENGINEID" val="1"/>
  <p:tag name="TEMPFOLDER" val="c:\temp\"/>
  <p:tag name="LATEXFORMHEIGHT" val="320"/>
  <p:tag name="LATEXFORMWIDTH" val="385"/>
  <p:tag name="LATEXFORMWRAP" val="True"/>
  <p:tag name="BITMAPVECTOR" val="1"/>
  <p:tag name="EMFCHILD" val="True"/>
</p:tagLst>
</file>

<file path=ppt/tags/tag1206.xml><?xml version="1.0" encoding="utf-8"?>
<p:tagLst xmlns:a="http://schemas.openxmlformats.org/drawingml/2006/main" xmlns:r="http://schemas.openxmlformats.org/officeDocument/2006/relationships" xmlns:p="http://schemas.openxmlformats.org/presentationml/2006/main">
  <p:tag name="ORIGINALHEIGHT" val="4.770079"/>
  <p:tag name="ORIGINALWIDTH" val="3.217047"/>
  <p:tag name="EMFCHILD" val="True"/>
</p:tagLst>
</file>

<file path=ppt/tags/tag1207.xml><?xml version="1.0" encoding="utf-8"?>
<p:tagLst xmlns:a="http://schemas.openxmlformats.org/drawingml/2006/main" xmlns:r="http://schemas.openxmlformats.org/officeDocument/2006/relationships" xmlns:p="http://schemas.openxmlformats.org/presentationml/2006/main">
  <p:tag name="ORIGINALHEIGHT" val="2.33122"/>
  <p:tag name="ORIGINALWIDTH" val="6.586614"/>
  <p:tag name="EMFCHILD" val="True"/>
</p:tagLst>
</file>

<file path=ppt/tags/tag1208.xml><?xml version="1.0" encoding="utf-8"?>
<p:tagLst xmlns:a="http://schemas.openxmlformats.org/drawingml/2006/main" xmlns:r="http://schemas.openxmlformats.org/officeDocument/2006/relationships" xmlns:p="http://schemas.openxmlformats.org/presentationml/2006/main">
  <p:tag name="ORIGINALHEIGHT" val="4.513071"/>
  <p:tag name="ORIGINALWIDTH" val="3.803386"/>
  <p:tag name="EMFCHILD" val="True"/>
</p:tagLst>
</file>

<file path=ppt/tags/tag1209.xml><?xml version="1.0" encoding="utf-8"?>
<p:tagLst xmlns:a="http://schemas.openxmlformats.org/drawingml/2006/main" xmlns:r="http://schemas.openxmlformats.org/officeDocument/2006/relationships" xmlns:p="http://schemas.openxmlformats.org/presentationml/2006/main">
  <p:tag name="ORIGINALHEIGHT" val="0.3416929"/>
  <p:tag name="ORIGINALWIDTH" val="4.68689"/>
  <p:tag name="EMFCHILD" val="True"/>
</p:tagLst>
</file>

<file path=ppt/tags/tag121.xml><?xml version="1.0" encoding="utf-8"?>
<p:tagLst xmlns:a="http://schemas.openxmlformats.org/drawingml/2006/main" xmlns:r="http://schemas.openxmlformats.org/officeDocument/2006/relationships" xmlns:p="http://schemas.openxmlformats.org/presentationml/2006/main">
  <p:tag name="ORIGINALHEIGHT" val="3.111732"/>
  <p:tag name="ORIGINALWIDTH" val="4.260985"/>
  <p:tag name="EMFCHILD" val="True"/>
</p:tagLst>
</file>

<file path=ppt/tags/tag1210.xml><?xml version="1.0" encoding="utf-8"?>
<p:tagLst xmlns:a="http://schemas.openxmlformats.org/drawingml/2006/main" xmlns:r="http://schemas.openxmlformats.org/officeDocument/2006/relationships" xmlns:p="http://schemas.openxmlformats.org/presentationml/2006/main">
  <p:tag name="ORIGINALHEIGHT" val="4.923504"/>
  <p:tag name="ORIGINALWIDTH" val="3.813307"/>
  <p:tag name="EMFCHILD" val="True"/>
</p:tagLst>
</file>

<file path=ppt/tags/tag1211.xml><?xml version="1.0" encoding="utf-8"?>
<p:tagLst xmlns:a="http://schemas.openxmlformats.org/drawingml/2006/main" xmlns:r="http://schemas.openxmlformats.org/officeDocument/2006/relationships" xmlns:p="http://schemas.openxmlformats.org/presentationml/2006/main">
  <p:tag name="ORIGINALHEIGHT" val="6.973819"/>
  <p:tag name="ORIGINALWIDTH" val="2.981299"/>
  <p:tag name="EMFCHILD" val="True"/>
</p:tagLst>
</file>

<file path=ppt/tags/tag1212.xml><?xml version="1.0" encoding="utf-8"?>
<p:tagLst xmlns:a="http://schemas.openxmlformats.org/drawingml/2006/main" xmlns:r="http://schemas.openxmlformats.org/officeDocument/2006/relationships" xmlns:p="http://schemas.openxmlformats.org/presentationml/2006/main">
  <p:tag name="ORIGINALHEIGHT" val="4.567835"/>
  <p:tag name="ORIGINALWIDTH" val="4.132244"/>
  <p:tag name="EMFCHILD" val="True"/>
</p:tagLst>
</file>

<file path=ppt/tags/tag1213.xml><?xml version="1.0" encoding="utf-8"?>
<p:tagLst xmlns:a="http://schemas.openxmlformats.org/drawingml/2006/main" xmlns:r="http://schemas.openxmlformats.org/officeDocument/2006/relationships" xmlns:p="http://schemas.openxmlformats.org/presentationml/2006/main">
  <p:tag name="ORIGINALHEIGHT" val="6.33622"/>
  <p:tag name="ORIGINALWIDTH" val="5.170236"/>
  <p:tag name="EMFCHILD" val="True"/>
</p:tagLst>
</file>

<file path=ppt/tags/tag1214.xml><?xml version="1.0" encoding="utf-8"?>
<p:tagLst xmlns:a="http://schemas.openxmlformats.org/drawingml/2006/main" xmlns:r="http://schemas.openxmlformats.org/officeDocument/2006/relationships" xmlns:p="http://schemas.openxmlformats.org/presentationml/2006/main">
  <p:tag name="ORIGINALHEIGHT" val="3.145197"/>
  <p:tag name="ORIGINALWIDTH" val="4.23622"/>
  <p:tag name="EMFCHILD" val="True"/>
</p:tagLst>
</file>

<file path=ppt/tags/tag1215.xml><?xml version="1.0" encoding="utf-8"?>
<p:tagLst xmlns:a="http://schemas.openxmlformats.org/drawingml/2006/main" xmlns:r="http://schemas.openxmlformats.org/officeDocument/2006/relationships" xmlns:p="http://schemas.openxmlformats.org/presentationml/2006/main">
  <p:tag name="ORIGINALHEIGHT" val="2.33122"/>
  <p:tag name="ORIGINALWIDTH" val="6.586614"/>
  <p:tag name="EMFCHILD" val="True"/>
</p:tagLst>
</file>

<file path=ppt/tags/tag1216.xml><?xml version="1.0" encoding="utf-8"?>
<p:tagLst xmlns:a="http://schemas.openxmlformats.org/drawingml/2006/main" xmlns:r="http://schemas.openxmlformats.org/officeDocument/2006/relationships" xmlns:p="http://schemas.openxmlformats.org/presentationml/2006/main">
  <p:tag name="ORIGINALHEIGHT" val="4.63063"/>
  <p:tag name="ORIGINALWIDTH" val="2.523701"/>
  <p:tag name="EMFCHILD" val="True"/>
</p:tagLst>
</file>

<file path=ppt/tags/tag1217.xml><?xml version="1.0" encoding="utf-8"?>
<p:tagLst xmlns:a="http://schemas.openxmlformats.org/drawingml/2006/main" xmlns:r="http://schemas.openxmlformats.org/officeDocument/2006/relationships" xmlns:p="http://schemas.openxmlformats.org/presentationml/2006/main">
  <p:tag name="ORIGINALHEIGHT" val="0.3984646"/>
  <p:tag name="ORIGINALWIDTH" val="7.138543"/>
  <p:tag name="EMFCHILD" val="True"/>
</p:tagLst>
</file>

<file path=ppt/tags/tag1218.xml><?xml version="1.0" encoding="utf-8"?>
<p:tagLst xmlns:a="http://schemas.openxmlformats.org/drawingml/2006/main" xmlns:r="http://schemas.openxmlformats.org/officeDocument/2006/relationships" xmlns:p="http://schemas.openxmlformats.org/presentationml/2006/main">
  <p:tag name="ORIGINALHEIGHT" val="3.145197"/>
  <p:tag name="ORIGINALWIDTH" val="4.23622"/>
  <p:tag name="EMFCHILD" val="True"/>
</p:tagLst>
</file>

<file path=ppt/tags/tag1219.xml><?xml version="1.0" encoding="utf-8"?>
<p:tagLst xmlns:a="http://schemas.openxmlformats.org/drawingml/2006/main" xmlns:r="http://schemas.openxmlformats.org/officeDocument/2006/relationships" xmlns:p="http://schemas.openxmlformats.org/presentationml/2006/main">
  <p:tag name="ORIGINALHEIGHT" val="4.979291"/>
  <p:tag name="ORIGINALWIDTH" val="0.7973228"/>
  <p:tag name="EMFCHILD" val="True"/>
</p:tagLst>
</file>

<file path=ppt/tags/tag122.xml><?xml version="1.0" encoding="utf-8"?>
<p:tagLst xmlns:a="http://schemas.openxmlformats.org/drawingml/2006/main" xmlns:r="http://schemas.openxmlformats.org/officeDocument/2006/relationships" xmlns:p="http://schemas.openxmlformats.org/presentationml/2006/main">
  <p:tag name="ORIGINALHEIGHT" val="9.856654"/>
  <p:tag name="ORIGINALWIDTH" val="2.3113"/>
  <p:tag name="EMFCHILD" val="True"/>
</p:tagLst>
</file>

<file path=ppt/tags/tag1220.xml><?xml version="1.0" encoding="utf-8"?>
<p:tagLst xmlns:a="http://schemas.openxmlformats.org/drawingml/2006/main" xmlns:r="http://schemas.openxmlformats.org/officeDocument/2006/relationships" xmlns:p="http://schemas.openxmlformats.org/presentationml/2006/main">
  <p:tag name="ORIGINALHEIGHT" val="17.92276"/>
  <p:tag name="ORIGINALWIDTH" val="3.76378"/>
  <p:tag name="EMFCHILD" val="True"/>
</p:tagLst>
</file>

<file path=ppt/tags/tag1221.xml><?xml version="1.0" encoding="utf-8"?>
<p:tagLst xmlns:a="http://schemas.openxmlformats.org/drawingml/2006/main" xmlns:r="http://schemas.openxmlformats.org/officeDocument/2006/relationships" xmlns:p="http://schemas.openxmlformats.org/presentationml/2006/main">
  <p:tag name="ORIGINALHEIGHT" val="4.923504"/>
  <p:tag name="ORIGINALWIDTH" val="3.813307"/>
  <p:tag name="EMFCHILD" val="True"/>
</p:tagLst>
</file>

<file path=ppt/tags/tag1222.xml><?xml version="1.0" encoding="utf-8"?>
<p:tagLst xmlns:a="http://schemas.openxmlformats.org/drawingml/2006/main" xmlns:r="http://schemas.openxmlformats.org/officeDocument/2006/relationships" xmlns:p="http://schemas.openxmlformats.org/presentationml/2006/main">
  <p:tag name="ORIGINALHEIGHT" val="0.3984646"/>
  <p:tag name="ORIGINALWIDTH" val="4.815984"/>
  <p:tag name="EMFCHILD" val="True"/>
</p:tagLst>
</file>

<file path=ppt/tags/tag1223.xml><?xml version="1.0" encoding="utf-8"?>
<p:tagLst xmlns:a="http://schemas.openxmlformats.org/drawingml/2006/main" xmlns:r="http://schemas.openxmlformats.org/officeDocument/2006/relationships" xmlns:p="http://schemas.openxmlformats.org/presentationml/2006/main">
  <p:tag name="ORIGINALHEIGHT" val="4.567835"/>
  <p:tag name="ORIGINALWIDTH" val="4.132244"/>
  <p:tag name="EMFCHILD" val="True"/>
</p:tagLst>
</file>

<file path=ppt/tags/tag1224.xml><?xml version="1.0" encoding="utf-8"?>
<p:tagLst xmlns:a="http://schemas.openxmlformats.org/drawingml/2006/main" xmlns:r="http://schemas.openxmlformats.org/officeDocument/2006/relationships" xmlns:p="http://schemas.openxmlformats.org/presentationml/2006/main">
  <p:tag name="ORIGINALHEIGHT" val="17.92276"/>
  <p:tag name="ORIGINALWIDTH" val="3.76378"/>
  <p:tag name="EMFCHILD" val="True"/>
</p:tagLst>
</file>

<file path=ppt/tags/tag1225.xml><?xml version="1.0" encoding="utf-8"?>
<p:tagLst xmlns:a="http://schemas.openxmlformats.org/drawingml/2006/main" xmlns:r="http://schemas.openxmlformats.org/officeDocument/2006/relationships" xmlns:p="http://schemas.openxmlformats.org/presentationml/2006/main">
  <p:tag name="ORIGINALHEIGHT" val="3.145197"/>
  <p:tag name="ORIGINALWIDTH" val="4.23622"/>
  <p:tag name="EMFCHILD" val="True"/>
</p:tagLst>
</file>

<file path=ppt/tags/tag1226.xml><?xml version="1.0" encoding="utf-8"?>
<p:tagLst xmlns:a="http://schemas.openxmlformats.org/drawingml/2006/main" xmlns:r="http://schemas.openxmlformats.org/officeDocument/2006/relationships" xmlns:p="http://schemas.openxmlformats.org/presentationml/2006/main">
  <p:tag name="ORIGINALHEIGHT" val="4.513071"/>
  <p:tag name="ORIGINALWIDTH" val="3.803386"/>
  <p:tag name="EMFCHILD" val="True"/>
</p:tagLst>
</file>

<file path=ppt/tags/tag1227.xml><?xml version="1.0" encoding="utf-8"?>
<p:tagLst xmlns:a="http://schemas.openxmlformats.org/drawingml/2006/main" xmlns:r="http://schemas.openxmlformats.org/officeDocument/2006/relationships" xmlns:p="http://schemas.openxmlformats.org/presentationml/2006/main">
  <p:tag name="ORIGINALHEIGHT" val="0.3416929"/>
  <p:tag name="ORIGINALWIDTH" val="4.68689"/>
  <p:tag name="EMFCHILD" val="True"/>
</p:tagLst>
</file>

<file path=ppt/tags/tag1228.xml><?xml version="1.0" encoding="utf-8"?>
<p:tagLst xmlns:a="http://schemas.openxmlformats.org/drawingml/2006/main" xmlns:r="http://schemas.openxmlformats.org/officeDocument/2006/relationships" xmlns:p="http://schemas.openxmlformats.org/presentationml/2006/main">
  <p:tag name="ORIGINALHEIGHT" val="4.923504"/>
  <p:tag name="ORIGINALWIDTH" val="3.813307"/>
  <p:tag name="EMFCHILD" val="True"/>
</p:tagLst>
</file>

<file path=ppt/tags/tag1229.xml><?xml version="1.0" encoding="utf-8"?>
<p:tagLst xmlns:a="http://schemas.openxmlformats.org/drawingml/2006/main" xmlns:r="http://schemas.openxmlformats.org/officeDocument/2006/relationships" xmlns:p="http://schemas.openxmlformats.org/presentationml/2006/main">
  <p:tag name="ORIGINALHEIGHT" val="6.973819"/>
  <p:tag name="ORIGINALWIDTH" val="2.981299"/>
  <p:tag name="EMFCHILD" val="True"/>
</p:tagLst>
</file>

<file path=ppt/tags/tag123.xml><?xml version="1.0" encoding="utf-8"?>
<p:tagLst xmlns:a="http://schemas.openxmlformats.org/drawingml/2006/main" xmlns:r="http://schemas.openxmlformats.org/officeDocument/2006/relationships" xmlns:p="http://schemas.openxmlformats.org/presentationml/2006/main">
  <p:tag name="ORIGINALHEIGHT" val="6.278662"/>
  <p:tag name="ORIGINALWIDTH" val="3.058504"/>
  <p:tag name="EMFCHILD" val="True"/>
</p:tagLst>
</file>

<file path=ppt/tags/tag1230.xml><?xml version="1.0" encoding="utf-8"?>
<p:tagLst xmlns:a="http://schemas.openxmlformats.org/drawingml/2006/main" xmlns:r="http://schemas.openxmlformats.org/officeDocument/2006/relationships" xmlns:p="http://schemas.openxmlformats.org/presentationml/2006/main">
  <p:tag name="ORIGINALHEIGHT" val="4.567835"/>
  <p:tag name="ORIGINALWIDTH" val="4.132244"/>
  <p:tag name="EMFCHILD" val="True"/>
</p:tagLst>
</file>

<file path=ppt/tags/tag1231.xml><?xml version="1.0" encoding="utf-8"?>
<p:tagLst xmlns:a="http://schemas.openxmlformats.org/drawingml/2006/main" xmlns:r="http://schemas.openxmlformats.org/officeDocument/2006/relationships" xmlns:p="http://schemas.openxmlformats.org/presentationml/2006/main">
  <p:tag name="ORIGINALHEIGHT" val="28.34768"/>
  <p:tag name="ORIGINALWIDTH" val="28.40638"/>
  <p:tag name="LATEXADDIN" val="\documentclass{article}&#10;\usepackage{amsmath}&#10;\usepackage{tikz}&#10;\pagestyle{empty}&#10;\begin{document}&#10;&#10;\begin{tikzpicture}[&gt;=stealth, node distance=2.3cm, every node/.style={circle}]&#10;    % Nodes&#10;    \node (0) [{draw, fill=gray!20, minimum size=10mm, inner sep=0pt}] {0};&#10;    \node (1) [{right of=0, draw, fill=gray!20, minimum size=10mm, inner sep=0pt}] {1};&#10;    \node (2) [{right of=1, draw, fill=gray!20, minimum size=10mm, inner sep=0pt}] {2};&#10;    \node (3) [{right of=2, draw, fill=gray!20, minimum size=10mm, inner sep=0pt}] {$\dots$};&#10;    &#10;    % Transition arrows for arrivals&#10;    \draw[-&gt;] (0) to[bend left] node[above] {$\lambda$} (1);&#10;    \draw[-&gt;] (1) to[bend left] node[above] {$\lambda$} (2);&#10;    \draw[-&gt;] (2) to[bend left] node[above] {$\lambda$} (3);&#10;    \draw[-&gt;] (7, -1) -- (8, -1) node[below, midway] {To $\infty$};&#10;    &#10;&#10;    % Transition arrows for departures&#10;    \draw[-&gt;] (1) to[bend left] node[below] {$\mu$} (0);&#10;    \draw[-&gt;] (2) to[bend left] node[below] {$2\mu$} (1);&#10;    \draw[-&gt;] (3) to[bend left] node[below] {$3\mu$} (2);&#10;    &#10;\end{tikzpicture}&#10;&#10;&#10;&#10;\end{document}"/>
  <p:tag name="IGUANATEXSIZE" val="20"/>
  <p:tag name="IGUANATEXCURSOR" val="1071"/>
  <p:tag name="TRANSPARENCY" val="True"/>
  <p:tag name="LATEXENGINEID" val="1"/>
  <p:tag name="TEMPFOLDER" val="c:\temp\"/>
  <p:tag name="LATEXFORMHEIGHT" val="320"/>
  <p:tag name="LATEXFORMWIDTH" val="385"/>
  <p:tag name="LATEXFORMWRAP" val="True"/>
  <p:tag name="BITMAPVECTOR" val="1"/>
  <p:tag name="EMFCHILD" val="True"/>
</p:tagLst>
</file>

<file path=ppt/tags/tag1232.xml><?xml version="1.0" encoding="utf-8"?>
<p:tagLst xmlns:a="http://schemas.openxmlformats.org/drawingml/2006/main" xmlns:r="http://schemas.openxmlformats.org/officeDocument/2006/relationships" xmlns:p="http://schemas.openxmlformats.org/presentationml/2006/main">
  <p:tag name="ORIGINALHEIGHT" val="28.34768"/>
  <p:tag name="ORIGINALWIDTH" val="28.40638"/>
  <p:tag name="EMFCHILD" val="True"/>
</p:tagLst>
</file>

<file path=ppt/tags/tag1233.xml><?xml version="1.0" encoding="utf-8"?>
<p:tagLst xmlns:a="http://schemas.openxmlformats.org/drawingml/2006/main" xmlns:r="http://schemas.openxmlformats.org/officeDocument/2006/relationships" xmlns:p="http://schemas.openxmlformats.org/presentationml/2006/main">
  <p:tag name="ORIGINALHEIGHT" val="6.854291"/>
  <p:tag name="ORIGINALWIDTH" val="4.202953"/>
  <p:tag name="EMFCHILD" val="True"/>
</p:tagLst>
</file>

<file path=ppt/tags/tag1234.xml><?xml version="1.0" encoding="utf-8"?>
<p:tagLst xmlns:a="http://schemas.openxmlformats.org/drawingml/2006/main" xmlns:r="http://schemas.openxmlformats.org/officeDocument/2006/relationships" xmlns:p="http://schemas.openxmlformats.org/presentationml/2006/main">
  <p:tag name="ORIGINALHEIGHT" val="28.34768"/>
  <p:tag name="ORIGINALWIDTH" val="28.40638"/>
  <p:tag name="EMFCHILD" val="True"/>
</p:tagLst>
</file>

<file path=ppt/tags/tag1235.xml><?xml version="1.0" encoding="utf-8"?>
<p:tagLst xmlns:a="http://schemas.openxmlformats.org/drawingml/2006/main" xmlns:r="http://schemas.openxmlformats.org/officeDocument/2006/relationships" xmlns:p="http://schemas.openxmlformats.org/presentationml/2006/main">
  <p:tag name="ORIGINALHEIGHT" val="28.34768"/>
  <p:tag name="ORIGINALWIDTH" val="28.40638"/>
  <p:tag name="EMFCHILD" val="True"/>
</p:tagLst>
</file>

<file path=ppt/tags/tag1236.xml><?xml version="1.0" encoding="utf-8"?>
<p:tagLst xmlns:a="http://schemas.openxmlformats.org/drawingml/2006/main" xmlns:r="http://schemas.openxmlformats.org/officeDocument/2006/relationships" xmlns:p="http://schemas.openxmlformats.org/presentationml/2006/main">
  <p:tag name="ORIGINALHEIGHT" val="6.635079"/>
  <p:tag name="ORIGINALWIDTH" val="3.294488"/>
  <p:tag name="EMFCHILD" val="True"/>
</p:tagLst>
</file>

<file path=ppt/tags/tag1237.xml><?xml version="1.0" encoding="utf-8"?>
<p:tagLst xmlns:a="http://schemas.openxmlformats.org/drawingml/2006/main" xmlns:r="http://schemas.openxmlformats.org/officeDocument/2006/relationships" xmlns:p="http://schemas.openxmlformats.org/presentationml/2006/main">
  <p:tag name="ORIGINALHEIGHT" val="28.34768"/>
  <p:tag name="ORIGINALWIDTH" val="28.4028"/>
  <p:tag name="EMFCHILD" val="True"/>
</p:tagLst>
</file>

<file path=ppt/tags/tag1238.xml><?xml version="1.0" encoding="utf-8"?>
<p:tagLst xmlns:a="http://schemas.openxmlformats.org/drawingml/2006/main" xmlns:r="http://schemas.openxmlformats.org/officeDocument/2006/relationships" xmlns:p="http://schemas.openxmlformats.org/presentationml/2006/main">
  <p:tag name="ORIGINALHEIGHT" val="28.34768"/>
  <p:tag name="ORIGINALWIDTH" val="28.4028"/>
  <p:tag name="EMFCHILD" val="True"/>
</p:tagLst>
</file>

<file path=ppt/tags/tag1239.xml><?xml version="1.0" encoding="utf-8"?>
<p:tagLst xmlns:a="http://schemas.openxmlformats.org/drawingml/2006/main" xmlns:r="http://schemas.openxmlformats.org/officeDocument/2006/relationships" xmlns:p="http://schemas.openxmlformats.org/presentationml/2006/main">
  <p:tag name="ORIGINALHEIGHT" val="6.635079"/>
  <p:tag name="ORIGINALWIDTH" val="3.983307"/>
  <p:tag name="EMFCHILD" val="True"/>
</p:tagLst>
</file>

<file path=ppt/tags/tag124.xml><?xml version="1.0" encoding="utf-8"?>
<p:tagLst xmlns:a="http://schemas.openxmlformats.org/drawingml/2006/main" xmlns:r="http://schemas.openxmlformats.org/officeDocument/2006/relationships" xmlns:p="http://schemas.openxmlformats.org/presentationml/2006/main">
  <p:tag name="ORIGINALHEIGHT" val="6.564528"/>
  <p:tag name="ORIGINALWIDTH" val="6.625119"/>
  <p:tag name="EMFCHILD" val="True"/>
</p:tagLst>
</file>

<file path=ppt/tags/tag1240.xml><?xml version="1.0" encoding="utf-8"?>
<p:tagLst xmlns:a="http://schemas.openxmlformats.org/drawingml/2006/main" xmlns:r="http://schemas.openxmlformats.org/officeDocument/2006/relationships" xmlns:p="http://schemas.openxmlformats.org/presentationml/2006/main">
  <p:tag name="ORIGINALHEIGHT" val="28.34768"/>
  <p:tag name="ORIGINALWIDTH" val="28.40677"/>
  <p:tag name="EMFCHILD" val="True"/>
</p:tagLst>
</file>

<file path=ppt/tags/tag1241.xml><?xml version="1.0" encoding="utf-8"?>
<p:tagLst xmlns:a="http://schemas.openxmlformats.org/drawingml/2006/main" xmlns:r="http://schemas.openxmlformats.org/officeDocument/2006/relationships" xmlns:p="http://schemas.openxmlformats.org/presentationml/2006/main">
  <p:tag name="ORIGINALHEIGHT" val="28.34768"/>
  <p:tag name="ORIGINALWIDTH" val="28.40677"/>
  <p:tag name="EMFCHILD" val="True"/>
</p:tagLst>
</file>

<file path=ppt/tags/tag1242.xml><?xml version="1.0" encoding="utf-8"?>
<p:tagLst xmlns:a="http://schemas.openxmlformats.org/drawingml/2006/main" xmlns:r="http://schemas.openxmlformats.org/officeDocument/2006/relationships" xmlns:p="http://schemas.openxmlformats.org/presentationml/2006/main">
  <p:tag name="ORIGINALHEIGHT" val="1.056024"/>
  <p:tag name="ORIGINALWIDTH" val="1.058228"/>
  <p:tag name="EMFCHILD" val="True"/>
</p:tagLst>
</file>

<file path=ppt/tags/tag1243.xml><?xml version="1.0" encoding="utf-8"?>
<p:tagLst xmlns:a="http://schemas.openxmlformats.org/drawingml/2006/main" xmlns:r="http://schemas.openxmlformats.org/officeDocument/2006/relationships" xmlns:p="http://schemas.openxmlformats.org/presentationml/2006/main">
  <p:tag name="ORIGINALHEIGHT" val="1.056024"/>
  <p:tag name="ORIGINALWIDTH" val="1.058228"/>
  <p:tag name="EMFCHILD" val="True"/>
</p:tagLst>
</file>

<file path=ppt/tags/tag1244.xml><?xml version="1.0" encoding="utf-8"?>
<p:tagLst xmlns:a="http://schemas.openxmlformats.org/drawingml/2006/main" xmlns:r="http://schemas.openxmlformats.org/officeDocument/2006/relationships" xmlns:p="http://schemas.openxmlformats.org/presentationml/2006/main">
  <p:tag name="ORIGINALHEIGHT" val="1.056024"/>
  <p:tag name="ORIGINALWIDTH" val="1.058228"/>
  <p:tag name="EMFCHILD" val="True"/>
</p:tagLst>
</file>

<file path=ppt/tags/tag1245.xml><?xml version="1.0" encoding="utf-8"?>
<p:tagLst xmlns:a="http://schemas.openxmlformats.org/drawingml/2006/main" xmlns:r="http://schemas.openxmlformats.org/officeDocument/2006/relationships" xmlns:p="http://schemas.openxmlformats.org/presentationml/2006/main">
  <p:tag name="ORIGINALHEIGHT" val="6.025393"/>
  <p:tag name="ORIGINALWIDTH" val="38.65823"/>
  <p:tag name="EMFCHILD" val="True"/>
</p:tagLst>
</file>

<file path=ppt/tags/tag1246.xml><?xml version="1.0" encoding="utf-8"?>
<p:tagLst xmlns:a="http://schemas.openxmlformats.org/drawingml/2006/main" xmlns:r="http://schemas.openxmlformats.org/officeDocument/2006/relationships" xmlns:p="http://schemas.openxmlformats.org/presentationml/2006/main">
  <p:tag name="ORIGINALHEIGHT" val="2.976535"/>
  <p:tag name="ORIGINALWIDTH" val="3.565984"/>
  <p:tag name="EMFCHILD" val="True"/>
</p:tagLst>
</file>

<file path=ppt/tags/tag1247.xml><?xml version="1.0" encoding="utf-8"?>
<p:tagLst xmlns:a="http://schemas.openxmlformats.org/drawingml/2006/main" xmlns:r="http://schemas.openxmlformats.org/officeDocument/2006/relationships" xmlns:p="http://schemas.openxmlformats.org/presentationml/2006/main">
  <p:tag name="ORIGINALHEIGHT" val="7.043582"/>
  <p:tag name="ORIGINALWIDTH" val="4.941732"/>
  <p:tag name="EMFCHILD" val="True"/>
</p:tagLst>
</file>

<file path=ppt/tags/tag1248.xml><?xml version="1.0" encoding="utf-8"?>
<p:tagLst xmlns:a="http://schemas.openxmlformats.org/drawingml/2006/main" xmlns:r="http://schemas.openxmlformats.org/officeDocument/2006/relationships" xmlns:p="http://schemas.openxmlformats.org/presentationml/2006/main">
  <p:tag name="ORIGINALHEIGHT" val="6.025393"/>
  <p:tag name="ORIGINALWIDTH" val="38.65831"/>
  <p:tag name="EMFCHILD" val="True"/>
</p:tagLst>
</file>

<file path=ppt/tags/tag1249.xml><?xml version="1.0" encoding="utf-8"?>
<p:tagLst xmlns:a="http://schemas.openxmlformats.org/drawingml/2006/main" xmlns:r="http://schemas.openxmlformats.org/officeDocument/2006/relationships" xmlns:p="http://schemas.openxmlformats.org/presentationml/2006/main">
  <p:tag name="ORIGINALHEIGHT" val="2.976535"/>
  <p:tag name="ORIGINALWIDTH" val="3.565945"/>
  <p:tag name="EMFCHILD" val="True"/>
</p:tagLst>
</file>

<file path=ppt/tags/tag125.xml><?xml version="1.0" encoding="utf-8"?>
<p:tagLst xmlns:a="http://schemas.openxmlformats.org/drawingml/2006/main" xmlns:r="http://schemas.openxmlformats.org/officeDocument/2006/relationships" xmlns:p="http://schemas.openxmlformats.org/presentationml/2006/main">
  <p:tag name="ORIGINALHEIGHT" val="7.126339"/>
  <p:tag name="ORIGINALWIDTH" val="4.084646"/>
  <p:tag name="EMFCHILD" val="True"/>
</p:tagLst>
</file>

<file path=ppt/tags/tag1250.xml><?xml version="1.0" encoding="utf-8"?>
<p:tagLst xmlns:a="http://schemas.openxmlformats.org/drawingml/2006/main" xmlns:r="http://schemas.openxmlformats.org/officeDocument/2006/relationships" xmlns:p="http://schemas.openxmlformats.org/presentationml/2006/main">
  <p:tag name="ORIGINALHEIGHT" val="7.043582"/>
  <p:tag name="ORIGINALWIDTH" val="4.941732"/>
  <p:tag name="EMFCHILD" val="True"/>
</p:tagLst>
</file>

<file path=ppt/tags/tag1251.xml><?xml version="1.0" encoding="utf-8"?>
<p:tagLst xmlns:a="http://schemas.openxmlformats.org/drawingml/2006/main" xmlns:r="http://schemas.openxmlformats.org/officeDocument/2006/relationships" xmlns:p="http://schemas.openxmlformats.org/presentationml/2006/main">
  <p:tag name="ORIGINALHEIGHT" val="6.025393"/>
  <p:tag name="ORIGINALWIDTH" val="38.65803"/>
  <p:tag name="EMFCHILD" val="True"/>
</p:tagLst>
</file>

<file path=ppt/tags/tag1252.xml><?xml version="1.0" encoding="utf-8"?>
<p:tagLst xmlns:a="http://schemas.openxmlformats.org/drawingml/2006/main" xmlns:r="http://schemas.openxmlformats.org/officeDocument/2006/relationships" xmlns:p="http://schemas.openxmlformats.org/presentationml/2006/main">
  <p:tag name="ORIGINALHEIGHT" val="2.976535"/>
  <p:tag name="ORIGINALWIDTH" val="3.565945"/>
  <p:tag name="EMFCHILD" val="True"/>
</p:tagLst>
</file>

<file path=ppt/tags/tag1253.xml><?xml version="1.0" encoding="utf-8"?>
<p:tagLst xmlns:a="http://schemas.openxmlformats.org/drawingml/2006/main" xmlns:r="http://schemas.openxmlformats.org/officeDocument/2006/relationships" xmlns:p="http://schemas.openxmlformats.org/presentationml/2006/main">
  <p:tag name="ORIGINALHEIGHT" val="7.043582"/>
  <p:tag name="ORIGINALWIDTH" val="4.941732"/>
  <p:tag name="EMFCHILD" val="True"/>
</p:tagLst>
</file>

<file path=ppt/tags/tag1254.xml><?xml version="1.0" encoding="utf-8"?>
<p:tagLst xmlns:a="http://schemas.openxmlformats.org/drawingml/2006/main" xmlns:r="http://schemas.openxmlformats.org/officeDocument/2006/relationships" xmlns:p="http://schemas.openxmlformats.org/presentationml/2006/main">
  <p:tag name="ORIGINALHEIGHT" val="1"/>
  <p:tag name="ORIGINALWIDTH" val="26.40965"/>
  <p:tag name="EMFCHILD" val="True"/>
</p:tagLst>
</file>

<file path=ppt/tags/tag1255.xml><?xml version="1.0" encoding="utf-8"?>
<p:tagLst xmlns:a="http://schemas.openxmlformats.org/drawingml/2006/main" xmlns:r="http://schemas.openxmlformats.org/officeDocument/2006/relationships" xmlns:p="http://schemas.openxmlformats.org/presentationml/2006/main">
  <p:tag name="ORIGINALHEIGHT" val="3.18748"/>
  <p:tag name="ORIGINALWIDTH" val="3.194094"/>
  <p:tag name="EMFCHILD" val="True"/>
</p:tagLst>
</file>

<file path=ppt/tags/tag1256.xml><?xml version="1.0" encoding="utf-8"?>
<p:tagLst xmlns:a="http://schemas.openxmlformats.org/drawingml/2006/main" xmlns:r="http://schemas.openxmlformats.org/officeDocument/2006/relationships" xmlns:p="http://schemas.openxmlformats.org/presentationml/2006/main">
  <p:tag name="ORIGINALHEIGHT" val="6.744685"/>
  <p:tag name="ORIGINALWIDTH" val="6.479134"/>
  <p:tag name="EMFCHILD" val="True"/>
</p:tagLst>
</file>

<file path=ppt/tags/tag1257.xml><?xml version="1.0" encoding="utf-8"?>
<p:tagLst xmlns:a="http://schemas.openxmlformats.org/drawingml/2006/main" xmlns:r="http://schemas.openxmlformats.org/officeDocument/2006/relationships" xmlns:p="http://schemas.openxmlformats.org/presentationml/2006/main">
  <p:tag name="ORIGINALHEIGHT" val="4.572834"/>
  <p:tag name="ORIGINALWIDTH" val="4.422598"/>
  <p:tag name="EMFCHILD" val="True"/>
</p:tagLst>
</file>

<file path=ppt/tags/tag1258.xml><?xml version="1.0" encoding="utf-8"?>
<p:tagLst xmlns:a="http://schemas.openxmlformats.org/drawingml/2006/main" xmlns:r="http://schemas.openxmlformats.org/officeDocument/2006/relationships" xmlns:p="http://schemas.openxmlformats.org/presentationml/2006/main">
  <p:tag name="ORIGINALHEIGHT" val="4.513071"/>
  <p:tag name="ORIGINALWIDTH" val="8.875157"/>
  <p:tag name="EMFCHILD" val="True"/>
</p:tagLst>
</file>

<file path=ppt/tags/tag1259.xml><?xml version="1.0" encoding="utf-8"?>
<p:tagLst xmlns:a="http://schemas.openxmlformats.org/drawingml/2006/main" xmlns:r="http://schemas.openxmlformats.org/officeDocument/2006/relationships" xmlns:p="http://schemas.openxmlformats.org/presentationml/2006/main">
  <p:tag name="ORIGINALHEIGHT" val="6.025354"/>
  <p:tag name="ORIGINALWIDTH" val="38.65811"/>
  <p:tag name="EMFCHILD" val="True"/>
</p:tagLst>
</file>

<file path=ppt/tags/tag126.xml><?xml version="1.0" encoding="utf-8"?>
<p:tagLst xmlns:a="http://schemas.openxmlformats.org/drawingml/2006/main" xmlns:r="http://schemas.openxmlformats.org/officeDocument/2006/relationships" xmlns:p="http://schemas.openxmlformats.org/presentationml/2006/main">
  <p:tag name="ORIGINALHEIGHT" val="6.278662"/>
  <p:tag name="ORIGINALWIDTH" val="3.058504"/>
  <p:tag name="EMFCHILD" val="True"/>
</p:tagLst>
</file>

<file path=ppt/tags/tag1260.xml><?xml version="1.0" encoding="utf-8"?>
<p:tagLst xmlns:a="http://schemas.openxmlformats.org/drawingml/2006/main" xmlns:r="http://schemas.openxmlformats.org/officeDocument/2006/relationships" xmlns:p="http://schemas.openxmlformats.org/presentationml/2006/main">
  <p:tag name="ORIGINALHEIGHT" val="2.976535"/>
  <p:tag name="ORIGINALWIDTH" val="3.565945"/>
  <p:tag name="EMFCHILD" val="True"/>
</p:tagLst>
</file>

<file path=ppt/tags/tag1261.xml><?xml version="1.0" encoding="utf-8"?>
<p:tagLst xmlns:a="http://schemas.openxmlformats.org/drawingml/2006/main" xmlns:r="http://schemas.openxmlformats.org/officeDocument/2006/relationships" xmlns:p="http://schemas.openxmlformats.org/presentationml/2006/main">
  <p:tag name="ORIGINALHEIGHT" val="6.555394"/>
  <p:tag name="ORIGINALWIDTH" val="5.410945"/>
  <p:tag name="EMFCHILD" val="True"/>
</p:tagLst>
</file>

<file path=ppt/tags/tag1262.xml><?xml version="1.0" encoding="utf-8"?>
<p:tagLst xmlns:a="http://schemas.openxmlformats.org/drawingml/2006/main" xmlns:r="http://schemas.openxmlformats.org/officeDocument/2006/relationships" xmlns:p="http://schemas.openxmlformats.org/presentationml/2006/main">
  <p:tag name="ORIGINALHEIGHT" val="6.025354"/>
  <p:tag name="ORIGINALWIDTH" val="38.66173"/>
  <p:tag name="EMFCHILD" val="True"/>
</p:tagLst>
</file>

<file path=ppt/tags/tag1263.xml><?xml version="1.0" encoding="utf-8"?>
<p:tagLst xmlns:a="http://schemas.openxmlformats.org/drawingml/2006/main" xmlns:r="http://schemas.openxmlformats.org/officeDocument/2006/relationships" xmlns:p="http://schemas.openxmlformats.org/presentationml/2006/main">
  <p:tag name="ORIGINALHEIGHT" val="2.976535"/>
  <p:tag name="ORIGINALWIDTH" val="3.565945"/>
  <p:tag name="EMFCHILD" val="True"/>
</p:tagLst>
</file>

<file path=ppt/tags/tag1264.xml><?xml version="1.0" encoding="utf-8"?>
<p:tagLst xmlns:a="http://schemas.openxmlformats.org/drawingml/2006/main" xmlns:r="http://schemas.openxmlformats.org/officeDocument/2006/relationships" xmlns:p="http://schemas.openxmlformats.org/presentationml/2006/main">
  <p:tag name="ORIGINALHEIGHT" val="6.635079"/>
  <p:tag name="ORIGINALWIDTH" val="3.983307"/>
  <p:tag name="EMFCHILD" val="True"/>
</p:tagLst>
</file>

<file path=ppt/tags/tag1265.xml><?xml version="1.0" encoding="utf-8"?>
<p:tagLst xmlns:a="http://schemas.openxmlformats.org/drawingml/2006/main" xmlns:r="http://schemas.openxmlformats.org/officeDocument/2006/relationships" xmlns:p="http://schemas.openxmlformats.org/presentationml/2006/main">
  <p:tag name="ORIGINALHEIGHT" val="6.555394"/>
  <p:tag name="ORIGINALWIDTH" val="5.410945"/>
  <p:tag name="EMFCHILD" val="True"/>
</p:tagLst>
</file>

<file path=ppt/tags/tag1266.xml><?xml version="1.0" encoding="utf-8"?>
<p:tagLst xmlns:a="http://schemas.openxmlformats.org/drawingml/2006/main" xmlns:r="http://schemas.openxmlformats.org/officeDocument/2006/relationships" xmlns:p="http://schemas.openxmlformats.org/presentationml/2006/main">
  <p:tag name="ORIGINALHEIGHT" val="6.025354"/>
  <p:tag name="ORIGINALWIDTH" val="38.65803"/>
  <p:tag name="EMFCHILD" val="True"/>
</p:tagLst>
</file>

<file path=ppt/tags/tag1267.xml><?xml version="1.0" encoding="utf-8"?>
<p:tagLst xmlns:a="http://schemas.openxmlformats.org/drawingml/2006/main" xmlns:r="http://schemas.openxmlformats.org/officeDocument/2006/relationships" xmlns:p="http://schemas.openxmlformats.org/presentationml/2006/main">
  <p:tag name="ORIGINALHEIGHT" val="2.976535"/>
  <p:tag name="ORIGINALWIDTH" val="3.565945"/>
  <p:tag name="EMFCHILD" val="True"/>
</p:tagLst>
</file>

<file path=ppt/tags/tag1268.xml><?xml version="1.0" encoding="utf-8"?>
<p:tagLst xmlns:a="http://schemas.openxmlformats.org/drawingml/2006/main" xmlns:r="http://schemas.openxmlformats.org/officeDocument/2006/relationships" xmlns:p="http://schemas.openxmlformats.org/presentationml/2006/main">
  <p:tag name="ORIGINALHEIGHT" val="6.854291"/>
  <p:tag name="ORIGINALWIDTH" val="4.143071"/>
  <p:tag name="EMFCHILD" val="True"/>
</p:tagLst>
</file>

<file path=ppt/tags/tag1269.xml><?xml version="1.0" encoding="utf-8"?>
<p:tagLst xmlns:a="http://schemas.openxmlformats.org/drawingml/2006/main" xmlns:r="http://schemas.openxmlformats.org/officeDocument/2006/relationships" xmlns:p="http://schemas.openxmlformats.org/presentationml/2006/main">
  <p:tag name="ORIGINALHEIGHT" val="6.555394"/>
  <p:tag name="ORIGINALWIDTH" val="5.410945"/>
  <p:tag name="EMFCHILD" val="True"/>
</p:tagLst>
</file>

<file path=ppt/tags/tag127.xml><?xml version="1.0" encoding="utf-8"?>
<p:tagLst xmlns:a="http://schemas.openxmlformats.org/drawingml/2006/main" xmlns:r="http://schemas.openxmlformats.org/officeDocument/2006/relationships" xmlns:p="http://schemas.openxmlformats.org/presentationml/2006/main">
  <p:tag name="ORIGINALHEIGHT" val="9.856654"/>
  <p:tag name="ORIGINALWIDTH" val="2.3113"/>
  <p:tag name="EMFCHILD" val="True"/>
</p:tagLst>
</file>

<file path=ppt/tags/tag1270.xml><?xml version="1.0" encoding="utf-8"?>
<p:tagLst xmlns:a="http://schemas.openxmlformats.org/drawingml/2006/main" xmlns:r="http://schemas.openxmlformats.org/officeDocument/2006/relationships" xmlns:p="http://schemas.openxmlformats.org/presentationml/2006/main">
  <p:tag name="ORIGINALHEIGHT" val="28.47894"/>
  <p:tag name="ORIGINALWIDTH" val="28.375"/>
  <p:tag name="LATEXADDIN" val="\documentclass{article}&#10;\usepackage{amsmath}&#10;\usepackage{tikz}&#10;\pagestyle{empty}&#10;\begin{document}&#10;&#10;\begin{tikzpicture}[&gt;=stealth, node distance=1.5cm, every node/.style={circle}]&#10;    % Nodes&#10;    \node (1) [{draw, fill=blue!20, minimum size=10mm, inner sep=0pt}]{1};&#10;    \node (2) [{below of=1, draw, fill=blue!20, minimum size=10mm, inner sep=0pt}] {2};&#10;    \node (n) [{below of=2, yshift=-1cm, draw, fill=blue!20, minimum size=10mm, inner sep=0pt}] {n};&#10;&#10;    % Arrows for transitions&#10;    \draw[-&gt;] (-2, -2) -- (1); &#10;    \draw[-&gt;] (-2, -2) -- (2); &#10;    \draw[-&gt;] (-2, -2) -- (n); &#10;    \draw[-&gt;] (1) -- (2, -2) node[midway, below] {$\mu$};&#10;    \draw[-&gt;] (2) -- (2, -2) node[midway, below] {$\mu$};&#10;    \draw[-&gt;] (n) -- (2, -2) node[midway, below] {$\mu$}; &#10;    \draw[-&gt;] (-1, -4) -- (-1, -5) node[midway, below] {To $\infty$};&#10;&#10;    % Connecting lines between nodes&#10;    \draw[dashed] (2) -- (n);&#10;&#10;    % Lambda arrow entering the chain&#10;    \draw[-&gt;] (-4, -2) -- (-2, -2) node[midway, above] {$\lambda$};&#10;    \draw[-&gt;] (2, -2) -- (4, -2) node[midway, above] {$n \mu$};&#10;    &#10;\end{tikzpicture}&#10;&#10;&#10;\end{document}"/>
  <p:tag name="IGUANATEXSIZE" val="20"/>
  <p:tag name="IGUANATEXCURSOR" val="1087"/>
  <p:tag name="TRANSPARENCY" val="True"/>
  <p:tag name="LATEXENGINEID" val="1"/>
  <p:tag name="TEMPFOLDER" val="c:\temp\"/>
  <p:tag name="LATEXFORMHEIGHT" val="320"/>
  <p:tag name="LATEXFORMWIDTH" val="385"/>
  <p:tag name="LATEXFORMWRAP" val="True"/>
  <p:tag name="BITMAPVECTOR" val="1"/>
  <p:tag name="EMFCHILD" val="True"/>
</p:tagLst>
</file>

<file path=ppt/tags/tag1271.xml><?xml version="1.0" encoding="utf-8"?>
<p:tagLst xmlns:a="http://schemas.openxmlformats.org/drawingml/2006/main" xmlns:r="http://schemas.openxmlformats.org/officeDocument/2006/relationships" xmlns:p="http://schemas.openxmlformats.org/presentationml/2006/main">
  <p:tag name="ORIGINALHEIGHT" val="28.47894"/>
  <p:tag name="ORIGINALWIDTH" val="28.375"/>
  <p:tag name="EMFCHILD" val="True"/>
</p:tagLst>
</file>

<file path=ppt/tags/tag1272.xml><?xml version="1.0" encoding="utf-8"?>
<p:tagLst xmlns:a="http://schemas.openxmlformats.org/drawingml/2006/main" xmlns:r="http://schemas.openxmlformats.org/officeDocument/2006/relationships" xmlns:p="http://schemas.openxmlformats.org/presentationml/2006/main">
  <p:tag name="ORIGINALHEIGHT" val="6.665827"/>
  <p:tag name="ORIGINALWIDTH" val="3.29126"/>
  <p:tag name="EMFCHILD" val="True"/>
</p:tagLst>
</file>

<file path=ppt/tags/tag1273.xml><?xml version="1.0" encoding="utf-8"?>
<p:tagLst xmlns:a="http://schemas.openxmlformats.org/drawingml/2006/main" xmlns:r="http://schemas.openxmlformats.org/officeDocument/2006/relationships" xmlns:p="http://schemas.openxmlformats.org/presentationml/2006/main">
  <p:tag name="ORIGINALHEIGHT" val="28.47894"/>
  <p:tag name="ORIGINALWIDTH" val="28.375"/>
  <p:tag name="EMFCHILD" val="True"/>
</p:tagLst>
</file>

<file path=ppt/tags/tag1274.xml><?xml version="1.0" encoding="utf-8"?>
<p:tagLst xmlns:a="http://schemas.openxmlformats.org/drawingml/2006/main" xmlns:r="http://schemas.openxmlformats.org/officeDocument/2006/relationships" xmlns:p="http://schemas.openxmlformats.org/presentationml/2006/main">
  <p:tag name="ORIGINALHEIGHT" val="28.47894"/>
  <p:tag name="ORIGINALWIDTH" val="28.375"/>
  <p:tag name="EMFCHILD" val="True"/>
</p:tagLst>
</file>

<file path=ppt/tags/tag1275.xml><?xml version="1.0" encoding="utf-8"?>
<p:tagLst xmlns:a="http://schemas.openxmlformats.org/drawingml/2006/main" xmlns:r="http://schemas.openxmlformats.org/officeDocument/2006/relationships" xmlns:p="http://schemas.openxmlformats.org/presentationml/2006/main">
  <p:tag name="ORIGINALHEIGHT" val="6.665827"/>
  <p:tag name="ORIGINALWIDTH" val="3.979449"/>
  <p:tag name="EMFCHILD" val="True"/>
</p:tagLst>
</file>

<file path=ppt/tags/tag1276.xml><?xml version="1.0" encoding="utf-8"?>
<p:tagLst xmlns:a="http://schemas.openxmlformats.org/drawingml/2006/main" xmlns:r="http://schemas.openxmlformats.org/officeDocument/2006/relationships" xmlns:p="http://schemas.openxmlformats.org/presentationml/2006/main">
  <p:tag name="ORIGINALHEIGHT" val="28.47902"/>
  <p:tag name="ORIGINALWIDTH" val="28.375"/>
  <p:tag name="EMFCHILD" val="True"/>
</p:tagLst>
</file>

<file path=ppt/tags/tag1277.xml><?xml version="1.0" encoding="utf-8"?>
<p:tagLst xmlns:a="http://schemas.openxmlformats.org/drawingml/2006/main" xmlns:r="http://schemas.openxmlformats.org/officeDocument/2006/relationships" xmlns:p="http://schemas.openxmlformats.org/presentationml/2006/main">
  <p:tag name="ORIGINALHEIGHT" val="28.47902"/>
  <p:tag name="ORIGINALWIDTH" val="28.375"/>
  <p:tag name="EMFCHILD" val="True"/>
</p:tagLst>
</file>

<file path=ppt/tags/tag1278.xml><?xml version="1.0" encoding="utf-8"?>
<p:tagLst xmlns:a="http://schemas.openxmlformats.org/drawingml/2006/main" xmlns:r="http://schemas.openxmlformats.org/officeDocument/2006/relationships" xmlns:p="http://schemas.openxmlformats.org/presentationml/2006/main">
  <p:tag name="ORIGINALHEIGHT" val="4.423858"/>
  <p:tag name="ORIGINALWIDTH" val="5.016693"/>
  <p:tag name="EMFCHILD" val="True"/>
</p:tagLst>
</file>

<file path=ppt/tags/tag1279.xml><?xml version="1.0" encoding="utf-8"?>
<p:tagLst xmlns:a="http://schemas.openxmlformats.org/drawingml/2006/main" xmlns:r="http://schemas.openxmlformats.org/officeDocument/2006/relationships" xmlns:p="http://schemas.openxmlformats.org/presentationml/2006/main">
  <p:tag name="ORIGINALHEIGHT" val="45.32996"/>
  <p:tag name="ORIGINALWIDTH" val="45.17469"/>
  <p:tag name="EMFCHILD" val="True"/>
</p:tagLst>
</file>

<file path=ppt/tags/tag128.xml><?xml version="1.0" encoding="utf-8"?>
<p:tagLst xmlns:a="http://schemas.openxmlformats.org/drawingml/2006/main" xmlns:r="http://schemas.openxmlformats.org/officeDocument/2006/relationships" xmlns:p="http://schemas.openxmlformats.org/presentationml/2006/main">
  <p:tag name="ORIGINALHEIGHT" val="2.306457"/>
  <p:tag name="ORIGINALWIDTH" val="6.625119"/>
  <p:tag name="EMFCHILD" val="True"/>
</p:tagLst>
</file>

<file path=ppt/tags/tag1280.xml><?xml version="1.0" encoding="utf-8"?>
<p:tagLst xmlns:a="http://schemas.openxmlformats.org/drawingml/2006/main" xmlns:r="http://schemas.openxmlformats.org/officeDocument/2006/relationships" xmlns:p="http://schemas.openxmlformats.org/presentationml/2006/main">
  <p:tag name="ORIGINALHEIGHT" val="3.398465"/>
  <p:tag name="ORIGINALWIDTH" val="3.382598"/>
  <p:tag name="EMFCHILD" val="True"/>
</p:tagLst>
</file>

<file path=ppt/tags/tag1281.xml><?xml version="1.0" encoding="utf-8"?>
<p:tagLst xmlns:a="http://schemas.openxmlformats.org/drawingml/2006/main" xmlns:r="http://schemas.openxmlformats.org/officeDocument/2006/relationships" xmlns:p="http://schemas.openxmlformats.org/presentationml/2006/main">
  <p:tag name="ORIGINALHEIGHT" val="10.25031"/>
  <p:tag name="ORIGINALWIDTH" val="40.86523"/>
  <p:tag name="EMFCHILD" val="True"/>
</p:tagLst>
</file>

<file path=ppt/tags/tag1282.xml><?xml version="1.0" encoding="utf-8"?>
<p:tagLst xmlns:a="http://schemas.openxmlformats.org/drawingml/2006/main" xmlns:r="http://schemas.openxmlformats.org/officeDocument/2006/relationships" xmlns:p="http://schemas.openxmlformats.org/presentationml/2006/main">
  <p:tag name="ORIGINALHEIGHT" val="3.108071"/>
  <p:tag name="ORIGINALWIDTH" val="3.484291"/>
  <p:tag name="EMFCHILD" val="True"/>
</p:tagLst>
</file>

<file path=ppt/tags/tag1283.xml><?xml version="1.0" encoding="utf-8"?>
<p:tagLst xmlns:a="http://schemas.openxmlformats.org/drawingml/2006/main" xmlns:r="http://schemas.openxmlformats.org/officeDocument/2006/relationships" xmlns:p="http://schemas.openxmlformats.org/presentationml/2006/main">
  <p:tag name="ORIGINALHEIGHT" val="45.33016"/>
  <p:tag name="ORIGINALWIDTH" val="45.17469"/>
  <p:tag name="EMFCHILD" val="True"/>
</p:tagLst>
</file>

<file path=ppt/tags/tag1284.xml><?xml version="1.0" encoding="utf-8"?>
<p:tagLst xmlns:a="http://schemas.openxmlformats.org/drawingml/2006/main" xmlns:r="http://schemas.openxmlformats.org/officeDocument/2006/relationships" xmlns:p="http://schemas.openxmlformats.org/presentationml/2006/main">
  <p:tag name="ORIGINALHEIGHT" val="3.398425"/>
  <p:tag name="ORIGINALWIDTH" val="3.382598"/>
  <p:tag name="EMFCHILD" val="True"/>
</p:tagLst>
</file>

<file path=ppt/tags/tag1285.xml><?xml version="1.0" encoding="utf-8"?>
<p:tagLst xmlns:a="http://schemas.openxmlformats.org/drawingml/2006/main" xmlns:r="http://schemas.openxmlformats.org/officeDocument/2006/relationships" xmlns:p="http://schemas.openxmlformats.org/presentationml/2006/main">
  <p:tag name="ORIGINALHEIGHT" val="45.3339"/>
  <p:tag name="ORIGINALWIDTH" val="45.17075"/>
  <p:tag name="EMFCHILD" val="True"/>
</p:tagLst>
</file>

<file path=ppt/tags/tag1286.xml><?xml version="1.0" encoding="utf-8"?>
<p:tagLst xmlns:a="http://schemas.openxmlformats.org/drawingml/2006/main" xmlns:r="http://schemas.openxmlformats.org/officeDocument/2006/relationships" xmlns:p="http://schemas.openxmlformats.org/presentationml/2006/main">
  <p:tag name="ORIGINALHEIGHT" val="3.394528"/>
  <p:tag name="ORIGINALWIDTH" val="3.386535"/>
  <p:tag name="EMFCHILD" val="True"/>
</p:tagLst>
</file>

<file path=ppt/tags/tag1287.xml><?xml version="1.0" encoding="utf-8"?>
<p:tagLst xmlns:a="http://schemas.openxmlformats.org/drawingml/2006/main" xmlns:r="http://schemas.openxmlformats.org/officeDocument/2006/relationships" xmlns:p="http://schemas.openxmlformats.org/presentationml/2006/main">
  <p:tag name="ORIGINALHEIGHT" val="6.585748"/>
  <p:tag name="ORIGINALWIDTH" val="5.405669"/>
  <p:tag name="EMFCHILD" val="True"/>
</p:tagLst>
</file>

<file path=ppt/tags/tag1288.xml><?xml version="1.0" encoding="utf-8"?>
<p:tagLst xmlns:a="http://schemas.openxmlformats.org/drawingml/2006/main" xmlns:r="http://schemas.openxmlformats.org/officeDocument/2006/relationships" xmlns:p="http://schemas.openxmlformats.org/presentationml/2006/main">
  <p:tag name="ORIGINALHEIGHT" val="10.25425"/>
  <p:tag name="ORIGINALWIDTH" val="40.86134"/>
  <p:tag name="EMFCHILD" val="True"/>
</p:tagLst>
</file>

<file path=ppt/tags/tag1289.xml><?xml version="1.0" encoding="utf-8"?>
<p:tagLst xmlns:a="http://schemas.openxmlformats.org/drawingml/2006/main" xmlns:r="http://schemas.openxmlformats.org/officeDocument/2006/relationships" xmlns:p="http://schemas.openxmlformats.org/presentationml/2006/main">
  <p:tag name="ORIGINALHEIGHT" val="3.108071"/>
  <p:tag name="ORIGINALWIDTH" val="3.484291"/>
  <p:tag name="EMFCHILD" val="True"/>
</p:tagLst>
</file>

<file path=ppt/tags/tag129.xml><?xml version="1.0" encoding="utf-8"?>
<p:tagLst xmlns:a="http://schemas.openxmlformats.org/drawingml/2006/main" xmlns:r="http://schemas.openxmlformats.org/officeDocument/2006/relationships" xmlns:p="http://schemas.openxmlformats.org/presentationml/2006/main">
  <p:tag name="ORIGINALHEIGHT" val="6.732087"/>
  <p:tag name="ORIGINALWIDTH" val="7.113308"/>
  <p:tag name="EMFCHILD" val="True"/>
</p:tagLst>
</file>

<file path=ppt/tags/tag1290.xml><?xml version="1.0" encoding="utf-8"?>
<p:tagLst xmlns:a="http://schemas.openxmlformats.org/drawingml/2006/main" xmlns:r="http://schemas.openxmlformats.org/officeDocument/2006/relationships" xmlns:p="http://schemas.openxmlformats.org/presentationml/2006/main">
  <p:tag name="ORIGINALHEIGHT" val="6.585748"/>
  <p:tag name="ORIGINALWIDTH" val="5.405669"/>
  <p:tag name="EMFCHILD" val="True"/>
</p:tagLst>
</file>

<file path=ppt/tags/tag1291.xml><?xml version="1.0" encoding="utf-8"?>
<p:tagLst xmlns:a="http://schemas.openxmlformats.org/drawingml/2006/main" xmlns:r="http://schemas.openxmlformats.org/officeDocument/2006/relationships" xmlns:p="http://schemas.openxmlformats.org/presentationml/2006/main">
  <p:tag name="ORIGINALHEIGHT" val="45.33008"/>
  <p:tag name="ORIGINALWIDTH" val="45.17075"/>
  <p:tag name="EMFCHILD" val="True"/>
</p:tagLst>
</file>

<file path=ppt/tags/tag1292.xml><?xml version="1.0" encoding="utf-8"?>
<p:tagLst xmlns:a="http://schemas.openxmlformats.org/drawingml/2006/main" xmlns:r="http://schemas.openxmlformats.org/officeDocument/2006/relationships" xmlns:p="http://schemas.openxmlformats.org/presentationml/2006/main">
  <p:tag name="ORIGINALHEIGHT" val="3.398465"/>
  <p:tag name="ORIGINALWIDTH" val="3.386535"/>
  <p:tag name="EMFCHILD" val="True"/>
</p:tagLst>
</file>

<file path=ppt/tags/tag1293.xml><?xml version="1.0" encoding="utf-8"?>
<p:tagLst xmlns:a="http://schemas.openxmlformats.org/drawingml/2006/main" xmlns:r="http://schemas.openxmlformats.org/officeDocument/2006/relationships" xmlns:p="http://schemas.openxmlformats.org/presentationml/2006/main">
  <p:tag name="ORIGINALHEIGHT" val="6.585748"/>
  <p:tag name="ORIGINALWIDTH" val="5.405669"/>
  <p:tag name="EMFCHILD" val="True"/>
</p:tagLst>
</file>

<file path=ppt/tags/tag1294.xml><?xml version="1.0" encoding="utf-8"?>
<p:tagLst xmlns:a="http://schemas.openxmlformats.org/drawingml/2006/main" xmlns:r="http://schemas.openxmlformats.org/officeDocument/2006/relationships" xmlns:p="http://schemas.openxmlformats.org/presentationml/2006/main">
  <p:tag name="ORIGINALHEIGHT" val="26.47701"/>
  <p:tag name="ORIGINALWIDTH" val="1.001063"/>
  <p:tag name="EMFCHILD" val="True"/>
</p:tagLst>
</file>

<file path=ppt/tags/tag1295.xml><?xml version="1.0" encoding="utf-8"?>
<p:tagLst xmlns:a="http://schemas.openxmlformats.org/drawingml/2006/main" xmlns:r="http://schemas.openxmlformats.org/officeDocument/2006/relationships" xmlns:p="http://schemas.openxmlformats.org/presentationml/2006/main">
  <p:tag name="ORIGINALHEIGHT" val="3.206181"/>
  <p:tag name="ORIGINALWIDTH" val="3.190984"/>
  <p:tag name="EMFCHILD" val="True"/>
</p:tagLst>
</file>

<file path=ppt/tags/tag1296.xml><?xml version="1.0" encoding="utf-8"?>
<p:tagLst xmlns:a="http://schemas.openxmlformats.org/drawingml/2006/main" xmlns:r="http://schemas.openxmlformats.org/officeDocument/2006/relationships" xmlns:p="http://schemas.openxmlformats.org/presentationml/2006/main">
  <p:tag name="ORIGINALHEIGHT" val="6.775906"/>
  <p:tag name="ORIGINALWIDTH" val="6.472835"/>
  <p:tag name="EMFCHILD" val="True"/>
</p:tagLst>
</file>

<file path=ppt/tags/tag1297.xml><?xml version="1.0" encoding="utf-8"?>
<p:tagLst xmlns:a="http://schemas.openxmlformats.org/drawingml/2006/main" xmlns:r="http://schemas.openxmlformats.org/officeDocument/2006/relationships" xmlns:p="http://schemas.openxmlformats.org/presentationml/2006/main">
  <p:tag name="ORIGINALHEIGHT" val="4.594016"/>
  <p:tag name="ORIGINALWIDTH" val="4.418307"/>
  <p:tag name="EMFCHILD" val="True"/>
</p:tagLst>
</file>

<file path=ppt/tags/tag1298.xml><?xml version="1.0" encoding="utf-8"?>
<p:tagLst xmlns:a="http://schemas.openxmlformats.org/drawingml/2006/main" xmlns:r="http://schemas.openxmlformats.org/officeDocument/2006/relationships" xmlns:p="http://schemas.openxmlformats.org/presentationml/2006/main">
  <p:tag name="ORIGINALHEIGHT" val="4.533937"/>
  <p:tag name="ORIGINALWIDTH" val="8.866535"/>
  <p:tag name="EMFCHILD" val="True"/>
</p:tagLst>
</file>

<file path=ppt/tags/tag1299.xml><?xml version="1.0" encoding="utf-8"?>
<p:tagLst xmlns:a="http://schemas.openxmlformats.org/drawingml/2006/main" xmlns:r="http://schemas.openxmlformats.org/officeDocument/2006/relationships" xmlns:p="http://schemas.openxmlformats.org/presentationml/2006/main">
  <p:tag name="ORIGINALHEIGHT" val="42.3161"/>
  <p:tag name="ORIGINALWIDTH" val="1.001063"/>
  <p:tag name="EMFCHILD" val="True"/>
</p:tagLst>
</file>

<file path=ppt/tags/tag13.xml><?xml version="1.0" encoding="utf-8"?>
<p:tagLst xmlns:a="http://schemas.openxmlformats.org/drawingml/2006/main" xmlns:r="http://schemas.openxmlformats.org/officeDocument/2006/relationships" xmlns:p="http://schemas.openxmlformats.org/presentationml/2006/main">
  <p:tag name="ORIGINALHEIGHT" val="4.53563"/>
  <p:tag name="ORIGINALWIDTH" val="5.006417"/>
  <p:tag name="EMFCHILD" val="True"/>
</p:tagLst>
</file>

<file path=ppt/tags/tag130.xml><?xml version="1.0" encoding="utf-8"?>
<p:tagLst xmlns:a="http://schemas.openxmlformats.org/drawingml/2006/main" xmlns:r="http://schemas.openxmlformats.org/officeDocument/2006/relationships" xmlns:p="http://schemas.openxmlformats.org/presentationml/2006/main">
  <p:tag name="ORIGINALHEIGHT" val="3.111732"/>
  <p:tag name="ORIGINALWIDTH" val="4.260985"/>
  <p:tag name="EMFCHILD" val="True"/>
</p:tagLst>
</file>

<file path=ppt/tags/tag1300.xml><?xml version="1.0" encoding="utf-8"?>
<p:tagLst xmlns:a="http://schemas.openxmlformats.org/drawingml/2006/main" xmlns:r="http://schemas.openxmlformats.org/officeDocument/2006/relationships" xmlns:p="http://schemas.openxmlformats.org/presentationml/2006/main">
  <p:tag name="ORIGINALHEIGHT" val="1.004606"/>
  <p:tag name="ORIGINALWIDTH" val="54.75961"/>
  <p:tag name="EMFCHILD" val="True"/>
</p:tagLst>
</file>

<file path=ppt/tags/tag1301.xml><?xml version="1.0" encoding="utf-8"?>
<p:tagLst xmlns:a="http://schemas.openxmlformats.org/drawingml/2006/main" xmlns:r="http://schemas.openxmlformats.org/officeDocument/2006/relationships" xmlns:p="http://schemas.openxmlformats.org/presentationml/2006/main">
  <p:tag name="ORIGINALHEIGHT" val="3.202244"/>
  <p:tag name="ORIGINALWIDTH" val="3.190984"/>
  <p:tag name="EMFCHILD" val="True"/>
</p:tagLst>
</file>

<file path=ppt/tags/tag1302.xml><?xml version="1.0" encoding="utf-8"?>
<p:tagLst xmlns:a="http://schemas.openxmlformats.org/drawingml/2006/main" xmlns:r="http://schemas.openxmlformats.org/officeDocument/2006/relationships" xmlns:p="http://schemas.openxmlformats.org/presentationml/2006/main">
  <p:tag name="ORIGINALHEIGHT" val="7.076181"/>
  <p:tag name="ORIGINALWIDTH" val="4.936929"/>
  <p:tag name="EMFCHILD" val="True"/>
</p:tagLst>
</file>

<file path=ppt/tags/tag1303.xml><?xml version="1.0" encoding="utf-8"?>
<p:tagLst xmlns:a="http://schemas.openxmlformats.org/drawingml/2006/main" xmlns:r="http://schemas.openxmlformats.org/officeDocument/2006/relationships" xmlns:p="http://schemas.openxmlformats.org/presentationml/2006/main">
  <p:tag name="ORIGINALHEIGHT" val="1.004606"/>
  <p:tag name="ORIGINALWIDTH" val="54.75901"/>
  <p:tag name="EMFCHILD" val="True"/>
</p:tagLst>
</file>

<file path=ppt/tags/tag1304.xml><?xml version="1.0" encoding="utf-8"?>
<p:tagLst xmlns:a="http://schemas.openxmlformats.org/drawingml/2006/main" xmlns:r="http://schemas.openxmlformats.org/officeDocument/2006/relationships" xmlns:p="http://schemas.openxmlformats.org/presentationml/2006/main">
  <p:tag name="ORIGINALHEIGHT" val="3.202244"/>
  <p:tag name="ORIGINALWIDTH" val="3.190984"/>
  <p:tag name="EMFCHILD" val="True"/>
</p:tagLst>
</file>

<file path=ppt/tags/tag1305.xml><?xml version="1.0" encoding="utf-8"?>
<p:tagLst xmlns:a="http://schemas.openxmlformats.org/drawingml/2006/main" xmlns:r="http://schemas.openxmlformats.org/officeDocument/2006/relationships" xmlns:p="http://schemas.openxmlformats.org/presentationml/2006/main">
  <p:tag name="ORIGINALHEIGHT" val="4.533937"/>
  <p:tag name="ORIGINALWIDTH" val="5.405669"/>
  <p:tag name="EMFCHILD" val="True"/>
</p:tagLst>
</file>

<file path=ppt/tags/tag1306.xml><?xml version="1.0" encoding="utf-8"?>
<p:tagLst xmlns:a="http://schemas.openxmlformats.org/drawingml/2006/main" xmlns:r="http://schemas.openxmlformats.org/officeDocument/2006/relationships" xmlns:p="http://schemas.openxmlformats.org/presentationml/2006/main">
  <p:tag name="ORIGINALHEIGHT" val="6.585748"/>
  <p:tag name="ORIGINALWIDTH" val="5.405669"/>
  <p:tag name="EMFCHILD" val="True"/>
</p:tagLst>
</file>

<file path=ppt/tags/tag1307.xml><?xml version="1.0" encoding="utf-8"?>
<p:tagLst xmlns:a="http://schemas.openxmlformats.org/drawingml/2006/main" xmlns:r="http://schemas.openxmlformats.org/officeDocument/2006/relationships" xmlns:p="http://schemas.openxmlformats.org/presentationml/2006/main">
  <p:tag name="ORIGINALHEIGHT" val="9.71355"/>
  <p:tag name="ORIGINALWIDTH" val="82.38423"/>
  <p:tag name="OUTPUTTYPE" val="SVG"/>
  <p:tag name="IGUANATEXVERSION" val="161"/>
  <p:tag name="LATEXADDIN" val="\documentclass{article}&#10;\usepackage{amsmath}&#10;\pagestyle{empty}&#10;\begin{document}&#10;&#10;$\lambda \in \{6, 15\}, \mu = 11$.&#10;&#10;&#10;\end{document}"/>
  <p:tag name="IGUANATEXSIZE" val="24"/>
  <p:tag name="IGUANATEXCURSOR" val="102"/>
  <p:tag name="TRANSPARENCY" val="True"/>
  <p:tag name="LATEXENGINEID" val="1"/>
  <p:tag name="TEMPFOLDER" val="c:\temp\"/>
  <p:tag name="LATEXFORMHEIGHT" val="320"/>
  <p:tag name="LATEXFORMWIDTH" val="385"/>
  <p:tag name="LATEXFORMWRAP" val="True"/>
  <p:tag name="BITMAPVECTOR" val="1"/>
</p:tagLst>
</file>

<file path=ppt/tags/tag1308.xml><?xml version="1.0" encoding="utf-8"?>
<p:tagLst xmlns:a="http://schemas.openxmlformats.org/drawingml/2006/main" xmlns:r="http://schemas.openxmlformats.org/officeDocument/2006/relationships" xmlns:p="http://schemas.openxmlformats.org/presentationml/2006/main">
  <p:tag name="ORIGINALHEIGHT" val="6.867486"/>
  <p:tag name="ORIGINALWIDTH" val="4.931495"/>
  <p:tag name="LATEXADDIN" val="\documentclass{article}&#10;\usepackage{amsmath}&#10;\pagestyle{empty}&#10;\begin{document}&#10;&#10;$\lambda \in \{6, 15\}, \mu = 11$.&#10;&#10;&#10;\end{document}"/>
  <p:tag name="IGUANATEXSIZE" val="24"/>
  <p:tag name="IGUANATEXCURSOR" val="102"/>
  <p:tag name="TRANSPARENCY" val="True"/>
  <p:tag name="LATEXENGINEID" val="1"/>
  <p:tag name="TEMPFOLDER" val="c:\temp\"/>
  <p:tag name="LATEXFORMHEIGHT" val="320"/>
  <p:tag name="LATEXFORMWIDTH" val="385"/>
  <p:tag name="LATEXFORMWRAP" val="True"/>
  <p:tag name="BITMAPVECTOR" val="1"/>
  <p:tag name="EMFCHILD" val="True"/>
</p:tagLst>
</file>

<file path=ppt/tags/tag1309.xml><?xml version="1.0" encoding="utf-8"?>
<p:tagLst xmlns:a="http://schemas.openxmlformats.org/drawingml/2006/main" xmlns:r="http://schemas.openxmlformats.org/officeDocument/2006/relationships" xmlns:p="http://schemas.openxmlformats.org/presentationml/2006/main">
  <p:tag name="ORIGINALHEIGHT" val="5.633858"/>
  <p:tag name="ORIGINALWIDTH" val="4.981298"/>
  <p:tag name="EMFCHILD" val="True"/>
</p:tagLst>
</file>

<file path=ppt/tags/tag131.xml><?xml version="1.0" encoding="utf-8"?>
<p:tagLst xmlns:a="http://schemas.openxmlformats.org/drawingml/2006/main" xmlns:r="http://schemas.openxmlformats.org/officeDocument/2006/relationships" xmlns:p="http://schemas.openxmlformats.org/presentationml/2006/main">
  <p:tag name="ORIGINALHEIGHT" val="9.856654"/>
  <p:tag name="ORIGINALWIDTH" val="2.3113"/>
  <p:tag name="EMFCHILD" val="True"/>
</p:tagLst>
</file>

<file path=ppt/tags/tag1310.xml><?xml version="1.0" encoding="utf-8"?>
<p:tagLst xmlns:a="http://schemas.openxmlformats.org/drawingml/2006/main" xmlns:r="http://schemas.openxmlformats.org/officeDocument/2006/relationships" xmlns:p="http://schemas.openxmlformats.org/presentationml/2006/main">
  <p:tag name="ORIGINALHEIGHT" val="9.71355"/>
  <p:tag name="ORIGINALWIDTH" val="3.536712"/>
  <p:tag name="EMFCHILD" val="True"/>
</p:tagLst>
</file>

<file path=ppt/tags/tag1311.xml><?xml version="1.0" encoding="utf-8"?>
<p:tagLst xmlns:a="http://schemas.openxmlformats.org/drawingml/2006/main" xmlns:r="http://schemas.openxmlformats.org/officeDocument/2006/relationships" xmlns:p="http://schemas.openxmlformats.org/presentationml/2006/main">
  <p:tag name="ORIGINALHEIGHT" val="6.682907"/>
  <p:tag name="ORIGINALWIDTH" val="4.134481"/>
  <p:tag name="EMFCHILD" val="True"/>
</p:tagLst>
</file>

<file path=ppt/tags/tag1312.xml><?xml version="1.0" encoding="utf-8"?>
<p:tagLst xmlns:a="http://schemas.openxmlformats.org/drawingml/2006/main" xmlns:r="http://schemas.openxmlformats.org/officeDocument/2006/relationships" xmlns:p="http://schemas.openxmlformats.org/presentationml/2006/main">
  <p:tag name="ORIGINALHEIGHT" val="2.90433"/>
  <p:tag name="ORIGINALWIDTH" val="1.165617"/>
  <p:tag name="EMFCHILD" val="True"/>
</p:tagLst>
</file>

<file path=ppt/tags/tag1313.xml><?xml version="1.0" encoding="utf-8"?>
<p:tagLst xmlns:a="http://schemas.openxmlformats.org/drawingml/2006/main" xmlns:r="http://schemas.openxmlformats.org/officeDocument/2006/relationships" xmlns:p="http://schemas.openxmlformats.org/presentationml/2006/main">
  <p:tag name="ORIGINALHEIGHT" val="6.469225"/>
  <p:tag name="ORIGINALWIDTH" val="3.287663"/>
  <p:tag name="EMFCHILD" val="True"/>
</p:tagLst>
</file>

<file path=ppt/tags/tag1314.xml><?xml version="1.0" encoding="utf-8"?>
<p:tagLst xmlns:a="http://schemas.openxmlformats.org/drawingml/2006/main" xmlns:r="http://schemas.openxmlformats.org/officeDocument/2006/relationships" xmlns:p="http://schemas.openxmlformats.org/presentationml/2006/main">
  <p:tag name="ORIGINALHEIGHT" val="6.682907"/>
  <p:tag name="ORIGINALWIDTH" val="3.975065"/>
  <p:tag name="EMFCHILD" val="True"/>
</p:tagLst>
</file>

<file path=ppt/tags/tag1315.xml><?xml version="1.0" encoding="utf-8"?>
<p:tagLst xmlns:a="http://schemas.openxmlformats.org/drawingml/2006/main" xmlns:r="http://schemas.openxmlformats.org/officeDocument/2006/relationships" xmlns:p="http://schemas.openxmlformats.org/presentationml/2006/main">
  <p:tag name="ORIGINALHEIGHT" val="9.71355"/>
  <p:tag name="ORIGINALWIDTH" val="3.536712"/>
  <p:tag name="EMFCHILD" val="True"/>
</p:tagLst>
</file>

<file path=ppt/tags/tag1316.xml><?xml version="1.0" encoding="utf-8"?>
<p:tagLst xmlns:a="http://schemas.openxmlformats.org/drawingml/2006/main" xmlns:r="http://schemas.openxmlformats.org/officeDocument/2006/relationships" xmlns:p="http://schemas.openxmlformats.org/presentationml/2006/main">
  <p:tag name="ORIGINALHEIGHT" val="2.90433"/>
  <p:tag name="ORIGINALWIDTH" val="1.165617"/>
  <p:tag name="EMFCHILD" val="True"/>
</p:tagLst>
</file>

<file path=ppt/tags/tag1317.xml><?xml version="1.0" encoding="utf-8"?>
<p:tagLst xmlns:a="http://schemas.openxmlformats.org/drawingml/2006/main" xmlns:r="http://schemas.openxmlformats.org/officeDocument/2006/relationships" xmlns:p="http://schemas.openxmlformats.org/presentationml/2006/main">
  <p:tag name="ORIGINALHEIGHT" val="6.391502"/>
  <p:tag name="ORIGINALWIDTH" val="5.399736"/>
  <p:tag name="EMFCHILD" val="True"/>
</p:tagLst>
</file>

<file path=ppt/tags/tag1318.xml><?xml version="1.0" encoding="utf-8"?>
<p:tagLst xmlns:a="http://schemas.openxmlformats.org/drawingml/2006/main" xmlns:r="http://schemas.openxmlformats.org/officeDocument/2006/relationships" xmlns:p="http://schemas.openxmlformats.org/presentationml/2006/main">
  <p:tag name="ORIGINALHEIGHT" val="2.272966"/>
  <p:tag name="ORIGINALWIDTH" val="6.62513"/>
  <p:tag name="EMFCHILD" val="True"/>
</p:tagLst>
</file>

<file path=ppt/tags/tag1319.xml><?xml version="1.0" encoding="utf-8"?>
<p:tagLst xmlns:a="http://schemas.openxmlformats.org/drawingml/2006/main" xmlns:r="http://schemas.openxmlformats.org/officeDocument/2006/relationships" xmlns:p="http://schemas.openxmlformats.org/presentationml/2006/main">
  <p:tag name="ORIGINALHEIGHT" val="6.469225"/>
  <p:tag name="ORIGINALWIDTH" val="3.287663"/>
  <p:tag name="EMFCHILD" val="True"/>
</p:tagLst>
</file>

<file path=ppt/tags/tag132.xml><?xml version="1.0" encoding="utf-8"?>
<p:tagLst xmlns:a="http://schemas.openxmlformats.org/drawingml/2006/main" xmlns:r="http://schemas.openxmlformats.org/officeDocument/2006/relationships" xmlns:p="http://schemas.openxmlformats.org/presentationml/2006/main">
  <p:tag name="ORIGINALHEIGHT" val="6.278662"/>
  <p:tag name="ORIGINALWIDTH" val="3.058504"/>
  <p:tag name="EMFCHILD" val="True"/>
</p:tagLst>
</file>

<file path=ppt/tags/tag1320.xml><?xml version="1.0" encoding="utf-8"?>
<p:tagLst xmlns:a="http://schemas.openxmlformats.org/drawingml/2006/main" xmlns:r="http://schemas.openxmlformats.org/officeDocument/2006/relationships" xmlns:p="http://schemas.openxmlformats.org/presentationml/2006/main">
  <p:tag name="ORIGINALHEIGHT" val="6.469225"/>
  <p:tag name="ORIGINALWIDTH" val="3.287663"/>
  <p:tag name="EMFCHILD" val="True"/>
</p:tagLst>
</file>

<file path=ppt/tags/tag1321.xml><?xml version="1.0" encoding="utf-8"?>
<p:tagLst xmlns:a="http://schemas.openxmlformats.org/drawingml/2006/main" xmlns:r="http://schemas.openxmlformats.org/officeDocument/2006/relationships" xmlns:p="http://schemas.openxmlformats.org/presentationml/2006/main">
  <p:tag name="ORIGINALHEIGHT" val="1.029626"/>
  <p:tag name="ORIGINALWIDTH" val="1.056036"/>
  <p:tag name="EMFCHILD" val="True"/>
</p:tagLst>
</file>

<file path=ppt/tags/tag1322.xml><?xml version="1.0" encoding="utf-8"?>
<p:tagLst xmlns:a="http://schemas.openxmlformats.org/drawingml/2006/main" xmlns:r="http://schemas.openxmlformats.org/officeDocument/2006/relationships" xmlns:p="http://schemas.openxmlformats.org/presentationml/2006/main">
  <p:tag name="ORIGINALHEIGHT" val="9.71355"/>
  <p:tag name="ORIGINALWIDTH" val="82.38423"/>
  <p:tag name="OUTPUTTYPE" val="SVG"/>
  <p:tag name="IGUANATEXVERSION" val="161"/>
  <p:tag name="LATEXADDIN" val="\documentclass{article}&#10;\usepackage{amsmath}&#10;\pagestyle{empty}&#10;\begin{document}&#10;&#10;$\lambda \in \{6, 15\}, \mu = 11$.&#10;&#10;&#10;\end{document}"/>
  <p:tag name="IGUANATEXSIZE" val="24"/>
  <p:tag name="IGUANATEXCURSOR" val="102"/>
  <p:tag name="TRANSPARENCY" val="True"/>
  <p:tag name="LATEXENGINEID" val="1"/>
  <p:tag name="TEMPFOLDER" val="c:\temp\"/>
  <p:tag name="LATEXFORMHEIGHT" val="320"/>
  <p:tag name="LATEXFORMWIDTH" val="385"/>
  <p:tag name="LATEXFORMWRAP" val="True"/>
  <p:tag name="BITMAPVECTOR" val="1"/>
</p:tagLst>
</file>

<file path=ppt/tags/tag1323.xml><?xml version="1.0" encoding="utf-8"?>
<p:tagLst xmlns:a="http://schemas.openxmlformats.org/drawingml/2006/main" xmlns:r="http://schemas.openxmlformats.org/officeDocument/2006/relationships" xmlns:p="http://schemas.openxmlformats.org/presentationml/2006/main">
  <p:tag name="ORIGINALHEIGHT" val="6.867486"/>
  <p:tag name="ORIGINALWIDTH" val="4.931495"/>
  <p:tag name="LATEXADDIN" val="\documentclass{article}&#10;\usepackage{amsmath}&#10;\pagestyle{empty}&#10;\begin{document}&#10;&#10;$\lambda \in \{6, 15\}, \mu = 11$.&#10;&#10;&#10;\end{document}"/>
  <p:tag name="IGUANATEXSIZE" val="24"/>
  <p:tag name="IGUANATEXCURSOR" val="102"/>
  <p:tag name="TRANSPARENCY" val="True"/>
  <p:tag name="LATEXENGINEID" val="1"/>
  <p:tag name="TEMPFOLDER" val="c:\temp\"/>
  <p:tag name="LATEXFORMHEIGHT" val="320"/>
  <p:tag name="LATEXFORMWIDTH" val="385"/>
  <p:tag name="LATEXFORMWRAP" val="True"/>
  <p:tag name="BITMAPVECTOR" val="1"/>
  <p:tag name="EMFCHILD" val="True"/>
</p:tagLst>
</file>

<file path=ppt/tags/tag1324.xml><?xml version="1.0" encoding="utf-8"?>
<p:tagLst xmlns:a="http://schemas.openxmlformats.org/drawingml/2006/main" xmlns:r="http://schemas.openxmlformats.org/officeDocument/2006/relationships" xmlns:p="http://schemas.openxmlformats.org/presentationml/2006/main">
  <p:tag name="ORIGINALHEIGHT" val="5.633858"/>
  <p:tag name="ORIGINALWIDTH" val="4.981298"/>
  <p:tag name="EMFCHILD" val="True"/>
</p:tagLst>
</file>

<file path=ppt/tags/tag1325.xml><?xml version="1.0" encoding="utf-8"?>
<p:tagLst xmlns:a="http://schemas.openxmlformats.org/drawingml/2006/main" xmlns:r="http://schemas.openxmlformats.org/officeDocument/2006/relationships" xmlns:p="http://schemas.openxmlformats.org/presentationml/2006/main">
  <p:tag name="ORIGINALHEIGHT" val="9.71355"/>
  <p:tag name="ORIGINALWIDTH" val="3.536712"/>
  <p:tag name="EMFCHILD" val="True"/>
</p:tagLst>
</file>

<file path=ppt/tags/tag1326.xml><?xml version="1.0" encoding="utf-8"?>
<p:tagLst xmlns:a="http://schemas.openxmlformats.org/drawingml/2006/main" xmlns:r="http://schemas.openxmlformats.org/officeDocument/2006/relationships" xmlns:p="http://schemas.openxmlformats.org/presentationml/2006/main">
  <p:tag name="ORIGINALHEIGHT" val="6.682907"/>
  <p:tag name="ORIGINALWIDTH" val="4.134481"/>
  <p:tag name="EMFCHILD" val="True"/>
</p:tagLst>
</file>

<file path=ppt/tags/tag1327.xml><?xml version="1.0" encoding="utf-8"?>
<p:tagLst xmlns:a="http://schemas.openxmlformats.org/drawingml/2006/main" xmlns:r="http://schemas.openxmlformats.org/officeDocument/2006/relationships" xmlns:p="http://schemas.openxmlformats.org/presentationml/2006/main">
  <p:tag name="ORIGINALHEIGHT" val="2.90433"/>
  <p:tag name="ORIGINALWIDTH" val="1.165617"/>
  <p:tag name="EMFCHILD" val="True"/>
</p:tagLst>
</file>

<file path=ppt/tags/tag1328.xml><?xml version="1.0" encoding="utf-8"?>
<p:tagLst xmlns:a="http://schemas.openxmlformats.org/drawingml/2006/main" xmlns:r="http://schemas.openxmlformats.org/officeDocument/2006/relationships" xmlns:p="http://schemas.openxmlformats.org/presentationml/2006/main">
  <p:tag name="ORIGINALHEIGHT" val="6.469225"/>
  <p:tag name="ORIGINALWIDTH" val="3.287663"/>
  <p:tag name="EMFCHILD" val="True"/>
</p:tagLst>
</file>

<file path=ppt/tags/tag1329.xml><?xml version="1.0" encoding="utf-8"?>
<p:tagLst xmlns:a="http://schemas.openxmlformats.org/drawingml/2006/main" xmlns:r="http://schemas.openxmlformats.org/officeDocument/2006/relationships" xmlns:p="http://schemas.openxmlformats.org/presentationml/2006/main">
  <p:tag name="ORIGINALHEIGHT" val="6.682907"/>
  <p:tag name="ORIGINALWIDTH" val="3.975065"/>
  <p:tag name="EMFCHILD" val="True"/>
</p:tagLst>
</file>

<file path=ppt/tags/tag133.xml><?xml version="1.0" encoding="utf-8"?>
<p:tagLst xmlns:a="http://schemas.openxmlformats.org/drawingml/2006/main" xmlns:r="http://schemas.openxmlformats.org/officeDocument/2006/relationships" xmlns:p="http://schemas.openxmlformats.org/presentationml/2006/main">
  <p:tag name="ORIGINALHEIGHT" val="9.856654"/>
  <p:tag name="ORIGINALWIDTH" val="2.3113"/>
  <p:tag name="EMFCHILD" val="True"/>
</p:tagLst>
</file>

<file path=ppt/tags/tag1330.xml><?xml version="1.0" encoding="utf-8"?>
<p:tagLst xmlns:a="http://schemas.openxmlformats.org/drawingml/2006/main" xmlns:r="http://schemas.openxmlformats.org/officeDocument/2006/relationships" xmlns:p="http://schemas.openxmlformats.org/presentationml/2006/main">
  <p:tag name="ORIGINALHEIGHT" val="9.71355"/>
  <p:tag name="ORIGINALWIDTH" val="3.536712"/>
  <p:tag name="EMFCHILD" val="True"/>
</p:tagLst>
</file>

<file path=ppt/tags/tag1331.xml><?xml version="1.0" encoding="utf-8"?>
<p:tagLst xmlns:a="http://schemas.openxmlformats.org/drawingml/2006/main" xmlns:r="http://schemas.openxmlformats.org/officeDocument/2006/relationships" xmlns:p="http://schemas.openxmlformats.org/presentationml/2006/main">
  <p:tag name="ORIGINALHEIGHT" val="2.90433"/>
  <p:tag name="ORIGINALWIDTH" val="1.165617"/>
  <p:tag name="EMFCHILD" val="True"/>
</p:tagLst>
</file>

<file path=ppt/tags/tag1332.xml><?xml version="1.0" encoding="utf-8"?>
<p:tagLst xmlns:a="http://schemas.openxmlformats.org/drawingml/2006/main" xmlns:r="http://schemas.openxmlformats.org/officeDocument/2006/relationships" xmlns:p="http://schemas.openxmlformats.org/presentationml/2006/main">
  <p:tag name="ORIGINALHEIGHT" val="6.391502"/>
  <p:tag name="ORIGINALWIDTH" val="5.399736"/>
  <p:tag name="EMFCHILD" val="True"/>
</p:tagLst>
</file>

<file path=ppt/tags/tag1333.xml><?xml version="1.0" encoding="utf-8"?>
<p:tagLst xmlns:a="http://schemas.openxmlformats.org/drawingml/2006/main" xmlns:r="http://schemas.openxmlformats.org/officeDocument/2006/relationships" xmlns:p="http://schemas.openxmlformats.org/presentationml/2006/main">
  <p:tag name="ORIGINALHEIGHT" val="2.272966"/>
  <p:tag name="ORIGINALWIDTH" val="6.62513"/>
  <p:tag name="EMFCHILD" val="True"/>
</p:tagLst>
</file>

<file path=ppt/tags/tag1334.xml><?xml version="1.0" encoding="utf-8"?>
<p:tagLst xmlns:a="http://schemas.openxmlformats.org/drawingml/2006/main" xmlns:r="http://schemas.openxmlformats.org/officeDocument/2006/relationships" xmlns:p="http://schemas.openxmlformats.org/presentationml/2006/main">
  <p:tag name="ORIGINALHEIGHT" val="6.469225"/>
  <p:tag name="ORIGINALWIDTH" val="3.287663"/>
  <p:tag name="EMFCHILD" val="True"/>
</p:tagLst>
</file>

<file path=ppt/tags/tag1335.xml><?xml version="1.0" encoding="utf-8"?>
<p:tagLst xmlns:a="http://schemas.openxmlformats.org/drawingml/2006/main" xmlns:r="http://schemas.openxmlformats.org/officeDocument/2006/relationships" xmlns:p="http://schemas.openxmlformats.org/presentationml/2006/main">
  <p:tag name="ORIGINALHEIGHT" val="6.469225"/>
  <p:tag name="ORIGINALWIDTH" val="3.287663"/>
  <p:tag name="EMFCHILD" val="True"/>
</p:tagLst>
</file>

<file path=ppt/tags/tag1336.xml><?xml version="1.0" encoding="utf-8"?>
<p:tagLst xmlns:a="http://schemas.openxmlformats.org/drawingml/2006/main" xmlns:r="http://schemas.openxmlformats.org/officeDocument/2006/relationships" xmlns:p="http://schemas.openxmlformats.org/presentationml/2006/main">
  <p:tag name="ORIGINALHEIGHT" val="1.029626"/>
  <p:tag name="ORIGINALWIDTH" val="1.056036"/>
  <p:tag name="EMFCHILD" val="True"/>
</p:tagLst>
</file>

<file path=ppt/tags/tag1337.xml><?xml version="1.0" encoding="utf-8"?>
<p:tagLst xmlns:a="http://schemas.openxmlformats.org/drawingml/2006/main" xmlns:r="http://schemas.openxmlformats.org/officeDocument/2006/relationships" xmlns:p="http://schemas.openxmlformats.org/presentationml/2006/main">
  <p:tag name="ORIGINALHEIGHT" val="7.076181"/>
  <p:tag name="ORIGINALWIDTH" val="4.936929"/>
  <p:tag name="EMFCHILD" val="True"/>
</p:tagLst>
</file>

<file path=ppt/tags/tag1338.xml><?xml version="1.0" encoding="utf-8"?>
<p:tagLst xmlns:a="http://schemas.openxmlformats.org/drawingml/2006/main" xmlns:r="http://schemas.openxmlformats.org/officeDocument/2006/relationships" xmlns:p="http://schemas.openxmlformats.org/presentationml/2006/main">
  <p:tag name="ORIGINALHEIGHT" val="4.533937"/>
  <p:tag name="ORIGINALWIDTH" val="5.405669"/>
  <p:tag name="EMFCHILD" val="True"/>
</p:tagLst>
</file>

<file path=ppt/tags/tag1339.xml><?xml version="1.0" encoding="utf-8"?>
<p:tagLst xmlns:a="http://schemas.openxmlformats.org/drawingml/2006/main" xmlns:r="http://schemas.openxmlformats.org/officeDocument/2006/relationships" xmlns:p="http://schemas.openxmlformats.org/presentationml/2006/main">
  <p:tag name="ORIGINALHEIGHT" val="6.585748"/>
  <p:tag name="ORIGINALWIDTH" val="5.405669"/>
  <p:tag name="EMFCHILD" val="True"/>
</p:tagLst>
</file>

<file path=ppt/tags/tag134.xml><?xml version="1.0" encoding="utf-8"?>
<p:tagLst xmlns:a="http://schemas.openxmlformats.org/drawingml/2006/main" xmlns:r="http://schemas.openxmlformats.org/officeDocument/2006/relationships" xmlns:p="http://schemas.openxmlformats.org/presentationml/2006/main">
  <p:tag name="ORIGINALHEIGHT" val="6.268819"/>
  <p:tag name="ORIGINALWIDTH" val="5.200473"/>
  <p:tag name="EMFCHILD" val="True"/>
</p:tagLst>
</file>

<file path=ppt/tags/tag1340.xml><?xml version="1.0" encoding="utf-8"?>
<p:tagLst xmlns:a="http://schemas.openxmlformats.org/drawingml/2006/main" xmlns:r="http://schemas.openxmlformats.org/officeDocument/2006/relationships" xmlns:p="http://schemas.openxmlformats.org/presentationml/2006/main">
  <p:tag name="ORIGINALHEIGHT" val="9.713568"/>
  <p:tag name="ORIGINALWIDTH" val="83.37405"/>
  <p:tag name="OUTPUTTYPE" val="SVG"/>
  <p:tag name="IGUANATEXVERSION" val="161"/>
  <p:tag name="LATEXADDIN" val="\documentclass{article}&#10;\usepackage{amsmath}&#10;\usepackage{amsfonts} % Added for \mathbb&#10;\pagestyle{empty}&#10;\begin{document}&#10;&#10;$\mathbb{E}[N] = \text{var}(N) = \rho$&#10;&#10;\end{document}&#10;"/>
  <p:tag name="IGUANATEXSIZE" val="26"/>
  <p:tag name="IGUANATEXCURSOR" val="178"/>
  <p:tag name="TRANSPARENCY" val="True"/>
  <p:tag name="LATEXENGINEID" val="1"/>
  <p:tag name="TEMPFOLDER" val="c:\temp\"/>
  <p:tag name="LATEXFORMHEIGHT" val="320"/>
  <p:tag name="LATEXFORMWIDTH" val="385"/>
  <p:tag name="LATEXFORMWRAP" val="True"/>
  <p:tag name="BITMAPVECTOR" val="1"/>
</p:tagLst>
</file>

<file path=ppt/tags/tag1341.xml><?xml version="1.0" encoding="utf-8"?>
<p:tagLst xmlns:a="http://schemas.openxmlformats.org/drawingml/2006/main" xmlns:r="http://schemas.openxmlformats.org/officeDocument/2006/relationships" xmlns:p="http://schemas.openxmlformats.org/presentationml/2006/main">
  <p:tag name="ORIGINALHEIGHT" val="6.653786"/>
  <p:tag name="ORIGINALWIDTH" val="6.245397"/>
  <p:tag name="LATEXADDIN" val="\documentclass{article}&#10;\usepackage{amsmath}&#10;\usepackage{amsfonts} % Added for \mathbb&#10;\pagestyle{empty}&#10;\begin{document}&#10;&#10;$\mathbb{E}[N] = \text{var}(N) = \rho$&#10;&#10;\end{document}&#10;"/>
  <p:tag name="IGUANATEXSIZE" val="26"/>
  <p:tag name="IGUANATEXCURSOR" val="178"/>
  <p:tag name="TRANSPARENCY" val="True"/>
  <p:tag name="LATEXENGINEID" val="1"/>
  <p:tag name="TEMPFOLDER" val="c:\temp\"/>
  <p:tag name="LATEXFORMHEIGHT" val="320"/>
  <p:tag name="LATEXFORMWIDTH" val="385"/>
  <p:tag name="LATEXFORMWRAP" val="True"/>
  <p:tag name="BITMAPVECTOR" val="1"/>
  <p:tag name="EMFCHILD" val="True"/>
</p:tagLst>
</file>

<file path=ppt/tags/tag1342.xml><?xml version="1.0" encoding="utf-8"?>
<p:tagLst xmlns:a="http://schemas.openxmlformats.org/drawingml/2006/main" xmlns:r="http://schemas.openxmlformats.org/officeDocument/2006/relationships" xmlns:p="http://schemas.openxmlformats.org/presentationml/2006/main">
  <p:tag name="ORIGINALHEIGHT" val="9.713568"/>
  <p:tag name="ORIGINALWIDTH" val="1.368989"/>
  <p:tag name="EMFCHILD" val="True"/>
</p:tagLst>
</file>

<file path=ppt/tags/tag1343.xml><?xml version="1.0" encoding="utf-8"?>
<p:tagLst xmlns:a="http://schemas.openxmlformats.org/drawingml/2006/main" xmlns:r="http://schemas.openxmlformats.org/officeDocument/2006/relationships" xmlns:p="http://schemas.openxmlformats.org/presentationml/2006/main">
  <p:tag name="ORIGINALHEIGHT" val="6.634343"/>
  <p:tag name="ORIGINALWIDTH" val="8.413811"/>
  <p:tag name="EMFCHILD" val="True"/>
</p:tagLst>
</file>

<file path=ppt/tags/tag1344.xml><?xml version="1.0" encoding="utf-8"?>
<p:tagLst xmlns:a="http://schemas.openxmlformats.org/drawingml/2006/main" xmlns:r="http://schemas.openxmlformats.org/officeDocument/2006/relationships" xmlns:p="http://schemas.openxmlformats.org/presentationml/2006/main">
  <p:tag name="ORIGINALHEIGHT" val="9.713568"/>
  <p:tag name="ORIGINALWIDTH" val="1.368989"/>
  <p:tag name="EMFCHILD" val="True"/>
</p:tagLst>
</file>

<file path=ppt/tags/tag1345.xml><?xml version="1.0" encoding="utf-8"?>
<p:tagLst xmlns:a="http://schemas.openxmlformats.org/drawingml/2006/main" xmlns:r="http://schemas.openxmlformats.org/officeDocument/2006/relationships" xmlns:p="http://schemas.openxmlformats.org/presentationml/2006/main">
  <p:tag name="ORIGINALHEIGHT" val="2.272956"/>
  <p:tag name="ORIGINALWIDTH" val="6.645094"/>
  <p:tag name="EMFCHILD" val="True"/>
</p:tagLst>
</file>

<file path=ppt/tags/tag1346.xml><?xml version="1.0" encoding="utf-8"?>
<p:tagLst xmlns:a="http://schemas.openxmlformats.org/drawingml/2006/main" xmlns:r="http://schemas.openxmlformats.org/officeDocument/2006/relationships" xmlns:p="http://schemas.openxmlformats.org/presentationml/2006/main">
  <p:tag name="ORIGINALHEIGHT" val="4.293398"/>
  <p:tag name="ORIGINALWIDTH" val="4.886403"/>
  <p:tag name="EMFCHILD" val="True"/>
</p:tagLst>
</file>

<file path=ppt/tags/tag1347.xml><?xml version="1.0" encoding="utf-8"?>
<p:tagLst xmlns:a="http://schemas.openxmlformats.org/drawingml/2006/main" xmlns:r="http://schemas.openxmlformats.org/officeDocument/2006/relationships" xmlns:p="http://schemas.openxmlformats.org/presentationml/2006/main">
  <p:tag name="ORIGINALHEIGHT" val="4.45851"/>
  <p:tag name="ORIGINALWIDTH" val="4.506663"/>
  <p:tag name="EMFCHILD" val="True"/>
</p:tagLst>
</file>

<file path=ppt/tags/tag1348.xml><?xml version="1.0" encoding="utf-8"?>
<p:tagLst xmlns:a="http://schemas.openxmlformats.org/drawingml/2006/main" xmlns:r="http://schemas.openxmlformats.org/officeDocument/2006/relationships" xmlns:p="http://schemas.openxmlformats.org/presentationml/2006/main">
  <p:tag name="ORIGINALHEIGHT" val="4.293398"/>
  <p:tag name="ORIGINALWIDTH" val="3.357511"/>
  <p:tag name="EMFCHILD" val="True"/>
</p:tagLst>
</file>

<file path=ppt/tags/tag1349.xml><?xml version="1.0" encoding="utf-8"?>
<p:tagLst xmlns:a="http://schemas.openxmlformats.org/drawingml/2006/main" xmlns:r="http://schemas.openxmlformats.org/officeDocument/2006/relationships" xmlns:p="http://schemas.openxmlformats.org/presentationml/2006/main">
  <p:tag name="ORIGINALHEIGHT" val="9.713568"/>
  <p:tag name="ORIGINALWIDTH" val="2.318292"/>
  <p:tag name="EMFCHILD" val="True"/>
</p:tagLst>
</file>

<file path=ppt/tags/tag135.xml><?xml version="1.0" encoding="utf-8"?>
<p:tagLst xmlns:a="http://schemas.openxmlformats.org/drawingml/2006/main" xmlns:r="http://schemas.openxmlformats.org/officeDocument/2006/relationships" xmlns:p="http://schemas.openxmlformats.org/presentationml/2006/main">
  <p:tag name="ORIGINALHEIGHT" val="3.111732"/>
  <p:tag name="ORIGINALWIDTH" val="4.260985"/>
  <p:tag name="EMFCHILD" val="True"/>
</p:tagLst>
</file>

<file path=ppt/tags/tag1350.xml><?xml version="1.0" encoding="utf-8"?>
<p:tagLst xmlns:a="http://schemas.openxmlformats.org/drawingml/2006/main" xmlns:r="http://schemas.openxmlformats.org/officeDocument/2006/relationships" xmlns:p="http://schemas.openxmlformats.org/presentationml/2006/main">
  <p:tag name="ORIGINALHEIGHT" val="6.634343"/>
  <p:tag name="ORIGINALWIDTH" val="8.413811"/>
  <p:tag name="EMFCHILD" val="True"/>
</p:tagLst>
</file>

<file path=ppt/tags/tag1351.xml><?xml version="1.0" encoding="utf-8"?>
<p:tagLst xmlns:a="http://schemas.openxmlformats.org/drawingml/2006/main" xmlns:r="http://schemas.openxmlformats.org/officeDocument/2006/relationships" xmlns:p="http://schemas.openxmlformats.org/presentationml/2006/main">
  <p:tag name="ORIGINALHEIGHT" val="9.713568"/>
  <p:tag name="ORIGINALWIDTH" val="2.318292"/>
  <p:tag name="EMFCHILD" val="True"/>
</p:tagLst>
</file>

<file path=ppt/tags/tag1352.xml><?xml version="1.0" encoding="utf-8"?>
<p:tagLst xmlns:a="http://schemas.openxmlformats.org/drawingml/2006/main" xmlns:r="http://schemas.openxmlformats.org/officeDocument/2006/relationships" xmlns:p="http://schemas.openxmlformats.org/presentationml/2006/main">
  <p:tag name="ORIGINALHEIGHT" val="2.272956"/>
  <p:tag name="ORIGINALWIDTH" val="6.645094"/>
  <p:tag name="EMFCHILD" val="True"/>
</p:tagLst>
</file>

<file path=ppt/tags/tag1353.xml><?xml version="1.0" encoding="utf-8"?>
<p:tagLst xmlns:a="http://schemas.openxmlformats.org/drawingml/2006/main" xmlns:r="http://schemas.openxmlformats.org/officeDocument/2006/relationships" xmlns:p="http://schemas.openxmlformats.org/presentationml/2006/main">
  <p:tag name="ORIGINALHEIGHT" val="6.391521"/>
  <p:tag name="ORIGINALWIDTH" val="4.716506"/>
  <p:tag name="EMFCHILD" val="True"/>
</p:tagLst>
</file>

<file path=ppt/tags/tag1354.xml><?xml version="1.0" encoding="utf-8"?>
<p:tagLst xmlns:a="http://schemas.openxmlformats.org/drawingml/2006/main" xmlns:r="http://schemas.openxmlformats.org/officeDocument/2006/relationships" xmlns:p="http://schemas.openxmlformats.org/presentationml/2006/main">
  <p:tag name="ORIGINALHEIGHT" val="142.2335"/>
  <p:tag name="ORIGINALWIDTH" val="227.0236"/>
  <p:tag name="OUTPUTTYPE" val="SVG"/>
  <p:tag name="IGUANATEXVERSION" val="161"/>
  <p:tag name="LATEXADDIN" val="\documentclass{article}&#10;\usepackage{amsmath}&#10;\usepackage{tikz}&#10;\pagestyle{empty}&#10;\begin{document}&#10;&#10;\begin{tikzpicture}[&gt;=stealth, node distance=1.5cm, every node/.style={circle}]&#10;    % Nodes&#10;    \node (1) [{draw, fill=blue!20, minimum size=10mm, inner sep=0pt}]{1};&#10;    \node (2) [{below of=1, draw, fill=blue!20, minimum size=10mm, inner sep=0pt}] {2};&#10;    \node (m) [{below of=2, yshift=-1cm, draw, fill=blue!20, minimum size=10mm, inner sep=0pt}] {m};&#10;&#10;    % Arrows for transitions&#10;    \draw[-&gt;] (-2, -2) -- (1); &#10;    \draw[-&gt;] (-2, -2) -- (2); &#10;    \draw[-&gt;] (-2, -2) -- (m); &#10;    \draw[-&gt;] (1) -- (2, -2) node[midway, below] {$\mu$};&#10;    \draw[-&gt;] (2) -- (2, -2) node[midway, below] {$\mu$};&#10;    \draw[-&gt;] (m) -- (2, -2) node[midway, below] {$\mu$}; &#10;&#10;    % Connecting lines between nodes&#10;    \draw[dashed] (2) -- (m);&#10;&#10;    % Lambda arrow entering the chain&#10;    \draw[-&gt;] (-4, -2) -- (-2, -2) node[midway, above] {$\lambda$};&#10;    \draw[-&gt;] (2, -2) -- (4, -2) node[midway, above] {$m \mu$};&#10;    &#10;\end{tikzpicture}&#10;&#10;&#10;\end{document}"/>
  <p:tag name="IGUANATEXSIZE" val="20"/>
  <p:tag name="IGUANATEXCURSOR" val="1017"/>
  <p:tag name="TRANSPARENCY" val="True"/>
  <p:tag name="LATEXENGINEID" val="1"/>
  <p:tag name="TEMPFOLDER" val="c:\temp\"/>
  <p:tag name="LATEXFORMHEIGHT" val="320"/>
  <p:tag name="LATEXFORMWIDTH" val="385"/>
  <p:tag name="LATEXFORMWRAP" val="True"/>
  <p:tag name="BITMAPVECTOR" val="1"/>
</p:tagLst>
</file>

<file path=ppt/tags/tag1355.xml><?xml version="1.0" encoding="utf-8"?>
<p:tagLst xmlns:a="http://schemas.openxmlformats.org/drawingml/2006/main" xmlns:r="http://schemas.openxmlformats.org/officeDocument/2006/relationships" xmlns:p="http://schemas.openxmlformats.org/presentationml/2006/main">
  <p:tag name="ORIGINALHEIGHT" val="68.76764"/>
  <p:tag name="ORIGINALWIDTH" val="474.1866"/>
  <p:tag name="OUTPUTTYPE" val="SVG"/>
  <p:tag name="IGUANATEXVERSION" val="161"/>
  <p:tag name="LATEXADDIN" val="\documentclass{article}&#10;\usepackage{amsmath}&#10;\usepackage{tikz}  % Fixed typo in package inclusion&#10;\pagestyle{empty}&#10;\begin{document}&#10;&#10;\begin{tikzpicture}[&gt;=stealth, node distance=2.3cm, every node/.style={circle}]&#10;    % Nodes&#10;    \node (0) [draw, fill=gray!20, minimum size=10mm, inner sep=0pt] {0};&#10;    \node (1) [right of=0, draw, fill=gray!20, minimum size=10mm, inner sep=0pt] {1};&#10;    \node (2) [right of=1, draw, fill=gray!20, minimum size=10mm, inner sep=0pt] {2};&#10;    \node (dots1) [right of=2, minimum size=10mm, inner sep=0pt] {$\dots$};&#10;    \node (m1) [right of=dots1, draw, fill=gray!20, minimum size=10mm, inner sep=0pt] {m-1};&#10;    \node (m2) [right of=m1, draw, fill=gray!20, minimum size=10mm, inner sep=0pt] {m};&#10;    \node (m3) [right of=m2, draw, fill=gray!20, minimum size=10mm, inner sep=0pt] {m+1};&#10;    \node (dots2) [right of=m3, minimum size=10mm, inner sep=0pt] {$\dots$};&#10;  &#10;    % Transition arrows for arrivals&#10;    \draw[-&gt;] (0) to[bend left] node[above] {$\lambda$} (1);&#10;    \draw[-&gt;] (1) to[bend left] node[above] {$\lambda$} (2);&#10;    \draw[-&gt;] (2) to[bend left] node[above] {$\lambda$} (dots1);&#10;    \draw[-&gt;] (dots1) to[bend left] node[above] {$\lambda$} (m1);&#10;    \draw[-&gt;] (m1) to[bend left] node[above] {$\lambda$} (m2);&#10;    \draw[-&gt;] (m2) to[bend left] node[above] {$\lambda$} (m3);&#10;    \draw[-&gt;] (m3) to[bend left] node[above] {$\lambda$} (dots2);&#10;&#10;    % Transition arrows for departures&#10;    \draw[-&gt;] (1) to[bend left] node[below] {$\mu$} (0);&#10;    \draw[-&gt;] (2) to[bend left] node[below] {$2\mu$} (1);&#10;    \draw[-&gt;] (dots1) to[bend left] node[below] {$3\mu$} (2);&#10;    \draw[-&gt;] (m1) to[bend left] node[below] {$(m-1)\mu$} (dots1);&#10;    \draw[-&gt;] (m2) to[bend left] node[below] {$m \mu$} (m1);&#10;    \draw[-&gt;] (m3) to[bend left] node[below] {$m \mu$} (m2);&#10;    \draw[-&gt;] (dots2) to[bend left] node[below] {$m \mu$} (m3);&#10;&#10;\end{tikzpicture}&#10;&#10;\end{document}&#10;"/>
  <p:tag name="IGUANATEXSIZE" val="20"/>
  <p:tag name="IGUANATEXCURSOR" val="1886"/>
  <p:tag name="TRANSPARENCY" val="True"/>
  <p:tag name="LATEXENGINEID" val="1"/>
  <p:tag name="TEMPFOLDER" val="c:\temp\"/>
  <p:tag name="LATEXFORMHEIGHT" val="320"/>
  <p:tag name="LATEXFORMWIDTH" val="385"/>
  <p:tag name="LATEXFORMWRAP" val="True"/>
  <p:tag name="BITMAPVECTOR" val="1"/>
</p:tagLst>
</file>

<file path=ppt/tags/tag1356.xml><?xml version="1.0" encoding="utf-8"?>
<p:tagLst xmlns:a="http://schemas.openxmlformats.org/drawingml/2006/main" xmlns:r="http://schemas.openxmlformats.org/officeDocument/2006/relationships" xmlns:p="http://schemas.openxmlformats.org/presentationml/2006/main">
  <p:tag name="ORIGINALHEIGHT" val="48.80379"/>
  <p:tag name="ORIGINALWIDTH" val="219.6811"/>
  <p:tag name="OUTPUTTYPE" val="SVG"/>
  <p:tag name="IGUANATEXVERSION" val="161"/>
  <p:tag name="LATEXADDIN" val="\documentclass{article}&#10;\usepackage{amsmath}&#10;\pagestyle{empty}&#10;\begin{document}&#10;\begin{align*}&#10;p_n &amp;= \frac{\lambda^n}{n! \mu^n} p_0\ &amp;&amp;\quad\ \text{if}\ 1 \leq n &lt; m \\&#10;        &amp;= \frac{\lambda^n}{m^{n-m} m! \mu^n} p_0\ &amp;&amp;\quad\ \text{if}\ n \geq m.&#10;\end{align*}&#10;&#10;\end{document}"/>
  <p:tag name="IGUANATEXSIZE" val="26"/>
  <p:tag name="IGUANATEXCURSOR" val="263"/>
  <p:tag name="TRANSPARENCY" val="True"/>
  <p:tag name="LATEXENGINEID" val="1"/>
  <p:tag name="TEMPFOLDER" val="c:\temp\"/>
  <p:tag name="LATEXFORMHEIGHT" val="320"/>
  <p:tag name="LATEXFORMWIDTH" val="385"/>
  <p:tag name="LATEXFORMWRAP" val="True"/>
  <p:tag name="BITMAPVECTOR" val="1"/>
</p:tagLst>
</file>

<file path=ppt/tags/tag1357.xml><?xml version="1.0" encoding="utf-8"?>
<p:tagLst xmlns:a="http://schemas.openxmlformats.org/drawingml/2006/main" xmlns:r="http://schemas.openxmlformats.org/officeDocument/2006/relationships" xmlns:p="http://schemas.openxmlformats.org/presentationml/2006/main">
  <p:tag name="ORIGINALHEIGHT" val="19.89331"/>
  <p:tag name="ORIGINALWIDTH" val="231.4147"/>
  <p:tag name="OUTPUTTYPE" val="SVG"/>
  <p:tag name="IGUANATEXVERSION" val="161"/>
  <p:tag name="LATEXADDIN" val="\documentclass{article}&#10;\usepackage{amsmath}&#10;\pagestyle{empty}&#10;\begin{document}&#10;$&#10;p_0 = \left[ 1 + \sum_{n=1}^{m-1} \frac{1}{n!} \left( \frac{\lambda}{\mu} \right)^n + \sum_{n=m}^{\infty} \frac{1}{m^{n-m}} \frac{1}{m!} \left( \frac{\lambda}{\mu} \right)^n \right]^{-1}&#10;$&#10;&#10;\end{document}"/>
  <p:tag name="IGUANATEXSIZE" val="20"/>
  <p:tag name="IGUANATEXCURSOR" val="270"/>
  <p:tag name="TRANSPARENCY" val="True"/>
  <p:tag name="LATEXENGINEID" val="1"/>
  <p:tag name="TEMPFOLDER" val="c:\temp\"/>
  <p:tag name="LATEXFORMHEIGHT" val="320"/>
  <p:tag name="LATEXFORMWIDTH" val="385"/>
  <p:tag name="LATEXFORMWRAP" val="True"/>
  <p:tag name="BITMAPVECTOR" val="1"/>
</p:tagLst>
</file>

<file path=ppt/tags/tag1358.xml><?xml version="1.0" encoding="utf-8"?>
<p:tagLst xmlns:a="http://schemas.openxmlformats.org/drawingml/2006/main" xmlns:r="http://schemas.openxmlformats.org/officeDocument/2006/relationships" xmlns:p="http://schemas.openxmlformats.org/presentationml/2006/main">
  <p:tag name="ORIGINALHEIGHT" val="6.109921"/>
  <p:tag name="ORIGINALWIDTH" val="5.194882"/>
  <p:tag name="LATEXADDIN" val="\documentclass{article}&#10;\usepackage{amsmath}&#10;\pagestyle{empty}&#10;\begin{document}&#10;$&#10;p_0 = \left[ 1 + \sum_{n=1}^{m-1} \frac{1}{n!} \left( \frac{\lambda}{\mu} \right)^n + \sum_{n=m}^{\infty} \frac{1}{m^{n-m}} \frac{1}{m!} \left( \frac{\lambda}{\mu} \right)^n \right]^{-1}&#10;$&#10;&#10;\end{document}"/>
  <p:tag name="IGUANATEXSIZE" val="20"/>
  <p:tag name="IGUANATEXCURSOR" val="270"/>
  <p:tag name="TRANSPARENCY" val="True"/>
  <p:tag name="LATEXENGINEID" val="1"/>
  <p:tag name="TEMPFOLDER" val="c:\temp\"/>
  <p:tag name="LATEXFORMHEIGHT" val="320"/>
  <p:tag name="LATEXFORMWIDTH" val="385"/>
  <p:tag name="LATEXFORMWRAP" val="True"/>
  <p:tag name="BITMAPVECTOR" val="1"/>
  <p:tag name="EMFCHILD" val="True"/>
</p:tagLst>
</file>

<file path=ppt/tags/tag1359.xml><?xml version="1.0" encoding="utf-8"?>
<p:tagLst xmlns:a="http://schemas.openxmlformats.org/drawingml/2006/main" xmlns:r="http://schemas.openxmlformats.org/officeDocument/2006/relationships" xmlns:p="http://schemas.openxmlformats.org/presentationml/2006/main">
  <p:tag name="ORIGINALHEIGHT" val="4.599724"/>
  <p:tag name="ORIGINALWIDTH" val="3.232362"/>
  <p:tag name="EMFCHILD" val="True"/>
</p:tagLst>
</file>

<file path=ppt/tags/tag136.xml><?xml version="1.0" encoding="utf-8"?>
<p:tagLst xmlns:a="http://schemas.openxmlformats.org/drawingml/2006/main" xmlns:r="http://schemas.openxmlformats.org/officeDocument/2006/relationships" xmlns:p="http://schemas.openxmlformats.org/presentationml/2006/main">
  <p:tag name="ORIGINALHEIGHT" val="2.125079"/>
  <p:tag name="ORIGINALWIDTH" val="0.8856694"/>
  <p:tag name="EMFCHILD" val="True"/>
</p:tagLst>
</file>

<file path=ppt/tags/tag1360.xml><?xml version="1.0" encoding="utf-8"?>
<p:tagLst xmlns:a="http://schemas.openxmlformats.org/drawingml/2006/main" xmlns:r="http://schemas.openxmlformats.org/officeDocument/2006/relationships" xmlns:p="http://schemas.openxmlformats.org/presentationml/2006/main">
  <p:tag name="ORIGINALHEIGHT" val="2.247992"/>
  <p:tag name="ORIGINALWIDTH" val="6.617992"/>
  <p:tag name="EMFCHILD" val="True"/>
</p:tagLst>
</file>

<file path=ppt/tags/tag1361.xml><?xml version="1.0" encoding="utf-8"?>
<p:tagLst xmlns:a="http://schemas.openxmlformats.org/drawingml/2006/main" xmlns:r="http://schemas.openxmlformats.org/officeDocument/2006/relationships" xmlns:p="http://schemas.openxmlformats.org/presentationml/2006/main">
  <p:tag name="ORIGINALHEIGHT" val="17.28268"/>
  <p:tag name="ORIGINALWIDTH" val="2.259055"/>
  <p:tag name="EMFCHILD" val="True"/>
</p:tagLst>
</file>

<file path=ppt/tags/tag1362.xml><?xml version="1.0" encoding="utf-8"?>
<p:tagLst xmlns:a="http://schemas.openxmlformats.org/drawingml/2006/main" xmlns:r="http://schemas.openxmlformats.org/officeDocument/2006/relationships" xmlns:p="http://schemas.openxmlformats.org/presentationml/2006/main">
  <p:tag name="ORIGINALHEIGHT" val="6.39811"/>
  <p:tag name="ORIGINALWIDTH" val="3.284095"/>
  <p:tag name="EMFCHILD" val="True"/>
</p:tagLst>
</file>

<file path=ppt/tags/tag1363.xml><?xml version="1.0" encoding="utf-8"?>
<p:tagLst xmlns:a="http://schemas.openxmlformats.org/drawingml/2006/main" xmlns:r="http://schemas.openxmlformats.org/officeDocument/2006/relationships" xmlns:p="http://schemas.openxmlformats.org/presentationml/2006/main">
  <p:tag name="ORIGINALHEIGHT" val="6.39811"/>
  <p:tag name="ORIGINALWIDTH" val="6.617992"/>
  <p:tag name="EMFCHILD" val="True"/>
</p:tagLst>
</file>

<file path=ppt/tags/tag1364.xml><?xml version="1.0" encoding="utf-8"?>
<p:tagLst xmlns:a="http://schemas.openxmlformats.org/drawingml/2006/main" xmlns:r="http://schemas.openxmlformats.org/officeDocument/2006/relationships" xmlns:p="http://schemas.openxmlformats.org/presentationml/2006/main">
  <p:tag name="ORIGINALHEIGHT" val="9.606811"/>
  <p:tag name="ORIGINALWIDTH" val="9.384606"/>
  <p:tag name="EMFCHILD" val="True"/>
</p:tagLst>
</file>

<file path=ppt/tags/tag1365.xml><?xml version="1.0" encoding="utf-8"?>
<p:tagLst xmlns:a="http://schemas.openxmlformats.org/drawingml/2006/main" xmlns:r="http://schemas.openxmlformats.org/officeDocument/2006/relationships" xmlns:p="http://schemas.openxmlformats.org/presentationml/2006/main">
  <p:tag name="ORIGINALHEIGHT" val="3.032874"/>
  <p:tag name="ORIGINALWIDTH" val="6.395079"/>
  <p:tag name="EMFCHILD" val="True"/>
</p:tagLst>
</file>

<file path=ppt/tags/tag1366.xml><?xml version="1.0" encoding="utf-8"?>
<p:tagLst xmlns:a="http://schemas.openxmlformats.org/drawingml/2006/main" xmlns:r="http://schemas.openxmlformats.org/officeDocument/2006/relationships" xmlns:p="http://schemas.openxmlformats.org/presentationml/2006/main">
  <p:tag name="ORIGINALHEIGHT" val="0.3294882"/>
  <p:tag name="ORIGINALWIDTH" val="4.709213"/>
  <p:tag name="EMFCHILD" val="True"/>
</p:tagLst>
</file>

<file path=ppt/tags/tag1367.xml><?xml version="1.0" encoding="utf-8"?>
<p:tagLst xmlns:a="http://schemas.openxmlformats.org/drawingml/2006/main" xmlns:r="http://schemas.openxmlformats.org/officeDocument/2006/relationships" xmlns:p="http://schemas.openxmlformats.org/presentationml/2006/main">
  <p:tag name="ORIGINALHEIGHT" val="4.465236"/>
  <p:tag name="ORIGINALWIDTH" val="2.535709"/>
  <p:tag name="EMFCHILD" val="True"/>
</p:tagLst>
</file>

<file path=ppt/tags/tag1368.xml><?xml version="1.0" encoding="utf-8"?>
<p:tagLst xmlns:a="http://schemas.openxmlformats.org/drawingml/2006/main" xmlns:r="http://schemas.openxmlformats.org/officeDocument/2006/relationships" xmlns:p="http://schemas.openxmlformats.org/presentationml/2006/main">
  <p:tag name="ORIGINALHEIGHT" val="3.032874"/>
  <p:tag name="ORIGINALWIDTH" val="4.256417"/>
  <p:tag name="EMFCHILD" val="True"/>
</p:tagLst>
</file>

<file path=ppt/tags/tag1369.xml><?xml version="1.0" encoding="utf-8"?>
<p:tagLst xmlns:a="http://schemas.openxmlformats.org/drawingml/2006/main" xmlns:r="http://schemas.openxmlformats.org/officeDocument/2006/relationships" xmlns:p="http://schemas.openxmlformats.org/presentationml/2006/main">
  <p:tag name="ORIGINALHEIGHT" val="1.808937"/>
  <p:tag name="ORIGINALWIDTH" val="5.127205"/>
  <p:tag name="EMFCHILD" val="True"/>
</p:tagLst>
</file>

<file path=ppt/tags/tag137.xml><?xml version="1.0" encoding="utf-8"?>
<p:tagLst xmlns:a="http://schemas.openxmlformats.org/drawingml/2006/main" xmlns:r="http://schemas.openxmlformats.org/officeDocument/2006/relationships" xmlns:p="http://schemas.openxmlformats.org/presentationml/2006/main">
  <p:tag name="ORIGINALHEIGHT" val="3.111732"/>
  <p:tag name="ORIGINALWIDTH" val="4.260985"/>
  <p:tag name="EMFCHILD" val="True"/>
</p:tagLst>
</file>

<file path=ppt/tags/tag1370.xml><?xml version="1.0" encoding="utf-8"?>
<p:tagLst xmlns:a="http://schemas.openxmlformats.org/drawingml/2006/main" xmlns:r="http://schemas.openxmlformats.org/officeDocument/2006/relationships" xmlns:p="http://schemas.openxmlformats.org/presentationml/2006/main">
  <p:tag name="ORIGINALHEIGHT" val="4.465236"/>
  <p:tag name="ORIGINALWIDTH" val="2.535709"/>
  <p:tag name="EMFCHILD" val="True"/>
</p:tagLst>
</file>

<file path=ppt/tags/tag1371.xml><?xml version="1.0" encoding="utf-8"?>
<p:tagLst xmlns:a="http://schemas.openxmlformats.org/drawingml/2006/main" xmlns:r="http://schemas.openxmlformats.org/officeDocument/2006/relationships" xmlns:p="http://schemas.openxmlformats.org/presentationml/2006/main">
  <p:tag name="ORIGINALHEIGHT" val="4.465236"/>
  <p:tag name="ORIGINALWIDTH" val="2.535709"/>
  <p:tag name="EMFCHILD" val="True"/>
</p:tagLst>
</file>

<file path=ppt/tags/tag1372.xml><?xml version="1.0" encoding="utf-8"?>
<p:tagLst xmlns:a="http://schemas.openxmlformats.org/drawingml/2006/main" xmlns:r="http://schemas.openxmlformats.org/officeDocument/2006/relationships" xmlns:p="http://schemas.openxmlformats.org/presentationml/2006/main">
  <p:tag name="ORIGINALHEIGHT" val="0.384252"/>
  <p:tag name="ORIGINALWIDTH" val="7.172559"/>
  <p:tag name="EMFCHILD" val="True"/>
</p:tagLst>
</file>

<file path=ppt/tags/tag1373.xml><?xml version="1.0" encoding="utf-8"?>
<p:tagLst xmlns:a="http://schemas.openxmlformats.org/drawingml/2006/main" xmlns:r="http://schemas.openxmlformats.org/officeDocument/2006/relationships" xmlns:p="http://schemas.openxmlformats.org/presentationml/2006/main">
  <p:tag name="ORIGINALHEIGHT" val="3.032874"/>
  <p:tag name="ORIGINALWIDTH" val="4.256417"/>
  <p:tag name="EMFCHILD" val="True"/>
</p:tagLst>
</file>

<file path=ppt/tags/tag1374.xml><?xml version="1.0" encoding="utf-8"?>
<p:tagLst xmlns:a="http://schemas.openxmlformats.org/drawingml/2006/main" xmlns:r="http://schemas.openxmlformats.org/officeDocument/2006/relationships" xmlns:p="http://schemas.openxmlformats.org/presentationml/2006/main">
  <p:tag name="ORIGINALHEIGHT" val="4.801457"/>
  <p:tag name="ORIGINALWIDTH" val="0.8011023"/>
  <p:tag name="EMFCHILD" val="True"/>
</p:tagLst>
</file>

<file path=ppt/tags/tag1375.xml><?xml version="1.0" encoding="utf-8"?>
<p:tagLst xmlns:a="http://schemas.openxmlformats.org/drawingml/2006/main" xmlns:r="http://schemas.openxmlformats.org/officeDocument/2006/relationships" xmlns:p="http://schemas.openxmlformats.org/presentationml/2006/main">
  <p:tag name="ORIGINALHEIGHT" val="17.28268"/>
  <p:tag name="ORIGINALWIDTH" val="3.781693"/>
  <p:tag name="EMFCHILD" val="True"/>
</p:tagLst>
</file>

<file path=ppt/tags/tag1376.xml><?xml version="1.0" encoding="utf-8"?>
<p:tagLst xmlns:a="http://schemas.openxmlformats.org/drawingml/2006/main" xmlns:r="http://schemas.openxmlformats.org/officeDocument/2006/relationships" xmlns:p="http://schemas.openxmlformats.org/presentationml/2006/main">
  <p:tag name="ORIGINALHEIGHT" val="4.747677"/>
  <p:tag name="ORIGINALWIDTH" val="3.831457"/>
  <p:tag name="EMFCHILD" val="True"/>
</p:tagLst>
</file>

<file path=ppt/tags/tag1377.xml><?xml version="1.0" encoding="utf-8"?>
<p:tagLst xmlns:a="http://schemas.openxmlformats.org/drawingml/2006/main" xmlns:r="http://schemas.openxmlformats.org/officeDocument/2006/relationships" xmlns:p="http://schemas.openxmlformats.org/presentationml/2006/main">
  <p:tag name="ORIGINALHEIGHT" val="0.384252"/>
  <p:tag name="ORIGINALWIDTH" val="4.838898"/>
  <p:tag name="EMFCHILD" val="True"/>
</p:tagLst>
</file>

<file path=ppt/tags/tag1378.xml><?xml version="1.0" encoding="utf-8"?>
<p:tagLst xmlns:a="http://schemas.openxmlformats.org/drawingml/2006/main" xmlns:r="http://schemas.openxmlformats.org/officeDocument/2006/relationships" xmlns:p="http://schemas.openxmlformats.org/presentationml/2006/main">
  <p:tag name="ORIGINALHEIGHT" val="4.404725"/>
  <p:tag name="ORIGINALWIDTH" val="4.151929"/>
  <p:tag name="EMFCHILD" val="True"/>
</p:tagLst>
</file>

<file path=ppt/tags/tag1379.xml><?xml version="1.0" encoding="utf-8"?>
<p:tagLst xmlns:a="http://schemas.openxmlformats.org/drawingml/2006/main" xmlns:r="http://schemas.openxmlformats.org/officeDocument/2006/relationships" xmlns:p="http://schemas.openxmlformats.org/presentationml/2006/main">
  <p:tag name="ORIGINALHEIGHT" val="17.28268"/>
  <p:tag name="ORIGINALWIDTH" val="3.781693"/>
  <p:tag name="EMFCHILD" val="True"/>
</p:tagLst>
</file>

<file path=ppt/tags/tag138.xml><?xml version="1.0" encoding="utf-8"?>
<p:tagLst xmlns:a="http://schemas.openxmlformats.org/drawingml/2006/main" xmlns:r="http://schemas.openxmlformats.org/officeDocument/2006/relationships" xmlns:p="http://schemas.openxmlformats.org/presentationml/2006/main">
  <p:tag name="ORIGINALHEIGHT" val="6.564528"/>
  <p:tag name="ORIGINALWIDTH" val="6.625119"/>
  <p:tag name="EMFCHILD" val="True"/>
</p:tagLst>
</file>

<file path=ppt/tags/tag1380.xml><?xml version="1.0" encoding="utf-8"?>
<p:tagLst xmlns:a="http://schemas.openxmlformats.org/drawingml/2006/main" xmlns:r="http://schemas.openxmlformats.org/officeDocument/2006/relationships" xmlns:p="http://schemas.openxmlformats.org/presentationml/2006/main">
  <p:tag name="ORIGINALHEIGHT" val="3.032874"/>
  <p:tag name="ORIGINALWIDTH" val="4.256417"/>
  <p:tag name="EMFCHILD" val="True"/>
</p:tagLst>
</file>

<file path=ppt/tags/tag1381.xml><?xml version="1.0" encoding="utf-8"?>
<p:tagLst xmlns:a="http://schemas.openxmlformats.org/drawingml/2006/main" xmlns:r="http://schemas.openxmlformats.org/officeDocument/2006/relationships" xmlns:p="http://schemas.openxmlformats.org/presentationml/2006/main">
  <p:tag name="ORIGINALHEIGHT" val="6.39811"/>
  <p:tag name="ORIGINALWIDTH" val="6.617992"/>
  <p:tag name="EMFCHILD" val="True"/>
</p:tagLst>
</file>

<file path=ppt/tags/tag1382.xml><?xml version="1.0" encoding="utf-8"?>
<p:tagLst xmlns:a="http://schemas.openxmlformats.org/drawingml/2006/main" xmlns:r="http://schemas.openxmlformats.org/officeDocument/2006/relationships" xmlns:p="http://schemas.openxmlformats.org/presentationml/2006/main">
  <p:tag name="ORIGINALHEIGHT" val="9.606811"/>
  <p:tag name="ORIGINALWIDTH" val="9.384606"/>
  <p:tag name="EMFCHILD" val="True"/>
</p:tagLst>
</file>

<file path=ppt/tags/tag1383.xml><?xml version="1.0" encoding="utf-8"?>
<p:tagLst xmlns:a="http://schemas.openxmlformats.org/drawingml/2006/main" xmlns:r="http://schemas.openxmlformats.org/officeDocument/2006/relationships" xmlns:p="http://schemas.openxmlformats.org/presentationml/2006/main">
  <p:tag name="ORIGINALHEIGHT" val="3.032874"/>
  <p:tag name="ORIGINALWIDTH" val="6.854843"/>
  <p:tag name="EMFCHILD" val="True"/>
</p:tagLst>
</file>

<file path=ppt/tags/tag1384.xml><?xml version="1.0" encoding="utf-8"?>
<p:tagLst xmlns:a="http://schemas.openxmlformats.org/drawingml/2006/main" xmlns:r="http://schemas.openxmlformats.org/officeDocument/2006/relationships" xmlns:p="http://schemas.openxmlformats.org/presentationml/2006/main">
  <p:tag name="ORIGINALHEIGHT" val="3.032874"/>
  <p:tag name="ORIGINALWIDTH" val="4.256417"/>
  <p:tag name="EMFCHILD" val="True"/>
</p:tagLst>
</file>

<file path=ppt/tags/tag1385.xml><?xml version="1.0" encoding="utf-8"?>
<p:tagLst xmlns:a="http://schemas.openxmlformats.org/drawingml/2006/main" xmlns:r="http://schemas.openxmlformats.org/officeDocument/2006/relationships" xmlns:p="http://schemas.openxmlformats.org/presentationml/2006/main">
  <p:tag name="ORIGINALHEIGHT" val="1.808937"/>
  <p:tag name="ORIGINALWIDTH" val="5.127205"/>
  <p:tag name="EMFCHILD" val="True"/>
</p:tagLst>
</file>

<file path=ppt/tags/tag1386.xml><?xml version="1.0" encoding="utf-8"?>
<p:tagLst xmlns:a="http://schemas.openxmlformats.org/drawingml/2006/main" xmlns:r="http://schemas.openxmlformats.org/officeDocument/2006/relationships" xmlns:p="http://schemas.openxmlformats.org/presentationml/2006/main">
  <p:tag name="ORIGINALHEIGHT" val="3.032874"/>
  <p:tag name="ORIGINALWIDTH" val="6.395079"/>
  <p:tag name="EMFCHILD" val="True"/>
</p:tagLst>
</file>

<file path=ppt/tags/tag1387.xml><?xml version="1.0" encoding="utf-8"?>
<p:tagLst xmlns:a="http://schemas.openxmlformats.org/drawingml/2006/main" xmlns:r="http://schemas.openxmlformats.org/officeDocument/2006/relationships" xmlns:p="http://schemas.openxmlformats.org/presentationml/2006/main">
  <p:tag name="ORIGINALHEIGHT" val="4.465236"/>
  <p:tag name="ORIGINALWIDTH" val="2.535709"/>
  <p:tag name="EMFCHILD" val="True"/>
</p:tagLst>
</file>

<file path=ppt/tags/tag1388.xml><?xml version="1.0" encoding="utf-8"?>
<p:tagLst xmlns:a="http://schemas.openxmlformats.org/drawingml/2006/main" xmlns:r="http://schemas.openxmlformats.org/officeDocument/2006/relationships" xmlns:p="http://schemas.openxmlformats.org/presentationml/2006/main">
  <p:tag name="ORIGINALHEIGHT" val="0.384252"/>
  <p:tag name="ORIGINALWIDTH" val="23.44366"/>
  <p:tag name="EMFCHILD" val="True"/>
</p:tagLst>
</file>

<file path=ppt/tags/tag1389.xml><?xml version="1.0" encoding="utf-8"?>
<p:tagLst xmlns:a="http://schemas.openxmlformats.org/drawingml/2006/main" xmlns:r="http://schemas.openxmlformats.org/officeDocument/2006/relationships" xmlns:p="http://schemas.openxmlformats.org/presentationml/2006/main">
  <p:tag name="ORIGINALHEIGHT" val="3.032874"/>
  <p:tag name="ORIGINALWIDTH" val="6.395079"/>
  <p:tag name="EMFCHILD" val="True"/>
</p:tagLst>
</file>

<file path=ppt/tags/tag139.xml><?xml version="1.0" encoding="utf-8"?>
<p:tagLst xmlns:a="http://schemas.openxmlformats.org/drawingml/2006/main" xmlns:r="http://schemas.openxmlformats.org/officeDocument/2006/relationships" xmlns:p="http://schemas.openxmlformats.org/presentationml/2006/main">
  <p:tag name="ORIGINALHEIGHT" val="6.732087"/>
  <p:tag name="ORIGINALWIDTH" val="7.113308"/>
  <p:tag name="EMFCHILD" val="True"/>
</p:tagLst>
</file>

<file path=ppt/tags/tag1390.xml><?xml version="1.0" encoding="utf-8"?>
<p:tagLst xmlns:a="http://schemas.openxmlformats.org/drawingml/2006/main" xmlns:r="http://schemas.openxmlformats.org/officeDocument/2006/relationships" xmlns:p="http://schemas.openxmlformats.org/presentationml/2006/main">
  <p:tag name="ORIGINALHEIGHT" val="2.175945"/>
  <p:tag name="ORIGINALWIDTH" val="3.48315"/>
  <p:tag name="EMFCHILD" val="True"/>
</p:tagLst>
</file>

<file path=ppt/tags/tag1391.xml><?xml version="1.0" encoding="utf-8"?>
<p:tagLst xmlns:a="http://schemas.openxmlformats.org/drawingml/2006/main" xmlns:r="http://schemas.openxmlformats.org/officeDocument/2006/relationships" xmlns:p="http://schemas.openxmlformats.org/presentationml/2006/main">
  <p:tag name="ORIGINALHEIGHT" val="0.2689764"/>
  <p:tag name="ORIGINALWIDTH" val="3.796614"/>
  <p:tag name="EMFCHILD" val="True"/>
</p:tagLst>
</file>

<file path=ppt/tags/tag1392.xml><?xml version="1.0" encoding="utf-8"?>
<p:tagLst xmlns:a="http://schemas.openxmlformats.org/drawingml/2006/main" xmlns:r="http://schemas.openxmlformats.org/officeDocument/2006/relationships" xmlns:p="http://schemas.openxmlformats.org/presentationml/2006/main">
  <p:tag name="ORIGINALHEIGHT" val="2.175945"/>
  <p:tag name="ORIGINALWIDTH" val="5.209803"/>
  <p:tag name="EMFCHILD" val="True"/>
</p:tagLst>
</file>

<file path=ppt/tags/tag1393.xml><?xml version="1.0" encoding="utf-8"?>
<p:tagLst xmlns:a="http://schemas.openxmlformats.org/drawingml/2006/main" xmlns:r="http://schemas.openxmlformats.org/officeDocument/2006/relationships" xmlns:p="http://schemas.openxmlformats.org/presentationml/2006/main">
  <p:tag name="ORIGINALHEIGHT" val="4.465236"/>
  <p:tag name="ORIGINALWIDTH" val="2.535709"/>
  <p:tag name="EMFCHILD" val="True"/>
</p:tagLst>
</file>

<file path=ppt/tags/tag1394.xml><?xml version="1.0" encoding="utf-8"?>
<p:tagLst xmlns:a="http://schemas.openxmlformats.org/drawingml/2006/main" xmlns:r="http://schemas.openxmlformats.org/officeDocument/2006/relationships" xmlns:p="http://schemas.openxmlformats.org/presentationml/2006/main">
  <p:tag name="ORIGINALHEIGHT" val="0.384252"/>
  <p:tag name="ORIGINALWIDTH" val="9.31496"/>
  <p:tag name="EMFCHILD" val="True"/>
</p:tagLst>
</file>

<file path=ppt/tags/tag1395.xml><?xml version="1.0" encoding="utf-8"?>
<p:tagLst xmlns:a="http://schemas.openxmlformats.org/drawingml/2006/main" xmlns:r="http://schemas.openxmlformats.org/officeDocument/2006/relationships" xmlns:p="http://schemas.openxmlformats.org/presentationml/2006/main">
  <p:tag name="ORIGINALHEIGHT" val="3.032874"/>
  <p:tag name="ORIGINALWIDTH" val="6.395079"/>
  <p:tag name="EMFCHILD" val="True"/>
</p:tagLst>
</file>

<file path=ppt/tags/tag1396.xml><?xml version="1.0" encoding="utf-8"?>
<p:tagLst xmlns:a="http://schemas.openxmlformats.org/drawingml/2006/main" xmlns:r="http://schemas.openxmlformats.org/officeDocument/2006/relationships" xmlns:p="http://schemas.openxmlformats.org/presentationml/2006/main">
  <p:tag name="ORIGINALHEIGHT" val="4.801457"/>
  <p:tag name="ORIGINALWIDTH" val="0.8011023"/>
  <p:tag name="EMFCHILD" val="True"/>
</p:tagLst>
</file>

<file path=ppt/tags/tag1397.xml><?xml version="1.0" encoding="utf-8"?>
<p:tagLst xmlns:a="http://schemas.openxmlformats.org/drawingml/2006/main" xmlns:r="http://schemas.openxmlformats.org/officeDocument/2006/relationships" xmlns:p="http://schemas.openxmlformats.org/presentationml/2006/main">
  <p:tag name="ORIGINALHEIGHT" val="17.28268"/>
  <p:tag name="ORIGINALWIDTH" val="3.781693"/>
  <p:tag name="EMFCHILD" val="True"/>
</p:tagLst>
</file>

<file path=ppt/tags/tag1398.xml><?xml version="1.0" encoding="utf-8"?>
<p:tagLst xmlns:a="http://schemas.openxmlformats.org/drawingml/2006/main" xmlns:r="http://schemas.openxmlformats.org/officeDocument/2006/relationships" xmlns:p="http://schemas.openxmlformats.org/presentationml/2006/main">
  <p:tag name="ORIGINALHEIGHT" val="4.747677"/>
  <p:tag name="ORIGINALWIDTH" val="3.831457"/>
  <p:tag name="EMFCHILD" val="True"/>
</p:tagLst>
</file>

<file path=ppt/tags/tag1399.xml><?xml version="1.0" encoding="utf-8"?>
<p:tagLst xmlns:a="http://schemas.openxmlformats.org/drawingml/2006/main" xmlns:r="http://schemas.openxmlformats.org/officeDocument/2006/relationships" xmlns:p="http://schemas.openxmlformats.org/presentationml/2006/main">
  <p:tag name="ORIGINALHEIGHT" val="0.384252"/>
  <p:tag name="ORIGINALWIDTH" val="4.838898"/>
  <p:tag name="EMFCHILD" val="True"/>
</p:tagLst>
</file>

<file path=ppt/tags/tag14.xml><?xml version="1.0" encoding="utf-8"?>
<p:tagLst xmlns:a="http://schemas.openxmlformats.org/drawingml/2006/main" xmlns:r="http://schemas.openxmlformats.org/officeDocument/2006/relationships" xmlns:p="http://schemas.openxmlformats.org/presentationml/2006/main">
  <p:tag name="ORIGINALHEIGHT" val="6.267795"/>
  <p:tag name="ORIGINALWIDTH" val="3.115315"/>
  <p:tag name="EMFCHILD" val="True"/>
</p:tagLst>
</file>

<file path=ppt/tags/tag140.xml><?xml version="1.0" encoding="utf-8"?>
<p:tagLst xmlns:a="http://schemas.openxmlformats.org/drawingml/2006/main" xmlns:r="http://schemas.openxmlformats.org/officeDocument/2006/relationships" xmlns:p="http://schemas.openxmlformats.org/presentationml/2006/main">
  <p:tag name="ORIGINALHEIGHT" val="3.111732"/>
  <p:tag name="ORIGINALWIDTH" val="4.260985"/>
  <p:tag name="EMFCHILD" val="True"/>
</p:tagLst>
</file>

<file path=ppt/tags/tag1400.xml><?xml version="1.0" encoding="utf-8"?>
<p:tagLst xmlns:a="http://schemas.openxmlformats.org/drawingml/2006/main" xmlns:r="http://schemas.openxmlformats.org/officeDocument/2006/relationships" xmlns:p="http://schemas.openxmlformats.org/presentationml/2006/main">
  <p:tag name="ORIGINALHEIGHT" val="4.404725"/>
  <p:tag name="ORIGINALWIDTH" val="4.151929"/>
  <p:tag name="EMFCHILD" val="True"/>
</p:tagLst>
</file>

<file path=ppt/tags/tag1401.xml><?xml version="1.0" encoding="utf-8"?>
<p:tagLst xmlns:a="http://schemas.openxmlformats.org/drawingml/2006/main" xmlns:r="http://schemas.openxmlformats.org/officeDocument/2006/relationships" xmlns:p="http://schemas.openxmlformats.org/presentationml/2006/main">
  <p:tag name="ORIGINALHEIGHT" val="17.28268"/>
  <p:tag name="ORIGINALWIDTH" val="3.781693"/>
  <p:tag name="EMFCHILD" val="True"/>
</p:tagLst>
</file>

<file path=ppt/tags/tag1402.xml><?xml version="1.0" encoding="utf-8"?>
<p:tagLst xmlns:a="http://schemas.openxmlformats.org/drawingml/2006/main" xmlns:r="http://schemas.openxmlformats.org/officeDocument/2006/relationships" xmlns:p="http://schemas.openxmlformats.org/presentationml/2006/main">
  <p:tag name="ORIGINALHEIGHT" val="3.032874"/>
  <p:tag name="ORIGINALWIDTH" val="4.256417"/>
  <p:tag name="EMFCHILD" val="True"/>
</p:tagLst>
</file>

<file path=ppt/tags/tag1403.xml><?xml version="1.0" encoding="utf-8"?>
<p:tagLst xmlns:a="http://schemas.openxmlformats.org/drawingml/2006/main" xmlns:r="http://schemas.openxmlformats.org/officeDocument/2006/relationships" xmlns:p="http://schemas.openxmlformats.org/presentationml/2006/main">
  <p:tag name="ORIGINALHEIGHT" val="17.28268"/>
  <p:tag name="ORIGINALWIDTH" val="2.259055"/>
  <p:tag name="EMFCHILD" val="True"/>
</p:tagLst>
</file>

<file path=ppt/tags/tag1404.xml><?xml version="1.0" encoding="utf-8"?>
<p:tagLst xmlns:a="http://schemas.openxmlformats.org/drawingml/2006/main" xmlns:r="http://schemas.openxmlformats.org/officeDocument/2006/relationships" xmlns:p="http://schemas.openxmlformats.org/presentationml/2006/main">
  <p:tag name="ORIGINALHEIGHT" val="0.3294882"/>
  <p:tag name="ORIGINALWIDTH" val="4.709213"/>
  <p:tag name="EMFCHILD" val="True"/>
</p:tagLst>
</file>

<file path=ppt/tags/tag1405.xml><?xml version="1.0" encoding="utf-8"?>
<p:tagLst xmlns:a="http://schemas.openxmlformats.org/drawingml/2006/main" xmlns:r="http://schemas.openxmlformats.org/officeDocument/2006/relationships" xmlns:p="http://schemas.openxmlformats.org/presentationml/2006/main">
  <p:tag name="ORIGINALHEIGHT" val="4.465236"/>
  <p:tag name="ORIGINALWIDTH" val="2.535709"/>
  <p:tag name="EMFCHILD" val="True"/>
</p:tagLst>
</file>

<file path=ppt/tags/tag1406.xml><?xml version="1.0" encoding="utf-8"?>
<p:tagLst xmlns:a="http://schemas.openxmlformats.org/drawingml/2006/main" xmlns:r="http://schemas.openxmlformats.org/officeDocument/2006/relationships" xmlns:p="http://schemas.openxmlformats.org/presentationml/2006/main">
  <p:tag name="ORIGINALHEIGHT" val="6.303907"/>
  <p:tag name="ORIGINALWIDTH" val="5.194579"/>
  <p:tag name="LATEXADDIN" val="\documentclass{article}&#10;\usepackage{amsmath}&#10;\pagestyle{empty}&#10;\begin{document}&#10;\begin{align*}&#10;p_n &amp;= \frac{\lambda^n}{n! \mu^n} p_0\ &amp;&amp;\quad\ \text{if}\ 1 \leq n &lt; m \\&#10;        &amp;= \frac{\lambda^n}{m^{n-m} m! \mu^n} p_0\ &amp;&amp;\quad\ \text{if}\ n \geq m.&#10;\end{align*}&#10;&#10;\end{document}"/>
  <p:tag name="IGUANATEXSIZE" val="26"/>
  <p:tag name="IGUANATEXCURSOR" val="263"/>
  <p:tag name="TRANSPARENCY" val="True"/>
  <p:tag name="LATEXENGINEID" val="1"/>
  <p:tag name="TEMPFOLDER" val="c:\temp\"/>
  <p:tag name="LATEXFORMHEIGHT" val="320"/>
  <p:tag name="LATEXFORMWIDTH" val="385"/>
  <p:tag name="LATEXFORMWRAP" val="True"/>
  <p:tag name="BITMAPVECTOR" val="1"/>
  <p:tag name="EMFCHILD" val="True"/>
</p:tagLst>
</file>

<file path=ppt/tags/tag1407.xml><?xml version="1.0" encoding="utf-8"?>
<p:tagLst xmlns:a="http://schemas.openxmlformats.org/drawingml/2006/main" xmlns:r="http://schemas.openxmlformats.org/officeDocument/2006/relationships" xmlns:p="http://schemas.openxmlformats.org/presentationml/2006/main">
  <p:tag name="ORIGINALHEIGHT" val="3.129134"/>
  <p:tag name="ORIGINALWIDTH" val="4.256178"/>
  <p:tag name="EMFCHILD" val="True"/>
</p:tagLst>
</file>

<file path=ppt/tags/tag1408.xml><?xml version="1.0" encoding="utf-8"?>
<p:tagLst xmlns:a="http://schemas.openxmlformats.org/drawingml/2006/main" xmlns:r="http://schemas.openxmlformats.org/officeDocument/2006/relationships" xmlns:p="http://schemas.openxmlformats.org/presentationml/2006/main">
  <p:tag name="ORIGINALHEIGHT" val="2.319352"/>
  <p:tag name="ORIGINALWIDTH" val="6.617626"/>
  <p:tag name="EMFCHILD" val="True"/>
</p:tagLst>
</file>

<file path=ppt/tags/tag1409.xml><?xml version="1.0" encoding="utf-8"?>
<p:tagLst xmlns:a="http://schemas.openxmlformats.org/drawingml/2006/main" xmlns:r="http://schemas.openxmlformats.org/officeDocument/2006/relationships" xmlns:p="http://schemas.openxmlformats.org/presentationml/2006/main">
  <p:tag name="ORIGINALHEIGHT" val="7.007632"/>
  <p:tag name="ORIGINALWIDTH" val="4.925893"/>
  <p:tag name="EMFCHILD" val="True"/>
</p:tagLst>
</file>

<file path=ppt/tags/tag141.xml><?xml version="1.0" encoding="utf-8"?>
<p:tagLst xmlns:a="http://schemas.openxmlformats.org/drawingml/2006/main" xmlns:r="http://schemas.openxmlformats.org/officeDocument/2006/relationships" xmlns:p="http://schemas.openxmlformats.org/presentationml/2006/main">
  <p:tag name="ORIGINALHEIGHT" val="0.3380709"/>
  <p:tag name="ORIGINALWIDTH" val="4.714292"/>
  <p:tag name="EMFCHILD" val="True"/>
</p:tagLst>
</file>

<file path=ppt/tags/tag1410.xml><?xml version="1.0" encoding="utf-8"?>
<p:tagLst xmlns:a="http://schemas.openxmlformats.org/drawingml/2006/main" xmlns:r="http://schemas.openxmlformats.org/officeDocument/2006/relationships" xmlns:p="http://schemas.openxmlformats.org/presentationml/2006/main">
  <p:tag name="ORIGINALHEIGHT" val="3.129134"/>
  <p:tag name="ORIGINALWIDTH" val="4.256178"/>
  <p:tag name="EMFCHILD" val="True"/>
</p:tagLst>
</file>

<file path=ppt/tags/tag1411.xml><?xml version="1.0" encoding="utf-8"?>
<p:tagLst xmlns:a="http://schemas.openxmlformats.org/drawingml/2006/main" xmlns:r="http://schemas.openxmlformats.org/officeDocument/2006/relationships" xmlns:p="http://schemas.openxmlformats.org/presentationml/2006/main">
  <p:tag name="ORIGINALHEIGHT" val="0.3964264"/>
  <p:tag name="ORIGINALWIDTH" val="20.15036"/>
  <p:tag name="EMFCHILD" val="True"/>
</p:tagLst>
</file>

<file path=ppt/tags/tag1412.xml><?xml version="1.0" encoding="utf-8"?>
<p:tagLst xmlns:a="http://schemas.openxmlformats.org/drawingml/2006/main" xmlns:r="http://schemas.openxmlformats.org/officeDocument/2006/relationships" xmlns:p="http://schemas.openxmlformats.org/presentationml/2006/main">
  <p:tag name="ORIGINALHEIGHT" val="4.490036"/>
  <p:tag name="ORIGINALWIDTH" val="5.39361"/>
  <p:tag name="EMFCHILD" val="True"/>
</p:tagLst>
</file>

<file path=ppt/tags/tag1413.xml><?xml version="1.0" encoding="utf-8"?>
<p:tagLst xmlns:a="http://schemas.openxmlformats.org/drawingml/2006/main" xmlns:r="http://schemas.openxmlformats.org/officeDocument/2006/relationships" xmlns:p="http://schemas.openxmlformats.org/presentationml/2006/main">
  <p:tag name="ORIGINALHEIGHT" val="7.09685"/>
  <p:tag name="ORIGINALWIDTH" val="1.054815"/>
  <p:tag name="EMFCHILD" val="True"/>
</p:tagLst>
</file>

<file path=ppt/tags/tag1414.xml><?xml version="1.0" encoding="utf-8"?>
<p:tagLst xmlns:a="http://schemas.openxmlformats.org/drawingml/2006/main" xmlns:r="http://schemas.openxmlformats.org/officeDocument/2006/relationships" xmlns:p="http://schemas.openxmlformats.org/presentationml/2006/main">
  <p:tag name="ORIGINALHEIGHT" val="6.521956"/>
  <p:tag name="ORIGINALWIDTH" val="5.39361"/>
  <p:tag name="EMFCHILD" val="True"/>
</p:tagLst>
</file>

<file path=ppt/tags/tag1415.xml><?xml version="1.0" encoding="utf-8"?>
<p:tagLst xmlns:a="http://schemas.openxmlformats.org/drawingml/2006/main" xmlns:r="http://schemas.openxmlformats.org/officeDocument/2006/relationships" xmlns:p="http://schemas.openxmlformats.org/presentationml/2006/main">
  <p:tag name="ORIGINALHEIGHT" val="3.129134"/>
  <p:tag name="ORIGINALWIDTH" val="4.256178"/>
  <p:tag name="EMFCHILD" val="True"/>
</p:tagLst>
</file>

<file path=ppt/tags/tag1416.xml><?xml version="1.0" encoding="utf-8"?>
<p:tagLst xmlns:a="http://schemas.openxmlformats.org/drawingml/2006/main" xmlns:r="http://schemas.openxmlformats.org/officeDocument/2006/relationships" xmlns:p="http://schemas.openxmlformats.org/presentationml/2006/main">
  <p:tag name="ORIGINALHEIGHT" val="6.303907"/>
  <p:tag name="ORIGINALWIDTH" val="5.194579"/>
  <p:tag name="EMFCHILD" val="True"/>
</p:tagLst>
</file>

<file path=ppt/tags/tag1417.xml><?xml version="1.0" encoding="utf-8"?>
<p:tagLst xmlns:a="http://schemas.openxmlformats.org/drawingml/2006/main" xmlns:r="http://schemas.openxmlformats.org/officeDocument/2006/relationships" xmlns:p="http://schemas.openxmlformats.org/presentationml/2006/main">
  <p:tag name="ORIGINALHEIGHT" val="4.74576"/>
  <p:tag name="ORIGINALWIDTH" val="3.232162"/>
  <p:tag name="EMFCHILD" val="True"/>
</p:tagLst>
</file>

<file path=ppt/tags/tag1418.xml><?xml version="1.0" encoding="utf-8"?>
<p:tagLst xmlns:a="http://schemas.openxmlformats.org/drawingml/2006/main" xmlns:r="http://schemas.openxmlformats.org/officeDocument/2006/relationships" xmlns:p="http://schemas.openxmlformats.org/presentationml/2006/main">
  <p:tag name="ORIGINALHEIGHT" val="6.630981"/>
  <p:tag name="ORIGINALWIDTH" val="2.129558"/>
  <p:tag name="EMFCHILD" val="True"/>
</p:tagLst>
</file>

<file path=ppt/tags/tag1419.xml><?xml version="1.0" encoding="utf-8"?>
<p:tagLst xmlns:a="http://schemas.openxmlformats.org/drawingml/2006/main" xmlns:r="http://schemas.openxmlformats.org/officeDocument/2006/relationships" xmlns:p="http://schemas.openxmlformats.org/presentationml/2006/main">
  <p:tag name="ORIGINALHEIGHT" val="6.987826"/>
  <p:tag name="ORIGINALWIDTH" val="3.224228"/>
  <p:tag name="EMFCHILD" val="True"/>
</p:tagLst>
</file>

<file path=ppt/tags/tag142.xml><?xml version="1.0" encoding="utf-8"?>
<p:tagLst xmlns:a="http://schemas.openxmlformats.org/drawingml/2006/main" xmlns:r="http://schemas.openxmlformats.org/officeDocument/2006/relationships" xmlns:p="http://schemas.openxmlformats.org/presentationml/2006/main">
  <p:tag name="ORIGINALHEIGHT" val="4.581339"/>
  <p:tag name="ORIGINALWIDTH" val="2.538465"/>
  <p:tag name="EMFCHILD" val="True"/>
</p:tagLst>
</file>

<file path=ppt/tags/tag1420.xml><?xml version="1.0" encoding="utf-8"?>
<p:tagLst xmlns:a="http://schemas.openxmlformats.org/drawingml/2006/main" xmlns:r="http://schemas.openxmlformats.org/officeDocument/2006/relationships" xmlns:p="http://schemas.openxmlformats.org/presentationml/2006/main">
  <p:tag name="ORIGINALHEIGHT" val="6.601242"/>
  <p:tag name="ORIGINALWIDTH" val="3.283919"/>
  <p:tag name="EMFCHILD" val="True"/>
</p:tagLst>
</file>

<file path=ppt/tags/tag1421.xml><?xml version="1.0" encoding="utf-8"?>
<p:tagLst xmlns:a="http://schemas.openxmlformats.org/drawingml/2006/main" xmlns:r="http://schemas.openxmlformats.org/officeDocument/2006/relationships" xmlns:p="http://schemas.openxmlformats.org/presentationml/2006/main">
  <p:tag name="ORIGINALHEIGHT" val="7.661812"/>
  <p:tag name="ORIGINALWIDTH" val="6.080255"/>
  <p:tag name="EMFCHILD" val="True"/>
</p:tagLst>
</file>

<file path=ppt/tags/tag1422.xml><?xml version="1.0" encoding="utf-8"?>
<p:tagLst xmlns:a="http://schemas.openxmlformats.org/drawingml/2006/main" xmlns:r="http://schemas.openxmlformats.org/officeDocument/2006/relationships" xmlns:p="http://schemas.openxmlformats.org/presentationml/2006/main">
  <p:tag name="ORIGINALHEIGHT" val="4.490036"/>
  <p:tag name="ORIGINALWIDTH" val="5.39361"/>
  <p:tag name="EMFCHILD" val="True"/>
</p:tagLst>
</file>

<file path=ppt/tags/tag1423.xml><?xml version="1.0" encoding="utf-8"?>
<p:tagLst xmlns:a="http://schemas.openxmlformats.org/drawingml/2006/main" xmlns:r="http://schemas.openxmlformats.org/officeDocument/2006/relationships" xmlns:p="http://schemas.openxmlformats.org/presentationml/2006/main">
  <p:tag name="ORIGINALHEIGHT" val="5.748849"/>
  <p:tag name="ORIGINALWIDTH" val="6.080255"/>
  <p:tag name="EMFCHILD" val="True"/>
</p:tagLst>
</file>

<file path=ppt/tags/tag1424.xml><?xml version="1.0" encoding="utf-8"?>
<p:tagLst xmlns:a="http://schemas.openxmlformats.org/drawingml/2006/main" xmlns:r="http://schemas.openxmlformats.org/officeDocument/2006/relationships" xmlns:p="http://schemas.openxmlformats.org/presentationml/2006/main">
  <p:tag name="ORIGINALHEIGHT" val="4.490036"/>
  <p:tag name="ORIGINALWIDTH" val="8.150122"/>
  <p:tag name="EMFCHILD" val="True"/>
</p:tagLst>
</file>

<file path=ppt/tags/tag1425.xml><?xml version="1.0" encoding="utf-8"?>
<p:tagLst xmlns:a="http://schemas.openxmlformats.org/drawingml/2006/main" xmlns:r="http://schemas.openxmlformats.org/officeDocument/2006/relationships" xmlns:p="http://schemas.openxmlformats.org/presentationml/2006/main">
  <p:tag name="ORIGINALHEIGHT" val="2.319352"/>
  <p:tag name="ORIGINALWIDTH" val="6.617626"/>
  <p:tag name="EMFCHILD" val="True"/>
</p:tagLst>
</file>

<file path=ppt/tags/tag1426.xml><?xml version="1.0" encoding="utf-8"?>
<p:tagLst xmlns:a="http://schemas.openxmlformats.org/drawingml/2006/main" xmlns:r="http://schemas.openxmlformats.org/officeDocument/2006/relationships" xmlns:p="http://schemas.openxmlformats.org/presentationml/2006/main">
  <p:tag name="ORIGINALHEIGHT" val="7.007632"/>
  <p:tag name="ORIGINALWIDTH" val="4.925893"/>
  <p:tag name="EMFCHILD" val="True"/>
</p:tagLst>
</file>

<file path=ppt/tags/tag1427.xml><?xml version="1.0" encoding="utf-8"?>
<p:tagLst xmlns:a="http://schemas.openxmlformats.org/drawingml/2006/main" xmlns:r="http://schemas.openxmlformats.org/officeDocument/2006/relationships" xmlns:p="http://schemas.openxmlformats.org/presentationml/2006/main">
  <p:tag name="ORIGINALHEIGHT" val="3.129134"/>
  <p:tag name="ORIGINALWIDTH" val="4.256178"/>
  <p:tag name="EMFCHILD" val="True"/>
</p:tagLst>
</file>

<file path=ppt/tags/tag1428.xml><?xml version="1.0" encoding="utf-8"?>
<p:tagLst xmlns:a="http://schemas.openxmlformats.org/drawingml/2006/main" xmlns:r="http://schemas.openxmlformats.org/officeDocument/2006/relationships" xmlns:p="http://schemas.openxmlformats.org/presentationml/2006/main">
  <p:tag name="ORIGINALHEIGHT" val="0.3964264"/>
  <p:tag name="ORIGINALWIDTH" val="50.35"/>
  <p:tag name="EMFCHILD" val="True"/>
</p:tagLst>
</file>

<file path=ppt/tags/tag1429.xml><?xml version="1.0" encoding="utf-8"?>
<p:tagLst xmlns:a="http://schemas.openxmlformats.org/drawingml/2006/main" xmlns:r="http://schemas.openxmlformats.org/officeDocument/2006/relationships" xmlns:p="http://schemas.openxmlformats.org/presentationml/2006/main">
  <p:tag name="ORIGINALHEIGHT" val="4.490036"/>
  <p:tag name="ORIGINALWIDTH" val="8.150122"/>
  <p:tag name="EMFCHILD" val="True"/>
</p:tagLst>
</file>

<file path=ppt/tags/tag143.xml><?xml version="1.0" encoding="utf-8"?>
<p:tagLst xmlns:a="http://schemas.openxmlformats.org/drawingml/2006/main" xmlns:r="http://schemas.openxmlformats.org/officeDocument/2006/relationships" xmlns:p="http://schemas.openxmlformats.org/presentationml/2006/main">
  <p:tag name="ORIGINALHEIGHT" val="9.856654"/>
  <p:tag name="ORIGINALWIDTH" val="2.3113"/>
  <p:tag name="EMFCHILD" val="True"/>
</p:tagLst>
</file>

<file path=ppt/tags/tag1430.xml><?xml version="1.0" encoding="utf-8"?>
<p:tagLst xmlns:a="http://schemas.openxmlformats.org/drawingml/2006/main" xmlns:r="http://schemas.openxmlformats.org/officeDocument/2006/relationships" xmlns:p="http://schemas.openxmlformats.org/presentationml/2006/main">
  <p:tag name="ORIGINALHEIGHT" val="3.129134"/>
  <p:tag name="ORIGINALWIDTH" val="4.256178"/>
  <p:tag name="EMFCHILD" val="True"/>
</p:tagLst>
</file>

<file path=ppt/tags/tag1431.xml><?xml version="1.0" encoding="utf-8"?>
<p:tagLst xmlns:a="http://schemas.openxmlformats.org/drawingml/2006/main" xmlns:r="http://schemas.openxmlformats.org/officeDocument/2006/relationships" xmlns:p="http://schemas.openxmlformats.org/presentationml/2006/main">
  <p:tag name="ORIGINALHEIGHT" val="0.3399455"/>
  <p:tag name="ORIGINALWIDTH" val="4.708934"/>
  <p:tag name="EMFCHILD" val="True"/>
</p:tagLst>
</file>

<file path=ppt/tags/tag1432.xml><?xml version="1.0" encoding="utf-8"?>
<p:tagLst xmlns:a="http://schemas.openxmlformats.org/drawingml/2006/main" xmlns:r="http://schemas.openxmlformats.org/officeDocument/2006/relationships" xmlns:p="http://schemas.openxmlformats.org/presentationml/2006/main">
  <p:tag name="ORIGINALHEIGHT" val="3.129134"/>
  <p:tag name="ORIGINALWIDTH" val="6.394701"/>
  <p:tag name="EMFCHILD" val="True"/>
</p:tagLst>
</file>

<file path=ppt/tags/tag1433.xml><?xml version="1.0" encoding="utf-8"?>
<p:tagLst xmlns:a="http://schemas.openxmlformats.org/drawingml/2006/main" xmlns:r="http://schemas.openxmlformats.org/officeDocument/2006/relationships" xmlns:p="http://schemas.openxmlformats.org/presentationml/2006/main">
  <p:tag name="ORIGINALHEIGHT" val="4.490036"/>
  <p:tag name="ORIGINALWIDTH" val="8.150122"/>
  <p:tag name="EMFCHILD" val="True"/>
</p:tagLst>
</file>

<file path=ppt/tags/tag1434.xml><?xml version="1.0" encoding="utf-8"?>
<p:tagLst xmlns:a="http://schemas.openxmlformats.org/drawingml/2006/main" xmlns:r="http://schemas.openxmlformats.org/officeDocument/2006/relationships" xmlns:p="http://schemas.openxmlformats.org/presentationml/2006/main">
  <p:tag name="ORIGINALHEIGHT" val="7.09685"/>
  <p:tag name="ORIGINALWIDTH" val="1.054815"/>
  <p:tag name="EMFCHILD" val="True"/>
</p:tagLst>
</file>

<file path=ppt/tags/tag1435.xml><?xml version="1.0" encoding="utf-8"?>
<p:tagLst xmlns:a="http://schemas.openxmlformats.org/drawingml/2006/main" xmlns:r="http://schemas.openxmlformats.org/officeDocument/2006/relationships" xmlns:p="http://schemas.openxmlformats.org/presentationml/2006/main">
  <p:tag name="ORIGINALHEIGHT" val="6.521956"/>
  <p:tag name="ORIGINALWIDTH" val="5.39361"/>
  <p:tag name="EMFCHILD" val="True"/>
</p:tagLst>
</file>

<file path=ppt/tags/tag1436.xml><?xml version="1.0" encoding="utf-8"?>
<p:tagLst xmlns:a="http://schemas.openxmlformats.org/drawingml/2006/main" xmlns:r="http://schemas.openxmlformats.org/officeDocument/2006/relationships" xmlns:p="http://schemas.openxmlformats.org/presentationml/2006/main">
  <p:tag name="ORIGINALHEIGHT" val="3.129134"/>
  <p:tag name="ORIGINALWIDTH" val="4.256178"/>
  <p:tag name="EMFCHILD" val="True"/>
</p:tagLst>
</file>

<file path=ppt/tags/tag1437.xml><?xml version="1.0" encoding="utf-8"?>
<p:tagLst xmlns:a="http://schemas.openxmlformats.org/drawingml/2006/main" xmlns:r="http://schemas.openxmlformats.org/officeDocument/2006/relationships" xmlns:p="http://schemas.openxmlformats.org/presentationml/2006/main">
  <p:tag name="ORIGINALHEIGHT" val="6.303907"/>
  <p:tag name="ORIGINALWIDTH" val="5.194579"/>
  <p:tag name="EMFCHILD" val="True"/>
</p:tagLst>
</file>

<file path=ppt/tags/tag1438.xml><?xml version="1.0" encoding="utf-8"?>
<p:tagLst xmlns:a="http://schemas.openxmlformats.org/drawingml/2006/main" xmlns:r="http://schemas.openxmlformats.org/officeDocument/2006/relationships" xmlns:p="http://schemas.openxmlformats.org/presentationml/2006/main">
  <p:tag name="ORIGINALHEIGHT" val="4.74576"/>
  <p:tag name="ORIGINALWIDTH" val="3.232162"/>
  <p:tag name="EMFCHILD" val="True"/>
</p:tagLst>
</file>

<file path=ppt/tags/tag1439.xml><?xml version="1.0" encoding="utf-8"?>
<p:tagLst xmlns:a="http://schemas.openxmlformats.org/drawingml/2006/main" xmlns:r="http://schemas.openxmlformats.org/officeDocument/2006/relationships" xmlns:p="http://schemas.openxmlformats.org/presentationml/2006/main">
  <p:tag name="ORIGINALHEIGHT" val="6.630981"/>
  <p:tag name="ORIGINALWIDTH" val="2.129558"/>
  <p:tag name="EMFCHILD" val="True"/>
</p:tagLst>
</file>

<file path=ppt/tags/tag144.xml><?xml version="1.0" encoding="utf-8"?>
<p:tagLst xmlns:a="http://schemas.openxmlformats.org/drawingml/2006/main" xmlns:r="http://schemas.openxmlformats.org/officeDocument/2006/relationships" xmlns:p="http://schemas.openxmlformats.org/presentationml/2006/main">
  <p:tag name="ORIGINALHEIGHT" val="6.278662"/>
  <p:tag name="ORIGINALWIDTH" val="3.058504"/>
  <p:tag name="EMFCHILD" val="True"/>
</p:tagLst>
</file>

<file path=ppt/tags/tag1440.xml><?xml version="1.0" encoding="utf-8"?>
<p:tagLst xmlns:a="http://schemas.openxmlformats.org/drawingml/2006/main" xmlns:r="http://schemas.openxmlformats.org/officeDocument/2006/relationships" xmlns:p="http://schemas.openxmlformats.org/presentationml/2006/main">
  <p:tag name="ORIGINALHEIGHT" val="6.987826"/>
  <p:tag name="ORIGINALWIDTH" val="3.224228"/>
  <p:tag name="EMFCHILD" val="True"/>
</p:tagLst>
</file>

<file path=ppt/tags/tag1441.xml><?xml version="1.0" encoding="utf-8"?>
<p:tagLst xmlns:a="http://schemas.openxmlformats.org/drawingml/2006/main" xmlns:r="http://schemas.openxmlformats.org/officeDocument/2006/relationships" xmlns:p="http://schemas.openxmlformats.org/presentationml/2006/main">
  <p:tag name="ORIGINALHEIGHT" val="4.490036"/>
  <p:tag name="ORIGINALWIDTH" val="5.39361"/>
  <p:tag name="EMFCHILD" val="True"/>
</p:tagLst>
</file>

<file path=ppt/tags/tag1442.xml><?xml version="1.0" encoding="utf-8"?>
<p:tagLst xmlns:a="http://schemas.openxmlformats.org/drawingml/2006/main" xmlns:r="http://schemas.openxmlformats.org/officeDocument/2006/relationships" xmlns:p="http://schemas.openxmlformats.org/presentationml/2006/main">
  <p:tag name="ORIGINALHEIGHT" val="7.661812"/>
  <p:tag name="ORIGINALWIDTH" val="6.080255"/>
  <p:tag name="EMFCHILD" val="True"/>
</p:tagLst>
</file>

<file path=ppt/tags/tag1443.xml><?xml version="1.0" encoding="utf-8"?>
<p:tagLst xmlns:a="http://schemas.openxmlformats.org/drawingml/2006/main" xmlns:r="http://schemas.openxmlformats.org/officeDocument/2006/relationships" xmlns:p="http://schemas.openxmlformats.org/presentationml/2006/main">
  <p:tag name="ORIGINALHEIGHT" val="4.490036"/>
  <p:tag name="ORIGINALWIDTH" val="8.150122"/>
  <p:tag name="EMFCHILD" val="True"/>
</p:tagLst>
</file>

<file path=ppt/tags/tag1444.xml><?xml version="1.0" encoding="utf-8"?>
<p:tagLst xmlns:a="http://schemas.openxmlformats.org/drawingml/2006/main" xmlns:r="http://schemas.openxmlformats.org/officeDocument/2006/relationships" xmlns:p="http://schemas.openxmlformats.org/presentationml/2006/main">
  <p:tag name="ORIGINALHEIGHT" val="1.050636"/>
  <p:tag name="ORIGINALWIDTH" val="1.054815"/>
  <p:tag name="EMFCHILD" val="True"/>
</p:tagLst>
</file>

<file path=ppt/tags/tag1445.xml><?xml version="1.0" encoding="utf-8"?>
<p:tagLst xmlns:a="http://schemas.openxmlformats.org/drawingml/2006/main" xmlns:r="http://schemas.openxmlformats.org/officeDocument/2006/relationships" xmlns:p="http://schemas.openxmlformats.org/presentationml/2006/main">
  <p:tag name="ORIGINALHEIGHT" val="28.34768"/>
  <p:tag name="ORIGINALWIDTH" val="28.31779"/>
  <p:tag name="LATEXADDIN" val="\documentclass{article}&#10;\usepackage{amsmath}&#10;\usepackage{tikz}  % Fixed typo in package inclusion&#10;\pagestyle{empty}&#10;\begin{document}&#10;&#10;\begin{tikzpicture}[&gt;=stealth, node distance=2.3cm, every node/.style={circle}]&#10;    % Nodes&#10;    \node (0) [draw, fill=gray!20, minimum size=10mm, inner sep=0pt] {0};&#10;    \node (1) [right of=0, draw, fill=gray!20, minimum size=10mm, inner sep=0pt] {1};&#10;    \node (2) [right of=1, draw, fill=gray!20, minimum size=10mm, inner sep=0pt] {2};&#10;    \node (dots1) [right of=2, minimum size=10mm, inner sep=0pt] {$\dots$};&#10;    \node (m1) [right of=dots1, draw, fill=gray!20, minimum size=10mm, inner sep=0pt] {m-1};&#10;    \node (m2) [right of=m1, draw, fill=gray!20, minimum size=10mm, inner sep=0pt] {m};&#10;    \node (m3) [right of=m2, draw, fill=gray!20, minimum size=10mm, inner sep=0pt] {m+1};&#10;    \node (dots2) [right of=m3, minimum size=10mm, inner sep=0pt] {$\dots$};&#10;  &#10;    % Transition arrows for arrivals&#10;    \draw[-&gt;] (0) to[bend left] node[above] {$\lambda$} (1);&#10;    \draw[-&gt;] (1) to[bend left] node[above] {$\lambda$} (2);&#10;    \draw[-&gt;] (2) to[bend left] node[above] {$\lambda$} (dots1);&#10;    \draw[-&gt;] (dots1) to[bend left] node[above] {$\lambda$} (m1);&#10;    \draw[-&gt;] (m1) to[bend left] node[above] {$\lambda$} (m2);&#10;    \draw[-&gt;] (m2) to[bend left] node[above] {$\lambda$} (m3);&#10;    \draw[-&gt;] (m3) to[bend left] node[above] {$\lambda$} (dots2);&#10;&#10;    % Transition arrows for departures&#10;    \draw[-&gt;] (1) to[bend left] node[below] {$\mu$} (0);&#10;    \draw[-&gt;] (2) to[bend left] node[below] {$2\mu$} (1);&#10;    \draw[-&gt;] (dots1) to[bend left] node[below] {$3\mu$} (2);&#10;    \draw[-&gt;] (m1) to[bend left] node[below] {$(m-1)\mu$} (dots1);&#10;    \draw[-&gt;] (m2) to[bend left] node[below] {$m \mu$} (m1);&#10;    \draw[-&gt;] (m3) to[bend left] node[below] {$m \mu$} (m2);&#10;    \draw[-&gt;] (dots2) to[bend left] node[below] {$m \mu$} (m3);&#10;&#10;\end{tikzpicture}&#10;&#10;\end{document}&#10;"/>
  <p:tag name="IGUANATEXSIZE" val="20"/>
  <p:tag name="IGUANATEXCURSOR" val="1886"/>
  <p:tag name="TRANSPARENCY" val="True"/>
  <p:tag name="LATEXENGINEID" val="1"/>
  <p:tag name="TEMPFOLDER" val="c:\temp\"/>
  <p:tag name="LATEXFORMHEIGHT" val="320"/>
  <p:tag name="LATEXFORMWIDTH" val="385"/>
  <p:tag name="LATEXFORMWRAP" val="True"/>
  <p:tag name="BITMAPVECTOR" val="1"/>
  <p:tag name="EMFCHILD" val="True"/>
</p:tagLst>
</file>

<file path=ppt/tags/tag1446.xml><?xml version="1.0" encoding="utf-8"?>
<p:tagLst xmlns:a="http://schemas.openxmlformats.org/drawingml/2006/main" xmlns:r="http://schemas.openxmlformats.org/officeDocument/2006/relationships" xmlns:p="http://schemas.openxmlformats.org/presentationml/2006/main">
  <p:tag name="ORIGINALHEIGHT" val="28.34768"/>
  <p:tag name="ORIGINALWIDTH" val="28.31779"/>
  <p:tag name="EMFCHILD" val="True"/>
</p:tagLst>
</file>

<file path=ppt/tags/tag1447.xml><?xml version="1.0" encoding="utf-8"?>
<p:tagLst xmlns:a="http://schemas.openxmlformats.org/drawingml/2006/main" xmlns:r="http://schemas.openxmlformats.org/officeDocument/2006/relationships" xmlns:p="http://schemas.openxmlformats.org/presentationml/2006/main">
  <p:tag name="ORIGINALHEIGHT" val="6.854291"/>
  <p:tag name="ORIGINALWIDTH" val="4.189843"/>
  <p:tag name="EMFCHILD" val="True"/>
</p:tagLst>
</file>

<file path=ppt/tags/tag1448.xml><?xml version="1.0" encoding="utf-8"?>
<p:tagLst xmlns:a="http://schemas.openxmlformats.org/drawingml/2006/main" xmlns:r="http://schemas.openxmlformats.org/officeDocument/2006/relationships" xmlns:p="http://schemas.openxmlformats.org/presentationml/2006/main">
  <p:tag name="ORIGINALHEIGHT" val="28.34768"/>
  <p:tag name="ORIGINALWIDTH" val="28.31779"/>
  <p:tag name="EMFCHILD" val="True"/>
</p:tagLst>
</file>

<file path=ppt/tags/tag1449.xml><?xml version="1.0" encoding="utf-8"?>
<p:tagLst xmlns:a="http://schemas.openxmlformats.org/drawingml/2006/main" xmlns:r="http://schemas.openxmlformats.org/officeDocument/2006/relationships" xmlns:p="http://schemas.openxmlformats.org/presentationml/2006/main">
  <p:tag name="ORIGINALHEIGHT" val="28.34768"/>
  <p:tag name="ORIGINALWIDTH" val="28.31779"/>
  <p:tag name="EMFCHILD" val="True"/>
</p:tagLst>
</file>

<file path=ppt/tags/tag145.xml><?xml version="1.0" encoding="utf-8"?>
<p:tagLst xmlns:a="http://schemas.openxmlformats.org/drawingml/2006/main" xmlns:r="http://schemas.openxmlformats.org/officeDocument/2006/relationships" xmlns:p="http://schemas.openxmlformats.org/presentationml/2006/main">
  <p:tag name="ORIGINALHEIGHT" val="9.856654"/>
  <p:tag name="ORIGINALWIDTH" val="2.3113"/>
  <p:tag name="EMFCHILD" val="True"/>
</p:tagLst>
</file>

<file path=ppt/tags/tag1450.xml><?xml version="1.0" encoding="utf-8"?>
<p:tagLst xmlns:a="http://schemas.openxmlformats.org/drawingml/2006/main" xmlns:r="http://schemas.openxmlformats.org/officeDocument/2006/relationships" xmlns:p="http://schemas.openxmlformats.org/presentationml/2006/main">
  <p:tag name="ORIGINALHEIGHT" val="6.635079"/>
  <p:tag name="ORIGINALWIDTH" val="3.284213"/>
  <p:tag name="EMFCHILD" val="True"/>
</p:tagLst>
</file>

<file path=ppt/tags/tag1451.xml><?xml version="1.0" encoding="utf-8"?>
<p:tagLst xmlns:a="http://schemas.openxmlformats.org/drawingml/2006/main" xmlns:r="http://schemas.openxmlformats.org/officeDocument/2006/relationships" xmlns:p="http://schemas.openxmlformats.org/presentationml/2006/main">
  <p:tag name="ORIGINALHEIGHT" val="28.34768"/>
  <p:tag name="ORIGINALWIDTH" val="28.31421"/>
  <p:tag name="EMFCHILD" val="True"/>
</p:tagLst>
</file>

<file path=ppt/tags/tag1452.xml><?xml version="1.0" encoding="utf-8"?>
<p:tagLst xmlns:a="http://schemas.openxmlformats.org/drawingml/2006/main" xmlns:r="http://schemas.openxmlformats.org/officeDocument/2006/relationships" xmlns:p="http://schemas.openxmlformats.org/presentationml/2006/main">
  <p:tag name="ORIGINALHEIGHT" val="28.34768"/>
  <p:tag name="ORIGINALWIDTH" val="28.31421"/>
  <p:tag name="EMFCHILD" val="True"/>
</p:tagLst>
</file>

<file path=ppt/tags/tag1453.xml><?xml version="1.0" encoding="utf-8"?>
<p:tagLst xmlns:a="http://schemas.openxmlformats.org/drawingml/2006/main" xmlns:r="http://schemas.openxmlformats.org/officeDocument/2006/relationships" xmlns:p="http://schemas.openxmlformats.org/presentationml/2006/main">
  <p:tag name="ORIGINALHEIGHT" val="6.635079"/>
  <p:tag name="ORIGINALWIDTH" val="3.970906"/>
  <p:tag name="EMFCHILD" val="True"/>
</p:tagLst>
</file>

<file path=ppt/tags/tag1454.xml><?xml version="1.0" encoding="utf-8"?>
<p:tagLst xmlns:a="http://schemas.openxmlformats.org/drawingml/2006/main" xmlns:r="http://schemas.openxmlformats.org/officeDocument/2006/relationships" xmlns:p="http://schemas.openxmlformats.org/presentationml/2006/main">
  <p:tag name="ORIGINALHEIGHT" val="1.056024"/>
  <p:tag name="ORIGINALWIDTH" val="1.054921"/>
  <p:tag name="EMFCHILD" val="True"/>
</p:tagLst>
</file>

<file path=ppt/tags/tag1455.xml><?xml version="1.0" encoding="utf-8"?>
<p:tagLst xmlns:a="http://schemas.openxmlformats.org/drawingml/2006/main" xmlns:r="http://schemas.openxmlformats.org/officeDocument/2006/relationships" xmlns:p="http://schemas.openxmlformats.org/presentationml/2006/main">
  <p:tag name="ORIGINALHEIGHT" val="1.056024"/>
  <p:tag name="ORIGINALWIDTH" val="1.054921"/>
  <p:tag name="EMFCHILD" val="True"/>
</p:tagLst>
</file>

<file path=ppt/tags/tag1456.xml><?xml version="1.0" encoding="utf-8"?>
<p:tagLst xmlns:a="http://schemas.openxmlformats.org/drawingml/2006/main" xmlns:r="http://schemas.openxmlformats.org/officeDocument/2006/relationships" xmlns:p="http://schemas.openxmlformats.org/presentationml/2006/main">
  <p:tag name="ORIGINALHEIGHT" val="1.056024"/>
  <p:tag name="ORIGINALWIDTH" val="1.054921"/>
  <p:tag name="EMFCHILD" val="True"/>
</p:tagLst>
</file>

<file path=ppt/tags/tag1457.xml><?xml version="1.0" encoding="utf-8"?>
<p:tagLst xmlns:a="http://schemas.openxmlformats.org/drawingml/2006/main" xmlns:r="http://schemas.openxmlformats.org/officeDocument/2006/relationships" xmlns:p="http://schemas.openxmlformats.org/presentationml/2006/main">
  <p:tag name="ORIGINALHEIGHT" val="28.34768"/>
  <p:tag name="ORIGINALWIDTH" val="28.31823"/>
  <p:tag name="EMFCHILD" val="True"/>
</p:tagLst>
</file>

<file path=ppt/tags/tag1458.xml><?xml version="1.0" encoding="utf-8"?>
<p:tagLst xmlns:a="http://schemas.openxmlformats.org/drawingml/2006/main" xmlns:r="http://schemas.openxmlformats.org/officeDocument/2006/relationships" xmlns:p="http://schemas.openxmlformats.org/presentationml/2006/main">
  <p:tag name="ORIGINALHEIGHT" val="28.34768"/>
  <p:tag name="ORIGINALWIDTH" val="28.31823"/>
  <p:tag name="EMFCHILD" val="True"/>
</p:tagLst>
</file>

<file path=ppt/tags/tag1459.xml><?xml version="1.0" encoding="utf-8"?>
<p:tagLst xmlns:a="http://schemas.openxmlformats.org/drawingml/2006/main" xmlns:r="http://schemas.openxmlformats.org/officeDocument/2006/relationships" xmlns:p="http://schemas.openxmlformats.org/presentationml/2006/main">
  <p:tag name="ORIGINALHEIGHT" val="4.403465"/>
  <p:tag name="ORIGINALWIDTH" val="7.772638"/>
  <p:tag name="EMFCHILD" val="True"/>
</p:tagLst>
</file>

<file path=ppt/tags/tag146.xml><?xml version="1.0" encoding="utf-8"?>
<p:tagLst xmlns:a="http://schemas.openxmlformats.org/drawingml/2006/main" xmlns:r="http://schemas.openxmlformats.org/officeDocument/2006/relationships" xmlns:p="http://schemas.openxmlformats.org/presentationml/2006/main">
  <p:tag name="ORIGINALHEIGHT" val="6.268819"/>
  <p:tag name="ORIGINALWIDTH" val="5.200473"/>
  <p:tag name="EMFCHILD" val="True"/>
</p:tagLst>
</file>

<file path=ppt/tags/tag1460.xml><?xml version="1.0" encoding="utf-8"?>
<p:tagLst xmlns:a="http://schemas.openxmlformats.org/drawingml/2006/main" xmlns:r="http://schemas.openxmlformats.org/officeDocument/2006/relationships" xmlns:p="http://schemas.openxmlformats.org/presentationml/2006/main">
  <p:tag name="ORIGINALHEIGHT" val="0.5777953"/>
  <p:tag name="ORIGINALWIDTH" val="2.637323"/>
  <p:tag name="EMFCHILD" val="True"/>
</p:tagLst>
</file>

<file path=ppt/tags/tag1461.xml><?xml version="1.0" encoding="utf-8"?>
<p:tagLst xmlns:a="http://schemas.openxmlformats.org/drawingml/2006/main" xmlns:r="http://schemas.openxmlformats.org/officeDocument/2006/relationships" xmlns:p="http://schemas.openxmlformats.org/presentationml/2006/main">
  <p:tag name="ORIGINALHEIGHT" val="6.635079"/>
  <p:tag name="ORIGINALWIDTH" val="3.284213"/>
  <p:tag name="EMFCHILD" val="True"/>
</p:tagLst>
</file>

<file path=ppt/tags/tag1462.xml><?xml version="1.0" encoding="utf-8"?>
<p:tagLst xmlns:a="http://schemas.openxmlformats.org/drawingml/2006/main" xmlns:r="http://schemas.openxmlformats.org/officeDocument/2006/relationships" xmlns:p="http://schemas.openxmlformats.org/presentationml/2006/main">
  <p:tag name="ORIGINALHEIGHT" val="28.34768"/>
  <p:tag name="ORIGINALWIDTH" val="28.31721"/>
  <p:tag name="EMFCHILD" val="True"/>
</p:tagLst>
</file>

<file path=ppt/tags/tag1463.xml><?xml version="1.0" encoding="utf-8"?>
<p:tagLst xmlns:a="http://schemas.openxmlformats.org/drawingml/2006/main" xmlns:r="http://schemas.openxmlformats.org/officeDocument/2006/relationships" xmlns:p="http://schemas.openxmlformats.org/presentationml/2006/main">
  <p:tag name="ORIGINALHEIGHT" val="28.34768"/>
  <p:tag name="ORIGINALWIDTH" val="28.31721"/>
  <p:tag name="EMFCHILD" val="True"/>
</p:tagLst>
</file>

<file path=ppt/tags/tag1464.xml><?xml version="1.0" encoding="utf-8"?>
<p:tagLst xmlns:a="http://schemas.openxmlformats.org/drawingml/2006/main" xmlns:r="http://schemas.openxmlformats.org/officeDocument/2006/relationships" xmlns:p="http://schemas.openxmlformats.org/presentationml/2006/main">
  <p:tag name="ORIGINALHEIGHT" val="4.403465"/>
  <p:tag name="ORIGINALWIDTH" val="7.772638"/>
  <p:tag name="EMFCHILD" val="True"/>
</p:tagLst>
</file>

<file path=ppt/tags/tag1465.xml><?xml version="1.0" encoding="utf-8"?>
<p:tagLst xmlns:a="http://schemas.openxmlformats.org/drawingml/2006/main" xmlns:r="http://schemas.openxmlformats.org/officeDocument/2006/relationships" xmlns:p="http://schemas.openxmlformats.org/presentationml/2006/main">
  <p:tag name="ORIGINALHEIGHT" val="28.34768"/>
  <p:tag name="ORIGINALWIDTH" val="28.31819"/>
  <p:tag name="EMFCHILD" val="True"/>
</p:tagLst>
</file>

<file path=ppt/tags/tag1466.xml><?xml version="1.0" encoding="utf-8"?>
<p:tagLst xmlns:a="http://schemas.openxmlformats.org/drawingml/2006/main" xmlns:r="http://schemas.openxmlformats.org/officeDocument/2006/relationships" xmlns:p="http://schemas.openxmlformats.org/presentationml/2006/main">
  <p:tag name="ORIGINALHEIGHT" val="28.34768"/>
  <p:tag name="ORIGINALWIDTH" val="28.31819"/>
  <p:tag name="EMFCHILD" val="True"/>
</p:tagLst>
</file>

<file path=ppt/tags/tag1467.xml><?xml version="1.0" encoding="utf-8"?>
<p:tagLst xmlns:a="http://schemas.openxmlformats.org/drawingml/2006/main" xmlns:r="http://schemas.openxmlformats.org/officeDocument/2006/relationships" xmlns:p="http://schemas.openxmlformats.org/presentationml/2006/main">
  <p:tag name="ORIGINALHEIGHT" val="4.403465"/>
  <p:tag name="ORIGINALWIDTH" val="7.772638"/>
  <p:tag name="EMFCHILD" val="True"/>
</p:tagLst>
</file>

<file path=ppt/tags/tag1468.xml><?xml version="1.0" encoding="utf-8"?>
<p:tagLst xmlns:a="http://schemas.openxmlformats.org/drawingml/2006/main" xmlns:r="http://schemas.openxmlformats.org/officeDocument/2006/relationships" xmlns:p="http://schemas.openxmlformats.org/presentationml/2006/main">
  <p:tag name="ORIGINALHEIGHT" val="6.635079"/>
  <p:tag name="ORIGINALWIDTH" val="6.618189"/>
  <p:tag name="EMFCHILD" val="True"/>
</p:tagLst>
</file>

<file path=ppt/tags/tag1469.xml><?xml version="1.0" encoding="utf-8"?>
<p:tagLst xmlns:a="http://schemas.openxmlformats.org/drawingml/2006/main" xmlns:r="http://schemas.openxmlformats.org/officeDocument/2006/relationships" xmlns:p="http://schemas.openxmlformats.org/presentationml/2006/main">
  <p:tag name="ORIGINALHEIGHT" val="6.635079"/>
  <p:tag name="ORIGINALWIDTH" val="3.284213"/>
  <p:tag name="EMFCHILD" val="True"/>
</p:tagLst>
</file>

<file path=ppt/tags/tag147.xml><?xml version="1.0" encoding="utf-8"?>
<p:tagLst xmlns:a="http://schemas.openxmlformats.org/drawingml/2006/main" xmlns:r="http://schemas.openxmlformats.org/officeDocument/2006/relationships" xmlns:p="http://schemas.openxmlformats.org/presentationml/2006/main">
  <p:tag name="ORIGINALHEIGHT" val="3.111732"/>
  <p:tag name="ORIGINALWIDTH" val="4.260985"/>
  <p:tag name="EMFCHILD" val="True"/>
</p:tagLst>
</file>

<file path=ppt/tags/tag1470.xml><?xml version="1.0" encoding="utf-8"?>
<p:tagLst xmlns:a="http://schemas.openxmlformats.org/drawingml/2006/main" xmlns:r="http://schemas.openxmlformats.org/officeDocument/2006/relationships" xmlns:p="http://schemas.openxmlformats.org/presentationml/2006/main">
  <p:tag name="ORIGINALHEIGHT" val="1.056024"/>
  <p:tag name="ORIGINALWIDTH" val="1.054921"/>
  <p:tag name="EMFCHILD" val="True"/>
</p:tagLst>
</file>

<file path=ppt/tags/tag1471.xml><?xml version="1.0" encoding="utf-8"?>
<p:tagLst xmlns:a="http://schemas.openxmlformats.org/drawingml/2006/main" xmlns:r="http://schemas.openxmlformats.org/officeDocument/2006/relationships" xmlns:p="http://schemas.openxmlformats.org/presentationml/2006/main">
  <p:tag name="ORIGINALHEIGHT" val="1.056024"/>
  <p:tag name="ORIGINALWIDTH" val="1.054921"/>
  <p:tag name="EMFCHILD" val="True"/>
</p:tagLst>
</file>

<file path=ppt/tags/tag1472.xml><?xml version="1.0" encoding="utf-8"?>
<p:tagLst xmlns:a="http://schemas.openxmlformats.org/drawingml/2006/main" xmlns:r="http://schemas.openxmlformats.org/officeDocument/2006/relationships" xmlns:p="http://schemas.openxmlformats.org/presentationml/2006/main">
  <p:tag name="ORIGINALHEIGHT" val="1.056024"/>
  <p:tag name="ORIGINALWIDTH" val="1.054921"/>
  <p:tag name="EMFCHILD" val="True"/>
</p:tagLst>
</file>

<file path=ppt/tags/tag1473.xml><?xml version="1.0" encoding="utf-8"?>
<p:tagLst xmlns:a="http://schemas.openxmlformats.org/drawingml/2006/main" xmlns:r="http://schemas.openxmlformats.org/officeDocument/2006/relationships" xmlns:p="http://schemas.openxmlformats.org/presentationml/2006/main">
  <p:tag name="ORIGINALHEIGHT" val="6.025393"/>
  <p:tag name="ORIGINALWIDTH" val="38.53768"/>
  <p:tag name="EMFCHILD" val="True"/>
</p:tagLst>
</file>

<file path=ppt/tags/tag1474.xml><?xml version="1.0" encoding="utf-8"?>
<p:tagLst xmlns:a="http://schemas.openxmlformats.org/drawingml/2006/main" xmlns:r="http://schemas.openxmlformats.org/officeDocument/2006/relationships" xmlns:p="http://schemas.openxmlformats.org/presentationml/2006/main">
  <p:tag name="ORIGINALHEIGHT" val="2.976535"/>
  <p:tag name="ORIGINALWIDTH" val="3.554842"/>
  <p:tag name="EMFCHILD" val="True"/>
</p:tagLst>
</file>

<file path=ppt/tags/tag1475.xml><?xml version="1.0" encoding="utf-8"?>
<p:tagLst xmlns:a="http://schemas.openxmlformats.org/drawingml/2006/main" xmlns:r="http://schemas.openxmlformats.org/officeDocument/2006/relationships" xmlns:p="http://schemas.openxmlformats.org/presentationml/2006/main">
  <p:tag name="ORIGINALHEIGHT" val="7.043582"/>
  <p:tag name="ORIGINALWIDTH" val="4.926299"/>
  <p:tag name="EMFCHILD" val="True"/>
</p:tagLst>
</file>

<file path=ppt/tags/tag1476.xml><?xml version="1.0" encoding="utf-8"?>
<p:tagLst xmlns:a="http://schemas.openxmlformats.org/drawingml/2006/main" xmlns:r="http://schemas.openxmlformats.org/officeDocument/2006/relationships" xmlns:p="http://schemas.openxmlformats.org/presentationml/2006/main">
  <p:tag name="ORIGINALHEIGHT" val="6.025393"/>
  <p:tag name="ORIGINALWIDTH" val="38.53775"/>
  <p:tag name="EMFCHILD" val="True"/>
</p:tagLst>
</file>

<file path=ppt/tags/tag1477.xml><?xml version="1.0" encoding="utf-8"?>
<p:tagLst xmlns:a="http://schemas.openxmlformats.org/drawingml/2006/main" xmlns:r="http://schemas.openxmlformats.org/officeDocument/2006/relationships" xmlns:p="http://schemas.openxmlformats.org/presentationml/2006/main">
  <p:tag name="ORIGINALHEIGHT" val="2.976535"/>
  <p:tag name="ORIGINALWIDTH" val="3.554842"/>
  <p:tag name="EMFCHILD" val="True"/>
</p:tagLst>
</file>

<file path=ppt/tags/tag1478.xml><?xml version="1.0" encoding="utf-8"?>
<p:tagLst xmlns:a="http://schemas.openxmlformats.org/drawingml/2006/main" xmlns:r="http://schemas.openxmlformats.org/officeDocument/2006/relationships" xmlns:p="http://schemas.openxmlformats.org/presentationml/2006/main">
  <p:tag name="ORIGINALHEIGHT" val="7.043582"/>
  <p:tag name="ORIGINALWIDTH" val="4.926299"/>
  <p:tag name="EMFCHILD" val="True"/>
</p:tagLst>
</file>

<file path=ppt/tags/tag1479.xml><?xml version="1.0" encoding="utf-8"?>
<p:tagLst xmlns:a="http://schemas.openxmlformats.org/drawingml/2006/main" xmlns:r="http://schemas.openxmlformats.org/officeDocument/2006/relationships" xmlns:p="http://schemas.openxmlformats.org/presentationml/2006/main">
  <p:tag name="ORIGINALHEIGHT" val="6.025393"/>
  <p:tag name="ORIGINALWIDTH" val="38.53748"/>
  <p:tag name="EMFCHILD" val="True"/>
</p:tagLst>
</file>

<file path=ppt/tags/tag148.xml><?xml version="1.0" encoding="utf-8"?>
<p:tagLst xmlns:a="http://schemas.openxmlformats.org/drawingml/2006/main" xmlns:r="http://schemas.openxmlformats.org/officeDocument/2006/relationships" xmlns:p="http://schemas.openxmlformats.org/presentationml/2006/main">
  <p:tag name="ORIGINALHEIGHT" val="0.3380709"/>
  <p:tag name="ORIGINALWIDTH" val="4.714292"/>
  <p:tag name="EMFCHILD" val="True"/>
</p:tagLst>
</file>

<file path=ppt/tags/tag1480.xml><?xml version="1.0" encoding="utf-8"?>
<p:tagLst xmlns:a="http://schemas.openxmlformats.org/drawingml/2006/main" xmlns:r="http://schemas.openxmlformats.org/officeDocument/2006/relationships" xmlns:p="http://schemas.openxmlformats.org/presentationml/2006/main">
  <p:tag name="ORIGINALHEIGHT" val="2.976535"/>
  <p:tag name="ORIGINALWIDTH" val="3.554842"/>
  <p:tag name="EMFCHILD" val="True"/>
</p:tagLst>
</file>

<file path=ppt/tags/tag1481.xml><?xml version="1.0" encoding="utf-8"?>
<p:tagLst xmlns:a="http://schemas.openxmlformats.org/drawingml/2006/main" xmlns:r="http://schemas.openxmlformats.org/officeDocument/2006/relationships" xmlns:p="http://schemas.openxmlformats.org/presentationml/2006/main">
  <p:tag name="ORIGINALHEIGHT" val="7.043582"/>
  <p:tag name="ORIGINALWIDTH" val="4.926299"/>
  <p:tag name="EMFCHILD" val="True"/>
</p:tagLst>
</file>

<file path=ppt/tags/tag1482.xml><?xml version="1.0" encoding="utf-8"?>
<p:tagLst xmlns:a="http://schemas.openxmlformats.org/drawingml/2006/main" xmlns:r="http://schemas.openxmlformats.org/officeDocument/2006/relationships" xmlns:p="http://schemas.openxmlformats.org/presentationml/2006/main">
  <p:tag name="ORIGINALHEIGHT" val="6.025393"/>
  <p:tag name="ORIGINALWIDTH" val="38.53744"/>
  <p:tag name="EMFCHILD" val="True"/>
</p:tagLst>
</file>

<file path=ppt/tags/tag1483.xml><?xml version="1.0" encoding="utf-8"?>
<p:tagLst xmlns:a="http://schemas.openxmlformats.org/drawingml/2006/main" xmlns:r="http://schemas.openxmlformats.org/officeDocument/2006/relationships" xmlns:p="http://schemas.openxmlformats.org/presentationml/2006/main">
  <p:tag name="ORIGINALHEIGHT" val="2.976535"/>
  <p:tag name="ORIGINALWIDTH" val="3.554842"/>
  <p:tag name="EMFCHILD" val="True"/>
</p:tagLst>
</file>

<file path=ppt/tags/tag1484.xml><?xml version="1.0" encoding="utf-8"?>
<p:tagLst xmlns:a="http://schemas.openxmlformats.org/drawingml/2006/main" xmlns:r="http://schemas.openxmlformats.org/officeDocument/2006/relationships" xmlns:p="http://schemas.openxmlformats.org/presentationml/2006/main">
  <p:tag name="ORIGINALHEIGHT" val="7.043582"/>
  <p:tag name="ORIGINALWIDTH" val="4.926299"/>
  <p:tag name="EMFCHILD" val="True"/>
</p:tagLst>
</file>

<file path=ppt/tags/tag1485.xml><?xml version="1.0" encoding="utf-8"?>
<p:tagLst xmlns:a="http://schemas.openxmlformats.org/drawingml/2006/main" xmlns:r="http://schemas.openxmlformats.org/officeDocument/2006/relationships" xmlns:p="http://schemas.openxmlformats.org/presentationml/2006/main">
  <p:tag name="ORIGINALHEIGHT" val="6.025393"/>
  <p:tag name="ORIGINALWIDTH" val="38.53846"/>
  <p:tag name="EMFCHILD" val="True"/>
</p:tagLst>
</file>

<file path=ppt/tags/tag1486.xml><?xml version="1.0" encoding="utf-8"?>
<p:tagLst xmlns:a="http://schemas.openxmlformats.org/drawingml/2006/main" xmlns:r="http://schemas.openxmlformats.org/officeDocument/2006/relationships" xmlns:p="http://schemas.openxmlformats.org/presentationml/2006/main">
  <p:tag name="ORIGINALHEIGHT" val="2.976535"/>
  <p:tag name="ORIGINALWIDTH" val="3.550945"/>
  <p:tag name="EMFCHILD" val="True"/>
</p:tagLst>
</file>

<file path=ppt/tags/tag1487.xml><?xml version="1.0" encoding="utf-8"?>
<p:tagLst xmlns:a="http://schemas.openxmlformats.org/drawingml/2006/main" xmlns:r="http://schemas.openxmlformats.org/officeDocument/2006/relationships" xmlns:p="http://schemas.openxmlformats.org/presentationml/2006/main">
  <p:tag name="ORIGINALHEIGHT" val="7.043582"/>
  <p:tag name="ORIGINALWIDTH" val="4.926299"/>
  <p:tag name="EMFCHILD" val="True"/>
</p:tagLst>
</file>

<file path=ppt/tags/tag1488.xml><?xml version="1.0" encoding="utf-8"?>
<p:tagLst xmlns:a="http://schemas.openxmlformats.org/drawingml/2006/main" xmlns:r="http://schemas.openxmlformats.org/officeDocument/2006/relationships" xmlns:p="http://schemas.openxmlformats.org/presentationml/2006/main">
  <p:tag name="ORIGINALHEIGHT" val="6.025393"/>
  <p:tag name="ORIGINALWIDTH" val="38.53744"/>
  <p:tag name="EMFCHILD" val="True"/>
</p:tagLst>
</file>

<file path=ppt/tags/tag1489.xml><?xml version="1.0" encoding="utf-8"?>
<p:tagLst xmlns:a="http://schemas.openxmlformats.org/drawingml/2006/main" xmlns:r="http://schemas.openxmlformats.org/officeDocument/2006/relationships" xmlns:p="http://schemas.openxmlformats.org/presentationml/2006/main">
  <p:tag name="ORIGINALHEIGHT" val="2.976535"/>
  <p:tag name="ORIGINALWIDTH" val="3.554842"/>
  <p:tag name="EMFCHILD" val="True"/>
</p:tagLst>
</file>

<file path=ppt/tags/tag149.xml><?xml version="1.0" encoding="utf-8"?>
<p:tagLst xmlns:a="http://schemas.openxmlformats.org/drawingml/2006/main" xmlns:r="http://schemas.openxmlformats.org/officeDocument/2006/relationships" xmlns:p="http://schemas.openxmlformats.org/presentationml/2006/main">
  <p:tag name="ORIGINALHEIGHT" val="4.581339"/>
  <p:tag name="ORIGINALWIDTH" val="2.538465"/>
  <p:tag name="EMFCHILD" val="True"/>
</p:tagLst>
</file>

<file path=ppt/tags/tag1490.xml><?xml version="1.0" encoding="utf-8"?>
<p:tagLst xmlns:a="http://schemas.openxmlformats.org/drawingml/2006/main" xmlns:r="http://schemas.openxmlformats.org/officeDocument/2006/relationships" xmlns:p="http://schemas.openxmlformats.org/presentationml/2006/main">
  <p:tag name="ORIGINALHEIGHT" val="7.043582"/>
  <p:tag name="ORIGINALWIDTH" val="4.926299"/>
  <p:tag name="EMFCHILD" val="True"/>
</p:tagLst>
</file>

<file path=ppt/tags/tag1491.xml><?xml version="1.0" encoding="utf-8"?>
<p:tagLst xmlns:a="http://schemas.openxmlformats.org/drawingml/2006/main" xmlns:r="http://schemas.openxmlformats.org/officeDocument/2006/relationships" xmlns:p="http://schemas.openxmlformats.org/presentationml/2006/main">
  <p:tag name="ORIGINALHEIGHT" val="6.025393"/>
  <p:tag name="ORIGINALWIDTH" val="38.53744"/>
  <p:tag name="EMFCHILD" val="True"/>
</p:tagLst>
</file>

<file path=ppt/tags/tag1492.xml><?xml version="1.0" encoding="utf-8"?>
<p:tagLst xmlns:a="http://schemas.openxmlformats.org/drawingml/2006/main" xmlns:r="http://schemas.openxmlformats.org/officeDocument/2006/relationships" xmlns:p="http://schemas.openxmlformats.org/presentationml/2006/main">
  <p:tag name="ORIGINALHEIGHT" val="2.976496"/>
  <p:tag name="ORIGINALWIDTH" val="3.554842"/>
  <p:tag name="EMFCHILD" val="True"/>
</p:tagLst>
</file>

<file path=ppt/tags/tag1493.xml><?xml version="1.0" encoding="utf-8"?>
<p:tagLst xmlns:a="http://schemas.openxmlformats.org/drawingml/2006/main" xmlns:r="http://schemas.openxmlformats.org/officeDocument/2006/relationships" xmlns:p="http://schemas.openxmlformats.org/presentationml/2006/main">
  <p:tag name="ORIGINALHEIGHT" val="7.043582"/>
  <p:tag name="ORIGINALWIDTH" val="4.926299"/>
  <p:tag name="EMFCHILD" val="True"/>
</p:tagLst>
</file>

<file path=ppt/tags/tag1494.xml><?xml version="1.0" encoding="utf-8"?>
<p:tagLst xmlns:a="http://schemas.openxmlformats.org/drawingml/2006/main" xmlns:r="http://schemas.openxmlformats.org/officeDocument/2006/relationships" xmlns:p="http://schemas.openxmlformats.org/presentationml/2006/main">
  <p:tag name="ORIGINALHEIGHT" val="6.025354"/>
  <p:tag name="ORIGINALWIDTH" val="38.53756"/>
  <p:tag name="EMFCHILD" val="True"/>
</p:tagLst>
</file>

<file path=ppt/tags/tag1495.xml><?xml version="1.0" encoding="utf-8"?>
<p:tagLst xmlns:a="http://schemas.openxmlformats.org/drawingml/2006/main" xmlns:r="http://schemas.openxmlformats.org/officeDocument/2006/relationships" xmlns:p="http://schemas.openxmlformats.org/presentationml/2006/main">
  <p:tag name="ORIGINALHEIGHT" val="2.976535"/>
  <p:tag name="ORIGINALWIDTH" val="3.554842"/>
  <p:tag name="EMFCHILD" val="True"/>
</p:tagLst>
</file>

<file path=ppt/tags/tag1496.xml><?xml version="1.0" encoding="utf-8"?>
<p:tagLst xmlns:a="http://schemas.openxmlformats.org/drawingml/2006/main" xmlns:r="http://schemas.openxmlformats.org/officeDocument/2006/relationships" xmlns:p="http://schemas.openxmlformats.org/presentationml/2006/main">
  <p:tag name="ORIGINALHEIGHT" val="6.555394"/>
  <p:tag name="ORIGINALWIDTH" val="5.394055"/>
  <p:tag name="EMFCHILD" val="True"/>
</p:tagLst>
</file>

<file path=ppt/tags/tag1497.xml><?xml version="1.0" encoding="utf-8"?>
<p:tagLst xmlns:a="http://schemas.openxmlformats.org/drawingml/2006/main" xmlns:r="http://schemas.openxmlformats.org/officeDocument/2006/relationships" xmlns:p="http://schemas.openxmlformats.org/presentationml/2006/main">
  <p:tag name="ORIGINALHEIGHT" val="6.025354"/>
  <p:tag name="ORIGINALWIDTH" val="38.54118"/>
  <p:tag name="EMFCHILD" val="True"/>
</p:tagLst>
</file>

<file path=ppt/tags/tag1498.xml><?xml version="1.0" encoding="utf-8"?>
<p:tagLst xmlns:a="http://schemas.openxmlformats.org/drawingml/2006/main" xmlns:r="http://schemas.openxmlformats.org/officeDocument/2006/relationships" xmlns:p="http://schemas.openxmlformats.org/presentationml/2006/main">
  <p:tag name="ORIGINALHEIGHT" val="2.976535"/>
  <p:tag name="ORIGINALWIDTH" val="3.554803"/>
  <p:tag name="EMFCHILD" val="True"/>
</p:tagLst>
</file>

<file path=ppt/tags/tag1499.xml><?xml version="1.0" encoding="utf-8"?>
<p:tagLst xmlns:a="http://schemas.openxmlformats.org/drawingml/2006/main" xmlns:r="http://schemas.openxmlformats.org/officeDocument/2006/relationships" xmlns:p="http://schemas.openxmlformats.org/presentationml/2006/main">
  <p:tag name="ORIGINALHEIGHT" val="6.635079"/>
  <p:tag name="ORIGINALWIDTH" val="3.970906"/>
  <p:tag name="EMFCHILD" val="True"/>
</p:tagLst>
</file>

<file path=ppt/tags/tag15.xml><?xml version="1.0" encoding="utf-8"?>
<p:tagLst xmlns:a="http://schemas.openxmlformats.org/drawingml/2006/main" xmlns:r="http://schemas.openxmlformats.org/officeDocument/2006/relationships" xmlns:p="http://schemas.openxmlformats.org/presentationml/2006/main">
  <p:tag name="ORIGINALHEIGHT" val="28.48539"/>
  <p:tag name="ORIGINALWIDTH" val="28.32063"/>
  <p:tag name="EMFCHILD" val="True"/>
</p:tagLst>
</file>

<file path=ppt/tags/tag150.xml><?xml version="1.0" encoding="utf-8"?>
<p:tagLst xmlns:a="http://schemas.openxmlformats.org/drawingml/2006/main" xmlns:r="http://schemas.openxmlformats.org/officeDocument/2006/relationships" xmlns:p="http://schemas.openxmlformats.org/presentationml/2006/main">
  <p:tag name="ORIGINALHEIGHT" val="2.125079"/>
  <p:tag name="ORIGINALWIDTH" val="0.8856694"/>
  <p:tag name="EMFCHILD" val="True"/>
</p:tagLst>
</file>

<file path=ppt/tags/tag1500.xml><?xml version="1.0" encoding="utf-8"?>
<p:tagLst xmlns:a="http://schemas.openxmlformats.org/drawingml/2006/main" xmlns:r="http://schemas.openxmlformats.org/officeDocument/2006/relationships" xmlns:p="http://schemas.openxmlformats.org/presentationml/2006/main">
  <p:tag name="ORIGINALHEIGHT" val="6.555394"/>
  <p:tag name="ORIGINALWIDTH" val="5.394055"/>
  <p:tag name="EMFCHILD" val="True"/>
</p:tagLst>
</file>

<file path=ppt/tags/tag1501.xml><?xml version="1.0" encoding="utf-8"?>
<p:tagLst xmlns:a="http://schemas.openxmlformats.org/drawingml/2006/main" xmlns:r="http://schemas.openxmlformats.org/officeDocument/2006/relationships" xmlns:p="http://schemas.openxmlformats.org/presentationml/2006/main">
  <p:tag name="ORIGINALHEIGHT" val="6.025354"/>
  <p:tag name="ORIGINALWIDTH" val="38.53744"/>
  <p:tag name="EMFCHILD" val="True"/>
</p:tagLst>
</file>

<file path=ppt/tags/tag1502.xml><?xml version="1.0" encoding="utf-8"?>
<p:tagLst xmlns:a="http://schemas.openxmlformats.org/drawingml/2006/main" xmlns:r="http://schemas.openxmlformats.org/officeDocument/2006/relationships" xmlns:p="http://schemas.openxmlformats.org/presentationml/2006/main">
  <p:tag name="ORIGINALHEIGHT" val="2.976535"/>
  <p:tag name="ORIGINALWIDTH" val="3.554842"/>
  <p:tag name="EMFCHILD" val="True"/>
</p:tagLst>
</file>

<file path=ppt/tags/tag1503.xml><?xml version="1.0" encoding="utf-8"?>
<p:tagLst xmlns:a="http://schemas.openxmlformats.org/drawingml/2006/main" xmlns:r="http://schemas.openxmlformats.org/officeDocument/2006/relationships" xmlns:p="http://schemas.openxmlformats.org/presentationml/2006/main">
  <p:tag name="ORIGINALHEIGHT" val="6.854291"/>
  <p:tag name="ORIGINALWIDTH" val="4.130118"/>
  <p:tag name="EMFCHILD" val="True"/>
</p:tagLst>
</file>

<file path=ppt/tags/tag1504.xml><?xml version="1.0" encoding="utf-8"?>
<p:tagLst xmlns:a="http://schemas.openxmlformats.org/drawingml/2006/main" xmlns:r="http://schemas.openxmlformats.org/officeDocument/2006/relationships" xmlns:p="http://schemas.openxmlformats.org/presentationml/2006/main">
  <p:tag name="ORIGINALHEIGHT" val="6.555394"/>
  <p:tag name="ORIGINALWIDTH" val="5.394055"/>
  <p:tag name="EMFCHILD" val="True"/>
</p:tagLst>
</file>

<file path=ppt/tags/tag1505.xml><?xml version="1.0" encoding="utf-8"?>
<p:tagLst xmlns:a="http://schemas.openxmlformats.org/drawingml/2006/main" xmlns:r="http://schemas.openxmlformats.org/officeDocument/2006/relationships" xmlns:p="http://schemas.openxmlformats.org/presentationml/2006/main">
  <p:tag name="ORIGINALHEIGHT" val="6.025354"/>
  <p:tag name="ORIGINALWIDTH" val="38.53744"/>
  <p:tag name="EMFCHILD" val="True"/>
</p:tagLst>
</file>

<file path=ppt/tags/tag1506.xml><?xml version="1.0" encoding="utf-8"?>
<p:tagLst xmlns:a="http://schemas.openxmlformats.org/drawingml/2006/main" xmlns:r="http://schemas.openxmlformats.org/officeDocument/2006/relationships" xmlns:p="http://schemas.openxmlformats.org/presentationml/2006/main">
  <p:tag name="ORIGINALHEIGHT" val="2.976535"/>
  <p:tag name="ORIGINALWIDTH" val="3.554842"/>
  <p:tag name="EMFCHILD" val="True"/>
</p:tagLst>
</file>

<file path=ppt/tags/tag1507.xml><?xml version="1.0" encoding="utf-8"?>
<p:tagLst xmlns:a="http://schemas.openxmlformats.org/drawingml/2006/main" xmlns:r="http://schemas.openxmlformats.org/officeDocument/2006/relationships" xmlns:p="http://schemas.openxmlformats.org/presentationml/2006/main">
  <p:tag name="ORIGINALHEIGHT" val="9.962638"/>
  <p:tag name="ORIGINALWIDTH" val="2.308898"/>
  <p:tag name="EMFCHILD" val="True"/>
</p:tagLst>
</file>

<file path=ppt/tags/tag1508.xml><?xml version="1.0" encoding="utf-8"?>
<p:tagLst xmlns:a="http://schemas.openxmlformats.org/drawingml/2006/main" xmlns:r="http://schemas.openxmlformats.org/officeDocument/2006/relationships" xmlns:p="http://schemas.openxmlformats.org/presentationml/2006/main">
  <p:tag name="ORIGINALHEIGHT" val="4.513071"/>
  <p:tag name="ORIGINALWIDTH" val="8.150826"/>
  <p:tag name="EMFCHILD" val="True"/>
</p:tagLst>
</file>

<file path=ppt/tags/tag1509.xml><?xml version="1.0" encoding="utf-8"?>
<p:tagLst xmlns:a="http://schemas.openxmlformats.org/drawingml/2006/main" xmlns:r="http://schemas.openxmlformats.org/officeDocument/2006/relationships" xmlns:p="http://schemas.openxmlformats.org/presentationml/2006/main">
  <p:tag name="ORIGINALHEIGHT" val="0.3985039"/>
  <p:tag name="ORIGINALWIDTH" val="6.080748"/>
  <p:tag name="EMFCHILD" val="True"/>
</p:tagLst>
</file>

<file path=ppt/tags/tag151.xml><?xml version="1.0" encoding="utf-8"?>
<p:tagLst xmlns:a="http://schemas.openxmlformats.org/drawingml/2006/main" xmlns:r="http://schemas.openxmlformats.org/officeDocument/2006/relationships" xmlns:p="http://schemas.openxmlformats.org/presentationml/2006/main">
  <p:tag name="ORIGINALHEIGHT" val="3.111732"/>
  <p:tag name="ORIGINALWIDTH" val="4.260985"/>
  <p:tag name="EMFCHILD" val="True"/>
</p:tagLst>
</file>

<file path=ppt/tags/tag1510.xml><?xml version="1.0" encoding="utf-8"?>
<p:tagLst xmlns:a="http://schemas.openxmlformats.org/drawingml/2006/main" xmlns:r="http://schemas.openxmlformats.org/officeDocument/2006/relationships" xmlns:p="http://schemas.openxmlformats.org/presentationml/2006/main">
  <p:tag name="ORIGINALHEIGHT" val="6.635079"/>
  <p:tag name="ORIGINALWIDTH" val="3.284213"/>
  <p:tag name="EMFCHILD" val="True"/>
</p:tagLst>
</file>

<file path=ppt/tags/tag1511.xml><?xml version="1.0" encoding="utf-8"?>
<p:tagLst xmlns:a="http://schemas.openxmlformats.org/drawingml/2006/main" xmlns:r="http://schemas.openxmlformats.org/officeDocument/2006/relationships" xmlns:p="http://schemas.openxmlformats.org/presentationml/2006/main">
  <p:tag name="ORIGINALHEIGHT" val="9.962638"/>
  <p:tag name="ORIGINALWIDTH" val="2.308898"/>
  <p:tag name="EMFCHILD" val="True"/>
</p:tagLst>
</file>

<file path=ppt/tags/tag1512.xml><?xml version="1.0" encoding="utf-8"?>
<p:tagLst xmlns:a="http://schemas.openxmlformats.org/drawingml/2006/main" xmlns:r="http://schemas.openxmlformats.org/officeDocument/2006/relationships" xmlns:p="http://schemas.openxmlformats.org/presentationml/2006/main">
  <p:tag name="ORIGINALHEIGHT" val="6.555394"/>
  <p:tag name="ORIGINALWIDTH" val="5.394055"/>
  <p:tag name="EMFCHILD" val="True"/>
</p:tagLst>
</file>

<file path=ppt/tags/tag1513.xml><?xml version="1.0" encoding="utf-8"?>
<p:tagLst xmlns:a="http://schemas.openxmlformats.org/drawingml/2006/main" xmlns:r="http://schemas.openxmlformats.org/officeDocument/2006/relationships" xmlns:p="http://schemas.openxmlformats.org/presentationml/2006/main">
  <p:tag name="ORIGINALHEIGHT" val="6.025354"/>
  <p:tag name="ORIGINALWIDTH" val="38.53744"/>
  <p:tag name="EMFCHILD" val="True"/>
</p:tagLst>
</file>

<file path=ppt/tags/tag1514.xml><?xml version="1.0" encoding="utf-8"?>
<p:tagLst xmlns:a="http://schemas.openxmlformats.org/drawingml/2006/main" xmlns:r="http://schemas.openxmlformats.org/officeDocument/2006/relationships" xmlns:p="http://schemas.openxmlformats.org/presentationml/2006/main">
  <p:tag name="ORIGINALHEIGHT" val="2.976575"/>
  <p:tag name="ORIGINALWIDTH" val="3.550945"/>
  <p:tag name="EMFCHILD" val="True"/>
</p:tagLst>
</file>

<file path=ppt/tags/tag1515.xml><?xml version="1.0" encoding="utf-8"?>
<p:tagLst xmlns:a="http://schemas.openxmlformats.org/drawingml/2006/main" xmlns:r="http://schemas.openxmlformats.org/officeDocument/2006/relationships" xmlns:p="http://schemas.openxmlformats.org/presentationml/2006/main">
  <p:tag name="ORIGINALHEIGHT" val="4.513071"/>
  <p:tag name="ORIGINALWIDTH" val="8.150826"/>
  <p:tag name="EMFCHILD" val="True"/>
</p:tagLst>
</file>

<file path=ppt/tags/tag1516.xml><?xml version="1.0" encoding="utf-8"?>
<p:tagLst xmlns:a="http://schemas.openxmlformats.org/drawingml/2006/main" xmlns:r="http://schemas.openxmlformats.org/officeDocument/2006/relationships" xmlns:p="http://schemas.openxmlformats.org/presentationml/2006/main">
  <p:tag name="ORIGINALHEIGHT" val="6.555394"/>
  <p:tag name="ORIGINALWIDTH" val="5.394055"/>
  <p:tag name="EMFCHILD" val="True"/>
</p:tagLst>
</file>

<file path=ppt/tags/tag1517.xml><?xml version="1.0" encoding="utf-8"?>
<p:tagLst xmlns:a="http://schemas.openxmlformats.org/drawingml/2006/main" xmlns:r="http://schemas.openxmlformats.org/officeDocument/2006/relationships" xmlns:p="http://schemas.openxmlformats.org/presentationml/2006/main">
  <p:tag name="ORIGINALHEIGHT" val="6.025354"/>
  <p:tag name="ORIGINALWIDTH" val="38.53744"/>
  <p:tag name="EMFCHILD" val="True"/>
</p:tagLst>
</file>

<file path=ppt/tags/tag1518.xml><?xml version="1.0" encoding="utf-8"?>
<p:tagLst xmlns:a="http://schemas.openxmlformats.org/drawingml/2006/main" xmlns:r="http://schemas.openxmlformats.org/officeDocument/2006/relationships" xmlns:p="http://schemas.openxmlformats.org/presentationml/2006/main">
  <p:tag name="ORIGINALHEIGHT" val="2.976535"/>
  <p:tag name="ORIGINALWIDTH" val="3.554842"/>
  <p:tag name="EMFCHILD" val="True"/>
</p:tagLst>
</file>

<file path=ppt/tags/tag1519.xml><?xml version="1.0" encoding="utf-8"?>
<p:tagLst xmlns:a="http://schemas.openxmlformats.org/drawingml/2006/main" xmlns:r="http://schemas.openxmlformats.org/officeDocument/2006/relationships" xmlns:p="http://schemas.openxmlformats.org/presentationml/2006/main">
  <p:tag name="ORIGINALHEIGHT" val="4.513071"/>
  <p:tag name="ORIGINALWIDTH" val="8.150826"/>
  <p:tag name="EMFCHILD" val="True"/>
</p:tagLst>
</file>

<file path=ppt/tags/tag152.xml><?xml version="1.0" encoding="utf-8"?>
<p:tagLst xmlns:a="http://schemas.openxmlformats.org/drawingml/2006/main" xmlns:r="http://schemas.openxmlformats.org/officeDocument/2006/relationships" xmlns:p="http://schemas.openxmlformats.org/presentationml/2006/main">
  <p:tag name="ORIGINALHEIGHT" val="6.564528"/>
  <p:tag name="ORIGINALWIDTH" val="6.625119"/>
  <p:tag name="EMFCHILD" val="True"/>
</p:tagLst>
</file>

<file path=ppt/tags/tag1520.xml><?xml version="1.0" encoding="utf-8"?>
<p:tagLst xmlns:a="http://schemas.openxmlformats.org/drawingml/2006/main" xmlns:r="http://schemas.openxmlformats.org/officeDocument/2006/relationships" xmlns:p="http://schemas.openxmlformats.org/presentationml/2006/main">
  <p:tag name="ORIGINALHEIGHT" val="6.555394"/>
  <p:tag name="ORIGINALWIDTH" val="5.394055"/>
  <p:tag name="EMFCHILD" val="True"/>
</p:tagLst>
</file>

<file path=ppt/tags/tag1521.xml><?xml version="1.0" encoding="utf-8"?>
<p:tagLst xmlns:a="http://schemas.openxmlformats.org/drawingml/2006/main" xmlns:r="http://schemas.openxmlformats.org/officeDocument/2006/relationships" xmlns:p="http://schemas.openxmlformats.org/presentationml/2006/main">
  <p:tag name="ORIGINALHEIGHT" val="6.025354"/>
  <p:tag name="ORIGINALWIDTH" val="38.53744"/>
  <p:tag name="EMFCHILD" val="True"/>
</p:tagLst>
</file>

<file path=ppt/tags/tag1522.xml><?xml version="1.0" encoding="utf-8"?>
<p:tagLst xmlns:a="http://schemas.openxmlformats.org/drawingml/2006/main" xmlns:r="http://schemas.openxmlformats.org/officeDocument/2006/relationships" xmlns:p="http://schemas.openxmlformats.org/presentationml/2006/main">
  <p:tag name="ORIGINALHEIGHT" val="2.976535"/>
  <p:tag name="ORIGINALWIDTH" val="3.554842"/>
  <p:tag name="EMFCHILD" val="True"/>
</p:tagLst>
</file>

<file path=ppt/tags/tag1523.xml><?xml version="1.0" encoding="utf-8"?>
<p:tagLst xmlns:a="http://schemas.openxmlformats.org/drawingml/2006/main" xmlns:r="http://schemas.openxmlformats.org/officeDocument/2006/relationships" xmlns:p="http://schemas.openxmlformats.org/presentationml/2006/main">
  <p:tag name="ORIGINALHEIGHT" val="4.513071"/>
  <p:tag name="ORIGINALWIDTH" val="8.150826"/>
  <p:tag name="EMFCHILD" val="True"/>
</p:tagLst>
</file>

<file path=ppt/tags/tag1524.xml><?xml version="1.0" encoding="utf-8"?>
<p:tagLst xmlns:a="http://schemas.openxmlformats.org/drawingml/2006/main" xmlns:r="http://schemas.openxmlformats.org/officeDocument/2006/relationships" xmlns:p="http://schemas.openxmlformats.org/presentationml/2006/main">
  <p:tag name="ORIGINALHEIGHT" val="6.555394"/>
  <p:tag name="ORIGINALWIDTH" val="5.394055"/>
  <p:tag name="EMFCHILD" val="True"/>
</p:tagLst>
</file>

<file path=ppt/tags/tag1525.xml><?xml version="1.0" encoding="utf-8"?>
<p:tagLst xmlns:a="http://schemas.openxmlformats.org/drawingml/2006/main" xmlns:r="http://schemas.openxmlformats.org/officeDocument/2006/relationships" xmlns:p="http://schemas.openxmlformats.org/presentationml/2006/main">
  <p:tag name="ORIGINALHEIGHT" val="28.44748"/>
  <p:tag name="ORIGINALWIDTH" val="28.375"/>
  <p:tag name="LATEXADDIN" val="\documentclass{article}&#10;\usepackage{amsmath}&#10;\usepackage{tikz}&#10;\pagestyle{empty}&#10;\begin{document}&#10;&#10;\begin{tikzpicture}[&gt;=stealth, node distance=1.5cm, every node/.style={circle}]&#10;    % Nodes&#10;    \node (1) [{draw, fill=blue!20, minimum size=10mm, inner sep=0pt}]{1};&#10;    \node (2) [{below of=1, draw, fill=blue!20, minimum size=10mm, inner sep=0pt}] {2};&#10;    \node (m) [{below of=2, yshift=-1cm, draw, fill=blue!20, minimum size=10mm, inner sep=0pt}] {m};&#10;&#10;    % Arrows for transitions&#10;    \draw[-&gt;] (-2, -2) -- (1); &#10;    \draw[-&gt;] (-2, -2) -- (2); &#10;    \draw[-&gt;] (-2, -2) -- (m); &#10;    \draw[-&gt;] (1) -- (2, -2) node[midway, below] {$\mu$};&#10;    \draw[-&gt;] (2) -- (2, -2) node[midway, below] {$\mu$};&#10;    \draw[-&gt;] (m) -- (2, -2) node[midway, below] {$\mu$}; &#10;&#10;    % Connecting lines between nodes&#10;    \draw[dashed] (2) -- (m);&#10;&#10;    % Lambda arrow entering the chain&#10;    \draw[-&gt;] (-4, -2) -- (-2, -2) node[midway, above] {$\lambda$};&#10;    \draw[-&gt;] (2, -2) -- (4, -2) node[midway, above] {$m \mu$};&#10;    &#10;\end{tikzpicture}&#10;&#10;&#10;\end{document}"/>
  <p:tag name="IGUANATEXSIZE" val="20"/>
  <p:tag name="IGUANATEXCURSOR" val="1017"/>
  <p:tag name="TRANSPARENCY" val="True"/>
  <p:tag name="LATEXENGINEID" val="1"/>
  <p:tag name="TEMPFOLDER" val="c:\temp\"/>
  <p:tag name="LATEXFORMHEIGHT" val="320"/>
  <p:tag name="LATEXFORMWIDTH" val="385"/>
  <p:tag name="LATEXFORMWRAP" val="True"/>
  <p:tag name="BITMAPVECTOR" val="1"/>
  <p:tag name="EMFCHILD" val="True"/>
</p:tagLst>
</file>

<file path=ppt/tags/tag1526.xml><?xml version="1.0" encoding="utf-8"?>
<p:tagLst xmlns:a="http://schemas.openxmlformats.org/drawingml/2006/main" xmlns:r="http://schemas.openxmlformats.org/officeDocument/2006/relationships" xmlns:p="http://schemas.openxmlformats.org/presentationml/2006/main">
  <p:tag name="ORIGINALHEIGHT" val="28.44748"/>
  <p:tag name="ORIGINALWIDTH" val="28.375"/>
  <p:tag name="EMFCHILD" val="True"/>
</p:tagLst>
</file>

<file path=ppt/tags/tag1527.xml><?xml version="1.0" encoding="utf-8"?>
<p:tagLst xmlns:a="http://schemas.openxmlformats.org/drawingml/2006/main" xmlns:r="http://schemas.openxmlformats.org/officeDocument/2006/relationships" xmlns:p="http://schemas.openxmlformats.org/presentationml/2006/main">
  <p:tag name="ORIGINALHEIGHT" val="6.658464"/>
  <p:tag name="ORIGINALWIDTH" val="3.29126"/>
  <p:tag name="EMFCHILD" val="True"/>
</p:tagLst>
</file>

<file path=ppt/tags/tag1528.xml><?xml version="1.0" encoding="utf-8"?>
<p:tagLst xmlns:a="http://schemas.openxmlformats.org/drawingml/2006/main" xmlns:r="http://schemas.openxmlformats.org/officeDocument/2006/relationships" xmlns:p="http://schemas.openxmlformats.org/presentationml/2006/main">
  <p:tag name="ORIGINALHEIGHT" val="28.44748"/>
  <p:tag name="ORIGINALWIDTH" val="28.375"/>
  <p:tag name="EMFCHILD" val="True"/>
</p:tagLst>
</file>

<file path=ppt/tags/tag1529.xml><?xml version="1.0" encoding="utf-8"?>
<p:tagLst xmlns:a="http://schemas.openxmlformats.org/drawingml/2006/main" xmlns:r="http://schemas.openxmlformats.org/officeDocument/2006/relationships" xmlns:p="http://schemas.openxmlformats.org/presentationml/2006/main">
  <p:tag name="ORIGINALHEIGHT" val="28.44748"/>
  <p:tag name="ORIGINALWIDTH" val="28.375"/>
  <p:tag name="EMFCHILD" val="True"/>
</p:tagLst>
</file>

<file path=ppt/tags/tag153.xml><?xml version="1.0" encoding="utf-8"?>
<p:tagLst xmlns:a="http://schemas.openxmlformats.org/drawingml/2006/main" xmlns:r="http://schemas.openxmlformats.org/officeDocument/2006/relationships" xmlns:p="http://schemas.openxmlformats.org/presentationml/2006/main">
  <p:tag name="ORIGINALHEIGHT" val="6.732087"/>
  <p:tag name="ORIGINALWIDTH" val="7.113308"/>
  <p:tag name="EMFCHILD" val="True"/>
</p:tagLst>
</file>

<file path=ppt/tags/tag1530.xml><?xml version="1.0" encoding="utf-8"?>
<p:tagLst xmlns:a="http://schemas.openxmlformats.org/drawingml/2006/main" xmlns:r="http://schemas.openxmlformats.org/officeDocument/2006/relationships" xmlns:p="http://schemas.openxmlformats.org/presentationml/2006/main">
  <p:tag name="ORIGINALHEIGHT" val="6.658464"/>
  <p:tag name="ORIGINALWIDTH" val="3.979449"/>
  <p:tag name="EMFCHILD" val="True"/>
</p:tagLst>
</file>

<file path=ppt/tags/tag1531.xml><?xml version="1.0" encoding="utf-8"?>
<p:tagLst xmlns:a="http://schemas.openxmlformats.org/drawingml/2006/main" xmlns:r="http://schemas.openxmlformats.org/officeDocument/2006/relationships" xmlns:p="http://schemas.openxmlformats.org/presentationml/2006/main">
  <p:tag name="ORIGINALHEIGHT" val="28.4476"/>
  <p:tag name="ORIGINALWIDTH" val="28.375"/>
  <p:tag name="EMFCHILD" val="True"/>
</p:tagLst>
</file>

<file path=ppt/tags/tag1532.xml><?xml version="1.0" encoding="utf-8"?>
<p:tagLst xmlns:a="http://schemas.openxmlformats.org/drawingml/2006/main" xmlns:r="http://schemas.openxmlformats.org/officeDocument/2006/relationships" xmlns:p="http://schemas.openxmlformats.org/presentationml/2006/main">
  <p:tag name="ORIGINALHEIGHT" val="28.4476"/>
  <p:tag name="ORIGINALWIDTH" val="28.375"/>
  <p:tag name="EMFCHILD" val="True"/>
</p:tagLst>
</file>

<file path=ppt/tags/tag1533.xml><?xml version="1.0" encoding="utf-8"?>
<p:tagLst xmlns:a="http://schemas.openxmlformats.org/drawingml/2006/main" xmlns:r="http://schemas.openxmlformats.org/officeDocument/2006/relationships" xmlns:p="http://schemas.openxmlformats.org/presentationml/2006/main">
  <p:tag name="ORIGINALHEIGHT" val="4.418976"/>
  <p:tag name="ORIGINALWIDTH" val="7.78937"/>
  <p:tag name="EMFCHILD" val="True"/>
</p:tagLst>
</file>

<file path=ppt/tags/tag1534.xml><?xml version="1.0" encoding="utf-8"?>
<p:tagLst xmlns:a="http://schemas.openxmlformats.org/drawingml/2006/main" xmlns:r="http://schemas.openxmlformats.org/officeDocument/2006/relationships" xmlns:p="http://schemas.openxmlformats.org/presentationml/2006/main">
  <p:tag name="ORIGINALHEIGHT" val="45.27996"/>
  <p:tag name="ORIGINALWIDTH" val="45.17469"/>
  <p:tag name="EMFCHILD" val="True"/>
</p:tagLst>
</file>

<file path=ppt/tags/tag1535.xml><?xml version="1.0" encoding="utf-8"?>
<p:tagLst xmlns:a="http://schemas.openxmlformats.org/drawingml/2006/main" xmlns:r="http://schemas.openxmlformats.org/officeDocument/2006/relationships" xmlns:p="http://schemas.openxmlformats.org/presentationml/2006/main">
  <p:tag name="ORIGINALHEIGHT" val="3.394685"/>
  <p:tag name="ORIGINALWIDTH" val="3.382598"/>
  <p:tag name="EMFCHILD" val="True"/>
</p:tagLst>
</file>

<file path=ppt/tags/tag1536.xml><?xml version="1.0" encoding="utf-8"?>
<p:tagLst xmlns:a="http://schemas.openxmlformats.org/drawingml/2006/main" xmlns:r="http://schemas.openxmlformats.org/officeDocument/2006/relationships" xmlns:p="http://schemas.openxmlformats.org/presentationml/2006/main">
  <p:tag name="ORIGINALHEIGHT" val="10.23902"/>
  <p:tag name="ORIGINALWIDTH" val="40.86523"/>
  <p:tag name="EMFCHILD" val="True"/>
</p:tagLst>
</file>

<file path=ppt/tags/tag1537.xml><?xml version="1.0" encoding="utf-8"?>
<p:tagLst xmlns:a="http://schemas.openxmlformats.org/drawingml/2006/main" xmlns:r="http://schemas.openxmlformats.org/officeDocument/2006/relationships" xmlns:p="http://schemas.openxmlformats.org/presentationml/2006/main">
  <p:tag name="ORIGINALHEIGHT" val="3.104606"/>
  <p:tag name="ORIGINALWIDTH" val="3.484291"/>
  <p:tag name="EMFCHILD" val="True"/>
</p:tagLst>
</file>

<file path=ppt/tags/tag1538.xml><?xml version="1.0" encoding="utf-8"?>
<p:tagLst xmlns:a="http://schemas.openxmlformats.org/drawingml/2006/main" xmlns:r="http://schemas.openxmlformats.org/officeDocument/2006/relationships" xmlns:p="http://schemas.openxmlformats.org/presentationml/2006/main">
  <p:tag name="ORIGINALHEIGHT" val="45.28016"/>
  <p:tag name="ORIGINALWIDTH" val="45.17469"/>
  <p:tag name="EMFCHILD" val="True"/>
</p:tagLst>
</file>

<file path=ppt/tags/tag1539.xml><?xml version="1.0" encoding="utf-8"?>
<p:tagLst xmlns:a="http://schemas.openxmlformats.org/drawingml/2006/main" xmlns:r="http://schemas.openxmlformats.org/officeDocument/2006/relationships" xmlns:p="http://schemas.openxmlformats.org/presentationml/2006/main">
  <p:tag name="ORIGINALHEIGHT" val="3.394685"/>
  <p:tag name="ORIGINALWIDTH" val="3.382598"/>
  <p:tag name="EMFCHILD" val="True"/>
</p:tagLst>
</file>

<file path=ppt/tags/tag154.xml><?xml version="1.0" encoding="utf-8"?>
<p:tagLst xmlns:a="http://schemas.openxmlformats.org/drawingml/2006/main" xmlns:r="http://schemas.openxmlformats.org/officeDocument/2006/relationships" xmlns:p="http://schemas.openxmlformats.org/presentationml/2006/main">
  <p:tag name="ORIGINALHEIGHT" val="3.111732"/>
  <p:tag name="ORIGINALWIDTH" val="4.260985"/>
  <p:tag name="EMFCHILD" val="True"/>
</p:tagLst>
</file>

<file path=ppt/tags/tag1540.xml><?xml version="1.0" encoding="utf-8"?>
<p:tagLst xmlns:a="http://schemas.openxmlformats.org/drawingml/2006/main" xmlns:r="http://schemas.openxmlformats.org/officeDocument/2006/relationships" xmlns:p="http://schemas.openxmlformats.org/presentationml/2006/main">
  <p:tag name="ORIGINALHEIGHT" val="45.28386"/>
  <p:tag name="ORIGINALWIDTH" val="45.17075"/>
  <p:tag name="EMFCHILD" val="True"/>
</p:tagLst>
</file>

<file path=ppt/tags/tag1541.xml><?xml version="1.0" encoding="utf-8"?>
<p:tagLst xmlns:a="http://schemas.openxmlformats.org/drawingml/2006/main" xmlns:r="http://schemas.openxmlformats.org/officeDocument/2006/relationships" xmlns:p="http://schemas.openxmlformats.org/presentationml/2006/main">
  <p:tag name="ORIGINALHEIGHT" val="3.390787"/>
  <p:tag name="ORIGINALWIDTH" val="3.386535"/>
  <p:tag name="EMFCHILD" val="True"/>
</p:tagLst>
</file>

<file path=ppt/tags/tag1542.xml><?xml version="1.0" encoding="utf-8"?>
<p:tagLst xmlns:a="http://schemas.openxmlformats.org/drawingml/2006/main" xmlns:r="http://schemas.openxmlformats.org/officeDocument/2006/relationships" xmlns:p="http://schemas.openxmlformats.org/presentationml/2006/main">
  <p:tag name="ORIGINALHEIGHT" val="6.578465"/>
  <p:tag name="ORIGINALWIDTH" val="5.405669"/>
  <p:tag name="EMFCHILD" val="True"/>
</p:tagLst>
</file>

<file path=ppt/tags/tag1543.xml><?xml version="1.0" encoding="utf-8"?>
<p:tagLst xmlns:a="http://schemas.openxmlformats.org/drawingml/2006/main" xmlns:r="http://schemas.openxmlformats.org/officeDocument/2006/relationships" xmlns:p="http://schemas.openxmlformats.org/presentationml/2006/main">
  <p:tag name="ORIGINALHEIGHT" val="10.24291"/>
  <p:tag name="ORIGINALWIDTH" val="40.86134"/>
  <p:tag name="EMFCHILD" val="True"/>
</p:tagLst>
</file>

<file path=ppt/tags/tag1544.xml><?xml version="1.0" encoding="utf-8"?>
<p:tagLst xmlns:a="http://schemas.openxmlformats.org/drawingml/2006/main" xmlns:r="http://schemas.openxmlformats.org/officeDocument/2006/relationships" xmlns:p="http://schemas.openxmlformats.org/presentationml/2006/main">
  <p:tag name="ORIGINALHEIGHT" val="3.104646"/>
  <p:tag name="ORIGINALWIDTH" val="3.484291"/>
  <p:tag name="EMFCHILD" val="True"/>
</p:tagLst>
</file>

<file path=ppt/tags/tag1545.xml><?xml version="1.0" encoding="utf-8"?>
<p:tagLst xmlns:a="http://schemas.openxmlformats.org/drawingml/2006/main" xmlns:r="http://schemas.openxmlformats.org/officeDocument/2006/relationships" xmlns:p="http://schemas.openxmlformats.org/presentationml/2006/main">
  <p:tag name="ORIGINALHEIGHT" val="6.578465"/>
  <p:tag name="ORIGINALWIDTH" val="5.405669"/>
  <p:tag name="EMFCHILD" val="True"/>
</p:tagLst>
</file>

<file path=ppt/tags/tag1546.xml><?xml version="1.0" encoding="utf-8"?>
<p:tagLst xmlns:a="http://schemas.openxmlformats.org/drawingml/2006/main" xmlns:r="http://schemas.openxmlformats.org/officeDocument/2006/relationships" xmlns:p="http://schemas.openxmlformats.org/presentationml/2006/main">
  <p:tag name="ORIGINALHEIGHT" val="45.28004"/>
  <p:tag name="ORIGINALWIDTH" val="45.17075"/>
  <p:tag name="EMFCHILD" val="True"/>
</p:tagLst>
</file>

<file path=ppt/tags/tag1547.xml><?xml version="1.0" encoding="utf-8"?>
<p:tagLst xmlns:a="http://schemas.openxmlformats.org/drawingml/2006/main" xmlns:r="http://schemas.openxmlformats.org/officeDocument/2006/relationships" xmlns:p="http://schemas.openxmlformats.org/presentationml/2006/main">
  <p:tag name="ORIGINALHEIGHT" val="3.394685"/>
  <p:tag name="ORIGINALWIDTH" val="3.386535"/>
  <p:tag name="EMFCHILD" val="True"/>
</p:tagLst>
</file>

<file path=ppt/tags/tag1548.xml><?xml version="1.0" encoding="utf-8"?>
<p:tagLst xmlns:a="http://schemas.openxmlformats.org/drawingml/2006/main" xmlns:r="http://schemas.openxmlformats.org/officeDocument/2006/relationships" xmlns:p="http://schemas.openxmlformats.org/presentationml/2006/main">
  <p:tag name="ORIGINALHEIGHT" val="6.578465"/>
  <p:tag name="ORIGINALWIDTH" val="5.405669"/>
  <p:tag name="EMFCHILD" val="True"/>
</p:tagLst>
</file>

<file path=ppt/tags/tag1549.xml><?xml version="1.0" encoding="utf-8"?>
<p:tagLst xmlns:a="http://schemas.openxmlformats.org/drawingml/2006/main" xmlns:r="http://schemas.openxmlformats.org/officeDocument/2006/relationships" xmlns:p="http://schemas.openxmlformats.org/presentationml/2006/main">
  <p:tag name="ORIGINALHEIGHT" val="42.26941"/>
  <p:tag name="ORIGINALWIDTH" val="1.001063"/>
  <p:tag name="EMFCHILD" val="True"/>
</p:tagLst>
</file>

<file path=ppt/tags/tag155.xml><?xml version="1.0" encoding="utf-8"?>
<p:tagLst xmlns:a="http://schemas.openxmlformats.org/drawingml/2006/main" xmlns:r="http://schemas.openxmlformats.org/officeDocument/2006/relationships" xmlns:p="http://schemas.openxmlformats.org/presentationml/2006/main">
  <p:tag name="ORIGINALHEIGHT" val="5.08504"/>
  <p:tag name="ORIGINALWIDTH" val="5.132717"/>
  <p:tag name="EMFCHILD" val="True"/>
</p:tagLst>
</file>

<file path=ppt/tags/tag1550.xml><?xml version="1.0" encoding="utf-8"?>
<p:tagLst xmlns:a="http://schemas.openxmlformats.org/drawingml/2006/main" xmlns:r="http://schemas.openxmlformats.org/officeDocument/2006/relationships" xmlns:p="http://schemas.openxmlformats.org/presentationml/2006/main">
  <p:tag name="ORIGINALHEIGHT" val="1.003504"/>
  <p:tag name="ORIGINALWIDTH" val="54.75961"/>
  <p:tag name="EMFCHILD" val="True"/>
</p:tagLst>
</file>

<file path=ppt/tags/tag1551.xml><?xml version="1.0" encoding="utf-8"?>
<p:tagLst xmlns:a="http://schemas.openxmlformats.org/drawingml/2006/main" xmlns:r="http://schemas.openxmlformats.org/officeDocument/2006/relationships" xmlns:p="http://schemas.openxmlformats.org/presentationml/2006/main">
  <p:tag name="ORIGINALHEIGHT" val="3.198701"/>
  <p:tag name="ORIGINALWIDTH" val="3.190984"/>
  <p:tag name="EMFCHILD" val="True"/>
</p:tagLst>
</file>

<file path=ppt/tags/tag1552.xml><?xml version="1.0" encoding="utf-8"?>
<p:tagLst xmlns:a="http://schemas.openxmlformats.org/drawingml/2006/main" xmlns:r="http://schemas.openxmlformats.org/officeDocument/2006/relationships" xmlns:p="http://schemas.openxmlformats.org/presentationml/2006/main">
  <p:tag name="ORIGINALHEIGHT" val="7.068386"/>
  <p:tag name="ORIGINALWIDTH" val="4.936929"/>
  <p:tag name="EMFCHILD" val="True"/>
</p:tagLst>
</file>

<file path=ppt/tags/tag1553.xml><?xml version="1.0" encoding="utf-8"?>
<p:tagLst xmlns:a="http://schemas.openxmlformats.org/drawingml/2006/main" xmlns:r="http://schemas.openxmlformats.org/officeDocument/2006/relationships" xmlns:p="http://schemas.openxmlformats.org/presentationml/2006/main">
  <p:tag name="ORIGINALHEIGHT" val="1.003504"/>
  <p:tag name="ORIGINALWIDTH" val="54.75901"/>
  <p:tag name="EMFCHILD" val="True"/>
</p:tagLst>
</file>

<file path=ppt/tags/tag1554.xml><?xml version="1.0" encoding="utf-8"?>
<p:tagLst xmlns:a="http://schemas.openxmlformats.org/drawingml/2006/main" xmlns:r="http://schemas.openxmlformats.org/officeDocument/2006/relationships" xmlns:p="http://schemas.openxmlformats.org/presentationml/2006/main">
  <p:tag name="ORIGINALHEIGHT" val="3.198701"/>
  <p:tag name="ORIGINALWIDTH" val="3.190984"/>
  <p:tag name="EMFCHILD" val="True"/>
</p:tagLst>
</file>

<file path=ppt/tags/tag1555.xml><?xml version="1.0" encoding="utf-8"?>
<p:tagLst xmlns:a="http://schemas.openxmlformats.org/drawingml/2006/main" xmlns:r="http://schemas.openxmlformats.org/officeDocument/2006/relationships" xmlns:p="http://schemas.openxmlformats.org/presentationml/2006/main">
  <p:tag name="ORIGINALHEIGHT" val="4.528937"/>
  <p:tag name="ORIGINALWIDTH" val="8.168386"/>
  <p:tag name="EMFCHILD" val="True"/>
</p:tagLst>
</file>

<file path=ppt/tags/tag1556.xml><?xml version="1.0" encoding="utf-8"?>
<p:tagLst xmlns:a="http://schemas.openxmlformats.org/drawingml/2006/main" xmlns:r="http://schemas.openxmlformats.org/officeDocument/2006/relationships" xmlns:p="http://schemas.openxmlformats.org/presentationml/2006/main">
  <p:tag name="ORIGINALHEIGHT" val="6.578465"/>
  <p:tag name="ORIGINALWIDTH" val="5.405669"/>
  <p:tag name="EMFCHILD" val="True"/>
</p:tagLst>
</file>

<file path=ppt/tags/tag1557.xml><?xml version="1.0" encoding="utf-8"?>
<p:tagLst xmlns:a="http://schemas.openxmlformats.org/drawingml/2006/main" xmlns:r="http://schemas.openxmlformats.org/officeDocument/2006/relationships" xmlns:p="http://schemas.openxmlformats.org/presentationml/2006/main">
  <p:tag name="ORIGINALHEIGHT" val="9.713543"/>
  <p:tag name="ORIGINALWIDTH" val="92.99311"/>
  <p:tag name="OUTPUTTYPE" val="SVG"/>
  <p:tag name="IGUANATEXVERSION" val="161"/>
  <p:tag name="LATEXADDIN" val="\documentclass{article}&#10;\usepackage{amsmath}&#10;\pagestyle{empty}&#10;\begin{document}&#10;&#10;$\mu_{\text{eff}} = \mu \times \text{min}\{N, m\}$&#10;&#10;&#10;\end{document}"/>
  <p:tag name="IGUANATEXSIZE" val="20"/>
  <p:tag name="IGUANATEXCURSOR" val="128"/>
  <p:tag name="TRANSPARENCY" val="True"/>
  <p:tag name="LATEXENGINEID" val="1"/>
  <p:tag name="TEMPFOLDER" val="c:\temp\"/>
  <p:tag name="LATEXFORMHEIGHT" val="320"/>
  <p:tag name="LATEXFORMWIDTH" val="385"/>
  <p:tag name="LATEXFORMWRAP" val="True"/>
  <p:tag name="BITMAPVECTOR" val="1"/>
</p:tagLst>
</file>

<file path=ppt/tags/tag1558.xml><?xml version="1.0" encoding="utf-8"?>
<p:tagLst xmlns:a="http://schemas.openxmlformats.org/drawingml/2006/main" xmlns:r="http://schemas.openxmlformats.org/officeDocument/2006/relationships" xmlns:p="http://schemas.openxmlformats.org/presentationml/2006/main">
  <p:tag name="ORIGINALHEIGHT" val="50.84995"/>
  <p:tag name="ORIGINALWIDTH" val="146.5942"/>
  <p:tag name="OUTPUTTYPE" val="SVG"/>
  <p:tag name="IGUANATEXVERSION" val="161"/>
  <p:tag name="LATEXADDIN" val="\documentclass{article}&#10;\usepackage{amsmath}&#10;\usepackage{amsfonts}&#10;\usepackage{theorem}&#10;\pagestyle{empty}&#10;\begin{document}&#10;&#10;\begin{align*}&#10;\rho &amp;= \frac{\lambda}{m \mu}\\&#10;    \mathbb{P}(\text{queueing}) &amp;= \frac{1}{m!} \left( \frac{\lambda}{\mu} \right)^m \frac{1}{1 - \rho} p_0&#10;\end{align*}&#10;&#10;\end{document}&#10;"/>
  <p:tag name="IGUANATEXSIZE" val="24"/>
  <p:tag name="IGUANATEXCURSOR" val="123"/>
  <p:tag name="TRANSPARENCY" val="True"/>
  <p:tag name="LATEXENGINEID" val="1"/>
  <p:tag name="TEMPFOLDER" val="c:\temp\"/>
  <p:tag name="LATEXFORMHEIGHT" val="320"/>
  <p:tag name="LATEXFORMWIDTH" val="385"/>
  <p:tag name="LATEXFORMWRAP" val="True"/>
  <p:tag name="BITMAPVECTOR" val="1"/>
</p:tagLst>
</file>

<file path=ppt/tags/tag1559.xml><?xml version="1.0" encoding="utf-8"?>
<p:tagLst xmlns:a="http://schemas.openxmlformats.org/drawingml/2006/main" xmlns:r="http://schemas.openxmlformats.org/officeDocument/2006/relationships" xmlns:p="http://schemas.openxmlformats.org/presentationml/2006/main">
  <p:tag name="ORIGINALHEIGHT" val="6.555395"/>
  <p:tag name="ORIGINALWIDTH" val="4.702355"/>
  <p:tag name="LATEXADDIN" val="\documentclass{article}&#10;\usepackage{amsmath}&#10;\usepackage{amsfonts}&#10;\usepackage{theorem}&#10;\pagestyle{empty}&#10;\begin{document}&#10;&#10;\begin{align*}&#10;\rho &amp;= \frac{\lambda}{m \mu}\\&#10;    \mathbb{P}(\text{queueing}) &amp;= \frac{1}{m!} \left( \frac{\lambda}{\mu} \right)^m \frac{1}{1 - \rho} p_0&#10;\end{align*}&#10;&#10;\end{document}&#10;"/>
  <p:tag name="IGUANATEXSIZE" val="24"/>
  <p:tag name="IGUANATEXCURSOR" val="123"/>
  <p:tag name="TRANSPARENCY" val="True"/>
  <p:tag name="LATEXENGINEID" val="1"/>
  <p:tag name="TEMPFOLDER" val="c:\temp\"/>
  <p:tag name="LATEXFORMHEIGHT" val="320"/>
  <p:tag name="LATEXFORMWIDTH" val="385"/>
  <p:tag name="LATEXFORMWRAP" val="True"/>
  <p:tag name="BITMAPVECTOR" val="1"/>
  <p:tag name="EMFCHILD" val="True"/>
</p:tagLst>
</file>

<file path=ppt/tags/tag156.xml><?xml version="1.0" encoding="utf-8"?>
<p:tagLst xmlns:a="http://schemas.openxmlformats.org/drawingml/2006/main" xmlns:r="http://schemas.openxmlformats.org/officeDocument/2006/relationships" xmlns:p="http://schemas.openxmlformats.org/presentationml/2006/main">
  <p:tag name="ORIGINALHEIGHT" val="4.581339"/>
  <p:tag name="ORIGINALWIDTH" val="2.538465"/>
  <p:tag name="EMFCHILD" val="True"/>
</p:tagLst>
</file>

<file path=ppt/tags/tag1560.xml><?xml version="1.0" encoding="utf-8"?>
<p:tagLst xmlns:a="http://schemas.openxmlformats.org/drawingml/2006/main" xmlns:r="http://schemas.openxmlformats.org/officeDocument/2006/relationships" xmlns:p="http://schemas.openxmlformats.org/presentationml/2006/main">
  <p:tag name="ORIGINALHEIGHT" val="2.33125"/>
  <p:tag name="ORIGINALWIDTH" val="6.62513"/>
  <p:tag name="EMFCHILD" val="True"/>
</p:tagLst>
</file>

<file path=ppt/tags/tag1561.xml><?xml version="1.0" encoding="utf-8"?>
<p:tagLst xmlns:a="http://schemas.openxmlformats.org/drawingml/2006/main" xmlns:r="http://schemas.openxmlformats.org/officeDocument/2006/relationships" xmlns:p="http://schemas.openxmlformats.org/presentationml/2006/main">
  <p:tag name="ORIGINALHEIGHT" val="7.043579"/>
  <p:tag name="ORIGINALWIDTH" val="4.931507"/>
  <p:tag name="EMFCHILD" val="True"/>
</p:tagLst>
</file>

<file path=ppt/tags/tag1562.xml><?xml version="1.0" encoding="utf-8"?>
<p:tagLst xmlns:a="http://schemas.openxmlformats.org/drawingml/2006/main" xmlns:r="http://schemas.openxmlformats.org/officeDocument/2006/relationships" xmlns:p="http://schemas.openxmlformats.org/presentationml/2006/main">
  <p:tag name="ORIGINALHEIGHT" val="0.3984619"/>
  <p:tag name="ORIGINALWIDTH" val="14.7503"/>
  <p:tag name="EMFCHILD" val="True"/>
</p:tagLst>
</file>

<file path=ppt/tags/tag1563.xml><?xml version="1.0" encoding="utf-8"?>
<p:tagLst xmlns:a="http://schemas.openxmlformats.org/drawingml/2006/main" xmlns:r="http://schemas.openxmlformats.org/officeDocument/2006/relationships" xmlns:p="http://schemas.openxmlformats.org/presentationml/2006/main">
  <p:tag name="ORIGINALHEIGHT" val="4.513058"/>
  <p:tag name="ORIGINALWIDTH" val="8.159376"/>
  <p:tag name="EMFCHILD" val="True"/>
</p:tagLst>
</file>

<file path=ppt/tags/tag1564.xml><?xml version="1.0" encoding="utf-8"?>
<p:tagLst xmlns:a="http://schemas.openxmlformats.org/drawingml/2006/main" xmlns:r="http://schemas.openxmlformats.org/officeDocument/2006/relationships" xmlns:p="http://schemas.openxmlformats.org/presentationml/2006/main">
  <p:tag name="ORIGINALHEIGHT" val="6.555395"/>
  <p:tag name="ORIGINALWIDTH" val="5.399744"/>
  <p:tag name="EMFCHILD" val="True"/>
</p:tagLst>
</file>

<file path=ppt/tags/tag1565.xml><?xml version="1.0" encoding="utf-8"?>
<p:tagLst xmlns:a="http://schemas.openxmlformats.org/drawingml/2006/main" xmlns:r="http://schemas.openxmlformats.org/officeDocument/2006/relationships" xmlns:p="http://schemas.openxmlformats.org/presentationml/2006/main">
  <p:tag name="ORIGINALHEIGHT" val="6.824401"/>
  <p:tag name="ORIGINALWIDTH" val="5.808179"/>
  <p:tag name="EMFCHILD" val="True"/>
</p:tagLst>
</file>

<file path=ppt/tags/tag1566.xml><?xml version="1.0" encoding="utf-8"?>
<p:tagLst xmlns:a="http://schemas.openxmlformats.org/drawingml/2006/main" xmlns:r="http://schemas.openxmlformats.org/officeDocument/2006/relationships" xmlns:p="http://schemas.openxmlformats.org/presentationml/2006/main">
  <p:tag name="ORIGINALHEIGHT" val="9.962628"/>
  <p:tag name="ORIGINALWIDTH" val="2.311303"/>
  <p:tag name="EMFCHILD" val="True"/>
</p:tagLst>
</file>

<file path=ppt/tags/tag1567.xml><?xml version="1.0" encoding="utf-8"?>
<p:tagLst xmlns:a="http://schemas.openxmlformats.org/drawingml/2006/main" xmlns:r="http://schemas.openxmlformats.org/officeDocument/2006/relationships" xmlns:p="http://schemas.openxmlformats.org/presentationml/2006/main">
  <p:tag name="ORIGINALHEIGHT" val="6.336217"/>
  <p:tag name="ORIGINALWIDTH" val="4.91156"/>
  <p:tag name="EMFCHILD" val="True"/>
</p:tagLst>
</file>

<file path=ppt/tags/tag1568.xml><?xml version="1.0" encoding="utf-8"?>
<p:tagLst xmlns:a="http://schemas.openxmlformats.org/drawingml/2006/main" xmlns:r="http://schemas.openxmlformats.org/officeDocument/2006/relationships" xmlns:p="http://schemas.openxmlformats.org/presentationml/2006/main">
  <p:tag name="ORIGINALHEIGHT" val="4.513058"/>
  <p:tag name="ORIGINALWIDTH" val="5.011176"/>
  <p:tag name="EMFCHILD" val="True"/>
</p:tagLst>
</file>

<file path=ppt/tags/tag1569.xml><?xml version="1.0" encoding="utf-8"?>
<p:tagLst xmlns:a="http://schemas.openxmlformats.org/drawingml/2006/main" xmlns:r="http://schemas.openxmlformats.org/officeDocument/2006/relationships" xmlns:p="http://schemas.openxmlformats.org/presentationml/2006/main">
  <p:tag name="ORIGINALHEIGHT" val="4.572819"/>
  <p:tag name="ORIGINALWIDTH" val="3.855524"/>
  <p:tag name="EMFCHILD" val="True"/>
</p:tagLst>
</file>

<file path=ppt/tags/tag157.xml><?xml version="1.0" encoding="utf-8"?>
<p:tagLst xmlns:a="http://schemas.openxmlformats.org/drawingml/2006/main" xmlns:r="http://schemas.openxmlformats.org/officeDocument/2006/relationships" xmlns:p="http://schemas.openxmlformats.org/presentationml/2006/main">
  <p:tag name="ORIGINALHEIGHT" val="9.856654"/>
  <p:tag name="ORIGINALWIDTH" val="2.3113"/>
  <p:tag name="EMFCHILD" val="True"/>
</p:tagLst>
</file>

<file path=ppt/tags/tag1570.xml><?xml version="1.0" encoding="utf-8"?>
<p:tagLst xmlns:a="http://schemas.openxmlformats.org/drawingml/2006/main" xmlns:r="http://schemas.openxmlformats.org/officeDocument/2006/relationships" xmlns:p="http://schemas.openxmlformats.org/presentationml/2006/main">
  <p:tag name="ORIGINALHEIGHT" val="4.513058"/>
  <p:tag name="ORIGINALWIDTH" val="5.011176"/>
  <p:tag name="EMFCHILD" val="True"/>
</p:tagLst>
</file>

<file path=ppt/tags/tag1571.xml><?xml version="1.0" encoding="utf-8"?>
<p:tagLst xmlns:a="http://schemas.openxmlformats.org/drawingml/2006/main" xmlns:r="http://schemas.openxmlformats.org/officeDocument/2006/relationships" xmlns:p="http://schemas.openxmlformats.org/presentationml/2006/main">
  <p:tag name="ORIGINALHEIGHT" val="4.572819"/>
  <p:tag name="ORIGINALWIDTH" val="3.855524"/>
  <p:tag name="EMFCHILD" val="True"/>
</p:tagLst>
</file>

<file path=ppt/tags/tag1572.xml><?xml version="1.0" encoding="utf-8"?>
<p:tagLst xmlns:a="http://schemas.openxmlformats.org/drawingml/2006/main" xmlns:r="http://schemas.openxmlformats.org/officeDocument/2006/relationships" xmlns:p="http://schemas.openxmlformats.org/presentationml/2006/main">
  <p:tag name="ORIGINALHEIGHT" val="6.664984"/>
  <p:tag name="ORIGINALWIDTH" val="2.13198"/>
  <p:tag name="EMFCHILD" val="True"/>
</p:tagLst>
</file>

<file path=ppt/tags/tag1573.xml><?xml version="1.0" encoding="utf-8"?>
<p:tagLst xmlns:a="http://schemas.openxmlformats.org/drawingml/2006/main" xmlns:r="http://schemas.openxmlformats.org/officeDocument/2006/relationships" xmlns:p="http://schemas.openxmlformats.org/presentationml/2006/main">
  <p:tag name="ORIGINALHEIGHT" val="4.403469"/>
  <p:tag name="ORIGINALWIDTH" val="5.011176"/>
  <p:tag name="EMFCHILD" val="True"/>
</p:tagLst>
</file>

<file path=ppt/tags/tag1574.xml><?xml version="1.0" encoding="utf-8"?>
<p:tagLst xmlns:a="http://schemas.openxmlformats.org/drawingml/2006/main" xmlns:r="http://schemas.openxmlformats.org/officeDocument/2006/relationships" xmlns:p="http://schemas.openxmlformats.org/presentationml/2006/main">
  <p:tag name="ORIGINALHEIGHT" val="6.565369"/>
  <p:tag name="ORIGINALWIDTH" val="4.552912"/>
  <p:tag name="EMFCHILD" val="True"/>
</p:tagLst>
</file>

<file path=ppt/tags/tag1575.xml><?xml version="1.0" encoding="utf-8"?>
<p:tagLst xmlns:a="http://schemas.openxmlformats.org/drawingml/2006/main" xmlns:r="http://schemas.openxmlformats.org/officeDocument/2006/relationships" xmlns:p="http://schemas.openxmlformats.org/presentationml/2006/main">
  <p:tag name="ORIGINALHEIGHT" val="9.962628"/>
  <p:tag name="ORIGINALWIDTH" val="2.311303"/>
  <p:tag name="EMFCHILD" val="True"/>
</p:tagLst>
</file>

<file path=ppt/tags/tag1576.xml><?xml version="1.0" encoding="utf-8"?>
<p:tagLst xmlns:a="http://schemas.openxmlformats.org/drawingml/2006/main" xmlns:r="http://schemas.openxmlformats.org/officeDocument/2006/relationships" xmlns:p="http://schemas.openxmlformats.org/presentationml/2006/main">
  <p:tag name="ORIGINALHEIGHT" val="2.33125"/>
  <p:tag name="ORIGINALWIDTH" val="6.62513"/>
  <p:tag name="EMFCHILD" val="True"/>
</p:tagLst>
</file>

<file path=ppt/tags/tag1577.xml><?xml version="1.0" encoding="utf-8"?>
<p:tagLst xmlns:a="http://schemas.openxmlformats.org/drawingml/2006/main" xmlns:r="http://schemas.openxmlformats.org/officeDocument/2006/relationships" xmlns:p="http://schemas.openxmlformats.org/presentationml/2006/main">
  <p:tag name="ORIGINALHEIGHT" val="6.635103"/>
  <p:tag name="ORIGINALWIDTH" val="3.287631"/>
  <p:tag name="EMFCHILD" val="True"/>
</p:tagLst>
</file>

<file path=ppt/tags/tag1578.xml><?xml version="1.0" encoding="utf-8"?>
<p:tagLst xmlns:a="http://schemas.openxmlformats.org/drawingml/2006/main" xmlns:r="http://schemas.openxmlformats.org/officeDocument/2006/relationships" xmlns:p="http://schemas.openxmlformats.org/presentationml/2006/main">
  <p:tag name="ORIGINALHEIGHT" val="0.3984619"/>
  <p:tag name="ORIGINALWIDTH" val="11.51474"/>
  <p:tag name="EMFCHILD" val="True"/>
</p:tagLst>
</file>

<file path=ppt/tags/tag1579.xml><?xml version="1.0" encoding="utf-8"?>
<p:tagLst xmlns:a="http://schemas.openxmlformats.org/drawingml/2006/main" xmlns:r="http://schemas.openxmlformats.org/officeDocument/2006/relationships" xmlns:p="http://schemas.openxmlformats.org/presentationml/2006/main">
  <p:tag name="ORIGINALHEIGHT" val="4.513058"/>
  <p:tag name="ORIGINALWIDTH" val="8.159376"/>
  <p:tag name="EMFCHILD" val="True"/>
</p:tagLst>
</file>

<file path=ppt/tags/tag158.xml><?xml version="1.0" encoding="utf-8"?>
<p:tagLst xmlns:a="http://schemas.openxmlformats.org/drawingml/2006/main" xmlns:r="http://schemas.openxmlformats.org/officeDocument/2006/relationships" xmlns:p="http://schemas.openxmlformats.org/presentationml/2006/main">
  <p:tag name="ORIGINALHEIGHT" val="6.278662"/>
  <p:tag name="ORIGINALWIDTH" val="3.058504"/>
  <p:tag name="EMFCHILD" val="True"/>
</p:tagLst>
</file>

<file path=ppt/tags/tag1580.xml><?xml version="1.0" encoding="utf-8"?>
<p:tagLst xmlns:a="http://schemas.openxmlformats.org/drawingml/2006/main" xmlns:r="http://schemas.openxmlformats.org/officeDocument/2006/relationships" xmlns:p="http://schemas.openxmlformats.org/presentationml/2006/main">
  <p:tag name="ORIGINALHEIGHT" val="7.133221"/>
  <p:tag name="ORIGINALWIDTH" val="1.056036"/>
  <p:tag name="EMFCHILD" val="True"/>
</p:tagLst>
</file>

<file path=ppt/tags/tag1581.xml><?xml version="1.0" encoding="utf-8"?>
<p:tagLst xmlns:a="http://schemas.openxmlformats.org/drawingml/2006/main" xmlns:r="http://schemas.openxmlformats.org/officeDocument/2006/relationships" xmlns:p="http://schemas.openxmlformats.org/presentationml/2006/main">
  <p:tag name="ORIGINALHEIGHT" val="23.90034"/>
  <p:tag name="ORIGINALWIDTH" val="4.901587"/>
  <p:tag name="EMFCHILD" val="True"/>
</p:tagLst>
</file>

<file path=ppt/tags/tag1582.xml><?xml version="1.0" encoding="utf-8"?>
<p:tagLst xmlns:a="http://schemas.openxmlformats.org/drawingml/2006/main" xmlns:r="http://schemas.openxmlformats.org/officeDocument/2006/relationships" xmlns:p="http://schemas.openxmlformats.org/presentationml/2006/main">
  <p:tag name="ORIGINALHEIGHT" val="7.043579"/>
  <p:tag name="ORIGINALWIDTH" val="4.931507"/>
  <p:tag name="EMFCHILD" val="True"/>
</p:tagLst>
</file>

<file path=ppt/tags/tag1583.xml><?xml version="1.0" encoding="utf-8"?>
<p:tagLst xmlns:a="http://schemas.openxmlformats.org/drawingml/2006/main" xmlns:r="http://schemas.openxmlformats.org/officeDocument/2006/relationships" xmlns:p="http://schemas.openxmlformats.org/presentationml/2006/main">
  <p:tag name="ORIGINALHEIGHT" val="0.3984619"/>
  <p:tag name="ORIGINALWIDTH" val="6.002964"/>
  <p:tag name="EMFCHILD" val="True"/>
</p:tagLst>
</file>

<file path=ppt/tags/tag1584.xml><?xml version="1.0" encoding="utf-8"?>
<p:tagLst xmlns:a="http://schemas.openxmlformats.org/drawingml/2006/main" xmlns:r="http://schemas.openxmlformats.org/officeDocument/2006/relationships" xmlns:p="http://schemas.openxmlformats.org/presentationml/2006/main">
  <p:tag name="ORIGINALHEIGHT" val="6.555395"/>
  <p:tag name="ORIGINALWIDTH" val="5.399744"/>
  <p:tag name="EMFCHILD" val="True"/>
</p:tagLst>
</file>

<file path=ppt/tags/tag1585.xml><?xml version="1.0" encoding="utf-8"?>
<p:tagLst xmlns:a="http://schemas.openxmlformats.org/drawingml/2006/main" xmlns:r="http://schemas.openxmlformats.org/officeDocument/2006/relationships" xmlns:p="http://schemas.openxmlformats.org/presentationml/2006/main">
  <p:tag name="ORIGINALHEIGHT" val="23.90034"/>
  <p:tag name="ORIGINALWIDTH" val="4.901587"/>
  <p:tag name="EMFCHILD" val="True"/>
</p:tagLst>
</file>

<file path=ppt/tags/tag1586.xml><?xml version="1.0" encoding="utf-8"?>
<p:tagLst xmlns:a="http://schemas.openxmlformats.org/drawingml/2006/main" xmlns:r="http://schemas.openxmlformats.org/officeDocument/2006/relationships" xmlns:p="http://schemas.openxmlformats.org/presentationml/2006/main">
  <p:tag name="ORIGINALHEIGHT" val="3.145197"/>
  <p:tag name="ORIGINALWIDTH" val="6.401987"/>
  <p:tag name="EMFCHILD" val="True"/>
</p:tagLst>
</file>

<file path=ppt/tags/tag1587.xml><?xml version="1.0" encoding="utf-8"?>
<p:tagLst xmlns:a="http://schemas.openxmlformats.org/drawingml/2006/main" xmlns:r="http://schemas.openxmlformats.org/officeDocument/2006/relationships" xmlns:p="http://schemas.openxmlformats.org/presentationml/2006/main">
  <p:tag name="ORIGINALHEIGHT" val="6.635103"/>
  <p:tag name="ORIGINALWIDTH" val="3.287631"/>
  <p:tag name="EMFCHILD" val="True"/>
</p:tagLst>
</file>

<file path=ppt/tags/tag1588.xml><?xml version="1.0" encoding="utf-8"?>
<p:tagLst xmlns:a="http://schemas.openxmlformats.org/drawingml/2006/main" xmlns:r="http://schemas.openxmlformats.org/officeDocument/2006/relationships" xmlns:p="http://schemas.openxmlformats.org/presentationml/2006/main">
  <p:tag name="ORIGINALHEIGHT" val="0.3984619"/>
  <p:tag name="ORIGINALWIDTH" val="22.30862"/>
  <p:tag name="EMFCHILD" val="True"/>
</p:tagLst>
</file>

<file path=ppt/tags/tag1589.xml><?xml version="1.0" encoding="utf-8"?>
<p:tagLst xmlns:a="http://schemas.openxmlformats.org/drawingml/2006/main" xmlns:r="http://schemas.openxmlformats.org/officeDocument/2006/relationships" xmlns:p="http://schemas.openxmlformats.org/presentationml/2006/main">
  <p:tag name="ORIGINALHEIGHT" val="6.635103"/>
  <p:tag name="ORIGINALWIDTH" val="3.287631"/>
  <p:tag name="EMFCHILD" val="True"/>
</p:tagLst>
</file>

<file path=ppt/tags/tag159.xml><?xml version="1.0" encoding="utf-8"?>
<p:tagLst xmlns:a="http://schemas.openxmlformats.org/drawingml/2006/main" xmlns:r="http://schemas.openxmlformats.org/officeDocument/2006/relationships" xmlns:p="http://schemas.openxmlformats.org/presentationml/2006/main">
  <p:tag name="ORIGINALHEIGHT" val="9.856654"/>
  <p:tag name="ORIGINALWIDTH" val="2.3113"/>
  <p:tag name="EMFCHILD" val="True"/>
</p:tagLst>
</file>

<file path=ppt/tags/tag1590.xml><?xml version="1.0" encoding="utf-8"?>
<p:tagLst xmlns:a="http://schemas.openxmlformats.org/drawingml/2006/main" xmlns:r="http://schemas.openxmlformats.org/officeDocument/2006/relationships" xmlns:p="http://schemas.openxmlformats.org/presentationml/2006/main">
  <p:tag name="ORIGINALHEIGHT" val="0.3985019"/>
  <p:tag name="ORIGINALWIDTH" val="6.087159"/>
  <p:tag name="EMFCHILD" val="True"/>
</p:tagLst>
</file>

<file path=ppt/tags/tag1591.xml><?xml version="1.0" encoding="utf-8"?>
<p:tagLst xmlns:a="http://schemas.openxmlformats.org/drawingml/2006/main" xmlns:r="http://schemas.openxmlformats.org/officeDocument/2006/relationships" xmlns:p="http://schemas.openxmlformats.org/presentationml/2006/main">
  <p:tag name="ORIGINALHEIGHT" val="6.555395"/>
  <p:tag name="ORIGINALWIDTH" val="4.702355"/>
  <p:tag name="EMFCHILD" val="True"/>
</p:tagLst>
</file>

<file path=ppt/tags/tag1592.xml><?xml version="1.0" encoding="utf-8"?>
<p:tagLst xmlns:a="http://schemas.openxmlformats.org/drawingml/2006/main" xmlns:r="http://schemas.openxmlformats.org/officeDocument/2006/relationships" xmlns:p="http://schemas.openxmlformats.org/presentationml/2006/main">
  <p:tag name="ORIGINALHEIGHT" val="6.336217"/>
  <p:tag name="ORIGINALWIDTH" val="5.200473"/>
  <p:tag name="EMFCHILD" val="True"/>
</p:tagLst>
</file>

<file path=ppt/tags/tag1593.xml><?xml version="1.0" encoding="utf-8"?>
<p:tagLst xmlns:a="http://schemas.openxmlformats.org/drawingml/2006/main" xmlns:r="http://schemas.openxmlformats.org/officeDocument/2006/relationships" xmlns:p="http://schemas.openxmlformats.org/presentationml/2006/main">
  <p:tag name="ORIGINALHEIGHT" val="4.770087"/>
  <p:tag name="ORIGINALWIDTH" val="3.235841"/>
  <p:tag name="EMFCHILD" val="True"/>
</p:tagLst>
</file>

<file path=ppt/tags/tag1594.xml><?xml version="1.0" encoding="utf-8"?>
<p:tagLst xmlns:a="http://schemas.openxmlformats.org/drawingml/2006/main" xmlns:r="http://schemas.openxmlformats.org/officeDocument/2006/relationships" xmlns:p="http://schemas.openxmlformats.org/presentationml/2006/main">
  <p:tag name="ORIGINALHEIGHT" val="6.391496"/>
  <p:tag name="ORIGINALWIDTH" val="5.371299"/>
  <p:tag name="LATEXADDIN" val="\documentclass{article}&#10;\usepackage{amsmath}&#10;\pagestyle{empty}&#10;\begin{document}&#10;&#10;$\mu_{\text{eff}} = \mu \times \text{min}\{N, m\}$&#10;&#10;&#10;\end{document}"/>
  <p:tag name="IGUANATEXSIZE" val="20"/>
  <p:tag name="IGUANATEXCURSOR" val="128"/>
  <p:tag name="TRANSPARENCY" val="True"/>
  <p:tag name="LATEXENGINEID" val="1"/>
  <p:tag name="TEMPFOLDER" val="c:\temp\"/>
  <p:tag name="LATEXFORMHEIGHT" val="320"/>
  <p:tag name="LATEXFORMWIDTH" val="385"/>
  <p:tag name="LATEXFORMWRAP" val="True"/>
  <p:tag name="BITMAPVECTOR" val="1"/>
  <p:tag name="EMFCHILD" val="True"/>
</p:tagLst>
</file>

<file path=ppt/tags/tag1595.xml><?xml version="1.0" encoding="utf-8"?>
<p:tagLst xmlns:a="http://schemas.openxmlformats.org/drawingml/2006/main" xmlns:r="http://schemas.openxmlformats.org/officeDocument/2006/relationships" xmlns:p="http://schemas.openxmlformats.org/presentationml/2006/main">
  <p:tag name="ORIGINALHEIGHT" val="3.100551"/>
  <p:tag name="ORIGINALWIDTH" val="2.976024"/>
  <p:tag name="EMFCHILD" val="True"/>
</p:tagLst>
</file>

<file path=ppt/tags/tag1596.xml><?xml version="1.0" encoding="utf-8"?>
<p:tagLst xmlns:a="http://schemas.openxmlformats.org/drawingml/2006/main" xmlns:r="http://schemas.openxmlformats.org/officeDocument/2006/relationships" xmlns:p="http://schemas.openxmlformats.org/presentationml/2006/main">
  <p:tag name="ORIGINALHEIGHT" val="4.786811"/>
  <p:tag name="ORIGINALWIDTH" val="4.696417"/>
  <p:tag name="EMFCHILD" val="True"/>
</p:tagLst>
</file>

<file path=ppt/tags/tag1597.xml><?xml version="1.0" encoding="utf-8"?>
<p:tagLst xmlns:a="http://schemas.openxmlformats.org/drawingml/2006/main" xmlns:r="http://schemas.openxmlformats.org/officeDocument/2006/relationships" xmlns:p="http://schemas.openxmlformats.org/presentationml/2006/main">
  <p:tag name="ORIGINALHEIGHT" val="2.272953"/>
  <p:tag name="ORIGINALWIDTH" val="6.590276"/>
  <p:tag name="EMFCHILD" val="True"/>
</p:tagLst>
</file>

<file path=ppt/tags/tag1598.xml><?xml version="1.0" encoding="utf-8"?>
<p:tagLst xmlns:a="http://schemas.openxmlformats.org/drawingml/2006/main" xmlns:r="http://schemas.openxmlformats.org/officeDocument/2006/relationships" xmlns:p="http://schemas.openxmlformats.org/presentationml/2006/main">
  <p:tag name="ORIGINALHEIGHT" val="6.391496"/>
  <p:tag name="ORIGINALWIDTH" val="5.371299"/>
  <p:tag name="EMFCHILD" val="True"/>
</p:tagLst>
</file>

<file path=ppt/tags/tag1599.xml><?xml version="1.0" encoding="utf-8"?>
<p:tagLst xmlns:a="http://schemas.openxmlformats.org/drawingml/2006/main" xmlns:r="http://schemas.openxmlformats.org/officeDocument/2006/relationships" xmlns:p="http://schemas.openxmlformats.org/presentationml/2006/main">
  <p:tag name="ORIGINALHEIGHT" val="4.681929"/>
  <p:tag name="ORIGINALWIDTH" val="4.786614"/>
  <p:tag name="EMFCHILD" val="True"/>
</p:tagLst>
</file>

<file path=ppt/tags/tag16.xml><?xml version="1.0" encoding="utf-8"?>
<p:tagLst xmlns:a="http://schemas.openxmlformats.org/drawingml/2006/main" xmlns:r="http://schemas.openxmlformats.org/officeDocument/2006/relationships" xmlns:p="http://schemas.openxmlformats.org/presentationml/2006/main">
  <p:tag name="ORIGINALHEIGHT" val="28.48539"/>
  <p:tag name="ORIGINALWIDTH" val="28.32063"/>
  <p:tag name="EMFCHILD" val="True"/>
</p:tagLst>
</file>

<file path=ppt/tags/tag160.xml><?xml version="1.0" encoding="utf-8"?>
<p:tagLst xmlns:a="http://schemas.openxmlformats.org/drawingml/2006/main" xmlns:r="http://schemas.openxmlformats.org/officeDocument/2006/relationships" xmlns:p="http://schemas.openxmlformats.org/presentationml/2006/main">
  <p:tag name="ORIGINALHEIGHT" val="6.268819"/>
  <p:tag name="ORIGINALWIDTH" val="5.200473"/>
  <p:tag name="EMFCHILD" val="True"/>
</p:tagLst>
</file>

<file path=ppt/tags/tag1600.xml><?xml version="1.0" encoding="utf-8"?>
<p:tagLst xmlns:a="http://schemas.openxmlformats.org/drawingml/2006/main" xmlns:r="http://schemas.openxmlformats.org/officeDocument/2006/relationships" xmlns:p="http://schemas.openxmlformats.org/presentationml/2006/main">
  <p:tag name="ORIGINALHEIGHT" val="4.293386"/>
  <p:tag name="ORIGINALWIDTH" val="7.739842"/>
  <p:tag name="EMFCHILD" val="True"/>
</p:tagLst>
</file>

<file path=ppt/tags/tag1601.xml><?xml version="1.0" encoding="utf-8"?>
<p:tagLst xmlns:a="http://schemas.openxmlformats.org/drawingml/2006/main" xmlns:r="http://schemas.openxmlformats.org/officeDocument/2006/relationships" xmlns:p="http://schemas.openxmlformats.org/presentationml/2006/main">
  <p:tag name="ORIGINALHEIGHT" val="6.498346"/>
  <p:tag name="ORIGINALWIDTH" val="2.120748"/>
  <p:tag name="EMFCHILD" val="True"/>
</p:tagLst>
</file>

<file path=ppt/tags/tag1602.xml><?xml version="1.0" encoding="utf-8"?>
<p:tagLst xmlns:a="http://schemas.openxmlformats.org/drawingml/2006/main" xmlns:r="http://schemas.openxmlformats.org/officeDocument/2006/relationships" xmlns:p="http://schemas.openxmlformats.org/presentationml/2006/main">
  <p:tag name="ORIGINALHEIGHT" val="4.293386"/>
  <p:tag name="ORIGINALWIDTH" val="4.984803"/>
  <p:tag name="EMFCHILD" val="True"/>
</p:tagLst>
</file>

<file path=ppt/tags/tag1603.xml><?xml version="1.0" encoding="utf-8"?>
<p:tagLst xmlns:a="http://schemas.openxmlformats.org/drawingml/2006/main" xmlns:r="http://schemas.openxmlformats.org/officeDocument/2006/relationships" xmlns:p="http://schemas.openxmlformats.org/presentationml/2006/main">
  <p:tag name="ORIGINALHEIGHT" val="9.713543"/>
  <p:tag name="ORIGINALWIDTH" val="3.51811"/>
  <p:tag name="EMFCHILD" val="True"/>
</p:tagLst>
</file>

<file path=ppt/tags/tag1604.xml><?xml version="1.0" encoding="utf-8"?>
<p:tagLst xmlns:a="http://schemas.openxmlformats.org/drawingml/2006/main" xmlns:r="http://schemas.openxmlformats.org/officeDocument/2006/relationships" xmlns:p="http://schemas.openxmlformats.org/presentationml/2006/main">
  <p:tag name="ORIGINALHEIGHT" val="6.63437"/>
  <p:tag name="ORIGINALWIDTH" val="8.34437"/>
  <p:tag name="EMFCHILD" val="True"/>
</p:tagLst>
</file>

<file path=ppt/tags/tag1605.xml><?xml version="1.0" encoding="utf-8"?>
<p:tagLst xmlns:a="http://schemas.openxmlformats.org/drawingml/2006/main" xmlns:r="http://schemas.openxmlformats.org/officeDocument/2006/relationships" xmlns:p="http://schemas.openxmlformats.org/presentationml/2006/main">
  <p:tag name="ORIGINALHEIGHT" val="2.904331"/>
  <p:tag name="ORIGINALWIDTH" val="1.159488"/>
  <p:tag name="EMFCHILD" val="True"/>
</p:tagLst>
</file>

<file path=ppt/tags/tag1606.xml><?xml version="1.0" encoding="utf-8"?>
<p:tagLst xmlns:a="http://schemas.openxmlformats.org/drawingml/2006/main" xmlns:r="http://schemas.openxmlformats.org/officeDocument/2006/relationships" xmlns:p="http://schemas.openxmlformats.org/presentationml/2006/main">
  <p:tag name="ORIGINALHEIGHT" val="4.400236"/>
  <p:tag name="ORIGINALWIDTH" val="8.116457"/>
  <p:tag name="EMFCHILD" val="True"/>
</p:tagLst>
</file>

<file path=ppt/tags/tag1607.xml><?xml version="1.0" encoding="utf-8"?>
<p:tagLst xmlns:a="http://schemas.openxmlformats.org/drawingml/2006/main" xmlns:r="http://schemas.openxmlformats.org/officeDocument/2006/relationships" xmlns:p="http://schemas.openxmlformats.org/presentationml/2006/main">
  <p:tag name="ORIGINALHEIGHT" val="9.713543"/>
  <p:tag name="ORIGINALWIDTH" val="3.51811"/>
  <p:tag name="EMFCHILD" val="True"/>
</p:tagLst>
</file>

<file path=ppt/tags/tag161.xml><?xml version="1.0" encoding="utf-8"?>
<p:tagLst xmlns:a="http://schemas.openxmlformats.org/drawingml/2006/main" xmlns:r="http://schemas.openxmlformats.org/officeDocument/2006/relationships" xmlns:p="http://schemas.openxmlformats.org/presentationml/2006/main">
  <p:tag name="ORIGINALHEIGHT" val="3.111732"/>
  <p:tag name="ORIGINALWIDTH" val="4.260985"/>
  <p:tag name="EMFCHILD" val="True"/>
</p:tagLst>
</file>

<file path=ppt/tags/tag162.xml><?xml version="1.0" encoding="utf-8"?>
<p:tagLst xmlns:a="http://schemas.openxmlformats.org/drawingml/2006/main" xmlns:r="http://schemas.openxmlformats.org/officeDocument/2006/relationships" xmlns:p="http://schemas.openxmlformats.org/presentationml/2006/main">
  <p:tag name="ORIGINALHEIGHT" val="5.08504"/>
  <p:tag name="ORIGINALWIDTH" val="5.132717"/>
  <p:tag name="EMFCHILD" val="True"/>
</p:tagLst>
</file>

<file path=ppt/tags/tag163.xml><?xml version="1.0" encoding="utf-8"?>
<p:tagLst xmlns:a="http://schemas.openxmlformats.org/drawingml/2006/main" xmlns:r="http://schemas.openxmlformats.org/officeDocument/2006/relationships" xmlns:p="http://schemas.openxmlformats.org/presentationml/2006/main">
  <p:tag name="ORIGINALHEIGHT" val="4.581339"/>
  <p:tag name="ORIGINALWIDTH" val="2.538465"/>
  <p:tag name="EMFCHILD" val="True"/>
</p:tagLst>
</file>

<file path=ppt/tags/tag164.xml><?xml version="1.0" encoding="utf-8"?>
<p:tagLst xmlns:a="http://schemas.openxmlformats.org/drawingml/2006/main" xmlns:r="http://schemas.openxmlformats.org/officeDocument/2006/relationships" xmlns:p="http://schemas.openxmlformats.org/presentationml/2006/main">
  <p:tag name="ORIGINALHEIGHT" val="2.125079"/>
  <p:tag name="ORIGINALWIDTH" val="0.8856694"/>
  <p:tag name="EMFCHILD" val="True"/>
</p:tagLst>
</file>

<file path=ppt/tags/tag165.xml><?xml version="1.0" encoding="utf-8"?>
<p:tagLst xmlns:a="http://schemas.openxmlformats.org/drawingml/2006/main" xmlns:r="http://schemas.openxmlformats.org/officeDocument/2006/relationships" xmlns:p="http://schemas.openxmlformats.org/presentationml/2006/main">
  <p:tag name="ORIGINALHEIGHT" val="3.111732"/>
  <p:tag name="ORIGINALWIDTH" val="4.260985"/>
  <p:tag name="EMFCHILD" val="True"/>
</p:tagLst>
</file>

<file path=ppt/tags/tag166.xml><?xml version="1.0" encoding="utf-8"?>
<p:tagLst xmlns:a="http://schemas.openxmlformats.org/drawingml/2006/main" xmlns:r="http://schemas.openxmlformats.org/officeDocument/2006/relationships" xmlns:p="http://schemas.openxmlformats.org/presentationml/2006/main">
  <p:tag name="ORIGINALHEIGHT" val="6.732087"/>
  <p:tag name="ORIGINALWIDTH" val="7.113308"/>
  <p:tag name="EMFCHILD" val="True"/>
</p:tagLst>
</file>

<file path=ppt/tags/tag167.xml><?xml version="1.0" encoding="utf-8"?>
<p:tagLst xmlns:a="http://schemas.openxmlformats.org/drawingml/2006/main" xmlns:r="http://schemas.openxmlformats.org/officeDocument/2006/relationships" xmlns:p="http://schemas.openxmlformats.org/presentationml/2006/main">
  <p:tag name="ORIGINALHEIGHT" val="4.719331"/>
  <p:tag name="ORIGINALWIDTH" val="3.235827"/>
  <p:tag name="EMFCHILD" val="True"/>
</p:tagLst>
</file>

<file path=ppt/tags/tag168.xml><?xml version="1.0" encoding="utf-8"?>
<p:tagLst xmlns:a="http://schemas.openxmlformats.org/drawingml/2006/main" xmlns:r="http://schemas.openxmlformats.org/officeDocument/2006/relationships" xmlns:p="http://schemas.openxmlformats.org/presentationml/2006/main">
  <p:tag name="ORIGINALHEIGHT" val="9.856654"/>
  <p:tag name="ORIGINALWIDTH" val="2.3113"/>
  <p:tag name="EMFCHILD" val="True"/>
</p:tagLst>
</file>

<file path=ppt/tags/tag169.xml><?xml version="1.0" encoding="utf-8"?>
<p:tagLst xmlns:a="http://schemas.openxmlformats.org/drawingml/2006/main" xmlns:r="http://schemas.openxmlformats.org/officeDocument/2006/relationships" xmlns:p="http://schemas.openxmlformats.org/presentationml/2006/main">
  <p:tag name="ORIGINALHEIGHT" val="6.278662"/>
  <p:tag name="ORIGINALWIDTH" val="3.058504"/>
  <p:tag name="EMFCHILD" val="True"/>
</p:tagLst>
</file>

<file path=ppt/tags/tag17.xml><?xml version="1.0" encoding="utf-8"?>
<p:tagLst xmlns:a="http://schemas.openxmlformats.org/drawingml/2006/main" xmlns:r="http://schemas.openxmlformats.org/officeDocument/2006/relationships" xmlns:p="http://schemas.openxmlformats.org/presentationml/2006/main">
  <p:tag name="ORIGINALHEIGHT" val="7.279016"/>
  <p:tag name="ORIGINALWIDTH" val="4.409213"/>
  <p:tag name="EMFCHILD" val="True"/>
</p:tagLst>
</file>

<file path=ppt/tags/tag170.xml><?xml version="1.0" encoding="utf-8"?>
<p:tagLst xmlns:a="http://schemas.openxmlformats.org/drawingml/2006/main" xmlns:r="http://schemas.openxmlformats.org/officeDocument/2006/relationships" xmlns:p="http://schemas.openxmlformats.org/presentationml/2006/main">
  <p:tag name="ORIGINALHEIGHT" val="6.564528"/>
  <p:tag name="ORIGINALWIDTH" val="6.625119"/>
  <p:tag name="EMFCHILD" val="True"/>
</p:tagLst>
</file>

<file path=ppt/tags/tag171.xml><?xml version="1.0" encoding="utf-8"?>
<p:tagLst xmlns:a="http://schemas.openxmlformats.org/drawingml/2006/main" xmlns:r="http://schemas.openxmlformats.org/officeDocument/2006/relationships" xmlns:p="http://schemas.openxmlformats.org/presentationml/2006/main">
  <p:tag name="ORIGINALHEIGHT" val="7.126339"/>
  <p:tag name="ORIGINALWIDTH" val="4.084646"/>
  <p:tag name="EMFCHILD" val="True"/>
</p:tagLst>
</file>

<file path=ppt/tags/tag172.xml><?xml version="1.0" encoding="utf-8"?>
<p:tagLst xmlns:a="http://schemas.openxmlformats.org/drawingml/2006/main" xmlns:r="http://schemas.openxmlformats.org/officeDocument/2006/relationships" xmlns:p="http://schemas.openxmlformats.org/presentationml/2006/main">
  <p:tag name="ORIGINALHEIGHT" val="6.278662"/>
  <p:tag name="ORIGINALWIDTH" val="3.058504"/>
  <p:tag name="EMFCHILD" val="True"/>
</p:tagLst>
</file>

<file path=ppt/tags/tag173.xml><?xml version="1.0" encoding="utf-8"?>
<p:tagLst xmlns:a="http://schemas.openxmlformats.org/drawingml/2006/main" xmlns:r="http://schemas.openxmlformats.org/officeDocument/2006/relationships" xmlns:p="http://schemas.openxmlformats.org/presentationml/2006/main">
  <p:tag name="ORIGINALHEIGHT" val="9.856654"/>
  <p:tag name="ORIGINALWIDTH" val="2.3113"/>
  <p:tag name="EMFCHILD" val="True"/>
</p:tagLst>
</file>

<file path=ppt/tags/tag174.xml><?xml version="1.0" encoding="utf-8"?>
<p:tagLst xmlns:a="http://schemas.openxmlformats.org/drawingml/2006/main" xmlns:r="http://schemas.openxmlformats.org/officeDocument/2006/relationships" xmlns:p="http://schemas.openxmlformats.org/presentationml/2006/main">
  <p:tag name="ORIGINALHEIGHT" val="2.306457"/>
  <p:tag name="ORIGINALWIDTH" val="6.625119"/>
  <p:tag name="EMFCHILD" val="True"/>
</p:tagLst>
</file>

<file path=ppt/tags/tag175.xml><?xml version="1.0" encoding="utf-8"?>
<p:tagLst xmlns:a="http://schemas.openxmlformats.org/drawingml/2006/main" xmlns:r="http://schemas.openxmlformats.org/officeDocument/2006/relationships" xmlns:p="http://schemas.openxmlformats.org/presentationml/2006/main">
  <p:tag name="ORIGINALHEIGHT" val="6.732087"/>
  <p:tag name="ORIGINALWIDTH" val="7.113308"/>
  <p:tag name="EMFCHILD" val="True"/>
</p:tagLst>
</file>

<file path=ppt/tags/tag176.xml><?xml version="1.0" encoding="utf-8"?>
<p:tagLst xmlns:a="http://schemas.openxmlformats.org/drawingml/2006/main" xmlns:r="http://schemas.openxmlformats.org/officeDocument/2006/relationships" xmlns:p="http://schemas.openxmlformats.org/presentationml/2006/main">
  <p:tag name="ORIGINALHEIGHT" val="4.719331"/>
  <p:tag name="ORIGINALWIDTH" val="3.235827"/>
  <p:tag name="EMFCHILD" val="True"/>
</p:tagLst>
</file>

<file path=ppt/tags/tag177.xml><?xml version="1.0" encoding="utf-8"?>
<p:tagLst xmlns:a="http://schemas.openxmlformats.org/drawingml/2006/main" xmlns:r="http://schemas.openxmlformats.org/officeDocument/2006/relationships" xmlns:p="http://schemas.openxmlformats.org/presentationml/2006/main">
  <p:tag name="ORIGINALHEIGHT" val="9.856654"/>
  <p:tag name="ORIGINALWIDTH" val="2.3113"/>
  <p:tag name="EMFCHILD" val="True"/>
</p:tagLst>
</file>

<file path=ppt/tags/tag178.xml><?xml version="1.0" encoding="utf-8"?>
<p:tagLst xmlns:a="http://schemas.openxmlformats.org/drawingml/2006/main" xmlns:r="http://schemas.openxmlformats.org/officeDocument/2006/relationships" xmlns:p="http://schemas.openxmlformats.org/presentationml/2006/main">
  <p:tag name="ORIGINALHEIGHT" val="6.278662"/>
  <p:tag name="ORIGINALWIDTH" val="3.058504"/>
  <p:tag name="EMFCHILD" val="True"/>
</p:tagLst>
</file>

<file path=ppt/tags/tag179.xml><?xml version="1.0" encoding="utf-8"?>
<p:tagLst xmlns:a="http://schemas.openxmlformats.org/drawingml/2006/main" xmlns:r="http://schemas.openxmlformats.org/officeDocument/2006/relationships" xmlns:p="http://schemas.openxmlformats.org/presentationml/2006/main">
  <p:tag name="ORIGINALHEIGHT" val="9.856654"/>
  <p:tag name="ORIGINALWIDTH" val="2.3113"/>
  <p:tag name="EMFCHILD" val="True"/>
</p:tagLst>
</file>

<file path=ppt/tags/tag18.xml><?xml version="1.0" encoding="utf-8"?>
<p:tagLst xmlns:a="http://schemas.openxmlformats.org/drawingml/2006/main" xmlns:r="http://schemas.openxmlformats.org/officeDocument/2006/relationships" xmlns:p="http://schemas.openxmlformats.org/presentationml/2006/main">
  <p:tag name="ORIGINALHEIGHT" val="4.595709"/>
  <p:tag name="ORIGINALWIDTH" val="3.851851"/>
  <p:tag name="EMFCHILD" val="True"/>
</p:tagLst>
</file>

<file path=ppt/tags/tag180.xml><?xml version="1.0" encoding="utf-8"?>
<p:tagLst xmlns:a="http://schemas.openxmlformats.org/drawingml/2006/main" xmlns:r="http://schemas.openxmlformats.org/officeDocument/2006/relationships" xmlns:p="http://schemas.openxmlformats.org/presentationml/2006/main">
  <p:tag name="ORIGINALHEIGHT" val="6.268819"/>
  <p:tag name="ORIGINALWIDTH" val="5.200473"/>
  <p:tag name="EMFCHILD" val="True"/>
</p:tagLst>
</file>

<file path=ppt/tags/tag181.xml><?xml version="1.0" encoding="utf-8"?>
<p:tagLst xmlns:a="http://schemas.openxmlformats.org/drawingml/2006/main" xmlns:r="http://schemas.openxmlformats.org/officeDocument/2006/relationships" xmlns:p="http://schemas.openxmlformats.org/presentationml/2006/main">
  <p:tag name="ORIGINALHEIGHT" val="4.719331"/>
  <p:tag name="ORIGINALWIDTH" val="3.235827"/>
  <p:tag name="EMFCHILD" val="True"/>
</p:tagLst>
</file>

<file path=ppt/tags/tag182.xml><?xml version="1.0" encoding="utf-8"?>
<p:tagLst xmlns:a="http://schemas.openxmlformats.org/drawingml/2006/main" xmlns:r="http://schemas.openxmlformats.org/officeDocument/2006/relationships" xmlns:p="http://schemas.openxmlformats.org/presentationml/2006/main">
  <p:tag name="ORIGINALHEIGHT" val="2.125079"/>
  <p:tag name="ORIGINALWIDTH" val="0.8856694"/>
  <p:tag name="EMFCHILD" val="True"/>
</p:tagLst>
</file>

<file path=ppt/tags/tag183.xml><?xml version="1.0" encoding="utf-8"?>
<p:tagLst xmlns:a="http://schemas.openxmlformats.org/drawingml/2006/main" xmlns:r="http://schemas.openxmlformats.org/officeDocument/2006/relationships" xmlns:p="http://schemas.openxmlformats.org/presentationml/2006/main">
  <p:tag name="ORIGINALHEIGHT" val="4.719331"/>
  <p:tag name="ORIGINALWIDTH" val="3.235827"/>
  <p:tag name="EMFCHILD" val="True"/>
</p:tagLst>
</file>

<file path=ppt/tags/tag184.xml><?xml version="1.0" encoding="utf-8"?>
<p:tagLst xmlns:a="http://schemas.openxmlformats.org/drawingml/2006/main" xmlns:r="http://schemas.openxmlformats.org/officeDocument/2006/relationships" xmlns:p="http://schemas.openxmlformats.org/presentationml/2006/main">
  <p:tag name="ORIGINALHEIGHT" val="6.564528"/>
  <p:tag name="ORIGINALWIDTH" val="6.625119"/>
  <p:tag name="EMFCHILD" val="True"/>
</p:tagLst>
</file>

<file path=ppt/tags/tag185.xml><?xml version="1.0" encoding="utf-8"?>
<p:tagLst xmlns:a="http://schemas.openxmlformats.org/drawingml/2006/main" xmlns:r="http://schemas.openxmlformats.org/officeDocument/2006/relationships" xmlns:p="http://schemas.openxmlformats.org/presentationml/2006/main">
  <p:tag name="ORIGINALHEIGHT" val="6.732087"/>
  <p:tag name="ORIGINALWIDTH" val="7.113308"/>
  <p:tag name="EMFCHILD" val="True"/>
</p:tagLst>
</file>

<file path=ppt/tags/tag186.xml><?xml version="1.0" encoding="utf-8"?>
<p:tagLst xmlns:a="http://schemas.openxmlformats.org/drawingml/2006/main" xmlns:r="http://schemas.openxmlformats.org/officeDocument/2006/relationships" xmlns:p="http://schemas.openxmlformats.org/presentationml/2006/main">
  <p:tag name="ORIGINALHEIGHT" val="4.581339"/>
  <p:tag name="ORIGINALWIDTH" val="2.538465"/>
  <p:tag name="EMFCHILD" val="True"/>
</p:tagLst>
</file>

<file path=ppt/tags/tag187.xml><?xml version="1.0" encoding="utf-8"?>
<p:tagLst xmlns:a="http://schemas.openxmlformats.org/drawingml/2006/main" xmlns:r="http://schemas.openxmlformats.org/officeDocument/2006/relationships" xmlns:p="http://schemas.openxmlformats.org/presentationml/2006/main">
  <p:tag name="ORIGINALHEIGHT" val="9.856654"/>
  <p:tag name="ORIGINALWIDTH" val="2.3113"/>
  <p:tag name="EMFCHILD" val="True"/>
</p:tagLst>
</file>

<file path=ppt/tags/tag188.xml><?xml version="1.0" encoding="utf-8"?>
<p:tagLst xmlns:a="http://schemas.openxmlformats.org/drawingml/2006/main" xmlns:r="http://schemas.openxmlformats.org/officeDocument/2006/relationships" xmlns:p="http://schemas.openxmlformats.org/presentationml/2006/main">
  <p:tag name="ORIGINALHEIGHT" val="6.278662"/>
  <p:tag name="ORIGINALWIDTH" val="3.058504"/>
  <p:tag name="EMFCHILD" val="True"/>
</p:tagLst>
</file>

<file path=ppt/tags/tag189.xml><?xml version="1.0" encoding="utf-8"?>
<p:tagLst xmlns:a="http://schemas.openxmlformats.org/drawingml/2006/main" xmlns:r="http://schemas.openxmlformats.org/officeDocument/2006/relationships" xmlns:p="http://schemas.openxmlformats.org/presentationml/2006/main">
  <p:tag name="ORIGINALHEIGHT" val="9.856654"/>
  <p:tag name="ORIGINALWIDTH" val="2.3113"/>
  <p:tag name="EMFCHILD" val="True"/>
</p:tagLst>
</file>

<file path=ppt/tags/tag19.xml><?xml version="1.0" encoding="utf-8"?>
<p:tagLst xmlns:a="http://schemas.openxmlformats.org/drawingml/2006/main" xmlns:r="http://schemas.openxmlformats.org/officeDocument/2006/relationships" xmlns:p="http://schemas.openxmlformats.org/presentationml/2006/main">
  <p:tag name="ORIGINALHEIGHT" val="4.425472"/>
  <p:tag name="ORIGINALWIDTH" val="3.344252"/>
  <p:tag name="EMFCHILD" val="True"/>
</p:tagLst>
</file>

<file path=ppt/tags/tag190.xml><?xml version="1.0" encoding="utf-8"?>
<p:tagLst xmlns:a="http://schemas.openxmlformats.org/drawingml/2006/main" xmlns:r="http://schemas.openxmlformats.org/officeDocument/2006/relationships" xmlns:p="http://schemas.openxmlformats.org/presentationml/2006/main">
  <p:tag name="ORIGINALHEIGHT" val="6.268819"/>
  <p:tag name="ORIGINALWIDTH" val="5.200473"/>
  <p:tag name="EMFCHILD" val="True"/>
</p:tagLst>
</file>

<file path=ppt/tags/tag191.xml><?xml version="1.0" encoding="utf-8"?>
<p:tagLst xmlns:a="http://schemas.openxmlformats.org/drawingml/2006/main" xmlns:r="http://schemas.openxmlformats.org/officeDocument/2006/relationships" xmlns:p="http://schemas.openxmlformats.org/presentationml/2006/main">
  <p:tag name="ORIGINALHEIGHT" val="4.581339"/>
  <p:tag name="ORIGINALWIDTH" val="2.538465"/>
  <p:tag name="EMFCHILD" val="True"/>
</p:tagLst>
</file>

<file path=ppt/tags/tag192.xml><?xml version="1.0" encoding="utf-8"?>
<p:tagLst xmlns:a="http://schemas.openxmlformats.org/drawingml/2006/main" xmlns:r="http://schemas.openxmlformats.org/officeDocument/2006/relationships" xmlns:p="http://schemas.openxmlformats.org/presentationml/2006/main">
  <p:tag name="ORIGINALHEIGHT" val="2.125079"/>
  <p:tag name="ORIGINALWIDTH" val="0.8856694"/>
  <p:tag name="EMFCHILD" val="True"/>
</p:tagLst>
</file>

<file path=ppt/tags/tag193.xml><?xml version="1.0" encoding="utf-8"?>
<p:tagLst xmlns:a="http://schemas.openxmlformats.org/drawingml/2006/main" xmlns:r="http://schemas.openxmlformats.org/officeDocument/2006/relationships" xmlns:p="http://schemas.openxmlformats.org/presentationml/2006/main">
  <p:tag name="ORIGINALHEIGHT" val="4.719331"/>
  <p:tag name="ORIGINALWIDTH" val="3.235827"/>
  <p:tag name="EMFCHILD" val="True"/>
</p:tagLst>
</file>

<file path=ppt/tags/tag194.xml><?xml version="1.0" encoding="utf-8"?>
<p:tagLst xmlns:a="http://schemas.openxmlformats.org/drawingml/2006/main" xmlns:r="http://schemas.openxmlformats.org/officeDocument/2006/relationships" xmlns:p="http://schemas.openxmlformats.org/presentationml/2006/main">
  <p:tag name="ORIGINALHEIGHT" val="28.34768"/>
  <p:tag name="ORIGINALWIDTH" val="28.38055"/>
  <p:tag name="LATEXADDIN" val="\documentclass{article}&#10;\usepackage{amsmath}&#10;\pagestyle{empty}&#10;\usepackage{tikz}&#10;\begin{document}&#10;&#10;\begin{tikzpicture}[&gt;=stealth, node distance=2.3cm,every node/.style={circle}]&#10;    % Nodes&#10;    \node (0) [draw, fill=gray!20, minimum size=10mm] {0};&#10;    \node (1) [right of=0, draw, fill=gray!20, minimum size=10mm] {1};&#10;    \node (2) [right of=1, draw, fill=gray!20, minimum size=10mm] {2};&#10;    \node (3) [right of=2, minimum size=10mm] {\dots};&#10;&#10;    % Connecting nodes with edges and labels as plain text&#10;    \path[-&gt;] (0) edge [bend left] node[above] {$\lambda$} (1) &#10;              (1) edge [bend left] node[above] {$\lambda$} (2)&#10;              (2) edge [bend left] node[above] {$\lambda$} (3);&#10;&#10;    \path[-&gt;] (1) edge [bend left] node[below] {$\mu$} (0)&#10;              (2) edge [bend left] node[below] {$\mu$} (1)&#10;              (3) edge [bend left] node[below] {$\mu$} (2);&#10;\end{tikzpicture}&#10;&#10;\end{document}&#10;"/>
  <p:tag name="IGUANATEXSIZE" val="20"/>
  <p:tag name="IGUANATEXCURSOR" val="910"/>
  <p:tag name="TRANSPARENCY" val="True"/>
  <p:tag name="LATEXENGINEID" val="1"/>
  <p:tag name="TEMPFOLDER" val="c:\temp\"/>
  <p:tag name="LATEXFORMHEIGHT" val="320"/>
  <p:tag name="LATEXFORMWIDTH" val="385"/>
  <p:tag name="LATEXFORMWRAP" val="True"/>
  <p:tag name="BITMAPVECTOR" val="1"/>
  <p:tag name="EMFCHILD" val="True"/>
</p:tagLst>
</file>

<file path=ppt/tags/tag195.xml><?xml version="1.0" encoding="utf-8"?>
<p:tagLst xmlns:a="http://schemas.openxmlformats.org/drawingml/2006/main" xmlns:r="http://schemas.openxmlformats.org/officeDocument/2006/relationships" xmlns:p="http://schemas.openxmlformats.org/presentationml/2006/main">
  <p:tag name="ORIGINALHEIGHT" val="28.34768"/>
  <p:tag name="ORIGINALWIDTH" val="28.38055"/>
  <p:tag name="EMFCHILD" val="True"/>
</p:tagLst>
</file>

<file path=ppt/tags/tag196.xml><?xml version="1.0" encoding="utf-8"?>
<p:tagLst xmlns:a="http://schemas.openxmlformats.org/drawingml/2006/main" xmlns:r="http://schemas.openxmlformats.org/officeDocument/2006/relationships" xmlns:p="http://schemas.openxmlformats.org/presentationml/2006/main">
  <p:tag name="ORIGINALHEIGHT" val="6.854291"/>
  <p:tag name="ORIGINALWIDTH" val="4.199134"/>
  <p:tag name="EMFCHILD" val="True"/>
</p:tagLst>
</file>

<file path=ppt/tags/tag197.xml><?xml version="1.0" encoding="utf-8"?>
<p:tagLst xmlns:a="http://schemas.openxmlformats.org/drawingml/2006/main" xmlns:r="http://schemas.openxmlformats.org/officeDocument/2006/relationships" xmlns:p="http://schemas.openxmlformats.org/presentationml/2006/main">
  <p:tag name="ORIGINALHEIGHT" val="28.34768"/>
  <p:tag name="ORIGINALWIDTH" val="28.38055"/>
  <p:tag name="EMFCHILD" val="True"/>
</p:tagLst>
</file>

<file path=ppt/tags/tag198.xml><?xml version="1.0" encoding="utf-8"?>
<p:tagLst xmlns:a="http://schemas.openxmlformats.org/drawingml/2006/main" xmlns:r="http://schemas.openxmlformats.org/officeDocument/2006/relationships" xmlns:p="http://schemas.openxmlformats.org/presentationml/2006/main">
  <p:tag name="ORIGINALHEIGHT" val="28.34768"/>
  <p:tag name="ORIGINALWIDTH" val="28.38055"/>
  <p:tag name="EMFCHILD" val="True"/>
</p:tagLst>
</file>

<file path=ppt/tags/tag199.xml><?xml version="1.0" encoding="utf-8"?>
<p:tagLst xmlns:a="http://schemas.openxmlformats.org/drawingml/2006/main" xmlns:r="http://schemas.openxmlformats.org/officeDocument/2006/relationships" xmlns:p="http://schemas.openxmlformats.org/presentationml/2006/main">
  <p:tag name="ORIGINALHEIGHT" val="6.635079"/>
  <p:tag name="ORIGINALWIDTH" val="3.291457"/>
  <p:tag name="EMFCHILD" val="True"/>
</p:tagLst>
</file>

<file path=ppt/tags/tag2.xml><?xml version="1.0" encoding="utf-8"?>
<p:tagLst xmlns:a="http://schemas.openxmlformats.org/drawingml/2006/main" xmlns:r="http://schemas.openxmlformats.org/officeDocument/2006/relationships" xmlns:p="http://schemas.openxmlformats.org/presentationml/2006/main">
  <p:tag name="ORIGINALHEIGHT" val="28.48539"/>
  <p:tag name="ORIGINALWIDTH" val="56.64118"/>
  <p:tag name="LATEXADDIN" val="\documentclass{article}&#10;\usepackage{amsmath}&#10;\usepackage{tikz}&#10;\pagestyle{empty}&#10;\begin{document}&#10;&#10;\begin{tikzpicture}&#10;    % Draw the queue block (left-open rectangle)&#10;    \draw[thick] (0, 0.5) -- (2, 0.5) -- (2, -0.5) -- (0, -0.5);&#10;    \node at (1, 0.8) {Queue};&#10;&#10;    % Draw the input arrow&#10;    \draw[-&gt;, thick] (-2, 0) -- (0, 0);&#10;    \node[left] at (-2, 0) {Input};&#10;&#10;    % Draw the server (circle)&#10;    \filldraw[fill=blue!40, draw=black] (2.5, 0) circle (0.5);&#10;    \node at (2.5, -0.7) {Server};&#10;&#10;    % Draw the output arrow&#10;    \draw[-&gt;, thick] (3, 0) -- (5, 0);&#10;    \node[right] at (5, 0) {Output};&#10;\end{tikzpicture}&#10;&#10;&#10;\end{document}"/>
  <p:tag name="IGUANATEXSIZE" val="20"/>
  <p:tag name="IGUANATEXCURSOR" val="61"/>
  <p:tag name="TRANSPARENCY" val="True"/>
  <p:tag name="LATEXENGINEID" val="1"/>
  <p:tag name="TEMPFOLDER" val="c:\temp\"/>
  <p:tag name="LATEXFORMHEIGHT" val="320"/>
  <p:tag name="LATEXFORMWIDTH" val="385"/>
  <p:tag name="LATEXFORMWRAP" val="True"/>
  <p:tag name="BITMAPVECTOR" val="1"/>
  <p:tag name="EMFCHILD" val="True"/>
</p:tagLst>
</file>

<file path=ppt/tags/tag20.xml><?xml version="1.0" encoding="utf-8"?>
<p:tagLst xmlns:a="http://schemas.openxmlformats.org/drawingml/2006/main" xmlns:r="http://schemas.openxmlformats.org/officeDocument/2006/relationships" xmlns:p="http://schemas.openxmlformats.org/presentationml/2006/main">
  <p:tag name="ORIGINALHEIGHT" val="4.425472"/>
  <p:tag name="ORIGINALWIDTH" val="4.867047"/>
  <p:tag name="EMFCHILD" val="True"/>
</p:tagLst>
</file>

<file path=ppt/tags/tag200.xml><?xml version="1.0" encoding="utf-8"?>
<p:tagLst xmlns:a="http://schemas.openxmlformats.org/drawingml/2006/main" xmlns:r="http://schemas.openxmlformats.org/officeDocument/2006/relationships" xmlns:p="http://schemas.openxmlformats.org/presentationml/2006/main">
  <p:tag name="ORIGINALHEIGHT" val="28.34768"/>
  <p:tag name="ORIGINALWIDTH" val="28.37693"/>
  <p:tag name="EMFCHILD" val="True"/>
</p:tagLst>
</file>

<file path=ppt/tags/tag201.xml><?xml version="1.0" encoding="utf-8"?>
<p:tagLst xmlns:a="http://schemas.openxmlformats.org/drawingml/2006/main" xmlns:r="http://schemas.openxmlformats.org/officeDocument/2006/relationships" xmlns:p="http://schemas.openxmlformats.org/presentationml/2006/main">
  <p:tag name="ORIGINALHEIGHT" val="28.34768"/>
  <p:tag name="ORIGINALWIDTH" val="28.37693"/>
  <p:tag name="EMFCHILD" val="True"/>
</p:tagLst>
</file>

<file path=ppt/tags/tag202.xml><?xml version="1.0" encoding="utf-8"?>
<p:tagLst xmlns:a="http://schemas.openxmlformats.org/drawingml/2006/main" xmlns:r="http://schemas.openxmlformats.org/officeDocument/2006/relationships" xmlns:p="http://schemas.openxmlformats.org/presentationml/2006/main">
  <p:tag name="ORIGINALHEIGHT" val="6.635079"/>
  <p:tag name="ORIGINALWIDTH" val="3.979685"/>
  <p:tag name="EMFCHILD" val="True"/>
</p:tagLst>
</file>

<file path=ppt/tags/tag203.xml><?xml version="1.0" encoding="utf-8"?>
<p:tagLst xmlns:a="http://schemas.openxmlformats.org/drawingml/2006/main" xmlns:r="http://schemas.openxmlformats.org/officeDocument/2006/relationships" xmlns:p="http://schemas.openxmlformats.org/presentationml/2006/main">
  <p:tag name="ORIGINALHEIGHT" val="1.056024"/>
  <p:tag name="ORIGINALWIDTH" val="1.057244"/>
  <p:tag name="EMFCHILD" val="True"/>
</p:tagLst>
</file>

<file path=ppt/tags/tag204.xml><?xml version="1.0" encoding="utf-8"?>
<p:tagLst xmlns:a="http://schemas.openxmlformats.org/drawingml/2006/main" xmlns:r="http://schemas.openxmlformats.org/officeDocument/2006/relationships" xmlns:p="http://schemas.openxmlformats.org/presentationml/2006/main">
  <p:tag name="ORIGINALHEIGHT" val="1.056024"/>
  <p:tag name="ORIGINALWIDTH" val="1.057244"/>
  <p:tag name="EMFCHILD" val="True"/>
</p:tagLst>
</file>

<file path=ppt/tags/tag205.xml><?xml version="1.0" encoding="utf-8"?>
<p:tagLst xmlns:a="http://schemas.openxmlformats.org/drawingml/2006/main" xmlns:r="http://schemas.openxmlformats.org/officeDocument/2006/relationships" xmlns:p="http://schemas.openxmlformats.org/presentationml/2006/main">
  <p:tag name="ORIGINALHEIGHT" val="1.056024"/>
  <p:tag name="ORIGINALWIDTH" val="1.057244"/>
  <p:tag name="EMFCHILD" val="True"/>
</p:tagLst>
</file>

<file path=ppt/tags/tag206.xml><?xml version="1.0" encoding="utf-8"?>
<p:tagLst xmlns:a="http://schemas.openxmlformats.org/drawingml/2006/main" xmlns:r="http://schemas.openxmlformats.org/officeDocument/2006/relationships" xmlns:p="http://schemas.openxmlformats.org/presentationml/2006/main">
  <p:tag name="ORIGINALHEIGHT" val="6.025393"/>
  <p:tag name="ORIGINALWIDTH" val="38.62303"/>
  <p:tag name="EMFCHILD" val="True"/>
</p:tagLst>
</file>

<file path=ppt/tags/tag207.xml><?xml version="1.0" encoding="utf-8"?>
<p:tagLst xmlns:a="http://schemas.openxmlformats.org/drawingml/2006/main" xmlns:r="http://schemas.openxmlformats.org/officeDocument/2006/relationships" xmlns:p="http://schemas.openxmlformats.org/presentationml/2006/main">
  <p:tag name="ORIGINALHEIGHT" val="2.976535"/>
  <p:tag name="ORIGINALWIDTH" val="3.562716"/>
  <p:tag name="EMFCHILD" val="True"/>
</p:tagLst>
</file>

<file path=ppt/tags/tag208.xml><?xml version="1.0" encoding="utf-8"?>
<p:tagLst xmlns:a="http://schemas.openxmlformats.org/drawingml/2006/main" xmlns:r="http://schemas.openxmlformats.org/officeDocument/2006/relationships" xmlns:p="http://schemas.openxmlformats.org/presentationml/2006/main">
  <p:tag name="ORIGINALHEIGHT" val="7.043582"/>
  <p:tag name="ORIGINALWIDTH" val="4.937205"/>
  <p:tag name="EMFCHILD" val="True"/>
</p:tagLst>
</file>

<file path=ppt/tags/tag209.xml><?xml version="1.0" encoding="utf-8"?>
<p:tagLst xmlns:a="http://schemas.openxmlformats.org/drawingml/2006/main" xmlns:r="http://schemas.openxmlformats.org/officeDocument/2006/relationships" xmlns:p="http://schemas.openxmlformats.org/presentationml/2006/main">
  <p:tag name="ORIGINALHEIGHT" val="6.025393"/>
  <p:tag name="ORIGINALWIDTH" val="38.62315"/>
  <p:tag name="EMFCHILD" val="True"/>
</p:tagLst>
</file>

<file path=ppt/tags/tag21.xml><?xml version="1.0" encoding="utf-8"?>
<p:tagLst xmlns:a="http://schemas.openxmlformats.org/drawingml/2006/main" xmlns:r="http://schemas.openxmlformats.org/officeDocument/2006/relationships" xmlns:p="http://schemas.openxmlformats.org/presentationml/2006/main">
  <p:tag name="ORIGINALHEIGHT" val="4.595709"/>
  <p:tag name="ORIGINALWIDTH" val="3.851851"/>
  <p:tag name="EMFCHILD" val="True"/>
</p:tagLst>
</file>

<file path=ppt/tags/tag210.xml><?xml version="1.0" encoding="utf-8"?>
<p:tagLst xmlns:a="http://schemas.openxmlformats.org/drawingml/2006/main" xmlns:r="http://schemas.openxmlformats.org/officeDocument/2006/relationships" xmlns:p="http://schemas.openxmlformats.org/presentationml/2006/main">
  <p:tag name="ORIGINALHEIGHT" val="2.976535"/>
  <p:tag name="ORIGINALWIDTH" val="3.562716"/>
  <p:tag name="EMFCHILD" val="True"/>
</p:tagLst>
</file>

<file path=ppt/tags/tag211.xml><?xml version="1.0" encoding="utf-8"?>
<p:tagLst xmlns:a="http://schemas.openxmlformats.org/drawingml/2006/main" xmlns:r="http://schemas.openxmlformats.org/officeDocument/2006/relationships" xmlns:p="http://schemas.openxmlformats.org/presentationml/2006/main">
  <p:tag name="ORIGINALHEIGHT" val="7.043582"/>
  <p:tag name="ORIGINALWIDTH" val="4.937205"/>
  <p:tag name="EMFCHILD" val="True"/>
</p:tagLst>
</file>

<file path=ppt/tags/tag212.xml><?xml version="1.0" encoding="utf-8"?>
<p:tagLst xmlns:a="http://schemas.openxmlformats.org/drawingml/2006/main" xmlns:r="http://schemas.openxmlformats.org/officeDocument/2006/relationships" xmlns:p="http://schemas.openxmlformats.org/presentationml/2006/main">
  <p:tag name="ORIGINALHEIGHT" val="6.025393"/>
  <p:tag name="ORIGINALWIDTH" val="38.62288"/>
  <p:tag name="EMFCHILD" val="True"/>
</p:tagLst>
</file>

<file path=ppt/tags/tag213.xml><?xml version="1.0" encoding="utf-8"?>
<p:tagLst xmlns:a="http://schemas.openxmlformats.org/drawingml/2006/main" xmlns:r="http://schemas.openxmlformats.org/officeDocument/2006/relationships" xmlns:p="http://schemas.openxmlformats.org/presentationml/2006/main">
  <p:tag name="ORIGINALHEIGHT" val="2.976535"/>
  <p:tag name="ORIGINALWIDTH" val="3.562716"/>
  <p:tag name="EMFCHILD" val="True"/>
</p:tagLst>
</file>

<file path=ppt/tags/tag214.xml><?xml version="1.0" encoding="utf-8"?>
<p:tagLst xmlns:a="http://schemas.openxmlformats.org/drawingml/2006/main" xmlns:r="http://schemas.openxmlformats.org/officeDocument/2006/relationships" xmlns:p="http://schemas.openxmlformats.org/presentationml/2006/main">
  <p:tag name="ORIGINALHEIGHT" val="7.043582"/>
  <p:tag name="ORIGINALWIDTH" val="4.937205"/>
  <p:tag name="EMFCHILD" val="True"/>
</p:tagLst>
</file>

<file path=ppt/tags/tag215.xml><?xml version="1.0" encoding="utf-8"?>
<p:tagLst xmlns:a="http://schemas.openxmlformats.org/drawingml/2006/main" xmlns:r="http://schemas.openxmlformats.org/officeDocument/2006/relationships" xmlns:p="http://schemas.openxmlformats.org/presentationml/2006/main">
  <p:tag name="ORIGINALHEIGHT" val="6.025354"/>
  <p:tag name="ORIGINALWIDTH" val="38.62295"/>
  <p:tag name="EMFCHILD" val="True"/>
</p:tagLst>
</file>

<file path=ppt/tags/tag216.xml><?xml version="1.0" encoding="utf-8"?>
<p:tagLst xmlns:a="http://schemas.openxmlformats.org/drawingml/2006/main" xmlns:r="http://schemas.openxmlformats.org/officeDocument/2006/relationships" xmlns:p="http://schemas.openxmlformats.org/presentationml/2006/main">
  <p:tag name="ORIGINALHEIGHT" val="2.976535"/>
  <p:tag name="ORIGINALWIDTH" val="3.562716"/>
  <p:tag name="EMFCHILD" val="True"/>
</p:tagLst>
</file>

<file path=ppt/tags/tag217.xml><?xml version="1.0" encoding="utf-8"?>
<p:tagLst xmlns:a="http://schemas.openxmlformats.org/drawingml/2006/main" xmlns:r="http://schemas.openxmlformats.org/officeDocument/2006/relationships" xmlns:p="http://schemas.openxmlformats.org/presentationml/2006/main">
  <p:tag name="ORIGINALHEIGHT" val="6.555394"/>
  <p:tag name="ORIGINALWIDTH" val="5.406024"/>
  <p:tag name="EMFCHILD" val="True"/>
</p:tagLst>
</file>

<file path=ppt/tags/tag218.xml><?xml version="1.0" encoding="utf-8"?>
<p:tagLst xmlns:a="http://schemas.openxmlformats.org/drawingml/2006/main" xmlns:r="http://schemas.openxmlformats.org/officeDocument/2006/relationships" xmlns:p="http://schemas.openxmlformats.org/presentationml/2006/main">
  <p:tag name="ORIGINALHEIGHT" val="6.025354"/>
  <p:tag name="ORIGINALWIDTH" val="38.62654"/>
  <p:tag name="EMFCHILD" val="True"/>
</p:tagLst>
</file>

<file path=ppt/tags/tag219.xml><?xml version="1.0" encoding="utf-8"?>
<p:tagLst xmlns:a="http://schemas.openxmlformats.org/drawingml/2006/main" xmlns:r="http://schemas.openxmlformats.org/officeDocument/2006/relationships" xmlns:p="http://schemas.openxmlformats.org/presentationml/2006/main">
  <p:tag name="ORIGINALHEIGHT" val="2.976535"/>
  <p:tag name="ORIGINALWIDTH" val="3.562677"/>
  <p:tag name="EMFCHILD" val="True"/>
</p:tagLst>
</file>

<file path=ppt/tags/tag22.xml><?xml version="1.0" encoding="utf-8"?>
<p:tagLst xmlns:a="http://schemas.openxmlformats.org/drawingml/2006/main" xmlns:r="http://schemas.openxmlformats.org/officeDocument/2006/relationships" xmlns:p="http://schemas.openxmlformats.org/presentationml/2006/main">
  <p:tag name="ORIGINALHEIGHT" val="4.425472"/>
  <p:tag name="ORIGINALWIDTH" val="3.344252"/>
  <p:tag name="EMFCHILD" val="True"/>
</p:tagLst>
</file>

<file path=ppt/tags/tag220.xml><?xml version="1.0" encoding="utf-8"?>
<p:tagLst xmlns:a="http://schemas.openxmlformats.org/drawingml/2006/main" xmlns:r="http://schemas.openxmlformats.org/officeDocument/2006/relationships" xmlns:p="http://schemas.openxmlformats.org/presentationml/2006/main">
  <p:tag name="ORIGINALHEIGHT" val="6.555394"/>
  <p:tag name="ORIGINALWIDTH" val="5.406024"/>
  <p:tag name="EMFCHILD" val="True"/>
</p:tagLst>
</file>

<file path=ppt/tags/tag221.xml><?xml version="1.0" encoding="utf-8"?>
<p:tagLst xmlns:a="http://schemas.openxmlformats.org/drawingml/2006/main" xmlns:r="http://schemas.openxmlformats.org/officeDocument/2006/relationships" xmlns:p="http://schemas.openxmlformats.org/presentationml/2006/main">
  <p:tag name="ORIGINALHEIGHT" val="6.025354"/>
  <p:tag name="ORIGINALWIDTH" val="38.62283"/>
  <p:tag name="EMFCHILD" val="True"/>
</p:tagLst>
</file>

<file path=ppt/tags/tag222.xml><?xml version="1.0" encoding="utf-8"?>
<p:tagLst xmlns:a="http://schemas.openxmlformats.org/drawingml/2006/main" xmlns:r="http://schemas.openxmlformats.org/officeDocument/2006/relationships" xmlns:p="http://schemas.openxmlformats.org/presentationml/2006/main">
  <p:tag name="ORIGINALHEIGHT" val="2.976535"/>
  <p:tag name="ORIGINALWIDTH" val="3.562716"/>
  <p:tag name="EMFCHILD" val="True"/>
</p:tagLst>
</file>

<file path=ppt/tags/tag223.xml><?xml version="1.0" encoding="utf-8"?>
<p:tagLst xmlns:a="http://schemas.openxmlformats.org/drawingml/2006/main" xmlns:r="http://schemas.openxmlformats.org/officeDocument/2006/relationships" xmlns:p="http://schemas.openxmlformats.org/presentationml/2006/main">
  <p:tag name="ORIGINALHEIGHT" val="6.555394"/>
  <p:tag name="ORIGINALWIDTH" val="5.406024"/>
  <p:tag name="EMFCHILD" val="True"/>
</p:tagLst>
</file>

<file path=ppt/tags/tag224.xml><?xml version="1.0" encoding="utf-8"?>
<p:tagLst xmlns:a="http://schemas.openxmlformats.org/drawingml/2006/main" xmlns:r="http://schemas.openxmlformats.org/officeDocument/2006/relationships" xmlns:p="http://schemas.openxmlformats.org/presentationml/2006/main">
  <p:tag name="ORIGINALHEIGHT" val="24.65752"/>
  <p:tag name="ORIGINALWIDTH" val="231.596"/>
  <p:tag name="OUTPUTTYPE" val="SVG"/>
  <p:tag name="IGUANATEXVERSION" val="161"/>
  <p:tag name="LATEXADDIN" val="\documentclass{article}&#10;\usepackage{amsmath}&#10;\pagestyle{empty}&#10;\begin{document}&#10;&#10;\begin{align*}&#10;    \Phi_P(\text{node } 1) &amp;= \text{Flow out of node } 1 + \text{Flow into node } 1 \\&#10;    &amp;= -(\lambda + \mu) p_1 + \lambda p_0 + \mu p_2&#10;\end{align*}&#10;&#10;\end{document}&#10;"/>
  <p:tag name="IGUANATEXSIZE" val="20"/>
  <p:tag name="IGUANATEXCURSOR" val="246"/>
  <p:tag name="TRANSPARENCY" val="True"/>
  <p:tag name="LATEXENGINEID" val="1"/>
  <p:tag name="TEMPFOLDER" val="c:\temp\"/>
  <p:tag name="LATEXFORMHEIGHT" val="320"/>
  <p:tag name="LATEXFORMWIDTH" val="385"/>
  <p:tag name="LATEXFORMWRAP" val="True"/>
  <p:tag name="BITMAPVECTOR" val="1"/>
</p:tagLst>
</file>

<file path=ppt/tags/tag225.xml><?xml version="1.0" encoding="utf-8"?>
<p:tagLst xmlns:a="http://schemas.openxmlformats.org/drawingml/2006/main" xmlns:r="http://schemas.openxmlformats.org/officeDocument/2006/relationships" xmlns:p="http://schemas.openxmlformats.org/presentationml/2006/main">
  <p:tag name="ORIGINALHEIGHT" val="51.52488"/>
  <p:tag name="ORIGINALWIDTH" val="214.143"/>
  <p:tag name="OUTPUTTYPE" val="SVG"/>
  <p:tag name="IGUANATEXVERSION" val="161"/>
  <p:tag name="LATEXADDIN" val="\documentclass{article}&#10;\usepackage{amsmath}&#10;\pagestyle{empty}&#10;\usepackage{tikz}&#10;\begin{document}&#10;&#10;\begin{tikzpicture}[&gt;=stealth, node distance=2.3cm,every node/.style={circle}]&#10;    % Nodes&#10;    \node (0) [draw, fill=gray!20, minimum size=10mm] {0};&#10;    \node (1) [right of=0, draw, fill=gray!20, minimum size=10mm] {1};&#10;    \node (2) [right of=1, draw, fill=gray!20, minimum size=10mm] {2};&#10;    \node (3) [right of=2, minimum size=10mm] {\dots};&#10;&#10;    % Connecting nodes with edges and labels as plain text&#10;    \path[-&gt;] (0) edge [bend left] node[above] {$\lambda$} (1) &#10;              (1) edge [bend left] node[above] {$\lambda$} (2)&#10;              (2) edge [bend left] node[above] {$\lambda$} (3);&#10;&#10;    \path[-&gt;] (1) edge [bend left] node[below] {$\mu$} (0)&#10;              (2) edge [bend left] node[below] {$\mu$} (1)&#10;              (3) edge [bend left] node[below] {$\mu$} (2);&#10;\end{tikzpicture}&#10;&#10;\end{document}&#10;"/>
  <p:tag name="IGUANATEXSIZE" val="20"/>
  <p:tag name="IGUANATEXCURSOR" val="910"/>
  <p:tag name="TRANSPARENCY" val="True"/>
  <p:tag name="LATEXENGINEID" val="1"/>
  <p:tag name="TEMPFOLDER" val="c:\temp\"/>
  <p:tag name="LATEXFORMHEIGHT" val="320"/>
  <p:tag name="LATEXFORMWIDTH" val="385"/>
  <p:tag name="LATEXFORMWRAP" val="True"/>
  <p:tag name="BITMAPVECTOR" val="1"/>
</p:tagLst>
</file>

<file path=ppt/tags/tag226.xml><?xml version="1.0" encoding="utf-8"?>
<p:tagLst xmlns:a="http://schemas.openxmlformats.org/drawingml/2006/main" xmlns:r="http://schemas.openxmlformats.org/officeDocument/2006/relationships" xmlns:p="http://schemas.openxmlformats.org/presentationml/2006/main">
  <p:tag name="ORIGINALHEIGHT" val="28.34768"/>
  <p:tag name="ORIGINALWIDTH" val="28.38055"/>
  <p:tag name="LATEXADDIN" val="\documentclass{article}&#10;\usepackage{amsmath}&#10;\pagestyle{empty}&#10;\usepackage{tikz}&#10;\begin{document}&#10;&#10;\begin{tikzpicture}[&gt;=stealth, node distance=2.3cm,every node/.style={circle}]&#10;    % Nodes&#10;    \node (0) [draw, fill=gray!20, minimum size=10mm] {0};&#10;    \node (1) [right of=0, draw, fill=gray!20, minimum size=10mm] {1};&#10;    \node (2) [right of=1, draw, fill=gray!20, minimum size=10mm] {2};&#10;    \node (3) [right of=2, minimum size=10mm] {\dots};&#10;&#10;    % Connecting nodes with edges and labels as plain text&#10;    \path[-&gt;] (0) edge [bend left] node[above] {$\lambda$} (1) &#10;              (1) edge [bend left] node[above] {$\lambda$} (2)&#10;              (2) edge [bend left] node[above] {$\lambda$} (3);&#10;&#10;    \path[-&gt;] (1) edge [bend left] node[below] {$\mu$} (0)&#10;              (2) edge [bend left] node[below] {$\mu$} (1)&#10;              (3) edge [bend left] node[below] {$\mu$} (2);&#10;\end{tikzpicture}&#10;&#10;\end{document}&#10;"/>
  <p:tag name="IGUANATEXSIZE" val="20"/>
  <p:tag name="IGUANATEXCURSOR" val="910"/>
  <p:tag name="TRANSPARENCY" val="True"/>
  <p:tag name="LATEXENGINEID" val="1"/>
  <p:tag name="TEMPFOLDER" val="c:\temp\"/>
  <p:tag name="LATEXFORMHEIGHT" val="320"/>
  <p:tag name="LATEXFORMWIDTH" val="385"/>
  <p:tag name="LATEXFORMWRAP" val="True"/>
  <p:tag name="BITMAPVECTOR" val="1"/>
  <p:tag name="EMFCHILD" val="True"/>
</p:tagLst>
</file>

<file path=ppt/tags/tag227.xml><?xml version="1.0" encoding="utf-8"?>
<p:tagLst xmlns:a="http://schemas.openxmlformats.org/drawingml/2006/main" xmlns:r="http://schemas.openxmlformats.org/officeDocument/2006/relationships" xmlns:p="http://schemas.openxmlformats.org/presentationml/2006/main">
  <p:tag name="ORIGINALHEIGHT" val="28.34768"/>
  <p:tag name="ORIGINALWIDTH" val="28.38055"/>
  <p:tag name="EMFCHILD" val="True"/>
</p:tagLst>
</file>

<file path=ppt/tags/tag228.xml><?xml version="1.0" encoding="utf-8"?>
<p:tagLst xmlns:a="http://schemas.openxmlformats.org/drawingml/2006/main" xmlns:r="http://schemas.openxmlformats.org/officeDocument/2006/relationships" xmlns:p="http://schemas.openxmlformats.org/presentationml/2006/main">
  <p:tag name="ORIGINALHEIGHT" val="6.854291"/>
  <p:tag name="ORIGINALWIDTH" val="4.199134"/>
  <p:tag name="EMFCHILD" val="True"/>
</p:tagLst>
</file>

<file path=ppt/tags/tag229.xml><?xml version="1.0" encoding="utf-8"?>
<p:tagLst xmlns:a="http://schemas.openxmlformats.org/drawingml/2006/main" xmlns:r="http://schemas.openxmlformats.org/officeDocument/2006/relationships" xmlns:p="http://schemas.openxmlformats.org/presentationml/2006/main">
  <p:tag name="ORIGINALHEIGHT" val="28.34768"/>
  <p:tag name="ORIGINALWIDTH" val="28.38055"/>
  <p:tag name="EMFCHILD" val="True"/>
</p:tagLst>
</file>

<file path=ppt/tags/tag23.xml><?xml version="1.0" encoding="utf-8"?>
<p:tagLst xmlns:a="http://schemas.openxmlformats.org/drawingml/2006/main" xmlns:r="http://schemas.openxmlformats.org/officeDocument/2006/relationships" xmlns:p="http://schemas.openxmlformats.org/presentationml/2006/main">
  <p:tag name="ORIGINALHEIGHT" val="1.005"/>
  <p:tag name="ORIGINALWIDTH" val="55.93126"/>
  <p:tag name="EMFCHILD" val="True"/>
</p:tagLst>
</file>

<file path=ppt/tags/tag230.xml><?xml version="1.0" encoding="utf-8"?>
<p:tagLst xmlns:a="http://schemas.openxmlformats.org/drawingml/2006/main" xmlns:r="http://schemas.openxmlformats.org/officeDocument/2006/relationships" xmlns:p="http://schemas.openxmlformats.org/presentationml/2006/main">
  <p:tag name="ORIGINALHEIGHT" val="28.34768"/>
  <p:tag name="ORIGINALWIDTH" val="28.38055"/>
  <p:tag name="EMFCHILD" val="True"/>
</p:tagLst>
</file>

<file path=ppt/tags/tag231.xml><?xml version="1.0" encoding="utf-8"?>
<p:tagLst xmlns:a="http://schemas.openxmlformats.org/drawingml/2006/main" xmlns:r="http://schemas.openxmlformats.org/officeDocument/2006/relationships" xmlns:p="http://schemas.openxmlformats.org/presentationml/2006/main">
  <p:tag name="ORIGINALHEIGHT" val="6.635079"/>
  <p:tag name="ORIGINALWIDTH" val="3.291457"/>
  <p:tag name="EMFCHILD" val="True"/>
</p:tagLst>
</file>

<file path=ppt/tags/tag232.xml><?xml version="1.0" encoding="utf-8"?>
<p:tagLst xmlns:a="http://schemas.openxmlformats.org/drawingml/2006/main" xmlns:r="http://schemas.openxmlformats.org/officeDocument/2006/relationships" xmlns:p="http://schemas.openxmlformats.org/presentationml/2006/main">
  <p:tag name="ORIGINALHEIGHT" val="28.34768"/>
  <p:tag name="ORIGINALWIDTH" val="28.37693"/>
  <p:tag name="EMFCHILD" val="True"/>
</p:tagLst>
</file>

<file path=ppt/tags/tag233.xml><?xml version="1.0" encoding="utf-8"?>
<p:tagLst xmlns:a="http://schemas.openxmlformats.org/drawingml/2006/main" xmlns:r="http://schemas.openxmlformats.org/officeDocument/2006/relationships" xmlns:p="http://schemas.openxmlformats.org/presentationml/2006/main">
  <p:tag name="ORIGINALHEIGHT" val="28.34768"/>
  <p:tag name="ORIGINALWIDTH" val="28.37693"/>
  <p:tag name="EMFCHILD" val="True"/>
</p:tagLst>
</file>

<file path=ppt/tags/tag234.xml><?xml version="1.0" encoding="utf-8"?>
<p:tagLst xmlns:a="http://schemas.openxmlformats.org/drawingml/2006/main" xmlns:r="http://schemas.openxmlformats.org/officeDocument/2006/relationships" xmlns:p="http://schemas.openxmlformats.org/presentationml/2006/main">
  <p:tag name="ORIGINALHEIGHT" val="6.635079"/>
  <p:tag name="ORIGINALWIDTH" val="3.979685"/>
  <p:tag name="EMFCHILD" val="True"/>
</p:tagLst>
</file>

<file path=ppt/tags/tag235.xml><?xml version="1.0" encoding="utf-8"?>
<p:tagLst xmlns:a="http://schemas.openxmlformats.org/drawingml/2006/main" xmlns:r="http://schemas.openxmlformats.org/officeDocument/2006/relationships" xmlns:p="http://schemas.openxmlformats.org/presentationml/2006/main">
  <p:tag name="ORIGINALHEIGHT" val="1.056024"/>
  <p:tag name="ORIGINALWIDTH" val="1.057244"/>
  <p:tag name="EMFCHILD" val="True"/>
</p:tagLst>
</file>

<file path=ppt/tags/tag236.xml><?xml version="1.0" encoding="utf-8"?>
<p:tagLst xmlns:a="http://schemas.openxmlformats.org/drawingml/2006/main" xmlns:r="http://schemas.openxmlformats.org/officeDocument/2006/relationships" xmlns:p="http://schemas.openxmlformats.org/presentationml/2006/main">
  <p:tag name="ORIGINALHEIGHT" val="1.056024"/>
  <p:tag name="ORIGINALWIDTH" val="1.057244"/>
  <p:tag name="EMFCHILD" val="True"/>
</p:tagLst>
</file>

<file path=ppt/tags/tag237.xml><?xml version="1.0" encoding="utf-8"?>
<p:tagLst xmlns:a="http://schemas.openxmlformats.org/drawingml/2006/main" xmlns:r="http://schemas.openxmlformats.org/officeDocument/2006/relationships" xmlns:p="http://schemas.openxmlformats.org/presentationml/2006/main">
  <p:tag name="ORIGINALHEIGHT" val="1.056024"/>
  <p:tag name="ORIGINALWIDTH" val="1.057244"/>
  <p:tag name="EMFCHILD" val="True"/>
</p:tagLst>
</file>

<file path=ppt/tags/tag238.xml><?xml version="1.0" encoding="utf-8"?>
<p:tagLst xmlns:a="http://schemas.openxmlformats.org/drawingml/2006/main" xmlns:r="http://schemas.openxmlformats.org/officeDocument/2006/relationships" xmlns:p="http://schemas.openxmlformats.org/presentationml/2006/main">
  <p:tag name="ORIGINALHEIGHT" val="6.025393"/>
  <p:tag name="ORIGINALWIDTH" val="38.62303"/>
  <p:tag name="EMFCHILD" val="True"/>
</p:tagLst>
</file>

<file path=ppt/tags/tag239.xml><?xml version="1.0" encoding="utf-8"?>
<p:tagLst xmlns:a="http://schemas.openxmlformats.org/drawingml/2006/main" xmlns:r="http://schemas.openxmlformats.org/officeDocument/2006/relationships" xmlns:p="http://schemas.openxmlformats.org/presentationml/2006/main">
  <p:tag name="ORIGINALHEIGHT" val="2.976535"/>
  <p:tag name="ORIGINALWIDTH" val="3.562716"/>
  <p:tag name="EMFCHILD" val="True"/>
</p:tagLst>
</file>

<file path=ppt/tags/tag24.xml><?xml version="1.0" encoding="utf-8"?>
<p:tagLst xmlns:a="http://schemas.openxmlformats.org/drawingml/2006/main" xmlns:r="http://schemas.openxmlformats.org/officeDocument/2006/relationships" xmlns:p="http://schemas.openxmlformats.org/presentationml/2006/main">
  <p:tag name="ORIGINALHEIGHT" val="4.165236"/>
  <p:tag name="ORIGINALWIDTH" val="1.943425"/>
  <p:tag name="EMFCHILD" val="True"/>
</p:tagLst>
</file>

<file path=ppt/tags/tag240.xml><?xml version="1.0" encoding="utf-8"?>
<p:tagLst xmlns:a="http://schemas.openxmlformats.org/drawingml/2006/main" xmlns:r="http://schemas.openxmlformats.org/officeDocument/2006/relationships" xmlns:p="http://schemas.openxmlformats.org/presentationml/2006/main">
  <p:tag name="ORIGINALHEIGHT" val="7.043582"/>
  <p:tag name="ORIGINALWIDTH" val="4.937205"/>
  <p:tag name="EMFCHILD" val="True"/>
</p:tagLst>
</file>

<file path=ppt/tags/tag241.xml><?xml version="1.0" encoding="utf-8"?>
<p:tagLst xmlns:a="http://schemas.openxmlformats.org/drawingml/2006/main" xmlns:r="http://schemas.openxmlformats.org/officeDocument/2006/relationships" xmlns:p="http://schemas.openxmlformats.org/presentationml/2006/main">
  <p:tag name="ORIGINALHEIGHT" val="6.025393"/>
  <p:tag name="ORIGINALWIDTH" val="38.62315"/>
  <p:tag name="EMFCHILD" val="True"/>
</p:tagLst>
</file>

<file path=ppt/tags/tag242.xml><?xml version="1.0" encoding="utf-8"?>
<p:tagLst xmlns:a="http://schemas.openxmlformats.org/drawingml/2006/main" xmlns:r="http://schemas.openxmlformats.org/officeDocument/2006/relationships" xmlns:p="http://schemas.openxmlformats.org/presentationml/2006/main">
  <p:tag name="ORIGINALHEIGHT" val="2.976535"/>
  <p:tag name="ORIGINALWIDTH" val="3.562716"/>
  <p:tag name="EMFCHILD" val="True"/>
</p:tagLst>
</file>

<file path=ppt/tags/tag243.xml><?xml version="1.0" encoding="utf-8"?>
<p:tagLst xmlns:a="http://schemas.openxmlformats.org/drawingml/2006/main" xmlns:r="http://schemas.openxmlformats.org/officeDocument/2006/relationships" xmlns:p="http://schemas.openxmlformats.org/presentationml/2006/main">
  <p:tag name="ORIGINALHEIGHT" val="7.043582"/>
  <p:tag name="ORIGINALWIDTH" val="4.937205"/>
  <p:tag name="EMFCHILD" val="True"/>
</p:tagLst>
</file>

<file path=ppt/tags/tag244.xml><?xml version="1.0" encoding="utf-8"?>
<p:tagLst xmlns:a="http://schemas.openxmlformats.org/drawingml/2006/main" xmlns:r="http://schemas.openxmlformats.org/officeDocument/2006/relationships" xmlns:p="http://schemas.openxmlformats.org/presentationml/2006/main">
  <p:tag name="ORIGINALHEIGHT" val="6.025393"/>
  <p:tag name="ORIGINALWIDTH" val="38.62288"/>
  <p:tag name="EMFCHILD" val="True"/>
</p:tagLst>
</file>

<file path=ppt/tags/tag245.xml><?xml version="1.0" encoding="utf-8"?>
<p:tagLst xmlns:a="http://schemas.openxmlformats.org/drawingml/2006/main" xmlns:r="http://schemas.openxmlformats.org/officeDocument/2006/relationships" xmlns:p="http://schemas.openxmlformats.org/presentationml/2006/main">
  <p:tag name="ORIGINALHEIGHT" val="2.976535"/>
  <p:tag name="ORIGINALWIDTH" val="3.562716"/>
  <p:tag name="EMFCHILD" val="True"/>
</p:tagLst>
</file>

<file path=ppt/tags/tag246.xml><?xml version="1.0" encoding="utf-8"?>
<p:tagLst xmlns:a="http://schemas.openxmlformats.org/drawingml/2006/main" xmlns:r="http://schemas.openxmlformats.org/officeDocument/2006/relationships" xmlns:p="http://schemas.openxmlformats.org/presentationml/2006/main">
  <p:tag name="ORIGINALHEIGHT" val="7.043582"/>
  <p:tag name="ORIGINALWIDTH" val="4.937205"/>
  <p:tag name="EMFCHILD" val="True"/>
</p:tagLst>
</file>

<file path=ppt/tags/tag247.xml><?xml version="1.0" encoding="utf-8"?>
<p:tagLst xmlns:a="http://schemas.openxmlformats.org/drawingml/2006/main" xmlns:r="http://schemas.openxmlformats.org/officeDocument/2006/relationships" xmlns:p="http://schemas.openxmlformats.org/presentationml/2006/main">
  <p:tag name="ORIGINALHEIGHT" val="6.025354"/>
  <p:tag name="ORIGINALWIDTH" val="38.62295"/>
  <p:tag name="EMFCHILD" val="True"/>
</p:tagLst>
</file>

<file path=ppt/tags/tag248.xml><?xml version="1.0" encoding="utf-8"?>
<p:tagLst xmlns:a="http://schemas.openxmlformats.org/drawingml/2006/main" xmlns:r="http://schemas.openxmlformats.org/officeDocument/2006/relationships" xmlns:p="http://schemas.openxmlformats.org/presentationml/2006/main">
  <p:tag name="ORIGINALHEIGHT" val="2.976535"/>
  <p:tag name="ORIGINALWIDTH" val="3.562716"/>
  <p:tag name="EMFCHILD" val="True"/>
</p:tagLst>
</file>

<file path=ppt/tags/tag249.xml><?xml version="1.0" encoding="utf-8"?>
<p:tagLst xmlns:a="http://schemas.openxmlformats.org/drawingml/2006/main" xmlns:r="http://schemas.openxmlformats.org/officeDocument/2006/relationships" xmlns:p="http://schemas.openxmlformats.org/presentationml/2006/main">
  <p:tag name="ORIGINALHEIGHT" val="6.555394"/>
  <p:tag name="ORIGINALWIDTH" val="5.406024"/>
  <p:tag name="EMFCHILD" val="True"/>
</p:tagLst>
</file>

<file path=ppt/tags/tag25.xml><?xml version="1.0" encoding="utf-8"?>
<p:tagLst xmlns:a="http://schemas.openxmlformats.org/drawingml/2006/main" xmlns:r="http://schemas.openxmlformats.org/officeDocument/2006/relationships" xmlns:p="http://schemas.openxmlformats.org/presentationml/2006/main">
  <p:tag name="ORIGINALHEIGHT" val="7.279016"/>
  <p:tag name="ORIGINALWIDTH" val="6.618819"/>
  <p:tag name="EMFCHILD" val="True"/>
</p:tagLst>
</file>

<file path=ppt/tags/tag250.xml><?xml version="1.0" encoding="utf-8"?>
<p:tagLst xmlns:a="http://schemas.openxmlformats.org/drawingml/2006/main" xmlns:r="http://schemas.openxmlformats.org/officeDocument/2006/relationships" xmlns:p="http://schemas.openxmlformats.org/presentationml/2006/main">
  <p:tag name="ORIGINALHEIGHT" val="6.025354"/>
  <p:tag name="ORIGINALWIDTH" val="38.62654"/>
  <p:tag name="EMFCHILD" val="True"/>
</p:tagLst>
</file>

<file path=ppt/tags/tag251.xml><?xml version="1.0" encoding="utf-8"?>
<p:tagLst xmlns:a="http://schemas.openxmlformats.org/drawingml/2006/main" xmlns:r="http://schemas.openxmlformats.org/officeDocument/2006/relationships" xmlns:p="http://schemas.openxmlformats.org/presentationml/2006/main">
  <p:tag name="ORIGINALHEIGHT" val="2.976535"/>
  <p:tag name="ORIGINALWIDTH" val="3.562677"/>
  <p:tag name="EMFCHILD" val="True"/>
</p:tagLst>
</file>

<file path=ppt/tags/tag252.xml><?xml version="1.0" encoding="utf-8"?>
<p:tagLst xmlns:a="http://schemas.openxmlformats.org/drawingml/2006/main" xmlns:r="http://schemas.openxmlformats.org/officeDocument/2006/relationships" xmlns:p="http://schemas.openxmlformats.org/presentationml/2006/main">
  <p:tag name="ORIGINALHEIGHT" val="6.555394"/>
  <p:tag name="ORIGINALWIDTH" val="5.406024"/>
  <p:tag name="EMFCHILD" val="True"/>
</p:tagLst>
</file>

<file path=ppt/tags/tag253.xml><?xml version="1.0" encoding="utf-8"?>
<p:tagLst xmlns:a="http://schemas.openxmlformats.org/drawingml/2006/main" xmlns:r="http://schemas.openxmlformats.org/officeDocument/2006/relationships" xmlns:p="http://schemas.openxmlformats.org/presentationml/2006/main">
  <p:tag name="ORIGINALHEIGHT" val="6.025354"/>
  <p:tag name="ORIGINALWIDTH" val="38.62283"/>
  <p:tag name="EMFCHILD" val="True"/>
</p:tagLst>
</file>

<file path=ppt/tags/tag254.xml><?xml version="1.0" encoding="utf-8"?>
<p:tagLst xmlns:a="http://schemas.openxmlformats.org/drawingml/2006/main" xmlns:r="http://schemas.openxmlformats.org/officeDocument/2006/relationships" xmlns:p="http://schemas.openxmlformats.org/presentationml/2006/main">
  <p:tag name="ORIGINALHEIGHT" val="2.976535"/>
  <p:tag name="ORIGINALWIDTH" val="3.562716"/>
  <p:tag name="EMFCHILD" val="True"/>
</p:tagLst>
</file>

<file path=ppt/tags/tag255.xml><?xml version="1.0" encoding="utf-8"?>
<p:tagLst xmlns:a="http://schemas.openxmlformats.org/drawingml/2006/main" xmlns:r="http://schemas.openxmlformats.org/officeDocument/2006/relationships" xmlns:p="http://schemas.openxmlformats.org/presentationml/2006/main">
  <p:tag name="ORIGINALHEIGHT" val="6.555394"/>
  <p:tag name="ORIGINALWIDTH" val="5.406024"/>
  <p:tag name="EMFCHILD" val="True"/>
</p:tagLst>
</file>

<file path=ppt/tags/tag256.xml><?xml version="1.0" encoding="utf-8"?>
<p:tagLst xmlns:a="http://schemas.openxmlformats.org/drawingml/2006/main" xmlns:r="http://schemas.openxmlformats.org/officeDocument/2006/relationships" xmlns:p="http://schemas.openxmlformats.org/presentationml/2006/main">
  <p:tag name="ORIGINALHEIGHT" val="6.736417"/>
  <p:tag name="ORIGINALWIDTH" val="6.080315"/>
  <p:tag name="LATEXADDIN" val="\documentclass{article}&#10;\usepackage{amsmath}&#10;\pagestyle{empty}&#10;\begin{document}&#10;&#10;\begin{align*}&#10;    \Phi_P(\text{node } 1) &amp;= \text{Flow out of node } 1 + \text{Flow into node } 1 \\&#10;    &amp;= -(\lambda + \mu) p_1 + \lambda p_0 + \mu p_2&#10;\end{align*}&#10;&#10;\end{document}&#10;"/>
  <p:tag name="IGUANATEXSIZE" val="20"/>
  <p:tag name="IGUANATEXCURSOR" val="246"/>
  <p:tag name="TRANSPARENCY" val="True"/>
  <p:tag name="LATEXENGINEID" val="1"/>
  <p:tag name="TEMPFOLDER" val="c:\temp\"/>
  <p:tag name="LATEXFORMHEIGHT" val="320"/>
  <p:tag name="LATEXFORMWIDTH" val="385"/>
  <p:tag name="LATEXFORMWRAP" val="True"/>
  <p:tag name="BITMAPVECTOR" val="1"/>
  <p:tag name="EMFCHILD" val="True"/>
</p:tagLst>
</file>

<file path=ppt/tags/tag257.xml><?xml version="1.0" encoding="utf-8"?>
<p:tagLst xmlns:a="http://schemas.openxmlformats.org/drawingml/2006/main" xmlns:r="http://schemas.openxmlformats.org/officeDocument/2006/relationships" xmlns:p="http://schemas.openxmlformats.org/presentationml/2006/main">
  <p:tag name="ORIGINALHEIGHT" val="4.715472"/>
  <p:tag name="ORIGINALWIDTH" val="5.33248"/>
  <p:tag name="EMFCHILD" val="True"/>
</p:tagLst>
</file>

<file path=ppt/tags/tag258.xml><?xml version="1.0" encoding="utf-8"?>
<p:tagLst xmlns:a="http://schemas.openxmlformats.org/drawingml/2006/main" xmlns:r="http://schemas.openxmlformats.org/officeDocument/2006/relationships" xmlns:p="http://schemas.openxmlformats.org/presentationml/2006/main">
  <p:tag name="ORIGINALHEIGHT" val="9.862992"/>
  <p:tag name="ORIGINALWIDTH" val="2.316299"/>
  <p:tag name="EMFCHILD" val="True"/>
</p:tagLst>
</file>

<file path=ppt/tags/tag259.xml><?xml version="1.0" encoding="utf-8"?>
<p:tagLst xmlns:a="http://schemas.openxmlformats.org/drawingml/2006/main" xmlns:r="http://schemas.openxmlformats.org/officeDocument/2006/relationships" xmlns:p="http://schemas.openxmlformats.org/presentationml/2006/main">
  <p:tag name="ORIGINALHEIGHT" val="4.359449"/>
  <p:tag name="ORIGINALWIDTH" val="5.021968"/>
  <p:tag name="EMFCHILD" val="True"/>
</p:tagLst>
</file>

<file path=ppt/tags/tag26.xml><?xml version="1.0" encoding="utf-8"?>
<p:tagLst xmlns:a="http://schemas.openxmlformats.org/drawingml/2006/main" xmlns:r="http://schemas.openxmlformats.org/officeDocument/2006/relationships" xmlns:p="http://schemas.openxmlformats.org/presentationml/2006/main">
  <p:tag name="ORIGINALHEIGHT" val="4.53563"/>
  <p:tag name="ORIGINALWIDTH" val="5.006417"/>
  <p:tag name="EMFCHILD" val="True"/>
</p:tagLst>
</file>

<file path=ppt/tags/tag260.xml><?xml version="1.0" encoding="utf-8"?>
<p:tagLst xmlns:a="http://schemas.openxmlformats.org/drawingml/2006/main" xmlns:r="http://schemas.openxmlformats.org/officeDocument/2006/relationships" xmlns:p="http://schemas.openxmlformats.org/presentationml/2006/main">
  <p:tag name="ORIGINALHEIGHT" val="4.527087"/>
  <p:tag name="ORIGINALWIDTH" val="4.422953"/>
  <p:tag name="EMFCHILD" val="True"/>
</p:tagLst>
</file>

<file path=ppt/tags/tag261.xml><?xml version="1.0" encoding="utf-8"?>
<p:tagLst xmlns:a="http://schemas.openxmlformats.org/drawingml/2006/main" xmlns:r="http://schemas.openxmlformats.org/officeDocument/2006/relationships" xmlns:p="http://schemas.openxmlformats.org/presentationml/2006/main">
  <p:tag name="ORIGINALHEIGHT" val="6.953386"/>
  <p:tag name="ORIGINALWIDTH" val="4.922165"/>
  <p:tag name="EMFCHILD" val="True"/>
</p:tagLst>
</file>

<file path=ppt/tags/tag262.xml><?xml version="1.0" encoding="utf-8"?>
<p:tagLst xmlns:a="http://schemas.openxmlformats.org/drawingml/2006/main" xmlns:r="http://schemas.openxmlformats.org/officeDocument/2006/relationships" xmlns:p="http://schemas.openxmlformats.org/presentationml/2006/main">
  <p:tag name="ORIGINALHEIGHT" val="4.527087"/>
  <p:tag name="ORIGINALWIDTH" val="3.863819"/>
  <p:tag name="EMFCHILD" val="True"/>
</p:tagLst>
</file>

<file path=ppt/tags/tag263.xml><?xml version="1.0" encoding="utf-8"?>
<p:tagLst xmlns:a="http://schemas.openxmlformats.org/drawingml/2006/main" xmlns:r="http://schemas.openxmlformats.org/officeDocument/2006/relationships" xmlns:p="http://schemas.openxmlformats.org/presentationml/2006/main">
  <p:tag name="ORIGINALHEIGHT" val="6.56874"/>
  <p:tag name="ORIGINALWIDTH" val="3.294724"/>
  <p:tag name="EMFCHILD" val="True"/>
</p:tagLst>
</file>

<file path=ppt/tags/tag264.xml><?xml version="1.0" encoding="utf-8"?>
<p:tagLst xmlns:a="http://schemas.openxmlformats.org/drawingml/2006/main" xmlns:r="http://schemas.openxmlformats.org/officeDocument/2006/relationships" xmlns:p="http://schemas.openxmlformats.org/presentationml/2006/main">
  <p:tag name="ORIGINALHEIGHT" val="9.862992"/>
  <p:tag name="ORIGINALWIDTH" val="2.316299"/>
  <p:tag name="EMFCHILD" val="True"/>
</p:tagLst>
</file>

<file path=ppt/tags/tag265.xml><?xml version="1.0" encoding="utf-8"?>
<p:tagLst xmlns:a="http://schemas.openxmlformats.org/drawingml/2006/main" xmlns:r="http://schemas.openxmlformats.org/officeDocument/2006/relationships" xmlns:p="http://schemas.openxmlformats.org/presentationml/2006/main">
  <p:tag name="ORIGINALHEIGHT" val="2.307913"/>
  <p:tag name="ORIGINALWIDTH" val="6.63941"/>
  <p:tag name="EMFCHILD" val="True"/>
</p:tagLst>
</file>

<file path=ppt/tags/tag266.xml><?xml version="1.0" encoding="utf-8"?>
<p:tagLst xmlns:a="http://schemas.openxmlformats.org/drawingml/2006/main" xmlns:r="http://schemas.openxmlformats.org/officeDocument/2006/relationships" xmlns:p="http://schemas.openxmlformats.org/presentationml/2006/main">
  <p:tag name="ORIGINALHEIGHT" val="6.706811"/>
  <p:tag name="ORIGINALWIDTH" val="5.760827"/>
  <p:tag name="EMFCHILD" val="True"/>
</p:tagLst>
</file>

<file path=ppt/tags/tag267.xml><?xml version="1.0" encoding="utf-8"?>
<p:tagLst xmlns:a="http://schemas.openxmlformats.org/drawingml/2006/main" xmlns:r="http://schemas.openxmlformats.org/officeDocument/2006/relationships" xmlns:p="http://schemas.openxmlformats.org/presentationml/2006/main">
  <p:tag name="ORIGINALHEIGHT" val="6.844921"/>
  <p:tag name="ORIGINALWIDTH" val="2.216457"/>
  <p:tag name="EMFCHILD" val="True"/>
</p:tagLst>
</file>

<file path=ppt/tags/tag268.xml><?xml version="1.0" encoding="utf-8"?>
<p:tagLst xmlns:a="http://schemas.openxmlformats.org/drawingml/2006/main" xmlns:r="http://schemas.openxmlformats.org/officeDocument/2006/relationships" xmlns:p="http://schemas.openxmlformats.org/presentationml/2006/main">
  <p:tag name="ORIGINALHEIGHT" val="4.527087"/>
  <p:tag name="ORIGINALWIDTH" val="4.422953"/>
  <p:tag name="EMFCHILD" val="True"/>
</p:tagLst>
</file>

<file path=ppt/tags/tag269.xml><?xml version="1.0" encoding="utf-8"?>
<p:tagLst xmlns:a="http://schemas.openxmlformats.org/drawingml/2006/main" xmlns:r="http://schemas.openxmlformats.org/officeDocument/2006/relationships" xmlns:p="http://schemas.openxmlformats.org/presentationml/2006/main">
  <p:tag name="ORIGINALHEIGHT" val="4.359449"/>
  <p:tag name="ORIGINALWIDTH" val="6.839095"/>
  <p:tag name="EMFCHILD" val="True"/>
</p:tagLst>
</file>

<file path=ppt/tags/tag27.xml><?xml version="1.0" encoding="utf-8"?>
<p:tagLst xmlns:a="http://schemas.openxmlformats.org/drawingml/2006/main" xmlns:r="http://schemas.openxmlformats.org/officeDocument/2006/relationships" xmlns:p="http://schemas.openxmlformats.org/presentationml/2006/main">
  <p:tag name="ORIGINALHEIGHT" val="6.267795"/>
  <p:tag name="ORIGINALWIDTH" val="3.115315"/>
  <p:tag name="EMFCHILD" val="True"/>
</p:tagLst>
</file>

<file path=ppt/tags/tag270.xml><?xml version="1.0" encoding="utf-8"?>
<p:tagLst xmlns:a="http://schemas.openxmlformats.org/drawingml/2006/main" xmlns:r="http://schemas.openxmlformats.org/officeDocument/2006/relationships" xmlns:p="http://schemas.openxmlformats.org/presentationml/2006/main">
  <p:tag name="ORIGINALHEIGHT" val="4.527087"/>
  <p:tag name="ORIGINALWIDTH" val="4.422953"/>
  <p:tag name="EMFCHILD" val="True"/>
</p:tagLst>
</file>

<file path=ppt/tags/tag271.xml><?xml version="1.0" encoding="utf-8"?>
<p:tagLst xmlns:a="http://schemas.openxmlformats.org/drawingml/2006/main" xmlns:r="http://schemas.openxmlformats.org/officeDocument/2006/relationships" xmlns:p="http://schemas.openxmlformats.org/presentationml/2006/main">
  <p:tag name="ORIGINALHEIGHT" val="4.467913"/>
  <p:tag name="ORIGINALWIDTH" val="5.021968"/>
  <p:tag name="EMFCHILD" val="True"/>
</p:tagLst>
</file>

<file path=ppt/tags/tag272.xml><?xml version="1.0" encoding="utf-8"?>
<p:tagLst xmlns:a="http://schemas.openxmlformats.org/drawingml/2006/main" xmlns:r="http://schemas.openxmlformats.org/officeDocument/2006/relationships" xmlns:p="http://schemas.openxmlformats.org/presentationml/2006/main">
  <p:tag name="ORIGINALHEIGHT" val="6.174212"/>
  <p:tag name="ORIGINALWIDTH" val="3.125"/>
  <p:tag name="EMFCHILD" val="True"/>
</p:tagLst>
</file>

<file path=ppt/tags/tag273.xml><?xml version="1.0" encoding="utf-8"?>
<p:tagLst xmlns:a="http://schemas.openxmlformats.org/drawingml/2006/main" xmlns:r="http://schemas.openxmlformats.org/officeDocument/2006/relationships" xmlns:p="http://schemas.openxmlformats.org/presentationml/2006/main">
  <p:tag name="ORIGINALHEIGHT" val="4.527087"/>
  <p:tag name="ORIGINALWIDTH" val="4.422953"/>
  <p:tag name="EMFCHILD" val="True"/>
</p:tagLst>
</file>

<file path=ppt/tags/tag274.xml><?xml version="1.0" encoding="utf-8"?>
<p:tagLst xmlns:a="http://schemas.openxmlformats.org/drawingml/2006/main" xmlns:r="http://schemas.openxmlformats.org/officeDocument/2006/relationships" xmlns:p="http://schemas.openxmlformats.org/presentationml/2006/main">
  <p:tag name="ORIGINALHEIGHT" val="6.953386"/>
  <p:tag name="ORIGINALWIDTH" val="3.234843"/>
  <p:tag name="EMFCHILD" val="True"/>
</p:tagLst>
</file>

<file path=ppt/tags/tag275.xml><?xml version="1.0" encoding="utf-8"?>
<p:tagLst xmlns:a="http://schemas.openxmlformats.org/drawingml/2006/main" xmlns:r="http://schemas.openxmlformats.org/officeDocument/2006/relationships" xmlns:p="http://schemas.openxmlformats.org/presentationml/2006/main">
  <p:tag name="ORIGINALHEIGHT" val="4.359449"/>
  <p:tag name="ORIGINALWIDTH" val="5.021968"/>
  <p:tag name="EMFCHILD" val="True"/>
</p:tagLst>
</file>

<file path=ppt/tags/tag276.xml><?xml version="1.0" encoding="utf-8"?>
<p:tagLst xmlns:a="http://schemas.openxmlformats.org/drawingml/2006/main" xmlns:r="http://schemas.openxmlformats.org/officeDocument/2006/relationships" xmlns:p="http://schemas.openxmlformats.org/presentationml/2006/main">
  <p:tag name="ORIGINALHEIGHT" val="4.527087"/>
  <p:tag name="ORIGINALWIDTH" val="4.422953"/>
  <p:tag name="EMFCHILD" val="True"/>
</p:tagLst>
</file>

<file path=ppt/tags/tag277.xml><?xml version="1.0" encoding="utf-8"?>
<p:tagLst xmlns:a="http://schemas.openxmlformats.org/drawingml/2006/main" xmlns:r="http://schemas.openxmlformats.org/officeDocument/2006/relationships" xmlns:p="http://schemas.openxmlformats.org/presentationml/2006/main">
  <p:tag name="ORIGINALHEIGHT" val="6.953386"/>
  <p:tag name="ORIGINALWIDTH" val="4.922165"/>
  <p:tag name="EMFCHILD" val="True"/>
</p:tagLst>
</file>

<file path=ppt/tags/tag278.xml><?xml version="1.0" encoding="utf-8"?>
<p:tagLst xmlns:a="http://schemas.openxmlformats.org/drawingml/2006/main" xmlns:r="http://schemas.openxmlformats.org/officeDocument/2006/relationships" xmlns:p="http://schemas.openxmlformats.org/presentationml/2006/main">
  <p:tag name="ORIGINALHEIGHT" val="4.527087"/>
  <p:tag name="ORIGINALWIDTH" val="3.863819"/>
  <p:tag name="EMFCHILD" val="True"/>
</p:tagLst>
</file>

<file path=ppt/tags/tag279.xml><?xml version="1.0" encoding="utf-8"?>
<p:tagLst xmlns:a="http://schemas.openxmlformats.org/drawingml/2006/main" xmlns:r="http://schemas.openxmlformats.org/officeDocument/2006/relationships" xmlns:p="http://schemas.openxmlformats.org/presentationml/2006/main">
  <p:tag name="ORIGINALHEIGHT" val="6.56874"/>
  <p:tag name="ORIGINALWIDTH" val="3.294724"/>
  <p:tag name="EMFCHILD" val="True"/>
</p:tagLst>
</file>

<file path=ppt/tags/tag28.xml><?xml version="1.0" encoding="utf-8"?>
<p:tagLst xmlns:a="http://schemas.openxmlformats.org/drawingml/2006/main" xmlns:r="http://schemas.openxmlformats.org/officeDocument/2006/relationships" xmlns:p="http://schemas.openxmlformats.org/presentationml/2006/main">
  <p:tag name="ORIGINALHEIGHT" val="6.367913"/>
  <p:tag name="ORIGINALWIDTH" val="4.90689"/>
  <p:tag name="EMFCHILD" val="True"/>
</p:tagLst>
</file>

<file path=ppt/tags/tag280.xml><?xml version="1.0" encoding="utf-8"?>
<p:tagLst xmlns:a="http://schemas.openxmlformats.org/drawingml/2006/main" xmlns:r="http://schemas.openxmlformats.org/officeDocument/2006/relationships" xmlns:p="http://schemas.openxmlformats.org/presentationml/2006/main">
  <p:tag name="ORIGINALHEIGHT" val="6.56874"/>
  <p:tag name="ORIGINALWIDTH" val="6.63941"/>
  <p:tag name="EMFCHILD" val="True"/>
</p:tagLst>
</file>

<file path=ppt/tags/tag281.xml><?xml version="1.0" encoding="utf-8"?>
<p:tagLst xmlns:a="http://schemas.openxmlformats.org/drawingml/2006/main" xmlns:r="http://schemas.openxmlformats.org/officeDocument/2006/relationships" xmlns:p="http://schemas.openxmlformats.org/presentationml/2006/main">
  <p:tag name="ORIGINALHEIGHT" val="6.706811"/>
  <p:tag name="ORIGINALWIDTH" val="5.760827"/>
  <p:tag name="EMFCHILD" val="True"/>
</p:tagLst>
</file>

<file path=ppt/tags/tag282.xml><?xml version="1.0" encoding="utf-8"?>
<p:tagLst xmlns:a="http://schemas.openxmlformats.org/drawingml/2006/main" xmlns:r="http://schemas.openxmlformats.org/officeDocument/2006/relationships" xmlns:p="http://schemas.openxmlformats.org/presentationml/2006/main">
  <p:tag name="ORIGINALHEIGHT" val="6.844921"/>
  <p:tag name="ORIGINALWIDTH" val="2.216457"/>
  <p:tag name="EMFCHILD" val="True"/>
</p:tagLst>
</file>

<file path=ppt/tags/tag283.xml><?xml version="1.0" encoding="utf-8"?>
<p:tagLst xmlns:a="http://schemas.openxmlformats.org/drawingml/2006/main" xmlns:r="http://schemas.openxmlformats.org/officeDocument/2006/relationships" xmlns:p="http://schemas.openxmlformats.org/presentationml/2006/main">
  <p:tag name="ORIGINALHEIGHT" val="4.527087"/>
  <p:tag name="ORIGINALWIDTH" val="4.422953"/>
  <p:tag name="EMFCHILD" val="True"/>
</p:tagLst>
</file>

<file path=ppt/tags/tag284.xml><?xml version="1.0" encoding="utf-8"?>
<p:tagLst xmlns:a="http://schemas.openxmlformats.org/drawingml/2006/main" xmlns:r="http://schemas.openxmlformats.org/officeDocument/2006/relationships" xmlns:p="http://schemas.openxmlformats.org/presentationml/2006/main">
  <p:tag name="ORIGINALHEIGHT" val="4.359449"/>
  <p:tag name="ORIGINALWIDTH" val="6.839095"/>
  <p:tag name="EMFCHILD" val="True"/>
</p:tagLst>
</file>

<file path=ppt/tags/tag285.xml><?xml version="1.0" encoding="utf-8"?>
<p:tagLst xmlns:a="http://schemas.openxmlformats.org/drawingml/2006/main" xmlns:r="http://schemas.openxmlformats.org/officeDocument/2006/relationships" xmlns:p="http://schemas.openxmlformats.org/presentationml/2006/main">
  <p:tag name="ORIGINALHEIGHT" val="6.598346"/>
  <p:tag name="ORIGINALWIDTH" val="2.136575"/>
  <p:tag name="EMFCHILD" val="True"/>
</p:tagLst>
</file>

<file path=ppt/tags/tag286.xml><?xml version="1.0" encoding="utf-8"?>
<p:tagLst xmlns:a="http://schemas.openxmlformats.org/drawingml/2006/main" xmlns:r="http://schemas.openxmlformats.org/officeDocument/2006/relationships" xmlns:p="http://schemas.openxmlformats.org/presentationml/2006/main">
  <p:tag name="ORIGINALHEIGHT" val="4.359449"/>
  <p:tag name="ORIGINALWIDTH" val="5.021968"/>
  <p:tag name="EMFCHILD" val="True"/>
</p:tagLst>
</file>

<file path=ppt/tags/tag287.xml><?xml version="1.0" encoding="utf-8"?>
<p:tagLst xmlns:a="http://schemas.openxmlformats.org/drawingml/2006/main" xmlns:r="http://schemas.openxmlformats.org/officeDocument/2006/relationships" xmlns:p="http://schemas.openxmlformats.org/presentationml/2006/main">
  <p:tag name="ORIGINALHEIGHT" val="6.174212"/>
  <p:tag name="ORIGINALWIDTH" val="3.125"/>
  <p:tag name="EMFCHILD" val="True"/>
</p:tagLst>
</file>

<file path=ppt/tags/tag288.xml><?xml version="1.0" encoding="utf-8"?>
<p:tagLst xmlns:a="http://schemas.openxmlformats.org/drawingml/2006/main" xmlns:r="http://schemas.openxmlformats.org/officeDocument/2006/relationships" xmlns:p="http://schemas.openxmlformats.org/presentationml/2006/main">
  <p:tag name="ORIGINALHEIGHT" val="4.527087"/>
  <p:tag name="ORIGINALWIDTH" val="4.422953"/>
  <p:tag name="EMFCHILD" val="True"/>
</p:tagLst>
</file>

<file path=ppt/tags/tag289.xml><?xml version="1.0" encoding="utf-8"?>
<p:tagLst xmlns:a="http://schemas.openxmlformats.org/drawingml/2006/main" xmlns:r="http://schemas.openxmlformats.org/officeDocument/2006/relationships" xmlns:p="http://schemas.openxmlformats.org/presentationml/2006/main">
  <p:tag name="ORIGINALHEIGHT" val="4.359449"/>
  <p:tag name="ORIGINALWIDTH" val="5.021968"/>
  <p:tag name="EMFCHILD" val="True"/>
</p:tagLst>
</file>

<file path=ppt/tags/tag29.xml><?xml version="1.0" encoding="utf-8"?>
<p:tagLst xmlns:a="http://schemas.openxmlformats.org/drawingml/2006/main" xmlns:r="http://schemas.openxmlformats.org/officeDocument/2006/relationships" xmlns:p="http://schemas.openxmlformats.org/presentationml/2006/main">
  <p:tag name="ORIGINALHEIGHT" val="4.53563"/>
  <p:tag name="ORIGINALWIDTH" val="5.006417"/>
  <p:tag name="EMFCHILD" val="True"/>
</p:tagLst>
</file>

<file path=ppt/tags/tag290.xml><?xml version="1.0" encoding="utf-8"?>
<p:tagLst xmlns:a="http://schemas.openxmlformats.org/drawingml/2006/main" xmlns:r="http://schemas.openxmlformats.org/officeDocument/2006/relationships" xmlns:p="http://schemas.openxmlformats.org/presentationml/2006/main">
  <p:tag name="ORIGINALHEIGHT" val="4.527087"/>
  <p:tag name="ORIGINALWIDTH" val="4.422953"/>
  <p:tag name="EMFCHILD" val="True"/>
</p:tagLst>
</file>

<file path=ppt/tags/tag291.xml><?xml version="1.0" encoding="utf-8"?>
<p:tagLst xmlns:a="http://schemas.openxmlformats.org/drawingml/2006/main" xmlns:r="http://schemas.openxmlformats.org/officeDocument/2006/relationships" xmlns:p="http://schemas.openxmlformats.org/presentationml/2006/main">
  <p:tag name="ORIGINALHEIGHT" val="6.953386"/>
  <p:tag name="ORIGINALWIDTH" val="4.922165"/>
  <p:tag name="EMFCHILD" val="True"/>
</p:tagLst>
</file>

<file path=ppt/tags/tag292.xml><?xml version="1.0" encoding="utf-8"?>
<p:tagLst xmlns:a="http://schemas.openxmlformats.org/drawingml/2006/main" xmlns:r="http://schemas.openxmlformats.org/officeDocument/2006/relationships" xmlns:p="http://schemas.openxmlformats.org/presentationml/2006/main">
  <p:tag name="ORIGINALHEIGHT" val="4.527087"/>
  <p:tag name="ORIGINALWIDTH" val="3.863819"/>
  <p:tag name="EMFCHILD" val="True"/>
</p:tagLst>
</file>

<file path=ppt/tags/tag293.xml><?xml version="1.0" encoding="utf-8"?>
<p:tagLst xmlns:a="http://schemas.openxmlformats.org/drawingml/2006/main" xmlns:r="http://schemas.openxmlformats.org/officeDocument/2006/relationships" xmlns:p="http://schemas.openxmlformats.org/presentationml/2006/main">
  <p:tag name="ORIGINALHEIGHT" val="6.56874"/>
  <p:tag name="ORIGINALWIDTH" val="3.294724"/>
  <p:tag name="EMFCHILD" val="True"/>
</p:tagLst>
</file>

<file path=ppt/tags/tag294.xml><?xml version="1.0" encoding="utf-8"?>
<p:tagLst xmlns:a="http://schemas.openxmlformats.org/drawingml/2006/main" xmlns:r="http://schemas.openxmlformats.org/officeDocument/2006/relationships" xmlns:p="http://schemas.openxmlformats.org/presentationml/2006/main">
  <p:tag name="ORIGINALHEIGHT" val="2.307913"/>
  <p:tag name="ORIGINALWIDTH" val="6.63941"/>
  <p:tag name="EMFCHILD" val="True"/>
</p:tagLst>
</file>

<file path=ppt/tags/tag295.xml><?xml version="1.0" encoding="utf-8"?>
<p:tagLst xmlns:a="http://schemas.openxmlformats.org/drawingml/2006/main" xmlns:r="http://schemas.openxmlformats.org/officeDocument/2006/relationships" xmlns:p="http://schemas.openxmlformats.org/presentationml/2006/main">
  <p:tag name="ORIGINALHEIGHT" val="0.3944882"/>
  <p:tag name="ORIGINALWIDTH" val="6.100276"/>
  <p:tag name="EMFCHILD" val="True"/>
</p:tagLst>
</file>

<file path=ppt/tags/tag296.xml><?xml version="1.0" encoding="utf-8"?>
<p:tagLst xmlns:a="http://schemas.openxmlformats.org/drawingml/2006/main" xmlns:r="http://schemas.openxmlformats.org/officeDocument/2006/relationships" xmlns:p="http://schemas.openxmlformats.org/presentationml/2006/main">
  <p:tag name="ORIGINALHEIGHT" val="9.862992"/>
  <p:tag name="ORIGINALWIDTH" val="2.316299"/>
  <p:tag name="EMFCHILD" val="True"/>
</p:tagLst>
</file>

<file path=ppt/tags/tag297.xml><?xml version="1.0" encoding="utf-8"?>
<p:tagLst xmlns:a="http://schemas.openxmlformats.org/drawingml/2006/main" xmlns:r="http://schemas.openxmlformats.org/officeDocument/2006/relationships" xmlns:p="http://schemas.openxmlformats.org/presentationml/2006/main">
  <p:tag name="ORIGINALHEIGHT" val="6.97315"/>
  <p:tag name="ORIGINALWIDTH" val="4.942126"/>
  <p:tag name="EMFCHILD" val="True"/>
</p:tagLst>
</file>

<file path=ppt/tags/tag298.xml><?xml version="1.0" encoding="utf-8"?>
<p:tagLst xmlns:a="http://schemas.openxmlformats.org/drawingml/2006/main" xmlns:r="http://schemas.openxmlformats.org/officeDocument/2006/relationships" xmlns:p="http://schemas.openxmlformats.org/presentationml/2006/main">
  <p:tag name="ORIGINALHEIGHT" val="6.56874"/>
  <p:tag name="ORIGINALWIDTH" val="6.63941"/>
  <p:tag name="EMFCHILD" val="True"/>
</p:tagLst>
</file>

<file path=ppt/tags/tag299.xml><?xml version="1.0" encoding="utf-8"?>
<p:tagLst xmlns:a="http://schemas.openxmlformats.org/drawingml/2006/main" xmlns:r="http://schemas.openxmlformats.org/officeDocument/2006/relationships" xmlns:p="http://schemas.openxmlformats.org/presentationml/2006/main">
  <p:tag name="ORIGINALHEIGHT" val="6.489842"/>
  <p:tag name="ORIGINALWIDTH" val="5.411378"/>
  <p:tag name="EMFCHILD" val="True"/>
</p:tagLst>
</file>

<file path=ppt/tags/tag3.xml><?xml version="1.0" encoding="utf-8"?>
<p:tagLst xmlns:a="http://schemas.openxmlformats.org/drawingml/2006/main" xmlns:r="http://schemas.openxmlformats.org/officeDocument/2006/relationships" xmlns:p="http://schemas.openxmlformats.org/presentationml/2006/main">
  <p:tag name="ORIGINALHEIGHT" val="9.001181"/>
  <p:tag name="ORIGINALWIDTH" val="6.678543"/>
  <p:tag name="EMFCHILD" val="True"/>
</p:tagLst>
</file>

<file path=ppt/tags/tag30.xml><?xml version="1.0" encoding="utf-8"?>
<p:tagLst xmlns:a="http://schemas.openxmlformats.org/drawingml/2006/main" xmlns:r="http://schemas.openxmlformats.org/officeDocument/2006/relationships" xmlns:p="http://schemas.openxmlformats.org/presentationml/2006/main">
  <p:tag name="ORIGINALHEIGHT" val="6.267795"/>
  <p:tag name="ORIGINALWIDTH" val="3.115315"/>
  <p:tag name="EMFCHILD" val="True"/>
</p:tagLst>
</file>

<file path=ppt/tags/tag300.xml><?xml version="1.0" encoding="utf-8"?>
<p:tagLst xmlns:a="http://schemas.openxmlformats.org/drawingml/2006/main" xmlns:r="http://schemas.openxmlformats.org/officeDocument/2006/relationships" xmlns:p="http://schemas.openxmlformats.org/presentationml/2006/main">
  <p:tag name="ORIGINALHEIGHT" val="9.862992"/>
  <p:tag name="ORIGINALWIDTH" val="2.316299"/>
  <p:tag name="EMFCHILD" val="True"/>
</p:tagLst>
</file>

<file path=ppt/tags/tag301.xml><?xml version="1.0" encoding="utf-8"?>
<p:tagLst xmlns:a="http://schemas.openxmlformats.org/drawingml/2006/main" xmlns:r="http://schemas.openxmlformats.org/officeDocument/2006/relationships" xmlns:p="http://schemas.openxmlformats.org/presentationml/2006/main">
  <p:tag name="ORIGINALHEIGHT" val="6.272874"/>
  <p:tag name="ORIGINALWIDTH" val="5.211693"/>
  <p:tag name="EMFCHILD" val="True"/>
</p:tagLst>
</file>

<file path=ppt/tags/tag302.xml><?xml version="1.0" encoding="utf-8"?>
<p:tagLst xmlns:a="http://schemas.openxmlformats.org/drawingml/2006/main" xmlns:r="http://schemas.openxmlformats.org/officeDocument/2006/relationships" xmlns:p="http://schemas.openxmlformats.org/presentationml/2006/main">
  <p:tag name="ORIGINALHEIGHT" val="4.584291"/>
  <p:tag name="ORIGINALWIDTH" val="2.543937"/>
  <p:tag name="EMFCHILD" val="True"/>
</p:tagLst>
</file>

<file path=ppt/tags/tag303.xml><?xml version="1.0" encoding="utf-8"?>
<p:tagLst xmlns:a="http://schemas.openxmlformats.org/drawingml/2006/main" xmlns:r="http://schemas.openxmlformats.org/officeDocument/2006/relationships" xmlns:p="http://schemas.openxmlformats.org/presentationml/2006/main">
  <p:tag name="ORIGINALHEIGHT" val="6.56874"/>
  <p:tag name="ORIGINALWIDTH" val="6.63941"/>
  <p:tag name="EMFCHILD" val="True"/>
</p:tagLst>
</file>

<file path=ppt/tags/tag304.xml><?xml version="1.0" encoding="utf-8"?>
<p:tagLst xmlns:a="http://schemas.openxmlformats.org/drawingml/2006/main" xmlns:r="http://schemas.openxmlformats.org/officeDocument/2006/relationships" xmlns:p="http://schemas.openxmlformats.org/presentationml/2006/main">
  <p:tag name="ORIGINALHEIGHT" val="6.97315"/>
  <p:tag name="ORIGINALWIDTH" val="4.942126"/>
  <p:tag name="EMFCHILD" val="True"/>
</p:tagLst>
</file>

<file path=ppt/tags/tag305.xml><?xml version="1.0" encoding="utf-8"?>
<p:tagLst xmlns:a="http://schemas.openxmlformats.org/drawingml/2006/main" xmlns:r="http://schemas.openxmlformats.org/officeDocument/2006/relationships" xmlns:p="http://schemas.openxmlformats.org/presentationml/2006/main">
  <p:tag name="ORIGINALHEIGHT" val="6.272874"/>
  <p:tag name="ORIGINALWIDTH" val="5.211693"/>
  <p:tag name="EMFCHILD" val="True"/>
</p:tagLst>
</file>

<file path=ppt/tags/tag306.xml><?xml version="1.0" encoding="utf-8"?>
<p:tagLst xmlns:a="http://schemas.openxmlformats.org/drawingml/2006/main" xmlns:r="http://schemas.openxmlformats.org/officeDocument/2006/relationships" xmlns:p="http://schemas.openxmlformats.org/presentationml/2006/main">
  <p:tag name="ORIGINALHEIGHT" val="4.722402"/>
  <p:tag name="ORIGINALWIDTH" val="3.242835"/>
  <p:tag name="EMFCHILD" val="True"/>
</p:tagLst>
</file>

<file path=ppt/tags/tag307.xml><?xml version="1.0" encoding="utf-8"?>
<p:tagLst xmlns:a="http://schemas.openxmlformats.org/drawingml/2006/main" xmlns:r="http://schemas.openxmlformats.org/officeDocument/2006/relationships" xmlns:p="http://schemas.openxmlformats.org/presentationml/2006/main">
  <p:tag name="ORIGINALHEIGHT" val="6.56874"/>
  <p:tag name="ORIGINALWIDTH" val="6.63941"/>
  <p:tag name="EMFCHILD" val="True"/>
</p:tagLst>
</file>

<file path=ppt/tags/tag308.xml><?xml version="1.0" encoding="utf-8"?>
<p:tagLst xmlns:a="http://schemas.openxmlformats.org/drawingml/2006/main" xmlns:r="http://schemas.openxmlformats.org/officeDocument/2006/relationships" xmlns:p="http://schemas.openxmlformats.org/presentationml/2006/main">
  <p:tag name="ORIGINALHEIGHT" val="6.489842"/>
  <p:tag name="ORIGINALWIDTH" val="5.411378"/>
  <p:tag name="EMFCHILD" val="True"/>
</p:tagLst>
</file>

<file path=ppt/tags/tag309.xml><?xml version="1.0" encoding="utf-8"?>
<p:tagLst xmlns:a="http://schemas.openxmlformats.org/drawingml/2006/main" xmlns:r="http://schemas.openxmlformats.org/officeDocument/2006/relationships" xmlns:p="http://schemas.openxmlformats.org/presentationml/2006/main">
  <p:tag name="ORIGINALHEIGHT" val="6.272874"/>
  <p:tag name="ORIGINALWIDTH" val="5.211693"/>
  <p:tag name="EMFCHILD" val="True"/>
</p:tagLst>
</file>

<file path=ppt/tags/tag31.xml><?xml version="1.0" encoding="utf-8"?>
<p:tagLst xmlns:a="http://schemas.openxmlformats.org/drawingml/2006/main" xmlns:r="http://schemas.openxmlformats.org/officeDocument/2006/relationships" xmlns:p="http://schemas.openxmlformats.org/presentationml/2006/main">
  <p:tag name="ORIGINALHEIGHT" val="51.52488"/>
  <p:tag name="ORIGINALWIDTH" val="214.143"/>
  <p:tag name="OUTPUTTYPE" val="SVG"/>
  <p:tag name="IGUANATEXVERSION" val="161"/>
  <p:tag name="LATEXADDIN" val="\documentclass{article}&#10;\usepackage{amsmath}&#10;\pagestyle{empty}&#10;\usepackage{tikz}&#10;\begin{document}&#10;&#10;\begin{tikzpicture}[&gt;=stealth, node distance=2.3cm,every node/.style={circle}]&#10;    % Nodes&#10;    \node (0) [draw, fill=gray!20, minimum size=10mm] {0};&#10;    \node (1) [right of=0, draw, fill=gray!20, minimum size=10mm] {1};&#10;    \node (2) [right of=1, draw, fill=gray!20, minimum size=10mm] {2};&#10;    \node (3) [right of=2, minimum size=10mm] {\dots};&#10;&#10;    % Connecting nodes with edges and labels as plain text&#10;    \path[-&gt;] (0) edge [bend left] node[above] {$\lambda$} (1) &#10;              (1) edge [bend left] node[above] {$\lambda$} (2)&#10;              (2) edge [bend left] node[above] {$\lambda$} (3);&#10;&#10;    \path[-&gt;] (1) edge [bend left] node[below] {$\mu$} (0)&#10;              (2) edge [bend left] node[below] {$\mu$} (1)&#10;              (3) edge [bend left] node[below] {$\mu$} (2);&#10;\end{tikzpicture}&#10;&#10;\end{document}&#10;"/>
  <p:tag name="IGUANATEXSIZE" val="20"/>
  <p:tag name="IGUANATEXCURSOR" val="910"/>
  <p:tag name="TRANSPARENCY" val="True"/>
  <p:tag name="LATEXENGINEID" val="1"/>
  <p:tag name="TEMPFOLDER" val="c:\temp\"/>
  <p:tag name="LATEXFORMHEIGHT" val="320"/>
  <p:tag name="LATEXFORMWIDTH" val="385"/>
  <p:tag name="LATEXFORMWRAP" val="True"/>
  <p:tag name="BITMAPVECTOR" val="1"/>
</p:tagLst>
</file>

<file path=ppt/tags/tag310.xml><?xml version="1.0" encoding="utf-8"?>
<p:tagLst xmlns:a="http://schemas.openxmlformats.org/drawingml/2006/main" xmlns:r="http://schemas.openxmlformats.org/officeDocument/2006/relationships" xmlns:p="http://schemas.openxmlformats.org/presentationml/2006/main">
  <p:tag name="ORIGINALHEIGHT" val="4.584291"/>
  <p:tag name="ORIGINALWIDTH" val="3.089055"/>
  <p:tag name="EMFCHILD" val="True"/>
</p:tagLst>
</file>

<file path=ppt/tags/tag311.xml><?xml version="1.0" encoding="utf-8"?>
<p:tagLst xmlns:a="http://schemas.openxmlformats.org/drawingml/2006/main" xmlns:r="http://schemas.openxmlformats.org/officeDocument/2006/relationships" xmlns:p="http://schemas.openxmlformats.org/presentationml/2006/main">
  <p:tag name="ORIGINALHEIGHT" val="25.2789"/>
  <p:tag name="ORIGINALWIDTH" val="62.79327"/>
  <p:tag name="OUTPUTTYPE" val="SVG"/>
  <p:tag name="IGUANATEXVERSION" val="161"/>
  <p:tag name="LATEXADDIN" val="\documentclass{article}&#10;\usepackage{amsmath}&#10;\pagestyle{empty}&#10;\begin{document}&#10;&#10;\begin{align*}&#10;        p_n = \left(\frac{\lambda}{\mu}\right)^n p_0&#10;\end{align*}&#10;&#10;&#10;\end{document}"/>
  <p:tag name="IGUANATEXSIZE" val="20"/>
  <p:tag name="IGUANATEXCURSOR" val="160"/>
  <p:tag name="TRANSPARENCY" val="True"/>
  <p:tag name="LATEXENGINEID" val="1"/>
  <p:tag name="TEMPFOLDER" val="c:\temp\"/>
  <p:tag name="LATEXFORMHEIGHT" val="320"/>
  <p:tag name="LATEXFORMWIDTH" val="385"/>
  <p:tag name="LATEXFORMWRAP" val="True"/>
  <p:tag name="BITMAPVECTOR" val="1"/>
</p:tagLst>
</file>

<file path=ppt/tags/tag312.xml><?xml version="1.0" encoding="utf-8"?>
<p:tagLst xmlns:a="http://schemas.openxmlformats.org/drawingml/2006/main" xmlns:r="http://schemas.openxmlformats.org/officeDocument/2006/relationships" xmlns:p="http://schemas.openxmlformats.org/presentationml/2006/main">
  <p:tag name="ORIGINALHEIGHT" val="116.8091"/>
  <p:tag name="ORIGINALWIDTH" val="210.7004"/>
  <p:tag name="OUTPUTTYPE" val="SVG"/>
  <p:tag name="IGUANATEXVERSION" val="161"/>
  <p:tag name="LATEXADDIN" val="\documentclass{article}&#10;\usepackage{amsmath}&#10;\pagestyle{empty}&#10;\begin{document}&#10;&#10;&#10;\begin{align*}&#10;        \lambda p_0 &amp;= \mu p_1 &amp;&amp;\quad \implies p_1 = \frac{\lambda}{\mu} p_0 \\ &#10;        \lambda p_1 &amp;= \mu p_2 &amp;&amp;\quad \implies p_2 = \frac{\lambda}{\mu} p_1 \\&#10;        \vdots \\&#10;        \lambda p_{n-1} &amp;= \mu p_n &amp;&amp;\quad \implies p_n = \frac{\lambda}{\mu} p_{n-1} \\&#10;        \vdots \\&#10;    \end{align*}&#10;&#10;\end{document}"/>
  <p:tag name="IGUANATEXSIZE" val="20"/>
  <p:tag name="IGUANATEXCURSOR" val="400"/>
  <p:tag name="TRANSPARENCY" val="True"/>
  <p:tag name="LATEXENGINEID" val="1"/>
  <p:tag name="TEMPFOLDER" val="c:\temp\"/>
  <p:tag name="LATEXFORMHEIGHT" val="320"/>
  <p:tag name="LATEXFORMWIDTH" val="385"/>
  <p:tag name="LATEXFORMWRAP" val="True"/>
  <p:tag name="BITMAPVECTOR" val="1"/>
</p:tagLst>
</file>

<file path=ppt/tags/tag313.xml><?xml version="1.0" encoding="utf-8"?>
<p:tagLst xmlns:a="http://schemas.openxmlformats.org/drawingml/2006/main" xmlns:r="http://schemas.openxmlformats.org/officeDocument/2006/relationships" xmlns:p="http://schemas.openxmlformats.org/presentationml/2006/main">
  <p:tag name="ORIGINALHEIGHT" val="11.46768"/>
  <p:tag name="ORIGINALWIDTH" val="73.54902"/>
  <p:tag name="OUTPUTTYPE" val="SVG"/>
  <p:tag name="IGUANATEXVERSION" val="161"/>
  <p:tag name="LATEXADDIN" val="\documentclass{article}&#10;\usepackage{amsmath}&#10;\pagestyle{empty}&#10;\begin{document}&#10;&#10;$&#10;\sum_{i=0}^{\text{num}_{\text{states}}} p_i = 1.&#10;$&#10;&#10;\end{document}"/>
  <p:tag name="IGUANATEXSIZE" val="20"/>
  <p:tag name="IGUANATEXCURSOR" val="131"/>
  <p:tag name="TRANSPARENCY" val="True"/>
  <p:tag name="LATEXENGINEID" val="1"/>
  <p:tag name="TEMPFOLDER" val="c:\temp\"/>
  <p:tag name="LATEXFORMHEIGHT" val="320"/>
  <p:tag name="LATEXFORMWIDTH" val="385"/>
  <p:tag name="LATEXFORMWRAP" val="True"/>
  <p:tag name="BITMAPVECTOR" val="1"/>
</p:tagLst>
</file>

<file path=ppt/tags/tag314.xml><?xml version="1.0" encoding="utf-8"?>
<p:tagLst xmlns:a="http://schemas.openxmlformats.org/drawingml/2006/main" xmlns:r="http://schemas.openxmlformats.org/officeDocument/2006/relationships" xmlns:p="http://schemas.openxmlformats.org/presentationml/2006/main">
  <p:tag name="ORIGINALHEIGHT" val="23.98894"/>
  <p:tag name="ORIGINALWIDTH" val="45.94559"/>
  <p:tag name="OUTPUTTYPE" val="SVG"/>
  <p:tag name="IGUANATEXVERSION" val="161"/>
  <p:tag name="LATEXADDIN" val="\documentclass{article}&#10;\usepackage{amsmath}&#10;\pagestyle{empty}&#10;\begin{document}&#10;&#10;\begin{align*}&#10;p_0 &amp;= 1 - \rho \\&#10;p_n &amp;= \rho^n p_0&#10;\end{align*}&#10;&#10;\end{document}"/>
  <p:tag name="IGUANATEXSIZE" val="20"/>
  <p:tag name="IGUANATEXCURSOR" val="101"/>
  <p:tag name="TRANSPARENCY" val="True"/>
  <p:tag name="LATEXENGINEID" val="1"/>
  <p:tag name="TEMPFOLDER" val="c:\temp\"/>
  <p:tag name="LATEXFORMHEIGHT" val="320"/>
  <p:tag name="LATEXFORMWIDTH" val="385"/>
  <p:tag name="LATEXFORMWRAP" val="True"/>
  <p:tag name="BITMAPVECTOR" val="1"/>
</p:tagLst>
</file>

<file path=ppt/tags/tag315.xml><?xml version="1.0" encoding="utf-8"?>
<p:tagLst xmlns:a="http://schemas.openxmlformats.org/drawingml/2006/main" xmlns:r="http://schemas.openxmlformats.org/officeDocument/2006/relationships" xmlns:p="http://schemas.openxmlformats.org/presentationml/2006/main">
  <p:tag name="ORIGINALHEIGHT" val="51.52488"/>
  <p:tag name="ORIGINALWIDTH" val="214.143"/>
  <p:tag name="OUTPUTTYPE" val="SVG"/>
  <p:tag name="IGUANATEXVERSION" val="161"/>
  <p:tag name="LATEXADDIN" val="\documentclass{article}&#10;\usepackage{amsmath}&#10;\pagestyle{empty}&#10;\usepackage{tikz}&#10;\begin{document}&#10;&#10;\begin{tikzpicture}[&gt;=stealth, node distance=2.3cm,every node/.style={circle}]&#10;    % Nodes&#10;    \node (0) [draw, fill=gray!20, minimum size=10mm] {0};&#10;    \node (1) [right of=0, draw, fill=gray!20, minimum size=10mm] {1};&#10;    \node (2) [right of=1, draw, fill=gray!20, minimum size=10mm] {2};&#10;    \node (3) [right of=2, minimum size=10mm] {\dots};&#10;&#10;    % Connecting nodes with edges and labels as plain text&#10;    \path[-&gt;] (0) edge [bend left] node[above] {$\lambda$} (1) &#10;              (1) edge [bend left] node[above] {$\lambda$} (2)&#10;              (2) edge [bend left] node[above] {$\lambda$} (3);&#10;&#10;    \path[-&gt;] (1) edge [bend left] node[below] {$\mu$} (0)&#10;              (2) edge [bend left] node[below] {$\mu$} (1)&#10;              (3) edge [bend left] node[below] {$\mu$} (2);&#10;\end{tikzpicture}&#10;&#10;\end{document}&#10;"/>
  <p:tag name="IGUANATEXSIZE" val="20"/>
  <p:tag name="IGUANATEXCURSOR" val="910"/>
  <p:tag name="TRANSPARENCY" val="True"/>
  <p:tag name="LATEXENGINEID" val="1"/>
  <p:tag name="TEMPFOLDER" val="c:\temp\"/>
  <p:tag name="LATEXFORMHEIGHT" val="320"/>
  <p:tag name="LATEXFORMWIDTH" val="385"/>
  <p:tag name="LATEXFORMWRAP" val="True"/>
  <p:tag name="BITMAPVECTOR" val="1"/>
</p:tagLst>
</file>

<file path=ppt/tags/tag316.xml><?xml version="1.0" encoding="utf-8"?>
<p:tagLst xmlns:a="http://schemas.openxmlformats.org/drawingml/2006/main" xmlns:r="http://schemas.openxmlformats.org/officeDocument/2006/relationships" xmlns:p="http://schemas.openxmlformats.org/presentationml/2006/main">
  <p:tag name="ORIGINALHEIGHT" val="9.713543"/>
  <p:tag name="ORIGINALWIDTH" val="34.87425"/>
  <p:tag name="OUTPUTTYPE" val="SVG"/>
  <p:tag name="IGUANATEXVERSION" val="161"/>
  <p:tag name="LATEXADDIN" val="\documentclass{article}&#10;\usepackage{amsmath}&#10;\pagestyle{empty}&#10;\begin{document}&#10;&#10;$\rho = \lambda / \mu$&#10;&#10;&#10;\end{document}"/>
  <p:tag name="IGUANATEXSIZE" val="20"/>
  <p:tag name="IGUANATEXCURSOR" val="89"/>
  <p:tag name="TRANSPARENCY" val="True"/>
  <p:tag name="LATEXENGINEID" val="1"/>
  <p:tag name="TEMPFOLDER" val="c:\temp\"/>
  <p:tag name="LATEXFORMHEIGHT" val="320"/>
  <p:tag name="LATEXFORMWIDTH" val="385"/>
  <p:tag name="LATEXFORMWRAP" val="True"/>
  <p:tag name="BITMAPVECTOR" val="1"/>
</p:tagLst>
</file>

<file path=ppt/tags/tag317.xml><?xml version="1.0" encoding="utf-8"?>
<p:tagLst xmlns:a="http://schemas.openxmlformats.org/drawingml/2006/main" xmlns:r="http://schemas.openxmlformats.org/officeDocument/2006/relationships" xmlns:p="http://schemas.openxmlformats.org/presentationml/2006/main">
  <p:tag name="ORIGINALHEIGHT" val="6.391496"/>
  <p:tag name="ORIGINALWIDTH" val="4.735945"/>
  <p:tag name="LATEXADDIN" val="\documentclass{article}&#10;\usepackage{amsmath}&#10;\pagestyle{empty}&#10;\begin{document}&#10;&#10;$\rho = \lambda / \mu$&#10;&#10;&#10;\end{document}"/>
  <p:tag name="IGUANATEXSIZE" val="20"/>
  <p:tag name="IGUANATEXCURSOR" val="89"/>
  <p:tag name="TRANSPARENCY" val="True"/>
  <p:tag name="LATEXENGINEID" val="1"/>
  <p:tag name="TEMPFOLDER" val="c:\temp\"/>
  <p:tag name="LATEXFORMHEIGHT" val="320"/>
  <p:tag name="LATEXFORMWIDTH" val="385"/>
  <p:tag name="LATEXFORMWRAP" val="True"/>
  <p:tag name="BITMAPVECTOR" val="1"/>
  <p:tag name="EMFCHILD" val="True"/>
</p:tagLst>
</file>

<file path=ppt/tags/tag318.xml><?xml version="1.0" encoding="utf-8"?>
<p:tagLst xmlns:a="http://schemas.openxmlformats.org/drawingml/2006/main" xmlns:r="http://schemas.openxmlformats.org/officeDocument/2006/relationships" xmlns:p="http://schemas.openxmlformats.org/presentationml/2006/main">
  <p:tag name="ORIGINALHEIGHT" val="2.272953"/>
  <p:tag name="ORIGINALWIDTH" val="6.672441"/>
  <p:tag name="EMFCHILD" val="True"/>
</p:tagLst>
</file>

<file path=ppt/tags/tag319.xml><?xml version="1.0" encoding="utf-8"?>
<p:tagLst xmlns:a="http://schemas.openxmlformats.org/drawingml/2006/main" xmlns:r="http://schemas.openxmlformats.org/officeDocument/2006/relationships" xmlns:p="http://schemas.openxmlformats.org/presentationml/2006/main">
  <p:tag name="ORIGINALHEIGHT" val="6.86748"/>
  <p:tag name="ORIGINALWIDTH" val="4.966693"/>
  <p:tag name="EMFCHILD" val="True"/>
</p:tagLst>
</file>

<file path=ppt/tags/tag32.xml><?xml version="1.0" encoding="utf-8"?>
<p:tagLst xmlns:a="http://schemas.openxmlformats.org/drawingml/2006/main" xmlns:r="http://schemas.openxmlformats.org/officeDocument/2006/relationships" xmlns:p="http://schemas.openxmlformats.org/presentationml/2006/main">
  <p:tag name="ORIGINALHEIGHT" val="46.12024"/>
  <p:tag name="ORIGINALWIDTH" val="278.2116"/>
  <p:tag name="OUTPUTTYPE" val="SVG"/>
  <p:tag name="IGUANATEXVERSION" val="161"/>
  <p:tag name="LATEXADDIN" val="\documentclass{article}&#10;\usepackage{amsmath}&#10;\pagestyle{empty}&#10;\begin{document}&#10;&#10;We get the equations,&#10;    \begin{align*}&#10;        P_n(t + \delta t) &amp;= P_n(t) p_{n, n} + P_{n-1}(t)p_{n-1, n} + P_{n+1}(t) p_{n+1, n} \\&#10;        P_0(t + \delta t) &amp;= P_0(t)p_{0, 0} + P_1(t)p_{1, 0}&#10;    \end{align*}&#10;\end{document}&#10;"/>
  <p:tag name="IGUANATEXSIZE" val="20"/>
  <p:tag name="IGUANATEXCURSOR" val="293"/>
  <p:tag name="TRANSPARENCY" val="True"/>
  <p:tag name="LATEXENGINEID" val="1"/>
  <p:tag name="TEMPFOLDER" val="c:\temp\"/>
  <p:tag name="LATEXFORMHEIGHT" val="320"/>
  <p:tag name="LATEXFORMWIDTH" val="385"/>
  <p:tag name="LATEXFORMWRAP" val="True"/>
  <p:tag name="BITMAPVECTOR" val="1"/>
</p:tagLst>
</file>

<file path=ppt/tags/tag320.xml><?xml version="1.0" encoding="utf-8"?>
<p:tagLst xmlns:a="http://schemas.openxmlformats.org/drawingml/2006/main" xmlns:r="http://schemas.openxmlformats.org/officeDocument/2006/relationships" xmlns:p="http://schemas.openxmlformats.org/presentationml/2006/main">
  <p:tag name="ORIGINALHEIGHT" val="9.713543"/>
  <p:tag name="ORIGINALWIDTH" val="3.90311"/>
  <p:tag name="EMFCHILD" val="True"/>
</p:tagLst>
</file>

<file path=ppt/tags/tag321.xml><?xml version="1.0" encoding="utf-8"?>
<p:tagLst xmlns:a="http://schemas.openxmlformats.org/drawingml/2006/main" xmlns:r="http://schemas.openxmlformats.org/officeDocument/2006/relationships" xmlns:p="http://schemas.openxmlformats.org/presentationml/2006/main">
  <p:tag name="ORIGINALHEIGHT" val="6.391496"/>
  <p:tag name="ORIGINALWIDTH" val="5.438307"/>
  <p:tag name="EMFCHILD" val="True"/>
</p:tagLst>
</file>

<file path=ppt/tags/tag322.xml><?xml version="1.0" encoding="utf-8"?>
<p:tagLst xmlns:a="http://schemas.openxmlformats.org/drawingml/2006/main" xmlns:r="http://schemas.openxmlformats.org/officeDocument/2006/relationships" xmlns:p="http://schemas.openxmlformats.org/presentationml/2006/main">
  <p:tag name="ORIGINALHEIGHT" val="28.34768"/>
  <p:tag name="ORIGINALWIDTH" val="28.38055"/>
  <p:tag name="LATEXADDIN" val="\documentclass{article}&#10;\usepackage{amsmath}&#10;\pagestyle{empty}&#10;\usepackage{tikz}&#10;\begin{document}&#10;&#10;\begin{tikzpicture}[&gt;=stealth, node distance=2.3cm,every node/.style={circle}]&#10;    % Nodes&#10;    \node (0) [draw, fill=gray!20, minimum size=10mm] {0};&#10;    \node (1) [right of=0, draw, fill=gray!20, minimum size=10mm] {1};&#10;    \node (2) [right of=1, draw, fill=gray!20, minimum size=10mm] {2};&#10;    \node (3) [right of=2, minimum size=10mm] {\dots};&#10;&#10;    % Connecting nodes with edges and labels as plain text&#10;    \path[-&gt;] (0) edge [bend left] node[above] {$\lambda$} (1) &#10;              (1) edge [bend left] node[above] {$\lambda$} (2)&#10;              (2) edge [bend left] node[above] {$\lambda$} (3);&#10;&#10;    \path[-&gt;] (1) edge [bend left] node[below] {$\mu$} (0)&#10;              (2) edge [bend left] node[below] {$\mu$} (1)&#10;              (3) edge [bend left] node[below] {$\mu$} (2);&#10;\end{tikzpicture}&#10;&#10;\end{document}&#10;"/>
  <p:tag name="IGUANATEXSIZE" val="20"/>
  <p:tag name="IGUANATEXCURSOR" val="910"/>
  <p:tag name="TRANSPARENCY" val="True"/>
  <p:tag name="LATEXENGINEID" val="1"/>
  <p:tag name="TEMPFOLDER" val="c:\temp\"/>
  <p:tag name="LATEXFORMHEIGHT" val="320"/>
  <p:tag name="LATEXFORMWIDTH" val="385"/>
  <p:tag name="LATEXFORMWRAP" val="True"/>
  <p:tag name="BITMAPVECTOR" val="1"/>
  <p:tag name="EMFCHILD" val="True"/>
</p:tagLst>
</file>

<file path=ppt/tags/tag323.xml><?xml version="1.0" encoding="utf-8"?>
<p:tagLst xmlns:a="http://schemas.openxmlformats.org/drawingml/2006/main" xmlns:r="http://schemas.openxmlformats.org/officeDocument/2006/relationships" xmlns:p="http://schemas.openxmlformats.org/presentationml/2006/main">
  <p:tag name="ORIGINALHEIGHT" val="28.34768"/>
  <p:tag name="ORIGINALWIDTH" val="28.38055"/>
  <p:tag name="EMFCHILD" val="True"/>
</p:tagLst>
</file>

<file path=ppt/tags/tag324.xml><?xml version="1.0" encoding="utf-8"?>
<p:tagLst xmlns:a="http://schemas.openxmlformats.org/drawingml/2006/main" xmlns:r="http://schemas.openxmlformats.org/officeDocument/2006/relationships" xmlns:p="http://schemas.openxmlformats.org/presentationml/2006/main">
  <p:tag name="ORIGINALHEIGHT" val="6.854291"/>
  <p:tag name="ORIGINALWIDTH" val="4.199134"/>
  <p:tag name="EMFCHILD" val="True"/>
</p:tagLst>
</file>

<file path=ppt/tags/tag325.xml><?xml version="1.0" encoding="utf-8"?>
<p:tagLst xmlns:a="http://schemas.openxmlformats.org/drawingml/2006/main" xmlns:r="http://schemas.openxmlformats.org/officeDocument/2006/relationships" xmlns:p="http://schemas.openxmlformats.org/presentationml/2006/main">
  <p:tag name="ORIGINALHEIGHT" val="28.34768"/>
  <p:tag name="ORIGINALWIDTH" val="28.38055"/>
  <p:tag name="EMFCHILD" val="True"/>
</p:tagLst>
</file>

<file path=ppt/tags/tag326.xml><?xml version="1.0" encoding="utf-8"?>
<p:tagLst xmlns:a="http://schemas.openxmlformats.org/drawingml/2006/main" xmlns:r="http://schemas.openxmlformats.org/officeDocument/2006/relationships" xmlns:p="http://schemas.openxmlformats.org/presentationml/2006/main">
  <p:tag name="ORIGINALHEIGHT" val="28.34768"/>
  <p:tag name="ORIGINALWIDTH" val="28.38055"/>
  <p:tag name="EMFCHILD" val="True"/>
</p:tagLst>
</file>

<file path=ppt/tags/tag327.xml><?xml version="1.0" encoding="utf-8"?>
<p:tagLst xmlns:a="http://schemas.openxmlformats.org/drawingml/2006/main" xmlns:r="http://schemas.openxmlformats.org/officeDocument/2006/relationships" xmlns:p="http://schemas.openxmlformats.org/presentationml/2006/main">
  <p:tag name="ORIGINALHEIGHT" val="6.635079"/>
  <p:tag name="ORIGINALWIDTH" val="3.291457"/>
  <p:tag name="EMFCHILD" val="True"/>
</p:tagLst>
</file>

<file path=ppt/tags/tag328.xml><?xml version="1.0" encoding="utf-8"?>
<p:tagLst xmlns:a="http://schemas.openxmlformats.org/drawingml/2006/main" xmlns:r="http://schemas.openxmlformats.org/officeDocument/2006/relationships" xmlns:p="http://schemas.openxmlformats.org/presentationml/2006/main">
  <p:tag name="ORIGINALHEIGHT" val="28.34768"/>
  <p:tag name="ORIGINALWIDTH" val="28.37693"/>
  <p:tag name="EMFCHILD" val="True"/>
</p:tagLst>
</file>

<file path=ppt/tags/tag329.xml><?xml version="1.0" encoding="utf-8"?>
<p:tagLst xmlns:a="http://schemas.openxmlformats.org/drawingml/2006/main" xmlns:r="http://schemas.openxmlformats.org/officeDocument/2006/relationships" xmlns:p="http://schemas.openxmlformats.org/presentationml/2006/main">
  <p:tag name="ORIGINALHEIGHT" val="28.34768"/>
  <p:tag name="ORIGINALWIDTH" val="28.37693"/>
  <p:tag name="EMFCHILD" val="True"/>
</p:tagLst>
</file>

<file path=ppt/tags/tag33.xml><?xml version="1.0" encoding="utf-8"?>
<p:tagLst xmlns:a="http://schemas.openxmlformats.org/drawingml/2006/main" xmlns:r="http://schemas.openxmlformats.org/officeDocument/2006/relationships" xmlns:p="http://schemas.openxmlformats.org/presentationml/2006/main">
  <p:tag name="ORIGINALHEIGHT" val="45.93496"/>
  <p:tag name="ORIGINALWIDTH" val="207.7706"/>
  <p:tag name="OUTPUTTYPE" val="SVG"/>
  <p:tag name="IGUANATEXVERSION" val="161"/>
  <p:tag name="LATEXADDIN" val="\documentclass{article}&#10;\usepackage{amsmath}&#10;\pagestyle{empty}&#10;\begin{document}&#10;\begin{align*}&#10;        \frac{d P_n(t)}{d t} &amp;= -(\lambda + \mu) P_n(t) + \lambda P_{n-1}(t) + \mu P_{n+1}(t) \\&#10;        \frac{d P_0(t)}{d t} &amp;= -\lambda P_0(t) + \mu P_{1}(t) &#10;    \end{align*}&#10;&#10;&#10;&#10;\end{document}"/>
  <p:tag name="IGUANATEXSIZE" val="20"/>
  <p:tag name="IGUANATEXCURSOR" val="271"/>
  <p:tag name="TRANSPARENCY" val="True"/>
  <p:tag name="LATEXENGINEID" val="1"/>
  <p:tag name="TEMPFOLDER" val="c:\temp\"/>
  <p:tag name="LATEXFORMHEIGHT" val="320"/>
  <p:tag name="LATEXFORMWIDTH" val="385"/>
  <p:tag name="LATEXFORMWRAP" val="True"/>
  <p:tag name="BITMAPVECTOR" val="1"/>
</p:tagLst>
</file>

<file path=ppt/tags/tag330.xml><?xml version="1.0" encoding="utf-8"?>
<p:tagLst xmlns:a="http://schemas.openxmlformats.org/drawingml/2006/main" xmlns:r="http://schemas.openxmlformats.org/officeDocument/2006/relationships" xmlns:p="http://schemas.openxmlformats.org/presentationml/2006/main">
  <p:tag name="ORIGINALHEIGHT" val="6.635079"/>
  <p:tag name="ORIGINALWIDTH" val="3.979685"/>
  <p:tag name="EMFCHILD" val="True"/>
</p:tagLst>
</file>

<file path=ppt/tags/tag331.xml><?xml version="1.0" encoding="utf-8"?>
<p:tagLst xmlns:a="http://schemas.openxmlformats.org/drawingml/2006/main" xmlns:r="http://schemas.openxmlformats.org/officeDocument/2006/relationships" xmlns:p="http://schemas.openxmlformats.org/presentationml/2006/main">
  <p:tag name="ORIGINALHEIGHT" val="1.056024"/>
  <p:tag name="ORIGINALWIDTH" val="1.057244"/>
  <p:tag name="EMFCHILD" val="True"/>
</p:tagLst>
</file>

<file path=ppt/tags/tag332.xml><?xml version="1.0" encoding="utf-8"?>
<p:tagLst xmlns:a="http://schemas.openxmlformats.org/drawingml/2006/main" xmlns:r="http://schemas.openxmlformats.org/officeDocument/2006/relationships" xmlns:p="http://schemas.openxmlformats.org/presentationml/2006/main">
  <p:tag name="ORIGINALHEIGHT" val="1.056024"/>
  <p:tag name="ORIGINALWIDTH" val="1.057244"/>
  <p:tag name="EMFCHILD" val="True"/>
</p:tagLst>
</file>

<file path=ppt/tags/tag333.xml><?xml version="1.0" encoding="utf-8"?>
<p:tagLst xmlns:a="http://schemas.openxmlformats.org/drawingml/2006/main" xmlns:r="http://schemas.openxmlformats.org/officeDocument/2006/relationships" xmlns:p="http://schemas.openxmlformats.org/presentationml/2006/main">
  <p:tag name="ORIGINALHEIGHT" val="1.056024"/>
  <p:tag name="ORIGINALWIDTH" val="1.057244"/>
  <p:tag name="EMFCHILD" val="True"/>
</p:tagLst>
</file>

<file path=ppt/tags/tag334.xml><?xml version="1.0" encoding="utf-8"?>
<p:tagLst xmlns:a="http://schemas.openxmlformats.org/drawingml/2006/main" xmlns:r="http://schemas.openxmlformats.org/officeDocument/2006/relationships" xmlns:p="http://schemas.openxmlformats.org/presentationml/2006/main">
  <p:tag name="ORIGINALHEIGHT" val="6.025393"/>
  <p:tag name="ORIGINALWIDTH" val="38.62303"/>
  <p:tag name="EMFCHILD" val="True"/>
</p:tagLst>
</file>

<file path=ppt/tags/tag335.xml><?xml version="1.0" encoding="utf-8"?>
<p:tagLst xmlns:a="http://schemas.openxmlformats.org/drawingml/2006/main" xmlns:r="http://schemas.openxmlformats.org/officeDocument/2006/relationships" xmlns:p="http://schemas.openxmlformats.org/presentationml/2006/main">
  <p:tag name="ORIGINALHEIGHT" val="2.976535"/>
  <p:tag name="ORIGINALWIDTH" val="3.562716"/>
  <p:tag name="EMFCHILD" val="True"/>
</p:tagLst>
</file>

<file path=ppt/tags/tag336.xml><?xml version="1.0" encoding="utf-8"?>
<p:tagLst xmlns:a="http://schemas.openxmlformats.org/drawingml/2006/main" xmlns:r="http://schemas.openxmlformats.org/officeDocument/2006/relationships" xmlns:p="http://schemas.openxmlformats.org/presentationml/2006/main">
  <p:tag name="ORIGINALHEIGHT" val="7.043582"/>
  <p:tag name="ORIGINALWIDTH" val="4.937205"/>
  <p:tag name="EMFCHILD" val="True"/>
</p:tagLst>
</file>

<file path=ppt/tags/tag337.xml><?xml version="1.0" encoding="utf-8"?>
<p:tagLst xmlns:a="http://schemas.openxmlformats.org/drawingml/2006/main" xmlns:r="http://schemas.openxmlformats.org/officeDocument/2006/relationships" xmlns:p="http://schemas.openxmlformats.org/presentationml/2006/main">
  <p:tag name="ORIGINALHEIGHT" val="6.025393"/>
  <p:tag name="ORIGINALWIDTH" val="38.62315"/>
  <p:tag name="EMFCHILD" val="True"/>
</p:tagLst>
</file>

<file path=ppt/tags/tag338.xml><?xml version="1.0" encoding="utf-8"?>
<p:tagLst xmlns:a="http://schemas.openxmlformats.org/drawingml/2006/main" xmlns:r="http://schemas.openxmlformats.org/officeDocument/2006/relationships" xmlns:p="http://schemas.openxmlformats.org/presentationml/2006/main">
  <p:tag name="ORIGINALHEIGHT" val="2.976535"/>
  <p:tag name="ORIGINALWIDTH" val="3.562716"/>
  <p:tag name="EMFCHILD" val="True"/>
</p:tagLst>
</file>

<file path=ppt/tags/tag339.xml><?xml version="1.0" encoding="utf-8"?>
<p:tagLst xmlns:a="http://schemas.openxmlformats.org/drawingml/2006/main" xmlns:r="http://schemas.openxmlformats.org/officeDocument/2006/relationships" xmlns:p="http://schemas.openxmlformats.org/presentationml/2006/main">
  <p:tag name="ORIGINALHEIGHT" val="7.043582"/>
  <p:tag name="ORIGINALWIDTH" val="4.937205"/>
  <p:tag name="EMFCHILD" val="True"/>
</p:tagLst>
</file>

<file path=ppt/tags/tag34.xml><?xml version="1.0" encoding="utf-8"?>
<p:tagLst xmlns:a="http://schemas.openxmlformats.org/drawingml/2006/main" xmlns:r="http://schemas.openxmlformats.org/officeDocument/2006/relationships" xmlns:p="http://schemas.openxmlformats.org/presentationml/2006/main">
  <p:tag name="ORIGINALHEIGHT" val="7.041811"/>
  <p:tag name="ORIGINALWIDTH" val="28.30614"/>
  <p:tag name="OUTPUTTYPE" val="SVG"/>
  <p:tag name="IGUANATEXVERSION" val="161"/>
  <p:tag name="LATEXADDIN" val="\documentclass{article}&#10;\usepackage{amsmath}&#10;\pagestyle{empty}&#10;\begin{document}&#10;&#10;$\delta t \rightarrow 0$&#10;&#10;&#10;\end{document}"/>
  <p:tag name="IGUANATEXSIZE" val="20"/>
  <p:tag name="IGUANATEXCURSOR" val="88"/>
  <p:tag name="TRANSPARENCY" val="True"/>
  <p:tag name="LATEXENGINEID" val="1"/>
  <p:tag name="TEMPFOLDER" val="c:\temp\"/>
  <p:tag name="LATEXFORMHEIGHT" val="320"/>
  <p:tag name="LATEXFORMWIDTH" val="385"/>
  <p:tag name="LATEXFORMWRAP" val="True"/>
  <p:tag name="BITMAPVECTOR" val="1"/>
</p:tagLst>
</file>

<file path=ppt/tags/tag340.xml><?xml version="1.0" encoding="utf-8"?>
<p:tagLst xmlns:a="http://schemas.openxmlformats.org/drawingml/2006/main" xmlns:r="http://schemas.openxmlformats.org/officeDocument/2006/relationships" xmlns:p="http://schemas.openxmlformats.org/presentationml/2006/main">
  <p:tag name="ORIGINALHEIGHT" val="6.025393"/>
  <p:tag name="ORIGINALWIDTH" val="38.62288"/>
  <p:tag name="EMFCHILD" val="True"/>
</p:tagLst>
</file>

<file path=ppt/tags/tag341.xml><?xml version="1.0" encoding="utf-8"?>
<p:tagLst xmlns:a="http://schemas.openxmlformats.org/drawingml/2006/main" xmlns:r="http://schemas.openxmlformats.org/officeDocument/2006/relationships" xmlns:p="http://schemas.openxmlformats.org/presentationml/2006/main">
  <p:tag name="ORIGINALHEIGHT" val="2.976535"/>
  <p:tag name="ORIGINALWIDTH" val="3.562716"/>
  <p:tag name="EMFCHILD" val="True"/>
</p:tagLst>
</file>

<file path=ppt/tags/tag342.xml><?xml version="1.0" encoding="utf-8"?>
<p:tagLst xmlns:a="http://schemas.openxmlformats.org/drawingml/2006/main" xmlns:r="http://schemas.openxmlformats.org/officeDocument/2006/relationships" xmlns:p="http://schemas.openxmlformats.org/presentationml/2006/main">
  <p:tag name="ORIGINALHEIGHT" val="7.043582"/>
  <p:tag name="ORIGINALWIDTH" val="4.937205"/>
  <p:tag name="EMFCHILD" val="True"/>
</p:tagLst>
</file>

<file path=ppt/tags/tag343.xml><?xml version="1.0" encoding="utf-8"?>
<p:tagLst xmlns:a="http://schemas.openxmlformats.org/drawingml/2006/main" xmlns:r="http://schemas.openxmlformats.org/officeDocument/2006/relationships" xmlns:p="http://schemas.openxmlformats.org/presentationml/2006/main">
  <p:tag name="ORIGINALHEIGHT" val="6.025354"/>
  <p:tag name="ORIGINALWIDTH" val="38.62295"/>
  <p:tag name="EMFCHILD" val="True"/>
</p:tagLst>
</file>

<file path=ppt/tags/tag344.xml><?xml version="1.0" encoding="utf-8"?>
<p:tagLst xmlns:a="http://schemas.openxmlformats.org/drawingml/2006/main" xmlns:r="http://schemas.openxmlformats.org/officeDocument/2006/relationships" xmlns:p="http://schemas.openxmlformats.org/presentationml/2006/main">
  <p:tag name="ORIGINALHEIGHT" val="2.976535"/>
  <p:tag name="ORIGINALWIDTH" val="3.562716"/>
  <p:tag name="EMFCHILD" val="True"/>
</p:tagLst>
</file>

<file path=ppt/tags/tag345.xml><?xml version="1.0" encoding="utf-8"?>
<p:tagLst xmlns:a="http://schemas.openxmlformats.org/drawingml/2006/main" xmlns:r="http://schemas.openxmlformats.org/officeDocument/2006/relationships" xmlns:p="http://schemas.openxmlformats.org/presentationml/2006/main">
  <p:tag name="ORIGINALHEIGHT" val="6.555394"/>
  <p:tag name="ORIGINALWIDTH" val="5.406024"/>
  <p:tag name="EMFCHILD" val="True"/>
</p:tagLst>
</file>

<file path=ppt/tags/tag346.xml><?xml version="1.0" encoding="utf-8"?>
<p:tagLst xmlns:a="http://schemas.openxmlformats.org/drawingml/2006/main" xmlns:r="http://schemas.openxmlformats.org/officeDocument/2006/relationships" xmlns:p="http://schemas.openxmlformats.org/presentationml/2006/main">
  <p:tag name="ORIGINALHEIGHT" val="6.025354"/>
  <p:tag name="ORIGINALWIDTH" val="38.62654"/>
  <p:tag name="EMFCHILD" val="True"/>
</p:tagLst>
</file>

<file path=ppt/tags/tag347.xml><?xml version="1.0" encoding="utf-8"?>
<p:tagLst xmlns:a="http://schemas.openxmlformats.org/drawingml/2006/main" xmlns:r="http://schemas.openxmlformats.org/officeDocument/2006/relationships" xmlns:p="http://schemas.openxmlformats.org/presentationml/2006/main">
  <p:tag name="ORIGINALHEIGHT" val="2.976535"/>
  <p:tag name="ORIGINALWIDTH" val="3.562677"/>
  <p:tag name="EMFCHILD" val="True"/>
</p:tagLst>
</file>

<file path=ppt/tags/tag348.xml><?xml version="1.0" encoding="utf-8"?>
<p:tagLst xmlns:a="http://schemas.openxmlformats.org/drawingml/2006/main" xmlns:r="http://schemas.openxmlformats.org/officeDocument/2006/relationships" xmlns:p="http://schemas.openxmlformats.org/presentationml/2006/main">
  <p:tag name="ORIGINALHEIGHT" val="6.555394"/>
  <p:tag name="ORIGINALWIDTH" val="5.406024"/>
  <p:tag name="EMFCHILD" val="True"/>
</p:tagLst>
</file>

<file path=ppt/tags/tag349.xml><?xml version="1.0" encoding="utf-8"?>
<p:tagLst xmlns:a="http://schemas.openxmlformats.org/drawingml/2006/main" xmlns:r="http://schemas.openxmlformats.org/officeDocument/2006/relationships" xmlns:p="http://schemas.openxmlformats.org/presentationml/2006/main">
  <p:tag name="ORIGINALHEIGHT" val="6.025354"/>
  <p:tag name="ORIGINALWIDTH" val="38.62283"/>
  <p:tag name="EMFCHILD" val="True"/>
</p:tagLst>
</file>

<file path=ppt/tags/tag35.xml><?xml version="1.0" encoding="utf-8"?>
<p:tagLst xmlns:a="http://schemas.openxmlformats.org/drawingml/2006/main" xmlns:r="http://schemas.openxmlformats.org/officeDocument/2006/relationships" xmlns:p="http://schemas.openxmlformats.org/presentationml/2006/main">
  <p:tag name="ORIGINALHEIGHT" val="6.945709"/>
  <p:tag name="ORIGINALWIDTH" val="4.119882"/>
  <p:tag name="LATEXADDIN" val="\documentclass{article}&#10;\usepackage{amsmath}&#10;\pagestyle{empty}&#10;\begin{document}&#10;&#10;$\delta t \rightarrow 0$&#10;&#10;&#10;\end{document}"/>
  <p:tag name="IGUANATEXSIZE" val="20"/>
  <p:tag name="IGUANATEXCURSOR" val="88"/>
  <p:tag name="TRANSPARENCY" val="True"/>
  <p:tag name="LATEXENGINEID" val="1"/>
  <p:tag name="TEMPFOLDER" val="c:\temp\"/>
  <p:tag name="LATEXFORMHEIGHT" val="320"/>
  <p:tag name="LATEXFORMWIDTH" val="385"/>
  <p:tag name="LATEXFORMWRAP" val="True"/>
  <p:tag name="BITMAPVECTOR" val="1"/>
  <p:tag name="EMFCHILD" val="True"/>
</p:tagLst>
</file>

<file path=ppt/tags/tag350.xml><?xml version="1.0" encoding="utf-8"?>
<p:tagLst xmlns:a="http://schemas.openxmlformats.org/drawingml/2006/main" xmlns:r="http://schemas.openxmlformats.org/officeDocument/2006/relationships" xmlns:p="http://schemas.openxmlformats.org/presentationml/2006/main">
  <p:tag name="ORIGINALHEIGHT" val="2.976535"/>
  <p:tag name="ORIGINALWIDTH" val="3.562716"/>
  <p:tag name="EMFCHILD" val="True"/>
</p:tagLst>
</file>

<file path=ppt/tags/tag351.xml><?xml version="1.0" encoding="utf-8"?>
<p:tagLst xmlns:a="http://schemas.openxmlformats.org/drawingml/2006/main" xmlns:r="http://schemas.openxmlformats.org/officeDocument/2006/relationships" xmlns:p="http://schemas.openxmlformats.org/presentationml/2006/main">
  <p:tag name="ORIGINALHEIGHT" val="6.555394"/>
  <p:tag name="ORIGINALWIDTH" val="5.406024"/>
  <p:tag name="EMFCHILD" val="True"/>
</p:tagLst>
</file>

<file path=ppt/tags/tag352.xml><?xml version="1.0" encoding="utf-8"?>
<p:tagLst xmlns:a="http://schemas.openxmlformats.org/drawingml/2006/main" xmlns:r="http://schemas.openxmlformats.org/officeDocument/2006/relationships" xmlns:p="http://schemas.openxmlformats.org/presentationml/2006/main">
  <p:tag name="ORIGINALHEIGHT" val="6.405079"/>
  <p:tag name="ORIGINALWIDTH" val="5.172205"/>
  <p:tag name="LATEXADDIN" val="\documentclass{article}&#10;\usepackage{amsmath}&#10;\pagestyle{empty}&#10;\begin{document}&#10;&#10;\begin{align*}&#10;p_0 &amp;= 1 - \rho \\&#10;p_n &amp;= \rho^n p_0&#10;\end{align*}&#10;&#10;\end{document}"/>
  <p:tag name="IGUANATEXSIZE" val="20"/>
  <p:tag name="IGUANATEXCURSOR" val="101"/>
  <p:tag name="TRANSPARENCY" val="True"/>
  <p:tag name="LATEXENGINEID" val="1"/>
  <p:tag name="TEMPFOLDER" val="c:\temp\"/>
  <p:tag name="LATEXFORMHEIGHT" val="320"/>
  <p:tag name="LATEXFORMWIDTH" val="385"/>
  <p:tag name="LATEXFORMWRAP" val="True"/>
  <p:tag name="BITMAPVECTOR" val="1"/>
  <p:tag name="EMFCHILD" val="True"/>
</p:tagLst>
</file>

<file path=ppt/tags/tag353.xml><?xml version="1.0" encoding="utf-8"?>
<p:tagLst xmlns:a="http://schemas.openxmlformats.org/drawingml/2006/main" xmlns:r="http://schemas.openxmlformats.org/officeDocument/2006/relationships" xmlns:p="http://schemas.openxmlformats.org/presentationml/2006/main">
  <p:tag name="ORIGINALHEIGHT" val="4.821929"/>
  <p:tag name="ORIGINALWIDTH" val="3.218268"/>
  <p:tag name="EMFCHILD" val="True"/>
</p:tagLst>
</file>

<file path=ppt/tags/tag354.xml><?xml version="1.0" encoding="utf-8"?>
<p:tagLst xmlns:a="http://schemas.openxmlformats.org/drawingml/2006/main" xmlns:r="http://schemas.openxmlformats.org/officeDocument/2006/relationships" xmlns:p="http://schemas.openxmlformats.org/presentationml/2006/main">
  <p:tag name="ORIGINALHEIGHT" val="2.356575"/>
  <p:tag name="ORIGINALWIDTH" val="6.589135"/>
  <p:tag name="EMFCHILD" val="True"/>
</p:tagLst>
</file>

<file path=ppt/tags/tag355.xml><?xml version="1.0" encoding="utf-8"?>
<p:tagLst xmlns:a="http://schemas.openxmlformats.org/drawingml/2006/main" xmlns:r="http://schemas.openxmlformats.org/officeDocument/2006/relationships" xmlns:p="http://schemas.openxmlformats.org/presentationml/2006/main">
  <p:tag name="ORIGINALHEIGHT" val="6.707205"/>
  <p:tag name="ORIGINALWIDTH" val="3.269804"/>
  <p:tag name="EMFCHILD" val="True"/>
</p:tagLst>
</file>

<file path=ppt/tags/tag356.xml><?xml version="1.0" encoding="utf-8"?>
<p:tagLst xmlns:a="http://schemas.openxmlformats.org/drawingml/2006/main" xmlns:r="http://schemas.openxmlformats.org/officeDocument/2006/relationships" xmlns:p="http://schemas.openxmlformats.org/presentationml/2006/main">
  <p:tag name="ORIGINALHEIGHT" val="0.4028347"/>
  <p:tag name="ORIGINALWIDTH" val="6.054056"/>
  <p:tag name="EMFCHILD" val="True"/>
</p:tagLst>
</file>

<file path=ppt/tags/tag357.xml><?xml version="1.0" encoding="utf-8"?>
<p:tagLst xmlns:a="http://schemas.openxmlformats.org/drawingml/2006/main" xmlns:r="http://schemas.openxmlformats.org/officeDocument/2006/relationships" xmlns:p="http://schemas.openxmlformats.org/presentationml/2006/main">
  <p:tag name="ORIGINALHEIGHT" val="6.626654"/>
  <p:tag name="ORIGINALWIDTH" val="4.676772"/>
  <p:tag name="EMFCHILD" val="True"/>
</p:tagLst>
</file>

<file path=ppt/tags/tag358.xml><?xml version="1.0" encoding="utf-8"?>
<p:tagLst xmlns:a="http://schemas.openxmlformats.org/drawingml/2006/main" xmlns:r="http://schemas.openxmlformats.org/officeDocument/2006/relationships" xmlns:p="http://schemas.openxmlformats.org/presentationml/2006/main">
  <p:tag name="ORIGINALHEIGHT" val="6.405079"/>
  <p:tag name="ORIGINALWIDTH" val="5.172205"/>
  <p:tag name="EMFCHILD" val="True"/>
</p:tagLst>
</file>

<file path=ppt/tags/tag359.xml><?xml version="1.0" encoding="utf-8"?>
<p:tagLst xmlns:a="http://schemas.openxmlformats.org/drawingml/2006/main" xmlns:r="http://schemas.openxmlformats.org/officeDocument/2006/relationships" xmlns:p="http://schemas.openxmlformats.org/presentationml/2006/main">
  <p:tag name="ORIGINALHEIGHT" val="3.17937"/>
  <p:tag name="ORIGINALWIDTH" val="4.237835"/>
  <p:tag name="EMFCHILD" val="True"/>
</p:tagLst>
</file>

<file path=ppt/tags/tag36.xml><?xml version="1.0" encoding="utf-8"?>
<p:tagLst xmlns:a="http://schemas.openxmlformats.org/drawingml/2006/main" xmlns:r="http://schemas.openxmlformats.org/officeDocument/2006/relationships" xmlns:p="http://schemas.openxmlformats.org/presentationml/2006/main">
  <p:tag name="ORIGINALHEIGHT" val="6.119527"/>
  <p:tag name="ORIGINALWIDTH" val="3.084882"/>
  <p:tag name="EMFCHILD" val="True"/>
</p:tagLst>
</file>

<file path=ppt/tags/tag360.xml><?xml version="1.0" encoding="utf-8"?>
<p:tagLst xmlns:a="http://schemas.openxmlformats.org/drawingml/2006/main" xmlns:r="http://schemas.openxmlformats.org/officeDocument/2006/relationships" xmlns:p="http://schemas.openxmlformats.org/presentationml/2006/main">
  <p:tag name="ORIGINALHEIGHT" val="2.356575"/>
  <p:tag name="ORIGINALWIDTH" val="6.589135"/>
  <p:tag name="EMFCHILD" val="True"/>
</p:tagLst>
</file>

<file path=ppt/tags/tag361.xml><?xml version="1.0" encoding="utf-8"?>
<p:tagLst xmlns:a="http://schemas.openxmlformats.org/drawingml/2006/main" xmlns:r="http://schemas.openxmlformats.org/officeDocument/2006/relationships" xmlns:p="http://schemas.openxmlformats.org/presentationml/2006/main">
  <p:tag name="ORIGINALHEIGHT" val="6.626654"/>
  <p:tag name="ORIGINALWIDTH" val="4.676772"/>
  <p:tag name="EMFCHILD" val="True"/>
</p:tagLst>
</file>

<file path=ppt/tags/tag362.xml><?xml version="1.0" encoding="utf-8"?>
<p:tagLst xmlns:a="http://schemas.openxmlformats.org/drawingml/2006/main" xmlns:r="http://schemas.openxmlformats.org/officeDocument/2006/relationships" xmlns:p="http://schemas.openxmlformats.org/presentationml/2006/main">
  <p:tag name="ORIGINALHEIGHT" val="3.17937"/>
  <p:tag name="ORIGINALWIDTH" val="4.237835"/>
  <p:tag name="EMFCHILD" val="True"/>
</p:tagLst>
</file>

<file path=ppt/tags/tag363.xml><?xml version="1.0" encoding="utf-8"?>
<p:tagLst xmlns:a="http://schemas.openxmlformats.org/drawingml/2006/main" xmlns:r="http://schemas.openxmlformats.org/officeDocument/2006/relationships" xmlns:p="http://schemas.openxmlformats.org/presentationml/2006/main">
  <p:tag name="ORIGINALHEIGHT" val="6.405079"/>
  <p:tag name="ORIGINALWIDTH" val="5.172205"/>
  <p:tag name="EMFCHILD" val="True"/>
</p:tagLst>
</file>

<file path=ppt/tags/tag364.xml><?xml version="1.0" encoding="utf-8"?>
<p:tagLst xmlns:a="http://schemas.openxmlformats.org/drawingml/2006/main" xmlns:r="http://schemas.openxmlformats.org/officeDocument/2006/relationships" xmlns:p="http://schemas.openxmlformats.org/presentationml/2006/main">
  <p:tag name="ORIGINALHEIGHT" val="4.821929"/>
  <p:tag name="ORIGINALWIDTH" val="3.218268"/>
  <p:tag name="EMFCHILD" val="True"/>
</p:tagLst>
</file>

<file path=ppt/tags/tag365.xml><?xml version="1.0" encoding="utf-8"?>
<p:tagLst xmlns:a="http://schemas.openxmlformats.org/drawingml/2006/main" xmlns:r="http://schemas.openxmlformats.org/officeDocument/2006/relationships" xmlns:p="http://schemas.openxmlformats.org/presentationml/2006/main">
  <p:tag name="ORIGINALHEIGHT" val="10.18906"/>
  <p:tag name="ORIGINALWIDTH" val="9.394764"/>
  <p:tag name="LATEXADDIN" val="\documentclass{article}&#10;\usepackage{amsmath}&#10;\pagestyle{empty}&#10;\begin{document}&#10;&#10;$&#10;\sum_{i=0}^{\text{num}_{\text{states}}} p_i = 1.&#10;$&#10;&#10;\end{document}"/>
  <p:tag name="IGUANATEXSIZE" val="20"/>
  <p:tag name="IGUANATEXCURSOR" val="131"/>
  <p:tag name="TRANSPARENCY" val="True"/>
  <p:tag name="LATEXENGINEID" val="1"/>
  <p:tag name="TEMPFOLDER" val="c:\temp\"/>
  <p:tag name="LATEXFORMHEIGHT" val="320"/>
  <p:tag name="LATEXFORMWIDTH" val="385"/>
  <p:tag name="LATEXFORMWRAP" val="True"/>
  <p:tag name="BITMAPVECTOR" val="1"/>
  <p:tag name="EMFCHILD" val="True"/>
</p:tagLst>
</file>

<file path=ppt/tags/tag366.xml><?xml version="1.0" encoding="utf-8"?>
<p:tagLst xmlns:a="http://schemas.openxmlformats.org/drawingml/2006/main" xmlns:r="http://schemas.openxmlformats.org/officeDocument/2006/relationships" xmlns:p="http://schemas.openxmlformats.org/presentationml/2006/main">
  <p:tag name="ORIGINALHEIGHT" val="3.145354"/>
  <p:tag name="ORIGINALWIDTH" val="3.737953"/>
  <p:tag name="EMFCHILD" val="True"/>
</p:tagLst>
</file>

<file path=ppt/tags/tag367.xml><?xml version="1.0" encoding="utf-8"?>
<p:tagLst xmlns:a="http://schemas.openxmlformats.org/drawingml/2006/main" xmlns:r="http://schemas.openxmlformats.org/officeDocument/2006/relationships" xmlns:p="http://schemas.openxmlformats.org/presentationml/2006/main">
  <p:tag name="ORIGINALHEIGHT" val="3.216654"/>
  <p:tag name="ORIGINALWIDTH" val="3.737953"/>
  <p:tag name="EMFCHILD" val="True"/>
</p:tagLst>
</file>

<file path=ppt/tags/tag368.xml><?xml version="1.0" encoding="utf-8"?>
<p:tagLst xmlns:a="http://schemas.openxmlformats.org/drawingml/2006/main" xmlns:r="http://schemas.openxmlformats.org/officeDocument/2006/relationships" xmlns:p="http://schemas.openxmlformats.org/presentationml/2006/main">
  <p:tag name="ORIGINALHEIGHT" val="3.145354"/>
  <p:tag name="ORIGINALWIDTH" val="5.878937"/>
  <p:tag name="EMFCHILD" val="True"/>
</p:tagLst>
</file>

<file path=ppt/tags/tag369.xml><?xml version="1.0" encoding="utf-8"?>
<p:tagLst xmlns:a="http://schemas.openxmlformats.org/drawingml/2006/main" xmlns:r="http://schemas.openxmlformats.org/officeDocument/2006/relationships" xmlns:p="http://schemas.openxmlformats.org/presentationml/2006/main">
  <p:tag name="ORIGINALHEIGHT" val="2.338386"/>
  <p:tag name="ORIGINALWIDTH" val="2.032362"/>
  <p:tag name="EMFCHILD" val="True"/>
</p:tagLst>
</file>

<file path=ppt/tags/tag37.xml><?xml version="1.0" encoding="utf-8"?>
<p:tagLst xmlns:a="http://schemas.openxmlformats.org/drawingml/2006/main" xmlns:r="http://schemas.openxmlformats.org/officeDocument/2006/relationships" xmlns:p="http://schemas.openxmlformats.org/presentationml/2006/main">
  <p:tag name="ORIGINALHEIGHT" val="5.014764"/>
  <p:tag name="ORIGINALWIDTH" val="8.923071"/>
  <p:tag name="EMFCHILD" val="True"/>
</p:tagLst>
</file>

<file path=ppt/tags/tag370.xml><?xml version="1.0" encoding="utf-8"?>
<p:tagLst xmlns:a="http://schemas.openxmlformats.org/drawingml/2006/main" xmlns:r="http://schemas.openxmlformats.org/officeDocument/2006/relationships" xmlns:p="http://schemas.openxmlformats.org/presentationml/2006/main">
  <p:tag name="ORIGINALHEIGHT" val="3.189173"/>
  <p:tag name="ORIGINALWIDTH" val="1.957638"/>
  <p:tag name="EMFCHILD" val="True"/>
</p:tagLst>
</file>

<file path=ppt/tags/tag371.xml><?xml version="1.0" encoding="utf-8"?>
<p:tagLst xmlns:a="http://schemas.openxmlformats.org/drawingml/2006/main" xmlns:r="http://schemas.openxmlformats.org/officeDocument/2006/relationships" xmlns:p="http://schemas.openxmlformats.org/presentationml/2006/main">
  <p:tag name="ORIGINALHEIGHT" val="2.338386"/>
  <p:tag name="ORIGINALWIDTH" val="2.804449"/>
  <p:tag name="EMFCHILD" val="True"/>
</p:tagLst>
</file>

<file path=ppt/tags/tag372.xml><?xml version="1.0" encoding="utf-8"?>
<p:tagLst xmlns:a="http://schemas.openxmlformats.org/drawingml/2006/main" xmlns:r="http://schemas.openxmlformats.org/officeDocument/2006/relationships" xmlns:p="http://schemas.openxmlformats.org/presentationml/2006/main">
  <p:tag name="ORIGINALHEIGHT" val="3.189173"/>
  <p:tag name="ORIGINALWIDTH" val="1.957638"/>
  <p:tag name="EMFCHILD" val="True"/>
</p:tagLst>
</file>

<file path=ppt/tags/tag373.xml><?xml version="1.0" encoding="utf-8"?>
<p:tagLst xmlns:a="http://schemas.openxmlformats.org/drawingml/2006/main" xmlns:r="http://schemas.openxmlformats.org/officeDocument/2006/relationships" xmlns:p="http://schemas.openxmlformats.org/presentationml/2006/main">
  <p:tag name="ORIGINALHEIGHT" val="2.338386"/>
  <p:tag name="ORIGINALWIDTH" val="2.400984"/>
  <p:tag name="EMFCHILD" val="True"/>
</p:tagLst>
</file>

<file path=ppt/tags/tag374.xml><?xml version="1.0" encoding="utf-8"?>
<p:tagLst xmlns:a="http://schemas.openxmlformats.org/drawingml/2006/main" xmlns:r="http://schemas.openxmlformats.org/officeDocument/2006/relationships" xmlns:p="http://schemas.openxmlformats.org/presentationml/2006/main">
  <p:tag name="ORIGINALHEIGHT" val="2.338386"/>
  <p:tag name="ORIGINALWIDTH" val="2.032362"/>
  <p:tag name="EMFCHILD" val="True"/>
</p:tagLst>
</file>

<file path=ppt/tags/tag375.xml><?xml version="1.0" encoding="utf-8"?>
<p:tagLst xmlns:a="http://schemas.openxmlformats.org/drawingml/2006/main" xmlns:r="http://schemas.openxmlformats.org/officeDocument/2006/relationships" xmlns:p="http://schemas.openxmlformats.org/presentationml/2006/main">
  <p:tag name="ORIGINALHEIGHT" val="4.800039"/>
  <p:tag name="ORIGINALWIDTH" val="2.113071"/>
  <p:tag name="EMFCHILD" val="True"/>
</p:tagLst>
</file>

<file path=ppt/tags/tag376.xml><?xml version="1.0" encoding="utf-8"?>
<p:tagLst xmlns:a="http://schemas.openxmlformats.org/drawingml/2006/main" xmlns:r="http://schemas.openxmlformats.org/officeDocument/2006/relationships" xmlns:p="http://schemas.openxmlformats.org/presentationml/2006/main">
  <p:tag name="ORIGINALHEIGHT" val="1.918583"/>
  <p:tag name="ORIGINALWIDTH" val="5.132717"/>
  <p:tag name="EMFCHILD" val="True"/>
</p:tagLst>
</file>

<file path=ppt/tags/tag377.xml><?xml version="1.0" encoding="utf-8"?>
<p:tagLst xmlns:a="http://schemas.openxmlformats.org/drawingml/2006/main" xmlns:r="http://schemas.openxmlformats.org/officeDocument/2006/relationships" xmlns:p="http://schemas.openxmlformats.org/presentationml/2006/main">
  <p:tag name="ORIGINALHEIGHT" val="4.878504"/>
  <p:tag name="ORIGINALWIDTH" val="3.235827"/>
  <p:tag name="EMFCHILD" val="True"/>
</p:tagLst>
</file>

<file path=ppt/tags/tag378.xml><?xml version="1.0" encoding="utf-8"?>
<p:tagLst xmlns:a="http://schemas.openxmlformats.org/drawingml/2006/main" xmlns:r="http://schemas.openxmlformats.org/officeDocument/2006/relationships" xmlns:p="http://schemas.openxmlformats.org/presentationml/2006/main">
  <p:tag name="ORIGINALHEIGHT" val="6.480236"/>
  <p:tag name="ORIGINALWIDTH" val="5.200472"/>
  <p:tag name="EMFCHILD" val="True"/>
</p:tagLst>
</file>

<file path=ppt/tags/tag379.xml><?xml version="1.0" encoding="utf-8"?>
<p:tagLst xmlns:a="http://schemas.openxmlformats.org/drawingml/2006/main" xmlns:r="http://schemas.openxmlformats.org/officeDocument/2006/relationships" xmlns:p="http://schemas.openxmlformats.org/presentationml/2006/main">
  <p:tag name="ORIGINALHEIGHT" val="4.800039"/>
  <p:tag name="ORIGINALWIDTH" val="2.113071"/>
  <p:tag name="EMFCHILD" val="True"/>
</p:tagLst>
</file>

<file path=ppt/tags/tag38.xml><?xml version="1.0" encoding="utf-8"?>
<p:tagLst xmlns:a="http://schemas.openxmlformats.org/drawingml/2006/main" xmlns:r="http://schemas.openxmlformats.org/officeDocument/2006/relationships" xmlns:p="http://schemas.openxmlformats.org/presentationml/2006/main">
  <p:tag name="ORIGINALHEIGHT" val="6.609488"/>
  <p:tag name="ORIGINALWIDTH" val="4.230394"/>
  <p:tag name="EMFCHILD" val="True"/>
</p:tagLst>
</file>

<file path=ppt/tags/tag380.xml><?xml version="1.0" encoding="utf-8"?>
<p:tagLst xmlns:a="http://schemas.openxmlformats.org/drawingml/2006/main" xmlns:r="http://schemas.openxmlformats.org/officeDocument/2006/relationships" xmlns:p="http://schemas.openxmlformats.org/presentationml/2006/main">
  <p:tag name="ORIGINALHEIGHT" val="2.384212"/>
  <p:tag name="ORIGINALWIDTH" val="6.625118"/>
  <p:tag name="EMFCHILD" val="True"/>
</p:tagLst>
</file>

<file path=ppt/tags/tag381.xml><?xml version="1.0" encoding="utf-8"?>
<p:tagLst xmlns:a="http://schemas.openxmlformats.org/drawingml/2006/main" xmlns:r="http://schemas.openxmlformats.org/officeDocument/2006/relationships" xmlns:p="http://schemas.openxmlformats.org/presentationml/2006/main">
  <p:tag name="ORIGINALHEIGHT" val="6.785905"/>
  <p:tag name="ORIGINALWIDTH" val="3.287638"/>
  <p:tag name="EMFCHILD" val="True"/>
</p:tagLst>
</file>

<file path=ppt/tags/tag382.xml><?xml version="1.0" encoding="utf-8"?>
<p:tagLst xmlns:a="http://schemas.openxmlformats.org/drawingml/2006/main" xmlns:r="http://schemas.openxmlformats.org/officeDocument/2006/relationships" xmlns:p="http://schemas.openxmlformats.org/presentationml/2006/main">
  <p:tag name="ORIGINALHEIGHT" val="1.080039"/>
  <p:tag name="ORIGINALWIDTH" val="1.056024"/>
  <p:tag name="EMFCHILD" val="True"/>
</p:tagLst>
</file>

<file path=ppt/tags/tag383.xml><?xml version="1.0" encoding="utf-8"?>
<p:tagLst xmlns:a="http://schemas.openxmlformats.org/drawingml/2006/main" xmlns:r="http://schemas.openxmlformats.org/officeDocument/2006/relationships" xmlns:p="http://schemas.openxmlformats.org/presentationml/2006/main">
  <p:tag name="ORIGINALHEIGHT" val="7.043582"/>
  <p:tag name="ORIGINALWIDTH" val="4.943189"/>
  <p:tag name="LATEXADDIN" val="\documentclass{article}&#10;\usepackage{amsmath}&#10;\pagestyle{empty}&#10;\begin{document}&#10;&#10;&#10;\begin{align*}&#10;        \lambda p_0 &amp;= \mu p_1 &amp;&amp;\quad \implies p_1 = \frac{\lambda}{\mu} p_0 \\ &#10;        \lambda p_1 &amp;= \mu p_2 &amp;&amp;\quad \implies p_2 = \frac{\lambda}{\mu} p_1 \\&#10;        \vdots \\&#10;        \lambda p_{n-1} &amp;= \mu p_n &amp;&amp;\quad \implies p_n = \frac{\lambda}{\mu} p_{n-1} \\&#10;        \vdots \\&#10;    \end{align*}&#10;&#10;\end{document}"/>
  <p:tag name="IGUANATEXSIZE" val="20"/>
  <p:tag name="IGUANATEXCURSOR" val="400"/>
  <p:tag name="TRANSPARENCY" val="True"/>
  <p:tag name="LATEXENGINEID" val="1"/>
  <p:tag name="TEMPFOLDER" val="c:\temp\"/>
  <p:tag name="LATEXFORMHEIGHT" val="320"/>
  <p:tag name="LATEXFORMWIDTH" val="385"/>
  <p:tag name="LATEXFORMWRAP" val="True"/>
  <p:tag name="BITMAPVECTOR" val="1"/>
  <p:tag name="EMFCHILD" val="True"/>
</p:tagLst>
</file>

<file path=ppt/tags/tag384.xml><?xml version="1.0" encoding="utf-8"?>
<p:tagLst xmlns:a="http://schemas.openxmlformats.org/drawingml/2006/main" xmlns:r="http://schemas.openxmlformats.org/officeDocument/2006/relationships" xmlns:p="http://schemas.openxmlformats.org/presentationml/2006/main">
  <p:tag name="ORIGINALHEIGHT" val="6.33622"/>
  <p:tag name="ORIGINALWIDTH" val="5.212795"/>
  <p:tag name="EMFCHILD" val="True"/>
</p:tagLst>
</file>

<file path=ppt/tags/tag385.xml><?xml version="1.0" encoding="utf-8"?>
<p:tagLst xmlns:a="http://schemas.openxmlformats.org/drawingml/2006/main" xmlns:r="http://schemas.openxmlformats.org/officeDocument/2006/relationships" xmlns:p="http://schemas.openxmlformats.org/presentationml/2006/main">
  <p:tag name="ORIGINALHEIGHT" val="4.770079"/>
  <p:tag name="ORIGINALWIDTH" val="3.243504"/>
  <p:tag name="EMFCHILD" val="True"/>
</p:tagLst>
</file>

<file path=ppt/tags/tag386.xml><?xml version="1.0" encoding="utf-8"?>
<p:tagLst xmlns:a="http://schemas.openxmlformats.org/drawingml/2006/main" xmlns:r="http://schemas.openxmlformats.org/officeDocument/2006/relationships" xmlns:p="http://schemas.openxmlformats.org/presentationml/2006/main">
  <p:tag name="ORIGINALHEIGHT" val="2.33122"/>
  <p:tag name="ORIGINALWIDTH" val="6.640827"/>
  <p:tag name="EMFCHILD" val="True"/>
</p:tagLst>
</file>

<file path=ppt/tags/tag387.xml><?xml version="1.0" encoding="utf-8"?>
<p:tagLst xmlns:a="http://schemas.openxmlformats.org/drawingml/2006/main" xmlns:r="http://schemas.openxmlformats.org/officeDocument/2006/relationships" xmlns:p="http://schemas.openxmlformats.org/presentationml/2006/main">
  <p:tag name="ORIGINALHEIGHT" val="6.555394"/>
  <p:tag name="ORIGINALWIDTH" val="5.412519"/>
  <p:tag name="EMFCHILD" val="True"/>
</p:tagLst>
</file>

<file path=ppt/tags/tag388.xml><?xml version="1.0" encoding="utf-8"?>
<p:tagLst xmlns:a="http://schemas.openxmlformats.org/drawingml/2006/main" xmlns:r="http://schemas.openxmlformats.org/officeDocument/2006/relationships" xmlns:p="http://schemas.openxmlformats.org/presentationml/2006/main">
  <p:tag name="ORIGINALHEIGHT" val="6.33622"/>
  <p:tag name="ORIGINALWIDTH" val="5.212795"/>
  <p:tag name="EMFCHILD" val="True"/>
</p:tagLst>
</file>

<file path=ppt/tags/tag389.xml><?xml version="1.0" encoding="utf-8"?>
<p:tagLst xmlns:a="http://schemas.openxmlformats.org/drawingml/2006/main" xmlns:r="http://schemas.openxmlformats.org/officeDocument/2006/relationships" xmlns:p="http://schemas.openxmlformats.org/presentationml/2006/main">
  <p:tag name="ORIGINALHEIGHT" val="4.63063"/>
  <p:tag name="ORIGINALWIDTH" val="2.544488"/>
  <p:tag name="EMFCHILD" val="True"/>
</p:tagLst>
</file>

<file path=ppt/tags/tag39.xml><?xml version="1.0" encoding="utf-8"?>
<p:tagLst xmlns:a="http://schemas.openxmlformats.org/drawingml/2006/main" xmlns:r="http://schemas.openxmlformats.org/officeDocument/2006/relationships" xmlns:p="http://schemas.openxmlformats.org/presentationml/2006/main">
  <p:tag name="ORIGINALHEIGHT" val="6.985473"/>
  <p:tag name="ORIGINALWIDTH" val="4.753582"/>
  <p:tag name="LATEXADDIN" val="\documentclass{article}&#10;\usepackage{amsmath}&#10;\pagestyle{empty}&#10;\begin{document}&#10;\begin{align*}&#10;        \frac{d P_n(t)}{d t} &amp;= -(\lambda + \mu) P_n(t) + \lambda P_{n-1}(t) + \mu P_{n+1}(t) \\&#10;        \frac{d P_0(t)}{d t} &amp;= -\lambda P_0(t) + \mu P_{1}(t) &#10;    \end{align*}&#10;&#10;&#10;&#10;\end{document}"/>
  <p:tag name="IGUANATEXSIZE" val="20"/>
  <p:tag name="IGUANATEXCURSOR" val="271"/>
  <p:tag name="TRANSPARENCY" val="True"/>
  <p:tag name="LATEXENGINEID" val="1"/>
  <p:tag name="TEMPFOLDER" val="c:\temp\"/>
  <p:tag name="LATEXFORMHEIGHT" val="320"/>
  <p:tag name="LATEXFORMWIDTH" val="385"/>
  <p:tag name="LATEXFORMWRAP" val="True"/>
  <p:tag name="BITMAPVECTOR" val="1"/>
  <p:tag name="EMFCHILD" val="True"/>
</p:tagLst>
</file>

<file path=ppt/tags/tag390.xml><?xml version="1.0" encoding="utf-8"?>
<p:tagLst xmlns:a="http://schemas.openxmlformats.org/drawingml/2006/main" xmlns:r="http://schemas.openxmlformats.org/officeDocument/2006/relationships" xmlns:p="http://schemas.openxmlformats.org/presentationml/2006/main">
  <p:tag name="ORIGINALHEIGHT" val="2.33122"/>
  <p:tag name="ORIGINALWIDTH" val="6.640827"/>
  <p:tag name="EMFCHILD" val="True"/>
</p:tagLst>
</file>

<file path=ppt/tags/tag391.xml><?xml version="1.0" encoding="utf-8"?>
<p:tagLst xmlns:a="http://schemas.openxmlformats.org/drawingml/2006/main" xmlns:r="http://schemas.openxmlformats.org/officeDocument/2006/relationships" xmlns:p="http://schemas.openxmlformats.org/presentationml/2006/main">
  <p:tag name="ORIGINALHEIGHT" val="5.479449"/>
  <p:tag name="ORIGINALWIDTH" val="8.867756"/>
  <p:tag name="EMFCHILD" val="True"/>
</p:tagLst>
</file>

<file path=ppt/tags/tag392.xml><?xml version="1.0" encoding="utf-8"?>
<p:tagLst xmlns:a="http://schemas.openxmlformats.org/drawingml/2006/main" xmlns:r="http://schemas.openxmlformats.org/officeDocument/2006/relationships" xmlns:p="http://schemas.openxmlformats.org/presentationml/2006/main">
  <p:tag name="ORIGINALHEIGHT" val="6.33622"/>
  <p:tag name="ORIGINALWIDTH" val="5.212795"/>
  <p:tag name="EMFCHILD" val="True"/>
</p:tagLst>
</file>

<file path=ppt/tags/tag393.xml><?xml version="1.0" encoding="utf-8"?>
<p:tagLst xmlns:a="http://schemas.openxmlformats.org/drawingml/2006/main" xmlns:r="http://schemas.openxmlformats.org/officeDocument/2006/relationships" xmlns:p="http://schemas.openxmlformats.org/presentationml/2006/main">
  <p:tag name="ORIGINALHEIGHT" val="4.63063"/>
  <p:tag name="ORIGINALWIDTH" val="2.544488"/>
  <p:tag name="EMFCHILD" val="True"/>
</p:tagLst>
</file>

<file path=ppt/tags/tag394.xml><?xml version="1.0" encoding="utf-8"?>
<p:tagLst xmlns:a="http://schemas.openxmlformats.org/drawingml/2006/main" xmlns:r="http://schemas.openxmlformats.org/officeDocument/2006/relationships" xmlns:p="http://schemas.openxmlformats.org/presentationml/2006/main">
  <p:tag name="ORIGINALHEIGHT" val="2.33122"/>
  <p:tag name="ORIGINALWIDTH" val="6.640827"/>
  <p:tag name="EMFCHILD" val="True"/>
</p:tagLst>
</file>

<file path=ppt/tags/tag395.xml><?xml version="1.0" encoding="utf-8"?>
<p:tagLst xmlns:a="http://schemas.openxmlformats.org/drawingml/2006/main" xmlns:r="http://schemas.openxmlformats.org/officeDocument/2006/relationships" xmlns:p="http://schemas.openxmlformats.org/presentationml/2006/main">
  <p:tag name="ORIGINALHEIGHT" val="7.043582"/>
  <p:tag name="ORIGINALWIDTH" val="4.943189"/>
  <p:tag name="EMFCHILD" val="True"/>
</p:tagLst>
</file>

<file path=ppt/tags/tag396.xml><?xml version="1.0" encoding="utf-8"?>
<p:tagLst xmlns:a="http://schemas.openxmlformats.org/drawingml/2006/main" xmlns:r="http://schemas.openxmlformats.org/officeDocument/2006/relationships" xmlns:p="http://schemas.openxmlformats.org/presentationml/2006/main">
  <p:tag name="ORIGINALHEIGHT" val="0.3984646"/>
  <p:tag name="ORIGINALWIDTH" val="6.017165"/>
  <p:tag name="EMFCHILD" val="True"/>
</p:tagLst>
</file>

<file path=ppt/tags/tag397.xml><?xml version="1.0" encoding="utf-8"?>
<p:tagLst xmlns:a="http://schemas.openxmlformats.org/drawingml/2006/main" xmlns:r="http://schemas.openxmlformats.org/officeDocument/2006/relationships" xmlns:p="http://schemas.openxmlformats.org/presentationml/2006/main">
  <p:tag name="ORIGINALHEIGHT" val="6.555394"/>
  <p:tag name="ORIGINALWIDTH" val="5.412519"/>
  <p:tag name="EMFCHILD" val="True"/>
</p:tagLst>
</file>

<file path=ppt/tags/tag398.xml><?xml version="1.0" encoding="utf-8"?>
<p:tagLst xmlns:a="http://schemas.openxmlformats.org/drawingml/2006/main" xmlns:r="http://schemas.openxmlformats.org/officeDocument/2006/relationships" xmlns:p="http://schemas.openxmlformats.org/presentationml/2006/main">
  <p:tag name="ORIGINALHEIGHT" val="6.33622"/>
  <p:tag name="ORIGINALWIDTH" val="5.212795"/>
  <p:tag name="EMFCHILD" val="True"/>
</p:tagLst>
</file>

<file path=ppt/tags/tag399.xml><?xml version="1.0" encoding="utf-8"?>
<p:tagLst xmlns:a="http://schemas.openxmlformats.org/drawingml/2006/main" xmlns:r="http://schemas.openxmlformats.org/officeDocument/2006/relationships" xmlns:p="http://schemas.openxmlformats.org/presentationml/2006/main">
  <p:tag name="ORIGINALHEIGHT" val="4.770079"/>
  <p:tag name="ORIGINALWIDTH" val="3.243504"/>
  <p:tag name="EMFCHILD" val="True"/>
</p:tagLst>
</file>

<file path=ppt/tags/tag4.xml><?xml version="1.0" encoding="utf-8"?>
<p:tagLst xmlns:a="http://schemas.openxmlformats.org/drawingml/2006/main" xmlns:r="http://schemas.openxmlformats.org/officeDocument/2006/relationships" xmlns:p="http://schemas.openxmlformats.org/presentationml/2006/main">
  <p:tag name="ORIGINALHEIGHT" val="4.53563"/>
  <p:tag name="ORIGINALWIDTH" val="5.006417"/>
  <p:tag name="EMFCHILD" val="True"/>
</p:tagLst>
</file>

<file path=ppt/tags/tag40.xml><?xml version="1.0" encoding="utf-8"?>
<p:tagLst xmlns:a="http://schemas.openxmlformats.org/drawingml/2006/main" xmlns:r="http://schemas.openxmlformats.org/officeDocument/2006/relationships" xmlns:p="http://schemas.openxmlformats.org/presentationml/2006/main">
  <p:tag name="ORIGINALHEIGHT" val="6.76748"/>
  <p:tag name="ORIGINALWIDTH" val="7.130394"/>
  <p:tag name="EMFCHILD" val="True"/>
</p:tagLst>
</file>

<file path=ppt/tags/tag400.xml><?xml version="1.0" encoding="utf-8"?>
<p:tagLst xmlns:a="http://schemas.openxmlformats.org/drawingml/2006/main" xmlns:r="http://schemas.openxmlformats.org/officeDocument/2006/relationships" xmlns:p="http://schemas.openxmlformats.org/presentationml/2006/main">
  <p:tag name="ORIGINALHEIGHT" val="7.043582"/>
  <p:tag name="ORIGINALWIDTH" val="4.943189"/>
  <p:tag name="EMFCHILD" val="True"/>
</p:tagLst>
</file>

<file path=ppt/tags/tag401.xml><?xml version="1.0" encoding="utf-8"?>
<p:tagLst xmlns:a="http://schemas.openxmlformats.org/drawingml/2006/main" xmlns:r="http://schemas.openxmlformats.org/officeDocument/2006/relationships" xmlns:p="http://schemas.openxmlformats.org/presentationml/2006/main">
  <p:tag name="ORIGINALHEIGHT" val="6.33622"/>
  <p:tag name="ORIGINALWIDTH" val="5.212795"/>
  <p:tag name="EMFCHILD" val="True"/>
</p:tagLst>
</file>

<file path=ppt/tags/tag402.xml><?xml version="1.0" encoding="utf-8"?>
<p:tagLst xmlns:a="http://schemas.openxmlformats.org/drawingml/2006/main" xmlns:r="http://schemas.openxmlformats.org/officeDocument/2006/relationships" xmlns:p="http://schemas.openxmlformats.org/presentationml/2006/main">
  <p:tag name="ORIGINALHEIGHT" val="4.63063"/>
  <p:tag name="ORIGINALWIDTH" val="2.544488"/>
  <p:tag name="EMFCHILD" val="True"/>
</p:tagLst>
</file>

<file path=ppt/tags/tag403.xml><?xml version="1.0" encoding="utf-8"?>
<p:tagLst xmlns:a="http://schemas.openxmlformats.org/drawingml/2006/main" xmlns:r="http://schemas.openxmlformats.org/officeDocument/2006/relationships" xmlns:p="http://schemas.openxmlformats.org/presentationml/2006/main">
  <p:tag name="ORIGINALHEIGHT" val="2.33122"/>
  <p:tag name="ORIGINALWIDTH" val="6.640827"/>
  <p:tag name="EMFCHILD" val="True"/>
</p:tagLst>
</file>

<file path=ppt/tags/tag404.xml><?xml version="1.0" encoding="utf-8"?>
<p:tagLst xmlns:a="http://schemas.openxmlformats.org/drawingml/2006/main" xmlns:r="http://schemas.openxmlformats.org/officeDocument/2006/relationships" xmlns:p="http://schemas.openxmlformats.org/presentationml/2006/main">
  <p:tag name="ORIGINALHEIGHT" val="6.555394"/>
  <p:tag name="ORIGINALWIDTH" val="5.412519"/>
  <p:tag name="EMFCHILD" val="True"/>
</p:tagLst>
</file>

<file path=ppt/tags/tag405.xml><?xml version="1.0" encoding="utf-8"?>
<p:tagLst xmlns:a="http://schemas.openxmlformats.org/drawingml/2006/main" xmlns:r="http://schemas.openxmlformats.org/officeDocument/2006/relationships" xmlns:p="http://schemas.openxmlformats.org/presentationml/2006/main">
  <p:tag name="ORIGINALHEIGHT" val="6.33622"/>
  <p:tag name="ORIGINALWIDTH" val="5.212795"/>
  <p:tag name="EMFCHILD" val="True"/>
</p:tagLst>
</file>

<file path=ppt/tags/tag406.xml><?xml version="1.0" encoding="utf-8"?>
<p:tagLst xmlns:a="http://schemas.openxmlformats.org/drawingml/2006/main" xmlns:r="http://schemas.openxmlformats.org/officeDocument/2006/relationships" xmlns:p="http://schemas.openxmlformats.org/presentationml/2006/main">
  <p:tag name="ORIGINALHEIGHT" val="4.63063"/>
  <p:tag name="ORIGINALWIDTH" val="3.089724"/>
  <p:tag name="EMFCHILD" val="True"/>
</p:tagLst>
</file>

<file path=ppt/tags/tag407.xml><?xml version="1.0" encoding="utf-8"?>
<p:tagLst xmlns:a="http://schemas.openxmlformats.org/drawingml/2006/main" xmlns:r="http://schemas.openxmlformats.org/officeDocument/2006/relationships" xmlns:p="http://schemas.openxmlformats.org/presentationml/2006/main">
  <p:tag name="ORIGINALHEIGHT" val="2.33122"/>
  <p:tag name="ORIGINALWIDTH" val="6.640827"/>
  <p:tag name="EMFCHILD" val="True"/>
</p:tagLst>
</file>

<file path=ppt/tags/tag408.xml><?xml version="1.0" encoding="utf-8"?>
<p:tagLst xmlns:a="http://schemas.openxmlformats.org/drawingml/2006/main" xmlns:r="http://schemas.openxmlformats.org/officeDocument/2006/relationships" xmlns:p="http://schemas.openxmlformats.org/presentationml/2006/main">
  <p:tag name="ORIGINALHEIGHT" val="5.479449"/>
  <p:tag name="ORIGINALWIDTH" val="8.867756"/>
  <p:tag name="EMFCHILD" val="True"/>
</p:tagLst>
</file>

<file path=ppt/tags/tag409.xml><?xml version="1.0" encoding="utf-8"?>
<p:tagLst xmlns:a="http://schemas.openxmlformats.org/drawingml/2006/main" xmlns:r="http://schemas.openxmlformats.org/officeDocument/2006/relationships" xmlns:p="http://schemas.openxmlformats.org/presentationml/2006/main">
  <p:tag name="ORIGINALHEIGHT" val="6.33622"/>
  <p:tag name="ORIGINALWIDTH" val="5.212795"/>
  <p:tag name="EMFCHILD" val="True"/>
</p:tagLst>
</file>

<file path=ppt/tags/tag41.xml><?xml version="1.0" encoding="utf-8"?>
<p:tagLst xmlns:a="http://schemas.openxmlformats.org/drawingml/2006/main" xmlns:r="http://schemas.openxmlformats.org/officeDocument/2006/relationships" xmlns:p="http://schemas.openxmlformats.org/presentationml/2006/main">
  <p:tag name="ORIGINALHEIGHT" val="3.12811"/>
  <p:tag name="ORIGINALWIDTH" val="4.27126"/>
  <p:tag name="EMFCHILD" val="True"/>
</p:tagLst>
</file>

<file path=ppt/tags/tag410.xml><?xml version="1.0" encoding="utf-8"?>
<p:tagLst xmlns:a="http://schemas.openxmlformats.org/drawingml/2006/main" xmlns:r="http://schemas.openxmlformats.org/officeDocument/2006/relationships" xmlns:p="http://schemas.openxmlformats.org/presentationml/2006/main">
  <p:tag name="ORIGINALHEIGHT" val="4.63063"/>
  <p:tag name="ORIGINALWIDTH" val="3.089724"/>
  <p:tag name="EMFCHILD" val="True"/>
</p:tagLst>
</file>

<file path=ppt/tags/tag411.xml><?xml version="1.0" encoding="utf-8"?>
<p:tagLst xmlns:a="http://schemas.openxmlformats.org/drawingml/2006/main" xmlns:r="http://schemas.openxmlformats.org/officeDocument/2006/relationships" xmlns:p="http://schemas.openxmlformats.org/presentationml/2006/main">
  <p:tag name="ORIGINALHEIGHT" val="2.33122"/>
  <p:tag name="ORIGINALWIDTH" val="6.640827"/>
  <p:tag name="EMFCHILD" val="True"/>
</p:tagLst>
</file>

<file path=ppt/tags/tag412.xml><?xml version="1.0" encoding="utf-8"?>
<p:tagLst xmlns:a="http://schemas.openxmlformats.org/drawingml/2006/main" xmlns:r="http://schemas.openxmlformats.org/officeDocument/2006/relationships" xmlns:p="http://schemas.openxmlformats.org/presentationml/2006/main">
  <p:tag name="ORIGINALHEIGHT" val="7.043582"/>
  <p:tag name="ORIGINALWIDTH" val="4.943189"/>
  <p:tag name="EMFCHILD" val="True"/>
</p:tagLst>
</file>

<file path=ppt/tags/tag413.xml><?xml version="1.0" encoding="utf-8"?>
<p:tagLst xmlns:a="http://schemas.openxmlformats.org/drawingml/2006/main" xmlns:r="http://schemas.openxmlformats.org/officeDocument/2006/relationships" xmlns:p="http://schemas.openxmlformats.org/presentationml/2006/main">
  <p:tag name="ORIGINALHEIGHT" val="0.3984646"/>
  <p:tag name="ORIGINALWIDTH" val="6.017165"/>
  <p:tag name="EMFCHILD" val="True"/>
</p:tagLst>
</file>

<file path=ppt/tags/tag414.xml><?xml version="1.0" encoding="utf-8"?>
<p:tagLst xmlns:a="http://schemas.openxmlformats.org/drawingml/2006/main" xmlns:r="http://schemas.openxmlformats.org/officeDocument/2006/relationships" xmlns:p="http://schemas.openxmlformats.org/presentationml/2006/main">
  <p:tag name="ORIGINALHEIGHT" val="6.555394"/>
  <p:tag name="ORIGINALWIDTH" val="5.412519"/>
  <p:tag name="EMFCHILD" val="True"/>
</p:tagLst>
</file>

<file path=ppt/tags/tag415.xml><?xml version="1.0" encoding="utf-8"?>
<p:tagLst xmlns:a="http://schemas.openxmlformats.org/drawingml/2006/main" xmlns:r="http://schemas.openxmlformats.org/officeDocument/2006/relationships" xmlns:p="http://schemas.openxmlformats.org/presentationml/2006/main">
  <p:tag name="ORIGINALHEIGHT" val="6.33622"/>
  <p:tag name="ORIGINALWIDTH" val="5.212795"/>
  <p:tag name="EMFCHILD" val="True"/>
</p:tagLst>
</file>

<file path=ppt/tags/tag416.xml><?xml version="1.0" encoding="utf-8"?>
<p:tagLst xmlns:a="http://schemas.openxmlformats.org/drawingml/2006/main" xmlns:r="http://schemas.openxmlformats.org/officeDocument/2006/relationships" xmlns:p="http://schemas.openxmlformats.org/presentationml/2006/main">
  <p:tag name="ORIGINALHEIGHT" val="4.63063"/>
  <p:tag name="ORIGINALWIDTH" val="2.544488"/>
  <p:tag name="EMFCHILD" val="True"/>
</p:tagLst>
</file>

<file path=ppt/tags/tag417.xml><?xml version="1.0" encoding="utf-8"?>
<p:tagLst xmlns:a="http://schemas.openxmlformats.org/drawingml/2006/main" xmlns:r="http://schemas.openxmlformats.org/officeDocument/2006/relationships" xmlns:p="http://schemas.openxmlformats.org/presentationml/2006/main">
  <p:tag name="ORIGINALHEIGHT" val="1.056024"/>
  <p:tag name="ORIGINALWIDTH" val="1.058504"/>
  <p:tag name="EMFCHILD" val="True"/>
</p:tagLst>
</file>

<file path=ppt/tags/tag418.xml><?xml version="1.0" encoding="utf-8"?>
<p:tagLst xmlns:a="http://schemas.openxmlformats.org/drawingml/2006/main" xmlns:r="http://schemas.openxmlformats.org/officeDocument/2006/relationships" xmlns:p="http://schemas.openxmlformats.org/presentationml/2006/main">
  <p:tag name="ORIGINALHEIGHT" val="1.056024"/>
  <p:tag name="ORIGINALWIDTH" val="1.058504"/>
  <p:tag name="EMFCHILD" val="True"/>
</p:tagLst>
</file>

<file path=ppt/tags/tag419.xml><?xml version="1.0" encoding="utf-8"?>
<p:tagLst xmlns:a="http://schemas.openxmlformats.org/drawingml/2006/main" xmlns:r="http://schemas.openxmlformats.org/officeDocument/2006/relationships" xmlns:p="http://schemas.openxmlformats.org/presentationml/2006/main">
  <p:tag name="ORIGINALHEIGHT" val="1.056024"/>
  <p:tag name="ORIGINALWIDTH" val="1.058504"/>
  <p:tag name="EMFCHILD" val="True"/>
</p:tagLst>
</file>

<file path=ppt/tags/tag42.xml><?xml version="1.0" encoding="utf-8"?>
<p:tagLst xmlns:a="http://schemas.openxmlformats.org/drawingml/2006/main" xmlns:r="http://schemas.openxmlformats.org/officeDocument/2006/relationships" xmlns:p="http://schemas.openxmlformats.org/presentationml/2006/main">
  <p:tag name="ORIGINALHEIGHT" val="9.908464"/>
  <p:tag name="ORIGINALWIDTH" val="2.31685"/>
  <p:tag name="EMFCHILD" val="True"/>
</p:tagLst>
</file>

<file path=ppt/tags/tag420.xml><?xml version="1.0" encoding="utf-8"?>
<p:tagLst xmlns:a="http://schemas.openxmlformats.org/drawingml/2006/main" xmlns:r="http://schemas.openxmlformats.org/officeDocument/2006/relationships" xmlns:p="http://schemas.openxmlformats.org/presentationml/2006/main">
  <p:tag name="ORIGINALHEIGHT" val="7.043582"/>
  <p:tag name="ORIGINALWIDTH" val="4.943189"/>
  <p:tag name="EMFCHILD" val="True"/>
</p:tagLst>
</file>

<file path=ppt/tags/tag421.xml><?xml version="1.0" encoding="utf-8"?>
<p:tagLst xmlns:a="http://schemas.openxmlformats.org/drawingml/2006/main" xmlns:r="http://schemas.openxmlformats.org/officeDocument/2006/relationships" xmlns:p="http://schemas.openxmlformats.org/presentationml/2006/main">
  <p:tag name="ORIGINALHEIGHT" val="6.33622"/>
  <p:tag name="ORIGINALWIDTH" val="5.212795"/>
  <p:tag name="EMFCHILD" val="True"/>
</p:tagLst>
</file>

<file path=ppt/tags/tag422.xml><?xml version="1.0" encoding="utf-8"?>
<p:tagLst xmlns:a="http://schemas.openxmlformats.org/drawingml/2006/main" xmlns:r="http://schemas.openxmlformats.org/officeDocument/2006/relationships" xmlns:p="http://schemas.openxmlformats.org/presentationml/2006/main">
  <p:tag name="ORIGINALHEIGHT" val="3.145197"/>
  <p:tag name="ORIGINALWIDTH" val="4.271102"/>
  <p:tag name="EMFCHILD" val="True"/>
</p:tagLst>
</file>

<file path=ppt/tags/tag423.xml><?xml version="1.0" encoding="utf-8"?>
<p:tagLst xmlns:a="http://schemas.openxmlformats.org/drawingml/2006/main" xmlns:r="http://schemas.openxmlformats.org/officeDocument/2006/relationships" xmlns:p="http://schemas.openxmlformats.org/presentationml/2006/main">
  <p:tag name="ORIGINALHEIGHT" val="0.3416929"/>
  <p:tag name="ORIGINALWIDTH" val="4.725472"/>
  <p:tag name="EMFCHILD" val="True"/>
</p:tagLst>
</file>

<file path=ppt/tags/tag424.xml><?xml version="1.0" encoding="utf-8"?>
<p:tagLst xmlns:a="http://schemas.openxmlformats.org/drawingml/2006/main" xmlns:r="http://schemas.openxmlformats.org/officeDocument/2006/relationships" xmlns:p="http://schemas.openxmlformats.org/presentationml/2006/main">
  <p:tag name="ORIGINALHEIGHT" val="4.63063"/>
  <p:tag name="ORIGINALWIDTH" val="2.544488"/>
  <p:tag name="EMFCHILD" val="True"/>
</p:tagLst>
</file>

<file path=ppt/tags/tag425.xml><?xml version="1.0" encoding="utf-8"?>
<p:tagLst xmlns:a="http://schemas.openxmlformats.org/drawingml/2006/main" xmlns:r="http://schemas.openxmlformats.org/officeDocument/2006/relationships" xmlns:p="http://schemas.openxmlformats.org/presentationml/2006/main">
  <p:tag name="ORIGINALHEIGHT" val="2.33122"/>
  <p:tag name="ORIGINALWIDTH" val="6.640827"/>
  <p:tag name="EMFCHILD" val="True"/>
</p:tagLst>
</file>

<file path=ppt/tags/tag426.xml><?xml version="1.0" encoding="utf-8"?>
<p:tagLst xmlns:a="http://schemas.openxmlformats.org/drawingml/2006/main" xmlns:r="http://schemas.openxmlformats.org/officeDocument/2006/relationships" xmlns:p="http://schemas.openxmlformats.org/presentationml/2006/main">
  <p:tag name="ORIGINALHEIGHT" val="6.555394"/>
  <p:tag name="ORIGINALWIDTH" val="5.412519"/>
  <p:tag name="EMFCHILD" val="True"/>
</p:tagLst>
</file>

<file path=ppt/tags/tag427.xml><?xml version="1.0" encoding="utf-8"?>
<p:tagLst xmlns:a="http://schemas.openxmlformats.org/drawingml/2006/main" xmlns:r="http://schemas.openxmlformats.org/officeDocument/2006/relationships" xmlns:p="http://schemas.openxmlformats.org/presentationml/2006/main">
  <p:tag name="ORIGINALHEIGHT" val="6.33622"/>
  <p:tag name="ORIGINALWIDTH" val="5.212795"/>
  <p:tag name="EMFCHILD" val="True"/>
</p:tagLst>
</file>

<file path=ppt/tags/tag428.xml><?xml version="1.0" encoding="utf-8"?>
<p:tagLst xmlns:a="http://schemas.openxmlformats.org/drawingml/2006/main" xmlns:r="http://schemas.openxmlformats.org/officeDocument/2006/relationships" xmlns:p="http://schemas.openxmlformats.org/presentationml/2006/main">
  <p:tag name="ORIGINALHEIGHT" val="3.145197"/>
  <p:tag name="ORIGINALWIDTH" val="4.271102"/>
  <p:tag name="EMFCHILD" val="True"/>
</p:tagLst>
</file>

<file path=ppt/tags/tag429.xml><?xml version="1.0" encoding="utf-8"?>
<p:tagLst xmlns:a="http://schemas.openxmlformats.org/drawingml/2006/main" xmlns:r="http://schemas.openxmlformats.org/officeDocument/2006/relationships" xmlns:p="http://schemas.openxmlformats.org/presentationml/2006/main">
  <p:tag name="ORIGINALHEIGHT" val="2.33122"/>
  <p:tag name="ORIGINALWIDTH" val="6.640827"/>
  <p:tag name="EMFCHILD" val="True"/>
</p:tagLst>
</file>

<file path=ppt/tags/tag43.xml><?xml version="1.0" encoding="utf-8"?>
<p:tagLst xmlns:a="http://schemas.openxmlformats.org/drawingml/2006/main" xmlns:r="http://schemas.openxmlformats.org/officeDocument/2006/relationships" xmlns:p="http://schemas.openxmlformats.org/presentationml/2006/main">
  <p:tag name="ORIGINALHEIGHT" val="6.311693"/>
  <p:tag name="ORIGINALWIDTH" val="3.065866"/>
  <p:tag name="EMFCHILD" val="True"/>
</p:tagLst>
</file>

<file path=ppt/tags/tag430.xml><?xml version="1.0" encoding="utf-8"?>
<p:tagLst xmlns:a="http://schemas.openxmlformats.org/drawingml/2006/main" xmlns:r="http://schemas.openxmlformats.org/officeDocument/2006/relationships" xmlns:p="http://schemas.openxmlformats.org/presentationml/2006/main">
  <p:tag name="ORIGINALHEIGHT" val="5.479449"/>
  <p:tag name="ORIGINALWIDTH" val="8.867756"/>
  <p:tag name="EMFCHILD" val="True"/>
</p:tagLst>
</file>

<file path=ppt/tags/tag431.xml><?xml version="1.0" encoding="utf-8"?>
<p:tagLst xmlns:a="http://schemas.openxmlformats.org/drawingml/2006/main" xmlns:r="http://schemas.openxmlformats.org/officeDocument/2006/relationships" xmlns:p="http://schemas.openxmlformats.org/presentationml/2006/main">
  <p:tag name="ORIGINALHEIGHT" val="6.33622"/>
  <p:tag name="ORIGINALWIDTH" val="5.212795"/>
  <p:tag name="EMFCHILD" val="True"/>
</p:tagLst>
</file>

<file path=ppt/tags/tag432.xml><?xml version="1.0" encoding="utf-8"?>
<p:tagLst xmlns:a="http://schemas.openxmlformats.org/drawingml/2006/main" xmlns:r="http://schemas.openxmlformats.org/officeDocument/2006/relationships" xmlns:p="http://schemas.openxmlformats.org/presentationml/2006/main">
  <p:tag name="ORIGINALHEIGHT" val="3.145197"/>
  <p:tag name="ORIGINALWIDTH" val="4.271102"/>
  <p:tag name="EMFCHILD" val="True"/>
</p:tagLst>
</file>

<file path=ppt/tags/tag433.xml><?xml version="1.0" encoding="utf-8"?>
<p:tagLst xmlns:a="http://schemas.openxmlformats.org/drawingml/2006/main" xmlns:r="http://schemas.openxmlformats.org/officeDocument/2006/relationships" xmlns:p="http://schemas.openxmlformats.org/presentationml/2006/main">
  <p:tag name="ORIGINALHEIGHT" val="2.33122"/>
  <p:tag name="ORIGINALWIDTH" val="6.640827"/>
  <p:tag name="EMFCHILD" val="True"/>
</p:tagLst>
</file>

<file path=ppt/tags/tag434.xml><?xml version="1.0" encoding="utf-8"?>
<p:tagLst xmlns:a="http://schemas.openxmlformats.org/drawingml/2006/main" xmlns:r="http://schemas.openxmlformats.org/officeDocument/2006/relationships" xmlns:p="http://schemas.openxmlformats.org/presentationml/2006/main">
  <p:tag name="ORIGINALHEIGHT" val="7.043582"/>
  <p:tag name="ORIGINALWIDTH" val="4.943189"/>
  <p:tag name="EMFCHILD" val="True"/>
</p:tagLst>
</file>

<file path=ppt/tags/tag435.xml><?xml version="1.0" encoding="utf-8"?>
<p:tagLst xmlns:a="http://schemas.openxmlformats.org/drawingml/2006/main" xmlns:r="http://schemas.openxmlformats.org/officeDocument/2006/relationships" xmlns:p="http://schemas.openxmlformats.org/presentationml/2006/main">
  <p:tag name="ORIGINALHEIGHT" val="0.3984646"/>
  <p:tag name="ORIGINALWIDTH" val="6.017165"/>
  <p:tag name="EMFCHILD" val="True"/>
</p:tagLst>
</file>

<file path=ppt/tags/tag436.xml><?xml version="1.0" encoding="utf-8"?>
<p:tagLst xmlns:a="http://schemas.openxmlformats.org/drawingml/2006/main" xmlns:r="http://schemas.openxmlformats.org/officeDocument/2006/relationships" xmlns:p="http://schemas.openxmlformats.org/presentationml/2006/main">
  <p:tag name="ORIGINALHEIGHT" val="6.555394"/>
  <p:tag name="ORIGINALWIDTH" val="5.412519"/>
  <p:tag name="EMFCHILD" val="True"/>
</p:tagLst>
</file>

<file path=ppt/tags/tag437.xml><?xml version="1.0" encoding="utf-8"?>
<p:tagLst xmlns:a="http://schemas.openxmlformats.org/drawingml/2006/main" xmlns:r="http://schemas.openxmlformats.org/officeDocument/2006/relationships" xmlns:p="http://schemas.openxmlformats.org/presentationml/2006/main">
  <p:tag name="ORIGINALHEIGHT" val="6.33622"/>
  <p:tag name="ORIGINALWIDTH" val="5.212795"/>
  <p:tag name="EMFCHILD" val="True"/>
</p:tagLst>
</file>

<file path=ppt/tags/tag438.xml><?xml version="1.0" encoding="utf-8"?>
<p:tagLst xmlns:a="http://schemas.openxmlformats.org/drawingml/2006/main" xmlns:r="http://schemas.openxmlformats.org/officeDocument/2006/relationships" xmlns:p="http://schemas.openxmlformats.org/presentationml/2006/main">
  <p:tag name="ORIGINALHEIGHT" val="3.145197"/>
  <p:tag name="ORIGINALWIDTH" val="4.271102"/>
  <p:tag name="EMFCHILD" val="True"/>
</p:tagLst>
</file>

<file path=ppt/tags/tag439.xml><?xml version="1.0" encoding="utf-8"?>
<p:tagLst xmlns:a="http://schemas.openxmlformats.org/drawingml/2006/main" xmlns:r="http://schemas.openxmlformats.org/officeDocument/2006/relationships" xmlns:p="http://schemas.openxmlformats.org/presentationml/2006/main">
  <p:tag name="ORIGINALHEIGHT" val="0.3416929"/>
  <p:tag name="ORIGINALWIDTH" val="4.725472"/>
  <p:tag name="EMFCHILD" val="True"/>
</p:tagLst>
</file>

<file path=ppt/tags/tag44.xml><?xml version="1.0" encoding="utf-8"?>
<p:tagLst xmlns:a="http://schemas.openxmlformats.org/drawingml/2006/main" xmlns:r="http://schemas.openxmlformats.org/officeDocument/2006/relationships" xmlns:p="http://schemas.openxmlformats.org/presentationml/2006/main">
  <p:tag name="ORIGINALHEIGHT" val="9.908464"/>
  <p:tag name="ORIGINALWIDTH" val="2.31685"/>
  <p:tag name="EMFCHILD" val="True"/>
</p:tagLst>
</file>

<file path=ppt/tags/tag440.xml><?xml version="1.0" encoding="utf-8"?>
<p:tagLst xmlns:a="http://schemas.openxmlformats.org/drawingml/2006/main" xmlns:r="http://schemas.openxmlformats.org/officeDocument/2006/relationships" xmlns:p="http://schemas.openxmlformats.org/presentationml/2006/main">
  <p:tag name="ORIGINALHEIGHT" val="4.63063"/>
  <p:tag name="ORIGINALWIDTH" val="2.544488"/>
  <p:tag name="EMFCHILD" val="True"/>
</p:tagLst>
</file>

<file path=ppt/tags/tag441.xml><?xml version="1.0" encoding="utf-8"?>
<p:tagLst xmlns:a="http://schemas.openxmlformats.org/drawingml/2006/main" xmlns:r="http://schemas.openxmlformats.org/officeDocument/2006/relationships" xmlns:p="http://schemas.openxmlformats.org/presentationml/2006/main">
  <p:tag name="ORIGINALHEIGHT" val="1.056024"/>
  <p:tag name="ORIGINALWIDTH" val="1.058504"/>
  <p:tag name="EMFCHILD" val="True"/>
</p:tagLst>
</file>

<file path=ppt/tags/tag442.xml><?xml version="1.0" encoding="utf-8"?>
<p:tagLst xmlns:a="http://schemas.openxmlformats.org/drawingml/2006/main" xmlns:r="http://schemas.openxmlformats.org/officeDocument/2006/relationships" xmlns:p="http://schemas.openxmlformats.org/presentationml/2006/main">
  <p:tag name="ORIGINALHEIGHT" val="1.056024"/>
  <p:tag name="ORIGINALWIDTH" val="1.058504"/>
  <p:tag name="EMFCHILD" val="True"/>
</p:tagLst>
</file>

<file path=ppt/tags/tag443.xml><?xml version="1.0" encoding="utf-8"?>
<p:tagLst xmlns:a="http://schemas.openxmlformats.org/drawingml/2006/main" xmlns:r="http://schemas.openxmlformats.org/officeDocument/2006/relationships" xmlns:p="http://schemas.openxmlformats.org/presentationml/2006/main">
  <p:tag name="ORIGINALHEIGHT" val="1.056024"/>
  <p:tag name="ORIGINALWIDTH" val="1.058504"/>
  <p:tag name="EMFCHILD" val="True"/>
</p:tagLst>
</file>

<file path=ppt/tags/tag444.xml><?xml version="1.0" encoding="utf-8"?>
<p:tagLst xmlns:a="http://schemas.openxmlformats.org/drawingml/2006/main" xmlns:r="http://schemas.openxmlformats.org/officeDocument/2006/relationships" xmlns:p="http://schemas.openxmlformats.org/presentationml/2006/main">
  <p:tag name="ORIGINALHEIGHT" val="6.534213"/>
  <p:tag name="ORIGINALWIDTH" val="5.200472"/>
  <p:tag name="LATEXADDIN" val="\documentclass{article}&#10;\usepackage{amsmath}&#10;\pagestyle{empty}&#10;\begin{document}&#10;&#10;\begin{align*}&#10;        p_n = \left(\frac{\lambda}{\mu}\right)^n p_0&#10;\end{align*}&#10;&#10;&#10;\end{document}"/>
  <p:tag name="IGUANATEXSIZE" val="20"/>
  <p:tag name="IGUANATEXCURSOR" val="160"/>
  <p:tag name="TRANSPARENCY" val="True"/>
  <p:tag name="LATEXENGINEID" val="1"/>
  <p:tag name="TEMPFOLDER" val="c:\temp\"/>
  <p:tag name="LATEXFORMHEIGHT" val="320"/>
  <p:tag name="LATEXFORMWIDTH" val="385"/>
  <p:tag name="LATEXFORMWRAP" val="True"/>
  <p:tag name="BITMAPVECTOR" val="1"/>
  <p:tag name="EMFCHILD" val="True"/>
</p:tagLst>
</file>

<file path=ppt/tags/tag445.xml><?xml version="1.0" encoding="utf-8"?>
<p:tagLst xmlns:a="http://schemas.openxmlformats.org/drawingml/2006/main" xmlns:r="http://schemas.openxmlformats.org/officeDocument/2006/relationships" xmlns:p="http://schemas.openxmlformats.org/presentationml/2006/main">
  <p:tag name="ORIGINALHEIGHT" val="3.243464"/>
  <p:tag name="ORIGINALWIDTH" val="4.260984"/>
  <p:tag name="EMFCHILD" val="True"/>
</p:tagLst>
</file>

<file path=ppt/tags/tag446.xml><?xml version="1.0" encoding="utf-8"?>
<p:tagLst xmlns:a="http://schemas.openxmlformats.org/drawingml/2006/main" xmlns:r="http://schemas.openxmlformats.org/officeDocument/2006/relationships" xmlns:p="http://schemas.openxmlformats.org/presentationml/2006/main">
  <p:tag name="ORIGINALHEIGHT" val="2.404094"/>
  <p:tag name="ORIGINALWIDTH" val="6.625118"/>
  <p:tag name="EMFCHILD" val="True"/>
</p:tagLst>
</file>

<file path=ppt/tags/tag447.xml><?xml version="1.0" encoding="utf-8"?>
<p:tagLst xmlns:a="http://schemas.openxmlformats.org/drawingml/2006/main" xmlns:r="http://schemas.openxmlformats.org/officeDocument/2006/relationships" xmlns:p="http://schemas.openxmlformats.org/presentationml/2006/main">
  <p:tag name="ORIGINALHEIGHT" val="24.64724"/>
  <p:tag name="ORIGINALWIDTH" val="4.901614"/>
  <p:tag name="EMFCHILD" val="True"/>
</p:tagLst>
</file>

<file path=ppt/tags/tag448.xml><?xml version="1.0" encoding="utf-8"?>
<p:tagLst xmlns:a="http://schemas.openxmlformats.org/drawingml/2006/main" xmlns:r="http://schemas.openxmlformats.org/officeDocument/2006/relationships" xmlns:p="http://schemas.openxmlformats.org/presentationml/2006/main">
  <p:tag name="ORIGINALHEIGHT" val="7.263661"/>
  <p:tag name="ORIGINALWIDTH" val="4.931496"/>
  <p:tag name="EMFCHILD" val="True"/>
</p:tagLst>
</file>

<file path=ppt/tags/tag449.xml><?xml version="1.0" encoding="utf-8"?>
<p:tagLst xmlns:a="http://schemas.openxmlformats.org/drawingml/2006/main" xmlns:r="http://schemas.openxmlformats.org/officeDocument/2006/relationships" xmlns:p="http://schemas.openxmlformats.org/presentationml/2006/main">
  <p:tag name="ORIGINALHEIGHT" val="0.4109055"/>
  <p:tag name="ORIGINALWIDTH" val="6.002953"/>
  <p:tag name="EMFCHILD" val="True"/>
</p:tagLst>
</file>

<file path=ppt/tags/tag45.xml><?xml version="1.0" encoding="utf-8"?>
<p:tagLst xmlns:a="http://schemas.openxmlformats.org/drawingml/2006/main" xmlns:r="http://schemas.openxmlformats.org/officeDocument/2006/relationships" xmlns:p="http://schemas.openxmlformats.org/presentationml/2006/main">
  <p:tag name="ORIGINALHEIGHT" val="0.3962992"/>
  <p:tag name="ORIGINALWIDTH" val="28.41906"/>
  <p:tag name="EMFCHILD" val="True"/>
</p:tagLst>
</file>

<file path=ppt/tags/tag450.xml><?xml version="1.0" encoding="utf-8"?>
<p:tagLst xmlns:a="http://schemas.openxmlformats.org/drawingml/2006/main" xmlns:r="http://schemas.openxmlformats.org/officeDocument/2006/relationships" xmlns:p="http://schemas.openxmlformats.org/presentationml/2006/main">
  <p:tag name="ORIGINALHEIGHT" val="6.760236"/>
  <p:tag name="ORIGINALWIDTH" val="5.399724"/>
  <p:tag name="EMFCHILD" val="True"/>
</p:tagLst>
</file>

<file path=ppt/tags/tag451.xml><?xml version="1.0" encoding="utf-8"?>
<p:tagLst xmlns:a="http://schemas.openxmlformats.org/drawingml/2006/main" xmlns:r="http://schemas.openxmlformats.org/officeDocument/2006/relationships" xmlns:p="http://schemas.openxmlformats.org/presentationml/2006/main">
  <p:tag name="ORIGINALHEIGHT" val="24.64724"/>
  <p:tag name="ORIGINALWIDTH" val="4.901614"/>
  <p:tag name="EMFCHILD" val="True"/>
</p:tagLst>
</file>

<file path=ppt/tags/tag452.xml><?xml version="1.0" encoding="utf-8"?>
<p:tagLst xmlns:a="http://schemas.openxmlformats.org/drawingml/2006/main" xmlns:r="http://schemas.openxmlformats.org/officeDocument/2006/relationships" xmlns:p="http://schemas.openxmlformats.org/presentationml/2006/main">
  <p:tag name="ORIGINALHEIGHT" val="3.243464"/>
  <p:tag name="ORIGINALWIDTH" val="4.260984"/>
  <p:tag name="EMFCHILD" val="True"/>
</p:tagLst>
</file>

<file path=ppt/tags/tag453.xml><?xml version="1.0" encoding="utf-8"?>
<p:tagLst xmlns:a="http://schemas.openxmlformats.org/drawingml/2006/main" xmlns:r="http://schemas.openxmlformats.org/officeDocument/2006/relationships" xmlns:p="http://schemas.openxmlformats.org/presentationml/2006/main">
  <p:tag name="ORIGINALHEIGHT" val="6.534213"/>
  <p:tag name="ORIGINALWIDTH" val="5.200472"/>
  <p:tag name="EMFCHILD" val="True"/>
</p:tagLst>
</file>

<file path=ppt/tags/tag454.xml><?xml version="1.0" encoding="utf-8"?>
<p:tagLst xmlns:a="http://schemas.openxmlformats.org/drawingml/2006/main" xmlns:r="http://schemas.openxmlformats.org/officeDocument/2006/relationships" xmlns:p="http://schemas.openxmlformats.org/presentationml/2006/main">
  <p:tag name="ORIGINALHEIGHT" val="4.919173"/>
  <p:tag name="ORIGINALWIDTH" val="3.235827"/>
  <p:tag name="EMFCHILD" val="True"/>
</p:tagLst>
</file>

<file path=ppt/tags/tag455.xml><?xml version="1.0" encoding="utf-8"?>
<p:tagLst xmlns:a="http://schemas.openxmlformats.org/drawingml/2006/main" xmlns:r="http://schemas.openxmlformats.org/officeDocument/2006/relationships" xmlns:p="http://schemas.openxmlformats.org/presentationml/2006/main">
  <p:tag name="ORIGINALHEIGHT" val="51.52488"/>
  <p:tag name="ORIGINALWIDTH" val="214.143"/>
  <p:tag name="OUTPUTTYPE" val="SVG"/>
  <p:tag name="IGUANATEXVERSION" val="161"/>
  <p:tag name="LATEXADDIN" val="\documentclass{article}&#10;\usepackage{amsmath}&#10;\pagestyle{empty}&#10;\usepackage{tikz}&#10;\begin{document}&#10;&#10;\begin{tikzpicture}[&gt;=stealth, node distance=2.3cm,every node/.style={circle}]&#10;    % Nodes&#10;    \node (0) [draw, fill=gray!20, minimum size=10mm] {0};&#10;    \node (1) [right of=0, draw, fill=gray!20, minimum size=10mm] {1};&#10;    \node (2) [right of=1, draw, fill=gray!20, minimum size=10mm] {2};&#10;    \node (3) [right of=2, minimum size=10mm] {\dots};&#10;&#10;    % Connecting nodes with edges and labels as plain text&#10;    \path[-&gt;] (0) edge [bend left] node[above] {$\lambda$} (1) &#10;              (1) edge [bend left] node[above] {$\lambda$} (2)&#10;              (2) edge [bend left] node[above] {$\lambda$} (3);&#10;&#10;    \path[-&gt;] (1) edge [bend left] node[below] {$\mu$} (0)&#10;              (2) edge [bend left] node[below] {$\mu$} (1)&#10;              (3) edge [bend left] node[below] {$\mu$} (2);&#10;\end{tikzpicture}&#10;&#10;\end{document}&#10;"/>
  <p:tag name="IGUANATEXSIZE" val="20"/>
  <p:tag name="IGUANATEXCURSOR" val="910"/>
  <p:tag name="TRANSPARENCY" val="True"/>
  <p:tag name="LATEXENGINEID" val="1"/>
  <p:tag name="TEMPFOLDER" val="c:\temp\"/>
  <p:tag name="LATEXFORMHEIGHT" val="320"/>
  <p:tag name="LATEXFORMWIDTH" val="385"/>
  <p:tag name="LATEXFORMWRAP" val="True"/>
  <p:tag name="BITMAPVECTOR" val="1"/>
</p:tagLst>
</file>

<file path=ppt/tags/tag456.xml><?xml version="1.0" encoding="utf-8"?>
<p:tagLst xmlns:a="http://schemas.openxmlformats.org/drawingml/2006/main" xmlns:r="http://schemas.openxmlformats.org/officeDocument/2006/relationships" xmlns:p="http://schemas.openxmlformats.org/presentationml/2006/main">
  <p:tag name="ORIGINALHEIGHT" val="142.8562"/>
  <p:tag name="ORIGINALWIDTH" val="309.3297"/>
  <p:tag name="OUTPUTTYPE" val="SVG"/>
  <p:tag name="IGUANATEXVERSION" val="161"/>
  <p:tag name="LATEXADDIN" val="\documentclass{article}&#10;\usepackage{amsmath}&#10;\pagestyle{empty}&#10;\begin{document}&#10;&#10;\begin{center}    &#10;    \begin{tabular}{|c|c|}&#10;        \hline&#10;        Random Variable &amp; Distribution \\&#10;        \hline&#10;        \hline&#10;        Number of arrivals in interval (0, t] &amp; $\text{Poisson}(\lambda t)$ \\&#10;        \hline&#10;        Inter-arrival times &amp; $\text{Exponential}(\lambda)$ \\&#10;        \hline &#10;        Number of departures in the interval (0, t] &amp; $\text{Poisson}(\mu t)$ \\&#10;        \hline&#10;        Inter-departure times &amp; $\text{Exponential}(\mu)$ \\&#10;        \hline&#10;    \end{tabular}&#10;\end{center}&#10;At equilibrium, $\lambda &lt; \mu$, &#10;\begin{center}&#10;    \begin{tabular}{|c|c|}&#10;        \hline &#10;        State Probabilities &amp; $p_0 = 1 - \rho$ \\&#10;        &amp; $p_n = \rho^n p_0$ \\&#10;        \hline&#10;        Average number of customers in the queue &amp; $\rho / (1 - \rho)$ \\&#10;        \hline&#10;        Variance of number of customers in the queue &amp; $\rho / (1 - \rho)^2$ \\&#10;        \hline&#10;    \end{tabular}&#10;\end{center}&#10;&#10;&#10;\end{document}"/>
  <p:tag name="IGUANATEXSIZE" val="20"/>
  <p:tag name="IGUANATEXCURSOR" val="993"/>
  <p:tag name="TRANSPARENCY" val="True"/>
  <p:tag name="LATEXENGINEID" val="1"/>
  <p:tag name="TEMPFOLDER" val="c:\temp\"/>
  <p:tag name="LATEXFORMHEIGHT" val="320"/>
  <p:tag name="LATEXFORMWIDTH" val="385"/>
  <p:tag name="LATEXFORMWRAP" val="True"/>
  <p:tag name="BITMAPVECTOR" val="1"/>
</p:tagLst>
</file>

<file path=ppt/tags/tag457.xml><?xml version="1.0" encoding="utf-8"?>
<p:tagLst xmlns:a="http://schemas.openxmlformats.org/drawingml/2006/main" xmlns:r="http://schemas.openxmlformats.org/officeDocument/2006/relationships" xmlns:p="http://schemas.openxmlformats.org/presentationml/2006/main">
  <p:tag name="ORIGINALHEIGHT" val="0.3998819"/>
  <p:tag name="ORIGINALWIDTH" val="275.4643"/>
  <p:tag name="LATEXADDIN" val="\documentclass{article}&#10;\usepackage{amsmath}&#10;\pagestyle{empty}&#10;\begin{document}&#10;&#10;\begin{center}    &#10;    \begin{tabular}{|c|c|}&#10;        \hline&#10;        Random Variable &amp; Distribution \\&#10;        \hline&#10;        \hline&#10;        Number of arrivals in interval (0, t] &amp; $\text{Poisson}(\lambda t)$ \\&#10;        \hline&#10;        Inter-arrival times &amp; $\text{Exponential}(\lambda)$ \\&#10;        \hline &#10;        Number of departures in the interval (0, t] &amp; $\text{Poisson}(\mu t)$ \\&#10;        \hline&#10;        Inter-departure times &amp; $\text{Exponential}(\mu)$ \\&#10;        \hline&#10;    \end{tabular}&#10;\end{center}&#10;At equilibrium, $\lambda &lt; \mu$, &#10;\begin{center}&#10;    \begin{tabular}{|c|c|}&#10;        \hline &#10;        State Probabilities &amp; $p_0 = 1 - \rho$ \\&#10;        &amp; $p_n = \rho^n p_0$ \\&#10;        \hline&#10;        Average number of customers in the queue &amp; $\rho / (1 - \rho)$ \\&#10;        \hline&#10;        Variance of number of customers in the queue &amp; $\rho / (1 - \rho)^2$ \\&#10;        \hline&#10;    \end{tabular}&#10;\end{center}&#10;&#10;&#10;\end{document}"/>
  <p:tag name="IGUANATEXSIZE" val="20"/>
  <p:tag name="IGUANATEXCURSOR" val="993"/>
  <p:tag name="TRANSPARENCY" val="True"/>
  <p:tag name="LATEXENGINEID" val="1"/>
  <p:tag name="TEMPFOLDER" val="c:\temp\"/>
  <p:tag name="LATEXFORMHEIGHT" val="320"/>
  <p:tag name="LATEXFORMWIDTH" val="385"/>
  <p:tag name="LATEXFORMWRAP" val="True"/>
  <p:tag name="BITMAPVECTOR" val="1"/>
  <p:tag name="EMFCHILD" val="True"/>
</p:tagLst>
</file>

<file path=ppt/tags/tag458.xml><?xml version="1.0" encoding="utf-8"?>
<p:tagLst xmlns:a="http://schemas.openxmlformats.org/drawingml/2006/main" xmlns:r="http://schemas.openxmlformats.org/officeDocument/2006/relationships" xmlns:p="http://schemas.openxmlformats.org/presentationml/2006/main">
  <p:tag name="ORIGINALHEIGHT" val="11.99724"/>
  <p:tag name="ORIGINALWIDTH" val="0.3981496"/>
  <p:tag name="EMFCHILD" val="True"/>
</p:tagLst>
</file>

<file path=ppt/tags/tag459.xml><?xml version="1.0" encoding="utf-8"?>
<p:tagLst xmlns:a="http://schemas.openxmlformats.org/drawingml/2006/main" xmlns:r="http://schemas.openxmlformats.org/officeDocument/2006/relationships" xmlns:p="http://schemas.openxmlformats.org/presentationml/2006/main">
  <p:tag name="ORIGINALHEIGHT" val="7.048386"/>
  <p:tag name="ORIGINALWIDTH" val="6.938346"/>
  <p:tag name="EMFCHILD" val="True"/>
</p:tagLst>
</file>

<file path=ppt/tags/tag46.xml><?xml version="1.0" encoding="utf-8"?>
<p:tagLst xmlns:a="http://schemas.openxmlformats.org/drawingml/2006/main" xmlns:r="http://schemas.openxmlformats.org/officeDocument/2006/relationships" xmlns:p="http://schemas.openxmlformats.org/presentationml/2006/main">
  <p:tag name="ORIGINALHEIGHT" val="6.985473"/>
  <p:tag name="ORIGINALWIDTH" val="4.753582"/>
  <p:tag name="EMFCHILD" val="True"/>
</p:tagLst>
</file>

<file path=ppt/tags/tag460.xml><?xml version="1.0" encoding="utf-8"?>
<p:tagLst xmlns:a="http://schemas.openxmlformats.org/drawingml/2006/main" xmlns:r="http://schemas.openxmlformats.org/officeDocument/2006/relationships" xmlns:p="http://schemas.openxmlformats.org/presentationml/2006/main">
  <p:tag name="ORIGINALHEIGHT" val="4.588937"/>
  <p:tag name="ORIGINALWIDTH" val="4.489488"/>
  <p:tag name="EMFCHILD" val="True"/>
</p:tagLst>
</file>

<file path=ppt/tags/tag461.xml><?xml version="1.0" encoding="utf-8"?>
<p:tagLst xmlns:a="http://schemas.openxmlformats.org/drawingml/2006/main" xmlns:r="http://schemas.openxmlformats.org/officeDocument/2006/relationships" xmlns:p="http://schemas.openxmlformats.org/presentationml/2006/main">
  <p:tag name="ORIGINALHEIGHT" val="4.418976"/>
  <p:tag name="ORIGINALWIDTH" val="5.007165"/>
  <p:tag name="EMFCHILD" val="True"/>
</p:tagLst>
</file>

<file path=ppt/tags/tag462.xml><?xml version="1.0" encoding="utf-8"?>
<p:tagLst xmlns:a="http://schemas.openxmlformats.org/drawingml/2006/main" xmlns:r="http://schemas.openxmlformats.org/officeDocument/2006/relationships" xmlns:p="http://schemas.openxmlformats.org/presentationml/2006/main">
  <p:tag name="ORIGINALHEIGHT" val="7.048386"/>
  <p:tag name="ORIGINALWIDTH" val="4.907598"/>
  <p:tag name="EMFCHILD" val="True"/>
</p:tagLst>
</file>

<file path=ppt/tags/tag463.xml><?xml version="1.0" encoding="utf-8"?>
<p:tagLst xmlns:a="http://schemas.openxmlformats.org/drawingml/2006/main" xmlns:r="http://schemas.openxmlformats.org/officeDocument/2006/relationships" xmlns:p="http://schemas.openxmlformats.org/presentationml/2006/main">
  <p:tag name="ORIGINALHEIGHT" val="4.588937"/>
  <p:tag name="ORIGINALWIDTH" val="4.409882"/>
  <p:tag name="EMFCHILD" val="True"/>
</p:tagLst>
</file>

<file path=ppt/tags/tag464.xml><?xml version="1.0" encoding="utf-8"?>
<p:tagLst xmlns:a="http://schemas.openxmlformats.org/drawingml/2006/main" xmlns:r="http://schemas.openxmlformats.org/officeDocument/2006/relationships" xmlns:p="http://schemas.openxmlformats.org/presentationml/2006/main">
  <p:tag name="ORIGINALHEIGHT" val="4.418976"/>
  <p:tag name="ORIGINALWIDTH" val="7.774528"/>
  <p:tag name="EMFCHILD" val="True"/>
</p:tagLst>
</file>

<file path=ppt/tags/tag465.xml><?xml version="1.0" encoding="utf-8"?>
<p:tagLst xmlns:a="http://schemas.openxmlformats.org/drawingml/2006/main" xmlns:r="http://schemas.openxmlformats.org/officeDocument/2006/relationships" xmlns:p="http://schemas.openxmlformats.org/presentationml/2006/main">
  <p:tag name="ORIGINALHEIGHT" val="7.048386"/>
  <p:tag name="ORIGINALWIDTH" val="7.077716"/>
  <p:tag name="EMFCHILD" val="True"/>
</p:tagLst>
</file>

<file path=ppt/tags/tag466.xml><?xml version="1.0" encoding="utf-8"?>
<p:tagLst xmlns:a="http://schemas.openxmlformats.org/drawingml/2006/main" xmlns:r="http://schemas.openxmlformats.org/officeDocument/2006/relationships" xmlns:p="http://schemas.openxmlformats.org/presentationml/2006/main">
  <p:tag name="ORIGINALHEIGHT" val="4.588937"/>
  <p:tag name="ORIGINALWIDTH" val="4.489488"/>
  <p:tag name="EMFCHILD" val="True"/>
</p:tagLst>
</file>

<file path=ppt/tags/tag467.xml><?xml version="1.0" encoding="utf-8"?>
<p:tagLst xmlns:a="http://schemas.openxmlformats.org/drawingml/2006/main" xmlns:r="http://schemas.openxmlformats.org/officeDocument/2006/relationships" xmlns:p="http://schemas.openxmlformats.org/presentationml/2006/main">
  <p:tag name="ORIGINALHEIGHT" val="4.418976"/>
  <p:tag name="ORIGINALWIDTH" val="3.344724"/>
  <p:tag name="EMFCHILD" val="True"/>
</p:tagLst>
</file>

<file path=ppt/tags/tag468.xml><?xml version="1.0" encoding="utf-8"?>
<p:tagLst xmlns:a="http://schemas.openxmlformats.org/drawingml/2006/main" xmlns:r="http://schemas.openxmlformats.org/officeDocument/2006/relationships" xmlns:p="http://schemas.openxmlformats.org/presentationml/2006/main">
  <p:tag name="ORIGINALHEIGHT" val="6.688465"/>
  <p:tag name="ORIGINALWIDTH" val="2.130275"/>
  <p:tag name="EMFCHILD" val="True"/>
</p:tagLst>
</file>

<file path=ppt/tags/tag469.xml><?xml version="1.0" encoding="utf-8"?>
<p:tagLst xmlns:a="http://schemas.openxmlformats.org/drawingml/2006/main" xmlns:r="http://schemas.openxmlformats.org/officeDocument/2006/relationships" xmlns:p="http://schemas.openxmlformats.org/presentationml/2006/main">
  <p:tag name="ORIGINALHEIGHT" val="4.588937"/>
  <p:tag name="ORIGINALWIDTH" val="4.489488"/>
  <p:tag name="EMFCHILD" val="True"/>
</p:tagLst>
</file>

<file path=ppt/tags/tag47.xml><?xml version="1.0" encoding="utf-8"?>
<p:tagLst xmlns:a="http://schemas.openxmlformats.org/drawingml/2006/main" xmlns:r="http://schemas.openxmlformats.org/officeDocument/2006/relationships" xmlns:p="http://schemas.openxmlformats.org/presentationml/2006/main">
  <p:tag name="ORIGINALHEIGHT" val="6.311693"/>
  <p:tag name="ORIGINALWIDTH" val="3.065866"/>
  <p:tag name="EMFCHILD" val="True"/>
</p:tagLst>
</file>

<file path=ppt/tags/tag470.xml><?xml version="1.0" encoding="utf-8"?>
<p:tagLst xmlns:a="http://schemas.openxmlformats.org/drawingml/2006/main" xmlns:r="http://schemas.openxmlformats.org/officeDocument/2006/relationships" xmlns:p="http://schemas.openxmlformats.org/presentationml/2006/main">
  <p:tag name="ORIGINALHEIGHT" val="7.048386"/>
  <p:tag name="ORIGINALWIDTH" val="4.907598"/>
  <p:tag name="EMFCHILD" val="True"/>
</p:tagLst>
</file>

<file path=ppt/tags/tag471.xml><?xml version="1.0" encoding="utf-8"?>
<p:tagLst xmlns:a="http://schemas.openxmlformats.org/drawingml/2006/main" xmlns:r="http://schemas.openxmlformats.org/officeDocument/2006/relationships" xmlns:p="http://schemas.openxmlformats.org/presentationml/2006/main">
  <p:tag name="ORIGINALHEIGHT" val="6.938386"/>
  <p:tag name="ORIGINALWIDTH" val="2.209921"/>
  <p:tag name="EMFCHILD" val="True"/>
</p:tagLst>
</file>

<file path=ppt/tags/tag472.xml><?xml version="1.0" encoding="utf-8"?>
<p:tagLst xmlns:a="http://schemas.openxmlformats.org/drawingml/2006/main" xmlns:r="http://schemas.openxmlformats.org/officeDocument/2006/relationships" xmlns:p="http://schemas.openxmlformats.org/presentationml/2006/main">
  <p:tag name="ORIGINALHEIGHT" val="4.588937"/>
  <p:tag name="ORIGINALWIDTH" val="3.852401"/>
  <p:tag name="EMFCHILD" val="True"/>
</p:tagLst>
</file>

<file path=ppt/tags/tag473.xml><?xml version="1.0" encoding="utf-8"?>
<p:tagLst xmlns:a="http://schemas.openxmlformats.org/drawingml/2006/main" xmlns:r="http://schemas.openxmlformats.org/officeDocument/2006/relationships" xmlns:p="http://schemas.openxmlformats.org/presentationml/2006/main">
  <p:tag name="ORIGINALHEIGHT" val="11.99724"/>
  <p:tag name="ORIGINALWIDTH" val="0.3981496"/>
  <p:tag name="EMFCHILD" val="True"/>
</p:tagLst>
</file>

<file path=ppt/tags/tag474.xml><?xml version="1.0" encoding="utf-8"?>
<p:tagLst xmlns:a="http://schemas.openxmlformats.org/drawingml/2006/main" xmlns:r="http://schemas.openxmlformats.org/officeDocument/2006/relationships" xmlns:p="http://schemas.openxmlformats.org/presentationml/2006/main">
  <p:tag name="ORIGINALHEIGHT" val="6.828425"/>
  <p:tag name="ORIGINALWIDTH" val="6.689488"/>
  <p:tag name="EMFCHILD" val="True"/>
</p:tagLst>
</file>

<file path=ppt/tags/tag475.xml><?xml version="1.0" encoding="utf-8"?>
<p:tagLst xmlns:a="http://schemas.openxmlformats.org/drawingml/2006/main" xmlns:r="http://schemas.openxmlformats.org/officeDocument/2006/relationships" xmlns:p="http://schemas.openxmlformats.org/presentationml/2006/main">
  <p:tag name="ORIGINALHEIGHT" val="6.688465"/>
  <p:tag name="ORIGINALWIDTH" val="2.130275"/>
  <p:tag name="EMFCHILD" val="True"/>
</p:tagLst>
</file>

<file path=ppt/tags/tag476.xml><?xml version="1.0" encoding="utf-8"?>
<p:tagLst xmlns:a="http://schemas.openxmlformats.org/drawingml/2006/main" xmlns:r="http://schemas.openxmlformats.org/officeDocument/2006/relationships" xmlns:p="http://schemas.openxmlformats.org/presentationml/2006/main">
  <p:tag name="ORIGINALHEIGHT" val="4.588937"/>
  <p:tag name="ORIGINALWIDTH" val="3.255118"/>
  <p:tag name="EMFCHILD" val="True"/>
</p:tagLst>
</file>

<file path=ppt/tags/tag477.xml><?xml version="1.0" encoding="utf-8"?>
<p:tagLst xmlns:a="http://schemas.openxmlformats.org/drawingml/2006/main" xmlns:r="http://schemas.openxmlformats.org/officeDocument/2006/relationships" xmlns:p="http://schemas.openxmlformats.org/presentationml/2006/main">
  <p:tag name="ORIGINALHEIGHT" val="6.258543"/>
  <p:tag name="ORIGINALWIDTH" val="3.115788"/>
  <p:tag name="EMFCHILD" val="True"/>
</p:tagLst>
</file>

<file path=ppt/tags/tag478.xml><?xml version="1.0" encoding="utf-8"?>
<p:tagLst xmlns:a="http://schemas.openxmlformats.org/drawingml/2006/main" xmlns:r="http://schemas.openxmlformats.org/officeDocument/2006/relationships" xmlns:p="http://schemas.openxmlformats.org/presentationml/2006/main">
  <p:tag name="ORIGINALHEIGHT" val="4.418976"/>
  <p:tag name="ORIGINALWIDTH" val="3.344724"/>
  <p:tag name="EMFCHILD" val="True"/>
</p:tagLst>
</file>

<file path=ppt/tags/tag479.xml><?xml version="1.0" encoding="utf-8"?>
<p:tagLst xmlns:a="http://schemas.openxmlformats.org/drawingml/2006/main" xmlns:r="http://schemas.openxmlformats.org/officeDocument/2006/relationships" xmlns:p="http://schemas.openxmlformats.org/presentationml/2006/main">
  <p:tag name="ORIGINALHEIGHT" val="6.688465"/>
  <p:tag name="ORIGINALWIDTH" val="2.130275"/>
  <p:tag name="EMFCHILD" val="True"/>
</p:tagLst>
</file>

<file path=ppt/tags/tag48.xml><?xml version="1.0" encoding="utf-8"?>
<p:tagLst xmlns:a="http://schemas.openxmlformats.org/drawingml/2006/main" xmlns:r="http://schemas.openxmlformats.org/officeDocument/2006/relationships" xmlns:p="http://schemas.openxmlformats.org/presentationml/2006/main">
  <p:tag name="ORIGINALHEIGHT" val="2.318583"/>
  <p:tag name="ORIGINALWIDTH" val="6.641063"/>
  <p:tag name="EMFCHILD" val="True"/>
</p:tagLst>
</file>

<file path=ppt/tags/tag480.xml><?xml version="1.0" encoding="utf-8"?>
<p:tagLst xmlns:a="http://schemas.openxmlformats.org/drawingml/2006/main" xmlns:r="http://schemas.openxmlformats.org/officeDocument/2006/relationships" xmlns:p="http://schemas.openxmlformats.org/presentationml/2006/main">
  <p:tag name="ORIGINALHEIGHT" val="7.048386"/>
  <p:tag name="ORIGINALWIDTH" val="4.907598"/>
  <p:tag name="EMFCHILD" val="True"/>
</p:tagLst>
</file>

<file path=ppt/tags/tag481.xml><?xml version="1.0" encoding="utf-8"?>
<p:tagLst xmlns:a="http://schemas.openxmlformats.org/drawingml/2006/main" xmlns:r="http://schemas.openxmlformats.org/officeDocument/2006/relationships" xmlns:p="http://schemas.openxmlformats.org/presentationml/2006/main">
  <p:tag name="ORIGINALHEIGHT" val="4.528937"/>
  <p:tag name="ORIGINALWIDTH" val="5.007165"/>
  <p:tag name="EMFCHILD" val="True"/>
</p:tagLst>
</file>

<file path=ppt/tags/tag482.xml><?xml version="1.0" encoding="utf-8"?>
<p:tagLst xmlns:a="http://schemas.openxmlformats.org/drawingml/2006/main" xmlns:r="http://schemas.openxmlformats.org/officeDocument/2006/relationships" xmlns:p="http://schemas.openxmlformats.org/presentationml/2006/main">
  <p:tag name="ORIGINALHEIGHT" val="6.258543"/>
  <p:tag name="ORIGINALWIDTH" val="3.115788"/>
  <p:tag name="EMFCHILD" val="True"/>
</p:tagLst>
</file>

<file path=ppt/tags/tag483.xml><?xml version="1.0" encoding="utf-8"?>
<p:tagLst xmlns:a="http://schemas.openxmlformats.org/drawingml/2006/main" xmlns:r="http://schemas.openxmlformats.org/officeDocument/2006/relationships" xmlns:p="http://schemas.openxmlformats.org/presentationml/2006/main">
  <p:tag name="ORIGINALHEIGHT" val="6.688465"/>
  <p:tag name="ORIGINALWIDTH" val="2.130275"/>
  <p:tag name="EMFCHILD" val="True"/>
</p:tagLst>
</file>

<file path=ppt/tags/tag484.xml><?xml version="1.0" encoding="utf-8"?>
<p:tagLst xmlns:a="http://schemas.openxmlformats.org/drawingml/2006/main" xmlns:r="http://schemas.openxmlformats.org/officeDocument/2006/relationships" xmlns:p="http://schemas.openxmlformats.org/presentationml/2006/main">
  <p:tag name="ORIGINALHEIGHT" val="4.588937"/>
  <p:tag name="ORIGINALWIDTH" val="4.409882"/>
  <p:tag name="EMFCHILD" val="True"/>
</p:tagLst>
</file>

<file path=ppt/tags/tag485.xml><?xml version="1.0" encoding="utf-8"?>
<p:tagLst xmlns:a="http://schemas.openxmlformats.org/drawingml/2006/main" xmlns:r="http://schemas.openxmlformats.org/officeDocument/2006/relationships" xmlns:p="http://schemas.openxmlformats.org/presentationml/2006/main">
  <p:tag name="ORIGINALHEIGHT" val="4.418976"/>
  <p:tag name="ORIGINALWIDTH" val="5.007165"/>
  <p:tag name="EMFCHILD" val="True"/>
</p:tagLst>
</file>

<file path=ppt/tags/tag486.xml><?xml version="1.0" encoding="utf-8"?>
<p:tagLst xmlns:a="http://schemas.openxmlformats.org/drawingml/2006/main" xmlns:r="http://schemas.openxmlformats.org/officeDocument/2006/relationships" xmlns:p="http://schemas.openxmlformats.org/presentationml/2006/main">
  <p:tag name="ORIGINALHEIGHT" val="11.99724"/>
  <p:tag name="ORIGINALWIDTH" val="0.3981496"/>
  <p:tag name="EMFCHILD" val="True"/>
</p:tagLst>
</file>

<file path=ppt/tags/tag487.xml><?xml version="1.0" encoding="utf-8"?>
<p:tagLst xmlns:a="http://schemas.openxmlformats.org/drawingml/2006/main" xmlns:r="http://schemas.openxmlformats.org/officeDocument/2006/relationships" xmlns:p="http://schemas.openxmlformats.org/presentationml/2006/main">
  <p:tag name="ORIGINALHEIGHT" val="0.3998819"/>
  <p:tag name="ORIGINALWIDTH" val="275.4643"/>
  <p:tag name="EMFCHILD" val="True"/>
</p:tagLst>
</file>

<file path=ppt/tags/tag488.xml><?xml version="1.0" encoding="utf-8"?>
<p:tagLst xmlns:a="http://schemas.openxmlformats.org/drawingml/2006/main" xmlns:r="http://schemas.openxmlformats.org/officeDocument/2006/relationships" xmlns:p="http://schemas.openxmlformats.org/presentationml/2006/main">
  <p:tag name="ORIGINALHEIGHT" val="0.3998819"/>
  <p:tag name="ORIGINALWIDTH" val="275.4643"/>
  <p:tag name="EMFCHILD" val="True"/>
</p:tagLst>
</file>

<file path=ppt/tags/tag489.xml><?xml version="1.0" encoding="utf-8"?>
<p:tagLst xmlns:a="http://schemas.openxmlformats.org/drawingml/2006/main" xmlns:r="http://schemas.openxmlformats.org/officeDocument/2006/relationships" xmlns:p="http://schemas.openxmlformats.org/presentationml/2006/main">
  <p:tag name="ORIGINALHEIGHT" val="11.99724"/>
  <p:tag name="ORIGINALWIDTH" val="0.3981496"/>
  <p:tag name="EMFCHILD" val="True"/>
</p:tagLst>
</file>

<file path=ppt/tags/tag49.xml><?xml version="1.0" encoding="utf-8"?>
<p:tagLst xmlns:a="http://schemas.openxmlformats.org/drawingml/2006/main" xmlns:r="http://schemas.openxmlformats.org/officeDocument/2006/relationships" xmlns:p="http://schemas.openxmlformats.org/presentationml/2006/main">
  <p:tag name="ORIGINALHEIGHT" val="0.3963386"/>
  <p:tag name="ORIGINALWIDTH" val="6.101772"/>
  <p:tag name="EMFCHILD" val="True"/>
</p:tagLst>
</file>

<file path=ppt/tags/tag490.xml><?xml version="1.0" encoding="utf-8"?>
<p:tagLst xmlns:a="http://schemas.openxmlformats.org/drawingml/2006/main" xmlns:r="http://schemas.openxmlformats.org/officeDocument/2006/relationships" xmlns:p="http://schemas.openxmlformats.org/presentationml/2006/main">
  <p:tag name="ORIGINALHEIGHT" val="6.828425"/>
  <p:tag name="ORIGINALWIDTH" val="6.798976"/>
  <p:tag name="EMFCHILD" val="True"/>
</p:tagLst>
</file>

<file path=ppt/tags/tag491.xml><?xml version="1.0" encoding="utf-8"?>
<p:tagLst xmlns:a="http://schemas.openxmlformats.org/drawingml/2006/main" xmlns:r="http://schemas.openxmlformats.org/officeDocument/2006/relationships" xmlns:p="http://schemas.openxmlformats.org/presentationml/2006/main">
  <p:tag name="ORIGINALHEIGHT" val="4.528937"/>
  <p:tag name="ORIGINALWIDTH" val="5.007165"/>
  <p:tag name="EMFCHILD" val="True"/>
</p:tagLst>
</file>

<file path=ppt/tags/tag492.xml><?xml version="1.0" encoding="utf-8"?>
<p:tagLst xmlns:a="http://schemas.openxmlformats.org/drawingml/2006/main" xmlns:r="http://schemas.openxmlformats.org/officeDocument/2006/relationships" xmlns:p="http://schemas.openxmlformats.org/presentationml/2006/main">
  <p:tag name="ORIGINALHEIGHT" val="4.418976"/>
  <p:tag name="ORIGINALWIDTH" val="7.774528"/>
  <p:tag name="EMFCHILD" val="True"/>
</p:tagLst>
</file>

<file path=ppt/tags/tag493.xml><?xml version="1.0" encoding="utf-8"?>
<p:tagLst xmlns:a="http://schemas.openxmlformats.org/drawingml/2006/main" xmlns:r="http://schemas.openxmlformats.org/officeDocument/2006/relationships" xmlns:p="http://schemas.openxmlformats.org/presentationml/2006/main">
  <p:tag name="ORIGINALHEIGHT" val="7.048386"/>
  <p:tag name="ORIGINALWIDTH" val="4.907598"/>
  <p:tag name="EMFCHILD" val="True"/>
</p:tagLst>
</file>

<file path=ppt/tags/tag494.xml><?xml version="1.0" encoding="utf-8"?>
<p:tagLst xmlns:a="http://schemas.openxmlformats.org/drawingml/2006/main" xmlns:r="http://schemas.openxmlformats.org/officeDocument/2006/relationships" xmlns:p="http://schemas.openxmlformats.org/presentationml/2006/main">
  <p:tag name="ORIGINALHEIGHT" val="4.588937"/>
  <p:tag name="ORIGINALWIDTH" val="3.852401"/>
  <p:tag name="EMFCHILD" val="True"/>
</p:tagLst>
</file>

<file path=ppt/tags/tag495.xml><?xml version="1.0" encoding="utf-8"?>
<p:tagLst xmlns:a="http://schemas.openxmlformats.org/drawingml/2006/main" xmlns:r="http://schemas.openxmlformats.org/officeDocument/2006/relationships" xmlns:p="http://schemas.openxmlformats.org/presentationml/2006/main">
  <p:tag name="ORIGINALHEIGHT" val="4.418976"/>
  <p:tag name="ORIGINALWIDTH" val="3.344724"/>
  <p:tag name="EMFCHILD" val="True"/>
</p:tagLst>
</file>

<file path=ppt/tags/tag496.xml><?xml version="1.0" encoding="utf-8"?>
<p:tagLst xmlns:a="http://schemas.openxmlformats.org/drawingml/2006/main" xmlns:r="http://schemas.openxmlformats.org/officeDocument/2006/relationships" xmlns:p="http://schemas.openxmlformats.org/presentationml/2006/main">
  <p:tag name="ORIGINALHEIGHT" val="4.588937"/>
  <p:tag name="ORIGINALWIDTH" val="4.409882"/>
  <p:tag name="EMFCHILD" val="True"/>
</p:tagLst>
</file>

<file path=ppt/tags/tag497.xml><?xml version="1.0" encoding="utf-8"?>
<p:tagLst xmlns:a="http://schemas.openxmlformats.org/drawingml/2006/main" xmlns:r="http://schemas.openxmlformats.org/officeDocument/2006/relationships" xmlns:p="http://schemas.openxmlformats.org/presentationml/2006/main">
  <p:tag name="ORIGINALHEIGHT" val="7.048386"/>
  <p:tag name="ORIGINALWIDTH" val="3.225276"/>
  <p:tag name="EMFCHILD" val="True"/>
</p:tagLst>
</file>

<file path=ppt/tags/tag498.xml><?xml version="1.0" encoding="utf-8"?>
<p:tagLst xmlns:a="http://schemas.openxmlformats.org/drawingml/2006/main" xmlns:r="http://schemas.openxmlformats.org/officeDocument/2006/relationships" xmlns:p="http://schemas.openxmlformats.org/presentationml/2006/main">
  <p:tag name="ORIGINALHEIGHT" val="4.588937"/>
  <p:tag name="ORIGINALWIDTH" val="4.489488"/>
  <p:tag name="EMFCHILD" val="True"/>
</p:tagLst>
</file>

<file path=ppt/tags/tag499.xml><?xml version="1.0" encoding="utf-8"?>
<p:tagLst xmlns:a="http://schemas.openxmlformats.org/drawingml/2006/main" xmlns:r="http://schemas.openxmlformats.org/officeDocument/2006/relationships" xmlns:p="http://schemas.openxmlformats.org/presentationml/2006/main">
  <p:tag name="ORIGINALHEIGHT" val="4.418976"/>
  <p:tag name="ORIGINALWIDTH" val="3.344724"/>
  <p:tag name="EMFCHILD" val="True"/>
</p:tagLst>
</file>

<file path=ppt/tags/tag5.xml><?xml version="1.0" encoding="utf-8"?>
<p:tagLst xmlns:a="http://schemas.openxmlformats.org/drawingml/2006/main" xmlns:r="http://schemas.openxmlformats.org/officeDocument/2006/relationships" xmlns:p="http://schemas.openxmlformats.org/presentationml/2006/main">
  <p:tag name="ORIGINALHEIGHT" val="4.595709"/>
  <p:tag name="ORIGINALWIDTH" val="3.851851"/>
  <p:tag name="EMFCHILD" val="True"/>
</p:tagLst>
</file>

<file path=ppt/tags/tag50.xml><?xml version="1.0" encoding="utf-8"?>
<p:tagLst xmlns:a="http://schemas.openxmlformats.org/drawingml/2006/main" xmlns:r="http://schemas.openxmlformats.org/officeDocument/2006/relationships" xmlns:p="http://schemas.openxmlformats.org/presentationml/2006/main">
  <p:tag name="ORIGINALHEIGHT" val="9.908464"/>
  <p:tag name="ORIGINALWIDTH" val="2.31685"/>
  <p:tag name="EMFCHILD" val="True"/>
</p:tagLst>
</file>

<file path=ppt/tags/tag500.xml><?xml version="1.0" encoding="utf-8"?>
<p:tagLst xmlns:a="http://schemas.openxmlformats.org/drawingml/2006/main" xmlns:r="http://schemas.openxmlformats.org/officeDocument/2006/relationships" xmlns:p="http://schemas.openxmlformats.org/presentationml/2006/main">
  <p:tag name="ORIGINALHEIGHT" val="4.418976"/>
  <p:tag name="ORIGINALWIDTH" val="3.344724"/>
  <p:tag name="EMFCHILD" val="True"/>
</p:tagLst>
</file>

<file path=ppt/tags/tag501.xml><?xml version="1.0" encoding="utf-8"?>
<p:tagLst xmlns:a="http://schemas.openxmlformats.org/drawingml/2006/main" xmlns:r="http://schemas.openxmlformats.org/officeDocument/2006/relationships" xmlns:p="http://schemas.openxmlformats.org/presentationml/2006/main">
  <p:tag name="ORIGINALHEIGHT" val="6.688465"/>
  <p:tag name="ORIGINALWIDTH" val="2.130275"/>
  <p:tag name="EMFCHILD" val="True"/>
</p:tagLst>
</file>

<file path=ppt/tags/tag502.xml><?xml version="1.0" encoding="utf-8"?>
<p:tagLst xmlns:a="http://schemas.openxmlformats.org/drawingml/2006/main" xmlns:r="http://schemas.openxmlformats.org/officeDocument/2006/relationships" xmlns:p="http://schemas.openxmlformats.org/presentationml/2006/main">
  <p:tag name="ORIGINALHEIGHT" val="4.418976"/>
  <p:tag name="ORIGINALWIDTH" val="4.867795"/>
  <p:tag name="EMFCHILD" val="True"/>
</p:tagLst>
</file>

<file path=ppt/tags/tag503.xml><?xml version="1.0" encoding="utf-8"?>
<p:tagLst xmlns:a="http://schemas.openxmlformats.org/drawingml/2006/main" xmlns:r="http://schemas.openxmlformats.org/officeDocument/2006/relationships" xmlns:p="http://schemas.openxmlformats.org/presentationml/2006/main">
  <p:tag name="ORIGINALHEIGHT" val="4.588937"/>
  <p:tag name="ORIGINALWIDTH" val="4.489488"/>
  <p:tag name="EMFCHILD" val="True"/>
</p:tagLst>
</file>

<file path=ppt/tags/tag504.xml><?xml version="1.0" encoding="utf-8"?>
<p:tagLst xmlns:a="http://schemas.openxmlformats.org/drawingml/2006/main" xmlns:r="http://schemas.openxmlformats.org/officeDocument/2006/relationships" xmlns:p="http://schemas.openxmlformats.org/presentationml/2006/main">
  <p:tag name="ORIGINALHEIGHT" val="6.938386"/>
  <p:tag name="ORIGINALWIDTH" val="2.209921"/>
  <p:tag name="EMFCHILD" val="True"/>
</p:tagLst>
</file>

<file path=ppt/tags/tag505.xml><?xml version="1.0" encoding="utf-8"?>
<p:tagLst xmlns:a="http://schemas.openxmlformats.org/drawingml/2006/main" xmlns:r="http://schemas.openxmlformats.org/officeDocument/2006/relationships" xmlns:p="http://schemas.openxmlformats.org/presentationml/2006/main">
  <p:tag name="ORIGINALHEIGHT" val="4.588937"/>
  <p:tag name="ORIGINALWIDTH" val="3.255118"/>
  <p:tag name="EMFCHILD" val="True"/>
</p:tagLst>
</file>

<file path=ppt/tags/tag506.xml><?xml version="1.0" encoding="utf-8"?>
<p:tagLst xmlns:a="http://schemas.openxmlformats.org/drawingml/2006/main" xmlns:r="http://schemas.openxmlformats.org/officeDocument/2006/relationships" xmlns:p="http://schemas.openxmlformats.org/presentationml/2006/main">
  <p:tag name="ORIGINALHEIGHT" val="6.688465"/>
  <p:tag name="ORIGINALWIDTH" val="2.130275"/>
  <p:tag name="EMFCHILD" val="True"/>
</p:tagLst>
</file>

<file path=ppt/tags/tag507.xml><?xml version="1.0" encoding="utf-8"?>
<p:tagLst xmlns:a="http://schemas.openxmlformats.org/drawingml/2006/main" xmlns:r="http://schemas.openxmlformats.org/officeDocument/2006/relationships" xmlns:p="http://schemas.openxmlformats.org/presentationml/2006/main">
  <p:tag name="ORIGINALHEIGHT" val="4.418976"/>
  <p:tag name="ORIGINALWIDTH" val="5.007165"/>
  <p:tag name="EMFCHILD" val="True"/>
</p:tagLst>
</file>

<file path=ppt/tags/tag508.xml><?xml version="1.0" encoding="utf-8"?>
<p:tagLst xmlns:a="http://schemas.openxmlformats.org/drawingml/2006/main" xmlns:r="http://schemas.openxmlformats.org/officeDocument/2006/relationships" xmlns:p="http://schemas.openxmlformats.org/presentationml/2006/main">
  <p:tag name="ORIGINALHEIGHT" val="6.688465"/>
  <p:tag name="ORIGINALWIDTH" val="2.130275"/>
  <p:tag name="EMFCHILD" val="True"/>
</p:tagLst>
</file>

<file path=ppt/tags/tag509.xml><?xml version="1.0" encoding="utf-8"?>
<p:tagLst xmlns:a="http://schemas.openxmlformats.org/drawingml/2006/main" xmlns:r="http://schemas.openxmlformats.org/officeDocument/2006/relationships" xmlns:p="http://schemas.openxmlformats.org/presentationml/2006/main">
  <p:tag name="ORIGINALHEIGHT" val="4.418976"/>
  <p:tag name="ORIGINALWIDTH" val="5.007165"/>
  <p:tag name="EMFCHILD" val="True"/>
</p:tagLst>
</file>

<file path=ppt/tags/tag51.xml><?xml version="1.0" encoding="utf-8"?>
<p:tagLst xmlns:a="http://schemas.openxmlformats.org/drawingml/2006/main" xmlns:r="http://schemas.openxmlformats.org/officeDocument/2006/relationships" xmlns:p="http://schemas.openxmlformats.org/presentationml/2006/main">
  <p:tag name="ORIGINALHEIGHT" val="7.005276"/>
  <p:tag name="ORIGINALWIDTH" val="4.943347"/>
  <p:tag name="EMFCHILD" val="True"/>
</p:tagLst>
</file>

<file path=ppt/tags/tag510.xml><?xml version="1.0" encoding="utf-8"?>
<p:tagLst xmlns:a="http://schemas.openxmlformats.org/drawingml/2006/main" xmlns:r="http://schemas.openxmlformats.org/officeDocument/2006/relationships" xmlns:p="http://schemas.openxmlformats.org/presentationml/2006/main">
  <p:tag name="ORIGINALHEIGHT" val="6.258543"/>
  <p:tag name="ORIGINALWIDTH" val="3.115788"/>
  <p:tag name="EMFCHILD" val="True"/>
</p:tagLst>
</file>

<file path=ppt/tags/tag511.xml><?xml version="1.0" encoding="utf-8"?>
<p:tagLst xmlns:a="http://schemas.openxmlformats.org/drawingml/2006/main" xmlns:r="http://schemas.openxmlformats.org/officeDocument/2006/relationships" xmlns:p="http://schemas.openxmlformats.org/presentationml/2006/main">
  <p:tag name="ORIGINALHEIGHT" val="4.588937"/>
  <p:tag name="ORIGINALWIDTH" val="3.852401"/>
  <p:tag name="EMFCHILD" val="True"/>
</p:tagLst>
</file>

<file path=ppt/tags/tag512.xml><?xml version="1.0" encoding="utf-8"?>
<p:tagLst xmlns:a="http://schemas.openxmlformats.org/drawingml/2006/main" xmlns:r="http://schemas.openxmlformats.org/officeDocument/2006/relationships" xmlns:p="http://schemas.openxmlformats.org/presentationml/2006/main">
  <p:tag name="ORIGINALHEIGHT" val="4.418976"/>
  <p:tag name="ORIGINALWIDTH" val="3.344724"/>
  <p:tag name="EMFCHILD" val="True"/>
</p:tagLst>
</file>

<file path=ppt/tags/tag513.xml><?xml version="1.0" encoding="utf-8"?>
<p:tagLst xmlns:a="http://schemas.openxmlformats.org/drawingml/2006/main" xmlns:r="http://schemas.openxmlformats.org/officeDocument/2006/relationships" xmlns:p="http://schemas.openxmlformats.org/presentationml/2006/main">
  <p:tag name="ORIGINALHEIGHT" val="4.418976"/>
  <p:tag name="ORIGINALWIDTH" val="4.867795"/>
  <p:tag name="EMFCHILD" val="True"/>
</p:tagLst>
</file>

<file path=ppt/tags/tag514.xml><?xml version="1.0" encoding="utf-8"?>
<p:tagLst xmlns:a="http://schemas.openxmlformats.org/drawingml/2006/main" xmlns:r="http://schemas.openxmlformats.org/officeDocument/2006/relationships" xmlns:p="http://schemas.openxmlformats.org/presentationml/2006/main">
  <p:tag name="ORIGINALHEIGHT" val="4.588937"/>
  <p:tag name="ORIGINALWIDTH" val="4.489488"/>
  <p:tag name="EMFCHILD" val="True"/>
</p:tagLst>
</file>

<file path=ppt/tags/tag515.xml><?xml version="1.0" encoding="utf-8"?>
<p:tagLst xmlns:a="http://schemas.openxmlformats.org/drawingml/2006/main" xmlns:r="http://schemas.openxmlformats.org/officeDocument/2006/relationships" xmlns:p="http://schemas.openxmlformats.org/presentationml/2006/main">
  <p:tag name="ORIGINALHEIGHT" val="6.938386"/>
  <p:tag name="ORIGINALWIDTH" val="2.209921"/>
  <p:tag name="EMFCHILD" val="True"/>
</p:tagLst>
</file>

<file path=ppt/tags/tag516.xml><?xml version="1.0" encoding="utf-8"?>
<p:tagLst xmlns:a="http://schemas.openxmlformats.org/drawingml/2006/main" xmlns:r="http://schemas.openxmlformats.org/officeDocument/2006/relationships" xmlns:p="http://schemas.openxmlformats.org/presentationml/2006/main">
  <p:tag name="ORIGINALHEIGHT" val="9.997717"/>
  <p:tag name="ORIGINALWIDTH" val="2.309449"/>
  <p:tag name="EMFCHILD" val="True"/>
</p:tagLst>
</file>

<file path=ppt/tags/tag517.xml><?xml version="1.0" encoding="utf-8"?>
<p:tagLst xmlns:a="http://schemas.openxmlformats.org/drawingml/2006/main" xmlns:r="http://schemas.openxmlformats.org/officeDocument/2006/relationships" xmlns:p="http://schemas.openxmlformats.org/presentationml/2006/main">
  <p:tag name="ORIGINALHEIGHT" val="6.878425"/>
  <p:tag name="ORIGINALWIDTH" val="4.190866"/>
  <p:tag name="EMFCHILD" val="True"/>
</p:tagLst>
</file>

<file path=ppt/tags/tag518.xml><?xml version="1.0" encoding="utf-8"?>
<p:tagLst xmlns:a="http://schemas.openxmlformats.org/drawingml/2006/main" xmlns:r="http://schemas.openxmlformats.org/officeDocument/2006/relationships" xmlns:p="http://schemas.openxmlformats.org/presentationml/2006/main">
  <p:tag name="ORIGINALHEIGHT" val="2.989291"/>
  <p:tag name="ORIGINALWIDTH" val="1.164685"/>
  <p:tag name="EMFCHILD" val="True"/>
</p:tagLst>
</file>

<file path=ppt/tags/tag519.xml><?xml version="1.0" encoding="utf-8"?>
<p:tagLst xmlns:a="http://schemas.openxmlformats.org/drawingml/2006/main" xmlns:r="http://schemas.openxmlformats.org/officeDocument/2006/relationships" xmlns:p="http://schemas.openxmlformats.org/presentationml/2006/main">
  <p:tag name="ORIGINALHEIGHT" val="6.258543"/>
  <p:tag name="ORIGINALWIDTH" val="3.115788"/>
  <p:tag name="EMFCHILD" val="True"/>
</p:tagLst>
</file>

<file path=ppt/tags/tag52.xml><?xml version="1.0" encoding="utf-8"?>
<p:tagLst xmlns:a="http://schemas.openxmlformats.org/drawingml/2006/main" xmlns:r="http://schemas.openxmlformats.org/officeDocument/2006/relationships" xmlns:p="http://schemas.openxmlformats.org/presentationml/2006/main">
  <p:tag name="ORIGINALHEIGHT" val="6.599055"/>
  <p:tag name="ORIGINALWIDTH" val="6.641063"/>
  <p:tag name="EMFCHILD" val="True"/>
</p:tagLst>
</file>

<file path=ppt/tags/tag520.xml><?xml version="1.0" encoding="utf-8"?>
<p:tagLst xmlns:a="http://schemas.openxmlformats.org/drawingml/2006/main" xmlns:r="http://schemas.openxmlformats.org/officeDocument/2006/relationships" xmlns:p="http://schemas.openxmlformats.org/presentationml/2006/main">
  <p:tag name="ORIGINALHEIGHT" val="9.997717"/>
  <p:tag name="ORIGINALWIDTH" val="1.36378"/>
  <p:tag name="EMFCHILD" val="True"/>
</p:tagLst>
</file>

<file path=ppt/tags/tag521.xml><?xml version="1.0" encoding="utf-8"?>
<p:tagLst xmlns:a="http://schemas.openxmlformats.org/drawingml/2006/main" xmlns:r="http://schemas.openxmlformats.org/officeDocument/2006/relationships" xmlns:p="http://schemas.openxmlformats.org/presentationml/2006/main">
  <p:tag name="ORIGINALHEIGHT" val="11.99724"/>
  <p:tag name="ORIGINALWIDTH" val="0.3981496"/>
  <p:tag name="EMFCHILD" val="True"/>
</p:tagLst>
</file>

<file path=ppt/tags/tag522.xml><?xml version="1.0" encoding="utf-8"?>
<p:tagLst xmlns:a="http://schemas.openxmlformats.org/drawingml/2006/main" xmlns:r="http://schemas.openxmlformats.org/officeDocument/2006/relationships" xmlns:p="http://schemas.openxmlformats.org/presentationml/2006/main">
  <p:tag name="ORIGINALHEIGHT" val="6.828425"/>
  <p:tag name="ORIGINALWIDTH" val="5.863228"/>
  <p:tag name="EMFCHILD" val="True"/>
</p:tagLst>
</file>

<file path=ppt/tags/tag523.xml><?xml version="1.0" encoding="utf-8"?>
<p:tagLst xmlns:a="http://schemas.openxmlformats.org/drawingml/2006/main" xmlns:r="http://schemas.openxmlformats.org/officeDocument/2006/relationships" xmlns:p="http://schemas.openxmlformats.org/presentationml/2006/main">
  <p:tag name="ORIGINALHEIGHT" val="4.588937"/>
  <p:tag name="ORIGINALWIDTH" val="4.409882"/>
  <p:tag name="EMFCHILD" val="True"/>
</p:tagLst>
</file>

<file path=ppt/tags/tag524.xml><?xml version="1.0" encoding="utf-8"?>
<p:tagLst xmlns:a="http://schemas.openxmlformats.org/drawingml/2006/main" xmlns:r="http://schemas.openxmlformats.org/officeDocument/2006/relationships" xmlns:p="http://schemas.openxmlformats.org/presentationml/2006/main">
  <p:tag name="ORIGINALHEIGHT" val="6.688465"/>
  <p:tag name="ORIGINALWIDTH" val="2.130275"/>
  <p:tag name="EMFCHILD" val="True"/>
</p:tagLst>
</file>

<file path=ppt/tags/tag525.xml><?xml version="1.0" encoding="utf-8"?>
<p:tagLst xmlns:a="http://schemas.openxmlformats.org/drawingml/2006/main" xmlns:r="http://schemas.openxmlformats.org/officeDocument/2006/relationships" xmlns:p="http://schemas.openxmlformats.org/presentationml/2006/main">
  <p:tag name="ORIGINALHEIGHT" val="4.588937"/>
  <p:tag name="ORIGINALWIDTH" val="3.255118"/>
  <p:tag name="EMFCHILD" val="True"/>
</p:tagLst>
</file>

<file path=ppt/tags/tag526.xml><?xml version="1.0" encoding="utf-8"?>
<p:tagLst xmlns:a="http://schemas.openxmlformats.org/drawingml/2006/main" xmlns:r="http://schemas.openxmlformats.org/officeDocument/2006/relationships" xmlns:p="http://schemas.openxmlformats.org/presentationml/2006/main">
  <p:tag name="ORIGINALHEIGHT" val="4.588937"/>
  <p:tag name="ORIGINALWIDTH" val="3.255118"/>
  <p:tag name="EMFCHILD" val="True"/>
</p:tagLst>
</file>

<file path=ppt/tags/tag527.xml><?xml version="1.0" encoding="utf-8"?>
<p:tagLst xmlns:a="http://schemas.openxmlformats.org/drawingml/2006/main" xmlns:r="http://schemas.openxmlformats.org/officeDocument/2006/relationships" xmlns:p="http://schemas.openxmlformats.org/presentationml/2006/main">
  <p:tag name="ORIGINALHEIGHT" val="4.588937"/>
  <p:tag name="ORIGINALWIDTH" val="4.409882"/>
  <p:tag name="EMFCHILD" val="True"/>
</p:tagLst>
</file>

<file path=ppt/tags/tag528.xml><?xml version="1.0" encoding="utf-8"?>
<p:tagLst xmlns:a="http://schemas.openxmlformats.org/drawingml/2006/main" xmlns:r="http://schemas.openxmlformats.org/officeDocument/2006/relationships" xmlns:p="http://schemas.openxmlformats.org/presentationml/2006/main">
  <p:tag name="ORIGINALHEIGHT" val="4.418976"/>
  <p:tag name="ORIGINALWIDTH" val="5.007165"/>
  <p:tag name="EMFCHILD" val="True"/>
</p:tagLst>
</file>

<file path=ppt/tags/tag529.xml><?xml version="1.0" encoding="utf-8"?>
<p:tagLst xmlns:a="http://schemas.openxmlformats.org/drawingml/2006/main" xmlns:r="http://schemas.openxmlformats.org/officeDocument/2006/relationships" xmlns:p="http://schemas.openxmlformats.org/presentationml/2006/main">
  <p:tag name="ORIGINALHEIGHT" val="9.997717"/>
  <p:tag name="ORIGINALWIDTH" val="2.309449"/>
  <p:tag name="EMFCHILD" val="True"/>
</p:tagLst>
</file>

<file path=ppt/tags/tag53.xml><?xml version="1.0" encoding="utf-8"?>
<p:tagLst xmlns:a="http://schemas.openxmlformats.org/drawingml/2006/main" xmlns:r="http://schemas.openxmlformats.org/officeDocument/2006/relationships" xmlns:p="http://schemas.openxmlformats.org/presentationml/2006/main">
  <p:tag name="ORIGINALHEIGHT" val="6.519764"/>
  <p:tag name="ORIGINALWIDTH" val="5.412716"/>
  <p:tag name="EMFCHILD" val="True"/>
</p:tagLst>
</file>

<file path=ppt/tags/tag530.xml><?xml version="1.0" encoding="utf-8"?>
<p:tagLst xmlns:a="http://schemas.openxmlformats.org/drawingml/2006/main" xmlns:r="http://schemas.openxmlformats.org/officeDocument/2006/relationships" xmlns:p="http://schemas.openxmlformats.org/presentationml/2006/main">
  <p:tag name="ORIGINALHEIGHT" val="7.068386"/>
  <p:tag name="ORIGINALWIDTH" val="4.92752"/>
  <p:tag name="EMFCHILD" val="True"/>
</p:tagLst>
</file>

<file path=ppt/tags/tag531.xml><?xml version="1.0" encoding="utf-8"?>
<p:tagLst xmlns:a="http://schemas.openxmlformats.org/drawingml/2006/main" xmlns:r="http://schemas.openxmlformats.org/officeDocument/2006/relationships" xmlns:p="http://schemas.openxmlformats.org/presentationml/2006/main">
  <p:tag name="ORIGINALHEIGHT" val="6.368543"/>
  <p:tag name="ORIGINALWIDTH" val="3.056063"/>
  <p:tag name="EMFCHILD" val="True"/>
</p:tagLst>
</file>

<file path=ppt/tags/tag532.xml><?xml version="1.0" encoding="utf-8"?>
<p:tagLst xmlns:a="http://schemas.openxmlformats.org/drawingml/2006/main" xmlns:r="http://schemas.openxmlformats.org/officeDocument/2006/relationships" xmlns:p="http://schemas.openxmlformats.org/presentationml/2006/main">
  <p:tag name="ORIGINALHEIGHT" val="9.997717"/>
  <p:tag name="ORIGINALWIDTH" val="2.309449"/>
  <p:tag name="EMFCHILD" val="True"/>
</p:tagLst>
</file>

<file path=ppt/tags/tag533.xml><?xml version="1.0" encoding="utf-8"?>
<p:tagLst xmlns:a="http://schemas.openxmlformats.org/drawingml/2006/main" xmlns:r="http://schemas.openxmlformats.org/officeDocument/2006/relationships" xmlns:p="http://schemas.openxmlformats.org/presentationml/2006/main">
  <p:tag name="ORIGINALHEIGHT" val="11.99724"/>
  <p:tag name="ORIGINALWIDTH" val="0.3981496"/>
  <p:tag name="EMFCHILD" val="True"/>
</p:tagLst>
</file>

<file path=ppt/tags/tag534.xml><?xml version="1.0" encoding="utf-8"?>
<p:tagLst xmlns:a="http://schemas.openxmlformats.org/drawingml/2006/main" xmlns:r="http://schemas.openxmlformats.org/officeDocument/2006/relationships" xmlns:p="http://schemas.openxmlformats.org/presentationml/2006/main">
  <p:tag name="ORIGINALHEIGHT" val="0.3998819"/>
  <p:tag name="ORIGINALWIDTH" val="275.4643"/>
  <p:tag name="EMFCHILD" val="True"/>
</p:tagLst>
</file>

<file path=ppt/tags/tag535.xml><?xml version="1.0" encoding="utf-8"?>
<p:tagLst xmlns:a="http://schemas.openxmlformats.org/drawingml/2006/main" xmlns:r="http://schemas.openxmlformats.org/officeDocument/2006/relationships" xmlns:p="http://schemas.openxmlformats.org/presentationml/2006/main">
  <p:tag name="ORIGINALHEIGHT" val="11.99724"/>
  <p:tag name="ORIGINALWIDTH" val="0.3981496"/>
  <p:tag name="EMFCHILD" val="True"/>
</p:tagLst>
</file>

<file path=ppt/tags/tag536.xml><?xml version="1.0" encoding="utf-8"?>
<p:tagLst xmlns:a="http://schemas.openxmlformats.org/drawingml/2006/main" xmlns:r="http://schemas.openxmlformats.org/officeDocument/2006/relationships" xmlns:p="http://schemas.openxmlformats.org/presentationml/2006/main">
  <p:tag name="ORIGINALHEIGHT" val="6.828425"/>
  <p:tag name="ORIGINALWIDTH" val="3.036142"/>
  <p:tag name="EMFCHILD" val="True"/>
</p:tagLst>
</file>

<file path=ppt/tags/tag537.xml><?xml version="1.0" encoding="utf-8"?>
<p:tagLst xmlns:a="http://schemas.openxmlformats.org/drawingml/2006/main" xmlns:r="http://schemas.openxmlformats.org/officeDocument/2006/relationships" xmlns:p="http://schemas.openxmlformats.org/presentationml/2006/main">
  <p:tag name="ORIGINALHEIGHT" val="4.418976"/>
  <p:tag name="ORIGINALWIDTH" val="5.007165"/>
  <p:tag name="EMFCHILD" val="True"/>
</p:tagLst>
</file>

<file path=ppt/tags/tag538.xml><?xml version="1.0" encoding="utf-8"?>
<p:tagLst xmlns:a="http://schemas.openxmlformats.org/drawingml/2006/main" xmlns:r="http://schemas.openxmlformats.org/officeDocument/2006/relationships" xmlns:p="http://schemas.openxmlformats.org/presentationml/2006/main">
  <p:tag name="ORIGINALHEIGHT" val="6.258543"/>
  <p:tag name="ORIGINALWIDTH" val="3.115788"/>
  <p:tag name="EMFCHILD" val="True"/>
</p:tagLst>
</file>

<file path=ppt/tags/tag539.xml><?xml version="1.0" encoding="utf-8"?>
<p:tagLst xmlns:a="http://schemas.openxmlformats.org/drawingml/2006/main" xmlns:r="http://schemas.openxmlformats.org/officeDocument/2006/relationships" xmlns:p="http://schemas.openxmlformats.org/presentationml/2006/main">
  <p:tag name="ORIGINALHEIGHT" val="4.588937"/>
  <p:tag name="ORIGINALWIDTH" val="3.852401"/>
  <p:tag name="EMFCHILD" val="True"/>
</p:tagLst>
</file>

<file path=ppt/tags/tag54.xml><?xml version="1.0" encoding="utf-8"?>
<p:tagLst xmlns:a="http://schemas.openxmlformats.org/drawingml/2006/main" xmlns:r="http://schemas.openxmlformats.org/officeDocument/2006/relationships" xmlns:p="http://schemas.openxmlformats.org/presentationml/2006/main">
  <p:tag name="ORIGINALHEIGHT" val="9.908464"/>
  <p:tag name="ORIGINALWIDTH" val="2.31685"/>
  <p:tag name="EMFCHILD" val="True"/>
</p:tagLst>
</file>

<file path=ppt/tags/tag540.xml><?xml version="1.0" encoding="utf-8"?>
<p:tagLst xmlns:a="http://schemas.openxmlformats.org/drawingml/2006/main" xmlns:r="http://schemas.openxmlformats.org/officeDocument/2006/relationships" xmlns:p="http://schemas.openxmlformats.org/presentationml/2006/main">
  <p:tag name="ORIGINALHEIGHT" val="4.418976"/>
  <p:tag name="ORIGINALWIDTH" val="3.344724"/>
  <p:tag name="EMFCHILD" val="True"/>
</p:tagLst>
</file>

<file path=ppt/tags/tag541.xml><?xml version="1.0" encoding="utf-8"?>
<p:tagLst xmlns:a="http://schemas.openxmlformats.org/drawingml/2006/main" xmlns:r="http://schemas.openxmlformats.org/officeDocument/2006/relationships" xmlns:p="http://schemas.openxmlformats.org/presentationml/2006/main">
  <p:tag name="ORIGINALHEIGHT" val="0.5798425"/>
  <p:tag name="ORIGINALWIDTH" val="2.637953"/>
  <p:tag name="EMFCHILD" val="True"/>
</p:tagLst>
</file>

<file path=ppt/tags/tag542.xml><?xml version="1.0" encoding="utf-8"?>
<p:tagLst xmlns:a="http://schemas.openxmlformats.org/drawingml/2006/main" xmlns:r="http://schemas.openxmlformats.org/officeDocument/2006/relationships" xmlns:p="http://schemas.openxmlformats.org/presentationml/2006/main">
  <p:tag name="ORIGINALHEIGHT" val="4.588937"/>
  <p:tag name="ORIGINALWIDTH" val="4.489488"/>
  <p:tag name="EMFCHILD" val="True"/>
</p:tagLst>
</file>

<file path=ppt/tags/tag543.xml><?xml version="1.0" encoding="utf-8"?>
<p:tagLst xmlns:a="http://schemas.openxmlformats.org/drawingml/2006/main" xmlns:r="http://schemas.openxmlformats.org/officeDocument/2006/relationships" xmlns:p="http://schemas.openxmlformats.org/presentationml/2006/main">
  <p:tag name="ORIGINALHEIGHT" val="4.418976"/>
  <p:tag name="ORIGINALWIDTH" val="3.344724"/>
  <p:tag name="EMFCHILD" val="True"/>
</p:tagLst>
</file>

<file path=ppt/tags/tag544.xml><?xml version="1.0" encoding="utf-8"?>
<p:tagLst xmlns:a="http://schemas.openxmlformats.org/drawingml/2006/main" xmlns:r="http://schemas.openxmlformats.org/officeDocument/2006/relationships" xmlns:p="http://schemas.openxmlformats.org/presentationml/2006/main">
  <p:tag name="ORIGINALHEIGHT" val="4.418976"/>
  <p:tag name="ORIGINALWIDTH" val="3.344724"/>
  <p:tag name="EMFCHILD" val="True"/>
</p:tagLst>
</file>

<file path=ppt/tags/tag545.xml><?xml version="1.0" encoding="utf-8"?>
<p:tagLst xmlns:a="http://schemas.openxmlformats.org/drawingml/2006/main" xmlns:r="http://schemas.openxmlformats.org/officeDocument/2006/relationships" xmlns:p="http://schemas.openxmlformats.org/presentationml/2006/main">
  <p:tag name="ORIGINALHEIGHT" val="6.688465"/>
  <p:tag name="ORIGINALWIDTH" val="2.130275"/>
  <p:tag name="EMFCHILD" val="True"/>
</p:tagLst>
</file>

<file path=ppt/tags/tag546.xml><?xml version="1.0" encoding="utf-8"?>
<p:tagLst xmlns:a="http://schemas.openxmlformats.org/drawingml/2006/main" xmlns:r="http://schemas.openxmlformats.org/officeDocument/2006/relationships" xmlns:p="http://schemas.openxmlformats.org/presentationml/2006/main">
  <p:tag name="ORIGINALHEIGHT" val="4.418976"/>
  <p:tag name="ORIGINALWIDTH" val="4.867795"/>
  <p:tag name="EMFCHILD" val="True"/>
</p:tagLst>
</file>

<file path=ppt/tags/tag547.xml><?xml version="1.0" encoding="utf-8"?>
<p:tagLst xmlns:a="http://schemas.openxmlformats.org/drawingml/2006/main" xmlns:r="http://schemas.openxmlformats.org/officeDocument/2006/relationships" xmlns:p="http://schemas.openxmlformats.org/presentationml/2006/main">
  <p:tag name="ORIGINALHEIGHT" val="4.588937"/>
  <p:tag name="ORIGINALWIDTH" val="4.489488"/>
  <p:tag name="EMFCHILD" val="True"/>
</p:tagLst>
</file>

<file path=ppt/tags/tag548.xml><?xml version="1.0" encoding="utf-8"?>
<p:tagLst xmlns:a="http://schemas.openxmlformats.org/drawingml/2006/main" xmlns:r="http://schemas.openxmlformats.org/officeDocument/2006/relationships" xmlns:p="http://schemas.openxmlformats.org/presentationml/2006/main">
  <p:tag name="ORIGINALHEIGHT" val="6.938386"/>
  <p:tag name="ORIGINALWIDTH" val="2.209921"/>
  <p:tag name="EMFCHILD" val="True"/>
</p:tagLst>
</file>

<file path=ppt/tags/tag549.xml><?xml version="1.0" encoding="utf-8"?>
<p:tagLst xmlns:a="http://schemas.openxmlformats.org/drawingml/2006/main" xmlns:r="http://schemas.openxmlformats.org/officeDocument/2006/relationships" xmlns:p="http://schemas.openxmlformats.org/presentationml/2006/main">
  <p:tag name="ORIGINALHEIGHT" val="6.258543"/>
  <p:tag name="ORIGINALWIDTH" val="3.115788"/>
  <p:tag name="EMFCHILD" val="True"/>
</p:tagLst>
</file>

<file path=ppt/tags/tag55.xml><?xml version="1.0" encoding="utf-8"?>
<p:tagLst xmlns:a="http://schemas.openxmlformats.org/drawingml/2006/main" xmlns:r="http://schemas.openxmlformats.org/officeDocument/2006/relationships" xmlns:p="http://schemas.openxmlformats.org/presentationml/2006/main">
  <p:tag name="ORIGINALHEIGHT" val="6.76748"/>
  <p:tag name="ORIGINALWIDTH" val="7.130394"/>
  <p:tag name="EMFCHILD" val="True"/>
</p:tagLst>
</file>

<file path=ppt/tags/tag550.xml><?xml version="1.0" encoding="utf-8"?>
<p:tagLst xmlns:a="http://schemas.openxmlformats.org/drawingml/2006/main" xmlns:r="http://schemas.openxmlformats.org/officeDocument/2006/relationships" xmlns:p="http://schemas.openxmlformats.org/presentationml/2006/main">
  <p:tag name="ORIGINALHEIGHT" val="6.688465"/>
  <p:tag name="ORIGINALWIDTH" val="2.130275"/>
  <p:tag name="EMFCHILD" val="True"/>
</p:tagLst>
</file>

<file path=ppt/tags/tag551.xml><?xml version="1.0" encoding="utf-8"?>
<p:tagLst xmlns:a="http://schemas.openxmlformats.org/drawingml/2006/main" xmlns:r="http://schemas.openxmlformats.org/officeDocument/2006/relationships" xmlns:p="http://schemas.openxmlformats.org/presentationml/2006/main">
  <p:tag name="ORIGINALHEIGHT" val="4.418976"/>
  <p:tag name="ORIGINALWIDTH" val="7.774528"/>
  <p:tag name="EMFCHILD" val="True"/>
</p:tagLst>
</file>

<file path=ppt/tags/tag552.xml><?xml version="1.0" encoding="utf-8"?>
<p:tagLst xmlns:a="http://schemas.openxmlformats.org/drawingml/2006/main" xmlns:r="http://schemas.openxmlformats.org/officeDocument/2006/relationships" xmlns:p="http://schemas.openxmlformats.org/presentationml/2006/main">
  <p:tag name="ORIGINALHEIGHT" val="4.588937"/>
  <p:tag name="ORIGINALWIDTH" val="3.852401"/>
  <p:tag name="EMFCHILD" val="True"/>
</p:tagLst>
</file>

<file path=ppt/tags/tag553.xml><?xml version="1.0" encoding="utf-8"?>
<p:tagLst xmlns:a="http://schemas.openxmlformats.org/drawingml/2006/main" xmlns:r="http://schemas.openxmlformats.org/officeDocument/2006/relationships" xmlns:p="http://schemas.openxmlformats.org/presentationml/2006/main">
  <p:tag name="ORIGINALHEIGHT" val="4.588937"/>
  <p:tag name="ORIGINALWIDTH" val="3.255118"/>
  <p:tag name="EMFCHILD" val="True"/>
</p:tagLst>
</file>

<file path=ppt/tags/tag554.xml><?xml version="1.0" encoding="utf-8"?>
<p:tagLst xmlns:a="http://schemas.openxmlformats.org/drawingml/2006/main" xmlns:r="http://schemas.openxmlformats.org/officeDocument/2006/relationships" xmlns:p="http://schemas.openxmlformats.org/presentationml/2006/main">
  <p:tag name="ORIGINALHEIGHT" val="11.99724"/>
  <p:tag name="ORIGINALWIDTH" val="0.3981496"/>
  <p:tag name="EMFCHILD" val="True"/>
</p:tagLst>
</file>

<file path=ppt/tags/tag555.xml><?xml version="1.0" encoding="utf-8"?>
<p:tagLst xmlns:a="http://schemas.openxmlformats.org/drawingml/2006/main" xmlns:r="http://schemas.openxmlformats.org/officeDocument/2006/relationships" xmlns:p="http://schemas.openxmlformats.org/presentationml/2006/main">
  <p:tag name="ORIGINALHEIGHT" val="6.798425"/>
  <p:tag name="ORIGINALWIDTH" val="6.16189"/>
  <p:tag name="EMFCHILD" val="True"/>
</p:tagLst>
</file>

<file path=ppt/tags/tag556.xml><?xml version="1.0" encoding="utf-8"?>
<p:tagLst xmlns:a="http://schemas.openxmlformats.org/drawingml/2006/main" xmlns:r="http://schemas.openxmlformats.org/officeDocument/2006/relationships" xmlns:p="http://schemas.openxmlformats.org/presentationml/2006/main">
  <p:tag name="ORIGINALHEIGHT" val="4.309016"/>
  <p:tag name="ORIGINALWIDTH" val="5.017087"/>
  <p:tag name="EMFCHILD" val="True"/>
</p:tagLst>
</file>

<file path=ppt/tags/tag557.xml><?xml version="1.0" encoding="utf-8"?>
<p:tagLst xmlns:a="http://schemas.openxmlformats.org/drawingml/2006/main" xmlns:r="http://schemas.openxmlformats.org/officeDocument/2006/relationships" xmlns:p="http://schemas.openxmlformats.org/presentationml/2006/main">
  <p:tag name="ORIGINALHEIGHT" val="6.358543"/>
  <p:tag name="ORIGINALWIDTH" val="4.907598"/>
  <p:tag name="EMFCHILD" val="True"/>
</p:tagLst>
</file>

<file path=ppt/tags/tag558.xml><?xml version="1.0" encoding="utf-8"?>
<p:tagLst xmlns:a="http://schemas.openxmlformats.org/drawingml/2006/main" xmlns:r="http://schemas.openxmlformats.org/officeDocument/2006/relationships" xmlns:p="http://schemas.openxmlformats.org/presentationml/2006/main">
  <p:tag name="ORIGINALHEIGHT" val="4.588937"/>
  <p:tag name="ORIGINALWIDTH" val="4.409882"/>
  <p:tag name="EMFCHILD" val="True"/>
</p:tagLst>
</file>

<file path=ppt/tags/tag559.xml><?xml version="1.0" encoding="utf-8"?>
<p:tagLst xmlns:a="http://schemas.openxmlformats.org/drawingml/2006/main" xmlns:r="http://schemas.openxmlformats.org/officeDocument/2006/relationships" xmlns:p="http://schemas.openxmlformats.org/presentationml/2006/main">
  <p:tag name="ORIGINALHEIGHT" val="4.418976"/>
  <p:tag name="ORIGINALWIDTH" val="5.007165"/>
  <p:tag name="EMFCHILD" val="True"/>
</p:tagLst>
</file>

<file path=ppt/tags/tag56.xml><?xml version="1.0" encoding="utf-8"?>
<p:tagLst xmlns:a="http://schemas.openxmlformats.org/drawingml/2006/main" xmlns:r="http://schemas.openxmlformats.org/officeDocument/2006/relationships" xmlns:p="http://schemas.openxmlformats.org/presentationml/2006/main">
  <p:tag name="ORIGINALHEIGHT" val="3.12811"/>
  <p:tag name="ORIGINALWIDTH" val="4.27126"/>
  <p:tag name="EMFCHILD" val="True"/>
</p:tagLst>
</file>

<file path=ppt/tags/tag560.xml><?xml version="1.0" encoding="utf-8"?>
<p:tagLst xmlns:a="http://schemas.openxmlformats.org/drawingml/2006/main" xmlns:r="http://schemas.openxmlformats.org/officeDocument/2006/relationships" xmlns:p="http://schemas.openxmlformats.org/presentationml/2006/main">
  <p:tag name="ORIGINALHEIGHT" val="4.588937"/>
  <p:tag name="ORIGINALWIDTH" val="3.852401"/>
  <p:tag name="EMFCHILD" val="True"/>
</p:tagLst>
</file>

<file path=ppt/tags/tag561.xml><?xml version="1.0" encoding="utf-8"?>
<p:tagLst xmlns:a="http://schemas.openxmlformats.org/drawingml/2006/main" xmlns:r="http://schemas.openxmlformats.org/officeDocument/2006/relationships" xmlns:p="http://schemas.openxmlformats.org/presentationml/2006/main">
  <p:tag name="ORIGINALHEIGHT" val="4.418976"/>
  <p:tag name="ORIGINALWIDTH" val="5.007165"/>
  <p:tag name="EMFCHILD" val="True"/>
</p:tagLst>
</file>

<file path=ppt/tags/tag562.xml><?xml version="1.0" encoding="utf-8"?>
<p:tagLst xmlns:a="http://schemas.openxmlformats.org/drawingml/2006/main" xmlns:r="http://schemas.openxmlformats.org/officeDocument/2006/relationships" xmlns:p="http://schemas.openxmlformats.org/presentationml/2006/main">
  <p:tag name="ORIGINALHEIGHT" val="6.258543"/>
  <p:tag name="ORIGINALWIDTH" val="3.115788"/>
  <p:tag name="EMFCHILD" val="True"/>
</p:tagLst>
</file>

<file path=ppt/tags/tag563.xml><?xml version="1.0" encoding="utf-8"?>
<p:tagLst xmlns:a="http://schemas.openxmlformats.org/drawingml/2006/main" xmlns:r="http://schemas.openxmlformats.org/officeDocument/2006/relationships" xmlns:p="http://schemas.openxmlformats.org/presentationml/2006/main">
  <p:tag name="ORIGINALHEIGHT" val="6.688465"/>
  <p:tag name="ORIGINALWIDTH" val="2.130275"/>
  <p:tag name="EMFCHILD" val="True"/>
</p:tagLst>
</file>

<file path=ppt/tags/tag564.xml><?xml version="1.0" encoding="utf-8"?>
<p:tagLst xmlns:a="http://schemas.openxmlformats.org/drawingml/2006/main" xmlns:r="http://schemas.openxmlformats.org/officeDocument/2006/relationships" xmlns:p="http://schemas.openxmlformats.org/presentationml/2006/main">
  <p:tag name="ORIGINALHEIGHT" val="4.588937"/>
  <p:tag name="ORIGINALWIDTH" val="4.489488"/>
  <p:tag name="EMFCHILD" val="True"/>
</p:tagLst>
</file>

<file path=ppt/tags/tag565.xml><?xml version="1.0" encoding="utf-8"?>
<p:tagLst xmlns:a="http://schemas.openxmlformats.org/drawingml/2006/main" xmlns:r="http://schemas.openxmlformats.org/officeDocument/2006/relationships" xmlns:p="http://schemas.openxmlformats.org/presentationml/2006/main">
  <p:tag name="ORIGINALHEIGHT" val="6.938386"/>
  <p:tag name="ORIGINALWIDTH" val="2.209921"/>
  <p:tag name="EMFCHILD" val="True"/>
</p:tagLst>
</file>

<file path=ppt/tags/tag566.xml><?xml version="1.0" encoding="utf-8"?>
<p:tagLst xmlns:a="http://schemas.openxmlformats.org/drawingml/2006/main" xmlns:r="http://schemas.openxmlformats.org/officeDocument/2006/relationships" xmlns:p="http://schemas.openxmlformats.org/presentationml/2006/main">
  <p:tag name="ORIGINALHEIGHT" val="9.997717"/>
  <p:tag name="ORIGINALWIDTH" val="2.309449"/>
  <p:tag name="EMFCHILD" val="True"/>
</p:tagLst>
</file>

<file path=ppt/tags/tag567.xml><?xml version="1.0" encoding="utf-8"?>
<p:tagLst xmlns:a="http://schemas.openxmlformats.org/drawingml/2006/main" xmlns:r="http://schemas.openxmlformats.org/officeDocument/2006/relationships" xmlns:p="http://schemas.openxmlformats.org/presentationml/2006/main">
  <p:tag name="ORIGINALHEIGHT" val="7.068386"/>
  <p:tag name="ORIGINALWIDTH" val="4.92752"/>
  <p:tag name="EMFCHILD" val="True"/>
</p:tagLst>
</file>

<file path=ppt/tags/tag568.xml><?xml version="1.0" encoding="utf-8"?>
<p:tagLst xmlns:a="http://schemas.openxmlformats.org/drawingml/2006/main" xmlns:r="http://schemas.openxmlformats.org/officeDocument/2006/relationships" xmlns:p="http://schemas.openxmlformats.org/presentationml/2006/main">
  <p:tag name="ORIGINALHEIGHT" val="9.997717"/>
  <p:tag name="ORIGINALWIDTH" val="2.309449"/>
  <p:tag name="EMFCHILD" val="True"/>
</p:tagLst>
</file>

<file path=ppt/tags/tag569.xml><?xml version="1.0" encoding="utf-8"?>
<p:tagLst xmlns:a="http://schemas.openxmlformats.org/drawingml/2006/main" xmlns:r="http://schemas.openxmlformats.org/officeDocument/2006/relationships" xmlns:p="http://schemas.openxmlformats.org/presentationml/2006/main">
  <p:tag name="ORIGINALHEIGHT" val="11.99724"/>
  <p:tag name="ORIGINALWIDTH" val="0.3981496"/>
  <p:tag name="EMFCHILD" val="True"/>
</p:tagLst>
</file>

<file path=ppt/tags/tag57.xml><?xml version="1.0" encoding="utf-8"?>
<p:tagLst xmlns:a="http://schemas.openxmlformats.org/drawingml/2006/main" xmlns:r="http://schemas.openxmlformats.org/officeDocument/2006/relationships" xmlns:p="http://schemas.openxmlformats.org/presentationml/2006/main">
  <p:tag name="ORIGINALHEIGHT" val="9.908464"/>
  <p:tag name="ORIGINALWIDTH" val="2.31685"/>
  <p:tag name="EMFCHILD" val="True"/>
</p:tagLst>
</file>

<file path=ppt/tags/tag570.xml><?xml version="1.0" encoding="utf-8"?>
<p:tagLst xmlns:a="http://schemas.openxmlformats.org/drawingml/2006/main" xmlns:r="http://schemas.openxmlformats.org/officeDocument/2006/relationships" xmlns:p="http://schemas.openxmlformats.org/presentationml/2006/main">
  <p:tag name="ORIGINALHEIGHT" val="0.3998819"/>
  <p:tag name="ORIGINALWIDTH" val="275.4643"/>
  <p:tag name="EMFCHILD" val="True"/>
</p:tagLst>
</file>

<file path=ppt/tags/tag571.xml><?xml version="1.0" encoding="utf-8"?>
<p:tagLst xmlns:a="http://schemas.openxmlformats.org/drawingml/2006/main" xmlns:r="http://schemas.openxmlformats.org/officeDocument/2006/relationships" xmlns:p="http://schemas.openxmlformats.org/presentationml/2006/main">
  <p:tag name="ORIGINALHEIGHT" val="11.99724"/>
  <p:tag name="ORIGINALWIDTH" val="0.3981496"/>
  <p:tag name="EMFCHILD" val="True"/>
</p:tagLst>
</file>

<file path=ppt/tags/tag572.xml><?xml version="1.0" encoding="utf-8"?>
<p:tagLst xmlns:a="http://schemas.openxmlformats.org/drawingml/2006/main" xmlns:r="http://schemas.openxmlformats.org/officeDocument/2006/relationships" xmlns:p="http://schemas.openxmlformats.org/presentationml/2006/main">
  <p:tag name="ORIGINALHEIGHT" val="6.828425"/>
  <p:tag name="ORIGINALWIDTH" val="6.798976"/>
  <p:tag name="EMFCHILD" val="True"/>
</p:tagLst>
</file>

<file path=ppt/tags/tag573.xml><?xml version="1.0" encoding="utf-8"?>
<p:tagLst xmlns:a="http://schemas.openxmlformats.org/drawingml/2006/main" xmlns:r="http://schemas.openxmlformats.org/officeDocument/2006/relationships" xmlns:p="http://schemas.openxmlformats.org/presentationml/2006/main">
  <p:tag name="ORIGINALHEIGHT" val="4.528937"/>
  <p:tag name="ORIGINALWIDTH" val="5.007165"/>
  <p:tag name="EMFCHILD" val="True"/>
</p:tagLst>
</file>

<file path=ppt/tags/tag574.xml><?xml version="1.0" encoding="utf-8"?>
<p:tagLst xmlns:a="http://schemas.openxmlformats.org/drawingml/2006/main" xmlns:r="http://schemas.openxmlformats.org/officeDocument/2006/relationships" xmlns:p="http://schemas.openxmlformats.org/presentationml/2006/main">
  <p:tag name="ORIGINALHEIGHT" val="4.418976"/>
  <p:tag name="ORIGINALWIDTH" val="7.774528"/>
  <p:tag name="EMFCHILD" val="True"/>
</p:tagLst>
</file>

<file path=ppt/tags/tag575.xml><?xml version="1.0" encoding="utf-8"?>
<p:tagLst xmlns:a="http://schemas.openxmlformats.org/drawingml/2006/main" xmlns:r="http://schemas.openxmlformats.org/officeDocument/2006/relationships" xmlns:p="http://schemas.openxmlformats.org/presentationml/2006/main">
  <p:tag name="ORIGINALHEIGHT" val="7.048386"/>
  <p:tag name="ORIGINALWIDTH" val="4.907598"/>
  <p:tag name="EMFCHILD" val="True"/>
</p:tagLst>
</file>

<file path=ppt/tags/tag576.xml><?xml version="1.0" encoding="utf-8"?>
<p:tagLst xmlns:a="http://schemas.openxmlformats.org/drawingml/2006/main" xmlns:r="http://schemas.openxmlformats.org/officeDocument/2006/relationships" xmlns:p="http://schemas.openxmlformats.org/presentationml/2006/main">
  <p:tag name="ORIGINALHEIGHT" val="4.588937"/>
  <p:tag name="ORIGINALWIDTH" val="3.852401"/>
  <p:tag name="EMFCHILD" val="True"/>
</p:tagLst>
</file>

<file path=ppt/tags/tag577.xml><?xml version="1.0" encoding="utf-8"?>
<p:tagLst xmlns:a="http://schemas.openxmlformats.org/drawingml/2006/main" xmlns:r="http://schemas.openxmlformats.org/officeDocument/2006/relationships" xmlns:p="http://schemas.openxmlformats.org/presentationml/2006/main">
  <p:tag name="ORIGINALHEIGHT" val="4.418976"/>
  <p:tag name="ORIGINALWIDTH" val="3.344724"/>
  <p:tag name="EMFCHILD" val="True"/>
</p:tagLst>
</file>

<file path=ppt/tags/tag578.xml><?xml version="1.0" encoding="utf-8"?>
<p:tagLst xmlns:a="http://schemas.openxmlformats.org/drawingml/2006/main" xmlns:r="http://schemas.openxmlformats.org/officeDocument/2006/relationships" xmlns:p="http://schemas.openxmlformats.org/presentationml/2006/main">
  <p:tag name="ORIGINALHEIGHT" val="4.588937"/>
  <p:tag name="ORIGINALWIDTH" val="4.409882"/>
  <p:tag name="EMFCHILD" val="True"/>
</p:tagLst>
</file>

<file path=ppt/tags/tag579.xml><?xml version="1.0" encoding="utf-8"?>
<p:tagLst xmlns:a="http://schemas.openxmlformats.org/drawingml/2006/main" xmlns:r="http://schemas.openxmlformats.org/officeDocument/2006/relationships" xmlns:p="http://schemas.openxmlformats.org/presentationml/2006/main">
  <p:tag name="ORIGINALHEIGHT" val="7.048386"/>
  <p:tag name="ORIGINALWIDTH" val="3.225276"/>
  <p:tag name="EMFCHILD" val="True"/>
</p:tagLst>
</file>

<file path=ppt/tags/tag58.xml><?xml version="1.0" encoding="utf-8"?>
<p:tagLst xmlns:a="http://schemas.openxmlformats.org/drawingml/2006/main" xmlns:r="http://schemas.openxmlformats.org/officeDocument/2006/relationships" xmlns:p="http://schemas.openxmlformats.org/presentationml/2006/main">
  <p:tag name="ORIGINALHEIGHT" val="6.311693"/>
  <p:tag name="ORIGINALWIDTH" val="3.065866"/>
  <p:tag name="EMFCHILD" val="True"/>
</p:tagLst>
</file>

<file path=ppt/tags/tag580.xml><?xml version="1.0" encoding="utf-8"?>
<p:tagLst xmlns:a="http://schemas.openxmlformats.org/drawingml/2006/main" xmlns:r="http://schemas.openxmlformats.org/officeDocument/2006/relationships" xmlns:p="http://schemas.openxmlformats.org/presentationml/2006/main">
  <p:tag name="ORIGINALHEIGHT" val="7.048386"/>
  <p:tag name="ORIGINALWIDTH" val="4.907598"/>
  <p:tag name="EMFCHILD" val="True"/>
</p:tagLst>
</file>

<file path=ppt/tags/tag581.xml><?xml version="1.0" encoding="utf-8"?>
<p:tagLst xmlns:a="http://schemas.openxmlformats.org/drawingml/2006/main" xmlns:r="http://schemas.openxmlformats.org/officeDocument/2006/relationships" xmlns:p="http://schemas.openxmlformats.org/presentationml/2006/main">
  <p:tag name="ORIGINALHEIGHT" val="4.588937"/>
  <p:tag name="ORIGINALWIDTH" val="3.852401"/>
  <p:tag name="EMFCHILD" val="True"/>
</p:tagLst>
</file>

<file path=ppt/tags/tag582.xml><?xml version="1.0" encoding="utf-8"?>
<p:tagLst xmlns:a="http://schemas.openxmlformats.org/drawingml/2006/main" xmlns:r="http://schemas.openxmlformats.org/officeDocument/2006/relationships" xmlns:p="http://schemas.openxmlformats.org/presentationml/2006/main">
  <p:tag name="ORIGINALHEIGHT" val="6.358543"/>
  <p:tag name="ORIGINALWIDTH" val="4.907598"/>
  <p:tag name="EMFCHILD" val="True"/>
</p:tagLst>
</file>

<file path=ppt/tags/tag583.xml><?xml version="1.0" encoding="utf-8"?>
<p:tagLst xmlns:a="http://schemas.openxmlformats.org/drawingml/2006/main" xmlns:r="http://schemas.openxmlformats.org/officeDocument/2006/relationships" xmlns:p="http://schemas.openxmlformats.org/presentationml/2006/main">
  <p:tag name="ORIGINALHEIGHT" val="4.588937"/>
  <p:tag name="ORIGINALWIDTH" val="4.489488"/>
  <p:tag name="EMFCHILD" val="True"/>
</p:tagLst>
</file>

<file path=ppt/tags/tag584.xml><?xml version="1.0" encoding="utf-8"?>
<p:tagLst xmlns:a="http://schemas.openxmlformats.org/drawingml/2006/main" xmlns:r="http://schemas.openxmlformats.org/officeDocument/2006/relationships" xmlns:p="http://schemas.openxmlformats.org/presentationml/2006/main">
  <p:tag name="ORIGINALHEIGHT" val="4.418976"/>
  <p:tag name="ORIGINALWIDTH" val="3.344724"/>
  <p:tag name="EMFCHILD" val="True"/>
</p:tagLst>
</file>

<file path=ppt/tags/tag585.xml><?xml version="1.0" encoding="utf-8"?>
<p:tagLst xmlns:a="http://schemas.openxmlformats.org/drawingml/2006/main" xmlns:r="http://schemas.openxmlformats.org/officeDocument/2006/relationships" xmlns:p="http://schemas.openxmlformats.org/presentationml/2006/main">
  <p:tag name="ORIGINALHEIGHT" val="6.258543"/>
  <p:tag name="ORIGINALWIDTH" val="3.115788"/>
  <p:tag name="EMFCHILD" val="True"/>
</p:tagLst>
</file>

<file path=ppt/tags/tag586.xml><?xml version="1.0" encoding="utf-8"?>
<p:tagLst xmlns:a="http://schemas.openxmlformats.org/drawingml/2006/main" xmlns:r="http://schemas.openxmlformats.org/officeDocument/2006/relationships" xmlns:p="http://schemas.openxmlformats.org/presentationml/2006/main">
  <p:tag name="ORIGINALHEIGHT" val="4.528937"/>
  <p:tag name="ORIGINALWIDTH" val="5.007165"/>
  <p:tag name="EMFCHILD" val="True"/>
</p:tagLst>
</file>

<file path=ppt/tags/tag587.xml><?xml version="1.0" encoding="utf-8"?>
<p:tagLst xmlns:a="http://schemas.openxmlformats.org/drawingml/2006/main" xmlns:r="http://schemas.openxmlformats.org/officeDocument/2006/relationships" xmlns:p="http://schemas.openxmlformats.org/presentationml/2006/main">
  <p:tag name="ORIGINALHEIGHT" val="4.418976"/>
  <p:tag name="ORIGINALWIDTH" val="3.344724"/>
  <p:tag name="EMFCHILD" val="True"/>
</p:tagLst>
</file>

<file path=ppt/tags/tag588.xml><?xml version="1.0" encoding="utf-8"?>
<p:tagLst xmlns:a="http://schemas.openxmlformats.org/drawingml/2006/main" xmlns:r="http://schemas.openxmlformats.org/officeDocument/2006/relationships" xmlns:p="http://schemas.openxmlformats.org/presentationml/2006/main">
  <p:tag name="ORIGINALHEIGHT" val="4.588937"/>
  <p:tag name="ORIGINALWIDTH" val="3.852401"/>
  <p:tag name="EMFCHILD" val="True"/>
</p:tagLst>
</file>

<file path=ppt/tags/tag589.xml><?xml version="1.0" encoding="utf-8"?>
<p:tagLst xmlns:a="http://schemas.openxmlformats.org/drawingml/2006/main" xmlns:r="http://schemas.openxmlformats.org/officeDocument/2006/relationships" xmlns:p="http://schemas.openxmlformats.org/presentationml/2006/main">
  <p:tag name="ORIGINALHEIGHT" val="4.588937"/>
  <p:tag name="ORIGINALWIDTH" val="3.255118"/>
  <p:tag name="EMFCHILD" val="True"/>
</p:tagLst>
</file>

<file path=ppt/tags/tag59.xml><?xml version="1.0" encoding="utf-8"?>
<p:tagLst xmlns:a="http://schemas.openxmlformats.org/drawingml/2006/main" xmlns:r="http://schemas.openxmlformats.org/officeDocument/2006/relationships" xmlns:p="http://schemas.openxmlformats.org/presentationml/2006/main">
  <p:tag name="ORIGINALHEIGHT" val="9.908464"/>
  <p:tag name="ORIGINALWIDTH" val="2.31685"/>
  <p:tag name="EMFCHILD" val="True"/>
</p:tagLst>
</file>

<file path=ppt/tags/tag590.xml><?xml version="1.0" encoding="utf-8"?>
<p:tagLst xmlns:a="http://schemas.openxmlformats.org/drawingml/2006/main" xmlns:r="http://schemas.openxmlformats.org/officeDocument/2006/relationships" xmlns:p="http://schemas.openxmlformats.org/presentationml/2006/main">
  <p:tag name="ORIGINALHEIGHT" val="6.688465"/>
  <p:tag name="ORIGINALWIDTH" val="2.130275"/>
  <p:tag name="EMFCHILD" val="True"/>
</p:tagLst>
</file>

<file path=ppt/tags/tag591.xml><?xml version="1.0" encoding="utf-8"?>
<p:tagLst xmlns:a="http://schemas.openxmlformats.org/drawingml/2006/main" xmlns:r="http://schemas.openxmlformats.org/officeDocument/2006/relationships" xmlns:p="http://schemas.openxmlformats.org/presentationml/2006/main">
  <p:tag name="ORIGINALHEIGHT" val="4.418976"/>
  <p:tag name="ORIGINALWIDTH" val="5.007165"/>
  <p:tag name="EMFCHILD" val="True"/>
</p:tagLst>
</file>

<file path=ppt/tags/tag592.xml><?xml version="1.0" encoding="utf-8"?>
<p:tagLst xmlns:a="http://schemas.openxmlformats.org/drawingml/2006/main" xmlns:r="http://schemas.openxmlformats.org/officeDocument/2006/relationships" xmlns:p="http://schemas.openxmlformats.org/presentationml/2006/main">
  <p:tag name="ORIGINALHEIGHT" val="6.258543"/>
  <p:tag name="ORIGINALWIDTH" val="3.115788"/>
  <p:tag name="EMFCHILD" val="True"/>
</p:tagLst>
</file>

<file path=ppt/tags/tag593.xml><?xml version="1.0" encoding="utf-8"?>
<p:tagLst xmlns:a="http://schemas.openxmlformats.org/drawingml/2006/main" xmlns:r="http://schemas.openxmlformats.org/officeDocument/2006/relationships" xmlns:p="http://schemas.openxmlformats.org/presentationml/2006/main">
  <p:tag name="ORIGINALHEIGHT" val="6.938386"/>
  <p:tag name="ORIGINALWIDTH" val="5.007165"/>
  <p:tag name="EMFCHILD" val="True"/>
</p:tagLst>
</file>

<file path=ppt/tags/tag594.xml><?xml version="1.0" encoding="utf-8"?>
<p:tagLst xmlns:a="http://schemas.openxmlformats.org/drawingml/2006/main" xmlns:r="http://schemas.openxmlformats.org/officeDocument/2006/relationships" xmlns:p="http://schemas.openxmlformats.org/presentationml/2006/main">
  <p:tag name="ORIGINALHEIGHT" val="4.588937"/>
  <p:tag name="ORIGINALWIDTH" val="3.852401"/>
  <p:tag name="EMFCHILD" val="True"/>
</p:tagLst>
</file>

<file path=ppt/tags/tag595.xml><?xml version="1.0" encoding="utf-8"?>
<p:tagLst xmlns:a="http://schemas.openxmlformats.org/drawingml/2006/main" xmlns:r="http://schemas.openxmlformats.org/officeDocument/2006/relationships" xmlns:p="http://schemas.openxmlformats.org/presentationml/2006/main">
  <p:tag name="ORIGINALHEIGHT" val="6.688465"/>
  <p:tag name="ORIGINALWIDTH" val="2.130275"/>
  <p:tag name="EMFCHILD" val="True"/>
</p:tagLst>
</file>

<file path=ppt/tags/tag596.xml><?xml version="1.0" encoding="utf-8"?>
<p:tagLst xmlns:a="http://schemas.openxmlformats.org/drawingml/2006/main" xmlns:r="http://schemas.openxmlformats.org/officeDocument/2006/relationships" xmlns:p="http://schemas.openxmlformats.org/presentationml/2006/main">
  <p:tag name="ORIGINALHEIGHT" val="4.418976"/>
  <p:tag name="ORIGINALWIDTH" val="5.007165"/>
  <p:tag name="EMFCHILD" val="True"/>
</p:tagLst>
</file>

<file path=ppt/tags/tag597.xml><?xml version="1.0" encoding="utf-8"?>
<p:tagLst xmlns:a="http://schemas.openxmlformats.org/drawingml/2006/main" xmlns:r="http://schemas.openxmlformats.org/officeDocument/2006/relationships" xmlns:p="http://schemas.openxmlformats.org/presentationml/2006/main">
  <p:tag name="ORIGINALHEIGHT" val="6.258543"/>
  <p:tag name="ORIGINALWIDTH" val="3.115788"/>
  <p:tag name="EMFCHILD" val="True"/>
</p:tagLst>
</file>

<file path=ppt/tags/tag598.xml><?xml version="1.0" encoding="utf-8"?>
<p:tagLst xmlns:a="http://schemas.openxmlformats.org/drawingml/2006/main" xmlns:r="http://schemas.openxmlformats.org/officeDocument/2006/relationships" xmlns:p="http://schemas.openxmlformats.org/presentationml/2006/main">
  <p:tag name="ORIGINALHEIGHT" val="4.588937"/>
  <p:tag name="ORIGINALWIDTH" val="3.852401"/>
  <p:tag name="EMFCHILD" val="True"/>
</p:tagLst>
</file>

<file path=ppt/tags/tag599.xml><?xml version="1.0" encoding="utf-8"?>
<p:tagLst xmlns:a="http://schemas.openxmlformats.org/drawingml/2006/main" xmlns:r="http://schemas.openxmlformats.org/officeDocument/2006/relationships" xmlns:p="http://schemas.openxmlformats.org/presentationml/2006/main">
  <p:tag name="ORIGINALHEIGHT" val="4.418976"/>
  <p:tag name="ORIGINALWIDTH" val="3.344724"/>
  <p:tag name="EMFCHILD" val="True"/>
</p:tagLst>
</file>

<file path=ppt/tags/tag6.xml><?xml version="1.0" encoding="utf-8"?>
<p:tagLst xmlns:a="http://schemas.openxmlformats.org/drawingml/2006/main" xmlns:r="http://schemas.openxmlformats.org/officeDocument/2006/relationships" xmlns:p="http://schemas.openxmlformats.org/presentationml/2006/main">
  <p:tag name="ORIGINALHEIGHT" val="4.53563"/>
  <p:tag name="ORIGINALWIDTH" val="5.006417"/>
  <p:tag name="EMFCHILD" val="True"/>
</p:tagLst>
</file>

<file path=ppt/tags/tag60.xml><?xml version="1.0" encoding="utf-8"?>
<p:tagLst xmlns:a="http://schemas.openxmlformats.org/drawingml/2006/main" xmlns:r="http://schemas.openxmlformats.org/officeDocument/2006/relationships" xmlns:p="http://schemas.openxmlformats.org/presentationml/2006/main">
  <p:tag name="ORIGINALHEIGHT" val="6.599055"/>
  <p:tag name="ORIGINALWIDTH" val="6.641063"/>
  <p:tag name="EMFCHILD" val="True"/>
</p:tagLst>
</file>

<file path=ppt/tags/tag600.xml><?xml version="1.0" encoding="utf-8"?>
<p:tagLst xmlns:a="http://schemas.openxmlformats.org/drawingml/2006/main" xmlns:r="http://schemas.openxmlformats.org/officeDocument/2006/relationships" xmlns:p="http://schemas.openxmlformats.org/presentationml/2006/main">
  <p:tag name="ORIGINALHEIGHT" val="4.418976"/>
  <p:tag name="ORIGINALWIDTH" val="4.867795"/>
  <p:tag name="EMFCHILD" val="True"/>
</p:tagLst>
</file>

<file path=ppt/tags/tag601.xml><?xml version="1.0" encoding="utf-8"?>
<p:tagLst xmlns:a="http://schemas.openxmlformats.org/drawingml/2006/main" xmlns:r="http://schemas.openxmlformats.org/officeDocument/2006/relationships" xmlns:p="http://schemas.openxmlformats.org/presentationml/2006/main">
  <p:tag name="ORIGINALHEIGHT" val="4.588937"/>
  <p:tag name="ORIGINALWIDTH" val="4.489488"/>
  <p:tag name="EMFCHILD" val="True"/>
</p:tagLst>
</file>

<file path=ppt/tags/tag602.xml><?xml version="1.0" encoding="utf-8"?>
<p:tagLst xmlns:a="http://schemas.openxmlformats.org/drawingml/2006/main" xmlns:r="http://schemas.openxmlformats.org/officeDocument/2006/relationships" xmlns:p="http://schemas.openxmlformats.org/presentationml/2006/main">
  <p:tag name="ORIGINALHEIGHT" val="6.938386"/>
  <p:tag name="ORIGINALWIDTH" val="2.209921"/>
  <p:tag name="EMFCHILD" val="True"/>
</p:tagLst>
</file>

<file path=ppt/tags/tag603.xml><?xml version="1.0" encoding="utf-8"?>
<p:tagLst xmlns:a="http://schemas.openxmlformats.org/drawingml/2006/main" xmlns:r="http://schemas.openxmlformats.org/officeDocument/2006/relationships" xmlns:p="http://schemas.openxmlformats.org/presentationml/2006/main">
  <p:tag name="ORIGINALHEIGHT" val="9.997717"/>
  <p:tag name="ORIGINALWIDTH" val="2.309449"/>
  <p:tag name="EMFCHILD" val="True"/>
</p:tagLst>
</file>

<file path=ppt/tags/tag604.xml><?xml version="1.0" encoding="utf-8"?>
<p:tagLst xmlns:a="http://schemas.openxmlformats.org/drawingml/2006/main" xmlns:r="http://schemas.openxmlformats.org/officeDocument/2006/relationships" xmlns:p="http://schemas.openxmlformats.org/presentationml/2006/main">
  <p:tag name="ORIGINALHEIGHT" val="6.878425"/>
  <p:tag name="ORIGINALWIDTH" val="4.190866"/>
  <p:tag name="EMFCHILD" val="True"/>
</p:tagLst>
</file>

<file path=ppt/tags/tag605.xml><?xml version="1.0" encoding="utf-8"?>
<p:tagLst xmlns:a="http://schemas.openxmlformats.org/drawingml/2006/main" xmlns:r="http://schemas.openxmlformats.org/officeDocument/2006/relationships" xmlns:p="http://schemas.openxmlformats.org/presentationml/2006/main">
  <p:tag name="ORIGINALHEIGHT" val="2.989291"/>
  <p:tag name="ORIGINALWIDTH" val="1.164685"/>
  <p:tag name="EMFCHILD" val="True"/>
</p:tagLst>
</file>

<file path=ppt/tags/tag606.xml><?xml version="1.0" encoding="utf-8"?>
<p:tagLst xmlns:a="http://schemas.openxmlformats.org/drawingml/2006/main" xmlns:r="http://schemas.openxmlformats.org/officeDocument/2006/relationships" xmlns:p="http://schemas.openxmlformats.org/presentationml/2006/main">
  <p:tag name="ORIGINALHEIGHT" val="6.258543"/>
  <p:tag name="ORIGINALWIDTH" val="3.115788"/>
  <p:tag name="EMFCHILD" val="True"/>
</p:tagLst>
</file>

<file path=ppt/tags/tag607.xml><?xml version="1.0" encoding="utf-8"?>
<p:tagLst xmlns:a="http://schemas.openxmlformats.org/drawingml/2006/main" xmlns:r="http://schemas.openxmlformats.org/officeDocument/2006/relationships" xmlns:p="http://schemas.openxmlformats.org/presentationml/2006/main">
  <p:tag name="ORIGINALHEIGHT" val="9.997717"/>
  <p:tag name="ORIGINALWIDTH" val="1.36378"/>
  <p:tag name="EMFCHILD" val="True"/>
</p:tagLst>
</file>

<file path=ppt/tags/tag608.xml><?xml version="1.0" encoding="utf-8"?>
<p:tagLst xmlns:a="http://schemas.openxmlformats.org/drawingml/2006/main" xmlns:r="http://schemas.openxmlformats.org/officeDocument/2006/relationships" xmlns:p="http://schemas.openxmlformats.org/presentationml/2006/main">
  <p:tag name="ORIGINALHEIGHT" val="11.99724"/>
  <p:tag name="ORIGINALWIDTH" val="0.3981496"/>
  <p:tag name="EMFCHILD" val="True"/>
</p:tagLst>
</file>

<file path=ppt/tags/tag609.xml><?xml version="1.0" encoding="utf-8"?>
<p:tagLst xmlns:a="http://schemas.openxmlformats.org/drawingml/2006/main" xmlns:r="http://schemas.openxmlformats.org/officeDocument/2006/relationships" xmlns:p="http://schemas.openxmlformats.org/presentationml/2006/main">
  <p:tag name="ORIGINALHEIGHT" val="6.828425"/>
  <p:tag name="ORIGINALWIDTH" val="5.863228"/>
  <p:tag name="EMFCHILD" val="True"/>
</p:tagLst>
</file>

<file path=ppt/tags/tag61.xml><?xml version="1.0" encoding="utf-8"?>
<p:tagLst xmlns:a="http://schemas.openxmlformats.org/drawingml/2006/main" xmlns:r="http://schemas.openxmlformats.org/officeDocument/2006/relationships" xmlns:p="http://schemas.openxmlformats.org/presentationml/2006/main">
  <p:tag name="ORIGINALHEIGHT" val="7.005276"/>
  <p:tag name="ORIGINALWIDTH" val="4.943347"/>
  <p:tag name="EMFCHILD" val="True"/>
</p:tagLst>
</file>

<file path=ppt/tags/tag610.xml><?xml version="1.0" encoding="utf-8"?>
<p:tagLst xmlns:a="http://schemas.openxmlformats.org/drawingml/2006/main" xmlns:r="http://schemas.openxmlformats.org/officeDocument/2006/relationships" xmlns:p="http://schemas.openxmlformats.org/presentationml/2006/main">
  <p:tag name="ORIGINALHEIGHT" val="4.588937"/>
  <p:tag name="ORIGINALWIDTH" val="4.409882"/>
  <p:tag name="EMFCHILD" val="True"/>
</p:tagLst>
</file>

<file path=ppt/tags/tag611.xml><?xml version="1.0" encoding="utf-8"?>
<p:tagLst xmlns:a="http://schemas.openxmlformats.org/drawingml/2006/main" xmlns:r="http://schemas.openxmlformats.org/officeDocument/2006/relationships" xmlns:p="http://schemas.openxmlformats.org/presentationml/2006/main">
  <p:tag name="ORIGINALHEIGHT" val="6.688465"/>
  <p:tag name="ORIGINALWIDTH" val="2.130275"/>
  <p:tag name="EMFCHILD" val="True"/>
</p:tagLst>
</file>

<file path=ppt/tags/tag612.xml><?xml version="1.0" encoding="utf-8"?>
<p:tagLst xmlns:a="http://schemas.openxmlformats.org/drawingml/2006/main" xmlns:r="http://schemas.openxmlformats.org/officeDocument/2006/relationships" xmlns:p="http://schemas.openxmlformats.org/presentationml/2006/main">
  <p:tag name="ORIGINALHEIGHT" val="4.588937"/>
  <p:tag name="ORIGINALWIDTH" val="3.255118"/>
  <p:tag name="EMFCHILD" val="True"/>
</p:tagLst>
</file>

<file path=ppt/tags/tag613.xml><?xml version="1.0" encoding="utf-8"?>
<p:tagLst xmlns:a="http://schemas.openxmlformats.org/drawingml/2006/main" xmlns:r="http://schemas.openxmlformats.org/officeDocument/2006/relationships" xmlns:p="http://schemas.openxmlformats.org/presentationml/2006/main">
  <p:tag name="ORIGINALHEIGHT" val="4.588937"/>
  <p:tag name="ORIGINALWIDTH" val="3.255118"/>
  <p:tag name="EMFCHILD" val="True"/>
</p:tagLst>
</file>

<file path=ppt/tags/tag614.xml><?xml version="1.0" encoding="utf-8"?>
<p:tagLst xmlns:a="http://schemas.openxmlformats.org/drawingml/2006/main" xmlns:r="http://schemas.openxmlformats.org/officeDocument/2006/relationships" xmlns:p="http://schemas.openxmlformats.org/presentationml/2006/main">
  <p:tag name="ORIGINALHEIGHT" val="4.588937"/>
  <p:tag name="ORIGINALWIDTH" val="4.409882"/>
  <p:tag name="EMFCHILD" val="True"/>
</p:tagLst>
</file>

<file path=ppt/tags/tag615.xml><?xml version="1.0" encoding="utf-8"?>
<p:tagLst xmlns:a="http://schemas.openxmlformats.org/drawingml/2006/main" xmlns:r="http://schemas.openxmlformats.org/officeDocument/2006/relationships" xmlns:p="http://schemas.openxmlformats.org/presentationml/2006/main">
  <p:tag name="ORIGINALHEIGHT" val="4.418976"/>
  <p:tag name="ORIGINALWIDTH" val="5.007165"/>
  <p:tag name="EMFCHILD" val="True"/>
</p:tagLst>
</file>

<file path=ppt/tags/tag616.xml><?xml version="1.0" encoding="utf-8"?>
<p:tagLst xmlns:a="http://schemas.openxmlformats.org/drawingml/2006/main" xmlns:r="http://schemas.openxmlformats.org/officeDocument/2006/relationships" xmlns:p="http://schemas.openxmlformats.org/presentationml/2006/main">
  <p:tag name="ORIGINALHEIGHT" val="9.997717"/>
  <p:tag name="ORIGINALWIDTH" val="2.309449"/>
  <p:tag name="EMFCHILD" val="True"/>
</p:tagLst>
</file>

<file path=ppt/tags/tag617.xml><?xml version="1.0" encoding="utf-8"?>
<p:tagLst xmlns:a="http://schemas.openxmlformats.org/drawingml/2006/main" xmlns:r="http://schemas.openxmlformats.org/officeDocument/2006/relationships" xmlns:p="http://schemas.openxmlformats.org/presentationml/2006/main">
  <p:tag name="ORIGINALHEIGHT" val="6.578465"/>
  <p:tag name="ORIGINALWIDTH" val="5.395394"/>
  <p:tag name="EMFCHILD" val="True"/>
</p:tagLst>
</file>

<file path=ppt/tags/tag618.xml><?xml version="1.0" encoding="utf-8"?>
<p:tagLst xmlns:a="http://schemas.openxmlformats.org/drawingml/2006/main" xmlns:r="http://schemas.openxmlformats.org/officeDocument/2006/relationships" xmlns:p="http://schemas.openxmlformats.org/presentationml/2006/main">
  <p:tag name="ORIGINALHEIGHT" val="6.368543"/>
  <p:tag name="ORIGINALWIDTH" val="3.056063"/>
  <p:tag name="EMFCHILD" val="True"/>
</p:tagLst>
</file>

<file path=ppt/tags/tag619.xml><?xml version="1.0" encoding="utf-8"?>
<p:tagLst xmlns:a="http://schemas.openxmlformats.org/drawingml/2006/main" xmlns:r="http://schemas.openxmlformats.org/officeDocument/2006/relationships" xmlns:p="http://schemas.openxmlformats.org/presentationml/2006/main">
  <p:tag name="ORIGINALHEIGHT" val="9.997717"/>
  <p:tag name="ORIGINALWIDTH" val="2.309449"/>
  <p:tag name="EMFCHILD" val="True"/>
</p:tagLst>
</file>

<file path=ppt/tags/tag62.xml><?xml version="1.0" encoding="utf-8"?>
<p:tagLst xmlns:a="http://schemas.openxmlformats.org/drawingml/2006/main" xmlns:r="http://schemas.openxmlformats.org/officeDocument/2006/relationships" xmlns:p="http://schemas.openxmlformats.org/presentationml/2006/main">
  <p:tag name="ORIGINALHEIGHT" val="6.76748"/>
  <p:tag name="ORIGINALWIDTH" val="7.130394"/>
  <p:tag name="EMFCHILD" val="True"/>
</p:tagLst>
</file>

<file path=ppt/tags/tag620.xml><?xml version="1.0" encoding="utf-8"?>
<p:tagLst xmlns:a="http://schemas.openxmlformats.org/drawingml/2006/main" xmlns:r="http://schemas.openxmlformats.org/officeDocument/2006/relationships" xmlns:p="http://schemas.openxmlformats.org/presentationml/2006/main">
  <p:tag name="ORIGINALHEIGHT" val="11.99724"/>
  <p:tag name="ORIGINALWIDTH" val="0.3981496"/>
  <p:tag name="EMFCHILD" val="True"/>
</p:tagLst>
</file>

<file path=ppt/tags/tag621.xml><?xml version="1.0" encoding="utf-8"?>
<p:tagLst xmlns:a="http://schemas.openxmlformats.org/drawingml/2006/main" xmlns:r="http://schemas.openxmlformats.org/officeDocument/2006/relationships" xmlns:p="http://schemas.openxmlformats.org/presentationml/2006/main">
  <p:tag name="ORIGINALHEIGHT" val="0.3998819"/>
  <p:tag name="ORIGINALWIDTH" val="275.4643"/>
  <p:tag name="EMFCHILD" val="True"/>
</p:tagLst>
</file>

<file path=ppt/tags/tag622.xml><?xml version="1.0" encoding="utf-8"?>
<p:tagLst xmlns:a="http://schemas.openxmlformats.org/drawingml/2006/main" xmlns:r="http://schemas.openxmlformats.org/officeDocument/2006/relationships" xmlns:p="http://schemas.openxmlformats.org/presentationml/2006/main">
  <p:tag name="ORIGINALHEIGHT" val="11.99724"/>
  <p:tag name="ORIGINALWIDTH" val="0.3981496"/>
  <p:tag name="EMFCHILD" val="True"/>
</p:tagLst>
</file>

<file path=ppt/tags/tag623.xml><?xml version="1.0" encoding="utf-8"?>
<p:tagLst xmlns:a="http://schemas.openxmlformats.org/drawingml/2006/main" xmlns:r="http://schemas.openxmlformats.org/officeDocument/2006/relationships" xmlns:p="http://schemas.openxmlformats.org/presentationml/2006/main">
  <p:tag name="ORIGINALHEIGHT" val="6.828425"/>
  <p:tag name="ORIGINALWIDTH" val="3.036142"/>
  <p:tag name="EMFCHILD" val="True"/>
</p:tagLst>
</file>

<file path=ppt/tags/tag624.xml><?xml version="1.0" encoding="utf-8"?>
<p:tagLst xmlns:a="http://schemas.openxmlformats.org/drawingml/2006/main" xmlns:r="http://schemas.openxmlformats.org/officeDocument/2006/relationships" xmlns:p="http://schemas.openxmlformats.org/presentationml/2006/main">
  <p:tag name="ORIGINALHEIGHT" val="4.418976"/>
  <p:tag name="ORIGINALWIDTH" val="5.007165"/>
  <p:tag name="EMFCHILD" val="True"/>
</p:tagLst>
</file>

<file path=ppt/tags/tag625.xml><?xml version="1.0" encoding="utf-8"?>
<p:tagLst xmlns:a="http://schemas.openxmlformats.org/drawingml/2006/main" xmlns:r="http://schemas.openxmlformats.org/officeDocument/2006/relationships" xmlns:p="http://schemas.openxmlformats.org/presentationml/2006/main">
  <p:tag name="ORIGINALHEIGHT" val="6.258543"/>
  <p:tag name="ORIGINALWIDTH" val="3.115788"/>
  <p:tag name="EMFCHILD" val="True"/>
</p:tagLst>
</file>

<file path=ppt/tags/tag626.xml><?xml version="1.0" encoding="utf-8"?>
<p:tagLst xmlns:a="http://schemas.openxmlformats.org/drawingml/2006/main" xmlns:r="http://schemas.openxmlformats.org/officeDocument/2006/relationships" xmlns:p="http://schemas.openxmlformats.org/presentationml/2006/main">
  <p:tag name="ORIGINALHEIGHT" val="4.588937"/>
  <p:tag name="ORIGINALWIDTH" val="3.852401"/>
  <p:tag name="EMFCHILD" val="True"/>
</p:tagLst>
</file>

<file path=ppt/tags/tag627.xml><?xml version="1.0" encoding="utf-8"?>
<p:tagLst xmlns:a="http://schemas.openxmlformats.org/drawingml/2006/main" xmlns:r="http://schemas.openxmlformats.org/officeDocument/2006/relationships" xmlns:p="http://schemas.openxmlformats.org/presentationml/2006/main">
  <p:tag name="ORIGINALHEIGHT" val="4.418976"/>
  <p:tag name="ORIGINALWIDTH" val="3.344724"/>
  <p:tag name="EMFCHILD" val="True"/>
</p:tagLst>
</file>

<file path=ppt/tags/tag628.xml><?xml version="1.0" encoding="utf-8"?>
<p:tagLst xmlns:a="http://schemas.openxmlformats.org/drawingml/2006/main" xmlns:r="http://schemas.openxmlformats.org/officeDocument/2006/relationships" xmlns:p="http://schemas.openxmlformats.org/presentationml/2006/main">
  <p:tag name="ORIGINALHEIGHT" val="0.5798425"/>
  <p:tag name="ORIGINALWIDTH" val="2.637953"/>
  <p:tag name="EMFCHILD" val="True"/>
</p:tagLst>
</file>

<file path=ppt/tags/tag629.xml><?xml version="1.0" encoding="utf-8"?>
<p:tagLst xmlns:a="http://schemas.openxmlformats.org/drawingml/2006/main" xmlns:r="http://schemas.openxmlformats.org/officeDocument/2006/relationships" xmlns:p="http://schemas.openxmlformats.org/presentationml/2006/main">
  <p:tag name="ORIGINALHEIGHT" val="7.048386"/>
  <p:tag name="ORIGINALWIDTH" val="4.907598"/>
  <p:tag name="EMFCHILD" val="True"/>
</p:tagLst>
</file>

<file path=ppt/tags/tag63.xml><?xml version="1.0" encoding="utf-8"?>
<p:tagLst xmlns:a="http://schemas.openxmlformats.org/drawingml/2006/main" xmlns:r="http://schemas.openxmlformats.org/officeDocument/2006/relationships" xmlns:p="http://schemas.openxmlformats.org/presentationml/2006/main">
  <p:tag name="ORIGINALHEIGHT" val="3.12811"/>
  <p:tag name="ORIGINALWIDTH" val="4.27126"/>
  <p:tag name="EMFCHILD" val="True"/>
</p:tagLst>
</file>

<file path=ppt/tags/tag630.xml><?xml version="1.0" encoding="utf-8"?>
<p:tagLst xmlns:a="http://schemas.openxmlformats.org/drawingml/2006/main" xmlns:r="http://schemas.openxmlformats.org/officeDocument/2006/relationships" xmlns:p="http://schemas.openxmlformats.org/presentationml/2006/main">
  <p:tag name="ORIGINALHEIGHT" val="4.588937"/>
  <p:tag name="ORIGINALWIDTH" val="3.852401"/>
  <p:tag name="EMFCHILD" val="True"/>
</p:tagLst>
</file>

<file path=ppt/tags/tag631.xml><?xml version="1.0" encoding="utf-8"?>
<p:tagLst xmlns:a="http://schemas.openxmlformats.org/drawingml/2006/main" xmlns:r="http://schemas.openxmlformats.org/officeDocument/2006/relationships" xmlns:p="http://schemas.openxmlformats.org/presentationml/2006/main">
  <p:tag name="ORIGINALHEIGHT" val="6.358543"/>
  <p:tag name="ORIGINALWIDTH" val="4.907598"/>
  <p:tag name="EMFCHILD" val="True"/>
</p:tagLst>
</file>

<file path=ppt/tags/tag632.xml><?xml version="1.0" encoding="utf-8"?>
<p:tagLst xmlns:a="http://schemas.openxmlformats.org/drawingml/2006/main" xmlns:r="http://schemas.openxmlformats.org/officeDocument/2006/relationships" xmlns:p="http://schemas.openxmlformats.org/presentationml/2006/main">
  <p:tag name="ORIGINALHEIGHT" val="4.588937"/>
  <p:tag name="ORIGINALWIDTH" val="4.489488"/>
  <p:tag name="EMFCHILD" val="True"/>
</p:tagLst>
</file>

<file path=ppt/tags/tag633.xml><?xml version="1.0" encoding="utf-8"?>
<p:tagLst xmlns:a="http://schemas.openxmlformats.org/drawingml/2006/main" xmlns:r="http://schemas.openxmlformats.org/officeDocument/2006/relationships" xmlns:p="http://schemas.openxmlformats.org/presentationml/2006/main">
  <p:tag name="ORIGINALHEIGHT" val="4.418976"/>
  <p:tag name="ORIGINALWIDTH" val="3.344724"/>
  <p:tag name="EMFCHILD" val="True"/>
</p:tagLst>
</file>

<file path=ppt/tags/tag634.xml><?xml version="1.0" encoding="utf-8"?>
<p:tagLst xmlns:a="http://schemas.openxmlformats.org/drawingml/2006/main" xmlns:r="http://schemas.openxmlformats.org/officeDocument/2006/relationships" xmlns:p="http://schemas.openxmlformats.org/presentationml/2006/main">
  <p:tag name="ORIGINALHEIGHT" val="6.258543"/>
  <p:tag name="ORIGINALWIDTH" val="3.115788"/>
  <p:tag name="EMFCHILD" val="True"/>
</p:tagLst>
</file>

<file path=ppt/tags/tag635.xml><?xml version="1.0" encoding="utf-8"?>
<p:tagLst xmlns:a="http://schemas.openxmlformats.org/drawingml/2006/main" xmlns:r="http://schemas.openxmlformats.org/officeDocument/2006/relationships" xmlns:p="http://schemas.openxmlformats.org/presentationml/2006/main">
  <p:tag name="ORIGINALHEIGHT" val="4.528937"/>
  <p:tag name="ORIGINALWIDTH" val="5.007165"/>
  <p:tag name="EMFCHILD" val="True"/>
</p:tagLst>
</file>

<file path=ppt/tags/tag636.xml><?xml version="1.0" encoding="utf-8"?>
<p:tagLst xmlns:a="http://schemas.openxmlformats.org/drawingml/2006/main" xmlns:r="http://schemas.openxmlformats.org/officeDocument/2006/relationships" xmlns:p="http://schemas.openxmlformats.org/presentationml/2006/main">
  <p:tag name="ORIGINALHEIGHT" val="4.418976"/>
  <p:tag name="ORIGINALWIDTH" val="3.344724"/>
  <p:tag name="EMFCHILD" val="True"/>
</p:tagLst>
</file>

<file path=ppt/tags/tag637.xml><?xml version="1.0" encoding="utf-8"?>
<p:tagLst xmlns:a="http://schemas.openxmlformats.org/drawingml/2006/main" xmlns:r="http://schemas.openxmlformats.org/officeDocument/2006/relationships" xmlns:p="http://schemas.openxmlformats.org/presentationml/2006/main">
  <p:tag name="ORIGINALHEIGHT" val="4.588937"/>
  <p:tag name="ORIGINALWIDTH" val="3.852401"/>
  <p:tag name="EMFCHILD" val="True"/>
</p:tagLst>
</file>

<file path=ppt/tags/tag638.xml><?xml version="1.0" encoding="utf-8"?>
<p:tagLst xmlns:a="http://schemas.openxmlformats.org/drawingml/2006/main" xmlns:r="http://schemas.openxmlformats.org/officeDocument/2006/relationships" xmlns:p="http://schemas.openxmlformats.org/presentationml/2006/main">
  <p:tag name="ORIGINALHEIGHT" val="6.258543"/>
  <p:tag name="ORIGINALWIDTH" val="3.115788"/>
  <p:tag name="EMFCHILD" val="True"/>
</p:tagLst>
</file>

<file path=ppt/tags/tag639.xml><?xml version="1.0" encoding="utf-8"?>
<p:tagLst xmlns:a="http://schemas.openxmlformats.org/drawingml/2006/main" xmlns:r="http://schemas.openxmlformats.org/officeDocument/2006/relationships" xmlns:p="http://schemas.openxmlformats.org/presentationml/2006/main">
  <p:tag name="ORIGINALHEIGHT" val="6.688465"/>
  <p:tag name="ORIGINALWIDTH" val="2.130275"/>
  <p:tag name="EMFCHILD" val="True"/>
</p:tagLst>
</file>

<file path=ppt/tags/tag64.xml><?xml version="1.0" encoding="utf-8"?>
<p:tagLst xmlns:a="http://schemas.openxmlformats.org/drawingml/2006/main" xmlns:r="http://schemas.openxmlformats.org/officeDocument/2006/relationships" xmlns:p="http://schemas.openxmlformats.org/presentationml/2006/main">
  <p:tag name="ORIGINALHEIGHT" val="0.3398425"/>
  <p:tag name="ORIGINALWIDTH" val="4.72563"/>
  <p:tag name="EMFCHILD" val="True"/>
</p:tagLst>
</file>

<file path=ppt/tags/tag640.xml><?xml version="1.0" encoding="utf-8"?>
<p:tagLst xmlns:a="http://schemas.openxmlformats.org/drawingml/2006/main" xmlns:r="http://schemas.openxmlformats.org/officeDocument/2006/relationships" xmlns:p="http://schemas.openxmlformats.org/presentationml/2006/main">
  <p:tag name="ORIGINALHEIGHT" val="4.418976"/>
  <p:tag name="ORIGINALWIDTH" val="7.774528"/>
  <p:tag name="EMFCHILD" val="True"/>
</p:tagLst>
</file>

<file path=ppt/tags/tag641.xml><?xml version="1.0" encoding="utf-8"?>
<p:tagLst xmlns:a="http://schemas.openxmlformats.org/drawingml/2006/main" xmlns:r="http://schemas.openxmlformats.org/officeDocument/2006/relationships" xmlns:p="http://schemas.openxmlformats.org/presentationml/2006/main">
  <p:tag name="ORIGINALHEIGHT" val="4.588937"/>
  <p:tag name="ORIGINALWIDTH" val="3.852401"/>
  <p:tag name="EMFCHILD" val="True"/>
</p:tagLst>
</file>

<file path=ppt/tags/tag642.xml><?xml version="1.0" encoding="utf-8"?>
<p:tagLst xmlns:a="http://schemas.openxmlformats.org/drawingml/2006/main" xmlns:r="http://schemas.openxmlformats.org/officeDocument/2006/relationships" xmlns:p="http://schemas.openxmlformats.org/presentationml/2006/main">
  <p:tag name="ORIGINALHEIGHT" val="4.588937"/>
  <p:tag name="ORIGINALWIDTH" val="3.255118"/>
  <p:tag name="EMFCHILD" val="True"/>
</p:tagLst>
</file>

<file path=ppt/tags/tag643.xml><?xml version="1.0" encoding="utf-8"?>
<p:tagLst xmlns:a="http://schemas.openxmlformats.org/drawingml/2006/main" xmlns:r="http://schemas.openxmlformats.org/officeDocument/2006/relationships" xmlns:p="http://schemas.openxmlformats.org/presentationml/2006/main">
  <p:tag name="ORIGINALHEIGHT" val="11.99724"/>
  <p:tag name="ORIGINALWIDTH" val="0.3981496"/>
  <p:tag name="EMFCHILD" val="True"/>
</p:tagLst>
</file>

<file path=ppt/tags/tag644.xml><?xml version="1.0" encoding="utf-8"?>
<p:tagLst xmlns:a="http://schemas.openxmlformats.org/drawingml/2006/main" xmlns:r="http://schemas.openxmlformats.org/officeDocument/2006/relationships" xmlns:p="http://schemas.openxmlformats.org/presentationml/2006/main">
  <p:tag name="ORIGINALHEIGHT" val="6.798425"/>
  <p:tag name="ORIGINALWIDTH" val="6.16189"/>
  <p:tag name="EMFCHILD" val="True"/>
</p:tagLst>
</file>

<file path=ppt/tags/tag645.xml><?xml version="1.0" encoding="utf-8"?>
<p:tagLst xmlns:a="http://schemas.openxmlformats.org/drawingml/2006/main" xmlns:r="http://schemas.openxmlformats.org/officeDocument/2006/relationships" xmlns:p="http://schemas.openxmlformats.org/presentationml/2006/main">
  <p:tag name="ORIGINALHEIGHT" val="4.309016"/>
  <p:tag name="ORIGINALWIDTH" val="5.017087"/>
  <p:tag name="EMFCHILD" val="True"/>
</p:tagLst>
</file>

<file path=ppt/tags/tag646.xml><?xml version="1.0" encoding="utf-8"?>
<p:tagLst xmlns:a="http://schemas.openxmlformats.org/drawingml/2006/main" xmlns:r="http://schemas.openxmlformats.org/officeDocument/2006/relationships" xmlns:p="http://schemas.openxmlformats.org/presentationml/2006/main">
  <p:tag name="ORIGINALHEIGHT" val="6.358543"/>
  <p:tag name="ORIGINALWIDTH" val="4.907598"/>
  <p:tag name="EMFCHILD" val="True"/>
</p:tagLst>
</file>

<file path=ppt/tags/tag647.xml><?xml version="1.0" encoding="utf-8"?>
<p:tagLst xmlns:a="http://schemas.openxmlformats.org/drawingml/2006/main" xmlns:r="http://schemas.openxmlformats.org/officeDocument/2006/relationships" xmlns:p="http://schemas.openxmlformats.org/presentationml/2006/main">
  <p:tag name="ORIGINALHEIGHT" val="4.588937"/>
  <p:tag name="ORIGINALWIDTH" val="4.409882"/>
  <p:tag name="EMFCHILD" val="True"/>
</p:tagLst>
</file>

<file path=ppt/tags/tag648.xml><?xml version="1.0" encoding="utf-8"?>
<p:tagLst xmlns:a="http://schemas.openxmlformats.org/drawingml/2006/main" xmlns:r="http://schemas.openxmlformats.org/officeDocument/2006/relationships" xmlns:p="http://schemas.openxmlformats.org/presentationml/2006/main">
  <p:tag name="ORIGINALHEIGHT" val="4.418976"/>
  <p:tag name="ORIGINALWIDTH" val="5.007165"/>
  <p:tag name="EMFCHILD" val="True"/>
</p:tagLst>
</file>

<file path=ppt/tags/tag649.xml><?xml version="1.0" encoding="utf-8"?>
<p:tagLst xmlns:a="http://schemas.openxmlformats.org/drawingml/2006/main" xmlns:r="http://schemas.openxmlformats.org/officeDocument/2006/relationships" xmlns:p="http://schemas.openxmlformats.org/presentationml/2006/main">
  <p:tag name="ORIGINALHEIGHT" val="4.588937"/>
  <p:tag name="ORIGINALWIDTH" val="3.852401"/>
  <p:tag name="EMFCHILD" val="True"/>
</p:tagLst>
</file>

<file path=ppt/tags/tag65.xml><?xml version="1.0" encoding="utf-8"?>
<p:tagLst xmlns:a="http://schemas.openxmlformats.org/drawingml/2006/main" xmlns:r="http://schemas.openxmlformats.org/officeDocument/2006/relationships" xmlns:p="http://schemas.openxmlformats.org/presentationml/2006/main">
  <p:tag name="ORIGINALHEIGHT" val="4.605433"/>
  <p:tag name="ORIGINALWIDTH" val="2.544567"/>
  <p:tag name="EMFCHILD" val="True"/>
</p:tagLst>
</file>

<file path=ppt/tags/tag650.xml><?xml version="1.0" encoding="utf-8"?>
<p:tagLst xmlns:a="http://schemas.openxmlformats.org/drawingml/2006/main" xmlns:r="http://schemas.openxmlformats.org/officeDocument/2006/relationships" xmlns:p="http://schemas.openxmlformats.org/presentationml/2006/main">
  <p:tag name="ORIGINALHEIGHT" val="4.418976"/>
  <p:tag name="ORIGINALWIDTH" val="5.007165"/>
  <p:tag name="EMFCHILD" val="True"/>
</p:tagLst>
</file>

<file path=ppt/tags/tag651.xml><?xml version="1.0" encoding="utf-8"?>
<p:tagLst xmlns:a="http://schemas.openxmlformats.org/drawingml/2006/main" xmlns:r="http://schemas.openxmlformats.org/officeDocument/2006/relationships" xmlns:p="http://schemas.openxmlformats.org/presentationml/2006/main">
  <p:tag name="ORIGINALHEIGHT" val="6.258543"/>
  <p:tag name="ORIGINALWIDTH" val="3.115788"/>
  <p:tag name="EMFCHILD" val="True"/>
</p:tagLst>
</file>

<file path=ppt/tags/tag652.xml><?xml version="1.0" encoding="utf-8"?>
<p:tagLst xmlns:a="http://schemas.openxmlformats.org/drawingml/2006/main" xmlns:r="http://schemas.openxmlformats.org/officeDocument/2006/relationships" xmlns:p="http://schemas.openxmlformats.org/presentationml/2006/main">
  <p:tag name="ORIGINALHEIGHT" val="6.688465"/>
  <p:tag name="ORIGINALWIDTH" val="2.130275"/>
  <p:tag name="EMFCHILD" val="True"/>
</p:tagLst>
</file>

<file path=ppt/tags/tag653.xml><?xml version="1.0" encoding="utf-8"?>
<p:tagLst xmlns:a="http://schemas.openxmlformats.org/drawingml/2006/main" xmlns:r="http://schemas.openxmlformats.org/officeDocument/2006/relationships" xmlns:p="http://schemas.openxmlformats.org/presentationml/2006/main">
  <p:tag name="ORIGINALHEIGHT" val="4.588937"/>
  <p:tag name="ORIGINALWIDTH" val="4.489488"/>
  <p:tag name="EMFCHILD" val="True"/>
</p:tagLst>
</file>

<file path=ppt/tags/tag654.xml><?xml version="1.0" encoding="utf-8"?>
<p:tagLst xmlns:a="http://schemas.openxmlformats.org/drawingml/2006/main" xmlns:r="http://schemas.openxmlformats.org/officeDocument/2006/relationships" xmlns:p="http://schemas.openxmlformats.org/presentationml/2006/main">
  <p:tag name="ORIGINALHEIGHT" val="6.938386"/>
  <p:tag name="ORIGINALWIDTH" val="2.209921"/>
  <p:tag name="EMFCHILD" val="True"/>
</p:tagLst>
</file>

<file path=ppt/tags/tag655.xml><?xml version="1.0" encoding="utf-8"?>
<p:tagLst xmlns:a="http://schemas.openxmlformats.org/drawingml/2006/main" xmlns:r="http://schemas.openxmlformats.org/officeDocument/2006/relationships" xmlns:p="http://schemas.openxmlformats.org/presentationml/2006/main">
  <p:tag name="ORIGINALHEIGHT" val="9.997717"/>
  <p:tag name="ORIGINALWIDTH" val="2.309449"/>
  <p:tag name="EMFCHILD" val="True"/>
</p:tagLst>
</file>

<file path=ppt/tags/tag656.xml><?xml version="1.0" encoding="utf-8"?>
<p:tagLst xmlns:a="http://schemas.openxmlformats.org/drawingml/2006/main" xmlns:r="http://schemas.openxmlformats.org/officeDocument/2006/relationships" xmlns:p="http://schemas.openxmlformats.org/presentationml/2006/main">
  <p:tag name="ORIGINALHEIGHT" val="6.578465"/>
  <p:tag name="ORIGINALWIDTH" val="5.395394"/>
  <p:tag name="EMFCHILD" val="True"/>
</p:tagLst>
</file>

<file path=ppt/tags/tag657.xml><?xml version="1.0" encoding="utf-8"?>
<p:tagLst xmlns:a="http://schemas.openxmlformats.org/drawingml/2006/main" xmlns:r="http://schemas.openxmlformats.org/officeDocument/2006/relationships" xmlns:p="http://schemas.openxmlformats.org/presentationml/2006/main">
  <p:tag name="ORIGINALHEIGHT" val="9.997717"/>
  <p:tag name="ORIGINALWIDTH" val="2.309449"/>
  <p:tag name="EMFCHILD" val="True"/>
</p:tagLst>
</file>

<file path=ppt/tags/tag658.xml><?xml version="1.0" encoding="utf-8"?>
<p:tagLst xmlns:a="http://schemas.openxmlformats.org/drawingml/2006/main" xmlns:r="http://schemas.openxmlformats.org/officeDocument/2006/relationships" xmlns:p="http://schemas.openxmlformats.org/presentationml/2006/main">
  <p:tag name="ORIGINALHEIGHT" val="11.99724"/>
  <p:tag name="ORIGINALWIDTH" val="0.3981496"/>
  <p:tag name="EMFCHILD" val="True"/>
</p:tagLst>
</file>

<file path=ppt/tags/tag659.xml><?xml version="1.0" encoding="utf-8"?>
<p:tagLst xmlns:a="http://schemas.openxmlformats.org/drawingml/2006/main" xmlns:r="http://schemas.openxmlformats.org/officeDocument/2006/relationships" xmlns:p="http://schemas.openxmlformats.org/presentationml/2006/main">
  <p:tag name="ORIGINALHEIGHT" val="0.3998819"/>
  <p:tag name="ORIGINALWIDTH" val="275.4643"/>
  <p:tag name="EMFCHILD" val="True"/>
</p:tagLst>
</file>

<file path=ppt/tags/tag66.xml><?xml version="1.0" encoding="utf-8"?>
<p:tagLst xmlns:a="http://schemas.openxmlformats.org/drawingml/2006/main" xmlns:r="http://schemas.openxmlformats.org/officeDocument/2006/relationships" xmlns:p="http://schemas.openxmlformats.org/presentationml/2006/main">
  <p:tag name="ORIGINALHEIGHT" val="9.908464"/>
  <p:tag name="ORIGINALWIDTH" val="2.31685"/>
  <p:tag name="EMFCHILD" val="True"/>
</p:tagLst>
</file>

<file path=ppt/tags/tag660.xml><?xml version="1.0" encoding="utf-8"?>
<p:tagLst xmlns:a="http://schemas.openxmlformats.org/drawingml/2006/main" xmlns:r="http://schemas.openxmlformats.org/officeDocument/2006/relationships" xmlns:p="http://schemas.openxmlformats.org/presentationml/2006/main">
  <p:tag name="ORIGINALHEIGHT" val="7.158347"/>
  <p:tag name="ORIGINALWIDTH" val="6.818898"/>
  <p:tag name="EMFCHILD" val="True"/>
</p:tagLst>
</file>

<file path=ppt/tags/tag661.xml><?xml version="1.0" encoding="utf-8"?>
<p:tagLst xmlns:a="http://schemas.openxmlformats.org/drawingml/2006/main" xmlns:r="http://schemas.openxmlformats.org/officeDocument/2006/relationships" xmlns:p="http://schemas.openxmlformats.org/presentationml/2006/main">
  <p:tag name="ORIGINALHEIGHT" val="6.258543"/>
  <p:tag name="ORIGINALWIDTH" val="3.115788"/>
  <p:tag name="EMFCHILD" val="True"/>
</p:tagLst>
</file>

<file path=ppt/tags/tag662.xml><?xml version="1.0" encoding="utf-8"?>
<p:tagLst xmlns:a="http://schemas.openxmlformats.org/drawingml/2006/main" xmlns:r="http://schemas.openxmlformats.org/officeDocument/2006/relationships" xmlns:p="http://schemas.openxmlformats.org/presentationml/2006/main">
  <p:tag name="ORIGINALHEIGHT" val="4.588937"/>
  <p:tag name="ORIGINALWIDTH" val="3.852401"/>
  <p:tag name="EMFCHILD" val="True"/>
</p:tagLst>
</file>

<file path=ppt/tags/tag663.xml><?xml version="1.0" encoding="utf-8"?>
<p:tagLst xmlns:a="http://schemas.openxmlformats.org/drawingml/2006/main" xmlns:r="http://schemas.openxmlformats.org/officeDocument/2006/relationships" xmlns:p="http://schemas.openxmlformats.org/presentationml/2006/main">
  <p:tag name="ORIGINALHEIGHT" val="6.358543"/>
  <p:tag name="ORIGINALWIDTH" val="4.907598"/>
  <p:tag name="EMFCHILD" val="True"/>
</p:tagLst>
</file>

<file path=ppt/tags/tag664.xml><?xml version="1.0" encoding="utf-8"?>
<p:tagLst xmlns:a="http://schemas.openxmlformats.org/drawingml/2006/main" xmlns:r="http://schemas.openxmlformats.org/officeDocument/2006/relationships" xmlns:p="http://schemas.openxmlformats.org/presentationml/2006/main">
  <p:tag name="ORIGINALHEIGHT" val="4.528937"/>
  <p:tag name="ORIGINALWIDTH" val="5.007165"/>
  <p:tag name="EMFCHILD" val="True"/>
</p:tagLst>
</file>

<file path=ppt/tags/tag665.xml><?xml version="1.0" encoding="utf-8"?>
<p:tagLst xmlns:a="http://schemas.openxmlformats.org/drawingml/2006/main" xmlns:r="http://schemas.openxmlformats.org/officeDocument/2006/relationships" xmlns:p="http://schemas.openxmlformats.org/presentationml/2006/main">
  <p:tag name="ORIGINALHEIGHT" val="6.688465"/>
  <p:tag name="ORIGINALWIDTH" val="2.130275"/>
  <p:tag name="EMFCHILD" val="True"/>
</p:tagLst>
</file>

<file path=ppt/tags/tag666.xml><?xml version="1.0" encoding="utf-8"?>
<p:tagLst xmlns:a="http://schemas.openxmlformats.org/drawingml/2006/main" xmlns:r="http://schemas.openxmlformats.org/officeDocument/2006/relationships" xmlns:p="http://schemas.openxmlformats.org/presentationml/2006/main">
  <p:tag name="ORIGINALHEIGHT" val="6.938386"/>
  <p:tag name="ORIGINALWIDTH" val="2.209921"/>
  <p:tag name="EMFCHILD" val="True"/>
</p:tagLst>
</file>

<file path=ppt/tags/tag667.xml><?xml version="1.0" encoding="utf-8"?>
<p:tagLst xmlns:a="http://schemas.openxmlformats.org/drawingml/2006/main" xmlns:r="http://schemas.openxmlformats.org/officeDocument/2006/relationships" xmlns:p="http://schemas.openxmlformats.org/presentationml/2006/main">
  <p:tag name="ORIGINALHEIGHT" val="6.688465"/>
  <p:tag name="ORIGINALWIDTH" val="2.130275"/>
  <p:tag name="EMFCHILD" val="True"/>
</p:tagLst>
</file>

<file path=ppt/tags/tag668.xml><?xml version="1.0" encoding="utf-8"?>
<p:tagLst xmlns:a="http://schemas.openxmlformats.org/drawingml/2006/main" xmlns:r="http://schemas.openxmlformats.org/officeDocument/2006/relationships" xmlns:p="http://schemas.openxmlformats.org/presentationml/2006/main">
  <p:tag name="ORIGINALHEIGHT" val="7.048386"/>
  <p:tag name="ORIGINALWIDTH" val="4.907598"/>
  <p:tag name="EMFCHILD" val="True"/>
</p:tagLst>
</file>

<file path=ppt/tags/tag669.xml><?xml version="1.0" encoding="utf-8"?>
<p:tagLst xmlns:a="http://schemas.openxmlformats.org/drawingml/2006/main" xmlns:r="http://schemas.openxmlformats.org/officeDocument/2006/relationships" xmlns:p="http://schemas.openxmlformats.org/presentationml/2006/main">
  <p:tag name="ORIGINALHEIGHT" val="4.418976"/>
  <p:tag name="ORIGINALWIDTH" val="3.344724"/>
  <p:tag name="EMFCHILD" val="True"/>
</p:tagLst>
</file>

<file path=ppt/tags/tag67.xml><?xml version="1.0" encoding="utf-8"?>
<p:tagLst xmlns:a="http://schemas.openxmlformats.org/drawingml/2006/main" xmlns:r="http://schemas.openxmlformats.org/officeDocument/2006/relationships" xmlns:p="http://schemas.openxmlformats.org/presentationml/2006/main">
  <p:tag name="ORIGINALHEIGHT" val="6.311693"/>
  <p:tag name="ORIGINALWIDTH" val="3.065866"/>
  <p:tag name="EMFCHILD" val="True"/>
</p:tagLst>
</file>

<file path=ppt/tags/tag670.xml><?xml version="1.0" encoding="utf-8"?>
<p:tagLst xmlns:a="http://schemas.openxmlformats.org/drawingml/2006/main" xmlns:r="http://schemas.openxmlformats.org/officeDocument/2006/relationships" xmlns:p="http://schemas.openxmlformats.org/presentationml/2006/main">
  <p:tag name="ORIGINALHEIGHT" val="6.688465"/>
  <p:tag name="ORIGINALWIDTH" val="2.130275"/>
  <p:tag name="EMFCHILD" val="True"/>
</p:tagLst>
</file>

<file path=ppt/tags/tag671.xml><?xml version="1.0" encoding="utf-8"?>
<p:tagLst xmlns:a="http://schemas.openxmlformats.org/drawingml/2006/main" xmlns:r="http://schemas.openxmlformats.org/officeDocument/2006/relationships" xmlns:p="http://schemas.openxmlformats.org/presentationml/2006/main">
  <p:tag name="ORIGINALHEIGHT" val="4.528937"/>
  <p:tag name="ORIGINALWIDTH" val="5.007165"/>
  <p:tag name="EMFCHILD" val="True"/>
</p:tagLst>
</file>

<file path=ppt/tags/tag672.xml><?xml version="1.0" encoding="utf-8"?>
<p:tagLst xmlns:a="http://schemas.openxmlformats.org/drawingml/2006/main" xmlns:r="http://schemas.openxmlformats.org/officeDocument/2006/relationships" xmlns:p="http://schemas.openxmlformats.org/presentationml/2006/main">
  <p:tag name="ORIGINALHEIGHT" val="4.418976"/>
  <p:tag name="ORIGINALWIDTH" val="7.774528"/>
  <p:tag name="EMFCHILD" val="True"/>
</p:tagLst>
</file>

<file path=ppt/tags/tag673.xml><?xml version="1.0" encoding="utf-8"?>
<p:tagLst xmlns:a="http://schemas.openxmlformats.org/drawingml/2006/main" xmlns:r="http://schemas.openxmlformats.org/officeDocument/2006/relationships" xmlns:p="http://schemas.openxmlformats.org/presentationml/2006/main">
  <p:tag name="ORIGINALHEIGHT" val="2.989291"/>
  <p:tag name="ORIGINALWIDTH" val="1.164685"/>
  <p:tag name="EMFCHILD" val="True"/>
</p:tagLst>
</file>

<file path=ppt/tags/tag674.xml><?xml version="1.0" encoding="utf-8"?>
<p:tagLst xmlns:a="http://schemas.openxmlformats.org/drawingml/2006/main" xmlns:r="http://schemas.openxmlformats.org/officeDocument/2006/relationships" xmlns:p="http://schemas.openxmlformats.org/presentationml/2006/main">
  <p:tag name="ORIGINALHEIGHT" val="7.068386"/>
  <p:tag name="ORIGINALWIDTH" val="4.92752"/>
  <p:tag name="EMFCHILD" val="True"/>
</p:tagLst>
</file>

<file path=ppt/tags/tag675.xml><?xml version="1.0" encoding="utf-8"?>
<p:tagLst xmlns:a="http://schemas.openxmlformats.org/drawingml/2006/main" xmlns:r="http://schemas.openxmlformats.org/officeDocument/2006/relationships" xmlns:p="http://schemas.openxmlformats.org/presentationml/2006/main">
  <p:tag name="ORIGINALHEIGHT" val="5.798661"/>
  <p:tag name="ORIGINALWIDTH" val="6.082244"/>
  <p:tag name="EMFCHILD" val="True"/>
</p:tagLst>
</file>

<file path=ppt/tags/tag676.xml><?xml version="1.0" encoding="utf-8"?>
<p:tagLst xmlns:a="http://schemas.openxmlformats.org/drawingml/2006/main" xmlns:r="http://schemas.openxmlformats.org/officeDocument/2006/relationships" xmlns:p="http://schemas.openxmlformats.org/presentationml/2006/main">
  <p:tag name="ORIGINALHEIGHT" val="6.578465"/>
  <p:tag name="ORIGINALWIDTH" val="5.395394"/>
  <p:tag name="EMFCHILD" val="True"/>
</p:tagLst>
</file>

<file path=ppt/tags/tag677.xml><?xml version="1.0" encoding="utf-8"?>
<p:tagLst xmlns:a="http://schemas.openxmlformats.org/drawingml/2006/main" xmlns:r="http://schemas.openxmlformats.org/officeDocument/2006/relationships" xmlns:p="http://schemas.openxmlformats.org/presentationml/2006/main">
  <p:tag name="ORIGINALHEIGHT" val="2.989291"/>
  <p:tag name="ORIGINALWIDTH" val="1.164685"/>
  <p:tag name="EMFCHILD" val="True"/>
</p:tagLst>
</file>

<file path=ppt/tags/tag678.xml><?xml version="1.0" encoding="utf-8"?>
<p:tagLst xmlns:a="http://schemas.openxmlformats.org/drawingml/2006/main" xmlns:r="http://schemas.openxmlformats.org/officeDocument/2006/relationships" xmlns:p="http://schemas.openxmlformats.org/presentationml/2006/main">
  <p:tag name="ORIGINALHEIGHT" val="0.3998819"/>
  <p:tag name="ORIGINALWIDTH" val="269.3207"/>
  <p:tag name="EMFCHILD" val="True"/>
</p:tagLst>
</file>

<file path=ppt/tags/tag679.xml><?xml version="1.0" encoding="utf-8"?>
<p:tagLst xmlns:a="http://schemas.openxmlformats.org/drawingml/2006/main" xmlns:r="http://schemas.openxmlformats.org/officeDocument/2006/relationships" xmlns:p="http://schemas.openxmlformats.org/presentationml/2006/main">
  <p:tag name="ORIGINALHEIGHT" val="11.99724"/>
  <p:tag name="ORIGINALWIDTH" val="0.3981496"/>
  <p:tag name="EMFCHILD" val="True"/>
</p:tagLst>
</file>

<file path=ppt/tags/tag68.xml><?xml version="1.0" encoding="utf-8"?>
<p:tagLst xmlns:a="http://schemas.openxmlformats.org/drawingml/2006/main" xmlns:r="http://schemas.openxmlformats.org/officeDocument/2006/relationships" xmlns:p="http://schemas.openxmlformats.org/presentationml/2006/main">
  <p:tag name="ORIGINALHEIGHT" val="9.908464"/>
  <p:tag name="ORIGINALWIDTH" val="2.31685"/>
  <p:tag name="EMFCHILD" val="True"/>
</p:tagLst>
</file>

<file path=ppt/tags/tag680.xml><?xml version="1.0" encoding="utf-8"?>
<p:tagLst xmlns:a="http://schemas.openxmlformats.org/drawingml/2006/main" xmlns:r="http://schemas.openxmlformats.org/officeDocument/2006/relationships" xmlns:p="http://schemas.openxmlformats.org/presentationml/2006/main">
  <p:tag name="ORIGINALHEIGHT" val="7.268307"/>
  <p:tag name="ORIGINALWIDTH" val="4.409882"/>
  <p:tag name="EMFCHILD" val="True"/>
</p:tagLst>
</file>

<file path=ppt/tags/tag681.xml><?xml version="1.0" encoding="utf-8"?>
<p:tagLst xmlns:a="http://schemas.openxmlformats.org/drawingml/2006/main" xmlns:r="http://schemas.openxmlformats.org/officeDocument/2006/relationships" xmlns:p="http://schemas.openxmlformats.org/presentationml/2006/main">
  <p:tag name="ORIGINALHEIGHT" val="6.258543"/>
  <p:tag name="ORIGINALWIDTH" val="3.115788"/>
  <p:tag name="EMFCHILD" val="True"/>
</p:tagLst>
</file>

<file path=ppt/tags/tag682.xml><?xml version="1.0" encoding="utf-8"?>
<p:tagLst xmlns:a="http://schemas.openxmlformats.org/drawingml/2006/main" xmlns:r="http://schemas.openxmlformats.org/officeDocument/2006/relationships" xmlns:p="http://schemas.openxmlformats.org/presentationml/2006/main">
  <p:tag name="ORIGINALHEIGHT" val="4.588937"/>
  <p:tag name="ORIGINALWIDTH" val="4.489488"/>
  <p:tag name="EMFCHILD" val="True"/>
</p:tagLst>
</file>

<file path=ppt/tags/tag683.xml><?xml version="1.0" encoding="utf-8"?>
<p:tagLst xmlns:a="http://schemas.openxmlformats.org/drawingml/2006/main" xmlns:r="http://schemas.openxmlformats.org/officeDocument/2006/relationships" xmlns:p="http://schemas.openxmlformats.org/presentationml/2006/main">
  <p:tag name="ORIGINALHEIGHT" val="6.258543"/>
  <p:tag name="ORIGINALWIDTH" val="3.115788"/>
  <p:tag name="EMFCHILD" val="True"/>
</p:tagLst>
</file>

<file path=ppt/tags/tag684.xml><?xml version="1.0" encoding="utf-8"?>
<p:tagLst xmlns:a="http://schemas.openxmlformats.org/drawingml/2006/main" xmlns:r="http://schemas.openxmlformats.org/officeDocument/2006/relationships" xmlns:p="http://schemas.openxmlformats.org/presentationml/2006/main">
  <p:tag name="ORIGINALHEIGHT" val="4.588937"/>
  <p:tag name="ORIGINALWIDTH" val="3.852401"/>
  <p:tag name="EMFCHILD" val="True"/>
</p:tagLst>
</file>

<file path=ppt/tags/tag685.xml><?xml version="1.0" encoding="utf-8"?>
<p:tagLst xmlns:a="http://schemas.openxmlformats.org/drawingml/2006/main" xmlns:r="http://schemas.openxmlformats.org/officeDocument/2006/relationships" xmlns:p="http://schemas.openxmlformats.org/presentationml/2006/main">
  <p:tag name="ORIGINALHEIGHT" val="6.828425"/>
  <p:tag name="ORIGINALWIDTH" val="5.863228"/>
  <p:tag name="EMFCHILD" val="True"/>
</p:tagLst>
</file>

<file path=ppt/tags/tag686.xml><?xml version="1.0" encoding="utf-8"?>
<p:tagLst xmlns:a="http://schemas.openxmlformats.org/drawingml/2006/main" xmlns:r="http://schemas.openxmlformats.org/officeDocument/2006/relationships" xmlns:p="http://schemas.openxmlformats.org/presentationml/2006/main">
  <p:tag name="ORIGINALHEIGHT" val="4.418976"/>
  <p:tag name="ORIGINALWIDTH" val="3.344724"/>
  <p:tag name="EMFCHILD" val="True"/>
</p:tagLst>
</file>

<file path=ppt/tags/tag687.xml><?xml version="1.0" encoding="utf-8"?>
<p:tagLst xmlns:a="http://schemas.openxmlformats.org/drawingml/2006/main" xmlns:r="http://schemas.openxmlformats.org/officeDocument/2006/relationships" xmlns:p="http://schemas.openxmlformats.org/presentationml/2006/main">
  <p:tag name="ORIGINALHEIGHT" val="4.588937"/>
  <p:tag name="ORIGINALWIDTH" val="4.409882"/>
  <p:tag name="EMFCHILD" val="True"/>
</p:tagLst>
</file>

<file path=ppt/tags/tag688.xml><?xml version="1.0" encoding="utf-8"?>
<p:tagLst xmlns:a="http://schemas.openxmlformats.org/drawingml/2006/main" xmlns:r="http://schemas.openxmlformats.org/officeDocument/2006/relationships" xmlns:p="http://schemas.openxmlformats.org/presentationml/2006/main">
  <p:tag name="ORIGINALHEIGHT" val="7.048386"/>
  <p:tag name="ORIGINALWIDTH" val="4.907598"/>
  <p:tag name="EMFCHILD" val="True"/>
</p:tagLst>
</file>

<file path=ppt/tags/tag689.xml><?xml version="1.0" encoding="utf-8"?>
<p:tagLst xmlns:a="http://schemas.openxmlformats.org/drawingml/2006/main" xmlns:r="http://schemas.openxmlformats.org/officeDocument/2006/relationships" xmlns:p="http://schemas.openxmlformats.org/presentationml/2006/main">
  <p:tag name="ORIGINALHEIGHT" val="4.588937"/>
  <p:tag name="ORIGINALWIDTH" val="4.489488"/>
  <p:tag name="EMFCHILD" val="True"/>
</p:tagLst>
</file>

<file path=ppt/tags/tag69.xml><?xml version="1.0" encoding="utf-8"?>
<p:tagLst xmlns:a="http://schemas.openxmlformats.org/drawingml/2006/main" xmlns:r="http://schemas.openxmlformats.org/officeDocument/2006/relationships" xmlns:p="http://schemas.openxmlformats.org/presentationml/2006/main">
  <p:tag name="ORIGINALHEIGHT" val="6.599055"/>
  <p:tag name="ORIGINALWIDTH" val="6.641063"/>
  <p:tag name="EMFCHILD" val="True"/>
</p:tagLst>
</file>

<file path=ppt/tags/tag690.xml><?xml version="1.0" encoding="utf-8"?>
<p:tagLst xmlns:a="http://schemas.openxmlformats.org/drawingml/2006/main" xmlns:r="http://schemas.openxmlformats.org/officeDocument/2006/relationships" xmlns:p="http://schemas.openxmlformats.org/presentationml/2006/main">
  <p:tag name="ORIGINALHEIGHT" val="7.048386"/>
  <p:tag name="ORIGINALWIDTH" val="4.907598"/>
  <p:tag name="EMFCHILD" val="True"/>
</p:tagLst>
</file>

<file path=ppt/tags/tag691.xml><?xml version="1.0" encoding="utf-8"?>
<p:tagLst xmlns:a="http://schemas.openxmlformats.org/drawingml/2006/main" xmlns:r="http://schemas.openxmlformats.org/officeDocument/2006/relationships" xmlns:p="http://schemas.openxmlformats.org/presentationml/2006/main">
  <p:tag name="ORIGINALHEIGHT" val="6.688465"/>
  <p:tag name="ORIGINALWIDTH" val="2.130275"/>
  <p:tag name="EMFCHILD" val="True"/>
</p:tagLst>
</file>

<file path=ppt/tags/tag692.xml><?xml version="1.0" encoding="utf-8"?>
<p:tagLst xmlns:a="http://schemas.openxmlformats.org/drawingml/2006/main" xmlns:r="http://schemas.openxmlformats.org/officeDocument/2006/relationships" xmlns:p="http://schemas.openxmlformats.org/presentationml/2006/main">
  <p:tag name="ORIGINALHEIGHT" val="6.938386"/>
  <p:tag name="ORIGINALWIDTH" val="2.209921"/>
  <p:tag name="EMFCHILD" val="True"/>
</p:tagLst>
</file>

<file path=ppt/tags/tag693.xml><?xml version="1.0" encoding="utf-8"?>
<p:tagLst xmlns:a="http://schemas.openxmlformats.org/drawingml/2006/main" xmlns:r="http://schemas.openxmlformats.org/officeDocument/2006/relationships" xmlns:p="http://schemas.openxmlformats.org/presentationml/2006/main">
  <p:tag name="ORIGINALHEIGHT" val="6.688465"/>
  <p:tag name="ORIGINALWIDTH" val="2.130275"/>
  <p:tag name="EMFCHILD" val="True"/>
</p:tagLst>
</file>

<file path=ppt/tags/tag694.xml><?xml version="1.0" encoding="utf-8"?>
<p:tagLst xmlns:a="http://schemas.openxmlformats.org/drawingml/2006/main" xmlns:r="http://schemas.openxmlformats.org/officeDocument/2006/relationships" xmlns:p="http://schemas.openxmlformats.org/presentationml/2006/main">
  <p:tag name="ORIGINALHEIGHT" val="6.258543"/>
  <p:tag name="ORIGINALWIDTH" val="3.115788"/>
  <p:tag name="EMFCHILD" val="True"/>
</p:tagLst>
</file>

<file path=ppt/tags/tag695.xml><?xml version="1.0" encoding="utf-8"?>
<p:tagLst xmlns:a="http://schemas.openxmlformats.org/drawingml/2006/main" xmlns:r="http://schemas.openxmlformats.org/officeDocument/2006/relationships" xmlns:p="http://schemas.openxmlformats.org/presentationml/2006/main">
  <p:tag name="ORIGINALHEIGHT" val="6.688465"/>
  <p:tag name="ORIGINALWIDTH" val="2.130275"/>
  <p:tag name="EMFCHILD" val="True"/>
</p:tagLst>
</file>

<file path=ppt/tags/tag696.xml><?xml version="1.0" encoding="utf-8"?>
<p:tagLst xmlns:a="http://schemas.openxmlformats.org/drawingml/2006/main" xmlns:r="http://schemas.openxmlformats.org/officeDocument/2006/relationships" xmlns:p="http://schemas.openxmlformats.org/presentationml/2006/main">
  <p:tag name="ORIGINALHEIGHT" val="4.588937"/>
  <p:tag name="ORIGINALWIDTH" val="3.852401"/>
  <p:tag name="EMFCHILD" val="True"/>
</p:tagLst>
</file>

<file path=ppt/tags/tag697.xml><?xml version="1.0" encoding="utf-8"?>
<p:tagLst xmlns:a="http://schemas.openxmlformats.org/drawingml/2006/main" xmlns:r="http://schemas.openxmlformats.org/officeDocument/2006/relationships" xmlns:p="http://schemas.openxmlformats.org/presentationml/2006/main">
  <p:tag name="ORIGINALHEIGHT" val="4.588937"/>
  <p:tag name="ORIGINALWIDTH" val="3.255118"/>
  <p:tag name="EMFCHILD" val="True"/>
</p:tagLst>
</file>

<file path=ppt/tags/tag698.xml><?xml version="1.0" encoding="utf-8"?>
<p:tagLst xmlns:a="http://schemas.openxmlformats.org/drawingml/2006/main" xmlns:r="http://schemas.openxmlformats.org/officeDocument/2006/relationships" xmlns:p="http://schemas.openxmlformats.org/presentationml/2006/main">
  <p:tag name="ORIGINALHEIGHT" val="11.99724"/>
  <p:tag name="ORIGINALWIDTH" val="0.3981496"/>
  <p:tag name="EMFCHILD" val="True"/>
</p:tagLst>
</file>

<file path=ppt/tags/tag699.xml><?xml version="1.0" encoding="utf-8"?>
<p:tagLst xmlns:a="http://schemas.openxmlformats.org/drawingml/2006/main" xmlns:r="http://schemas.openxmlformats.org/officeDocument/2006/relationships" xmlns:p="http://schemas.openxmlformats.org/presentationml/2006/main">
  <p:tag name="ORIGINALHEIGHT" val="6.358543"/>
  <p:tag name="ORIGINALWIDTH" val="5.196299"/>
  <p:tag name="EMFCHILD" val="True"/>
</p:tagLst>
</file>

<file path=ppt/tags/tag7.xml><?xml version="1.0" encoding="utf-8"?>
<p:tagLst xmlns:a="http://schemas.openxmlformats.org/drawingml/2006/main" xmlns:r="http://schemas.openxmlformats.org/officeDocument/2006/relationships" xmlns:p="http://schemas.openxmlformats.org/presentationml/2006/main">
  <p:tag name="ORIGINALHEIGHT" val="4.595709"/>
  <p:tag name="ORIGINALWIDTH" val="3.851851"/>
  <p:tag name="EMFCHILD" val="True"/>
</p:tagLst>
</file>

<file path=ppt/tags/tag70.xml><?xml version="1.0" encoding="utf-8"?>
<p:tagLst xmlns:a="http://schemas.openxmlformats.org/drawingml/2006/main" xmlns:r="http://schemas.openxmlformats.org/officeDocument/2006/relationships" xmlns:p="http://schemas.openxmlformats.org/presentationml/2006/main">
  <p:tag name="ORIGINALHEIGHT" val="6.519764"/>
  <p:tag name="ORIGINALWIDTH" val="5.412716"/>
  <p:tag name="EMFCHILD" val="True"/>
</p:tagLst>
</file>

<file path=ppt/tags/tag700.xml><?xml version="1.0" encoding="utf-8"?>
<p:tagLst xmlns:a="http://schemas.openxmlformats.org/drawingml/2006/main" xmlns:r="http://schemas.openxmlformats.org/officeDocument/2006/relationships" xmlns:p="http://schemas.openxmlformats.org/presentationml/2006/main">
  <p:tag name="ORIGINALHEIGHT" val="4.78689"/>
  <p:tag name="ORIGINALWIDTH" val="3.233228"/>
  <p:tag name="EMFCHILD" val="True"/>
</p:tagLst>
</file>

<file path=ppt/tags/tag701.xml><?xml version="1.0" encoding="utf-8"?>
<p:tagLst xmlns:a="http://schemas.openxmlformats.org/drawingml/2006/main" xmlns:r="http://schemas.openxmlformats.org/officeDocument/2006/relationships" xmlns:p="http://schemas.openxmlformats.org/presentationml/2006/main">
  <p:tag name="ORIGINALHEIGHT" val="2.339449"/>
  <p:tag name="ORIGINALWIDTH" val="6.619803"/>
  <p:tag name="EMFCHILD" val="True"/>
</p:tagLst>
</file>

<file path=ppt/tags/tag702.xml><?xml version="1.0" encoding="utf-8"?>
<p:tagLst xmlns:a="http://schemas.openxmlformats.org/drawingml/2006/main" xmlns:r="http://schemas.openxmlformats.org/officeDocument/2006/relationships" xmlns:p="http://schemas.openxmlformats.org/presentationml/2006/main">
  <p:tag name="ORIGINALHEIGHT" val="6.658464"/>
  <p:tag name="ORIGINALWIDTH" val="3.285"/>
  <p:tag name="EMFCHILD" val="True"/>
</p:tagLst>
</file>

<file path=ppt/tags/tag703.xml><?xml version="1.0" encoding="utf-8"?>
<p:tagLst xmlns:a="http://schemas.openxmlformats.org/drawingml/2006/main" xmlns:r="http://schemas.openxmlformats.org/officeDocument/2006/relationships" xmlns:p="http://schemas.openxmlformats.org/presentationml/2006/main">
  <p:tag name="ORIGINALHEIGHT" val="0.3998819"/>
  <p:tag name="ORIGINALWIDTH" val="6.082244"/>
  <p:tag name="EMFCHILD" val="True"/>
</p:tagLst>
</file>

<file path=ppt/tags/tag704.xml><?xml version="1.0" encoding="utf-8"?>
<p:tagLst xmlns:a="http://schemas.openxmlformats.org/drawingml/2006/main" xmlns:r="http://schemas.openxmlformats.org/officeDocument/2006/relationships" xmlns:p="http://schemas.openxmlformats.org/presentationml/2006/main">
  <p:tag name="ORIGINALHEIGHT" val="6.578465"/>
  <p:tag name="ORIGINALWIDTH" val="4.698543"/>
  <p:tag name="EMFCHILD" val="True"/>
</p:tagLst>
</file>

<file path=ppt/tags/tag705.xml><?xml version="1.0" encoding="utf-8"?>
<p:tagLst xmlns:a="http://schemas.openxmlformats.org/drawingml/2006/main" xmlns:r="http://schemas.openxmlformats.org/officeDocument/2006/relationships" xmlns:p="http://schemas.openxmlformats.org/presentationml/2006/main">
  <p:tag name="ORIGINALHEIGHT" val="11.99724"/>
  <p:tag name="ORIGINALWIDTH" val="0.3981496"/>
  <p:tag name="EMFCHILD" val="True"/>
</p:tagLst>
</file>

<file path=ppt/tags/tag706.xml><?xml version="1.0" encoding="utf-8"?>
<p:tagLst xmlns:a="http://schemas.openxmlformats.org/drawingml/2006/main" xmlns:r="http://schemas.openxmlformats.org/officeDocument/2006/relationships" xmlns:p="http://schemas.openxmlformats.org/presentationml/2006/main">
  <p:tag name="ORIGINALHEIGHT" val="11.99724"/>
  <p:tag name="ORIGINALWIDTH" val="0.3981496"/>
  <p:tag name="EMFCHILD" val="True"/>
</p:tagLst>
</file>

<file path=ppt/tags/tag707.xml><?xml version="1.0" encoding="utf-8"?>
<p:tagLst xmlns:a="http://schemas.openxmlformats.org/drawingml/2006/main" xmlns:r="http://schemas.openxmlformats.org/officeDocument/2006/relationships" xmlns:p="http://schemas.openxmlformats.org/presentationml/2006/main">
  <p:tag name="ORIGINALHEIGHT" val="11.99724"/>
  <p:tag name="ORIGINALWIDTH" val="0.3981496"/>
  <p:tag name="EMFCHILD" val="True"/>
</p:tagLst>
</file>

<file path=ppt/tags/tag708.xml><?xml version="1.0" encoding="utf-8"?>
<p:tagLst xmlns:a="http://schemas.openxmlformats.org/drawingml/2006/main" xmlns:r="http://schemas.openxmlformats.org/officeDocument/2006/relationships" xmlns:p="http://schemas.openxmlformats.org/presentationml/2006/main">
  <p:tag name="ORIGINALHEIGHT" val="6.358543"/>
  <p:tag name="ORIGINALWIDTH" val="5.196299"/>
  <p:tag name="EMFCHILD" val="True"/>
</p:tagLst>
</file>

<file path=ppt/tags/tag709.xml><?xml version="1.0" encoding="utf-8"?>
<p:tagLst xmlns:a="http://schemas.openxmlformats.org/drawingml/2006/main" xmlns:r="http://schemas.openxmlformats.org/officeDocument/2006/relationships" xmlns:p="http://schemas.openxmlformats.org/presentationml/2006/main">
  <p:tag name="ORIGINALHEIGHT" val="3.15626"/>
  <p:tag name="ORIGINALWIDTH" val="4.257559"/>
  <p:tag name="EMFCHILD" val="True"/>
</p:tagLst>
</file>

<file path=ppt/tags/tag71.xml><?xml version="1.0" encoding="utf-8"?>
<p:tagLst xmlns:a="http://schemas.openxmlformats.org/drawingml/2006/main" xmlns:r="http://schemas.openxmlformats.org/officeDocument/2006/relationships" xmlns:p="http://schemas.openxmlformats.org/presentationml/2006/main">
  <p:tag name="ORIGINALHEIGHT" val="6.76748"/>
  <p:tag name="ORIGINALWIDTH" val="7.130394"/>
  <p:tag name="EMFCHILD" val="True"/>
</p:tagLst>
</file>

<file path=ppt/tags/tag710.xml><?xml version="1.0" encoding="utf-8"?>
<p:tagLst xmlns:a="http://schemas.openxmlformats.org/drawingml/2006/main" xmlns:r="http://schemas.openxmlformats.org/officeDocument/2006/relationships" xmlns:p="http://schemas.openxmlformats.org/presentationml/2006/main">
  <p:tag name="ORIGINALHEIGHT" val="2.339449"/>
  <p:tag name="ORIGINALWIDTH" val="6.619803"/>
  <p:tag name="EMFCHILD" val="True"/>
</p:tagLst>
</file>

<file path=ppt/tags/tag711.xml><?xml version="1.0" encoding="utf-8"?>
<p:tagLst xmlns:a="http://schemas.openxmlformats.org/drawingml/2006/main" xmlns:r="http://schemas.openxmlformats.org/officeDocument/2006/relationships" xmlns:p="http://schemas.openxmlformats.org/presentationml/2006/main">
  <p:tag name="ORIGINALHEIGHT" val="6.578465"/>
  <p:tag name="ORIGINALWIDTH" val="4.698543"/>
  <p:tag name="EMFCHILD" val="True"/>
</p:tagLst>
</file>

<file path=ppt/tags/tag712.xml><?xml version="1.0" encoding="utf-8"?>
<p:tagLst xmlns:a="http://schemas.openxmlformats.org/drawingml/2006/main" xmlns:r="http://schemas.openxmlformats.org/officeDocument/2006/relationships" xmlns:p="http://schemas.openxmlformats.org/presentationml/2006/main">
  <p:tag name="ORIGINALHEIGHT" val="3.15626"/>
  <p:tag name="ORIGINALWIDTH" val="4.257559"/>
  <p:tag name="EMFCHILD" val="True"/>
</p:tagLst>
</file>

<file path=ppt/tags/tag713.xml><?xml version="1.0" encoding="utf-8"?>
<p:tagLst xmlns:a="http://schemas.openxmlformats.org/drawingml/2006/main" xmlns:r="http://schemas.openxmlformats.org/officeDocument/2006/relationships" xmlns:p="http://schemas.openxmlformats.org/presentationml/2006/main">
  <p:tag name="ORIGINALHEIGHT" val="6.358543"/>
  <p:tag name="ORIGINALWIDTH" val="5.196299"/>
  <p:tag name="EMFCHILD" val="True"/>
</p:tagLst>
</file>

<file path=ppt/tags/tag714.xml><?xml version="1.0" encoding="utf-8"?>
<p:tagLst xmlns:a="http://schemas.openxmlformats.org/drawingml/2006/main" xmlns:r="http://schemas.openxmlformats.org/officeDocument/2006/relationships" xmlns:p="http://schemas.openxmlformats.org/presentationml/2006/main">
  <p:tag name="ORIGINALHEIGHT" val="4.78689"/>
  <p:tag name="ORIGINALWIDTH" val="3.233228"/>
  <p:tag name="EMFCHILD" val="True"/>
</p:tagLst>
</file>

<file path=ppt/tags/tag715.xml><?xml version="1.0" encoding="utf-8"?>
<p:tagLst xmlns:a="http://schemas.openxmlformats.org/drawingml/2006/main" xmlns:r="http://schemas.openxmlformats.org/officeDocument/2006/relationships" xmlns:p="http://schemas.openxmlformats.org/presentationml/2006/main">
  <p:tag name="ORIGINALHEIGHT" val="11.99724"/>
  <p:tag name="ORIGINALWIDTH" val="0.3981496"/>
  <p:tag name="EMFCHILD" val="True"/>
</p:tagLst>
</file>

<file path=ppt/tags/tag716.xml><?xml version="1.0" encoding="utf-8"?>
<p:tagLst xmlns:a="http://schemas.openxmlformats.org/drawingml/2006/main" xmlns:r="http://schemas.openxmlformats.org/officeDocument/2006/relationships" xmlns:p="http://schemas.openxmlformats.org/presentationml/2006/main">
  <p:tag name="ORIGINALHEIGHT" val="0.3998819"/>
  <p:tag name="ORIGINALWIDTH" val="269.3207"/>
  <p:tag name="EMFCHILD" val="True"/>
</p:tagLst>
</file>

<file path=ppt/tags/tag717.xml><?xml version="1.0" encoding="utf-8"?>
<p:tagLst xmlns:a="http://schemas.openxmlformats.org/drawingml/2006/main" xmlns:r="http://schemas.openxmlformats.org/officeDocument/2006/relationships" xmlns:p="http://schemas.openxmlformats.org/presentationml/2006/main">
  <p:tag name="ORIGINALHEIGHT" val="11.99724"/>
  <p:tag name="ORIGINALWIDTH" val="0.3981496"/>
  <p:tag name="EMFCHILD" val="True"/>
</p:tagLst>
</file>

<file path=ppt/tags/tag718.xml><?xml version="1.0" encoding="utf-8"?>
<p:tagLst xmlns:a="http://schemas.openxmlformats.org/drawingml/2006/main" xmlns:r="http://schemas.openxmlformats.org/officeDocument/2006/relationships" xmlns:p="http://schemas.openxmlformats.org/presentationml/2006/main">
  <p:tag name="ORIGINALHEIGHT" val="7.158347"/>
  <p:tag name="ORIGINALWIDTH" val="6.818898"/>
  <p:tag name="EMFCHILD" val="True"/>
</p:tagLst>
</file>

<file path=ppt/tags/tag719.xml><?xml version="1.0" encoding="utf-8"?>
<p:tagLst xmlns:a="http://schemas.openxmlformats.org/drawingml/2006/main" xmlns:r="http://schemas.openxmlformats.org/officeDocument/2006/relationships" xmlns:p="http://schemas.openxmlformats.org/presentationml/2006/main">
  <p:tag name="ORIGINALHEIGHT" val="4.418976"/>
  <p:tag name="ORIGINALWIDTH" val="4.867795"/>
  <p:tag name="EMFCHILD" val="True"/>
</p:tagLst>
</file>

<file path=ppt/tags/tag72.xml><?xml version="1.0" encoding="utf-8"?>
<p:tagLst xmlns:a="http://schemas.openxmlformats.org/drawingml/2006/main" xmlns:r="http://schemas.openxmlformats.org/officeDocument/2006/relationships" xmlns:p="http://schemas.openxmlformats.org/presentationml/2006/main">
  <p:tag name="ORIGINALHEIGHT" val="3.12811"/>
  <p:tag name="ORIGINALWIDTH" val="4.27126"/>
  <p:tag name="EMFCHILD" val="True"/>
</p:tagLst>
</file>

<file path=ppt/tags/tag720.xml><?xml version="1.0" encoding="utf-8"?>
<p:tagLst xmlns:a="http://schemas.openxmlformats.org/drawingml/2006/main" xmlns:r="http://schemas.openxmlformats.org/officeDocument/2006/relationships" xmlns:p="http://schemas.openxmlformats.org/presentationml/2006/main">
  <p:tag name="ORIGINALHEIGHT" val="4.588937"/>
  <p:tag name="ORIGINALWIDTH" val="3.852401"/>
  <p:tag name="EMFCHILD" val="True"/>
</p:tagLst>
</file>

<file path=ppt/tags/tag721.xml><?xml version="1.0" encoding="utf-8"?>
<p:tagLst xmlns:a="http://schemas.openxmlformats.org/drawingml/2006/main" xmlns:r="http://schemas.openxmlformats.org/officeDocument/2006/relationships" xmlns:p="http://schemas.openxmlformats.org/presentationml/2006/main">
  <p:tag name="ORIGINALHEIGHT" val="4.418976"/>
  <p:tag name="ORIGINALWIDTH" val="3.344724"/>
  <p:tag name="EMFCHILD" val="True"/>
</p:tagLst>
</file>

<file path=ppt/tags/tag722.xml><?xml version="1.0" encoding="utf-8"?>
<p:tagLst xmlns:a="http://schemas.openxmlformats.org/drawingml/2006/main" xmlns:r="http://schemas.openxmlformats.org/officeDocument/2006/relationships" xmlns:p="http://schemas.openxmlformats.org/presentationml/2006/main">
  <p:tag name="ORIGINALHEIGHT" val="4.588937"/>
  <p:tag name="ORIGINALWIDTH" val="4.489488"/>
  <p:tag name="EMFCHILD" val="True"/>
</p:tagLst>
</file>

<file path=ppt/tags/tag723.xml><?xml version="1.0" encoding="utf-8"?>
<p:tagLst xmlns:a="http://schemas.openxmlformats.org/drawingml/2006/main" xmlns:r="http://schemas.openxmlformats.org/officeDocument/2006/relationships" xmlns:p="http://schemas.openxmlformats.org/presentationml/2006/main">
  <p:tag name="ORIGINALHEIGHT" val="6.588465"/>
  <p:tag name="ORIGINALWIDTH" val="4.549252"/>
  <p:tag name="EMFCHILD" val="True"/>
</p:tagLst>
</file>

<file path=ppt/tags/tag724.xml><?xml version="1.0" encoding="utf-8"?>
<p:tagLst xmlns:a="http://schemas.openxmlformats.org/drawingml/2006/main" xmlns:r="http://schemas.openxmlformats.org/officeDocument/2006/relationships" xmlns:p="http://schemas.openxmlformats.org/presentationml/2006/main">
  <p:tag name="ORIGINALHEIGHT" val="4.588937"/>
  <p:tag name="ORIGINALWIDTH" val="3.852401"/>
  <p:tag name="EMFCHILD" val="True"/>
</p:tagLst>
</file>

<file path=ppt/tags/tag725.xml><?xml version="1.0" encoding="utf-8"?>
<p:tagLst xmlns:a="http://schemas.openxmlformats.org/drawingml/2006/main" xmlns:r="http://schemas.openxmlformats.org/officeDocument/2006/relationships" xmlns:p="http://schemas.openxmlformats.org/presentationml/2006/main">
  <p:tag name="ORIGINALHEIGHT" val="4.418976"/>
  <p:tag name="ORIGINALWIDTH" val="5.007165"/>
  <p:tag name="EMFCHILD" val="True"/>
</p:tagLst>
</file>

<file path=ppt/tags/tag726.xml><?xml version="1.0" encoding="utf-8"?>
<p:tagLst xmlns:a="http://schemas.openxmlformats.org/drawingml/2006/main" xmlns:r="http://schemas.openxmlformats.org/officeDocument/2006/relationships" xmlns:p="http://schemas.openxmlformats.org/presentationml/2006/main">
  <p:tag name="ORIGINALHEIGHT" val="4.528937"/>
  <p:tag name="ORIGINALWIDTH" val="5.007165"/>
  <p:tag name="EMFCHILD" val="True"/>
</p:tagLst>
</file>

<file path=ppt/tags/tag727.xml><?xml version="1.0" encoding="utf-8"?>
<p:tagLst xmlns:a="http://schemas.openxmlformats.org/drawingml/2006/main" xmlns:r="http://schemas.openxmlformats.org/officeDocument/2006/relationships" xmlns:p="http://schemas.openxmlformats.org/presentationml/2006/main">
  <p:tag name="ORIGINALHEIGHT" val="4.418976"/>
  <p:tag name="ORIGINALWIDTH" val="7.774528"/>
  <p:tag name="EMFCHILD" val="True"/>
</p:tagLst>
</file>

<file path=ppt/tags/tag728.xml><?xml version="1.0" encoding="utf-8"?>
<p:tagLst xmlns:a="http://schemas.openxmlformats.org/drawingml/2006/main" xmlns:r="http://schemas.openxmlformats.org/officeDocument/2006/relationships" xmlns:p="http://schemas.openxmlformats.org/presentationml/2006/main">
  <p:tag name="ORIGINALHEIGHT" val="7.048386"/>
  <p:tag name="ORIGINALWIDTH" val="4.907598"/>
  <p:tag name="EMFCHILD" val="True"/>
</p:tagLst>
</file>

<file path=ppt/tags/tag729.xml><?xml version="1.0" encoding="utf-8"?>
<p:tagLst xmlns:a="http://schemas.openxmlformats.org/drawingml/2006/main" xmlns:r="http://schemas.openxmlformats.org/officeDocument/2006/relationships" xmlns:p="http://schemas.openxmlformats.org/presentationml/2006/main">
  <p:tag name="ORIGINALHEIGHT" val="4.588937"/>
  <p:tag name="ORIGINALWIDTH" val="3.852401"/>
  <p:tag name="EMFCHILD" val="True"/>
</p:tagLst>
</file>

<file path=ppt/tags/tag73.xml><?xml version="1.0" encoding="utf-8"?>
<p:tagLst xmlns:a="http://schemas.openxmlformats.org/drawingml/2006/main" xmlns:r="http://schemas.openxmlformats.org/officeDocument/2006/relationships" xmlns:p="http://schemas.openxmlformats.org/presentationml/2006/main">
  <p:tag name="ORIGINALHEIGHT" val="5.111772"/>
  <p:tag name="ORIGINALWIDTH" val="5.145079"/>
  <p:tag name="EMFCHILD" val="True"/>
</p:tagLst>
</file>

<file path=ppt/tags/tag730.xml><?xml version="1.0" encoding="utf-8"?>
<p:tagLst xmlns:a="http://schemas.openxmlformats.org/drawingml/2006/main" xmlns:r="http://schemas.openxmlformats.org/officeDocument/2006/relationships" xmlns:p="http://schemas.openxmlformats.org/presentationml/2006/main">
  <p:tag name="ORIGINALHEIGHT" val="4.418976"/>
  <p:tag name="ORIGINALWIDTH" val="3.344724"/>
  <p:tag name="EMFCHILD" val="True"/>
</p:tagLst>
</file>

<file path=ppt/tags/tag731.xml><?xml version="1.0" encoding="utf-8"?>
<p:tagLst xmlns:a="http://schemas.openxmlformats.org/drawingml/2006/main" xmlns:r="http://schemas.openxmlformats.org/officeDocument/2006/relationships" xmlns:p="http://schemas.openxmlformats.org/presentationml/2006/main">
  <p:tag name="ORIGINALHEIGHT" val="4.588937"/>
  <p:tag name="ORIGINALWIDTH" val="4.409882"/>
  <p:tag name="EMFCHILD" val="True"/>
</p:tagLst>
</file>

<file path=ppt/tags/tag732.xml><?xml version="1.0" encoding="utf-8"?>
<p:tagLst xmlns:a="http://schemas.openxmlformats.org/drawingml/2006/main" xmlns:r="http://schemas.openxmlformats.org/officeDocument/2006/relationships" xmlns:p="http://schemas.openxmlformats.org/presentationml/2006/main">
  <p:tag name="ORIGINALHEIGHT" val="7.048386"/>
  <p:tag name="ORIGINALWIDTH" val="3.225276"/>
  <p:tag name="EMFCHILD" val="True"/>
</p:tagLst>
</file>

<file path=ppt/tags/tag733.xml><?xml version="1.0" encoding="utf-8"?>
<p:tagLst xmlns:a="http://schemas.openxmlformats.org/drawingml/2006/main" xmlns:r="http://schemas.openxmlformats.org/officeDocument/2006/relationships" xmlns:p="http://schemas.openxmlformats.org/presentationml/2006/main">
  <p:tag name="ORIGINALHEIGHT" val="4.588937"/>
  <p:tag name="ORIGINALWIDTH" val="3.792677"/>
  <p:tag name="EMFCHILD" val="True"/>
</p:tagLst>
</file>

<file path=ppt/tags/tag734.xml><?xml version="1.0" encoding="utf-8"?>
<p:tagLst xmlns:a="http://schemas.openxmlformats.org/drawingml/2006/main" xmlns:r="http://schemas.openxmlformats.org/officeDocument/2006/relationships" xmlns:p="http://schemas.openxmlformats.org/presentationml/2006/main">
  <p:tag name="ORIGINALHEIGHT" val="4.528937"/>
  <p:tag name="ORIGINALWIDTH" val="5.007165"/>
  <p:tag name="EMFCHILD" val="True"/>
</p:tagLst>
</file>

<file path=ppt/tags/tag735.xml><?xml version="1.0" encoding="utf-8"?>
<p:tagLst xmlns:a="http://schemas.openxmlformats.org/drawingml/2006/main" xmlns:r="http://schemas.openxmlformats.org/officeDocument/2006/relationships" xmlns:p="http://schemas.openxmlformats.org/presentationml/2006/main">
  <p:tag name="ORIGINALHEIGHT" val="4.588937"/>
  <p:tag name="ORIGINALWIDTH" val="3.255118"/>
  <p:tag name="EMFCHILD" val="True"/>
</p:tagLst>
</file>

<file path=ppt/tags/tag736.xml><?xml version="1.0" encoding="utf-8"?>
<p:tagLst xmlns:a="http://schemas.openxmlformats.org/drawingml/2006/main" xmlns:r="http://schemas.openxmlformats.org/officeDocument/2006/relationships" xmlns:p="http://schemas.openxmlformats.org/presentationml/2006/main">
  <p:tag name="ORIGINALHEIGHT" val="6.258543"/>
  <p:tag name="ORIGINALWIDTH" val="3.115788"/>
  <p:tag name="EMFCHILD" val="True"/>
</p:tagLst>
</file>

<file path=ppt/tags/tag737.xml><?xml version="1.0" encoding="utf-8"?>
<p:tagLst xmlns:a="http://schemas.openxmlformats.org/drawingml/2006/main" xmlns:r="http://schemas.openxmlformats.org/officeDocument/2006/relationships" xmlns:p="http://schemas.openxmlformats.org/presentationml/2006/main">
  <p:tag name="ORIGINALHEIGHT" val="4.588937"/>
  <p:tag name="ORIGINALWIDTH" val="4.409882"/>
  <p:tag name="EMFCHILD" val="True"/>
</p:tagLst>
</file>

<file path=ppt/tags/tag738.xml><?xml version="1.0" encoding="utf-8"?>
<p:tagLst xmlns:a="http://schemas.openxmlformats.org/drawingml/2006/main" xmlns:r="http://schemas.openxmlformats.org/officeDocument/2006/relationships" xmlns:p="http://schemas.openxmlformats.org/presentationml/2006/main">
  <p:tag name="ORIGINALHEIGHT" val="4.418976"/>
  <p:tag name="ORIGINALWIDTH" val="7.774528"/>
  <p:tag name="EMFCHILD" val="True"/>
</p:tagLst>
</file>

<file path=ppt/tags/tag739.xml><?xml version="1.0" encoding="utf-8"?>
<p:tagLst xmlns:a="http://schemas.openxmlformats.org/drawingml/2006/main" xmlns:r="http://schemas.openxmlformats.org/officeDocument/2006/relationships" xmlns:p="http://schemas.openxmlformats.org/presentationml/2006/main">
  <p:tag name="ORIGINALHEIGHT" val="4.588937"/>
  <p:tag name="ORIGINALWIDTH" val="3.852401"/>
  <p:tag name="EMFCHILD" val="True"/>
</p:tagLst>
</file>

<file path=ppt/tags/tag74.xml><?xml version="1.0" encoding="utf-8"?>
<p:tagLst xmlns:a="http://schemas.openxmlformats.org/drawingml/2006/main" xmlns:r="http://schemas.openxmlformats.org/officeDocument/2006/relationships" xmlns:p="http://schemas.openxmlformats.org/presentationml/2006/main">
  <p:tag name="ORIGINALHEIGHT" val="4.605433"/>
  <p:tag name="ORIGINALWIDTH" val="2.544567"/>
  <p:tag name="EMFCHILD" val="True"/>
</p:tagLst>
</file>

<file path=ppt/tags/tag740.xml><?xml version="1.0" encoding="utf-8"?>
<p:tagLst xmlns:a="http://schemas.openxmlformats.org/drawingml/2006/main" xmlns:r="http://schemas.openxmlformats.org/officeDocument/2006/relationships" xmlns:p="http://schemas.openxmlformats.org/presentationml/2006/main">
  <p:tag name="ORIGINALHEIGHT" val="4.418976"/>
  <p:tag name="ORIGINALWIDTH" val="3.344724"/>
  <p:tag name="EMFCHILD" val="True"/>
</p:tagLst>
</file>

<file path=ppt/tags/tag741.xml><?xml version="1.0" encoding="utf-8"?>
<p:tagLst xmlns:a="http://schemas.openxmlformats.org/drawingml/2006/main" xmlns:r="http://schemas.openxmlformats.org/officeDocument/2006/relationships" xmlns:p="http://schemas.openxmlformats.org/presentationml/2006/main">
  <p:tag name="ORIGINALHEIGHT" val="4.588937"/>
  <p:tag name="ORIGINALWIDTH" val="3.255118"/>
  <p:tag name="EMFCHILD" val="True"/>
</p:tagLst>
</file>

<file path=ppt/tags/tag742.xml><?xml version="1.0" encoding="utf-8"?>
<p:tagLst xmlns:a="http://schemas.openxmlformats.org/drawingml/2006/main" xmlns:r="http://schemas.openxmlformats.org/officeDocument/2006/relationships" xmlns:p="http://schemas.openxmlformats.org/presentationml/2006/main">
  <p:tag name="ORIGINALHEIGHT" val="6.688465"/>
  <p:tag name="ORIGINALWIDTH" val="2.130275"/>
  <p:tag name="EMFCHILD" val="True"/>
</p:tagLst>
</file>

<file path=ppt/tags/tag743.xml><?xml version="1.0" encoding="utf-8"?>
<p:tagLst xmlns:a="http://schemas.openxmlformats.org/drawingml/2006/main" xmlns:r="http://schemas.openxmlformats.org/officeDocument/2006/relationships" xmlns:p="http://schemas.openxmlformats.org/presentationml/2006/main">
  <p:tag name="ORIGINALHEIGHT" val="4.418976"/>
  <p:tag name="ORIGINALWIDTH" val="5.007165"/>
  <p:tag name="EMFCHILD" val="True"/>
</p:tagLst>
</file>

<file path=ppt/tags/tag744.xml><?xml version="1.0" encoding="utf-8"?>
<p:tagLst xmlns:a="http://schemas.openxmlformats.org/drawingml/2006/main" xmlns:r="http://schemas.openxmlformats.org/officeDocument/2006/relationships" xmlns:p="http://schemas.openxmlformats.org/presentationml/2006/main">
  <p:tag name="ORIGINALHEIGHT" val="6.258543"/>
  <p:tag name="ORIGINALWIDTH" val="3.115788"/>
  <p:tag name="EMFCHILD" val="True"/>
</p:tagLst>
</file>

<file path=ppt/tags/tag745.xml><?xml version="1.0" encoding="utf-8"?>
<p:tagLst xmlns:a="http://schemas.openxmlformats.org/drawingml/2006/main" xmlns:r="http://schemas.openxmlformats.org/officeDocument/2006/relationships" xmlns:p="http://schemas.openxmlformats.org/presentationml/2006/main">
  <p:tag name="ORIGINALHEIGHT" val="6.938386"/>
  <p:tag name="ORIGINALWIDTH" val="5.007165"/>
  <p:tag name="EMFCHILD" val="True"/>
</p:tagLst>
</file>

<file path=ppt/tags/tag746.xml><?xml version="1.0" encoding="utf-8"?>
<p:tagLst xmlns:a="http://schemas.openxmlformats.org/drawingml/2006/main" xmlns:r="http://schemas.openxmlformats.org/officeDocument/2006/relationships" xmlns:p="http://schemas.openxmlformats.org/presentationml/2006/main">
  <p:tag name="ORIGINALHEIGHT" val="4.588937"/>
  <p:tag name="ORIGINALWIDTH" val="3.852401"/>
  <p:tag name="EMFCHILD" val="True"/>
</p:tagLst>
</file>

<file path=ppt/tags/tag747.xml><?xml version="1.0" encoding="utf-8"?>
<p:tagLst xmlns:a="http://schemas.openxmlformats.org/drawingml/2006/main" xmlns:r="http://schemas.openxmlformats.org/officeDocument/2006/relationships" xmlns:p="http://schemas.openxmlformats.org/presentationml/2006/main">
  <p:tag name="ORIGINALHEIGHT" val="6.358543"/>
  <p:tag name="ORIGINALWIDTH" val="4.907598"/>
  <p:tag name="EMFCHILD" val="True"/>
</p:tagLst>
</file>

<file path=ppt/tags/tag748.xml><?xml version="1.0" encoding="utf-8"?>
<p:tagLst xmlns:a="http://schemas.openxmlformats.org/drawingml/2006/main" xmlns:r="http://schemas.openxmlformats.org/officeDocument/2006/relationships" xmlns:p="http://schemas.openxmlformats.org/presentationml/2006/main">
  <p:tag name="ORIGINALHEIGHT" val="4.528937"/>
  <p:tag name="ORIGINALWIDTH" val="5.007165"/>
  <p:tag name="EMFCHILD" val="True"/>
</p:tagLst>
</file>

<file path=ppt/tags/tag749.xml><?xml version="1.0" encoding="utf-8"?>
<p:tagLst xmlns:a="http://schemas.openxmlformats.org/drawingml/2006/main" xmlns:r="http://schemas.openxmlformats.org/officeDocument/2006/relationships" xmlns:p="http://schemas.openxmlformats.org/presentationml/2006/main">
  <p:tag name="ORIGINALHEIGHT" val="4.588937"/>
  <p:tag name="ORIGINALWIDTH" val="3.852401"/>
  <p:tag name="EMFCHILD" val="True"/>
</p:tagLst>
</file>

<file path=ppt/tags/tag75.xml><?xml version="1.0" encoding="utf-8"?>
<p:tagLst xmlns:a="http://schemas.openxmlformats.org/drawingml/2006/main" xmlns:r="http://schemas.openxmlformats.org/officeDocument/2006/relationships" xmlns:p="http://schemas.openxmlformats.org/presentationml/2006/main">
  <p:tag name="ORIGINALHEIGHT" val="9.908464"/>
  <p:tag name="ORIGINALWIDTH" val="2.31685"/>
  <p:tag name="EMFCHILD" val="True"/>
</p:tagLst>
</file>

<file path=ppt/tags/tag750.xml><?xml version="1.0" encoding="utf-8"?>
<p:tagLst xmlns:a="http://schemas.openxmlformats.org/drawingml/2006/main" xmlns:r="http://schemas.openxmlformats.org/officeDocument/2006/relationships" xmlns:p="http://schemas.openxmlformats.org/presentationml/2006/main">
  <p:tag name="ORIGINALHEIGHT" val="4.528937"/>
  <p:tag name="ORIGINALWIDTH" val="5.007165"/>
  <p:tag name="EMFCHILD" val="True"/>
</p:tagLst>
</file>

<file path=ppt/tags/tag751.xml><?xml version="1.0" encoding="utf-8"?>
<p:tagLst xmlns:a="http://schemas.openxmlformats.org/drawingml/2006/main" xmlns:r="http://schemas.openxmlformats.org/officeDocument/2006/relationships" xmlns:p="http://schemas.openxmlformats.org/presentationml/2006/main">
  <p:tag name="ORIGINALHEIGHT" val="4.588937"/>
  <p:tag name="ORIGINALWIDTH" val="3.852401"/>
  <p:tag name="EMFCHILD" val="True"/>
</p:tagLst>
</file>

<file path=ppt/tags/tag752.xml><?xml version="1.0" encoding="utf-8"?>
<p:tagLst xmlns:a="http://schemas.openxmlformats.org/drawingml/2006/main" xmlns:r="http://schemas.openxmlformats.org/officeDocument/2006/relationships" xmlns:p="http://schemas.openxmlformats.org/presentationml/2006/main">
  <p:tag name="ORIGINALHEIGHT" val="11.99724"/>
  <p:tag name="ORIGINALWIDTH" val="0.3981496"/>
  <p:tag name="EMFCHILD" val="True"/>
</p:tagLst>
</file>

<file path=ppt/tags/tag753.xml><?xml version="1.0" encoding="utf-8"?>
<p:tagLst xmlns:a="http://schemas.openxmlformats.org/drawingml/2006/main" xmlns:r="http://schemas.openxmlformats.org/officeDocument/2006/relationships" xmlns:p="http://schemas.openxmlformats.org/presentationml/2006/main">
  <p:tag name="ORIGINALHEIGHT" val="6.578465"/>
  <p:tag name="ORIGINALWIDTH" val="4.698543"/>
  <p:tag name="EMFCHILD" val="True"/>
</p:tagLst>
</file>

<file path=ppt/tags/tag754.xml><?xml version="1.0" encoding="utf-8"?>
<p:tagLst xmlns:a="http://schemas.openxmlformats.org/drawingml/2006/main" xmlns:r="http://schemas.openxmlformats.org/officeDocument/2006/relationships" xmlns:p="http://schemas.openxmlformats.org/presentationml/2006/main">
  <p:tag name="ORIGINALHEIGHT" val="9.997717"/>
  <p:tag name="ORIGINALWIDTH" val="3.872323"/>
  <p:tag name="EMFCHILD" val="True"/>
</p:tagLst>
</file>

<file path=ppt/tags/tag755.xml><?xml version="1.0" encoding="utf-8"?>
<p:tagLst xmlns:a="http://schemas.openxmlformats.org/drawingml/2006/main" xmlns:r="http://schemas.openxmlformats.org/officeDocument/2006/relationships" xmlns:p="http://schemas.openxmlformats.org/presentationml/2006/main">
  <p:tag name="ORIGINALHEIGHT" val="9.997717"/>
  <p:tag name="ORIGINALWIDTH" val="2.309449"/>
  <p:tag name="EMFCHILD" val="True"/>
</p:tagLst>
</file>

<file path=ppt/tags/tag756.xml><?xml version="1.0" encoding="utf-8"?>
<p:tagLst xmlns:a="http://schemas.openxmlformats.org/drawingml/2006/main" xmlns:r="http://schemas.openxmlformats.org/officeDocument/2006/relationships" xmlns:p="http://schemas.openxmlformats.org/presentationml/2006/main">
  <p:tag name="ORIGINALHEIGHT" val="6.658464"/>
  <p:tag name="ORIGINALWIDTH" val="3.285"/>
  <p:tag name="EMFCHILD" val="True"/>
</p:tagLst>
</file>

<file path=ppt/tags/tag757.xml><?xml version="1.0" encoding="utf-8"?>
<p:tagLst xmlns:a="http://schemas.openxmlformats.org/drawingml/2006/main" xmlns:r="http://schemas.openxmlformats.org/officeDocument/2006/relationships" xmlns:p="http://schemas.openxmlformats.org/presentationml/2006/main">
  <p:tag name="ORIGINALHEIGHT" val="0.3998819"/>
  <p:tag name="ORIGINALWIDTH" val="6.082244"/>
  <p:tag name="EMFCHILD" val="True"/>
</p:tagLst>
</file>

<file path=ppt/tags/tag758.xml><?xml version="1.0" encoding="utf-8"?>
<p:tagLst xmlns:a="http://schemas.openxmlformats.org/drawingml/2006/main" xmlns:r="http://schemas.openxmlformats.org/officeDocument/2006/relationships" xmlns:p="http://schemas.openxmlformats.org/presentationml/2006/main">
  <p:tag name="ORIGINALHEIGHT" val="6.578465"/>
  <p:tag name="ORIGINALWIDTH" val="4.698543"/>
  <p:tag name="EMFCHILD" val="True"/>
</p:tagLst>
</file>

<file path=ppt/tags/tag759.xml><?xml version="1.0" encoding="utf-8"?>
<p:tagLst xmlns:a="http://schemas.openxmlformats.org/drawingml/2006/main" xmlns:r="http://schemas.openxmlformats.org/officeDocument/2006/relationships" xmlns:p="http://schemas.openxmlformats.org/presentationml/2006/main">
  <p:tag name="ORIGINALHEIGHT" val="9.997717"/>
  <p:tag name="ORIGINALWIDTH" val="2.309449"/>
  <p:tag name="EMFCHILD" val="True"/>
</p:tagLst>
</file>

<file path=ppt/tags/tag76.xml><?xml version="1.0" encoding="utf-8"?>
<p:tagLst xmlns:a="http://schemas.openxmlformats.org/drawingml/2006/main" xmlns:r="http://schemas.openxmlformats.org/officeDocument/2006/relationships" xmlns:p="http://schemas.openxmlformats.org/presentationml/2006/main">
  <p:tag name="ORIGINALHEIGHT" val="6.311693"/>
  <p:tag name="ORIGINALWIDTH" val="3.065866"/>
  <p:tag name="EMFCHILD" val="True"/>
</p:tagLst>
</file>

<file path=ppt/tags/tag760.xml><?xml version="1.0" encoding="utf-8"?>
<p:tagLst xmlns:a="http://schemas.openxmlformats.org/drawingml/2006/main" xmlns:r="http://schemas.openxmlformats.org/officeDocument/2006/relationships" xmlns:p="http://schemas.openxmlformats.org/presentationml/2006/main">
  <p:tag name="ORIGINALHEIGHT" val="11.99724"/>
  <p:tag name="ORIGINALWIDTH" val="0.3981496"/>
  <p:tag name="EMFCHILD" val="True"/>
</p:tagLst>
</file>

<file path=ppt/tags/tag761.xml><?xml version="1.0" encoding="utf-8"?>
<p:tagLst xmlns:a="http://schemas.openxmlformats.org/drawingml/2006/main" xmlns:r="http://schemas.openxmlformats.org/officeDocument/2006/relationships" xmlns:p="http://schemas.openxmlformats.org/presentationml/2006/main">
  <p:tag name="ORIGINALHEIGHT" val="0.3998819"/>
  <p:tag name="ORIGINALWIDTH" val="269.3207"/>
  <p:tag name="EMFCHILD" val="True"/>
</p:tagLst>
</file>

<file path=ppt/tags/tag762.xml><?xml version="1.0" encoding="utf-8"?>
<p:tagLst xmlns:a="http://schemas.openxmlformats.org/drawingml/2006/main" xmlns:r="http://schemas.openxmlformats.org/officeDocument/2006/relationships" xmlns:p="http://schemas.openxmlformats.org/presentationml/2006/main">
  <p:tag name="ORIGINALHEIGHT" val="11.99724"/>
  <p:tag name="ORIGINALWIDTH" val="0.3981496"/>
  <p:tag name="EMFCHILD" val="True"/>
</p:tagLst>
</file>

<file path=ppt/tags/tag763.xml><?xml version="1.0" encoding="utf-8"?>
<p:tagLst xmlns:a="http://schemas.openxmlformats.org/drawingml/2006/main" xmlns:r="http://schemas.openxmlformats.org/officeDocument/2006/relationships" xmlns:p="http://schemas.openxmlformats.org/presentationml/2006/main">
  <p:tag name="ORIGINALHEIGHT" val="7.048386"/>
  <p:tag name="ORIGINALWIDTH" val="7.077716"/>
  <p:tag name="EMFCHILD" val="True"/>
</p:tagLst>
</file>

<file path=ppt/tags/tag764.xml><?xml version="1.0" encoding="utf-8"?>
<p:tagLst xmlns:a="http://schemas.openxmlformats.org/drawingml/2006/main" xmlns:r="http://schemas.openxmlformats.org/officeDocument/2006/relationships" xmlns:p="http://schemas.openxmlformats.org/presentationml/2006/main">
  <p:tag name="ORIGINALHEIGHT" val="4.588937"/>
  <p:tag name="ORIGINALWIDTH" val="4.489488"/>
  <p:tag name="EMFCHILD" val="True"/>
</p:tagLst>
</file>

<file path=ppt/tags/tag765.xml><?xml version="1.0" encoding="utf-8"?>
<p:tagLst xmlns:a="http://schemas.openxmlformats.org/drawingml/2006/main" xmlns:r="http://schemas.openxmlformats.org/officeDocument/2006/relationships" xmlns:p="http://schemas.openxmlformats.org/presentationml/2006/main">
  <p:tag name="ORIGINALHEIGHT" val="4.418976"/>
  <p:tag name="ORIGINALWIDTH" val="3.344724"/>
  <p:tag name="EMFCHILD" val="True"/>
</p:tagLst>
</file>

<file path=ppt/tags/tag766.xml><?xml version="1.0" encoding="utf-8"?>
<p:tagLst xmlns:a="http://schemas.openxmlformats.org/drawingml/2006/main" xmlns:r="http://schemas.openxmlformats.org/officeDocument/2006/relationships" xmlns:p="http://schemas.openxmlformats.org/presentationml/2006/main">
  <p:tag name="ORIGINALHEIGHT" val="6.688465"/>
  <p:tag name="ORIGINALWIDTH" val="2.130275"/>
  <p:tag name="EMFCHILD" val="True"/>
</p:tagLst>
</file>

<file path=ppt/tags/tag767.xml><?xml version="1.0" encoding="utf-8"?>
<p:tagLst xmlns:a="http://schemas.openxmlformats.org/drawingml/2006/main" xmlns:r="http://schemas.openxmlformats.org/officeDocument/2006/relationships" xmlns:p="http://schemas.openxmlformats.org/presentationml/2006/main">
  <p:tag name="ORIGINALHEIGHT" val="4.588937"/>
  <p:tag name="ORIGINALWIDTH" val="4.489488"/>
  <p:tag name="EMFCHILD" val="True"/>
</p:tagLst>
</file>

<file path=ppt/tags/tag768.xml><?xml version="1.0" encoding="utf-8"?>
<p:tagLst xmlns:a="http://schemas.openxmlformats.org/drawingml/2006/main" xmlns:r="http://schemas.openxmlformats.org/officeDocument/2006/relationships" xmlns:p="http://schemas.openxmlformats.org/presentationml/2006/main">
  <p:tag name="ORIGINALHEIGHT" val="4.418976"/>
  <p:tag name="ORIGINALWIDTH" val="5.007165"/>
  <p:tag name="EMFCHILD" val="True"/>
</p:tagLst>
</file>

<file path=ppt/tags/tag769.xml><?xml version="1.0" encoding="utf-8"?>
<p:tagLst xmlns:a="http://schemas.openxmlformats.org/drawingml/2006/main" xmlns:r="http://schemas.openxmlformats.org/officeDocument/2006/relationships" xmlns:p="http://schemas.openxmlformats.org/presentationml/2006/main">
  <p:tag name="ORIGINALHEIGHT" val="4.588937"/>
  <p:tag name="ORIGINALWIDTH" val="3.792677"/>
  <p:tag name="EMFCHILD" val="True"/>
</p:tagLst>
</file>

<file path=ppt/tags/tag77.xml><?xml version="1.0" encoding="utf-8"?>
<p:tagLst xmlns:a="http://schemas.openxmlformats.org/drawingml/2006/main" xmlns:r="http://schemas.openxmlformats.org/officeDocument/2006/relationships" xmlns:p="http://schemas.openxmlformats.org/presentationml/2006/main">
  <p:tag name="ORIGINALHEIGHT" val="9.908464"/>
  <p:tag name="ORIGINALWIDTH" val="2.31685"/>
  <p:tag name="EMFCHILD" val="True"/>
</p:tagLst>
</file>

<file path=ppt/tags/tag770.xml><?xml version="1.0" encoding="utf-8"?>
<p:tagLst xmlns:a="http://schemas.openxmlformats.org/drawingml/2006/main" xmlns:r="http://schemas.openxmlformats.org/officeDocument/2006/relationships" xmlns:p="http://schemas.openxmlformats.org/presentationml/2006/main">
  <p:tag name="ORIGINALHEIGHT" val="4.588937"/>
  <p:tag name="ORIGINALWIDTH" val="3.852401"/>
  <p:tag name="EMFCHILD" val="True"/>
</p:tagLst>
</file>

<file path=ppt/tags/tag771.xml><?xml version="1.0" encoding="utf-8"?>
<p:tagLst xmlns:a="http://schemas.openxmlformats.org/drawingml/2006/main" xmlns:r="http://schemas.openxmlformats.org/officeDocument/2006/relationships" xmlns:p="http://schemas.openxmlformats.org/presentationml/2006/main">
  <p:tag name="ORIGINALHEIGHT" val="4.588937"/>
  <p:tag name="ORIGINALWIDTH" val="4.409882"/>
  <p:tag name="EMFCHILD" val="True"/>
</p:tagLst>
</file>

<file path=ppt/tags/tag772.xml><?xml version="1.0" encoding="utf-8"?>
<p:tagLst xmlns:a="http://schemas.openxmlformats.org/drawingml/2006/main" xmlns:r="http://schemas.openxmlformats.org/officeDocument/2006/relationships" xmlns:p="http://schemas.openxmlformats.org/presentationml/2006/main">
  <p:tag name="ORIGINALHEIGHT" val="7.048386"/>
  <p:tag name="ORIGINALWIDTH" val="3.225276"/>
  <p:tag name="EMFCHILD" val="True"/>
</p:tagLst>
</file>

<file path=ppt/tags/tag773.xml><?xml version="1.0" encoding="utf-8"?>
<p:tagLst xmlns:a="http://schemas.openxmlformats.org/drawingml/2006/main" xmlns:r="http://schemas.openxmlformats.org/officeDocument/2006/relationships" xmlns:p="http://schemas.openxmlformats.org/presentationml/2006/main">
  <p:tag name="ORIGINALHEIGHT" val="4.418976"/>
  <p:tag name="ORIGINALWIDTH" val="5.007165"/>
  <p:tag name="EMFCHILD" val="True"/>
</p:tagLst>
</file>

<file path=ppt/tags/tag774.xml><?xml version="1.0" encoding="utf-8"?>
<p:tagLst xmlns:a="http://schemas.openxmlformats.org/drawingml/2006/main" xmlns:r="http://schemas.openxmlformats.org/officeDocument/2006/relationships" xmlns:p="http://schemas.openxmlformats.org/presentationml/2006/main">
  <p:tag name="ORIGINALHEIGHT" val="4.528937"/>
  <p:tag name="ORIGINALWIDTH" val="5.007165"/>
  <p:tag name="EMFCHILD" val="True"/>
</p:tagLst>
</file>

<file path=ppt/tags/tag775.xml><?xml version="1.0" encoding="utf-8"?>
<p:tagLst xmlns:a="http://schemas.openxmlformats.org/drawingml/2006/main" xmlns:r="http://schemas.openxmlformats.org/officeDocument/2006/relationships" xmlns:p="http://schemas.openxmlformats.org/presentationml/2006/main">
  <p:tag name="ORIGINALHEIGHT" val="4.418976"/>
  <p:tag name="ORIGINALWIDTH" val="7.774528"/>
  <p:tag name="EMFCHILD" val="True"/>
</p:tagLst>
</file>

<file path=ppt/tags/tag776.xml><?xml version="1.0" encoding="utf-8"?>
<p:tagLst xmlns:a="http://schemas.openxmlformats.org/drawingml/2006/main" xmlns:r="http://schemas.openxmlformats.org/officeDocument/2006/relationships" xmlns:p="http://schemas.openxmlformats.org/presentationml/2006/main">
  <p:tag name="ORIGINALHEIGHT" val="7.048386"/>
  <p:tag name="ORIGINALWIDTH" val="4.907598"/>
  <p:tag name="EMFCHILD" val="True"/>
</p:tagLst>
</file>

<file path=ppt/tags/tag777.xml><?xml version="1.0" encoding="utf-8"?>
<p:tagLst xmlns:a="http://schemas.openxmlformats.org/drawingml/2006/main" xmlns:r="http://schemas.openxmlformats.org/officeDocument/2006/relationships" xmlns:p="http://schemas.openxmlformats.org/presentationml/2006/main">
  <p:tag name="ORIGINALHEIGHT" val="4.588937"/>
  <p:tag name="ORIGINALWIDTH" val="3.852401"/>
  <p:tag name="EMFCHILD" val="True"/>
</p:tagLst>
</file>

<file path=ppt/tags/tag778.xml><?xml version="1.0" encoding="utf-8"?>
<p:tagLst xmlns:a="http://schemas.openxmlformats.org/drawingml/2006/main" xmlns:r="http://schemas.openxmlformats.org/officeDocument/2006/relationships" xmlns:p="http://schemas.openxmlformats.org/presentationml/2006/main">
  <p:tag name="ORIGINALHEIGHT" val="4.418976"/>
  <p:tag name="ORIGINALWIDTH" val="3.344724"/>
  <p:tag name="EMFCHILD" val="True"/>
</p:tagLst>
</file>

<file path=ppt/tags/tag779.xml><?xml version="1.0" encoding="utf-8"?>
<p:tagLst xmlns:a="http://schemas.openxmlformats.org/drawingml/2006/main" xmlns:r="http://schemas.openxmlformats.org/officeDocument/2006/relationships" xmlns:p="http://schemas.openxmlformats.org/presentationml/2006/main">
  <p:tag name="ORIGINALHEIGHT" val="4.588937"/>
  <p:tag name="ORIGINALWIDTH" val="4.409882"/>
  <p:tag name="EMFCHILD" val="True"/>
</p:tagLst>
</file>

<file path=ppt/tags/tag78.xml><?xml version="1.0" encoding="utf-8"?>
<p:tagLst xmlns:a="http://schemas.openxmlformats.org/drawingml/2006/main" xmlns:r="http://schemas.openxmlformats.org/officeDocument/2006/relationships" xmlns:p="http://schemas.openxmlformats.org/presentationml/2006/main">
  <p:tag name="ORIGINALHEIGHT" val="6.985473"/>
  <p:tag name="ORIGINALWIDTH" val="4.753582"/>
  <p:tag name="EMFCHILD" val="True"/>
</p:tagLst>
</file>

<file path=ppt/tags/tag780.xml><?xml version="1.0" encoding="utf-8"?>
<p:tagLst xmlns:a="http://schemas.openxmlformats.org/drawingml/2006/main" xmlns:r="http://schemas.openxmlformats.org/officeDocument/2006/relationships" xmlns:p="http://schemas.openxmlformats.org/presentationml/2006/main">
  <p:tag name="ORIGINALHEIGHT" val="7.048386"/>
  <p:tag name="ORIGINALWIDTH" val="3.225276"/>
  <p:tag name="EMFCHILD" val="True"/>
</p:tagLst>
</file>

<file path=ppt/tags/tag781.xml><?xml version="1.0" encoding="utf-8"?>
<p:tagLst xmlns:a="http://schemas.openxmlformats.org/drawingml/2006/main" xmlns:r="http://schemas.openxmlformats.org/officeDocument/2006/relationships" xmlns:p="http://schemas.openxmlformats.org/presentationml/2006/main">
  <p:tag name="ORIGINALHEIGHT" val="4.588937"/>
  <p:tag name="ORIGINALWIDTH" val="3.792677"/>
  <p:tag name="EMFCHILD" val="True"/>
</p:tagLst>
</file>

<file path=ppt/tags/tag782.xml><?xml version="1.0" encoding="utf-8"?>
<p:tagLst xmlns:a="http://schemas.openxmlformats.org/drawingml/2006/main" xmlns:r="http://schemas.openxmlformats.org/officeDocument/2006/relationships" xmlns:p="http://schemas.openxmlformats.org/presentationml/2006/main">
  <p:tag name="ORIGINALHEIGHT" val="4.528937"/>
  <p:tag name="ORIGINALWIDTH" val="5.007165"/>
  <p:tag name="EMFCHILD" val="True"/>
</p:tagLst>
</file>

<file path=ppt/tags/tag783.xml><?xml version="1.0" encoding="utf-8"?>
<p:tagLst xmlns:a="http://schemas.openxmlformats.org/drawingml/2006/main" xmlns:r="http://schemas.openxmlformats.org/officeDocument/2006/relationships" xmlns:p="http://schemas.openxmlformats.org/presentationml/2006/main">
  <p:tag name="ORIGINALHEIGHT" val="4.588937"/>
  <p:tag name="ORIGINALWIDTH" val="3.255118"/>
  <p:tag name="EMFCHILD" val="True"/>
</p:tagLst>
</file>

<file path=ppt/tags/tag784.xml><?xml version="1.0" encoding="utf-8"?>
<p:tagLst xmlns:a="http://schemas.openxmlformats.org/drawingml/2006/main" xmlns:r="http://schemas.openxmlformats.org/officeDocument/2006/relationships" xmlns:p="http://schemas.openxmlformats.org/presentationml/2006/main">
  <p:tag name="ORIGINALHEIGHT" val="6.258543"/>
  <p:tag name="ORIGINALWIDTH" val="3.115788"/>
  <p:tag name="EMFCHILD" val="True"/>
</p:tagLst>
</file>

<file path=ppt/tags/tag785.xml><?xml version="1.0" encoding="utf-8"?>
<p:tagLst xmlns:a="http://schemas.openxmlformats.org/drawingml/2006/main" xmlns:r="http://schemas.openxmlformats.org/officeDocument/2006/relationships" xmlns:p="http://schemas.openxmlformats.org/presentationml/2006/main">
  <p:tag name="ORIGINALHEIGHT" val="4.588937"/>
  <p:tag name="ORIGINALWIDTH" val="4.409882"/>
  <p:tag name="EMFCHILD" val="True"/>
</p:tagLst>
</file>

<file path=ppt/tags/tag786.xml><?xml version="1.0" encoding="utf-8"?>
<p:tagLst xmlns:a="http://schemas.openxmlformats.org/drawingml/2006/main" xmlns:r="http://schemas.openxmlformats.org/officeDocument/2006/relationships" xmlns:p="http://schemas.openxmlformats.org/presentationml/2006/main">
  <p:tag name="ORIGINALHEIGHT" val="4.418976"/>
  <p:tag name="ORIGINALWIDTH" val="7.774528"/>
  <p:tag name="EMFCHILD" val="True"/>
</p:tagLst>
</file>

<file path=ppt/tags/tag787.xml><?xml version="1.0" encoding="utf-8"?>
<p:tagLst xmlns:a="http://schemas.openxmlformats.org/drawingml/2006/main" xmlns:r="http://schemas.openxmlformats.org/officeDocument/2006/relationships" xmlns:p="http://schemas.openxmlformats.org/presentationml/2006/main">
  <p:tag name="ORIGINALHEIGHT" val="4.588937"/>
  <p:tag name="ORIGINALWIDTH" val="3.852401"/>
  <p:tag name="EMFCHILD" val="True"/>
</p:tagLst>
</file>

<file path=ppt/tags/tag788.xml><?xml version="1.0" encoding="utf-8"?>
<p:tagLst xmlns:a="http://schemas.openxmlformats.org/drawingml/2006/main" xmlns:r="http://schemas.openxmlformats.org/officeDocument/2006/relationships" xmlns:p="http://schemas.openxmlformats.org/presentationml/2006/main">
  <p:tag name="ORIGINALHEIGHT" val="4.418976"/>
  <p:tag name="ORIGINALWIDTH" val="3.344724"/>
  <p:tag name="EMFCHILD" val="True"/>
</p:tagLst>
</file>

<file path=ppt/tags/tag789.xml><?xml version="1.0" encoding="utf-8"?>
<p:tagLst xmlns:a="http://schemas.openxmlformats.org/drawingml/2006/main" xmlns:r="http://schemas.openxmlformats.org/officeDocument/2006/relationships" xmlns:p="http://schemas.openxmlformats.org/presentationml/2006/main">
  <p:tag name="ORIGINALHEIGHT" val="4.588937"/>
  <p:tag name="ORIGINALWIDTH" val="3.255118"/>
  <p:tag name="EMFCHILD" val="True"/>
</p:tagLst>
</file>

<file path=ppt/tags/tag79.xml><?xml version="1.0" encoding="utf-8"?>
<p:tagLst xmlns:a="http://schemas.openxmlformats.org/drawingml/2006/main" xmlns:r="http://schemas.openxmlformats.org/officeDocument/2006/relationships" xmlns:p="http://schemas.openxmlformats.org/presentationml/2006/main">
  <p:tag name="ORIGINALHEIGHT" val="6.76748"/>
  <p:tag name="ORIGINALWIDTH" val="7.130394"/>
  <p:tag name="EMFCHILD" val="True"/>
</p:tagLst>
</file>

<file path=ppt/tags/tag790.xml><?xml version="1.0" encoding="utf-8"?>
<p:tagLst xmlns:a="http://schemas.openxmlformats.org/drawingml/2006/main" xmlns:r="http://schemas.openxmlformats.org/officeDocument/2006/relationships" xmlns:p="http://schemas.openxmlformats.org/presentationml/2006/main">
  <p:tag name="ORIGINALHEIGHT" val="6.688465"/>
  <p:tag name="ORIGINALWIDTH" val="2.130275"/>
  <p:tag name="EMFCHILD" val="True"/>
</p:tagLst>
</file>

<file path=ppt/tags/tag791.xml><?xml version="1.0" encoding="utf-8"?>
<p:tagLst xmlns:a="http://schemas.openxmlformats.org/drawingml/2006/main" xmlns:r="http://schemas.openxmlformats.org/officeDocument/2006/relationships" xmlns:p="http://schemas.openxmlformats.org/presentationml/2006/main">
  <p:tag name="ORIGINALHEIGHT" val="4.418976"/>
  <p:tag name="ORIGINALWIDTH" val="5.007165"/>
  <p:tag name="EMFCHILD" val="True"/>
</p:tagLst>
</file>

<file path=ppt/tags/tag792.xml><?xml version="1.0" encoding="utf-8"?>
<p:tagLst xmlns:a="http://schemas.openxmlformats.org/drawingml/2006/main" xmlns:r="http://schemas.openxmlformats.org/officeDocument/2006/relationships" xmlns:p="http://schemas.openxmlformats.org/presentationml/2006/main">
  <p:tag name="ORIGINALHEIGHT" val="6.258543"/>
  <p:tag name="ORIGINALWIDTH" val="3.115788"/>
  <p:tag name="EMFCHILD" val="True"/>
</p:tagLst>
</file>

<file path=ppt/tags/tag793.xml><?xml version="1.0" encoding="utf-8"?>
<p:tagLst xmlns:a="http://schemas.openxmlformats.org/drawingml/2006/main" xmlns:r="http://schemas.openxmlformats.org/officeDocument/2006/relationships" xmlns:p="http://schemas.openxmlformats.org/presentationml/2006/main">
  <p:tag name="ORIGINALHEIGHT" val="6.938386"/>
  <p:tag name="ORIGINALWIDTH" val="5.007165"/>
  <p:tag name="EMFCHILD" val="True"/>
</p:tagLst>
</file>

<file path=ppt/tags/tag794.xml><?xml version="1.0" encoding="utf-8"?>
<p:tagLst xmlns:a="http://schemas.openxmlformats.org/drawingml/2006/main" xmlns:r="http://schemas.openxmlformats.org/officeDocument/2006/relationships" xmlns:p="http://schemas.openxmlformats.org/presentationml/2006/main">
  <p:tag name="ORIGINALHEIGHT" val="4.588937"/>
  <p:tag name="ORIGINALWIDTH" val="3.852401"/>
  <p:tag name="EMFCHILD" val="True"/>
</p:tagLst>
</file>

<file path=ppt/tags/tag795.xml><?xml version="1.0" encoding="utf-8"?>
<p:tagLst xmlns:a="http://schemas.openxmlformats.org/drawingml/2006/main" xmlns:r="http://schemas.openxmlformats.org/officeDocument/2006/relationships" xmlns:p="http://schemas.openxmlformats.org/presentationml/2006/main">
  <p:tag name="ORIGINALHEIGHT" val="6.358543"/>
  <p:tag name="ORIGINALWIDTH" val="4.907598"/>
  <p:tag name="EMFCHILD" val="True"/>
</p:tagLst>
</file>

<file path=ppt/tags/tag796.xml><?xml version="1.0" encoding="utf-8"?>
<p:tagLst xmlns:a="http://schemas.openxmlformats.org/drawingml/2006/main" xmlns:r="http://schemas.openxmlformats.org/officeDocument/2006/relationships" xmlns:p="http://schemas.openxmlformats.org/presentationml/2006/main">
  <p:tag name="ORIGINALHEIGHT" val="4.528937"/>
  <p:tag name="ORIGINALWIDTH" val="5.007165"/>
  <p:tag name="EMFCHILD" val="True"/>
</p:tagLst>
</file>

<file path=ppt/tags/tag797.xml><?xml version="1.0" encoding="utf-8"?>
<p:tagLst xmlns:a="http://schemas.openxmlformats.org/drawingml/2006/main" xmlns:r="http://schemas.openxmlformats.org/officeDocument/2006/relationships" xmlns:p="http://schemas.openxmlformats.org/presentationml/2006/main">
  <p:tag name="ORIGINALHEIGHT" val="4.588937"/>
  <p:tag name="ORIGINALWIDTH" val="3.852401"/>
  <p:tag name="EMFCHILD" val="True"/>
</p:tagLst>
</file>

<file path=ppt/tags/tag798.xml><?xml version="1.0" encoding="utf-8"?>
<p:tagLst xmlns:a="http://schemas.openxmlformats.org/drawingml/2006/main" xmlns:r="http://schemas.openxmlformats.org/officeDocument/2006/relationships" xmlns:p="http://schemas.openxmlformats.org/presentationml/2006/main">
  <p:tag name="ORIGINALHEIGHT" val="4.528937"/>
  <p:tag name="ORIGINALWIDTH" val="5.007165"/>
  <p:tag name="EMFCHILD" val="True"/>
</p:tagLst>
</file>

<file path=ppt/tags/tag799.xml><?xml version="1.0" encoding="utf-8"?>
<p:tagLst xmlns:a="http://schemas.openxmlformats.org/drawingml/2006/main" xmlns:r="http://schemas.openxmlformats.org/officeDocument/2006/relationships" xmlns:p="http://schemas.openxmlformats.org/presentationml/2006/main">
  <p:tag name="ORIGINALHEIGHT" val="4.588937"/>
  <p:tag name="ORIGINALWIDTH" val="3.852401"/>
  <p:tag name="EMFCHILD" val="True"/>
</p:tagLst>
</file>

<file path=ppt/tags/tag8.xml><?xml version="1.0" encoding="utf-8"?>
<p:tagLst xmlns:a="http://schemas.openxmlformats.org/drawingml/2006/main" xmlns:r="http://schemas.openxmlformats.org/officeDocument/2006/relationships" xmlns:p="http://schemas.openxmlformats.org/presentationml/2006/main">
  <p:tag name="ORIGINALHEIGHT" val="1.005"/>
  <p:tag name="ORIGINALWIDTH" val="55.93095"/>
  <p:tag name="EMFCHILD" val="True"/>
</p:tagLst>
</file>

<file path=ppt/tags/tag80.xml><?xml version="1.0" encoding="utf-8"?>
<p:tagLst xmlns:a="http://schemas.openxmlformats.org/drawingml/2006/main" xmlns:r="http://schemas.openxmlformats.org/officeDocument/2006/relationships" xmlns:p="http://schemas.openxmlformats.org/presentationml/2006/main">
  <p:tag name="ORIGINALHEIGHT" val="4.744173"/>
  <p:tag name="ORIGINALWIDTH" val="3.243622"/>
  <p:tag name="EMFCHILD" val="True"/>
</p:tagLst>
</file>

<file path=ppt/tags/tag800.xml><?xml version="1.0" encoding="utf-8"?>
<p:tagLst xmlns:a="http://schemas.openxmlformats.org/drawingml/2006/main" xmlns:r="http://schemas.openxmlformats.org/officeDocument/2006/relationships" xmlns:p="http://schemas.openxmlformats.org/presentationml/2006/main">
  <p:tag name="ORIGINALHEIGHT" val="11.99724"/>
  <p:tag name="ORIGINALWIDTH" val="0.3981496"/>
  <p:tag name="EMFCHILD" val="True"/>
</p:tagLst>
</file>

<file path=ppt/tags/tag801.xml><?xml version="1.0" encoding="utf-8"?>
<p:tagLst xmlns:a="http://schemas.openxmlformats.org/drawingml/2006/main" xmlns:r="http://schemas.openxmlformats.org/officeDocument/2006/relationships" xmlns:p="http://schemas.openxmlformats.org/presentationml/2006/main">
  <p:tag name="ORIGINALHEIGHT" val="6.578465"/>
  <p:tag name="ORIGINALWIDTH" val="4.698543"/>
  <p:tag name="EMFCHILD" val="True"/>
</p:tagLst>
</file>

<file path=ppt/tags/tag802.xml><?xml version="1.0" encoding="utf-8"?>
<p:tagLst xmlns:a="http://schemas.openxmlformats.org/drawingml/2006/main" xmlns:r="http://schemas.openxmlformats.org/officeDocument/2006/relationships" xmlns:p="http://schemas.openxmlformats.org/presentationml/2006/main">
  <p:tag name="ORIGINALHEIGHT" val="9.997717"/>
  <p:tag name="ORIGINALWIDTH" val="3.872323"/>
  <p:tag name="EMFCHILD" val="True"/>
</p:tagLst>
</file>

<file path=ppt/tags/tag803.xml><?xml version="1.0" encoding="utf-8"?>
<p:tagLst xmlns:a="http://schemas.openxmlformats.org/drawingml/2006/main" xmlns:r="http://schemas.openxmlformats.org/officeDocument/2006/relationships" xmlns:p="http://schemas.openxmlformats.org/presentationml/2006/main">
  <p:tag name="ORIGINALHEIGHT" val="9.997717"/>
  <p:tag name="ORIGINALWIDTH" val="2.309449"/>
  <p:tag name="EMFCHILD" val="True"/>
</p:tagLst>
</file>

<file path=ppt/tags/tag804.xml><?xml version="1.0" encoding="utf-8"?>
<p:tagLst xmlns:a="http://schemas.openxmlformats.org/drawingml/2006/main" xmlns:r="http://schemas.openxmlformats.org/officeDocument/2006/relationships" xmlns:p="http://schemas.openxmlformats.org/presentationml/2006/main">
  <p:tag name="ORIGINALHEIGHT" val="6.658464"/>
  <p:tag name="ORIGINALWIDTH" val="3.285"/>
  <p:tag name="EMFCHILD" val="True"/>
</p:tagLst>
</file>

<file path=ppt/tags/tag805.xml><?xml version="1.0" encoding="utf-8"?>
<p:tagLst xmlns:a="http://schemas.openxmlformats.org/drawingml/2006/main" xmlns:r="http://schemas.openxmlformats.org/officeDocument/2006/relationships" xmlns:p="http://schemas.openxmlformats.org/presentationml/2006/main">
  <p:tag name="ORIGINALHEIGHT" val="0.3998819"/>
  <p:tag name="ORIGINALWIDTH" val="6.082244"/>
  <p:tag name="EMFCHILD" val="True"/>
</p:tagLst>
</file>

<file path=ppt/tags/tag806.xml><?xml version="1.0" encoding="utf-8"?>
<p:tagLst xmlns:a="http://schemas.openxmlformats.org/drawingml/2006/main" xmlns:r="http://schemas.openxmlformats.org/officeDocument/2006/relationships" xmlns:p="http://schemas.openxmlformats.org/presentationml/2006/main">
  <p:tag name="ORIGINALHEIGHT" val="6.578465"/>
  <p:tag name="ORIGINALWIDTH" val="4.698543"/>
  <p:tag name="EMFCHILD" val="True"/>
</p:tagLst>
</file>

<file path=ppt/tags/tag807.xml><?xml version="1.0" encoding="utf-8"?>
<p:tagLst xmlns:a="http://schemas.openxmlformats.org/drawingml/2006/main" xmlns:r="http://schemas.openxmlformats.org/officeDocument/2006/relationships" xmlns:p="http://schemas.openxmlformats.org/presentationml/2006/main">
  <p:tag name="ORIGINALHEIGHT" val="9.997717"/>
  <p:tag name="ORIGINALWIDTH" val="2.309449"/>
  <p:tag name="EMFCHILD" val="True"/>
</p:tagLst>
</file>

<file path=ppt/tags/tag808.xml><?xml version="1.0" encoding="utf-8"?>
<p:tagLst xmlns:a="http://schemas.openxmlformats.org/drawingml/2006/main" xmlns:r="http://schemas.openxmlformats.org/officeDocument/2006/relationships" xmlns:p="http://schemas.openxmlformats.org/presentationml/2006/main">
  <p:tag name="ORIGINALHEIGHT" val="4.646929"/>
  <p:tag name="ORIGINALWIDTH" val="3.079921"/>
  <p:tag name="EMFCHILD" val="True"/>
</p:tagLst>
</file>

<file path=ppt/tags/tag809.xml><?xml version="1.0" encoding="utf-8"?>
<p:tagLst xmlns:a="http://schemas.openxmlformats.org/drawingml/2006/main" xmlns:r="http://schemas.openxmlformats.org/officeDocument/2006/relationships" xmlns:p="http://schemas.openxmlformats.org/presentationml/2006/main">
  <p:tag name="ORIGINALHEIGHT" val="11.99724"/>
  <p:tag name="ORIGINALWIDTH" val="0.3981496"/>
  <p:tag name="EMFCHILD" val="True"/>
</p:tagLst>
</file>

<file path=ppt/tags/tag81.xml><?xml version="1.0" encoding="utf-8"?>
<p:tagLst xmlns:a="http://schemas.openxmlformats.org/drawingml/2006/main" xmlns:r="http://schemas.openxmlformats.org/officeDocument/2006/relationships" xmlns:p="http://schemas.openxmlformats.org/presentationml/2006/main">
  <p:tag name="ORIGINALHEIGHT" val="9.908464"/>
  <p:tag name="ORIGINALWIDTH" val="2.31685"/>
  <p:tag name="EMFCHILD" val="True"/>
</p:tagLst>
</file>

<file path=ppt/tags/tag810.xml><?xml version="1.0" encoding="utf-8"?>
<p:tagLst xmlns:a="http://schemas.openxmlformats.org/drawingml/2006/main" xmlns:r="http://schemas.openxmlformats.org/officeDocument/2006/relationships" xmlns:p="http://schemas.openxmlformats.org/presentationml/2006/main">
  <p:tag name="ORIGINALHEIGHT" val="0.3998819"/>
  <p:tag name="ORIGINALWIDTH" val="269.3207"/>
  <p:tag name="EMFCHILD" val="True"/>
</p:tagLst>
</file>

<file path=ppt/tags/tag811.xml><?xml version="1.0" encoding="utf-8"?>
<p:tagLst xmlns:a="http://schemas.openxmlformats.org/drawingml/2006/main" xmlns:r="http://schemas.openxmlformats.org/officeDocument/2006/relationships" xmlns:p="http://schemas.openxmlformats.org/presentationml/2006/main">
  <p:tag name="ORIGINALHEIGHT" val="28.34768"/>
  <p:tag name="ORIGINALWIDTH" val="28.38055"/>
  <p:tag name="LATEXADDIN" val="\documentclass{article}&#10;\usepackage{amsmath}&#10;\pagestyle{empty}&#10;\usepackage{tikz}&#10;\begin{document}&#10;&#10;\begin{tikzpicture}[&gt;=stealth, node distance=2.3cm,every node/.style={circle}]&#10;    % Nodes&#10;    \node (0) [draw, fill=gray!20, minimum size=10mm] {0};&#10;    \node (1) [right of=0, draw, fill=gray!20, minimum size=10mm] {1};&#10;    \node (2) [right of=1, draw, fill=gray!20, minimum size=10mm] {2};&#10;    \node (3) [right of=2, minimum size=10mm] {\dots};&#10;&#10;    % Connecting nodes with edges and labels as plain text&#10;    \path[-&gt;] (0) edge [bend left] node[above] {$\lambda$} (1) &#10;              (1) edge [bend left] node[above] {$\lambda$} (2)&#10;              (2) edge [bend left] node[above] {$\lambda$} (3);&#10;&#10;    \path[-&gt;] (1) edge [bend left] node[below] {$\mu$} (0)&#10;              (2) edge [bend left] node[below] {$\mu$} (1)&#10;              (3) edge [bend left] node[below] {$\mu$} (2);&#10;\end{tikzpicture}&#10;&#10;\end{document}&#10;"/>
  <p:tag name="IGUANATEXSIZE" val="20"/>
  <p:tag name="IGUANATEXCURSOR" val="910"/>
  <p:tag name="TRANSPARENCY" val="True"/>
  <p:tag name="LATEXENGINEID" val="1"/>
  <p:tag name="TEMPFOLDER" val="c:\temp\"/>
  <p:tag name="LATEXFORMHEIGHT" val="320"/>
  <p:tag name="LATEXFORMWIDTH" val="385"/>
  <p:tag name="LATEXFORMWRAP" val="True"/>
  <p:tag name="BITMAPVECTOR" val="1"/>
  <p:tag name="EMFCHILD" val="True"/>
</p:tagLst>
</file>

<file path=ppt/tags/tag812.xml><?xml version="1.0" encoding="utf-8"?>
<p:tagLst xmlns:a="http://schemas.openxmlformats.org/drawingml/2006/main" xmlns:r="http://schemas.openxmlformats.org/officeDocument/2006/relationships" xmlns:p="http://schemas.openxmlformats.org/presentationml/2006/main">
  <p:tag name="ORIGINALHEIGHT" val="28.34768"/>
  <p:tag name="ORIGINALWIDTH" val="28.38055"/>
  <p:tag name="EMFCHILD" val="True"/>
</p:tagLst>
</file>

<file path=ppt/tags/tag813.xml><?xml version="1.0" encoding="utf-8"?>
<p:tagLst xmlns:a="http://schemas.openxmlformats.org/drawingml/2006/main" xmlns:r="http://schemas.openxmlformats.org/officeDocument/2006/relationships" xmlns:p="http://schemas.openxmlformats.org/presentationml/2006/main">
  <p:tag name="ORIGINALHEIGHT" val="6.854291"/>
  <p:tag name="ORIGINALWIDTH" val="4.199134"/>
  <p:tag name="EMFCHILD" val="True"/>
</p:tagLst>
</file>

<file path=ppt/tags/tag814.xml><?xml version="1.0" encoding="utf-8"?>
<p:tagLst xmlns:a="http://schemas.openxmlformats.org/drawingml/2006/main" xmlns:r="http://schemas.openxmlformats.org/officeDocument/2006/relationships" xmlns:p="http://schemas.openxmlformats.org/presentationml/2006/main">
  <p:tag name="ORIGINALHEIGHT" val="28.34768"/>
  <p:tag name="ORIGINALWIDTH" val="28.38055"/>
  <p:tag name="EMFCHILD" val="True"/>
</p:tagLst>
</file>

<file path=ppt/tags/tag815.xml><?xml version="1.0" encoding="utf-8"?>
<p:tagLst xmlns:a="http://schemas.openxmlformats.org/drawingml/2006/main" xmlns:r="http://schemas.openxmlformats.org/officeDocument/2006/relationships" xmlns:p="http://schemas.openxmlformats.org/presentationml/2006/main">
  <p:tag name="ORIGINALHEIGHT" val="28.34768"/>
  <p:tag name="ORIGINALWIDTH" val="28.38055"/>
  <p:tag name="EMFCHILD" val="True"/>
</p:tagLst>
</file>

<file path=ppt/tags/tag816.xml><?xml version="1.0" encoding="utf-8"?>
<p:tagLst xmlns:a="http://schemas.openxmlformats.org/drawingml/2006/main" xmlns:r="http://schemas.openxmlformats.org/officeDocument/2006/relationships" xmlns:p="http://schemas.openxmlformats.org/presentationml/2006/main">
  <p:tag name="ORIGINALHEIGHT" val="6.635079"/>
  <p:tag name="ORIGINALWIDTH" val="3.291457"/>
  <p:tag name="EMFCHILD" val="True"/>
</p:tagLst>
</file>

<file path=ppt/tags/tag817.xml><?xml version="1.0" encoding="utf-8"?>
<p:tagLst xmlns:a="http://schemas.openxmlformats.org/drawingml/2006/main" xmlns:r="http://schemas.openxmlformats.org/officeDocument/2006/relationships" xmlns:p="http://schemas.openxmlformats.org/presentationml/2006/main">
  <p:tag name="ORIGINALHEIGHT" val="28.34768"/>
  <p:tag name="ORIGINALWIDTH" val="28.37693"/>
  <p:tag name="EMFCHILD" val="True"/>
</p:tagLst>
</file>

<file path=ppt/tags/tag818.xml><?xml version="1.0" encoding="utf-8"?>
<p:tagLst xmlns:a="http://schemas.openxmlformats.org/drawingml/2006/main" xmlns:r="http://schemas.openxmlformats.org/officeDocument/2006/relationships" xmlns:p="http://schemas.openxmlformats.org/presentationml/2006/main">
  <p:tag name="ORIGINALHEIGHT" val="28.34768"/>
  <p:tag name="ORIGINALWIDTH" val="28.37693"/>
  <p:tag name="EMFCHILD" val="True"/>
</p:tagLst>
</file>

<file path=ppt/tags/tag819.xml><?xml version="1.0" encoding="utf-8"?>
<p:tagLst xmlns:a="http://schemas.openxmlformats.org/drawingml/2006/main" xmlns:r="http://schemas.openxmlformats.org/officeDocument/2006/relationships" xmlns:p="http://schemas.openxmlformats.org/presentationml/2006/main">
  <p:tag name="ORIGINALHEIGHT" val="6.635079"/>
  <p:tag name="ORIGINALWIDTH" val="3.979685"/>
  <p:tag name="EMFCHILD" val="True"/>
</p:tagLst>
</file>

<file path=ppt/tags/tag82.xml><?xml version="1.0" encoding="utf-8"?>
<p:tagLst xmlns:a="http://schemas.openxmlformats.org/drawingml/2006/main" xmlns:r="http://schemas.openxmlformats.org/officeDocument/2006/relationships" xmlns:p="http://schemas.openxmlformats.org/presentationml/2006/main">
  <p:tag name="ORIGINALHEIGHT" val="6.311693"/>
  <p:tag name="ORIGINALWIDTH" val="3.065866"/>
  <p:tag name="EMFCHILD" val="True"/>
</p:tagLst>
</file>

<file path=ppt/tags/tag820.xml><?xml version="1.0" encoding="utf-8"?>
<p:tagLst xmlns:a="http://schemas.openxmlformats.org/drawingml/2006/main" xmlns:r="http://schemas.openxmlformats.org/officeDocument/2006/relationships" xmlns:p="http://schemas.openxmlformats.org/presentationml/2006/main">
  <p:tag name="ORIGINALHEIGHT" val="1.056024"/>
  <p:tag name="ORIGINALWIDTH" val="1.057244"/>
  <p:tag name="EMFCHILD" val="True"/>
</p:tagLst>
</file>

<file path=ppt/tags/tag821.xml><?xml version="1.0" encoding="utf-8"?>
<p:tagLst xmlns:a="http://schemas.openxmlformats.org/drawingml/2006/main" xmlns:r="http://schemas.openxmlformats.org/officeDocument/2006/relationships" xmlns:p="http://schemas.openxmlformats.org/presentationml/2006/main">
  <p:tag name="ORIGINALHEIGHT" val="1.056024"/>
  <p:tag name="ORIGINALWIDTH" val="1.057244"/>
  <p:tag name="EMFCHILD" val="True"/>
</p:tagLst>
</file>

<file path=ppt/tags/tag822.xml><?xml version="1.0" encoding="utf-8"?>
<p:tagLst xmlns:a="http://schemas.openxmlformats.org/drawingml/2006/main" xmlns:r="http://schemas.openxmlformats.org/officeDocument/2006/relationships" xmlns:p="http://schemas.openxmlformats.org/presentationml/2006/main">
  <p:tag name="ORIGINALHEIGHT" val="1.056024"/>
  <p:tag name="ORIGINALWIDTH" val="1.057244"/>
  <p:tag name="EMFCHILD" val="True"/>
</p:tagLst>
</file>

<file path=ppt/tags/tag823.xml><?xml version="1.0" encoding="utf-8"?>
<p:tagLst xmlns:a="http://schemas.openxmlformats.org/drawingml/2006/main" xmlns:r="http://schemas.openxmlformats.org/officeDocument/2006/relationships" xmlns:p="http://schemas.openxmlformats.org/presentationml/2006/main">
  <p:tag name="ORIGINALHEIGHT" val="6.025393"/>
  <p:tag name="ORIGINALWIDTH" val="38.62303"/>
  <p:tag name="EMFCHILD" val="True"/>
</p:tagLst>
</file>

<file path=ppt/tags/tag824.xml><?xml version="1.0" encoding="utf-8"?>
<p:tagLst xmlns:a="http://schemas.openxmlformats.org/drawingml/2006/main" xmlns:r="http://schemas.openxmlformats.org/officeDocument/2006/relationships" xmlns:p="http://schemas.openxmlformats.org/presentationml/2006/main">
  <p:tag name="ORIGINALHEIGHT" val="2.976535"/>
  <p:tag name="ORIGINALWIDTH" val="3.562716"/>
  <p:tag name="EMFCHILD" val="True"/>
</p:tagLst>
</file>

<file path=ppt/tags/tag825.xml><?xml version="1.0" encoding="utf-8"?>
<p:tagLst xmlns:a="http://schemas.openxmlformats.org/drawingml/2006/main" xmlns:r="http://schemas.openxmlformats.org/officeDocument/2006/relationships" xmlns:p="http://schemas.openxmlformats.org/presentationml/2006/main">
  <p:tag name="ORIGINALHEIGHT" val="7.043582"/>
  <p:tag name="ORIGINALWIDTH" val="4.937205"/>
  <p:tag name="EMFCHILD" val="True"/>
</p:tagLst>
</file>

<file path=ppt/tags/tag826.xml><?xml version="1.0" encoding="utf-8"?>
<p:tagLst xmlns:a="http://schemas.openxmlformats.org/drawingml/2006/main" xmlns:r="http://schemas.openxmlformats.org/officeDocument/2006/relationships" xmlns:p="http://schemas.openxmlformats.org/presentationml/2006/main">
  <p:tag name="ORIGINALHEIGHT" val="6.025393"/>
  <p:tag name="ORIGINALWIDTH" val="38.62315"/>
  <p:tag name="EMFCHILD" val="True"/>
</p:tagLst>
</file>

<file path=ppt/tags/tag827.xml><?xml version="1.0" encoding="utf-8"?>
<p:tagLst xmlns:a="http://schemas.openxmlformats.org/drawingml/2006/main" xmlns:r="http://schemas.openxmlformats.org/officeDocument/2006/relationships" xmlns:p="http://schemas.openxmlformats.org/presentationml/2006/main">
  <p:tag name="ORIGINALHEIGHT" val="2.976535"/>
  <p:tag name="ORIGINALWIDTH" val="3.562716"/>
  <p:tag name="EMFCHILD" val="True"/>
</p:tagLst>
</file>

<file path=ppt/tags/tag828.xml><?xml version="1.0" encoding="utf-8"?>
<p:tagLst xmlns:a="http://schemas.openxmlformats.org/drawingml/2006/main" xmlns:r="http://schemas.openxmlformats.org/officeDocument/2006/relationships" xmlns:p="http://schemas.openxmlformats.org/presentationml/2006/main">
  <p:tag name="ORIGINALHEIGHT" val="7.043582"/>
  <p:tag name="ORIGINALWIDTH" val="4.937205"/>
  <p:tag name="EMFCHILD" val="True"/>
</p:tagLst>
</file>

<file path=ppt/tags/tag829.xml><?xml version="1.0" encoding="utf-8"?>
<p:tagLst xmlns:a="http://schemas.openxmlformats.org/drawingml/2006/main" xmlns:r="http://schemas.openxmlformats.org/officeDocument/2006/relationships" xmlns:p="http://schemas.openxmlformats.org/presentationml/2006/main">
  <p:tag name="ORIGINALHEIGHT" val="6.025393"/>
  <p:tag name="ORIGINALWIDTH" val="38.62288"/>
  <p:tag name="EMFCHILD" val="True"/>
</p:tagLst>
</file>

<file path=ppt/tags/tag83.xml><?xml version="1.0" encoding="utf-8"?>
<p:tagLst xmlns:a="http://schemas.openxmlformats.org/drawingml/2006/main" xmlns:r="http://schemas.openxmlformats.org/officeDocument/2006/relationships" xmlns:p="http://schemas.openxmlformats.org/presentationml/2006/main">
  <p:tag name="ORIGINALHEIGHT" val="9.908464"/>
  <p:tag name="ORIGINALWIDTH" val="2.31685"/>
  <p:tag name="EMFCHILD" val="True"/>
</p:tagLst>
</file>

<file path=ppt/tags/tag830.xml><?xml version="1.0" encoding="utf-8"?>
<p:tagLst xmlns:a="http://schemas.openxmlformats.org/drawingml/2006/main" xmlns:r="http://schemas.openxmlformats.org/officeDocument/2006/relationships" xmlns:p="http://schemas.openxmlformats.org/presentationml/2006/main">
  <p:tag name="ORIGINALHEIGHT" val="2.976535"/>
  <p:tag name="ORIGINALWIDTH" val="3.562716"/>
  <p:tag name="EMFCHILD" val="True"/>
</p:tagLst>
</file>

<file path=ppt/tags/tag831.xml><?xml version="1.0" encoding="utf-8"?>
<p:tagLst xmlns:a="http://schemas.openxmlformats.org/drawingml/2006/main" xmlns:r="http://schemas.openxmlformats.org/officeDocument/2006/relationships" xmlns:p="http://schemas.openxmlformats.org/presentationml/2006/main">
  <p:tag name="ORIGINALHEIGHT" val="7.043582"/>
  <p:tag name="ORIGINALWIDTH" val="4.937205"/>
  <p:tag name="EMFCHILD" val="True"/>
</p:tagLst>
</file>

<file path=ppt/tags/tag832.xml><?xml version="1.0" encoding="utf-8"?>
<p:tagLst xmlns:a="http://schemas.openxmlformats.org/drawingml/2006/main" xmlns:r="http://schemas.openxmlformats.org/officeDocument/2006/relationships" xmlns:p="http://schemas.openxmlformats.org/presentationml/2006/main">
  <p:tag name="ORIGINALHEIGHT" val="6.025354"/>
  <p:tag name="ORIGINALWIDTH" val="38.62295"/>
  <p:tag name="EMFCHILD" val="True"/>
</p:tagLst>
</file>

<file path=ppt/tags/tag833.xml><?xml version="1.0" encoding="utf-8"?>
<p:tagLst xmlns:a="http://schemas.openxmlformats.org/drawingml/2006/main" xmlns:r="http://schemas.openxmlformats.org/officeDocument/2006/relationships" xmlns:p="http://schemas.openxmlformats.org/presentationml/2006/main">
  <p:tag name="ORIGINALHEIGHT" val="2.976535"/>
  <p:tag name="ORIGINALWIDTH" val="3.562716"/>
  <p:tag name="EMFCHILD" val="True"/>
</p:tagLst>
</file>

<file path=ppt/tags/tag834.xml><?xml version="1.0" encoding="utf-8"?>
<p:tagLst xmlns:a="http://schemas.openxmlformats.org/drawingml/2006/main" xmlns:r="http://schemas.openxmlformats.org/officeDocument/2006/relationships" xmlns:p="http://schemas.openxmlformats.org/presentationml/2006/main">
  <p:tag name="ORIGINALHEIGHT" val="6.555394"/>
  <p:tag name="ORIGINALWIDTH" val="5.406024"/>
  <p:tag name="EMFCHILD" val="True"/>
</p:tagLst>
</file>

<file path=ppt/tags/tag835.xml><?xml version="1.0" encoding="utf-8"?>
<p:tagLst xmlns:a="http://schemas.openxmlformats.org/drawingml/2006/main" xmlns:r="http://schemas.openxmlformats.org/officeDocument/2006/relationships" xmlns:p="http://schemas.openxmlformats.org/presentationml/2006/main">
  <p:tag name="ORIGINALHEIGHT" val="6.025354"/>
  <p:tag name="ORIGINALWIDTH" val="38.62654"/>
  <p:tag name="EMFCHILD" val="True"/>
</p:tagLst>
</file>

<file path=ppt/tags/tag836.xml><?xml version="1.0" encoding="utf-8"?>
<p:tagLst xmlns:a="http://schemas.openxmlformats.org/drawingml/2006/main" xmlns:r="http://schemas.openxmlformats.org/officeDocument/2006/relationships" xmlns:p="http://schemas.openxmlformats.org/presentationml/2006/main">
  <p:tag name="ORIGINALHEIGHT" val="2.976535"/>
  <p:tag name="ORIGINALWIDTH" val="3.562677"/>
  <p:tag name="EMFCHILD" val="True"/>
</p:tagLst>
</file>

<file path=ppt/tags/tag837.xml><?xml version="1.0" encoding="utf-8"?>
<p:tagLst xmlns:a="http://schemas.openxmlformats.org/drawingml/2006/main" xmlns:r="http://schemas.openxmlformats.org/officeDocument/2006/relationships" xmlns:p="http://schemas.openxmlformats.org/presentationml/2006/main">
  <p:tag name="ORIGINALHEIGHT" val="6.555394"/>
  <p:tag name="ORIGINALWIDTH" val="5.406024"/>
  <p:tag name="EMFCHILD" val="True"/>
</p:tagLst>
</file>

<file path=ppt/tags/tag838.xml><?xml version="1.0" encoding="utf-8"?>
<p:tagLst xmlns:a="http://schemas.openxmlformats.org/drawingml/2006/main" xmlns:r="http://schemas.openxmlformats.org/officeDocument/2006/relationships" xmlns:p="http://schemas.openxmlformats.org/presentationml/2006/main">
  <p:tag name="ORIGINALHEIGHT" val="6.025354"/>
  <p:tag name="ORIGINALWIDTH" val="38.62283"/>
  <p:tag name="EMFCHILD" val="True"/>
</p:tagLst>
</file>

<file path=ppt/tags/tag839.xml><?xml version="1.0" encoding="utf-8"?>
<p:tagLst xmlns:a="http://schemas.openxmlformats.org/drawingml/2006/main" xmlns:r="http://schemas.openxmlformats.org/officeDocument/2006/relationships" xmlns:p="http://schemas.openxmlformats.org/presentationml/2006/main">
  <p:tag name="ORIGINALHEIGHT" val="2.976535"/>
  <p:tag name="ORIGINALWIDTH" val="3.562716"/>
  <p:tag name="EMFCHILD" val="True"/>
</p:tagLst>
</file>

<file path=ppt/tags/tag84.xml><?xml version="1.0" encoding="utf-8"?>
<p:tagLst xmlns:a="http://schemas.openxmlformats.org/drawingml/2006/main" xmlns:r="http://schemas.openxmlformats.org/officeDocument/2006/relationships" xmlns:p="http://schemas.openxmlformats.org/presentationml/2006/main">
  <p:tag name="ORIGINALHEIGHT" val="0.3962992"/>
  <p:tag name="ORIGINALWIDTH" val="27.46315"/>
  <p:tag name="EMFCHILD" val="True"/>
</p:tagLst>
</file>

<file path=ppt/tags/tag840.xml><?xml version="1.0" encoding="utf-8"?>
<p:tagLst xmlns:a="http://schemas.openxmlformats.org/drawingml/2006/main" xmlns:r="http://schemas.openxmlformats.org/officeDocument/2006/relationships" xmlns:p="http://schemas.openxmlformats.org/presentationml/2006/main">
  <p:tag name="ORIGINALHEIGHT" val="6.555394"/>
  <p:tag name="ORIGINALWIDTH" val="5.406024"/>
  <p:tag name="EMFCHILD" val="True"/>
</p:tagLst>
</file>

<file path=ppt/tags/tag841.xml><?xml version="1.0" encoding="utf-8"?>
<p:tagLst xmlns:a="http://schemas.openxmlformats.org/drawingml/2006/main" xmlns:r="http://schemas.openxmlformats.org/officeDocument/2006/relationships" xmlns:p="http://schemas.openxmlformats.org/presentationml/2006/main">
  <p:tag name="ORIGINALHEIGHT" val="9.71355"/>
  <p:tag name="ORIGINALWIDTH" val="82.38423"/>
  <p:tag name="OUTPUTTYPE" val="SVG"/>
  <p:tag name="IGUANATEXVERSION" val="161"/>
  <p:tag name="LATEXADDIN" val="\documentclass{article}&#10;\usepackage{amsmath}&#10;\pagestyle{empty}&#10;\begin{document}&#10;&#10;$\lambda \in \{6, 15\}, \mu = 11$.&#10;&#10;&#10;\end{document}"/>
  <p:tag name="IGUANATEXSIZE" val="24"/>
  <p:tag name="IGUANATEXCURSOR" val="102"/>
  <p:tag name="TRANSPARENCY" val="True"/>
  <p:tag name="LATEXENGINEID" val="1"/>
  <p:tag name="TEMPFOLDER" val="c:\temp\"/>
  <p:tag name="LATEXFORMHEIGHT" val="320"/>
  <p:tag name="LATEXFORMWIDTH" val="385"/>
  <p:tag name="LATEXFORMWRAP" val="True"/>
  <p:tag name="BITMAPVECTOR" val="1"/>
</p:tagLst>
</file>

<file path=ppt/tags/tag842.xml><?xml version="1.0" encoding="utf-8"?>
<p:tagLst xmlns:a="http://schemas.openxmlformats.org/drawingml/2006/main" xmlns:r="http://schemas.openxmlformats.org/officeDocument/2006/relationships" xmlns:p="http://schemas.openxmlformats.org/presentationml/2006/main">
  <p:tag name="ORIGINALHEIGHT" val="6.867486"/>
  <p:tag name="ORIGINALWIDTH" val="4.931495"/>
  <p:tag name="LATEXADDIN" val="\documentclass{article}&#10;\usepackage{amsmath}&#10;\pagestyle{empty}&#10;\begin{document}&#10;&#10;$\lambda \in \{6, 15\}, \mu = 11$.&#10;&#10;&#10;\end{document}"/>
  <p:tag name="IGUANATEXSIZE" val="24"/>
  <p:tag name="IGUANATEXCURSOR" val="102"/>
  <p:tag name="TRANSPARENCY" val="True"/>
  <p:tag name="LATEXENGINEID" val="1"/>
  <p:tag name="TEMPFOLDER" val="c:\temp\"/>
  <p:tag name="LATEXFORMHEIGHT" val="320"/>
  <p:tag name="LATEXFORMWIDTH" val="385"/>
  <p:tag name="LATEXFORMWRAP" val="True"/>
  <p:tag name="BITMAPVECTOR" val="1"/>
  <p:tag name="EMFCHILD" val="True"/>
</p:tagLst>
</file>

<file path=ppt/tags/tag843.xml><?xml version="1.0" encoding="utf-8"?>
<p:tagLst xmlns:a="http://schemas.openxmlformats.org/drawingml/2006/main" xmlns:r="http://schemas.openxmlformats.org/officeDocument/2006/relationships" xmlns:p="http://schemas.openxmlformats.org/presentationml/2006/main">
  <p:tag name="ORIGINALHEIGHT" val="5.633858"/>
  <p:tag name="ORIGINALWIDTH" val="4.981298"/>
  <p:tag name="EMFCHILD" val="True"/>
</p:tagLst>
</file>

<file path=ppt/tags/tag844.xml><?xml version="1.0" encoding="utf-8"?>
<p:tagLst xmlns:a="http://schemas.openxmlformats.org/drawingml/2006/main" xmlns:r="http://schemas.openxmlformats.org/officeDocument/2006/relationships" xmlns:p="http://schemas.openxmlformats.org/presentationml/2006/main">
  <p:tag name="ORIGINALHEIGHT" val="9.71355"/>
  <p:tag name="ORIGINALWIDTH" val="3.536712"/>
  <p:tag name="EMFCHILD" val="True"/>
</p:tagLst>
</file>

<file path=ppt/tags/tag845.xml><?xml version="1.0" encoding="utf-8"?>
<p:tagLst xmlns:a="http://schemas.openxmlformats.org/drawingml/2006/main" xmlns:r="http://schemas.openxmlformats.org/officeDocument/2006/relationships" xmlns:p="http://schemas.openxmlformats.org/presentationml/2006/main">
  <p:tag name="ORIGINALHEIGHT" val="6.682907"/>
  <p:tag name="ORIGINALWIDTH" val="4.134481"/>
  <p:tag name="EMFCHILD" val="True"/>
</p:tagLst>
</file>

<file path=ppt/tags/tag846.xml><?xml version="1.0" encoding="utf-8"?>
<p:tagLst xmlns:a="http://schemas.openxmlformats.org/drawingml/2006/main" xmlns:r="http://schemas.openxmlformats.org/officeDocument/2006/relationships" xmlns:p="http://schemas.openxmlformats.org/presentationml/2006/main">
  <p:tag name="ORIGINALHEIGHT" val="2.90433"/>
  <p:tag name="ORIGINALWIDTH" val="1.165617"/>
  <p:tag name="EMFCHILD" val="True"/>
</p:tagLst>
</file>

<file path=ppt/tags/tag847.xml><?xml version="1.0" encoding="utf-8"?>
<p:tagLst xmlns:a="http://schemas.openxmlformats.org/drawingml/2006/main" xmlns:r="http://schemas.openxmlformats.org/officeDocument/2006/relationships" xmlns:p="http://schemas.openxmlformats.org/presentationml/2006/main">
  <p:tag name="ORIGINALHEIGHT" val="6.469225"/>
  <p:tag name="ORIGINALWIDTH" val="3.287663"/>
  <p:tag name="EMFCHILD" val="True"/>
</p:tagLst>
</file>

<file path=ppt/tags/tag848.xml><?xml version="1.0" encoding="utf-8"?>
<p:tagLst xmlns:a="http://schemas.openxmlformats.org/drawingml/2006/main" xmlns:r="http://schemas.openxmlformats.org/officeDocument/2006/relationships" xmlns:p="http://schemas.openxmlformats.org/presentationml/2006/main">
  <p:tag name="ORIGINALHEIGHT" val="6.682907"/>
  <p:tag name="ORIGINALWIDTH" val="3.975065"/>
  <p:tag name="EMFCHILD" val="True"/>
</p:tagLst>
</file>

<file path=ppt/tags/tag849.xml><?xml version="1.0" encoding="utf-8"?>
<p:tagLst xmlns:a="http://schemas.openxmlformats.org/drawingml/2006/main" xmlns:r="http://schemas.openxmlformats.org/officeDocument/2006/relationships" xmlns:p="http://schemas.openxmlformats.org/presentationml/2006/main">
  <p:tag name="ORIGINALHEIGHT" val="9.71355"/>
  <p:tag name="ORIGINALWIDTH" val="3.536712"/>
  <p:tag name="EMFCHILD" val="True"/>
</p:tagLst>
</file>

<file path=ppt/tags/tag85.xml><?xml version="1.0" encoding="utf-8"?>
<p:tagLst xmlns:a="http://schemas.openxmlformats.org/drawingml/2006/main" xmlns:r="http://schemas.openxmlformats.org/officeDocument/2006/relationships" xmlns:p="http://schemas.openxmlformats.org/presentationml/2006/main">
  <p:tag name="ORIGINALHEIGHT" val="6.985473"/>
  <p:tag name="ORIGINALWIDTH" val="4.753582"/>
  <p:tag name="EMFCHILD" val="True"/>
</p:tagLst>
</file>

<file path=ppt/tags/tag850.xml><?xml version="1.0" encoding="utf-8"?>
<p:tagLst xmlns:a="http://schemas.openxmlformats.org/drawingml/2006/main" xmlns:r="http://schemas.openxmlformats.org/officeDocument/2006/relationships" xmlns:p="http://schemas.openxmlformats.org/presentationml/2006/main">
  <p:tag name="ORIGINALHEIGHT" val="2.90433"/>
  <p:tag name="ORIGINALWIDTH" val="1.165617"/>
  <p:tag name="EMFCHILD" val="True"/>
</p:tagLst>
</file>

<file path=ppt/tags/tag851.xml><?xml version="1.0" encoding="utf-8"?>
<p:tagLst xmlns:a="http://schemas.openxmlformats.org/drawingml/2006/main" xmlns:r="http://schemas.openxmlformats.org/officeDocument/2006/relationships" xmlns:p="http://schemas.openxmlformats.org/presentationml/2006/main">
  <p:tag name="ORIGINALHEIGHT" val="6.391502"/>
  <p:tag name="ORIGINALWIDTH" val="5.399736"/>
  <p:tag name="EMFCHILD" val="True"/>
</p:tagLst>
</file>

<file path=ppt/tags/tag852.xml><?xml version="1.0" encoding="utf-8"?>
<p:tagLst xmlns:a="http://schemas.openxmlformats.org/drawingml/2006/main" xmlns:r="http://schemas.openxmlformats.org/officeDocument/2006/relationships" xmlns:p="http://schemas.openxmlformats.org/presentationml/2006/main">
  <p:tag name="ORIGINALHEIGHT" val="2.272966"/>
  <p:tag name="ORIGINALWIDTH" val="6.62513"/>
  <p:tag name="EMFCHILD" val="True"/>
</p:tagLst>
</file>

<file path=ppt/tags/tag853.xml><?xml version="1.0" encoding="utf-8"?>
<p:tagLst xmlns:a="http://schemas.openxmlformats.org/drawingml/2006/main" xmlns:r="http://schemas.openxmlformats.org/officeDocument/2006/relationships" xmlns:p="http://schemas.openxmlformats.org/presentationml/2006/main">
  <p:tag name="ORIGINALHEIGHT" val="6.469225"/>
  <p:tag name="ORIGINALWIDTH" val="3.287663"/>
  <p:tag name="EMFCHILD" val="True"/>
</p:tagLst>
</file>

<file path=ppt/tags/tag854.xml><?xml version="1.0" encoding="utf-8"?>
<p:tagLst xmlns:a="http://schemas.openxmlformats.org/drawingml/2006/main" xmlns:r="http://schemas.openxmlformats.org/officeDocument/2006/relationships" xmlns:p="http://schemas.openxmlformats.org/presentationml/2006/main">
  <p:tag name="ORIGINALHEIGHT" val="6.469225"/>
  <p:tag name="ORIGINALWIDTH" val="3.287663"/>
  <p:tag name="EMFCHILD" val="True"/>
</p:tagLst>
</file>

<file path=ppt/tags/tag855.xml><?xml version="1.0" encoding="utf-8"?>
<p:tagLst xmlns:a="http://schemas.openxmlformats.org/drawingml/2006/main" xmlns:r="http://schemas.openxmlformats.org/officeDocument/2006/relationships" xmlns:p="http://schemas.openxmlformats.org/presentationml/2006/main">
  <p:tag name="ORIGINALHEIGHT" val="1.029626"/>
  <p:tag name="ORIGINALWIDTH" val="1.056036"/>
  <p:tag name="EMFCHILD" val="True"/>
</p:tagLst>
</file>

<file path=ppt/tags/tag856.xml><?xml version="1.0" encoding="utf-8"?>
<p:tagLst xmlns:a="http://schemas.openxmlformats.org/drawingml/2006/main" xmlns:r="http://schemas.openxmlformats.org/officeDocument/2006/relationships" xmlns:p="http://schemas.openxmlformats.org/presentationml/2006/main">
  <p:tag name="ORIGINALHEIGHT" val="9.065977"/>
  <p:tag name="ORIGINALWIDTH" val="58.8956"/>
  <p:tag name="OUTPUTTYPE" val="SVG"/>
  <p:tag name="IGUANATEXVERSION" val="161"/>
  <p:tag name="LATEXADDIN" val="\documentclass{article}&#10;\usepackage{amsmath}&#10;\pagestyle{empty}&#10;\begin{document}&#10;&#10;$\lambda = 6, \mu = 11.$&#10;&#10;&#10;\end{document}"/>
  <p:tag name="IGUANATEXSIZE" val="24"/>
  <p:tag name="IGUANATEXCURSOR" val="104"/>
  <p:tag name="TRANSPARENCY" val="True"/>
  <p:tag name="LATEXENGINEID" val="1"/>
  <p:tag name="TEMPFOLDER" val="c:\temp\"/>
  <p:tag name="LATEXFORMHEIGHT" val="320"/>
  <p:tag name="LATEXFORMWIDTH" val="385"/>
  <p:tag name="LATEXFORMWRAP" val="True"/>
  <p:tag name="BITMAPVECTOR" val="1"/>
</p:tagLst>
</file>

<file path=ppt/tags/tag857.xml><?xml version="1.0" encoding="utf-8"?>
<p:tagLst xmlns:a="http://schemas.openxmlformats.org/drawingml/2006/main" xmlns:r="http://schemas.openxmlformats.org/officeDocument/2006/relationships" xmlns:p="http://schemas.openxmlformats.org/presentationml/2006/main">
  <p:tag name="ORIGINALHEIGHT" val="7.04357"/>
  <p:tag name="ORIGINALWIDTH" val="4.911286"/>
  <p:tag name="LATEXADDIN" val="\documentclass{article}&#10;\usepackage{amsmath}&#10;\pagestyle{empty}&#10;\begin{document}&#10;&#10;$\lambda = 6, \mu = 11.$&#10;&#10;&#10;\end{document}"/>
  <p:tag name="IGUANATEXSIZE" val="24"/>
  <p:tag name="IGUANATEXCURSOR" val="104"/>
  <p:tag name="TRANSPARENCY" val="True"/>
  <p:tag name="LATEXENGINEID" val="1"/>
  <p:tag name="TEMPFOLDER" val="c:\temp\"/>
  <p:tag name="LATEXFORMHEIGHT" val="320"/>
  <p:tag name="LATEXFORMWIDTH" val="385"/>
  <p:tag name="LATEXFORMWRAP" val="True"/>
  <p:tag name="BITMAPVECTOR" val="1"/>
  <p:tag name="EMFCHILD" val="True"/>
</p:tagLst>
</file>

<file path=ppt/tags/tag858.xml><?xml version="1.0" encoding="utf-8"?>
<p:tagLst xmlns:a="http://schemas.openxmlformats.org/drawingml/2006/main" xmlns:r="http://schemas.openxmlformats.org/officeDocument/2006/relationships" xmlns:p="http://schemas.openxmlformats.org/presentationml/2006/main">
  <p:tag name="ORIGINALHEIGHT" val="2.331234"/>
  <p:tag name="ORIGINALWIDTH" val="6.597998"/>
  <p:tag name="EMFCHILD" val="True"/>
</p:tagLst>
</file>

<file path=ppt/tags/tag859.xml><?xml version="1.0" encoding="utf-8"?>
<p:tagLst xmlns:a="http://schemas.openxmlformats.org/drawingml/2006/main" xmlns:r="http://schemas.openxmlformats.org/officeDocument/2006/relationships" xmlns:p="http://schemas.openxmlformats.org/presentationml/2006/main">
  <p:tag name="ORIGINALHEIGHT" val="6.854264"/>
  <p:tag name="ORIGINALWIDTH" val="4.11752"/>
  <p:tag name="EMFCHILD" val="True"/>
</p:tagLst>
</file>

<file path=ppt/tags/tag86.xml><?xml version="1.0" encoding="utf-8"?>
<p:tagLst xmlns:a="http://schemas.openxmlformats.org/drawingml/2006/main" xmlns:r="http://schemas.openxmlformats.org/officeDocument/2006/relationships" xmlns:p="http://schemas.openxmlformats.org/presentationml/2006/main">
  <p:tag name="ORIGINALHEIGHT" val="6.311693"/>
  <p:tag name="ORIGINALWIDTH" val="3.065866"/>
  <p:tag name="EMFCHILD" val="True"/>
</p:tagLst>
</file>

<file path=ppt/tags/tag860.xml><?xml version="1.0" encoding="utf-8"?>
<p:tagLst xmlns:a="http://schemas.openxmlformats.org/drawingml/2006/main" xmlns:r="http://schemas.openxmlformats.org/officeDocument/2006/relationships" xmlns:p="http://schemas.openxmlformats.org/presentationml/2006/main">
  <p:tag name="ORIGINALHEIGHT" val="2.978806"/>
  <p:tag name="ORIGINALWIDTH" val="1.160827"/>
  <p:tag name="EMFCHILD" val="True"/>
</p:tagLst>
</file>

<file path=ppt/tags/tag861.xml><?xml version="1.0" encoding="utf-8"?>
<p:tagLst xmlns:a="http://schemas.openxmlformats.org/drawingml/2006/main" xmlns:r="http://schemas.openxmlformats.org/officeDocument/2006/relationships" xmlns:p="http://schemas.openxmlformats.org/presentationml/2006/main">
  <p:tag name="ORIGINALHEIGHT" val="6.555413"/>
  <p:tag name="ORIGINALWIDTH" val="5.377592"/>
  <p:tag name="EMFCHILD" val="True"/>
</p:tagLst>
</file>

<file path=ppt/tags/tag862.xml><?xml version="1.0" encoding="utf-8"?>
<p:tagLst xmlns:a="http://schemas.openxmlformats.org/drawingml/2006/main" xmlns:r="http://schemas.openxmlformats.org/officeDocument/2006/relationships" xmlns:p="http://schemas.openxmlformats.org/presentationml/2006/main">
  <p:tag name="ORIGINALHEIGHT" val="2.331234"/>
  <p:tag name="ORIGINALWIDTH" val="6.597998"/>
  <p:tag name="EMFCHILD" val="True"/>
</p:tagLst>
</file>

<file path=ppt/tags/tag863.xml><?xml version="1.0" encoding="utf-8"?>
<p:tagLst xmlns:a="http://schemas.openxmlformats.org/drawingml/2006/main" xmlns:r="http://schemas.openxmlformats.org/officeDocument/2006/relationships" xmlns:p="http://schemas.openxmlformats.org/presentationml/2006/main">
  <p:tag name="ORIGINALHEIGHT" val="6.635105"/>
  <p:tag name="ORIGINALWIDTH" val="3.274179"/>
  <p:tag name="EMFCHILD" val="True"/>
</p:tagLst>
</file>

<file path=ppt/tags/tag864.xml><?xml version="1.0" encoding="utf-8"?>
<p:tagLst xmlns:a="http://schemas.openxmlformats.org/drawingml/2006/main" xmlns:r="http://schemas.openxmlformats.org/officeDocument/2006/relationships" xmlns:p="http://schemas.openxmlformats.org/presentationml/2006/main">
  <p:tag name="ORIGINALHEIGHT" val="6.635105"/>
  <p:tag name="ORIGINALWIDTH" val="3.274179"/>
  <p:tag name="EMFCHILD" val="True"/>
</p:tagLst>
</file>

<file path=ppt/tags/tag865.xml><?xml version="1.0" encoding="utf-8"?>
<p:tagLst xmlns:a="http://schemas.openxmlformats.org/drawingml/2006/main" xmlns:r="http://schemas.openxmlformats.org/officeDocument/2006/relationships" xmlns:p="http://schemas.openxmlformats.org/presentationml/2006/main">
  <p:tag name="ORIGINALHEIGHT" val="1.056037"/>
  <p:tag name="ORIGINALWIDTH" val="1.051706"/>
  <p:tag name="EMFCHILD" val="True"/>
</p:tagLst>
</file>

<file path=ppt/tags/tag866.xml><?xml version="1.0" encoding="utf-8"?>
<p:tagLst xmlns:a="http://schemas.openxmlformats.org/drawingml/2006/main" xmlns:r="http://schemas.openxmlformats.org/officeDocument/2006/relationships" xmlns:p="http://schemas.openxmlformats.org/presentationml/2006/main">
  <p:tag name="ORIGINALHEIGHT" val="51.52488"/>
  <p:tag name="ORIGINALWIDTH" val="288.6421"/>
  <p:tag name="OUTPUTTYPE" val="SVG"/>
  <p:tag name="IGUANATEXVERSION" val="161"/>
  <p:tag name="LATEXADDIN" val="\documentclass{article}&#10;\usepackage{amsmath}&#10;\usepackage{tikz}&#10;\pagestyle{empty}&#10;\begin{document}&#10;&#10;\begin{tikzpicture}[&gt;=stealth, node distance=2.3cm,every node/.style={circle}]&#10;    % Nodes without circles&#10;    \node (0) [draw, fill=gray!20, minimum size=10mm] {0};&#10;    \node (1) [right of=0, draw, fill=gray!20, minimum size=10mm] {1};&#10;    \node (2) [right of=1, draw, fill=gray!20, minimum size=10mm] {2};&#10;    \node (3) [right of=2, draw, fill=gray!20, minimum size=10mm] {$\dots$};&#10;    \node (N) [right of=3, draw, fill=gray!20, minimum size=10mm] {N};&#10;&#10;    % Edges with transition rates&#10;    \draw[-&gt;, bend left] (0) to node[above] {$\lambda$} (1);&#10;    \draw[-&gt;, bend left] (1) to node[above] {$\lambda$} (2);&#10;    \draw[-&gt;, bend left] (2) to node[above] {$\lambda$} (3);&#10;    \draw[-&gt;, bend left] (3) to node[above] {$\lambda$} (N);&#10;&#10;    \draw[-&gt;, bend left] (1) to node[below] {$\mu$} (0);&#10;    \draw[-&gt;, bend left] (2) to node[below] {$\mu$} (1);&#10;    \draw[-&gt;, bend left] (3) to node[below] {$\mu$} (2);&#10;    \draw[-&gt;, bend left] (N) to node[below] {$\mu$} (3);&#10;&#10;\end{tikzpicture}&#10;&#10;&#10;\end{document}"/>
  <p:tag name="IGUANATEXSIZE" val="20"/>
  <p:tag name="IGUANATEXCURSOR" val="1081"/>
  <p:tag name="TRANSPARENCY" val="True"/>
  <p:tag name="LATEXENGINEID" val="1"/>
  <p:tag name="TEMPFOLDER" val="c:\temp\"/>
  <p:tag name="LATEXFORMHEIGHT" val="320"/>
  <p:tag name="LATEXFORMWIDTH" val="385"/>
  <p:tag name="LATEXFORMWRAP" val="True"/>
  <p:tag name="BITMAPVECTOR" val="1"/>
</p:tagLst>
</file>

<file path=ppt/tags/tag867.xml><?xml version="1.0" encoding="utf-8"?>
<p:tagLst xmlns:a="http://schemas.openxmlformats.org/drawingml/2006/main" xmlns:r="http://schemas.openxmlformats.org/officeDocument/2006/relationships" xmlns:p="http://schemas.openxmlformats.org/presentationml/2006/main">
  <p:tag name="ORIGINALHEIGHT" val="13.56839"/>
  <p:tag name="ORIGINALWIDTH" val="158.2233"/>
  <p:tag name="OUTPUTTYPE" val="SVG"/>
  <p:tag name="IGUANATEXVERSION" val="161"/>
  <p:tag name="LATEXADDIN" val="\documentclass{article}&#10;\usepackage{amsmath}&#10;\pagestyle{empty}&#10;\begin{document}&#10;&#10;$        p_n = \big(\frac{1 - \rho}{1 - \rho ^ {N + 1}}\big) \rho ^ n\ \quad\ \ldots\ 0\leq n \leq N.&#10;$&#10;&#10;&#10;\end{document}"/>
  <p:tag name="IGUANATEXSIZE" val="20"/>
  <p:tag name="IGUANATEXCURSOR" val="184"/>
  <p:tag name="TRANSPARENCY" val="True"/>
  <p:tag name="LATEXENGINEID" val="1"/>
  <p:tag name="TEMPFOLDER" val="c:\temp\"/>
  <p:tag name="LATEXFORMHEIGHT" val="320"/>
  <p:tag name="LATEXFORMWIDTH" val="385"/>
  <p:tag name="LATEXFORMWRAP" val="True"/>
  <p:tag name="BITMAPVECTOR" val="1"/>
</p:tagLst>
</file>

<file path=ppt/tags/tag868.xml><?xml version="1.0" encoding="utf-8"?>
<p:tagLst xmlns:a="http://schemas.openxmlformats.org/drawingml/2006/main" xmlns:r="http://schemas.openxmlformats.org/officeDocument/2006/relationships" xmlns:p="http://schemas.openxmlformats.org/presentationml/2006/main">
  <p:tag name="ORIGINALHEIGHT" val="12.6524"/>
  <p:tag name="ORIGINALWIDTH" val="65.87457"/>
  <p:tag name="OUTPUTTYPE" val="SVG"/>
  <p:tag name="IGUANATEXVERSION" val="161"/>
  <p:tag name="LATEXADDIN" val="\documentclass{article}&#10;\usepackage{amsmath}&#10;\pagestyle{empty}&#10;\begin{document}&#10;&#10;$\sum_{n=0}^{\infty}\rightarrow \sum_{n=0}^{N}$&#10;&#10;&#10;\end{document}"/>
  <p:tag name="IGUANATEXSIZE" val="20"/>
  <p:tag name="IGUANATEXCURSOR" val="126"/>
  <p:tag name="TRANSPARENCY" val="True"/>
  <p:tag name="LATEXENGINEID" val="1"/>
  <p:tag name="TEMPFOLDER" val="c:\temp\"/>
  <p:tag name="LATEXFORMHEIGHT" val="320"/>
  <p:tag name="LATEXFORMWIDTH" val="385"/>
  <p:tag name="LATEXFORMWRAP" val="True"/>
  <p:tag name="BITMAPVECTOR" val="1"/>
</p:tagLst>
</file>

<file path=ppt/tags/tag869.xml><?xml version="1.0" encoding="utf-8"?>
<p:tagLst xmlns:a="http://schemas.openxmlformats.org/drawingml/2006/main" xmlns:r="http://schemas.openxmlformats.org/officeDocument/2006/relationships" xmlns:p="http://schemas.openxmlformats.org/presentationml/2006/main">
  <p:tag name="ORIGINALHEIGHT" val="41.53453"/>
  <p:tag name="ORIGINALWIDTH" val="164.9603"/>
  <p:tag name="OUTPUTTYPE" val="SVG"/>
  <p:tag name="IGUANATEXVERSION" val="161"/>
  <p:tag name="LATEXADDIN" val="\documentclass{article}&#10;\usepackage{amsmath}&#10;\usepackage{color}&#10;\pagestyle{empty}&#10;&#10;\begin{document}&#10;&#10;\begin{align*}&#10;    p_0 + \rho p_0 + \rho^2 p_0 + \ldots + {\color{red}p_N} &amp;= 1 \\&#10;     p_0 &amp;= \frac{1}{\sum_{i=0}^{N} \rho^i}&#10;\end{align*}&#10;&#10;\end{document}&#10;"/>
  <p:tag name="IGUANATEXSIZE" val="20"/>
  <p:tag name="IGUANATEXCURSOR" val="175"/>
  <p:tag name="TRANSPARENCY" val="True"/>
  <p:tag name="LATEXENGINEID" val="1"/>
  <p:tag name="TEMPFOLDER" val="c:\temp\"/>
  <p:tag name="LATEXFORMHEIGHT" val="320"/>
  <p:tag name="LATEXFORMWIDTH" val="385"/>
  <p:tag name="LATEXFORMWRAP" val="True"/>
  <p:tag name="BITMAPVECTOR" val="1"/>
</p:tagLst>
</file>

<file path=ppt/tags/tag87.xml><?xml version="1.0" encoding="utf-8"?>
<p:tagLst xmlns:a="http://schemas.openxmlformats.org/drawingml/2006/main" xmlns:r="http://schemas.openxmlformats.org/officeDocument/2006/relationships" xmlns:p="http://schemas.openxmlformats.org/presentationml/2006/main">
  <p:tag name="ORIGINALHEIGHT" val="2.318583"/>
  <p:tag name="ORIGINALWIDTH" val="6.641063"/>
  <p:tag name="EMFCHILD" val="True"/>
</p:tagLst>
</file>

<file path=ppt/tags/tag870.xml><?xml version="1.0" encoding="utf-8"?>
<p:tagLst xmlns:a="http://schemas.openxmlformats.org/drawingml/2006/main" xmlns:r="http://schemas.openxmlformats.org/officeDocument/2006/relationships" xmlns:p="http://schemas.openxmlformats.org/presentationml/2006/main">
  <p:tag name="ORIGINALHEIGHT" val="6.374844"/>
  <p:tag name="ORIGINALWIDTH" val="5.200473"/>
  <p:tag name="LATEXADDIN" val="\documentclass{article}&#10;\usepackage{amsmath}&#10;\usepackage{color}&#10;\pagestyle{empty}&#10;&#10;\begin{document}&#10;&#10;\begin{align*}&#10;    p_0 + \rho p_0 + \rho^2 p_0 + \ldots + {\color{red}p_N} &amp;= 1 \\&#10;     p_0 &amp;= \frac{1}{\sum_{i=0}^{N} \rho^i}&#10;\end{align*}&#10;&#10;\end{document}&#10;"/>
  <p:tag name="IGUANATEXSIZE" val="20"/>
  <p:tag name="IGUANATEXCURSOR" val="175"/>
  <p:tag name="TRANSPARENCY" val="True"/>
  <p:tag name="LATEXENGINEID" val="1"/>
  <p:tag name="TEMPFOLDER" val="c:\temp\"/>
  <p:tag name="LATEXFORMHEIGHT" val="320"/>
  <p:tag name="LATEXFORMWIDTH" val="385"/>
  <p:tag name="LATEXFORMWRAP" val="True"/>
  <p:tag name="BITMAPVECTOR" val="1"/>
  <p:tag name="EMFCHILD" val="True"/>
</p:tagLst>
</file>

<file path=ppt/tags/tag871.xml><?xml version="1.0" encoding="utf-8"?>
<p:tagLst xmlns:a="http://schemas.openxmlformats.org/drawingml/2006/main" xmlns:r="http://schemas.openxmlformats.org/officeDocument/2006/relationships" xmlns:p="http://schemas.openxmlformats.org/presentationml/2006/main">
  <p:tag name="ORIGINALHEIGHT" val="4.799174"/>
  <p:tag name="ORIGINALWIDTH" val="3.235827"/>
  <p:tag name="EMFCHILD" val="True"/>
</p:tagLst>
</file>

<file path=ppt/tags/tag872.xml><?xml version="1.0" encoding="utf-8"?>
<p:tagLst xmlns:a="http://schemas.openxmlformats.org/drawingml/2006/main" xmlns:r="http://schemas.openxmlformats.org/officeDocument/2006/relationships" xmlns:p="http://schemas.openxmlformats.org/presentationml/2006/main">
  <p:tag name="ORIGINALHEIGHT" val="6.675552"/>
  <p:tag name="ORIGINALWIDTH" val="6.625119"/>
  <p:tag name="EMFCHILD" val="True"/>
</p:tagLst>
</file>

<file path=ppt/tags/tag873.xml><?xml version="1.0" encoding="utf-8"?>
<p:tagLst xmlns:a="http://schemas.openxmlformats.org/drawingml/2006/main" xmlns:r="http://schemas.openxmlformats.org/officeDocument/2006/relationships" xmlns:p="http://schemas.openxmlformats.org/presentationml/2006/main">
  <p:tag name="ORIGINALHEIGHT" val="6.595356"/>
  <p:tag name="ORIGINALWIDTH" val="4.702363"/>
  <p:tag name="EMFCHILD" val="True"/>
</p:tagLst>
</file>

<file path=ppt/tags/tag874.xml><?xml version="1.0" encoding="utf-8"?>
<p:tagLst xmlns:a="http://schemas.openxmlformats.org/drawingml/2006/main" xmlns:r="http://schemas.openxmlformats.org/officeDocument/2006/relationships" xmlns:p="http://schemas.openxmlformats.org/presentationml/2006/main">
  <p:tag name="ORIGINALHEIGHT" val="6.374844"/>
  <p:tag name="ORIGINALWIDTH" val="5.200473"/>
  <p:tag name="EMFCHILD" val="True"/>
</p:tagLst>
</file>

<file path=ppt/tags/tag875.xml><?xml version="1.0" encoding="utf-8"?>
<p:tagLst xmlns:a="http://schemas.openxmlformats.org/drawingml/2006/main" xmlns:r="http://schemas.openxmlformats.org/officeDocument/2006/relationships" xmlns:p="http://schemas.openxmlformats.org/presentationml/2006/main">
  <p:tag name="ORIGINALHEIGHT" val="4.799174"/>
  <p:tag name="ORIGINALWIDTH" val="3.235827"/>
  <p:tag name="EMFCHILD" val="True"/>
</p:tagLst>
</file>

<file path=ppt/tags/tag876.xml><?xml version="1.0" encoding="utf-8"?>
<p:tagLst xmlns:a="http://schemas.openxmlformats.org/drawingml/2006/main" xmlns:r="http://schemas.openxmlformats.org/officeDocument/2006/relationships" xmlns:p="http://schemas.openxmlformats.org/presentationml/2006/main">
  <p:tag name="ORIGINALHEIGHT" val="6.675552"/>
  <p:tag name="ORIGINALWIDTH" val="6.625119"/>
  <p:tag name="EMFCHILD" val="True"/>
</p:tagLst>
</file>

<file path=ppt/tags/tag877.xml><?xml version="1.0" encoding="utf-8"?>
<p:tagLst xmlns:a="http://schemas.openxmlformats.org/drawingml/2006/main" xmlns:r="http://schemas.openxmlformats.org/officeDocument/2006/relationships" xmlns:p="http://schemas.openxmlformats.org/presentationml/2006/main">
  <p:tag name="ORIGINALHEIGHT" val="6.595356"/>
  <p:tag name="ORIGINALWIDTH" val="4.702363"/>
  <p:tag name="EMFCHILD" val="True"/>
</p:tagLst>
</file>

<file path=ppt/tags/tag878.xml><?xml version="1.0" encoding="utf-8"?>
<p:tagLst xmlns:a="http://schemas.openxmlformats.org/drawingml/2006/main" xmlns:r="http://schemas.openxmlformats.org/officeDocument/2006/relationships" xmlns:p="http://schemas.openxmlformats.org/presentationml/2006/main">
  <p:tag name="ORIGINALHEIGHT" val="4.658859"/>
  <p:tag name="ORIGINALWIDTH" val="3.082402"/>
  <p:tag name="EMFCHILD" val="True"/>
</p:tagLst>
</file>

<file path=ppt/tags/tag879.xml><?xml version="1.0" encoding="utf-8"?>
<p:tagLst xmlns:a="http://schemas.openxmlformats.org/drawingml/2006/main" xmlns:r="http://schemas.openxmlformats.org/officeDocument/2006/relationships" xmlns:p="http://schemas.openxmlformats.org/presentationml/2006/main">
  <p:tag name="ORIGINALHEIGHT" val="6.374844"/>
  <p:tag name="ORIGINALWIDTH" val="5.200473"/>
  <p:tag name="EMFCHILD" val="True"/>
</p:tagLst>
</file>

<file path=ppt/tags/tag88.xml><?xml version="1.0" encoding="utf-8"?>
<p:tagLst xmlns:a="http://schemas.openxmlformats.org/drawingml/2006/main" xmlns:r="http://schemas.openxmlformats.org/officeDocument/2006/relationships" xmlns:p="http://schemas.openxmlformats.org/presentationml/2006/main">
  <p:tag name="ORIGINALHEIGHT" val="0.3963386"/>
  <p:tag name="ORIGINALWIDTH" val="6.101772"/>
  <p:tag name="EMFCHILD" val="True"/>
</p:tagLst>
</file>

<file path=ppt/tags/tag880.xml><?xml version="1.0" encoding="utf-8"?>
<p:tagLst xmlns:a="http://schemas.openxmlformats.org/drawingml/2006/main" xmlns:r="http://schemas.openxmlformats.org/officeDocument/2006/relationships" xmlns:p="http://schemas.openxmlformats.org/presentationml/2006/main">
  <p:tag name="ORIGINALHEIGHT" val="4.799174"/>
  <p:tag name="ORIGINALWIDTH" val="3.235827"/>
  <p:tag name="EMFCHILD" val="True"/>
</p:tagLst>
</file>

<file path=ppt/tags/tag881.xml><?xml version="1.0" encoding="utf-8"?>
<p:tagLst xmlns:a="http://schemas.openxmlformats.org/drawingml/2006/main" xmlns:r="http://schemas.openxmlformats.org/officeDocument/2006/relationships" xmlns:p="http://schemas.openxmlformats.org/presentationml/2006/main">
  <p:tag name="ORIGINALHEIGHT" val="6.675552"/>
  <p:tag name="ORIGINALWIDTH" val="6.625119"/>
  <p:tag name="EMFCHILD" val="True"/>
</p:tagLst>
</file>

<file path=ppt/tags/tag882.xml><?xml version="1.0" encoding="utf-8"?>
<p:tagLst xmlns:a="http://schemas.openxmlformats.org/drawingml/2006/main" xmlns:r="http://schemas.openxmlformats.org/officeDocument/2006/relationships" xmlns:p="http://schemas.openxmlformats.org/presentationml/2006/main">
  <p:tag name="ORIGINALHEIGHT" val="1.062441"/>
  <p:tag name="ORIGINALWIDTH" val="1.056024"/>
  <p:tag name="EMFCHILD" val="True"/>
</p:tagLst>
</file>

<file path=ppt/tags/tag883.xml><?xml version="1.0" encoding="utf-8"?>
<p:tagLst xmlns:a="http://schemas.openxmlformats.org/drawingml/2006/main" xmlns:r="http://schemas.openxmlformats.org/officeDocument/2006/relationships" xmlns:p="http://schemas.openxmlformats.org/presentationml/2006/main">
  <p:tag name="ORIGINALHEIGHT" val="1.062441"/>
  <p:tag name="ORIGINALWIDTH" val="1.056024"/>
  <p:tag name="EMFCHILD" val="True"/>
</p:tagLst>
</file>

<file path=ppt/tags/tag884.xml><?xml version="1.0" encoding="utf-8"?>
<p:tagLst xmlns:a="http://schemas.openxmlformats.org/drawingml/2006/main" xmlns:r="http://schemas.openxmlformats.org/officeDocument/2006/relationships" xmlns:p="http://schemas.openxmlformats.org/presentationml/2006/main">
  <p:tag name="ORIGINALHEIGHT" val="1.062441"/>
  <p:tag name="ORIGINALWIDTH" val="1.056024"/>
  <p:tag name="EMFCHILD" val="True"/>
</p:tagLst>
</file>

<file path=ppt/tags/tag885.xml><?xml version="1.0" encoding="utf-8"?>
<p:tagLst xmlns:a="http://schemas.openxmlformats.org/drawingml/2006/main" xmlns:r="http://schemas.openxmlformats.org/officeDocument/2006/relationships" xmlns:p="http://schemas.openxmlformats.org/presentationml/2006/main">
  <p:tag name="ORIGINALHEIGHT" val="6.675552"/>
  <p:tag name="ORIGINALWIDTH" val="6.625119"/>
  <p:tag name="EMFCHILD" val="True"/>
</p:tagLst>
</file>

<file path=ppt/tags/tag886.xml><?xml version="1.0" encoding="utf-8"?>
<p:tagLst xmlns:a="http://schemas.openxmlformats.org/drawingml/2006/main" xmlns:r="http://schemas.openxmlformats.org/officeDocument/2006/relationships" xmlns:p="http://schemas.openxmlformats.org/presentationml/2006/main">
  <p:tag name="ORIGINALHEIGHT" val="6.374844"/>
  <p:tag name="ORIGINALWIDTH" val="5.200473"/>
  <p:tag name="EMFCHILD" val="True"/>
</p:tagLst>
</file>

<file path=ppt/tags/tag887.xml><?xml version="1.0" encoding="utf-8"?>
<p:tagLst xmlns:a="http://schemas.openxmlformats.org/drawingml/2006/main" xmlns:r="http://schemas.openxmlformats.org/officeDocument/2006/relationships" xmlns:p="http://schemas.openxmlformats.org/presentationml/2006/main">
  <p:tag name="ORIGINALHEIGHT" val="4.792166"/>
  <p:tag name="ORIGINALWIDTH" val="6.213662"/>
  <p:tag name="EMFCHILD" val="True"/>
</p:tagLst>
</file>

<file path=ppt/tags/tag888.xml><?xml version="1.0" encoding="utf-8"?>
<p:tagLst xmlns:a="http://schemas.openxmlformats.org/drawingml/2006/main" xmlns:r="http://schemas.openxmlformats.org/officeDocument/2006/relationships" xmlns:p="http://schemas.openxmlformats.org/presentationml/2006/main">
  <p:tag name="ORIGINALHEIGHT" val="2.345473"/>
  <p:tag name="ORIGINALWIDTH" val="6.625119"/>
  <p:tag name="EMFCHILD" val="True"/>
</p:tagLst>
</file>

<file path=ppt/tags/tag889.xml><?xml version="1.0" encoding="utf-8"?>
<p:tagLst xmlns:a="http://schemas.openxmlformats.org/drawingml/2006/main" xmlns:r="http://schemas.openxmlformats.org/officeDocument/2006/relationships" xmlns:p="http://schemas.openxmlformats.org/presentationml/2006/main">
  <p:tag name="ORIGINALHEIGHT" val="6.675552"/>
  <p:tag name="ORIGINALWIDTH" val="3.287638"/>
  <p:tag name="EMFCHILD" val="True"/>
</p:tagLst>
</file>

<file path=ppt/tags/tag89.xml><?xml version="1.0" encoding="utf-8"?>
<p:tagLst xmlns:a="http://schemas.openxmlformats.org/drawingml/2006/main" xmlns:r="http://schemas.openxmlformats.org/officeDocument/2006/relationships" xmlns:p="http://schemas.openxmlformats.org/presentationml/2006/main">
  <p:tag name="ORIGINALHEIGHT" val="7.005276"/>
  <p:tag name="ORIGINALWIDTH" val="4.943347"/>
  <p:tag name="EMFCHILD" val="True"/>
</p:tagLst>
</file>

<file path=ppt/tags/tag890.xml><?xml version="1.0" encoding="utf-8"?>
<p:tagLst xmlns:a="http://schemas.openxmlformats.org/drawingml/2006/main" xmlns:r="http://schemas.openxmlformats.org/officeDocument/2006/relationships" xmlns:p="http://schemas.openxmlformats.org/presentationml/2006/main">
  <p:tag name="ORIGINALHEIGHT" val="6.374844"/>
  <p:tag name="ORIGINALWIDTH" val="5.200473"/>
  <p:tag name="EMFCHILD" val="True"/>
</p:tagLst>
</file>

<file path=ppt/tags/tag891.xml><?xml version="1.0" encoding="utf-8"?>
<p:tagLst xmlns:a="http://schemas.openxmlformats.org/drawingml/2006/main" xmlns:r="http://schemas.openxmlformats.org/officeDocument/2006/relationships" xmlns:p="http://schemas.openxmlformats.org/presentationml/2006/main">
  <p:tag name="ORIGINALHEIGHT" val="4.799174"/>
  <p:tag name="ORIGINALWIDTH" val="3.235827"/>
  <p:tag name="EMFCHILD" val="True"/>
</p:tagLst>
</file>

<file path=ppt/tags/tag892.xml><?xml version="1.0" encoding="utf-8"?>
<p:tagLst xmlns:a="http://schemas.openxmlformats.org/drawingml/2006/main" xmlns:r="http://schemas.openxmlformats.org/officeDocument/2006/relationships" xmlns:p="http://schemas.openxmlformats.org/presentationml/2006/main">
  <p:tag name="ORIGINALHEIGHT" val="2.345473"/>
  <p:tag name="ORIGINALWIDTH" val="6.625119"/>
  <p:tag name="EMFCHILD" val="True"/>
</p:tagLst>
</file>

<file path=ppt/tags/tag893.xml><?xml version="1.0" encoding="utf-8"?>
<p:tagLst xmlns:a="http://schemas.openxmlformats.org/drawingml/2006/main" xmlns:r="http://schemas.openxmlformats.org/officeDocument/2006/relationships" xmlns:p="http://schemas.openxmlformats.org/presentationml/2006/main">
  <p:tag name="ORIGINALHEIGHT" val="6.675552"/>
  <p:tag name="ORIGINALWIDTH" val="3.287638"/>
  <p:tag name="EMFCHILD" val="True"/>
</p:tagLst>
</file>

<file path=ppt/tags/tag894.xml><?xml version="1.0" encoding="utf-8"?>
<p:tagLst xmlns:a="http://schemas.openxmlformats.org/drawingml/2006/main" xmlns:r="http://schemas.openxmlformats.org/officeDocument/2006/relationships" xmlns:p="http://schemas.openxmlformats.org/presentationml/2006/main">
  <p:tag name="ORIGINALHEIGHT" val="0.4009056"/>
  <p:tag name="ORIGINALWIDTH" val="34.04827"/>
  <p:tag name="EMFCHILD" val="True"/>
</p:tagLst>
</file>

<file path=ppt/tags/tag895.xml><?xml version="1.0" encoding="utf-8"?>
<p:tagLst xmlns:a="http://schemas.openxmlformats.org/drawingml/2006/main" xmlns:r="http://schemas.openxmlformats.org/officeDocument/2006/relationships" xmlns:p="http://schemas.openxmlformats.org/presentationml/2006/main">
  <p:tag name="ORIGINALHEIGHT" val="10.02339"/>
  <p:tag name="ORIGINALWIDTH" val="9.394765"/>
  <p:tag name="EMFCHILD" val="True"/>
</p:tagLst>
</file>

<file path=ppt/tags/tag896.xml><?xml version="1.0" encoding="utf-8"?>
<p:tagLst xmlns:a="http://schemas.openxmlformats.org/drawingml/2006/main" xmlns:r="http://schemas.openxmlformats.org/officeDocument/2006/relationships" xmlns:p="http://schemas.openxmlformats.org/presentationml/2006/main">
  <p:tag name="ORIGINALHEIGHT" val="4.792166"/>
  <p:tag name="ORIGINALWIDTH" val="6.213662"/>
  <p:tag name="EMFCHILD" val="True"/>
</p:tagLst>
</file>

<file path=ppt/tags/tag897.xml><?xml version="1.0" encoding="utf-8"?>
<p:tagLst xmlns:a="http://schemas.openxmlformats.org/drawingml/2006/main" xmlns:r="http://schemas.openxmlformats.org/officeDocument/2006/relationships" xmlns:p="http://schemas.openxmlformats.org/presentationml/2006/main">
  <p:tag name="ORIGINALHEIGHT" val="4.722008"/>
  <p:tag name="ORIGINALWIDTH" val="2.113071"/>
  <p:tag name="EMFCHILD" val="True"/>
</p:tagLst>
</file>

<file path=ppt/tags/tag898.xml><?xml version="1.0" encoding="utf-8"?>
<p:tagLst xmlns:a="http://schemas.openxmlformats.org/drawingml/2006/main" xmlns:r="http://schemas.openxmlformats.org/officeDocument/2006/relationships" xmlns:p="http://schemas.openxmlformats.org/presentationml/2006/main">
  <p:tag name="ORIGINALHEIGHT" val="1.887402"/>
  <p:tag name="ORIGINALWIDTH" val="5.132717"/>
  <p:tag name="EMFCHILD" val="True"/>
</p:tagLst>
</file>

<file path=ppt/tags/tag899.xml><?xml version="1.0" encoding="utf-8"?>
<p:tagLst xmlns:a="http://schemas.openxmlformats.org/drawingml/2006/main" xmlns:r="http://schemas.openxmlformats.org/officeDocument/2006/relationships" xmlns:p="http://schemas.openxmlformats.org/presentationml/2006/main">
  <p:tag name="ORIGINALHEIGHT" val="4.799174"/>
  <p:tag name="ORIGINALWIDTH" val="3.235827"/>
  <p:tag name="EMFCHILD" val="True"/>
</p:tagLst>
</file>

<file path=ppt/tags/tag9.xml><?xml version="1.0" encoding="utf-8"?>
<p:tagLst xmlns:a="http://schemas.openxmlformats.org/drawingml/2006/main" xmlns:r="http://schemas.openxmlformats.org/officeDocument/2006/relationships" xmlns:p="http://schemas.openxmlformats.org/presentationml/2006/main">
  <p:tag name="ORIGINALHEIGHT" val="4.165236"/>
  <p:tag name="ORIGINALWIDTH" val="1.943425"/>
  <p:tag name="EMFCHILD" val="True"/>
</p:tagLst>
</file>

<file path=ppt/tags/tag90.xml><?xml version="1.0" encoding="utf-8"?>
<p:tagLst xmlns:a="http://schemas.openxmlformats.org/drawingml/2006/main" xmlns:r="http://schemas.openxmlformats.org/officeDocument/2006/relationships" xmlns:p="http://schemas.openxmlformats.org/presentationml/2006/main">
  <p:tag name="ORIGINALHEIGHT" val="6.76748"/>
  <p:tag name="ORIGINALWIDTH" val="7.130394"/>
  <p:tag name="EMFCHILD" val="True"/>
</p:tagLst>
</file>

<file path=ppt/tags/tag900.xml><?xml version="1.0" encoding="utf-8"?>
<p:tagLst xmlns:a="http://schemas.openxmlformats.org/drawingml/2006/main" xmlns:r="http://schemas.openxmlformats.org/officeDocument/2006/relationships" xmlns:p="http://schemas.openxmlformats.org/presentationml/2006/main">
  <p:tag name="ORIGINALHEIGHT" val="6.595356"/>
  <p:tag name="ORIGINALWIDTH" val="4.702363"/>
  <p:tag name="EMFCHILD" val="True"/>
</p:tagLst>
</file>

<file path=ppt/tags/tag901.xml><?xml version="1.0" encoding="utf-8"?>
<p:tagLst xmlns:a="http://schemas.openxmlformats.org/drawingml/2006/main" xmlns:r="http://schemas.openxmlformats.org/officeDocument/2006/relationships" xmlns:p="http://schemas.openxmlformats.org/presentationml/2006/main">
  <p:tag name="ORIGINALHEIGHT" val="4.722008"/>
  <p:tag name="ORIGINALWIDTH" val="2.113071"/>
  <p:tag name="EMFCHILD" val="True"/>
</p:tagLst>
</file>

<file path=ppt/tags/tag902.xml><?xml version="1.0" encoding="utf-8"?>
<p:tagLst xmlns:a="http://schemas.openxmlformats.org/drawingml/2006/main" xmlns:r="http://schemas.openxmlformats.org/officeDocument/2006/relationships" xmlns:p="http://schemas.openxmlformats.org/presentationml/2006/main">
  <p:tag name="ORIGINALHEIGHT" val="9.771024"/>
  <p:tag name="ORIGINALWIDTH" val="9.359685"/>
  <p:tag name="LATEXADDIN" val="\documentclass{article}&#10;\usepackage{amsmath}&#10;\pagestyle{empty}&#10;\begin{document}&#10;&#10;$\sum_{n=0}^{\infty}\rightarrow \sum_{n=0}^{N}$&#10;&#10;&#10;\end{document}"/>
  <p:tag name="IGUANATEXSIZE" val="20"/>
  <p:tag name="IGUANATEXCURSOR" val="126"/>
  <p:tag name="TRANSPARENCY" val="True"/>
  <p:tag name="LATEXENGINEID" val="1"/>
  <p:tag name="TEMPFOLDER" val="c:\temp\"/>
  <p:tag name="LATEXFORMHEIGHT" val="320"/>
  <p:tag name="LATEXFORMWIDTH" val="385"/>
  <p:tag name="LATEXFORMWRAP" val="True"/>
  <p:tag name="BITMAPVECTOR" val="1"/>
  <p:tag name="EMFCHILD" val="True"/>
</p:tagLst>
</file>

<file path=ppt/tags/tag903.xml><?xml version="1.0" encoding="utf-8"?>
<p:tagLst xmlns:a="http://schemas.openxmlformats.org/drawingml/2006/main" xmlns:r="http://schemas.openxmlformats.org/officeDocument/2006/relationships" xmlns:p="http://schemas.openxmlformats.org/presentationml/2006/main">
  <p:tag name="ORIGINALHEIGHT" val="3.084685"/>
  <p:tag name="ORIGINALWIDTH" val="6.836654"/>
  <p:tag name="EMFCHILD" val="True"/>
</p:tagLst>
</file>

<file path=ppt/tags/tag904.xml><?xml version="1.0" encoding="utf-8"?>
<p:tagLst xmlns:a="http://schemas.openxmlformats.org/drawingml/2006/main" xmlns:r="http://schemas.openxmlformats.org/officeDocument/2006/relationships" xmlns:p="http://schemas.openxmlformats.org/presentationml/2006/main">
  <p:tag name="ORIGINALHEIGHT" val="3.084685"/>
  <p:tag name="ORIGINALWIDTH" val="4.245118"/>
  <p:tag name="EMFCHILD" val="True"/>
</p:tagLst>
</file>

<file path=ppt/tags/tag905.xml><?xml version="1.0" encoding="utf-8"?>
<p:tagLst xmlns:a="http://schemas.openxmlformats.org/drawingml/2006/main" xmlns:r="http://schemas.openxmlformats.org/officeDocument/2006/relationships" xmlns:p="http://schemas.openxmlformats.org/presentationml/2006/main">
  <p:tag name="ORIGINALHEIGHT" val="1.839882"/>
  <p:tag name="ORIGINALWIDTH" val="5.113583"/>
  <p:tag name="EMFCHILD" val="True"/>
</p:tagLst>
</file>

<file path=ppt/tags/tag906.xml><?xml version="1.0" encoding="utf-8"?>
<p:tagLst xmlns:a="http://schemas.openxmlformats.org/drawingml/2006/main" xmlns:r="http://schemas.openxmlformats.org/officeDocument/2006/relationships" xmlns:p="http://schemas.openxmlformats.org/presentationml/2006/main">
  <p:tag name="ORIGINALHEIGHT" val="4.678347"/>
  <p:tag name="ORIGINALWIDTH" val="3.223779"/>
  <p:tag name="EMFCHILD" val="True"/>
</p:tagLst>
</file>

<file path=ppt/tags/tag907.xml><?xml version="1.0" encoding="utf-8"?>
<p:tagLst xmlns:a="http://schemas.openxmlformats.org/drawingml/2006/main" xmlns:r="http://schemas.openxmlformats.org/officeDocument/2006/relationships" xmlns:p="http://schemas.openxmlformats.org/presentationml/2006/main">
  <p:tag name="ORIGINALHEIGHT" val="5.100472"/>
  <p:tag name="ORIGINALWIDTH" val="8.81378"/>
  <p:tag name="EMFCHILD" val="True"/>
</p:tagLst>
</file>

<file path=ppt/tags/tag908.xml><?xml version="1.0" encoding="utf-8"?>
<p:tagLst xmlns:a="http://schemas.openxmlformats.org/drawingml/2006/main" xmlns:r="http://schemas.openxmlformats.org/officeDocument/2006/relationships" xmlns:p="http://schemas.openxmlformats.org/presentationml/2006/main">
  <p:tag name="ORIGINALHEIGHT" val="9.771024"/>
  <p:tag name="ORIGINALWIDTH" val="9.359685"/>
  <p:tag name="EMFCHILD" val="True"/>
</p:tagLst>
</file>

<file path=ppt/tags/tag909.xml><?xml version="1.0" encoding="utf-8"?>
<p:tagLst xmlns:a="http://schemas.openxmlformats.org/drawingml/2006/main" xmlns:r="http://schemas.openxmlformats.org/officeDocument/2006/relationships" xmlns:p="http://schemas.openxmlformats.org/presentationml/2006/main">
  <p:tag name="ORIGINALHEIGHT" val="4.671535"/>
  <p:tag name="ORIGINALWIDTH" val="6.190512"/>
  <p:tag name="EMFCHILD" val="True"/>
</p:tagLst>
</file>

<file path=ppt/tags/tag91.xml><?xml version="1.0" encoding="utf-8"?>
<p:tagLst xmlns:a="http://schemas.openxmlformats.org/drawingml/2006/main" xmlns:r="http://schemas.openxmlformats.org/officeDocument/2006/relationships" xmlns:p="http://schemas.openxmlformats.org/presentationml/2006/main">
  <p:tag name="ORIGINALHEIGHT" val="4.744173"/>
  <p:tag name="ORIGINALWIDTH" val="3.243622"/>
  <p:tag name="EMFCHILD" val="True"/>
</p:tagLst>
</file>

<file path=ppt/tags/tag910.xml><?xml version="1.0" encoding="utf-8"?>
<p:tagLst xmlns:a="http://schemas.openxmlformats.org/drawingml/2006/main" xmlns:r="http://schemas.openxmlformats.org/officeDocument/2006/relationships" xmlns:p="http://schemas.openxmlformats.org/presentationml/2006/main">
  <p:tag name="ORIGINALHEIGHT" val="3.084685"/>
  <p:tag name="ORIGINALWIDTH" val="4.245118"/>
  <p:tag name="EMFCHILD" val="True"/>
</p:tagLst>
</file>

<file path=ppt/tags/tag911.xml><?xml version="1.0" encoding="utf-8"?>
<p:tagLst xmlns:a="http://schemas.openxmlformats.org/drawingml/2006/main" xmlns:r="http://schemas.openxmlformats.org/officeDocument/2006/relationships" xmlns:p="http://schemas.openxmlformats.org/presentationml/2006/main">
  <p:tag name="ORIGINALHEIGHT" val="1.839882"/>
  <p:tag name="ORIGINALWIDTH" val="5.113583"/>
  <p:tag name="EMFCHILD" val="True"/>
</p:tagLst>
</file>

<file path=ppt/tags/tag912.xml><?xml version="1.0" encoding="utf-8"?>
<p:tagLst xmlns:a="http://schemas.openxmlformats.org/drawingml/2006/main" xmlns:r="http://schemas.openxmlformats.org/officeDocument/2006/relationships" xmlns:p="http://schemas.openxmlformats.org/presentationml/2006/main">
  <p:tag name="ORIGINALHEIGHT" val="4.678347"/>
  <p:tag name="ORIGINALWIDTH" val="3.223779"/>
  <p:tag name="EMFCHILD" val="True"/>
</p:tagLst>
</file>

<file path=ppt/tags/tag913.xml><?xml version="1.0" encoding="utf-8"?>
<p:tagLst xmlns:a="http://schemas.openxmlformats.org/drawingml/2006/main" xmlns:r="http://schemas.openxmlformats.org/officeDocument/2006/relationships" xmlns:p="http://schemas.openxmlformats.org/presentationml/2006/main">
  <p:tag name="ORIGINALHEIGHT" val="6.109921"/>
  <p:tag name="ORIGINALWIDTH" val="5.200472"/>
  <p:tag name="LATEXADDIN" val="\documentclass{article}&#10;\usepackage{amsmath}&#10;\pagestyle{empty}&#10;\begin{document}&#10;&#10;$        p_n = \big(\frac{1 - \rho}{1 - \rho ^ {N + 1}}\big) \rho ^ n\ \quad\ \ldots\ 0\leq n \leq N.&#10;$&#10;&#10;&#10;\end{document}"/>
  <p:tag name="IGUANATEXSIZE" val="20"/>
  <p:tag name="IGUANATEXCURSOR" val="184"/>
  <p:tag name="TRANSPARENCY" val="True"/>
  <p:tag name="LATEXENGINEID" val="1"/>
  <p:tag name="TEMPFOLDER" val="c:\temp\"/>
  <p:tag name="LATEXFORMHEIGHT" val="320"/>
  <p:tag name="LATEXFORMWIDTH" val="385"/>
  <p:tag name="LATEXFORMWRAP" val="True"/>
  <p:tag name="BITMAPVECTOR" val="1"/>
  <p:tag name="EMFCHILD" val="True"/>
</p:tagLst>
</file>

<file path=ppt/tags/tag914.xml><?xml version="1.0" encoding="utf-8"?>
<p:tagLst xmlns:a="http://schemas.openxmlformats.org/drawingml/2006/main" xmlns:r="http://schemas.openxmlformats.org/officeDocument/2006/relationships" xmlns:p="http://schemas.openxmlformats.org/presentationml/2006/main">
  <p:tag name="ORIGINALHEIGHT" val="3.032874"/>
  <p:tag name="ORIGINALWIDTH" val="4.260984"/>
  <p:tag name="EMFCHILD" val="True"/>
</p:tagLst>
</file>

<file path=ppt/tags/tag915.xml><?xml version="1.0" encoding="utf-8"?>
<p:tagLst xmlns:a="http://schemas.openxmlformats.org/drawingml/2006/main" xmlns:r="http://schemas.openxmlformats.org/officeDocument/2006/relationships" xmlns:p="http://schemas.openxmlformats.org/presentationml/2006/main">
  <p:tag name="ORIGINALHEIGHT" val="2.247992"/>
  <p:tag name="ORIGINALWIDTH" val="6.625118"/>
  <p:tag name="EMFCHILD" val="True"/>
</p:tagLst>
</file>

<file path=ppt/tags/tag916.xml><?xml version="1.0" encoding="utf-8"?>
<p:tagLst xmlns:a="http://schemas.openxmlformats.org/drawingml/2006/main" xmlns:r="http://schemas.openxmlformats.org/officeDocument/2006/relationships" xmlns:p="http://schemas.openxmlformats.org/presentationml/2006/main">
  <p:tag name="ORIGINALHEIGHT" val="11.51858"/>
  <p:tag name="ORIGINALWIDTH" val="2.600236"/>
  <p:tag name="EMFCHILD" val="True"/>
</p:tagLst>
</file>

<file path=ppt/tags/tag917.xml><?xml version="1.0" encoding="utf-8"?>
<p:tagLst xmlns:a="http://schemas.openxmlformats.org/drawingml/2006/main" xmlns:r="http://schemas.openxmlformats.org/officeDocument/2006/relationships" xmlns:p="http://schemas.openxmlformats.org/presentationml/2006/main">
  <p:tag name="ORIGINALHEIGHT" val="4.465236"/>
  <p:tag name="ORIGINALWIDTH" val="2.538465"/>
  <p:tag name="EMFCHILD" val="True"/>
</p:tagLst>
</file>

<file path=ppt/tags/tag918.xml><?xml version="1.0" encoding="utf-8"?>
<p:tagLst xmlns:a="http://schemas.openxmlformats.org/drawingml/2006/main" xmlns:r="http://schemas.openxmlformats.org/officeDocument/2006/relationships" xmlns:p="http://schemas.openxmlformats.org/presentationml/2006/main">
  <p:tag name="ORIGINALHEIGHT" val="0.3294882"/>
  <p:tag name="ORIGINALWIDTH" val="4.714292"/>
  <p:tag name="EMFCHILD" val="True"/>
</p:tagLst>
</file>

<file path=ppt/tags/tag919.xml><?xml version="1.0" encoding="utf-8"?>
<p:tagLst xmlns:a="http://schemas.openxmlformats.org/drawingml/2006/main" xmlns:r="http://schemas.openxmlformats.org/officeDocument/2006/relationships" xmlns:p="http://schemas.openxmlformats.org/presentationml/2006/main">
  <p:tag name="ORIGINALHEIGHT" val="4.404725"/>
  <p:tag name="ORIGINALWIDTH" val="3.563622"/>
  <p:tag name="EMFCHILD" val="True"/>
</p:tagLst>
</file>

<file path=ppt/tags/tag92.xml><?xml version="1.0" encoding="utf-8"?>
<p:tagLst xmlns:a="http://schemas.openxmlformats.org/drawingml/2006/main" xmlns:r="http://schemas.openxmlformats.org/officeDocument/2006/relationships" xmlns:p="http://schemas.openxmlformats.org/presentationml/2006/main">
  <p:tag name="ORIGINALHEIGHT" val="9.908464"/>
  <p:tag name="ORIGINALWIDTH" val="2.31685"/>
  <p:tag name="EMFCHILD" val="True"/>
</p:tagLst>
</file>

<file path=ppt/tags/tag920.xml><?xml version="1.0" encoding="utf-8"?>
<p:tagLst xmlns:a="http://schemas.openxmlformats.org/drawingml/2006/main" xmlns:r="http://schemas.openxmlformats.org/officeDocument/2006/relationships" xmlns:p="http://schemas.openxmlformats.org/presentationml/2006/main">
  <p:tag name="ORIGINALHEIGHT" val="0.384252"/>
  <p:tag name="ORIGINALWIDTH" val="29.24095"/>
  <p:tag name="EMFCHILD" val="True"/>
</p:tagLst>
</file>

<file path=ppt/tags/tag921.xml><?xml version="1.0" encoding="utf-8"?>
<p:tagLst xmlns:a="http://schemas.openxmlformats.org/drawingml/2006/main" xmlns:r="http://schemas.openxmlformats.org/officeDocument/2006/relationships" xmlns:p="http://schemas.openxmlformats.org/presentationml/2006/main">
  <p:tag name="ORIGINALHEIGHT" val="4.465236"/>
  <p:tag name="ORIGINALWIDTH" val="2.538465"/>
  <p:tag name="EMFCHILD" val="True"/>
</p:tagLst>
</file>

<file path=ppt/tags/tag922.xml><?xml version="1.0" encoding="utf-8"?>
<p:tagLst xmlns:a="http://schemas.openxmlformats.org/drawingml/2006/main" xmlns:r="http://schemas.openxmlformats.org/officeDocument/2006/relationships" xmlns:p="http://schemas.openxmlformats.org/presentationml/2006/main">
  <p:tag name="ORIGINALHEIGHT" val="0.3294882"/>
  <p:tag name="ORIGINALWIDTH" val="4.714292"/>
  <p:tag name="EMFCHILD" val="True"/>
</p:tagLst>
</file>

<file path=ppt/tags/tag923.xml><?xml version="1.0" encoding="utf-8"?>
<p:tagLst xmlns:a="http://schemas.openxmlformats.org/drawingml/2006/main" xmlns:r="http://schemas.openxmlformats.org/officeDocument/2006/relationships" xmlns:p="http://schemas.openxmlformats.org/presentationml/2006/main">
  <p:tag name="ORIGINALHEIGHT" val="4.404725"/>
  <p:tag name="ORIGINALWIDTH" val="3.563622"/>
  <p:tag name="EMFCHILD" val="True"/>
</p:tagLst>
</file>

<file path=ppt/tags/tag924.xml><?xml version="1.0" encoding="utf-8"?>
<p:tagLst xmlns:a="http://schemas.openxmlformats.org/drawingml/2006/main" xmlns:r="http://schemas.openxmlformats.org/officeDocument/2006/relationships" xmlns:p="http://schemas.openxmlformats.org/presentationml/2006/main">
  <p:tag name="ORIGINALHEIGHT" val="3.280709"/>
  <p:tag name="ORIGINALWIDTH" val="4.841811"/>
  <p:tag name="EMFCHILD" val="True"/>
</p:tagLst>
</file>

<file path=ppt/tags/tag925.xml><?xml version="1.0" encoding="utf-8"?>
<p:tagLst xmlns:a="http://schemas.openxmlformats.org/drawingml/2006/main" xmlns:r="http://schemas.openxmlformats.org/officeDocument/2006/relationships" xmlns:p="http://schemas.openxmlformats.org/presentationml/2006/main">
  <p:tag name="ORIGINALHEIGHT" val="4.006023"/>
  <p:tag name="ORIGINALWIDTH" val="4.149409"/>
  <p:tag name="EMFCHILD" val="True"/>
</p:tagLst>
</file>

<file path=ppt/tags/tag926.xml><?xml version="1.0" encoding="utf-8"?>
<p:tagLst xmlns:a="http://schemas.openxmlformats.org/drawingml/2006/main" xmlns:r="http://schemas.openxmlformats.org/officeDocument/2006/relationships" xmlns:p="http://schemas.openxmlformats.org/presentationml/2006/main">
  <p:tag name="ORIGINALHEIGHT" val="3.199055"/>
  <p:tag name="ORIGINALWIDTH" val="2.047283"/>
  <p:tag name="EMFCHILD" val="True"/>
</p:tagLst>
</file>

<file path=ppt/tags/tag927.xml><?xml version="1.0" encoding="utf-8"?>
<p:tagLst xmlns:a="http://schemas.openxmlformats.org/drawingml/2006/main" xmlns:r="http://schemas.openxmlformats.org/officeDocument/2006/relationships" xmlns:p="http://schemas.openxmlformats.org/presentationml/2006/main">
  <p:tag name="ORIGINALHEIGHT" val="11.51858"/>
  <p:tag name="ORIGINALWIDTH" val="2.600236"/>
  <p:tag name="EMFCHILD" val="True"/>
</p:tagLst>
</file>

<file path=ppt/tags/tag928.xml><?xml version="1.0" encoding="utf-8"?>
<p:tagLst xmlns:a="http://schemas.openxmlformats.org/drawingml/2006/main" xmlns:r="http://schemas.openxmlformats.org/officeDocument/2006/relationships" xmlns:p="http://schemas.openxmlformats.org/presentationml/2006/main">
  <p:tag name="ORIGINALHEIGHT" val="6.32126"/>
  <p:tag name="ORIGINALWIDTH" val="4.702362"/>
  <p:tag name="EMFCHILD" val="True"/>
</p:tagLst>
</file>

<file path=ppt/tags/tag929.xml><?xml version="1.0" encoding="utf-8"?>
<p:tagLst xmlns:a="http://schemas.openxmlformats.org/drawingml/2006/main" xmlns:r="http://schemas.openxmlformats.org/officeDocument/2006/relationships" xmlns:p="http://schemas.openxmlformats.org/presentationml/2006/main">
  <p:tag name="ORIGINALHEIGHT" val="3.032874"/>
  <p:tag name="ORIGINALWIDTH" val="4.260984"/>
  <p:tag name="EMFCHILD" val="True"/>
</p:tagLst>
</file>

<file path=ppt/tags/tag93.xml><?xml version="1.0" encoding="utf-8"?>
<p:tagLst xmlns:a="http://schemas.openxmlformats.org/drawingml/2006/main" xmlns:r="http://schemas.openxmlformats.org/officeDocument/2006/relationships" xmlns:p="http://schemas.openxmlformats.org/presentationml/2006/main">
  <p:tag name="ORIGINALHEIGHT" val="6.311693"/>
  <p:tag name="ORIGINALWIDTH" val="3.065866"/>
  <p:tag name="EMFCHILD" val="True"/>
</p:tagLst>
</file>

<file path=ppt/tags/tag930.xml><?xml version="1.0" encoding="utf-8"?>
<p:tagLst xmlns:a="http://schemas.openxmlformats.org/drawingml/2006/main" xmlns:r="http://schemas.openxmlformats.org/officeDocument/2006/relationships" xmlns:p="http://schemas.openxmlformats.org/presentationml/2006/main">
  <p:tag name="ORIGINALHEIGHT" val="1.018307"/>
  <p:tag name="ORIGINALWIDTH" val="1.056024"/>
  <p:tag name="EMFCHILD" val="True"/>
</p:tagLst>
</file>

<file path=ppt/tags/tag931.xml><?xml version="1.0" encoding="utf-8"?>
<p:tagLst xmlns:a="http://schemas.openxmlformats.org/drawingml/2006/main" xmlns:r="http://schemas.openxmlformats.org/officeDocument/2006/relationships" xmlns:p="http://schemas.openxmlformats.org/presentationml/2006/main">
  <p:tag name="ORIGINALHEIGHT" val="1.018307"/>
  <p:tag name="ORIGINALWIDTH" val="1.056024"/>
  <p:tag name="EMFCHILD" val="True"/>
</p:tagLst>
</file>

<file path=ppt/tags/tag932.xml><?xml version="1.0" encoding="utf-8"?>
<p:tagLst xmlns:a="http://schemas.openxmlformats.org/drawingml/2006/main" xmlns:r="http://schemas.openxmlformats.org/officeDocument/2006/relationships" xmlns:p="http://schemas.openxmlformats.org/presentationml/2006/main">
  <p:tag name="ORIGINALHEIGHT" val="1.018307"/>
  <p:tag name="ORIGINALWIDTH" val="1.056024"/>
  <p:tag name="EMFCHILD" val="True"/>
</p:tagLst>
</file>

<file path=ppt/tags/tag933.xml><?xml version="1.0" encoding="utf-8"?>
<p:tagLst xmlns:a="http://schemas.openxmlformats.org/drawingml/2006/main" xmlns:r="http://schemas.openxmlformats.org/officeDocument/2006/relationships" xmlns:p="http://schemas.openxmlformats.org/presentationml/2006/main">
  <p:tag name="ORIGINALHEIGHT" val="6.609488"/>
  <p:tag name="ORIGINALWIDTH" val="4.194252"/>
  <p:tag name="EMFCHILD" val="True"/>
</p:tagLst>
</file>

<file path=ppt/tags/tag934.xml><?xml version="1.0" encoding="utf-8"?>
<p:tagLst xmlns:a="http://schemas.openxmlformats.org/drawingml/2006/main" xmlns:r="http://schemas.openxmlformats.org/officeDocument/2006/relationships" xmlns:p="http://schemas.openxmlformats.org/presentationml/2006/main">
  <p:tag name="ORIGINALHEIGHT" val="7.426063"/>
  <p:tag name="ORIGINALWIDTH" val="6.087165"/>
  <p:tag name="EMFCHILD" val="True"/>
</p:tagLst>
</file>

<file path=ppt/tags/tag935.xml><?xml version="1.0" encoding="utf-8"?>
<p:tagLst xmlns:a="http://schemas.openxmlformats.org/drawingml/2006/main" xmlns:r="http://schemas.openxmlformats.org/officeDocument/2006/relationships" xmlns:p="http://schemas.openxmlformats.org/presentationml/2006/main">
  <p:tag name="ORIGINALHEIGHT" val="4.35189"/>
  <p:tag name="ORIGINALWIDTH" val="5.399724"/>
  <p:tag name="EMFCHILD" val="True"/>
</p:tagLst>
</file>

<file path=ppt/tags/tag936.xml><?xml version="1.0" encoding="utf-8"?>
<p:tagLst xmlns:a="http://schemas.openxmlformats.org/drawingml/2006/main" xmlns:r="http://schemas.openxmlformats.org/officeDocument/2006/relationships" xmlns:p="http://schemas.openxmlformats.org/presentationml/2006/main">
  <p:tag name="ORIGINALHEIGHT" val="7.426063"/>
  <p:tag name="ORIGINALWIDTH" val="6.087165"/>
  <p:tag name="EMFCHILD" val="True"/>
</p:tagLst>
</file>

<file path=ppt/tags/tag937.xml><?xml version="1.0" encoding="utf-8"?>
<p:tagLst xmlns:a="http://schemas.openxmlformats.org/drawingml/2006/main" xmlns:r="http://schemas.openxmlformats.org/officeDocument/2006/relationships" xmlns:p="http://schemas.openxmlformats.org/presentationml/2006/main">
  <p:tag name="ORIGINALHEIGHT" val="6.561457"/>
  <p:tag name="ORIGINALWIDTH" val="8.388504"/>
  <p:tag name="EMFCHILD" val="True"/>
</p:tagLst>
</file>

<file path=ppt/tags/tag938.xml><?xml version="1.0" encoding="utf-8"?>
<p:tagLst xmlns:a="http://schemas.openxmlformats.org/drawingml/2006/main" xmlns:r="http://schemas.openxmlformats.org/officeDocument/2006/relationships" xmlns:p="http://schemas.openxmlformats.org/presentationml/2006/main">
  <p:tag name="ORIGINALHEIGHT" val="1.018307"/>
  <p:tag name="ORIGINALWIDTH" val="1.056024"/>
  <p:tag name="EMFCHILD" val="True"/>
</p:tagLst>
</file>

<file path=ppt/tags/tag939.xml><?xml version="1.0" encoding="utf-8"?>
<p:tagLst xmlns:a="http://schemas.openxmlformats.org/drawingml/2006/main" xmlns:r="http://schemas.openxmlformats.org/officeDocument/2006/relationships" xmlns:p="http://schemas.openxmlformats.org/presentationml/2006/main">
  <p:tag name="ORIGINALHEIGHT" val="28.34768"/>
  <p:tag name="ORIGINALWIDTH" val="28.2987"/>
  <p:tag name="LATEXADDIN" val="\documentclass{article}&#10;\usepackage{amsmath}&#10;\usepackage{tikz}&#10;\pagestyle{empty}&#10;\begin{document}&#10;&#10;\begin{tikzpicture}[&gt;=stealth, node distance=2.3cm,every node/.style={circle}]&#10;    % Nodes without circles&#10;    \node (0) [draw, fill=gray!20, minimum size=10mm] {0};&#10;    \node (1) [right of=0, draw, fill=gray!20, minimum size=10mm] {1};&#10;    \node (2) [right of=1, draw, fill=gray!20, minimum size=10mm] {2};&#10;    \node (3) [right of=2, draw, fill=gray!20, minimum size=10mm] {$\dots$};&#10;    \node (N) [right of=3, draw, fill=gray!20, minimum size=10mm] {N};&#10;&#10;    % Edges with transition rates&#10;    \draw[-&gt;, bend left] (0) to node[above] {$\lambda$} (1);&#10;    \draw[-&gt;, bend left] (1) to node[above] {$\lambda$} (2);&#10;    \draw[-&gt;, bend left] (2) to node[above] {$\lambda$} (3);&#10;    \draw[-&gt;, bend left] (3) to node[above] {$\lambda$} (N);&#10;&#10;    \draw[-&gt;, bend left] (1) to node[below] {$\mu$} (0);&#10;    \draw[-&gt;, bend left] (2) to node[below] {$\mu$} (1);&#10;    \draw[-&gt;, bend left] (3) to node[below] {$\mu$} (2);&#10;    \draw[-&gt;, bend left] (N) to node[below] {$\mu$} (3);&#10;&#10;\end{tikzpicture}&#10;&#10;&#10;\end{document}"/>
  <p:tag name="IGUANATEXSIZE" val="20"/>
  <p:tag name="IGUANATEXCURSOR" val="1081"/>
  <p:tag name="TRANSPARENCY" val="True"/>
  <p:tag name="LATEXENGINEID" val="1"/>
  <p:tag name="TEMPFOLDER" val="c:\temp\"/>
  <p:tag name="LATEXFORMHEIGHT" val="320"/>
  <p:tag name="LATEXFORMWIDTH" val="385"/>
  <p:tag name="LATEXFORMWRAP" val="True"/>
  <p:tag name="BITMAPVECTOR" val="1"/>
  <p:tag name="EMFCHILD" val="True"/>
</p:tagLst>
</file>

<file path=ppt/tags/tag94.xml><?xml version="1.0" encoding="utf-8"?>
<p:tagLst xmlns:a="http://schemas.openxmlformats.org/drawingml/2006/main" xmlns:r="http://schemas.openxmlformats.org/officeDocument/2006/relationships" xmlns:p="http://schemas.openxmlformats.org/presentationml/2006/main">
  <p:tag name="ORIGINALHEIGHT" val="9.908464"/>
  <p:tag name="ORIGINALWIDTH" val="2.31685"/>
  <p:tag name="EMFCHILD" val="True"/>
</p:tagLst>
</file>

<file path=ppt/tags/tag940.xml><?xml version="1.0" encoding="utf-8"?>
<p:tagLst xmlns:a="http://schemas.openxmlformats.org/drawingml/2006/main" xmlns:r="http://schemas.openxmlformats.org/officeDocument/2006/relationships" xmlns:p="http://schemas.openxmlformats.org/presentationml/2006/main">
  <p:tag name="ORIGINALHEIGHT" val="28.34768"/>
  <p:tag name="ORIGINALWIDTH" val="28.2987"/>
  <p:tag name="EMFCHILD" val="True"/>
</p:tagLst>
</file>

<file path=ppt/tags/tag941.xml><?xml version="1.0" encoding="utf-8"?>
<p:tagLst xmlns:a="http://schemas.openxmlformats.org/drawingml/2006/main" xmlns:r="http://schemas.openxmlformats.org/officeDocument/2006/relationships" xmlns:p="http://schemas.openxmlformats.org/presentationml/2006/main">
  <p:tag name="ORIGINALHEIGHT" val="6.854291"/>
  <p:tag name="ORIGINALWIDTH" val="4.187008"/>
  <p:tag name="EMFCHILD" val="True"/>
</p:tagLst>
</file>

<file path=ppt/tags/tag942.xml><?xml version="1.0" encoding="utf-8"?>
<p:tagLst xmlns:a="http://schemas.openxmlformats.org/drawingml/2006/main" xmlns:r="http://schemas.openxmlformats.org/officeDocument/2006/relationships" xmlns:p="http://schemas.openxmlformats.org/presentationml/2006/main">
  <p:tag name="ORIGINALHEIGHT" val="28.34768"/>
  <p:tag name="ORIGINALWIDTH" val="28.2987"/>
  <p:tag name="EMFCHILD" val="True"/>
</p:tagLst>
</file>

<file path=ppt/tags/tag943.xml><?xml version="1.0" encoding="utf-8"?>
<p:tagLst xmlns:a="http://schemas.openxmlformats.org/drawingml/2006/main" xmlns:r="http://schemas.openxmlformats.org/officeDocument/2006/relationships" xmlns:p="http://schemas.openxmlformats.org/presentationml/2006/main">
  <p:tag name="ORIGINALHEIGHT" val="28.34768"/>
  <p:tag name="ORIGINALWIDTH" val="28.2987"/>
  <p:tag name="EMFCHILD" val="True"/>
</p:tagLst>
</file>

<file path=ppt/tags/tag944.xml><?xml version="1.0" encoding="utf-8"?>
<p:tagLst xmlns:a="http://schemas.openxmlformats.org/drawingml/2006/main" xmlns:r="http://schemas.openxmlformats.org/officeDocument/2006/relationships" xmlns:p="http://schemas.openxmlformats.org/presentationml/2006/main">
  <p:tag name="ORIGINALHEIGHT" val="6.635079"/>
  <p:tag name="ORIGINALWIDTH" val="3.281969"/>
  <p:tag name="EMFCHILD" val="True"/>
</p:tagLst>
</file>

<file path=ppt/tags/tag945.xml><?xml version="1.0" encoding="utf-8"?>
<p:tagLst xmlns:a="http://schemas.openxmlformats.org/drawingml/2006/main" xmlns:r="http://schemas.openxmlformats.org/officeDocument/2006/relationships" xmlns:p="http://schemas.openxmlformats.org/presentationml/2006/main">
  <p:tag name="ORIGINALHEIGHT" val="28.34768"/>
  <p:tag name="ORIGINALWIDTH" val="28.29512"/>
  <p:tag name="EMFCHILD" val="True"/>
</p:tagLst>
</file>

<file path=ppt/tags/tag946.xml><?xml version="1.0" encoding="utf-8"?>
<p:tagLst xmlns:a="http://schemas.openxmlformats.org/drawingml/2006/main" xmlns:r="http://schemas.openxmlformats.org/officeDocument/2006/relationships" xmlns:p="http://schemas.openxmlformats.org/presentationml/2006/main">
  <p:tag name="ORIGINALHEIGHT" val="28.34768"/>
  <p:tag name="ORIGINALWIDTH" val="28.29512"/>
  <p:tag name="EMFCHILD" val="True"/>
</p:tagLst>
</file>

<file path=ppt/tags/tag947.xml><?xml version="1.0" encoding="utf-8"?>
<p:tagLst xmlns:a="http://schemas.openxmlformats.org/drawingml/2006/main" xmlns:r="http://schemas.openxmlformats.org/officeDocument/2006/relationships" xmlns:p="http://schemas.openxmlformats.org/presentationml/2006/main">
  <p:tag name="ORIGINALHEIGHT" val="6.635079"/>
  <p:tag name="ORIGINALWIDTH" val="3.968228"/>
  <p:tag name="EMFCHILD" val="True"/>
</p:tagLst>
</file>

<file path=ppt/tags/tag948.xml><?xml version="1.0" encoding="utf-8"?>
<p:tagLst xmlns:a="http://schemas.openxmlformats.org/drawingml/2006/main" xmlns:r="http://schemas.openxmlformats.org/officeDocument/2006/relationships" xmlns:p="http://schemas.openxmlformats.org/presentationml/2006/main">
  <p:tag name="ORIGINALHEIGHT" val="28.34768"/>
  <p:tag name="ORIGINALWIDTH" val="28.2991"/>
  <p:tag name="EMFCHILD" val="True"/>
</p:tagLst>
</file>

<file path=ppt/tags/tag949.xml><?xml version="1.0" encoding="utf-8"?>
<p:tagLst xmlns:a="http://schemas.openxmlformats.org/drawingml/2006/main" xmlns:r="http://schemas.openxmlformats.org/officeDocument/2006/relationships" xmlns:p="http://schemas.openxmlformats.org/presentationml/2006/main">
  <p:tag name="ORIGINALHEIGHT" val="28.34768"/>
  <p:tag name="ORIGINALWIDTH" val="28.2991"/>
  <p:tag name="EMFCHILD" val="True"/>
</p:tagLst>
</file>

<file path=ppt/tags/tag95.xml><?xml version="1.0" encoding="utf-8"?>
<p:tagLst xmlns:a="http://schemas.openxmlformats.org/drawingml/2006/main" xmlns:r="http://schemas.openxmlformats.org/officeDocument/2006/relationships" xmlns:p="http://schemas.openxmlformats.org/presentationml/2006/main">
  <p:tag name="ORIGINALHEIGHT" val="6.599055"/>
  <p:tag name="ORIGINALWIDTH" val="6.641063"/>
  <p:tag name="EMFCHILD" val="True"/>
</p:tagLst>
</file>

<file path=ppt/tags/tag950.xml><?xml version="1.0" encoding="utf-8"?>
<p:tagLst xmlns:a="http://schemas.openxmlformats.org/drawingml/2006/main" xmlns:r="http://schemas.openxmlformats.org/officeDocument/2006/relationships" xmlns:p="http://schemas.openxmlformats.org/presentationml/2006/main">
  <p:tag name="ORIGINALHEIGHT" val="1.056024"/>
  <p:tag name="ORIGINALWIDTH" val="1.054213"/>
  <p:tag name="EMFCHILD" val="True"/>
</p:tagLst>
</file>

<file path=ppt/tags/tag951.xml><?xml version="1.0" encoding="utf-8"?>
<p:tagLst xmlns:a="http://schemas.openxmlformats.org/drawingml/2006/main" xmlns:r="http://schemas.openxmlformats.org/officeDocument/2006/relationships" xmlns:p="http://schemas.openxmlformats.org/presentationml/2006/main">
  <p:tag name="ORIGINALHEIGHT" val="1.056024"/>
  <p:tag name="ORIGINALWIDTH" val="1.054213"/>
  <p:tag name="EMFCHILD" val="True"/>
</p:tagLst>
</file>

<file path=ppt/tags/tag952.xml><?xml version="1.0" encoding="utf-8"?>
<p:tagLst xmlns:a="http://schemas.openxmlformats.org/drawingml/2006/main" xmlns:r="http://schemas.openxmlformats.org/officeDocument/2006/relationships" xmlns:p="http://schemas.openxmlformats.org/presentationml/2006/main">
  <p:tag name="ORIGINALHEIGHT" val="1.056024"/>
  <p:tag name="ORIGINALWIDTH" val="1.054213"/>
  <p:tag name="EMFCHILD" val="True"/>
</p:tagLst>
</file>

<file path=ppt/tags/tag953.xml><?xml version="1.0" encoding="utf-8"?>
<p:tagLst xmlns:a="http://schemas.openxmlformats.org/drawingml/2006/main" xmlns:r="http://schemas.openxmlformats.org/officeDocument/2006/relationships" xmlns:p="http://schemas.openxmlformats.org/presentationml/2006/main">
  <p:tag name="ORIGINALHEIGHT" val="28.34768"/>
  <p:tag name="ORIGINALWIDTH" val="28.29913"/>
  <p:tag name="EMFCHILD" val="True"/>
</p:tagLst>
</file>

<file path=ppt/tags/tag954.xml><?xml version="1.0" encoding="utf-8"?>
<p:tagLst xmlns:a="http://schemas.openxmlformats.org/drawingml/2006/main" xmlns:r="http://schemas.openxmlformats.org/officeDocument/2006/relationships" xmlns:p="http://schemas.openxmlformats.org/presentationml/2006/main">
  <p:tag name="ORIGINALHEIGHT" val="28.34768"/>
  <p:tag name="ORIGINALWIDTH" val="28.29913"/>
  <p:tag name="EMFCHILD" val="True"/>
</p:tagLst>
</file>

<file path=ppt/tags/tag955.xml><?xml version="1.0" encoding="utf-8"?>
<p:tagLst xmlns:a="http://schemas.openxmlformats.org/drawingml/2006/main" xmlns:r="http://schemas.openxmlformats.org/officeDocument/2006/relationships" xmlns:p="http://schemas.openxmlformats.org/presentationml/2006/main">
  <p:tag name="ORIGINALHEIGHT" val="6.804449"/>
  <p:tag name="ORIGINALWIDTH" val="6.792717"/>
  <p:tag name="EMFCHILD" val="True"/>
</p:tagLst>
</file>

<file path=ppt/tags/tag956.xml><?xml version="1.0" encoding="utf-8"?>
<p:tagLst xmlns:a="http://schemas.openxmlformats.org/drawingml/2006/main" xmlns:r="http://schemas.openxmlformats.org/officeDocument/2006/relationships" xmlns:p="http://schemas.openxmlformats.org/presentationml/2006/main">
  <p:tag name="ORIGINALHEIGHT" val="6.025393"/>
  <p:tag name="ORIGINALWIDTH" val="38.51169"/>
  <p:tag name="EMFCHILD" val="True"/>
</p:tagLst>
</file>

<file path=ppt/tags/tag957.xml><?xml version="1.0" encoding="utf-8"?>
<p:tagLst xmlns:a="http://schemas.openxmlformats.org/drawingml/2006/main" xmlns:r="http://schemas.openxmlformats.org/officeDocument/2006/relationships" xmlns:p="http://schemas.openxmlformats.org/presentationml/2006/main">
  <p:tag name="ORIGINALHEIGHT" val="2.976535"/>
  <p:tag name="ORIGINALWIDTH" val="3.552441"/>
  <p:tag name="EMFCHILD" val="True"/>
</p:tagLst>
</file>

<file path=ppt/tags/tag958.xml><?xml version="1.0" encoding="utf-8"?>
<p:tagLst xmlns:a="http://schemas.openxmlformats.org/drawingml/2006/main" xmlns:r="http://schemas.openxmlformats.org/officeDocument/2006/relationships" xmlns:p="http://schemas.openxmlformats.org/presentationml/2006/main">
  <p:tag name="ORIGINALHEIGHT" val="7.043582"/>
  <p:tag name="ORIGINALWIDTH" val="4.922992"/>
  <p:tag name="EMFCHILD" val="True"/>
</p:tagLst>
</file>

<file path=ppt/tags/tag959.xml><?xml version="1.0" encoding="utf-8"?>
<p:tagLst xmlns:a="http://schemas.openxmlformats.org/drawingml/2006/main" xmlns:r="http://schemas.openxmlformats.org/officeDocument/2006/relationships" xmlns:p="http://schemas.openxmlformats.org/presentationml/2006/main">
  <p:tag name="ORIGINALHEIGHT" val="6.025393"/>
  <p:tag name="ORIGINALWIDTH" val="38.51177"/>
  <p:tag name="EMFCHILD" val="True"/>
</p:tagLst>
</file>

<file path=ppt/tags/tag96.xml><?xml version="1.0" encoding="utf-8"?>
<p:tagLst xmlns:a="http://schemas.openxmlformats.org/drawingml/2006/main" xmlns:r="http://schemas.openxmlformats.org/officeDocument/2006/relationships" xmlns:p="http://schemas.openxmlformats.org/presentationml/2006/main">
  <p:tag name="ORIGINALHEIGHT" val="6.519764"/>
  <p:tag name="ORIGINALWIDTH" val="5.412716"/>
  <p:tag name="EMFCHILD" val="True"/>
</p:tagLst>
</file>

<file path=ppt/tags/tag960.xml><?xml version="1.0" encoding="utf-8"?>
<p:tagLst xmlns:a="http://schemas.openxmlformats.org/drawingml/2006/main" xmlns:r="http://schemas.openxmlformats.org/officeDocument/2006/relationships" xmlns:p="http://schemas.openxmlformats.org/presentationml/2006/main">
  <p:tag name="ORIGINALHEIGHT" val="2.976535"/>
  <p:tag name="ORIGINALWIDTH" val="3.552441"/>
  <p:tag name="EMFCHILD" val="True"/>
</p:tagLst>
</file>

<file path=ppt/tags/tag961.xml><?xml version="1.0" encoding="utf-8"?>
<p:tagLst xmlns:a="http://schemas.openxmlformats.org/drawingml/2006/main" xmlns:r="http://schemas.openxmlformats.org/officeDocument/2006/relationships" xmlns:p="http://schemas.openxmlformats.org/presentationml/2006/main">
  <p:tag name="ORIGINALHEIGHT" val="7.043582"/>
  <p:tag name="ORIGINALWIDTH" val="4.922992"/>
  <p:tag name="EMFCHILD" val="True"/>
</p:tagLst>
</file>

<file path=ppt/tags/tag962.xml><?xml version="1.0" encoding="utf-8"?>
<p:tagLst xmlns:a="http://schemas.openxmlformats.org/drawingml/2006/main" xmlns:r="http://schemas.openxmlformats.org/officeDocument/2006/relationships" xmlns:p="http://schemas.openxmlformats.org/presentationml/2006/main">
  <p:tag name="ORIGINALHEIGHT" val="6.025393"/>
  <p:tag name="ORIGINALWIDTH" val="38.5115"/>
  <p:tag name="EMFCHILD" val="True"/>
</p:tagLst>
</file>

<file path=ppt/tags/tag963.xml><?xml version="1.0" encoding="utf-8"?>
<p:tagLst xmlns:a="http://schemas.openxmlformats.org/drawingml/2006/main" xmlns:r="http://schemas.openxmlformats.org/officeDocument/2006/relationships" xmlns:p="http://schemas.openxmlformats.org/presentationml/2006/main">
  <p:tag name="ORIGINALHEIGHT" val="2.976535"/>
  <p:tag name="ORIGINALWIDTH" val="3.552441"/>
  <p:tag name="EMFCHILD" val="True"/>
</p:tagLst>
</file>

<file path=ppt/tags/tag964.xml><?xml version="1.0" encoding="utf-8"?>
<p:tagLst xmlns:a="http://schemas.openxmlformats.org/drawingml/2006/main" xmlns:r="http://schemas.openxmlformats.org/officeDocument/2006/relationships" xmlns:p="http://schemas.openxmlformats.org/presentationml/2006/main">
  <p:tag name="ORIGINALHEIGHT" val="7.043582"/>
  <p:tag name="ORIGINALWIDTH" val="4.922992"/>
  <p:tag name="EMFCHILD" val="True"/>
</p:tagLst>
</file>

<file path=ppt/tags/tag965.xml><?xml version="1.0" encoding="utf-8"?>
<p:tagLst xmlns:a="http://schemas.openxmlformats.org/drawingml/2006/main" xmlns:r="http://schemas.openxmlformats.org/officeDocument/2006/relationships" xmlns:p="http://schemas.openxmlformats.org/presentationml/2006/main">
  <p:tag name="ORIGINALHEIGHT" val="6.025393"/>
  <p:tag name="ORIGINALWIDTH" val="38.51146"/>
  <p:tag name="EMFCHILD" val="True"/>
</p:tagLst>
</file>

<file path=ppt/tags/tag966.xml><?xml version="1.0" encoding="utf-8"?>
<p:tagLst xmlns:a="http://schemas.openxmlformats.org/drawingml/2006/main" xmlns:r="http://schemas.openxmlformats.org/officeDocument/2006/relationships" xmlns:p="http://schemas.openxmlformats.org/presentationml/2006/main">
  <p:tag name="ORIGINALHEIGHT" val="2.976535"/>
  <p:tag name="ORIGINALWIDTH" val="3.552441"/>
  <p:tag name="EMFCHILD" val="True"/>
</p:tagLst>
</file>

<file path=ppt/tags/tag967.xml><?xml version="1.0" encoding="utf-8"?>
<p:tagLst xmlns:a="http://schemas.openxmlformats.org/drawingml/2006/main" xmlns:r="http://schemas.openxmlformats.org/officeDocument/2006/relationships" xmlns:p="http://schemas.openxmlformats.org/presentationml/2006/main">
  <p:tag name="ORIGINALHEIGHT" val="7.043582"/>
  <p:tag name="ORIGINALWIDTH" val="4.922992"/>
  <p:tag name="EMFCHILD" val="True"/>
</p:tagLst>
</file>

<file path=ppt/tags/tag968.xml><?xml version="1.0" encoding="utf-8"?>
<p:tagLst xmlns:a="http://schemas.openxmlformats.org/drawingml/2006/main" xmlns:r="http://schemas.openxmlformats.org/officeDocument/2006/relationships" xmlns:p="http://schemas.openxmlformats.org/presentationml/2006/main">
  <p:tag name="ORIGINALHEIGHT" val="6.025354"/>
  <p:tag name="ORIGINALWIDTH" val="38.51157"/>
  <p:tag name="EMFCHILD" val="True"/>
</p:tagLst>
</file>

<file path=ppt/tags/tag969.xml><?xml version="1.0" encoding="utf-8"?>
<p:tagLst xmlns:a="http://schemas.openxmlformats.org/drawingml/2006/main" xmlns:r="http://schemas.openxmlformats.org/officeDocument/2006/relationships" xmlns:p="http://schemas.openxmlformats.org/presentationml/2006/main">
  <p:tag name="ORIGINALHEIGHT" val="2.976535"/>
  <p:tag name="ORIGINALWIDTH" val="3.552441"/>
  <p:tag name="EMFCHILD" val="True"/>
</p:tagLst>
</file>

<file path=ppt/tags/tag97.xml><?xml version="1.0" encoding="utf-8"?>
<p:tagLst xmlns:a="http://schemas.openxmlformats.org/drawingml/2006/main" xmlns:r="http://schemas.openxmlformats.org/officeDocument/2006/relationships" xmlns:p="http://schemas.openxmlformats.org/presentationml/2006/main">
  <p:tag name="ORIGINALHEIGHT" val="6.76748"/>
  <p:tag name="ORIGINALWIDTH" val="7.130394"/>
  <p:tag name="EMFCHILD" val="True"/>
</p:tagLst>
</file>

<file path=ppt/tags/tag970.xml><?xml version="1.0" encoding="utf-8"?>
<p:tagLst xmlns:a="http://schemas.openxmlformats.org/drawingml/2006/main" xmlns:r="http://schemas.openxmlformats.org/officeDocument/2006/relationships" xmlns:p="http://schemas.openxmlformats.org/presentationml/2006/main">
  <p:tag name="ORIGINALHEIGHT" val="6.555394"/>
  <p:tag name="ORIGINALWIDTH" val="5.390433"/>
  <p:tag name="EMFCHILD" val="True"/>
</p:tagLst>
</file>

<file path=ppt/tags/tag971.xml><?xml version="1.0" encoding="utf-8"?>
<p:tagLst xmlns:a="http://schemas.openxmlformats.org/drawingml/2006/main" xmlns:r="http://schemas.openxmlformats.org/officeDocument/2006/relationships" xmlns:p="http://schemas.openxmlformats.org/presentationml/2006/main">
  <p:tag name="ORIGINALHEIGHT" val="6.025354"/>
  <p:tag name="ORIGINALWIDTH" val="38.51516"/>
  <p:tag name="EMFCHILD" val="True"/>
</p:tagLst>
</file>

<file path=ppt/tags/tag972.xml><?xml version="1.0" encoding="utf-8"?>
<p:tagLst xmlns:a="http://schemas.openxmlformats.org/drawingml/2006/main" xmlns:r="http://schemas.openxmlformats.org/officeDocument/2006/relationships" xmlns:p="http://schemas.openxmlformats.org/presentationml/2006/main">
  <p:tag name="ORIGINALHEIGHT" val="2.976535"/>
  <p:tag name="ORIGINALWIDTH" val="3.552441"/>
  <p:tag name="EMFCHILD" val="True"/>
</p:tagLst>
</file>

<file path=ppt/tags/tag973.xml><?xml version="1.0" encoding="utf-8"?>
<p:tagLst xmlns:a="http://schemas.openxmlformats.org/drawingml/2006/main" xmlns:r="http://schemas.openxmlformats.org/officeDocument/2006/relationships" xmlns:p="http://schemas.openxmlformats.org/presentationml/2006/main">
  <p:tag name="ORIGINALHEIGHT" val="6.555394"/>
  <p:tag name="ORIGINALWIDTH" val="5.390433"/>
  <p:tag name="EMFCHILD" val="True"/>
</p:tagLst>
</file>

<file path=ppt/tags/tag974.xml><?xml version="1.0" encoding="utf-8"?>
<p:tagLst xmlns:a="http://schemas.openxmlformats.org/drawingml/2006/main" xmlns:r="http://schemas.openxmlformats.org/officeDocument/2006/relationships" xmlns:p="http://schemas.openxmlformats.org/presentationml/2006/main">
  <p:tag name="ORIGINALHEIGHT" val="6.025354"/>
  <p:tag name="ORIGINALWIDTH" val="38.51146"/>
  <p:tag name="EMFCHILD" val="True"/>
</p:tagLst>
</file>

<file path=ppt/tags/tag975.xml><?xml version="1.0" encoding="utf-8"?>
<p:tagLst xmlns:a="http://schemas.openxmlformats.org/drawingml/2006/main" xmlns:r="http://schemas.openxmlformats.org/officeDocument/2006/relationships" xmlns:p="http://schemas.openxmlformats.org/presentationml/2006/main">
  <p:tag name="ORIGINALHEIGHT" val="2.976535"/>
  <p:tag name="ORIGINALWIDTH" val="3.552441"/>
  <p:tag name="EMFCHILD" val="True"/>
</p:tagLst>
</file>

<file path=ppt/tags/tag976.xml><?xml version="1.0" encoding="utf-8"?>
<p:tagLst xmlns:a="http://schemas.openxmlformats.org/drawingml/2006/main" xmlns:r="http://schemas.openxmlformats.org/officeDocument/2006/relationships" xmlns:p="http://schemas.openxmlformats.org/presentationml/2006/main">
  <p:tag name="ORIGINALHEIGHT" val="6.555394"/>
  <p:tag name="ORIGINALWIDTH" val="5.390433"/>
  <p:tag name="EMFCHILD" val="True"/>
</p:tagLst>
</file>

<file path=ppt/tags/tag977.xml><?xml version="1.0" encoding="utf-8"?>
<p:tagLst xmlns:a="http://schemas.openxmlformats.org/drawingml/2006/main" xmlns:r="http://schemas.openxmlformats.org/officeDocument/2006/relationships" xmlns:p="http://schemas.openxmlformats.org/presentationml/2006/main">
  <p:tag name="ORIGINALHEIGHT" val="6.025354"/>
  <p:tag name="ORIGINALWIDTH" val="38.51146"/>
  <p:tag name="EMFCHILD" val="True"/>
</p:tagLst>
</file>

<file path=ppt/tags/tag978.xml><?xml version="1.0" encoding="utf-8"?>
<p:tagLst xmlns:a="http://schemas.openxmlformats.org/drawingml/2006/main" xmlns:r="http://schemas.openxmlformats.org/officeDocument/2006/relationships" xmlns:p="http://schemas.openxmlformats.org/presentationml/2006/main">
  <p:tag name="ORIGINALHEIGHT" val="2.976535"/>
  <p:tag name="ORIGINALWIDTH" val="3.552441"/>
  <p:tag name="EMFCHILD" val="True"/>
</p:tagLst>
</file>

<file path=ppt/tags/tag979.xml><?xml version="1.0" encoding="utf-8"?>
<p:tagLst xmlns:a="http://schemas.openxmlformats.org/drawingml/2006/main" xmlns:r="http://schemas.openxmlformats.org/officeDocument/2006/relationships" xmlns:p="http://schemas.openxmlformats.org/presentationml/2006/main">
  <p:tag name="ORIGINALHEIGHT" val="6.555394"/>
  <p:tag name="ORIGINALWIDTH" val="5.390433"/>
  <p:tag name="EMFCHILD" val="True"/>
</p:tagLst>
</file>

<file path=ppt/tags/tag98.xml><?xml version="1.0" encoding="utf-8"?>
<p:tagLst xmlns:a="http://schemas.openxmlformats.org/drawingml/2006/main" xmlns:r="http://schemas.openxmlformats.org/officeDocument/2006/relationships" xmlns:p="http://schemas.openxmlformats.org/presentationml/2006/main">
  <p:tag name="ORIGINALHEIGHT" val="4.605433"/>
  <p:tag name="ORIGINALWIDTH" val="2.544567"/>
  <p:tag name="EMFCHILD" val="True"/>
</p:tagLst>
</file>

<file path=ppt/tags/tag980.xml><?xml version="1.0" encoding="utf-8"?>
<p:tagLst xmlns:a="http://schemas.openxmlformats.org/drawingml/2006/main" xmlns:r="http://schemas.openxmlformats.org/officeDocument/2006/relationships" xmlns:p="http://schemas.openxmlformats.org/presentationml/2006/main">
  <p:tag name="ORIGINALHEIGHT" val="9.71355"/>
  <p:tag name="ORIGINALWIDTH" val="82.38423"/>
  <p:tag name="OUTPUTTYPE" val="SVG"/>
  <p:tag name="IGUANATEXVERSION" val="161"/>
  <p:tag name="LATEXADDIN" val="\documentclass{article}&#10;\usepackage{amsmath}&#10;\pagestyle{empty}&#10;\begin{document}&#10;&#10;$\lambda \in \{6, 15\}, \mu = 11$.&#10;&#10;&#10;\end{document}"/>
  <p:tag name="IGUANATEXSIZE" val="24"/>
  <p:tag name="IGUANATEXCURSOR" val="102"/>
  <p:tag name="TRANSPARENCY" val="True"/>
  <p:tag name="LATEXENGINEID" val="1"/>
  <p:tag name="TEMPFOLDER" val="c:\temp\"/>
  <p:tag name="LATEXFORMHEIGHT" val="320"/>
  <p:tag name="LATEXFORMWIDTH" val="385"/>
  <p:tag name="LATEXFORMWRAP" val="True"/>
  <p:tag name="BITMAPVECTOR" val="1"/>
</p:tagLst>
</file>

<file path=ppt/tags/tag981.xml><?xml version="1.0" encoding="utf-8"?>
<p:tagLst xmlns:a="http://schemas.openxmlformats.org/drawingml/2006/main" xmlns:r="http://schemas.openxmlformats.org/officeDocument/2006/relationships" xmlns:p="http://schemas.openxmlformats.org/presentationml/2006/main">
  <p:tag name="ORIGINALHEIGHT" val="6.867486"/>
  <p:tag name="ORIGINALWIDTH" val="4.931495"/>
  <p:tag name="LATEXADDIN" val="\documentclass{article}&#10;\usepackage{amsmath}&#10;\pagestyle{empty}&#10;\begin{document}&#10;&#10;$\lambda \in \{6, 15\}, \mu = 11$.&#10;&#10;&#10;\end{document}"/>
  <p:tag name="IGUANATEXSIZE" val="24"/>
  <p:tag name="IGUANATEXCURSOR" val="102"/>
  <p:tag name="TRANSPARENCY" val="True"/>
  <p:tag name="LATEXENGINEID" val="1"/>
  <p:tag name="TEMPFOLDER" val="c:\temp\"/>
  <p:tag name="LATEXFORMHEIGHT" val="320"/>
  <p:tag name="LATEXFORMWIDTH" val="385"/>
  <p:tag name="LATEXFORMWRAP" val="True"/>
  <p:tag name="BITMAPVECTOR" val="1"/>
  <p:tag name="EMFCHILD" val="True"/>
</p:tagLst>
</file>

<file path=ppt/tags/tag982.xml><?xml version="1.0" encoding="utf-8"?>
<p:tagLst xmlns:a="http://schemas.openxmlformats.org/drawingml/2006/main" xmlns:r="http://schemas.openxmlformats.org/officeDocument/2006/relationships" xmlns:p="http://schemas.openxmlformats.org/presentationml/2006/main">
  <p:tag name="ORIGINALHEIGHT" val="5.633858"/>
  <p:tag name="ORIGINALWIDTH" val="4.981298"/>
  <p:tag name="EMFCHILD" val="True"/>
</p:tagLst>
</file>

<file path=ppt/tags/tag983.xml><?xml version="1.0" encoding="utf-8"?>
<p:tagLst xmlns:a="http://schemas.openxmlformats.org/drawingml/2006/main" xmlns:r="http://schemas.openxmlformats.org/officeDocument/2006/relationships" xmlns:p="http://schemas.openxmlformats.org/presentationml/2006/main">
  <p:tag name="ORIGINALHEIGHT" val="9.71355"/>
  <p:tag name="ORIGINALWIDTH" val="3.536712"/>
  <p:tag name="EMFCHILD" val="True"/>
</p:tagLst>
</file>

<file path=ppt/tags/tag984.xml><?xml version="1.0" encoding="utf-8"?>
<p:tagLst xmlns:a="http://schemas.openxmlformats.org/drawingml/2006/main" xmlns:r="http://schemas.openxmlformats.org/officeDocument/2006/relationships" xmlns:p="http://schemas.openxmlformats.org/presentationml/2006/main">
  <p:tag name="ORIGINALHEIGHT" val="6.682907"/>
  <p:tag name="ORIGINALWIDTH" val="4.134481"/>
  <p:tag name="EMFCHILD" val="True"/>
</p:tagLst>
</file>

<file path=ppt/tags/tag985.xml><?xml version="1.0" encoding="utf-8"?>
<p:tagLst xmlns:a="http://schemas.openxmlformats.org/drawingml/2006/main" xmlns:r="http://schemas.openxmlformats.org/officeDocument/2006/relationships" xmlns:p="http://schemas.openxmlformats.org/presentationml/2006/main">
  <p:tag name="ORIGINALHEIGHT" val="2.90433"/>
  <p:tag name="ORIGINALWIDTH" val="1.165617"/>
  <p:tag name="EMFCHILD" val="True"/>
</p:tagLst>
</file>

<file path=ppt/tags/tag986.xml><?xml version="1.0" encoding="utf-8"?>
<p:tagLst xmlns:a="http://schemas.openxmlformats.org/drawingml/2006/main" xmlns:r="http://schemas.openxmlformats.org/officeDocument/2006/relationships" xmlns:p="http://schemas.openxmlformats.org/presentationml/2006/main">
  <p:tag name="ORIGINALHEIGHT" val="6.469225"/>
  <p:tag name="ORIGINALWIDTH" val="3.287663"/>
  <p:tag name="EMFCHILD" val="True"/>
</p:tagLst>
</file>

<file path=ppt/tags/tag987.xml><?xml version="1.0" encoding="utf-8"?>
<p:tagLst xmlns:a="http://schemas.openxmlformats.org/drawingml/2006/main" xmlns:r="http://schemas.openxmlformats.org/officeDocument/2006/relationships" xmlns:p="http://schemas.openxmlformats.org/presentationml/2006/main">
  <p:tag name="ORIGINALHEIGHT" val="6.682907"/>
  <p:tag name="ORIGINALWIDTH" val="3.975065"/>
  <p:tag name="EMFCHILD" val="True"/>
</p:tagLst>
</file>

<file path=ppt/tags/tag988.xml><?xml version="1.0" encoding="utf-8"?>
<p:tagLst xmlns:a="http://schemas.openxmlformats.org/drawingml/2006/main" xmlns:r="http://schemas.openxmlformats.org/officeDocument/2006/relationships" xmlns:p="http://schemas.openxmlformats.org/presentationml/2006/main">
  <p:tag name="ORIGINALHEIGHT" val="9.71355"/>
  <p:tag name="ORIGINALWIDTH" val="3.536712"/>
  <p:tag name="EMFCHILD" val="True"/>
</p:tagLst>
</file>

<file path=ppt/tags/tag989.xml><?xml version="1.0" encoding="utf-8"?>
<p:tagLst xmlns:a="http://schemas.openxmlformats.org/drawingml/2006/main" xmlns:r="http://schemas.openxmlformats.org/officeDocument/2006/relationships" xmlns:p="http://schemas.openxmlformats.org/presentationml/2006/main">
  <p:tag name="ORIGINALHEIGHT" val="2.90433"/>
  <p:tag name="ORIGINALWIDTH" val="1.165617"/>
  <p:tag name="EMFCHILD" val="True"/>
</p:tagLst>
</file>

<file path=ppt/tags/tag99.xml><?xml version="1.0" encoding="utf-8"?>
<p:tagLst xmlns:a="http://schemas.openxmlformats.org/drawingml/2006/main" xmlns:r="http://schemas.openxmlformats.org/officeDocument/2006/relationships" xmlns:p="http://schemas.openxmlformats.org/presentationml/2006/main">
  <p:tag name="ORIGINALHEIGHT" val="9.908464"/>
  <p:tag name="ORIGINALWIDTH" val="2.31685"/>
  <p:tag name="EMFCHILD" val="True"/>
</p:tagLst>
</file>

<file path=ppt/tags/tag990.xml><?xml version="1.0" encoding="utf-8"?>
<p:tagLst xmlns:a="http://schemas.openxmlformats.org/drawingml/2006/main" xmlns:r="http://schemas.openxmlformats.org/officeDocument/2006/relationships" xmlns:p="http://schemas.openxmlformats.org/presentationml/2006/main">
  <p:tag name="ORIGINALHEIGHT" val="6.391502"/>
  <p:tag name="ORIGINALWIDTH" val="5.399736"/>
  <p:tag name="EMFCHILD" val="True"/>
</p:tagLst>
</file>

<file path=ppt/tags/tag991.xml><?xml version="1.0" encoding="utf-8"?>
<p:tagLst xmlns:a="http://schemas.openxmlformats.org/drawingml/2006/main" xmlns:r="http://schemas.openxmlformats.org/officeDocument/2006/relationships" xmlns:p="http://schemas.openxmlformats.org/presentationml/2006/main">
  <p:tag name="ORIGINALHEIGHT" val="2.272966"/>
  <p:tag name="ORIGINALWIDTH" val="6.62513"/>
  <p:tag name="EMFCHILD" val="True"/>
</p:tagLst>
</file>

<file path=ppt/tags/tag992.xml><?xml version="1.0" encoding="utf-8"?>
<p:tagLst xmlns:a="http://schemas.openxmlformats.org/drawingml/2006/main" xmlns:r="http://schemas.openxmlformats.org/officeDocument/2006/relationships" xmlns:p="http://schemas.openxmlformats.org/presentationml/2006/main">
  <p:tag name="ORIGINALHEIGHT" val="6.469225"/>
  <p:tag name="ORIGINALWIDTH" val="3.287663"/>
  <p:tag name="EMFCHILD" val="True"/>
</p:tagLst>
</file>

<file path=ppt/tags/tag993.xml><?xml version="1.0" encoding="utf-8"?>
<p:tagLst xmlns:a="http://schemas.openxmlformats.org/drawingml/2006/main" xmlns:r="http://schemas.openxmlformats.org/officeDocument/2006/relationships" xmlns:p="http://schemas.openxmlformats.org/presentationml/2006/main">
  <p:tag name="ORIGINALHEIGHT" val="6.469225"/>
  <p:tag name="ORIGINALWIDTH" val="3.287663"/>
  <p:tag name="EMFCHILD" val="True"/>
</p:tagLst>
</file>

<file path=ppt/tags/tag994.xml><?xml version="1.0" encoding="utf-8"?>
<p:tagLst xmlns:a="http://schemas.openxmlformats.org/drawingml/2006/main" xmlns:r="http://schemas.openxmlformats.org/officeDocument/2006/relationships" xmlns:p="http://schemas.openxmlformats.org/presentationml/2006/main">
  <p:tag name="ORIGINALHEIGHT" val="1.029626"/>
  <p:tag name="ORIGINALWIDTH" val="1.056036"/>
  <p:tag name="EMFCHILD" val="True"/>
</p:tagLst>
</file>

<file path=ppt/tags/tag995.xml><?xml version="1.0" encoding="utf-8"?>
<p:tagLst xmlns:a="http://schemas.openxmlformats.org/drawingml/2006/main" xmlns:r="http://schemas.openxmlformats.org/officeDocument/2006/relationships" xmlns:p="http://schemas.openxmlformats.org/presentationml/2006/main">
  <p:tag name="ORIGINALHEIGHT" val="9.71355"/>
  <p:tag name="ORIGINALWIDTH" val="82.38423"/>
  <p:tag name="OUTPUTTYPE" val="SVG"/>
  <p:tag name="IGUANATEXVERSION" val="161"/>
  <p:tag name="LATEXADDIN" val="\documentclass{article}&#10;\usepackage{amsmath}&#10;\pagestyle{empty}&#10;\begin{document}&#10;&#10;$\lambda \in \{6, 15\}, \mu = 11$.&#10;&#10;&#10;\end{document}"/>
  <p:tag name="IGUANATEXSIZE" val="24"/>
  <p:tag name="IGUANATEXCURSOR" val="102"/>
  <p:tag name="TRANSPARENCY" val="True"/>
  <p:tag name="LATEXENGINEID" val="1"/>
  <p:tag name="TEMPFOLDER" val="c:\temp\"/>
  <p:tag name="LATEXFORMHEIGHT" val="320"/>
  <p:tag name="LATEXFORMWIDTH" val="385"/>
  <p:tag name="LATEXFORMWRAP" val="True"/>
  <p:tag name="BITMAPVECTOR" val="1"/>
</p:tagLst>
</file>

<file path=ppt/tags/tag996.xml><?xml version="1.0" encoding="utf-8"?>
<p:tagLst xmlns:a="http://schemas.openxmlformats.org/drawingml/2006/main" xmlns:r="http://schemas.openxmlformats.org/officeDocument/2006/relationships" xmlns:p="http://schemas.openxmlformats.org/presentationml/2006/main">
  <p:tag name="ORIGINALHEIGHT" val="6.867486"/>
  <p:tag name="ORIGINALWIDTH" val="4.931495"/>
  <p:tag name="LATEXADDIN" val="\documentclass{article}&#10;\usepackage{amsmath}&#10;\pagestyle{empty}&#10;\begin{document}&#10;&#10;$\lambda \in \{6, 15\}, \mu = 11$.&#10;&#10;&#10;\end{document}"/>
  <p:tag name="IGUANATEXSIZE" val="24"/>
  <p:tag name="IGUANATEXCURSOR" val="102"/>
  <p:tag name="TRANSPARENCY" val="True"/>
  <p:tag name="LATEXENGINEID" val="1"/>
  <p:tag name="TEMPFOLDER" val="c:\temp\"/>
  <p:tag name="LATEXFORMHEIGHT" val="320"/>
  <p:tag name="LATEXFORMWIDTH" val="385"/>
  <p:tag name="LATEXFORMWRAP" val="True"/>
  <p:tag name="BITMAPVECTOR" val="1"/>
  <p:tag name="EMFCHILD" val="True"/>
</p:tagLst>
</file>

<file path=ppt/tags/tag997.xml><?xml version="1.0" encoding="utf-8"?>
<p:tagLst xmlns:a="http://schemas.openxmlformats.org/drawingml/2006/main" xmlns:r="http://schemas.openxmlformats.org/officeDocument/2006/relationships" xmlns:p="http://schemas.openxmlformats.org/presentationml/2006/main">
  <p:tag name="ORIGINALHEIGHT" val="5.633858"/>
  <p:tag name="ORIGINALWIDTH" val="4.981298"/>
  <p:tag name="EMFCHILD" val="True"/>
</p:tagLst>
</file>

<file path=ppt/tags/tag998.xml><?xml version="1.0" encoding="utf-8"?>
<p:tagLst xmlns:a="http://schemas.openxmlformats.org/drawingml/2006/main" xmlns:r="http://schemas.openxmlformats.org/officeDocument/2006/relationships" xmlns:p="http://schemas.openxmlformats.org/presentationml/2006/main">
  <p:tag name="ORIGINALHEIGHT" val="9.71355"/>
  <p:tag name="ORIGINALWIDTH" val="3.536712"/>
  <p:tag name="EMFCHILD" val="True"/>
</p:tagLst>
</file>

<file path=ppt/tags/tag999.xml><?xml version="1.0" encoding="utf-8"?>
<p:tagLst xmlns:a="http://schemas.openxmlformats.org/drawingml/2006/main" xmlns:r="http://schemas.openxmlformats.org/officeDocument/2006/relationships" xmlns:p="http://schemas.openxmlformats.org/presentationml/2006/main">
  <p:tag name="ORIGINALHEIGHT" val="6.682907"/>
  <p:tag name="ORIGINALWIDTH" val="4.134481"/>
  <p:tag name="EMFCHILD" val="Tru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4976</TotalTime>
  <Words>2176</Words>
  <Application>Microsoft Office PowerPoint</Application>
  <PresentationFormat>Widescreen</PresentationFormat>
  <Paragraphs>479</Paragraphs>
  <Slides>36</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Arial</vt:lpstr>
      <vt:lpstr>Times New Roman</vt:lpstr>
      <vt:lpstr>Book Antiqua</vt:lpstr>
      <vt:lpstr>Calibri</vt:lpstr>
      <vt:lpstr>LM Roman 10</vt:lpstr>
      <vt:lpstr>LM Sans 10</vt:lpstr>
      <vt:lpstr>Cambria Math</vt:lpstr>
      <vt:lpstr>Wingdings</vt:lpstr>
      <vt:lpstr>Office Theme</vt:lpstr>
      <vt:lpstr>Queueing Theory A Mathematically Rigorous yet Intuitive Guide</vt:lpstr>
      <vt:lpstr>Motivation &amp; Background</vt:lpstr>
      <vt:lpstr>Basic Assumptions</vt:lpstr>
      <vt:lpstr>Modeling Queues</vt:lpstr>
      <vt:lpstr>Notation</vt:lpstr>
      <vt:lpstr>Notation</vt:lpstr>
      <vt:lpstr>Objectives</vt:lpstr>
      <vt:lpstr>M / M / 1 Queue – a recap</vt:lpstr>
      <vt:lpstr>Overview of Derivation</vt:lpstr>
      <vt:lpstr>Digression – Probability Flux</vt:lpstr>
      <vt:lpstr>Solution</vt:lpstr>
      <vt:lpstr>M / M / 1 - Summary</vt:lpstr>
      <vt:lpstr>M / M / 1 - Simulations</vt:lpstr>
      <vt:lpstr>M / M / 1 - Simulations</vt:lpstr>
      <vt:lpstr>M / M / 1 - Insights</vt:lpstr>
      <vt:lpstr>M / M / 1 / N – Finite buffer size</vt:lpstr>
      <vt:lpstr>M / M / 1 / N - Summary</vt:lpstr>
      <vt:lpstr>M / M / 1 / N - Simulations</vt:lpstr>
      <vt:lpstr>M / M / 1 / N – Simulations</vt:lpstr>
      <vt:lpstr>M / M / 1 / N - Insights</vt:lpstr>
      <vt:lpstr>M / M / ∞ - Infinite servers</vt:lpstr>
      <vt:lpstr>M / M / ∞ - Summary</vt:lpstr>
      <vt:lpstr>M / M / ∞ - Simulations</vt:lpstr>
      <vt:lpstr>M / M / ∞ - Simulations</vt:lpstr>
      <vt:lpstr>M / M / ∞ - Simulations </vt:lpstr>
      <vt:lpstr>M / M / ∞ - Insights </vt:lpstr>
      <vt:lpstr>M / M / m – Multi-servers (finite)</vt:lpstr>
      <vt:lpstr>M / M / m – Summary</vt:lpstr>
      <vt:lpstr>M / M / m - Simulations</vt:lpstr>
      <vt:lpstr>M / M / m - Insights</vt:lpstr>
      <vt:lpstr>Other models</vt:lpstr>
      <vt:lpstr>Applications</vt:lpstr>
      <vt:lpstr>Critical Application – A case study</vt:lpstr>
      <vt:lpstr>Critical Application – A case study</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Rishabh Pomaje</dc:creator>
  <cp:lastModifiedBy>Rishabh Pomaje</cp:lastModifiedBy>
  <cp:revision>79</cp:revision>
  <cp:lastPrinted>2024-11-11T16:12:15Z</cp:lastPrinted>
  <dcterms:created xsi:type="dcterms:W3CDTF">2024-11-06T12:30:55Z</dcterms:created>
  <dcterms:modified xsi:type="dcterms:W3CDTF">2025-05-14T14:24:08Z</dcterms:modified>
</cp:coreProperties>
</file>